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88" r:id="rId2"/>
    <p:sldMasterId id="2147483704" r:id="rId3"/>
    <p:sldMasterId id="2147483717" r:id="rId4"/>
    <p:sldMasterId id="2147483730" r:id="rId5"/>
    <p:sldMasterId id="2147483743" r:id="rId6"/>
    <p:sldMasterId id="2147483756" r:id="rId7"/>
    <p:sldMasterId id="2147483769" r:id="rId8"/>
    <p:sldMasterId id="2147483782" r:id="rId9"/>
  </p:sldMasterIdLst>
  <p:notesMasterIdLst>
    <p:notesMasterId r:id="rId66"/>
  </p:notesMasterIdLst>
  <p:sldIdLst>
    <p:sldId id="256" r:id="rId10"/>
    <p:sldId id="349" r:id="rId11"/>
    <p:sldId id="320" r:id="rId12"/>
    <p:sldId id="292" r:id="rId13"/>
    <p:sldId id="293" r:id="rId14"/>
    <p:sldId id="306" r:id="rId15"/>
    <p:sldId id="350" r:id="rId16"/>
    <p:sldId id="351" r:id="rId17"/>
    <p:sldId id="324" r:id="rId18"/>
    <p:sldId id="303" r:id="rId19"/>
    <p:sldId id="325" r:id="rId20"/>
    <p:sldId id="305" r:id="rId21"/>
    <p:sldId id="299" r:id="rId22"/>
    <p:sldId id="321" r:id="rId23"/>
    <p:sldId id="319" r:id="rId24"/>
    <p:sldId id="357" r:id="rId25"/>
    <p:sldId id="310" r:id="rId26"/>
    <p:sldId id="311" r:id="rId27"/>
    <p:sldId id="312" r:id="rId28"/>
    <p:sldId id="313" r:id="rId29"/>
    <p:sldId id="314" r:id="rId30"/>
    <p:sldId id="317" r:id="rId31"/>
    <p:sldId id="307" r:id="rId32"/>
    <p:sldId id="308" r:id="rId33"/>
    <p:sldId id="322" r:id="rId34"/>
    <p:sldId id="263" r:id="rId35"/>
    <p:sldId id="264" r:id="rId36"/>
    <p:sldId id="262" r:id="rId37"/>
    <p:sldId id="266" r:id="rId38"/>
    <p:sldId id="267" r:id="rId39"/>
    <p:sldId id="323" r:id="rId40"/>
    <p:sldId id="268" r:id="rId41"/>
    <p:sldId id="269" r:id="rId42"/>
    <p:sldId id="270" r:id="rId43"/>
    <p:sldId id="272" r:id="rId44"/>
    <p:sldId id="273" r:id="rId45"/>
    <p:sldId id="274" r:id="rId46"/>
    <p:sldId id="275" r:id="rId47"/>
    <p:sldId id="276" r:id="rId48"/>
    <p:sldId id="277" r:id="rId49"/>
    <p:sldId id="278" r:id="rId50"/>
    <p:sldId id="279" r:id="rId51"/>
    <p:sldId id="280" r:id="rId52"/>
    <p:sldId id="281" r:id="rId53"/>
    <p:sldId id="282" r:id="rId54"/>
    <p:sldId id="283" r:id="rId55"/>
    <p:sldId id="284" r:id="rId56"/>
    <p:sldId id="343" r:id="rId57"/>
    <p:sldId id="353" r:id="rId58"/>
    <p:sldId id="354" r:id="rId59"/>
    <p:sldId id="355" r:id="rId60"/>
    <p:sldId id="356" r:id="rId61"/>
    <p:sldId id="344" r:id="rId62"/>
    <p:sldId id="345" r:id="rId63"/>
    <p:sldId id="346" r:id="rId64"/>
    <p:sldId id="347" r:id="rId65"/>
  </p:sldIdLst>
  <p:sldSz cx="12192000" cy="6858000"/>
  <p:notesSz cx="9144000" cy="6858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ufl"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37" autoAdjust="0"/>
  </p:normalViewPr>
  <p:slideViewPr>
    <p:cSldViewPr snapToGrid="0">
      <p:cViewPr>
        <p:scale>
          <a:sx n="59" d="100"/>
          <a:sy n="59" d="100"/>
        </p:scale>
        <p:origin x="-1555" y="-58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commentAuthors" Target="commentAuthor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205204C6-E13B-4F85-8F4D-A84E34B2783C}" type="datetimeFigureOut">
              <a:rPr lang="zh-CN" altLang="en-US" smtClean="0"/>
              <a:pPr/>
              <a:t>2021/2/15</a:t>
            </a:fld>
            <a:endParaRPr lang="zh-CN" altLang="en-US"/>
          </a:p>
        </p:txBody>
      </p:sp>
      <p:sp>
        <p:nvSpPr>
          <p:cNvPr id="4" name="幻灯片图像占位符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C951A7D-4C03-4A9A-8D41-D59A7D26DAE4}" type="slidenum">
              <a:rPr lang="zh-CN" altLang="en-US" smtClean="0"/>
              <a:pPr/>
              <a:t>‹#›</a:t>
            </a:fld>
            <a:endParaRPr lang="zh-CN" altLang="en-US"/>
          </a:p>
        </p:txBody>
      </p:sp>
    </p:spTree>
    <p:extLst>
      <p:ext uri="{BB962C8B-B14F-4D97-AF65-F5344CB8AC3E}">
        <p14:creationId xmlns:p14="http://schemas.microsoft.com/office/powerpoint/2010/main" val="3101953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bwMode="auto">
          <a:xfrm>
            <a:off x="2284413" y="514350"/>
            <a:ext cx="4568825" cy="2570163"/>
          </a:xfrm>
          <a:noFill/>
          <a:ln>
            <a:solidFill>
              <a:srgbClr val="000000"/>
            </a:solidFill>
            <a:miter lim="800000"/>
            <a:headEnd/>
            <a:tailEnd/>
          </a:ln>
        </p:spPr>
      </p:sp>
      <p:sp>
        <p:nvSpPr>
          <p:cNvPr id="1638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latin typeface="Arial" charset="0"/>
            </a:endParaRPr>
          </a:p>
        </p:txBody>
      </p:sp>
    </p:spTree>
    <p:extLst>
      <p:ext uri="{BB962C8B-B14F-4D97-AF65-F5344CB8AC3E}">
        <p14:creationId xmlns:p14="http://schemas.microsoft.com/office/powerpoint/2010/main" val="4245380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fld id="{DC37BA5A-8DAF-4629-AA18-70A7DB648892}" type="slidenum">
              <a:rPr kumimoji="0" lang="en-US" altLang="zh-CN" sz="1200" b="0">
                <a:solidFill>
                  <a:srgbClr val="000000"/>
                </a:solidFill>
                <a:latin typeface="Arial" panose="020B0604020202020204" pitchFamily="34" charset="0"/>
                <a:ea typeface="宋体" panose="02010600030101010101" pitchFamily="2" charset="-122"/>
              </a:rPr>
              <a:pPr/>
              <a:t>16</a:t>
            </a:fld>
            <a:endParaRPr kumimoji="0" lang="en-US" altLang="zh-CN" sz="1200" b="0">
              <a:solidFill>
                <a:srgbClr val="000000"/>
              </a:solidFill>
              <a:latin typeface="Arial" panose="020B0604020202020204" pitchFamily="34" charset="0"/>
              <a:ea typeface="宋体" panose="02010600030101010101" pitchFamily="2" charset="-122"/>
            </a:endParaRPr>
          </a:p>
        </p:txBody>
      </p:sp>
      <p:sp>
        <p:nvSpPr>
          <p:cNvPr id="90115" name="Rectangle 2"/>
          <p:cNvSpPr>
            <a:spLocks noGrp="1" noRot="1" noChangeAspect="1" noChangeArrowheads="1" noTextEdit="1"/>
          </p:cNvSpPr>
          <p:nvPr>
            <p:ph type="sldImg"/>
          </p:nvPr>
        </p:nvSpPr>
        <p:spPr>
          <a:xfrm>
            <a:off x="2514600" y="857250"/>
            <a:ext cx="4114800" cy="2314575"/>
          </a:xfrm>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extLst>
      <p:ext uri="{BB962C8B-B14F-4D97-AF65-F5344CB8AC3E}">
        <p14:creationId xmlns:p14="http://schemas.microsoft.com/office/powerpoint/2010/main" val="816307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fld id="{845A6D75-F5B6-42F5-88A3-AB688A3124B4}" type="slidenum">
              <a:rPr kumimoji="0" lang="en-US" altLang="zh-CN" sz="1200" b="0">
                <a:solidFill>
                  <a:srgbClr val="000000"/>
                </a:solidFill>
                <a:latin typeface="Arial" panose="020B0604020202020204" pitchFamily="34" charset="0"/>
                <a:ea typeface="宋体" panose="02010600030101010101" pitchFamily="2" charset="-122"/>
              </a:rPr>
              <a:pPr/>
              <a:t>17</a:t>
            </a:fld>
            <a:endParaRPr kumimoji="0" lang="en-US" altLang="zh-CN" sz="1200" b="0">
              <a:solidFill>
                <a:srgbClr val="000000"/>
              </a:solidFill>
              <a:latin typeface="Arial" panose="020B0604020202020204" pitchFamily="34" charset="0"/>
              <a:ea typeface="宋体" panose="02010600030101010101" pitchFamily="2" charset="-122"/>
            </a:endParaRPr>
          </a:p>
        </p:txBody>
      </p:sp>
      <p:sp>
        <p:nvSpPr>
          <p:cNvPr id="91139" name="Rectangle 2"/>
          <p:cNvSpPr>
            <a:spLocks noGrp="1" noRot="1" noChangeAspect="1" noChangeArrowheads="1" noTextEdit="1"/>
          </p:cNvSpPr>
          <p:nvPr>
            <p:ph type="sldImg"/>
          </p:nvPr>
        </p:nvSpPr>
        <p:spPr>
          <a:xfrm>
            <a:off x="2514600" y="857250"/>
            <a:ext cx="4114800" cy="2314575"/>
          </a:xfrm>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extLst>
      <p:ext uri="{BB962C8B-B14F-4D97-AF65-F5344CB8AC3E}">
        <p14:creationId xmlns:p14="http://schemas.microsoft.com/office/powerpoint/2010/main" val="945699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fld id="{816D1D8A-8E18-4C5A-9595-D26F2345506F}" type="slidenum">
              <a:rPr kumimoji="0" lang="en-US" altLang="zh-CN" sz="1200" b="0">
                <a:solidFill>
                  <a:srgbClr val="000000"/>
                </a:solidFill>
                <a:latin typeface="Arial" panose="020B0604020202020204" pitchFamily="34" charset="0"/>
                <a:ea typeface="宋体" panose="02010600030101010101" pitchFamily="2" charset="-122"/>
              </a:rPr>
              <a:pPr/>
              <a:t>18</a:t>
            </a:fld>
            <a:endParaRPr kumimoji="0" lang="en-US" altLang="zh-CN" sz="1200" b="0">
              <a:solidFill>
                <a:srgbClr val="000000"/>
              </a:solidFill>
              <a:latin typeface="Arial" panose="020B0604020202020204" pitchFamily="34" charset="0"/>
              <a:ea typeface="宋体" panose="02010600030101010101" pitchFamily="2" charset="-122"/>
            </a:endParaRPr>
          </a:p>
        </p:txBody>
      </p:sp>
      <p:sp>
        <p:nvSpPr>
          <p:cNvPr id="92163" name="Rectangle 2"/>
          <p:cNvSpPr>
            <a:spLocks noGrp="1" noRot="1" noChangeAspect="1" noChangeArrowheads="1" noTextEdit="1"/>
          </p:cNvSpPr>
          <p:nvPr>
            <p:ph type="sldImg"/>
          </p:nvPr>
        </p:nvSpPr>
        <p:spPr>
          <a:xfrm>
            <a:off x="2514600" y="857250"/>
            <a:ext cx="4114800" cy="2314575"/>
          </a:xfrm>
          <a:ln/>
        </p:spPr>
      </p:sp>
      <p:sp>
        <p:nvSpPr>
          <p:cNvPr id="92164" name="Rectangle 3"/>
          <p:cNvSpPr>
            <a:spLocks noGrp="1" noChangeArrowheads="1"/>
          </p:cNvSpPr>
          <p:nvPr>
            <p:ph type="body" idx="1"/>
          </p:nvPr>
        </p:nvSpPr>
        <p:spPr>
          <a:xfrm>
            <a:off x="1219200" y="3257550"/>
            <a:ext cx="67056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mtClean="0"/>
              <a:t>℉</a:t>
            </a:r>
          </a:p>
        </p:txBody>
      </p:sp>
    </p:spTree>
    <p:extLst>
      <p:ext uri="{BB962C8B-B14F-4D97-AF65-F5344CB8AC3E}">
        <p14:creationId xmlns:p14="http://schemas.microsoft.com/office/powerpoint/2010/main" val="2709942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fld id="{B3195970-F98D-4B15-8431-57438237BA25}" type="slidenum">
              <a:rPr kumimoji="0" lang="en-US" altLang="zh-CN" sz="1200" b="0">
                <a:solidFill>
                  <a:srgbClr val="000000"/>
                </a:solidFill>
                <a:latin typeface="Arial" panose="020B0604020202020204" pitchFamily="34" charset="0"/>
                <a:ea typeface="宋体" panose="02010600030101010101" pitchFamily="2" charset="-122"/>
              </a:rPr>
              <a:pPr/>
              <a:t>19</a:t>
            </a:fld>
            <a:endParaRPr kumimoji="0" lang="en-US" altLang="zh-CN" sz="1200" b="0">
              <a:solidFill>
                <a:srgbClr val="000000"/>
              </a:solidFill>
              <a:latin typeface="Arial" panose="020B0604020202020204" pitchFamily="34" charset="0"/>
              <a:ea typeface="宋体" panose="02010600030101010101" pitchFamily="2" charset="-122"/>
            </a:endParaRPr>
          </a:p>
        </p:txBody>
      </p:sp>
      <p:sp>
        <p:nvSpPr>
          <p:cNvPr id="93187" name="Rectangle 2"/>
          <p:cNvSpPr>
            <a:spLocks noGrp="1" noRot="1" noChangeAspect="1" noChangeArrowheads="1" noTextEdit="1"/>
          </p:cNvSpPr>
          <p:nvPr>
            <p:ph type="sldImg"/>
          </p:nvPr>
        </p:nvSpPr>
        <p:spPr>
          <a:xfrm>
            <a:off x="2514600" y="857250"/>
            <a:ext cx="4114800" cy="2314575"/>
          </a:xfrm>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extLst>
      <p:ext uri="{BB962C8B-B14F-4D97-AF65-F5344CB8AC3E}">
        <p14:creationId xmlns:p14="http://schemas.microsoft.com/office/powerpoint/2010/main" val="3923722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fld id="{9D21A52A-3838-4C92-86F5-9F8426966862}" type="slidenum">
              <a:rPr kumimoji="0" lang="en-US" altLang="zh-CN" sz="1200" b="0">
                <a:solidFill>
                  <a:srgbClr val="000000"/>
                </a:solidFill>
                <a:latin typeface="Arial" panose="020B0604020202020204" pitchFamily="34" charset="0"/>
                <a:ea typeface="宋体" panose="02010600030101010101" pitchFamily="2" charset="-122"/>
              </a:rPr>
              <a:pPr/>
              <a:t>20</a:t>
            </a:fld>
            <a:endParaRPr kumimoji="0" lang="en-US" altLang="zh-CN" sz="1200" b="0">
              <a:solidFill>
                <a:srgbClr val="000000"/>
              </a:solidFill>
              <a:latin typeface="Arial" panose="020B0604020202020204" pitchFamily="34" charset="0"/>
              <a:ea typeface="宋体" panose="02010600030101010101" pitchFamily="2" charset="-122"/>
            </a:endParaRPr>
          </a:p>
        </p:txBody>
      </p:sp>
      <p:sp>
        <p:nvSpPr>
          <p:cNvPr id="94211" name="Rectangle 2"/>
          <p:cNvSpPr>
            <a:spLocks noGrp="1" noRot="1" noChangeAspect="1" noChangeArrowheads="1" noTextEdit="1"/>
          </p:cNvSpPr>
          <p:nvPr>
            <p:ph type="sldImg"/>
          </p:nvPr>
        </p:nvSpPr>
        <p:spPr>
          <a:xfrm>
            <a:off x="2514600" y="857250"/>
            <a:ext cx="4114800" cy="2314575"/>
          </a:xfrm>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extLst>
      <p:ext uri="{BB962C8B-B14F-4D97-AF65-F5344CB8AC3E}">
        <p14:creationId xmlns:p14="http://schemas.microsoft.com/office/powerpoint/2010/main" val="790657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fld id="{48EBF07C-FFEF-4B82-A380-8EA074E67E7F}" type="slidenum">
              <a:rPr kumimoji="0" lang="en-US" altLang="zh-CN" sz="1200" b="0">
                <a:solidFill>
                  <a:srgbClr val="000000"/>
                </a:solidFill>
                <a:latin typeface="Arial" panose="020B0604020202020204" pitchFamily="34" charset="0"/>
                <a:ea typeface="宋体" panose="02010600030101010101" pitchFamily="2" charset="-122"/>
              </a:rPr>
              <a:pPr/>
              <a:t>21</a:t>
            </a:fld>
            <a:endParaRPr kumimoji="0" lang="en-US" altLang="zh-CN" sz="1200" b="0">
              <a:solidFill>
                <a:srgbClr val="000000"/>
              </a:solidFill>
              <a:latin typeface="Arial" panose="020B0604020202020204" pitchFamily="34" charset="0"/>
              <a:ea typeface="宋体" panose="02010600030101010101" pitchFamily="2" charset="-122"/>
            </a:endParaRPr>
          </a:p>
        </p:txBody>
      </p:sp>
      <p:sp>
        <p:nvSpPr>
          <p:cNvPr id="95235" name="Rectangle 2"/>
          <p:cNvSpPr>
            <a:spLocks noGrp="1" noRot="1" noChangeAspect="1" noChangeArrowheads="1" noTextEdit="1"/>
          </p:cNvSpPr>
          <p:nvPr>
            <p:ph type="sldImg"/>
          </p:nvPr>
        </p:nvSpPr>
        <p:spPr>
          <a:xfrm>
            <a:off x="2514600" y="857250"/>
            <a:ext cx="4114800" cy="2314575"/>
          </a:xfrm>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extLst>
      <p:ext uri="{BB962C8B-B14F-4D97-AF65-F5344CB8AC3E}">
        <p14:creationId xmlns:p14="http://schemas.microsoft.com/office/powerpoint/2010/main" val="2210427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fld id="{C5CD1CCB-8018-492F-B841-9E14C57DD82D}" type="slidenum">
              <a:rPr kumimoji="0" lang="en-US" altLang="zh-CN" sz="1200" b="0">
                <a:solidFill>
                  <a:srgbClr val="000000"/>
                </a:solidFill>
                <a:latin typeface="Arial" panose="020B0604020202020204" pitchFamily="34" charset="0"/>
                <a:ea typeface="宋体" panose="02010600030101010101" pitchFamily="2" charset="-122"/>
              </a:rPr>
              <a:pPr/>
              <a:t>22</a:t>
            </a:fld>
            <a:endParaRPr kumimoji="0" lang="en-US" altLang="zh-CN" sz="1200" b="0">
              <a:solidFill>
                <a:srgbClr val="000000"/>
              </a:solidFill>
              <a:latin typeface="Arial" panose="020B0604020202020204" pitchFamily="34" charset="0"/>
              <a:ea typeface="宋体" panose="02010600030101010101" pitchFamily="2" charset="-122"/>
            </a:endParaRPr>
          </a:p>
        </p:txBody>
      </p:sp>
      <p:sp>
        <p:nvSpPr>
          <p:cNvPr id="98307" name="Rectangle 2"/>
          <p:cNvSpPr>
            <a:spLocks noGrp="1" noRot="1" noChangeAspect="1" noChangeArrowheads="1" noTextEdit="1"/>
          </p:cNvSpPr>
          <p:nvPr>
            <p:ph type="sldImg"/>
          </p:nvPr>
        </p:nvSpPr>
        <p:spPr>
          <a:xfrm>
            <a:off x="2514600" y="857250"/>
            <a:ext cx="4114800" cy="2314575"/>
          </a:xfrm>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extLst>
      <p:ext uri="{BB962C8B-B14F-4D97-AF65-F5344CB8AC3E}">
        <p14:creationId xmlns:p14="http://schemas.microsoft.com/office/powerpoint/2010/main" val="1889421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fld id="{B60E14AA-9E9E-4B26-982F-84D621A4BCE9}" type="slidenum">
              <a:rPr kumimoji="0" lang="en-US" altLang="zh-CN" sz="1200" b="0">
                <a:solidFill>
                  <a:srgbClr val="000000"/>
                </a:solidFill>
                <a:latin typeface="Arial" panose="020B0604020202020204" pitchFamily="34" charset="0"/>
                <a:ea typeface="宋体" panose="02010600030101010101" pitchFamily="2" charset="-122"/>
              </a:rPr>
              <a:pPr/>
              <a:t>23</a:t>
            </a:fld>
            <a:endParaRPr kumimoji="0" lang="en-US" altLang="zh-CN" sz="1200" b="0">
              <a:solidFill>
                <a:srgbClr val="000000"/>
              </a:solidFill>
              <a:latin typeface="Arial" panose="020B0604020202020204" pitchFamily="34" charset="0"/>
              <a:ea typeface="宋体" panose="02010600030101010101" pitchFamily="2" charset="-122"/>
            </a:endParaRPr>
          </a:p>
        </p:txBody>
      </p:sp>
      <p:sp>
        <p:nvSpPr>
          <p:cNvPr id="88067" name="Rectangle 2"/>
          <p:cNvSpPr>
            <a:spLocks noGrp="1" noRot="1" noChangeAspect="1" noChangeArrowheads="1" noTextEdit="1"/>
          </p:cNvSpPr>
          <p:nvPr>
            <p:ph type="sldImg"/>
          </p:nvPr>
        </p:nvSpPr>
        <p:spPr>
          <a:xfrm>
            <a:off x="2514600" y="857250"/>
            <a:ext cx="4114800" cy="2314575"/>
          </a:xfrm>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extLst>
      <p:ext uri="{BB962C8B-B14F-4D97-AF65-F5344CB8AC3E}">
        <p14:creationId xmlns:p14="http://schemas.microsoft.com/office/powerpoint/2010/main" val="2672690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fld id="{7F4DAB56-B84A-454B-A2F6-F215C66EFB47}" type="slidenum">
              <a:rPr kumimoji="0" lang="en-US" altLang="zh-CN" sz="1200" b="0">
                <a:solidFill>
                  <a:srgbClr val="000000"/>
                </a:solidFill>
                <a:latin typeface="Arial" panose="020B0604020202020204" pitchFamily="34" charset="0"/>
                <a:ea typeface="宋体" panose="02010600030101010101" pitchFamily="2" charset="-122"/>
              </a:rPr>
              <a:pPr/>
              <a:t>24</a:t>
            </a:fld>
            <a:endParaRPr kumimoji="0" lang="en-US" altLang="zh-CN" sz="1200" b="0">
              <a:solidFill>
                <a:srgbClr val="000000"/>
              </a:solidFill>
              <a:latin typeface="Arial" panose="020B0604020202020204" pitchFamily="34" charset="0"/>
              <a:ea typeface="宋体" panose="02010600030101010101" pitchFamily="2" charset="-122"/>
            </a:endParaRPr>
          </a:p>
        </p:txBody>
      </p:sp>
      <p:sp>
        <p:nvSpPr>
          <p:cNvPr id="89091" name="Rectangle 2"/>
          <p:cNvSpPr>
            <a:spLocks noGrp="1" noRot="1" noChangeAspect="1" noChangeArrowheads="1" noTextEdit="1"/>
          </p:cNvSpPr>
          <p:nvPr>
            <p:ph type="sldImg"/>
          </p:nvPr>
        </p:nvSpPr>
        <p:spPr>
          <a:xfrm>
            <a:off x="2514600" y="857250"/>
            <a:ext cx="4114800" cy="2314575"/>
          </a:xfrm>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extLst>
      <p:ext uri="{BB962C8B-B14F-4D97-AF65-F5344CB8AC3E}">
        <p14:creationId xmlns:p14="http://schemas.microsoft.com/office/powerpoint/2010/main" val="3531950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fld id="{5CDC4939-7D51-4EB0-930C-42F8FF08E273}" type="slidenum">
              <a:rPr kumimoji="0" lang="en-US" altLang="zh-CN" sz="1200" b="0">
                <a:solidFill>
                  <a:srgbClr val="000000"/>
                </a:solidFill>
                <a:latin typeface="Arial" panose="020B0604020202020204" pitchFamily="34" charset="0"/>
                <a:ea typeface="宋体" panose="02010600030101010101" pitchFamily="2" charset="-122"/>
              </a:rPr>
              <a:pPr/>
              <a:t>26</a:t>
            </a:fld>
            <a:endParaRPr kumimoji="0" lang="en-US" altLang="zh-CN" sz="1200" b="0">
              <a:solidFill>
                <a:srgbClr val="000000"/>
              </a:solidFill>
              <a:latin typeface="Arial" panose="020B0604020202020204" pitchFamily="34" charset="0"/>
              <a:ea typeface="宋体" panose="02010600030101010101" pitchFamily="2" charset="-122"/>
            </a:endParaRPr>
          </a:p>
        </p:txBody>
      </p:sp>
      <p:sp>
        <p:nvSpPr>
          <p:cNvPr id="104451" name="Rectangle 2"/>
          <p:cNvSpPr>
            <a:spLocks noGrp="1" noRot="1" noChangeAspect="1" noChangeArrowheads="1" noTextEdit="1"/>
          </p:cNvSpPr>
          <p:nvPr>
            <p:ph type="sldImg"/>
          </p:nvPr>
        </p:nvSpPr>
        <p:spPr>
          <a:xfrm>
            <a:off x="2514600" y="857250"/>
            <a:ext cx="4114800" cy="2314575"/>
          </a:xfrm>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extLst>
      <p:ext uri="{BB962C8B-B14F-4D97-AF65-F5344CB8AC3E}">
        <p14:creationId xmlns:p14="http://schemas.microsoft.com/office/powerpoint/2010/main" val="2685012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noTextEdit="1"/>
          </p:cNvSpPr>
          <p:nvPr>
            <p:ph type="sldImg"/>
          </p:nvPr>
        </p:nvSpPr>
        <p:spPr bwMode="auto">
          <a:xfrm>
            <a:off x="2514600" y="857250"/>
            <a:ext cx="4114800" cy="2314575"/>
          </a:xfrm>
          <a:noFill/>
          <a:ln>
            <a:solidFill>
              <a:srgbClr val="000000"/>
            </a:solidFill>
            <a:miter lim="800000"/>
            <a:headEnd/>
            <a:tailEnd/>
          </a:ln>
        </p:spPr>
      </p:sp>
      <p:sp>
        <p:nvSpPr>
          <p:cNvPr id="19458" name="备注占位符 2"/>
          <p:cNvSpPr>
            <a:spLocks noGrp="1"/>
          </p:cNvSpPr>
          <p:nvPr>
            <p:ph type="body" idx="1"/>
          </p:nvPr>
        </p:nvSpPr>
        <p:spPr bwMode="auto">
          <a:noFill/>
        </p:spPr>
        <p:txBody>
          <a:bodyPr/>
          <a:lstStyle/>
          <a:p>
            <a:pPr eaLnBrk="1" hangingPunct="1">
              <a:spcBef>
                <a:spcPct val="0"/>
              </a:spcBef>
            </a:pPr>
            <a:endParaRPr lang="zh-CN" altLang="en-US" dirty="0" smtClean="0"/>
          </a:p>
        </p:txBody>
      </p:sp>
      <p:sp>
        <p:nvSpPr>
          <p:cNvPr id="19459" name="灯片编号占位符 3"/>
          <p:cNvSpPr>
            <a:spLocks noGrp="1"/>
          </p:cNvSpPr>
          <p:nvPr>
            <p:ph type="sldNum" sz="quarter" idx="5"/>
          </p:nvPr>
        </p:nvSpPr>
        <p:spPr bwMode="auto">
          <a:noFill/>
          <a:ln>
            <a:miter lim="800000"/>
            <a:headEnd/>
            <a:tailEnd/>
          </a:ln>
        </p:spPr>
        <p:txBody>
          <a:bodyPr/>
          <a:lstStyle/>
          <a:p>
            <a:fld id="{ADEAB008-FDD0-49F3-9ECD-28F22D52C820}" type="slidenum">
              <a:rPr lang="zh-CN" altLang="en-US" smtClean="0"/>
              <a:pPr/>
              <a:t>2</a:t>
            </a:fld>
            <a:endParaRPr lang="en-US" altLang="zh-CN"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A419F1-20EB-42C6-AC91-B6F132EFA5D0}" type="slidenum">
              <a:rPr lang="en-US" altLang="zh-CN">
                <a:solidFill>
                  <a:prstClr val="black"/>
                </a:solidFill>
              </a:rPr>
              <a:pPr/>
              <a:t>28</a:t>
            </a:fld>
            <a:endParaRPr lang="en-US" altLang="zh-CN">
              <a:solidFill>
                <a:prstClr val="black"/>
              </a:solidFill>
            </a:endParaRPr>
          </a:p>
        </p:txBody>
      </p:sp>
      <p:sp>
        <p:nvSpPr>
          <p:cNvPr id="184322" name="Rectangle 2"/>
          <p:cNvSpPr>
            <a:spLocks noGrp="1" noRot="1" noChangeAspect="1" noChangeArrowheads="1" noTextEdit="1"/>
          </p:cNvSpPr>
          <p:nvPr>
            <p:ph type="sldImg"/>
          </p:nvPr>
        </p:nvSpPr>
        <p:spPr>
          <a:xfrm>
            <a:off x="2514600" y="857250"/>
            <a:ext cx="4114800" cy="2314575"/>
          </a:xfrm>
          <a:ln/>
        </p:spPr>
      </p:sp>
      <p:sp>
        <p:nvSpPr>
          <p:cNvPr id="18432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3043800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fld id="{4765B0F0-E029-4CBA-B46A-E6C4C0FEE205}" type="slidenum">
              <a:rPr kumimoji="0" lang="en-US" altLang="zh-CN" sz="1200" b="0">
                <a:solidFill>
                  <a:srgbClr val="000000"/>
                </a:solidFill>
                <a:latin typeface="Arial" panose="020B0604020202020204" pitchFamily="34" charset="0"/>
                <a:ea typeface="宋体" panose="02010600030101010101" pitchFamily="2" charset="-122"/>
              </a:rPr>
              <a:pPr/>
              <a:t>29</a:t>
            </a:fld>
            <a:endParaRPr kumimoji="0" lang="en-US" altLang="zh-CN" sz="1200" b="0">
              <a:solidFill>
                <a:srgbClr val="000000"/>
              </a:solidFill>
              <a:latin typeface="Arial" panose="020B0604020202020204" pitchFamily="34" charset="0"/>
              <a:ea typeface="宋体" panose="02010600030101010101" pitchFamily="2" charset="-122"/>
            </a:endParaRPr>
          </a:p>
        </p:txBody>
      </p:sp>
      <p:sp>
        <p:nvSpPr>
          <p:cNvPr id="106499" name="Rectangle 2"/>
          <p:cNvSpPr>
            <a:spLocks noGrp="1" noRot="1" noChangeAspect="1" noChangeArrowheads="1" noTextEdit="1"/>
          </p:cNvSpPr>
          <p:nvPr>
            <p:ph type="sldImg"/>
          </p:nvPr>
        </p:nvSpPr>
        <p:spPr>
          <a:xfrm>
            <a:off x="2514600" y="857250"/>
            <a:ext cx="4114800" cy="2314575"/>
          </a:xfrm>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extLst>
      <p:ext uri="{BB962C8B-B14F-4D97-AF65-F5344CB8AC3E}">
        <p14:creationId xmlns:p14="http://schemas.microsoft.com/office/powerpoint/2010/main" val="2343748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fld id="{F55CF48E-6858-45C5-9AF3-98855FFEB930}" type="slidenum">
              <a:rPr kumimoji="0" lang="en-US" altLang="zh-CN" sz="1200" b="0">
                <a:solidFill>
                  <a:srgbClr val="000000"/>
                </a:solidFill>
                <a:latin typeface="Arial" panose="020B0604020202020204" pitchFamily="34" charset="0"/>
                <a:ea typeface="宋体" panose="02010600030101010101" pitchFamily="2" charset="-122"/>
              </a:rPr>
              <a:pPr/>
              <a:t>30</a:t>
            </a:fld>
            <a:endParaRPr kumimoji="0" lang="en-US" altLang="zh-CN" sz="1200" b="0">
              <a:solidFill>
                <a:srgbClr val="000000"/>
              </a:solidFill>
              <a:latin typeface="Arial" panose="020B0604020202020204" pitchFamily="34" charset="0"/>
              <a:ea typeface="宋体" panose="02010600030101010101" pitchFamily="2" charset="-122"/>
            </a:endParaRPr>
          </a:p>
        </p:txBody>
      </p:sp>
      <p:sp>
        <p:nvSpPr>
          <p:cNvPr id="107523" name="Rectangle 2"/>
          <p:cNvSpPr>
            <a:spLocks noGrp="1" noRot="1" noChangeAspect="1" noChangeArrowheads="1" noTextEdit="1"/>
          </p:cNvSpPr>
          <p:nvPr>
            <p:ph type="sldImg"/>
          </p:nvPr>
        </p:nvSpPr>
        <p:spPr>
          <a:xfrm>
            <a:off x="2514600" y="857250"/>
            <a:ext cx="4114800" cy="2314575"/>
          </a:xfrm>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extLst>
      <p:ext uri="{BB962C8B-B14F-4D97-AF65-F5344CB8AC3E}">
        <p14:creationId xmlns:p14="http://schemas.microsoft.com/office/powerpoint/2010/main" val="1323647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fld id="{EDBC2CB7-504F-4E6F-83AB-4FBBA2873519}" type="slidenum">
              <a:rPr kumimoji="0" lang="en-US" altLang="zh-CN" sz="1200" b="0">
                <a:solidFill>
                  <a:srgbClr val="000000"/>
                </a:solidFill>
                <a:latin typeface="Arial" panose="020B0604020202020204" pitchFamily="34" charset="0"/>
                <a:ea typeface="宋体" panose="02010600030101010101" pitchFamily="2" charset="-122"/>
              </a:rPr>
              <a:pPr/>
              <a:t>32</a:t>
            </a:fld>
            <a:endParaRPr kumimoji="0" lang="en-US" altLang="zh-CN" sz="1200" b="0">
              <a:solidFill>
                <a:srgbClr val="000000"/>
              </a:solidFill>
              <a:latin typeface="Arial" panose="020B0604020202020204" pitchFamily="34" charset="0"/>
              <a:ea typeface="宋体" panose="02010600030101010101" pitchFamily="2" charset="-122"/>
            </a:endParaRPr>
          </a:p>
        </p:txBody>
      </p:sp>
      <p:sp>
        <p:nvSpPr>
          <p:cNvPr id="109571" name="Rectangle 2"/>
          <p:cNvSpPr>
            <a:spLocks noGrp="1" noRot="1" noChangeAspect="1" noChangeArrowheads="1" noTextEdit="1"/>
          </p:cNvSpPr>
          <p:nvPr>
            <p:ph type="sldImg"/>
          </p:nvPr>
        </p:nvSpPr>
        <p:spPr>
          <a:xfrm>
            <a:off x="2514600" y="857250"/>
            <a:ext cx="4114800" cy="2314575"/>
          </a:xfrm>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extLst>
      <p:ext uri="{BB962C8B-B14F-4D97-AF65-F5344CB8AC3E}">
        <p14:creationId xmlns:p14="http://schemas.microsoft.com/office/powerpoint/2010/main" val="1771810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fld id="{26E4680F-77F0-45FB-8A30-86208031E0C0}" type="slidenum">
              <a:rPr kumimoji="0" lang="en-US" altLang="zh-CN" sz="1200" b="0">
                <a:solidFill>
                  <a:srgbClr val="000000"/>
                </a:solidFill>
                <a:latin typeface="Arial" panose="020B0604020202020204" pitchFamily="34" charset="0"/>
                <a:ea typeface="宋体" panose="02010600030101010101" pitchFamily="2" charset="-122"/>
              </a:rPr>
              <a:pPr/>
              <a:t>33</a:t>
            </a:fld>
            <a:endParaRPr kumimoji="0" lang="en-US" altLang="zh-CN" sz="1200" b="0">
              <a:solidFill>
                <a:srgbClr val="000000"/>
              </a:solidFill>
              <a:latin typeface="Arial" panose="020B0604020202020204" pitchFamily="34" charset="0"/>
              <a:ea typeface="宋体" panose="02010600030101010101" pitchFamily="2" charset="-122"/>
            </a:endParaRPr>
          </a:p>
        </p:txBody>
      </p:sp>
      <p:sp>
        <p:nvSpPr>
          <p:cNvPr id="110595" name="Rectangle 2"/>
          <p:cNvSpPr>
            <a:spLocks noGrp="1" noRot="1" noChangeAspect="1" noChangeArrowheads="1" noTextEdit="1"/>
          </p:cNvSpPr>
          <p:nvPr>
            <p:ph type="sldImg"/>
          </p:nvPr>
        </p:nvSpPr>
        <p:spPr>
          <a:xfrm>
            <a:off x="2514600" y="857250"/>
            <a:ext cx="4114800" cy="2314575"/>
          </a:xfrm>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extLst>
      <p:ext uri="{BB962C8B-B14F-4D97-AF65-F5344CB8AC3E}">
        <p14:creationId xmlns:p14="http://schemas.microsoft.com/office/powerpoint/2010/main" val="2291354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fld id="{B36ADF71-A9AB-4F21-80D3-3A598B00BECA}" type="slidenum">
              <a:rPr kumimoji="0" lang="en-US" altLang="zh-CN" sz="1200" b="0">
                <a:solidFill>
                  <a:srgbClr val="000000"/>
                </a:solidFill>
                <a:latin typeface="Arial" panose="020B0604020202020204" pitchFamily="34" charset="0"/>
                <a:ea typeface="宋体" panose="02010600030101010101" pitchFamily="2" charset="-122"/>
              </a:rPr>
              <a:pPr/>
              <a:t>34</a:t>
            </a:fld>
            <a:endParaRPr kumimoji="0" lang="en-US" altLang="zh-CN" sz="1200" b="0">
              <a:solidFill>
                <a:srgbClr val="000000"/>
              </a:solidFill>
              <a:latin typeface="Arial" panose="020B0604020202020204" pitchFamily="34" charset="0"/>
              <a:ea typeface="宋体" panose="02010600030101010101" pitchFamily="2" charset="-122"/>
            </a:endParaRPr>
          </a:p>
        </p:txBody>
      </p:sp>
      <p:sp>
        <p:nvSpPr>
          <p:cNvPr id="111619" name="Rectangle 2"/>
          <p:cNvSpPr>
            <a:spLocks noGrp="1" noRot="1" noChangeAspect="1" noChangeArrowheads="1" noTextEdit="1"/>
          </p:cNvSpPr>
          <p:nvPr>
            <p:ph type="sldImg"/>
          </p:nvPr>
        </p:nvSpPr>
        <p:spPr>
          <a:xfrm>
            <a:off x="2514600" y="857250"/>
            <a:ext cx="4114800" cy="2314575"/>
          </a:xfrm>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extLst>
      <p:ext uri="{BB962C8B-B14F-4D97-AF65-F5344CB8AC3E}">
        <p14:creationId xmlns:p14="http://schemas.microsoft.com/office/powerpoint/2010/main" val="25867087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fld id="{75DC7414-43DF-4865-9955-C250CF9990FF}" type="slidenum">
              <a:rPr kumimoji="0" lang="en-US" altLang="zh-CN" sz="1200" b="0">
                <a:solidFill>
                  <a:srgbClr val="000000"/>
                </a:solidFill>
                <a:latin typeface="Arial" panose="020B0604020202020204" pitchFamily="34" charset="0"/>
                <a:ea typeface="宋体" panose="02010600030101010101" pitchFamily="2" charset="-122"/>
              </a:rPr>
              <a:pPr/>
              <a:t>35</a:t>
            </a:fld>
            <a:endParaRPr kumimoji="0" lang="en-US" altLang="zh-CN" sz="1200" b="0">
              <a:solidFill>
                <a:srgbClr val="000000"/>
              </a:solidFill>
              <a:latin typeface="Arial" panose="020B0604020202020204" pitchFamily="34" charset="0"/>
              <a:ea typeface="宋体" panose="02010600030101010101" pitchFamily="2" charset="-122"/>
            </a:endParaRPr>
          </a:p>
        </p:txBody>
      </p:sp>
      <p:sp>
        <p:nvSpPr>
          <p:cNvPr id="113667" name="Rectangle 2"/>
          <p:cNvSpPr>
            <a:spLocks noGrp="1" noRot="1" noChangeAspect="1" noChangeArrowheads="1" noTextEdit="1"/>
          </p:cNvSpPr>
          <p:nvPr>
            <p:ph type="sldImg"/>
          </p:nvPr>
        </p:nvSpPr>
        <p:spPr>
          <a:xfrm>
            <a:off x="2514600" y="857250"/>
            <a:ext cx="4114800" cy="2314575"/>
          </a:xfrm>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extLst>
      <p:ext uri="{BB962C8B-B14F-4D97-AF65-F5344CB8AC3E}">
        <p14:creationId xmlns:p14="http://schemas.microsoft.com/office/powerpoint/2010/main" val="31702046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fld id="{B988C313-6100-457E-B10A-92CC18DBB795}" type="slidenum">
              <a:rPr kumimoji="0" lang="en-US" altLang="zh-CN" sz="1200" b="0">
                <a:solidFill>
                  <a:srgbClr val="000000"/>
                </a:solidFill>
                <a:latin typeface="Arial" panose="020B0604020202020204" pitchFamily="34" charset="0"/>
                <a:ea typeface="宋体" panose="02010600030101010101" pitchFamily="2" charset="-122"/>
              </a:rPr>
              <a:pPr/>
              <a:t>36</a:t>
            </a:fld>
            <a:endParaRPr kumimoji="0" lang="en-US" altLang="zh-CN" sz="1200" b="0">
              <a:solidFill>
                <a:srgbClr val="000000"/>
              </a:solidFill>
              <a:latin typeface="Arial" panose="020B0604020202020204" pitchFamily="34" charset="0"/>
              <a:ea typeface="宋体" panose="02010600030101010101" pitchFamily="2" charset="-122"/>
            </a:endParaRPr>
          </a:p>
        </p:txBody>
      </p:sp>
      <p:sp>
        <p:nvSpPr>
          <p:cNvPr id="114691" name="Rectangle 2"/>
          <p:cNvSpPr>
            <a:spLocks noGrp="1" noRot="1" noChangeAspect="1" noChangeArrowheads="1" noTextEdit="1"/>
          </p:cNvSpPr>
          <p:nvPr>
            <p:ph type="sldImg"/>
          </p:nvPr>
        </p:nvSpPr>
        <p:spPr>
          <a:xfrm>
            <a:off x="2514600" y="857250"/>
            <a:ext cx="4114800" cy="2314575"/>
          </a:xfrm>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extLst>
      <p:ext uri="{BB962C8B-B14F-4D97-AF65-F5344CB8AC3E}">
        <p14:creationId xmlns:p14="http://schemas.microsoft.com/office/powerpoint/2010/main" val="7385862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fld id="{C2EBBEF6-583D-44B4-A015-B907528EBFEE}" type="slidenum">
              <a:rPr kumimoji="0" lang="en-US" altLang="zh-CN" sz="1200" b="0">
                <a:solidFill>
                  <a:srgbClr val="000000"/>
                </a:solidFill>
                <a:latin typeface="Arial" panose="020B0604020202020204" pitchFamily="34" charset="0"/>
                <a:ea typeface="宋体" panose="02010600030101010101" pitchFamily="2" charset="-122"/>
              </a:rPr>
              <a:pPr/>
              <a:t>37</a:t>
            </a:fld>
            <a:endParaRPr kumimoji="0" lang="en-US" altLang="zh-CN" sz="1200" b="0">
              <a:solidFill>
                <a:srgbClr val="000000"/>
              </a:solidFill>
              <a:latin typeface="Arial" panose="020B0604020202020204" pitchFamily="34" charset="0"/>
              <a:ea typeface="宋体" panose="02010600030101010101" pitchFamily="2" charset="-122"/>
            </a:endParaRPr>
          </a:p>
        </p:txBody>
      </p:sp>
      <p:sp>
        <p:nvSpPr>
          <p:cNvPr id="115715" name="Rectangle 2"/>
          <p:cNvSpPr>
            <a:spLocks noGrp="1" noRot="1" noChangeAspect="1" noChangeArrowheads="1" noTextEdit="1"/>
          </p:cNvSpPr>
          <p:nvPr>
            <p:ph type="sldImg"/>
          </p:nvPr>
        </p:nvSpPr>
        <p:spPr>
          <a:xfrm>
            <a:off x="2514600" y="857250"/>
            <a:ext cx="4114800" cy="2314575"/>
          </a:xfrm>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extLst>
      <p:ext uri="{BB962C8B-B14F-4D97-AF65-F5344CB8AC3E}">
        <p14:creationId xmlns:p14="http://schemas.microsoft.com/office/powerpoint/2010/main" val="22355533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fld id="{860AFFC9-F269-4A93-9318-FAEC71E8B99F}" type="slidenum">
              <a:rPr kumimoji="0" lang="en-US" altLang="zh-CN" sz="1200" b="0">
                <a:solidFill>
                  <a:srgbClr val="000000"/>
                </a:solidFill>
                <a:latin typeface="Arial" panose="020B0604020202020204" pitchFamily="34" charset="0"/>
                <a:ea typeface="宋体" panose="02010600030101010101" pitchFamily="2" charset="-122"/>
              </a:rPr>
              <a:pPr/>
              <a:t>38</a:t>
            </a:fld>
            <a:endParaRPr kumimoji="0" lang="en-US" altLang="zh-CN" sz="1200" b="0">
              <a:solidFill>
                <a:srgbClr val="000000"/>
              </a:solidFill>
              <a:latin typeface="Arial" panose="020B0604020202020204" pitchFamily="34" charset="0"/>
              <a:ea typeface="宋体" panose="02010600030101010101" pitchFamily="2" charset="-122"/>
            </a:endParaRPr>
          </a:p>
        </p:txBody>
      </p:sp>
      <p:sp>
        <p:nvSpPr>
          <p:cNvPr id="116739" name="Rectangle 2"/>
          <p:cNvSpPr>
            <a:spLocks noGrp="1" noRot="1" noChangeAspect="1" noChangeArrowheads="1" noTextEdit="1"/>
          </p:cNvSpPr>
          <p:nvPr>
            <p:ph type="sldImg"/>
          </p:nvPr>
        </p:nvSpPr>
        <p:spPr>
          <a:xfrm>
            <a:off x="2514600" y="857250"/>
            <a:ext cx="4114800" cy="2314575"/>
          </a:xfrm>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extLst>
      <p:ext uri="{BB962C8B-B14F-4D97-AF65-F5344CB8AC3E}">
        <p14:creationId xmlns:p14="http://schemas.microsoft.com/office/powerpoint/2010/main" val="2852810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fld id="{3BFCC988-1643-49BE-AC2A-1AD6E2819BEF}" type="slidenum">
              <a:rPr kumimoji="0" lang="en-US" altLang="zh-CN" sz="1200" b="0">
                <a:solidFill>
                  <a:srgbClr val="000000"/>
                </a:solidFill>
                <a:latin typeface="Arial" panose="020B0604020202020204" pitchFamily="34" charset="0"/>
                <a:ea typeface="宋体" panose="02010600030101010101" pitchFamily="2" charset="-122"/>
              </a:rPr>
              <a:pPr/>
              <a:t>4</a:t>
            </a:fld>
            <a:endParaRPr kumimoji="0" lang="en-US" altLang="zh-CN" sz="1200" b="0">
              <a:solidFill>
                <a:srgbClr val="000000"/>
              </a:solidFill>
              <a:latin typeface="Arial" panose="020B0604020202020204" pitchFamily="34" charset="0"/>
              <a:ea typeface="宋体" panose="02010600030101010101" pitchFamily="2" charset="-122"/>
            </a:endParaRPr>
          </a:p>
        </p:txBody>
      </p:sp>
      <p:sp>
        <p:nvSpPr>
          <p:cNvPr id="74755" name="Rectangle 2"/>
          <p:cNvSpPr>
            <a:spLocks noGrp="1" noRot="1" noChangeAspect="1" noChangeArrowheads="1" noTextEdit="1"/>
          </p:cNvSpPr>
          <p:nvPr>
            <p:ph type="sldImg"/>
          </p:nvPr>
        </p:nvSpPr>
        <p:spPr>
          <a:xfrm>
            <a:off x="2514600" y="857250"/>
            <a:ext cx="4114800" cy="2314575"/>
          </a:xfrm>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extLst>
      <p:ext uri="{BB962C8B-B14F-4D97-AF65-F5344CB8AC3E}">
        <p14:creationId xmlns:p14="http://schemas.microsoft.com/office/powerpoint/2010/main" val="885232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fld id="{9F4255CB-1564-4B5B-B4CF-C118B87B2F22}" type="slidenum">
              <a:rPr kumimoji="0" lang="en-US" altLang="zh-CN" sz="1200" b="0">
                <a:solidFill>
                  <a:srgbClr val="000000"/>
                </a:solidFill>
                <a:latin typeface="Arial" panose="020B0604020202020204" pitchFamily="34" charset="0"/>
                <a:ea typeface="宋体" panose="02010600030101010101" pitchFamily="2" charset="-122"/>
              </a:rPr>
              <a:pPr/>
              <a:t>39</a:t>
            </a:fld>
            <a:endParaRPr kumimoji="0" lang="en-US" altLang="zh-CN" sz="1200" b="0">
              <a:solidFill>
                <a:srgbClr val="000000"/>
              </a:solidFill>
              <a:latin typeface="Arial" panose="020B0604020202020204" pitchFamily="34" charset="0"/>
              <a:ea typeface="宋体" panose="02010600030101010101" pitchFamily="2" charset="-122"/>
            </a:endParaRPr>
          </a:p>
        </p:txBody>
      </p:sp>
      <p:sp>
        <p:nvSpPr>
          <p:cNvPr id="117763" name="Rectangle 2"/>
          <p:cNvSpPr>
            <a:spLocks noGrp="1" noRot="1" noChangeAspect="1" noChangeArrowheads="1" noTextEdit="1"/>
          </p:cNvSpPr>
          <p:nvPr>
            <p:ph type="sldImg"/>
          </p:nvPr>
        </p:nvSpPr>
        <p:spPr>
          <a:xfrm>
            <a:off x="2514600" y="857250"/>
            <a:ext cx="4114800" cy="2314575"/>
          </a:xfrm>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extLst>
      <p:ext uri="{BB962C8B-B14F-4D97-AF65-F5344CB8AC3E}">
        <p14:creationId xmlns:p14="http://schemas.microsoft.com/office/powerpoint/2010/main" val="2487530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fld id="{C5EC04B2-D226-4C04-BEF6-D862F60A2A13}" type="slidenum">
              <a:rPr kumimoji="0" lang="en-US" altLang="zh-CN" sz="1200" b="0">
                <a:solidFill>
                  <a:srgbClr val="000000"/>
                </a:solidFill>
                <a:latin typeface="Arial" panose="020B0604020202020204" pitchFamily="34" charset="0"/>
                <a:ea typeface="宋体" panose="02010600030101010101" pitchFamily="2" charset="-122"/>
              </a:rPr>
              <a:pPr/>
              <a:t>40</a:t>
            </a:fld>
            <a:endParaRPr kumimoji="0" lang="en-US" altLang="zh-CN" sz="1200" b="0">
              <a:solidFill>
                <a:srgbClr val="000000"/>
              </a:solidFill>
              <a:latin typeface="Arial" panose="020B0604020202020204" pitchFamily="34" charset="0"/>
              <a:ea typeface="宋体" panose="02010600030101010101" pitchFamily="2" charset="-122"/>
            </a:endParaRPr>
          </a:p>
        </p:txBody>
      </p:sp>
      <p:sp>
        <p:nvSpPr>
          <p:cNvPr id="118787" name="Rectangle 2"/>
          <p:cNvSpPr>
            <a:spLocks noGrp="1" noRot="1" noChangeAspect="1" noChangeArrowheads="1" noTextEdit="1"/>
          </p:cNvSpPr>
          <p:nvPr>
            <p:ph type="sldImg"/>
          </p:nvPr>
        </p:nvSpPr>
        <p:spPr>
          <a:xfrm>
            <a:off x="2514600" y="857250"/>
            <a:ext cx="4114800" cy="2314575"/>
          </a:xfrm>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extLst>
      <p:ext uri="{BB962C8B-B14F-4D97-AF65-F5344CB8AC3E}">
        <p14:creationId xmlns:p14="http://schemas.microsoft.com/office/powerpoint/2010/main" val="14593692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fld id="{E878E7AB-ED12-45C8-925A-C611F07E6434}" type="slidenum">
              <a:rPr kumimoji="0" lang="en-US" altLang="zh-CN" sz="1200" b="0">
                <a:solidFill>
                  <a:srgbClr val="000000"/>
                </a:solidFill>
                <a:latin typeface="Arial" panose="020B0604020202020204" pitchFamily="34" charset="0"/>
                <a:ea typeface="宋体" panose="02010600030101010101" pitchFamily="2" charset="-122"/>
              </a:rPr>
              <a:pPr/>
              <a:t>41</a:t>
            </a:fld>
            <a:endParaRPr kumimoji="0" lang="en-US" altLang="zh-CN" sz="1200" b="0">
              <a:solidFill>
                <a:srgbClr val="000000"/>
              </a:solidFill>
              <a:latin typeface="Arial" panose="020B0604020202020204" pitchFamily="34" charset="0"/>
              <a:ea typeface="宋体" panose="02010600030101010101" pitchFamily="2" charset="-122"/>
            </a:endParaRPr>
          </a:p>
        </p:txBody>
      </p:sp>
      <p:sp>
        <p:nvSpPr>
          <p:cNvPr id="119811" name="Rectangle 2"/>
          <p:cNvSpPr>
            <a:spLocks noGrp="1" noRot="1" noChangeAspect="1" noChangeArrowheads="1" noTextEdit="1"/>
          </p:cNvSpPr>
          <p:nvPr>
            <p:ph type="sldImg"/>
          </p:nvPr>
        </p:nvSpPr>
        <p:spPr>
          <a:xfrm>
            <a:off x="2514600" y="857250"/>
            <a:ext cx="4114800" cy="2314575"/>
          </a:xfrm>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extLst>
      <p:ext uri="{BB962C8B-B14F-4D97-AF65-F5344CB8AC3E}">
        <p14:creationId xmlns:p14="http://schemas.microsoft.com/office/powerpoint/2010/main" val="3753765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fld id="{CD19E057-BDDE-47E7-B737-610101535391}" type="slidenum">
              <a:rPr kumimoji="0" lang="en-US" altLang="zh-CN" sz="1200" b="0">
                <a:solidFill>
                  <a:srgbClr val="000000"/>
                </a:solidFill>
                <a:latin typeface="Arial" panose="020B0604020202020204" pitchFamily="34" charset="0"/>
                <a:ea typeface="宋体" panose="02010600030101010101" pitchFamily="2" charset="-122"/>
              </a:rPr>
              <a:pPr/>
              <a:t>42</a:t>
            </a:fld>
            <a:endParaRPr kumimoji="0" lang="en-US" altLang="zh-CN" sz="1200" b="0">
              <a:solidFill>
                <a:srgbClr val="000000"/>
              </a:solidFill>
              <a:latin typeface="Arial" panose="020B0604020202020204" pitchFamily="34" charset="0"/>
              <a:ea typeface="宋体" panose="02010600030101010101" pitchFamily="2" charset="-122"/>
            </a:endParaRPr>
          </a:p>
        </p:txBody>
      </p:sp>
      <p:sp>
        <p:nvSpPr>
          <p:cNvPr id="120835" name="Rectangle 2"/>
          <p:cNvSpPr>
            <a:spLocks noGrp="1" noRot="1" noChangeAspect="1" noChangeArrowheads="1" noTextEdit="1"/>
          </p:cNvSpPr>
          <p:nvPr>
            <p:ph type="sldImg"/>
          </p:nvPr>
        </p:nvSpPr>
        <p:spPr>
          <a:xfrm>
            <a:off x="2514600" y="857250"/>
            <a:ext cx="4114800" cy="2314575"/>
          </a:xfrm>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extLst>
      <p:ext uri="{BB962C8B-B14F-4D97-AF65-F5344CB8AC3E}">
        <p14:creationId xmlns:p14="http://schemas.microsoft.com/office/powerpoint/2010/main" val="18560343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fld id="{6D0A897F-5E3A-4207-B983-1AC3B6567CB2}" type="slidenum">
              <a:rPr kumimoji="0" lang="en-US" altLang="zh-CN" sz="1200" b="0">
                <a:solidFill>
                  <a:srgbClr val="000000"/>
                </a:solidFill>
                <a:latin typeface="Arial" panose="020B0604020202020204" pitchFamily="34" charset="0"/>
                <a:ea typeface="宋体" panose="02010600030101010101" pitchFamily="2" charset="-122"/>
              </a:rPr>
              <a:pPr/>
              <a:t>43</a:t>
            </a:fld>
            <a:endParaRPr kumimoji="0" lang="en-US" altLang="zh-CN" sz="1200" b="0">
              <a:solidFill>
                <a:srgbClr val="000000"/>
              </a:solidFill>
              <a:latin typeface="Arial" panose="020B0604020202020204" pitchFamily="34" charset="0"/>
              <a:ea typeface="宋体" panose="02010600030101010101" pitchFamily="2" charset="-122"/>
            </a:endParaRPr>
          </a:p>
        </p:txBody>
      </p:sp>
      <p:sp>
        <p:nvSpPr>
          <p:cNvPr id="121859" name="Rectangle 2"/>
          <p:cNvSpPr>
            <a:spLocks noGrp="1" noRot="1" noChangeAspect="1" noChangeArrowheads="1" noTextEdit="1"/>
          </p:cNvSpPr>
          <p:nvPr>
            <p:ph type="sldImg"/>
          </p:nvPr>
        </p:nvSpPr>
        <p:spPr>
          <a:xfrm>
            <a:off x="2514600" y="857250"/>
            <a:ext cx="4114800" cy="2314575"/>
          </a:xfrm>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extLst>
      <p:ext uri="{BB962C8B-B14F-4D97-AF65-F5344CB8AC3E}">
        <p14:creationId xmlns:p14="http://schemas.microsoft.com/office/powerpoint/2010/main" val="33944785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fld id="{0D1EDA65-B5EA-4297-8B0A-F537588C7827}" type="slidenum">
              <a:rPr kumimoji="0" lang="en-US" altLang="zh-CN" sz="1200" b="0">
                <a:solidFill>
                  <a:srgbClr val="000000"/>
                </a:solidFill>
                <a:latin typeface="Arial" panose="020B0604020202020204" pitchFamily="34" charset="0"/>
                <a:ea typeface="宋体" panose="02010600030101010101" pitchFamily="2" charset="-122"/>
              </a:rPr>
              <a:pPr/>
              <a:t>44</a:t>
            </a:fld>
            <a:endParaRPr kumimoji="0" lang="en-US" altLang="zh-CN" sz="1200" b="0">
              <a:solidFill>
                <a:srgbClr val="000000"/>
              </a:solidFill>
              <a:latin typeface="Arial" panose="020B0604020202020204" pitchFamily="34" charset="0"/>
              <a:ea typeface="宋体" panose="02010600030101010101" pitchFamily="2" charset="-122"/>
            </a:endParaRPr>
          </a:p>
        </p:txBody>
      </p:sp>
      <p:sp>
        <p:nvSpPr>
          <p:cNvPr id="122883" name="Rectangle 2"/>
          <p:cNvSpPr>
            <a:spLocks noGrp="1" noRot="1" noChangeAspect="1" noChangeArrowheads="1" noTextEdit="1"/>
          </p:cNvSpPr>
          <p:nvPr>
            <p:ph type="sldImg"/>
          </p:nvPr>
        </p:nvSpPr>
        <p:spPr>
          <a:xfrm>
            <a:off x="2514600" y="857250"/>
            <a:ext cx="4114800" cy="2314575"/>
          </a:xfrm>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extLst>
      <p:ext uri="{BB962C8B-B14F-4D97-AF65-F5344CB8AC3E}">
        <p14:creationId xmlns:p14="http://schemas.microsoft.com/office/powerpoint/2010/main" val="36764077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fld id="{255717A2-DC84-46A7-A9D8-DD61199F0498}" type="slidenum">
              <a:rPr kumimoji="0" lang="en-US" altLang="zh-CN" sz="1200" b="0">
                <a:solidFill>
                  <a:srgbClr val="000000"/>
                </a:solidFill>
                <a:latin typeface="Arial" panose="020B0604020202020204" pitchFamily="34" charset="0"/>
                <a:ea typeface="宋体" panose="02010600030101010101" pitchFamily="2" charset="-122"/>
              </a:rPr>
              <a:pPr/>
              <a:t>45</a:t>
            </a:fld>
            <a:endParaRPr kumimoji="0" lang="en-US" altLang="zh-CN" sz="1200" b="0">
              <a:solidFill>
                <a:srgbClr val="000000"/>
              </a:solidFill>
              <a:latin typeface="Arial" panose="020B0604020202020204" pitchFamily="34" charset="0"/>
              <a:ea typeface="宋体" panose="02010600030101010101" pitchFamily="2" charset="-122"/>
            </a:endParaRPr>
          </a:p>
        </p:txBody>
      </p:sp>
      <p:sp>
        <p:nvSpPr>
          <p:cNvPr id="123907" name="Rectangle 2"/>
          <p:cNvSpPr>
            <a:spLocks noGrp="1" noRot="1" noChangeAspect="1" noChangeArrowheads="1" noTextEdit="1"/>
          </p:cNvSpPr>
          <p:nvPr>
            <p:ph type="sldImg"/>
          </p:nvPr>
        </p:nvSpPr>
        <p:spPr>
          <a:xfrm>
            <a:off x="2514600" y="857250"/>
            <a:ext cx="4114800" cy="2314575"/>
          </a:xfrm>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extLst>
      <p:ext uri="{BB962C8B-B14F-4D97-AF65-F5344CB8AC3E}">
        <p14:creationId xmlns:p14="http://schemas.microsoft.com/office/powerpoint/2010/main" val="5095582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fld id="{5586416B-9C3C-48E7-8B95-C8F0DF8875EA}" type="slidenum">
              <a:rPr kumimoji="0" lang="en-US" altLang="zh-CN" sz="1200" b="0">
                <a:solidFill>
                  <a:srgbClr val="000000"/>
                </a:solidFill>
                <a:latin typeface="Arial" panose="020B0604020202020204" pitchFamily="34" charset="0"/>
                <a:ea typeface="宋体" panose="02010600030101010101" pitchFamily="2" charset="-122"/>
              </a:rPr>
              <a:pPr/>
              <a:t>46</a:t>
            </a:fld>
            <a:endParaRPr kumimoji="0" lang="en-US" altLang="zh-CN" sz="1200" b="0">
              <a:solidFill>
                <a:srgbClr val="000000"/>
              </a:solidFill>
              <a:latin typeface="Arial" panose="020B0604020202020204" pitchFamily="34" charset="0"/>
              <a:ea typeface="宋体" panose="02010600030101010101" pitchFamily="2" charset="-122"/>
            </a:endParaRPr>
          </a:p>
        </p:txBody>
      </p:sp>
      <p:sp>
        <p:nvSpPr>
          <p:cNvPr id="124931" name="Rectangle 2"/>
          <p:cNvSpPr>
            <a:spLocks noGrp="1" noRot="1" noChangeAspect="1" noChangeArrowheads="1" noTextEdit="1"/>
          </p:cNvSpPr>
          <p:nvPr>
            <p:ph type="sldImg"/>
          </p:nvPr>
        </p:nvSpPr>
        <p:spPr>
          <a:xfrm>
            <a:off x="2514600" y="857250"/>
            <a:ext cx="4114800" cy="2314575"/>
          </a:xfrm>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extLst>
      <p:ext uri="{BB962C8B-B14F-4D97-AF65-F5344CB8AC3E}">
        <p14:creationId xmlns:p14="http://schemas.microsoft.com/office/powerpoint/2010/main" val="8202495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fld id="{94005FCF-270F-4BAB-A99D-691A43332951}" type="slidenum">
              <a:rPr kumimoji="0" lang="en-US" altLang="zh-CN" sz="1200" b="0">
                <a:solidFill>
                  <a:srgbClr val="000000"/>
                </a:solidFill>
                <a:latin typeface="Arial" panose="020B0604020202020204" pitchFamily="34" charset="0"/>
                <a:ea typeface="宋体" panose="02010600030101010101" pitchFamily="2" charset="-122"/>
              </a:rPr>
              <a:pPr/>
              <a:t>47</a:t>
            </a:fld>
            <a:endParaRPr kumimoji="0" lang="en-US" altLang="zh-CN" sz="1200" b="0">
              <a:solidFill>
                <a:srgbClr val="000000"/>
              </a:solidFill>
              <a:latin typeface="Arial" panose="020B0604020202020204" pitchFamily="34" charset="0"/>
              <a:ea typeface="宋体" panose="02010600030101010101" pitchFamily="2" charset="-122"/>
            </a:endParaRPr>
          </a:p>
        </p:txBody>
      </p:sp>
      <p:sp>
        <p:nvSpPr>
          <p:cNvPr id="125955" name="Rectangle 2"/>
          <p:cNvSpPr>
            <a:spLocks noGrp="1" noRot="1" noChangeAspect="1" noChangeArrowheads="1" noTextEdit="1"/>
          </p:cNvSpPr>
          <p:nvPr>
            <p:ph type="sldImg"/>
          </p:nvPr>
        </p:nvSpPr>
        <p:spPr>
          <a:xfrm>
            <a:off x="2514600" y="857250"/>
            <a:ext cx="4114800" cy="2314575"/>
          </a:xfrm>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extLst>
      <p:ext uri="{BB962C8B-B14F-4D97-AF65-F5344CB8AC3E}">
        <p14:creationId xmlns:p14="http://schemas.microsoft.com/office/powerpoint/2010/main" val="32466427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5179484" y="6513910"/>
            <a:ext cx="3962400" cy="342900"/>
          </a:xfrm>
          <a:prstGeom prst="rect">
            <a:avLst/>
          </a:prstGeom>
          <a:noFill/>
          <a:ln w="9525">
            <a:noFill/>
            <a:miter lim="800000"/>
            <a:headEnd/>
            <a:tailEnd/>
          </a:ln>
        </p:spPr>
        <p:txBody>
          <a:bodyPr anchor="b"/>
          <a:lstStyle/>
          <a:p>
            <a:pPr algn="r"/>
            <a:fld id="{314992A7-3AE3-44D6-BDDF-BFDCB40BE339}" type="slidenum">
              <a:rPr lang="en-US" altLang="zh-CN" sz="1200">
                <a:solidFill>
                  <a:srgbClr val="000000"/>
                </a:solidFill>
              </a:rPr>
              <a:pPr algn="r"/>
              <a:t>49</a:t>
            </a:fld>
            <a:endParaRPr lang="en-US" altLang="zh-CN" sz="1200">
              <a:solidFill>
                <a:srgbClr val="000000"/>
              </a:solidFill>
            </a:endParaRPr>
          </a:p>
        </p:txBody>
      </p:sp>
      <p:sp>
        <p:nvSpPr>
          <p:cNvPr id="87043" name="Rectangle 2"/>
          <p:cNvSpPr>
            <a:spLocks noGrp="1" noRot="1" noChangeAspect="1" noChangeArrowheads="1" noTextEdit="1"/>
          </p:cNvSpPr>
          <p:nvPr>
            <p:ph type="sldImg"/>
          </p:nvPr>
        </p:nvSpPr>
        <p:spPr>
          <a:xfrm>
            <a:off x="2281238" y="512763"/>
            <a:ext cx="4572000" cy="2571750"/>
          </a:xfrm>
          <a:ln>
            <a:solidFill>
              <a:srgbClr val="000000"/>
            </a:solidFill>
          </a:ln>
        </p:spPr>
      </p:sp>
      <p:sp>
        <p:nvSpPr>
          <p:cNvPr id="87044" name="Rectangle 3"/>
          <p:cNvSpPr>
            <a:spLocks noGrp="1" noChangeArrowheads="1"/>
          </p:cNvSpPr>
          <p:nvPr>
            <p:ph type="body" idx="1"/>
          </p:nvPr>
        </p:nvSpPr>
        <p:spPr>
          <a:noFill/>
          <a:ln/>
        </p:spPr>
        <p:txBody>
          <a:bodyPr anchor="t"/>
          <a:lstStyle/>
          <a:p>
            <a:pPr>
              <a:spcBef>
                <a:spcPct val="0"/>
              </a:spcBef>
            </a:pPr>
            <a:endParaRPr lang="zh-CN"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2281238" y="512763"/>
            <a:ext cx="4572000" cy="2571750"/>
          </a:xfrm>
        </p:spPr>
      </p:sp>
      <p:sp>
        <p:nvSpPr>
          <p:cNvPr id="78851" name="Rectangle 3"/>
          <p:cNvSpPr>
            <a:spLocks noGrp="1" noChangeArrowheads="1"/>
          </p:cNvSpPr>
          <p:nvPr>
            <p:ph type="body" idx="1"/>
          </p:nvPr>
        </p:nvSpPr>
        <p:spPr>
          <a:noFill/>
          <a:ln/>
        </p:spPr>
        <p:txBody>
          <a:bodyPr/>
          <a:lstStyle/>
          <a:p>
            <a:r>
              <a:rPr lang="zh-CN" altLang="en-US" smtClean="0"/>
              <a:t>压缩机在运转时，如果一些摩擦部位得不到适当的润滑，就会产生干摩擦。实践证明，干摩擦在短时间内产生的热量足以使金属熔化，造成机件的损坏甚至卡死。因此必须对压缩机中的摩擦部位给予良好的润滑。当润滑油流到摩擦部位后，就会粘附在摩擦表面上形成一层油膜，减少摩擦机件之间的阻力，而油膜的强度和韧性是发挥其润滑作用的关键。</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5179484" y="6513910"/>
            <a:ext cx="3962400" cy="342900"/>
          </a:xfrm>
          <a:prstGeom prst="rect">
            <a:avLst/>
          </a:prstGeom>
          <a:noFill/>
          <a:ln w="9525">
            <a:noFill/>
            <a:miter lim="800000"/>
            <a:headEnd/>
            <a:tailEnd/>
          </a:ln>
        </p:spPr>
        <p:txBody>
          <a:bodyPr anchor="b"/>
          <a:lstStyle/>
          <a:p>
            <a:pPr algn="r"/>
            <a:fld id="{10FDCBFE-4C0E-4F35-9CE0-04EA1351FCC0}" type="slidenum">
              <a:rPr lang="en-US" altLang="zh-CN" sz="1200">
                <a:solidFill>
                  <a:srgbClr val="000000"/>
                </a:solidFill>
              </a:rPr>
              <a:pPr algn="r"/>
              <a:t>50</a:t>
            </a:fld>
            <a:endParaRPr lang="en-US" altLang="zh-CN" sz="1200">
              <a:solidFill>
                <a:srgbClr val="000000"/>
              </a:solidFill>
            </a:endParaRPr>
          </a:p>
        </p:txBody>
      </p:sp>
      <p:sp>
        <p:nvSpPr>
          <p:cNvPr id="88067" name="Rectangle 2"/>
          <p:cNvSpPr>
            <a:spLocks noGrp="1" noRot="1" noChangeAspect="1" noChangeArrowheads="1" noTextEdit="1"/>
          </p:cNvSpPr>
          <p:nvPr>
            <p:ph type="sldImg"/>
          </p:nvPr>
        </p:nvSpPr>
        <p:spPr>
          <a:xfrm>
            <a:off x="2281238" y="512763"/>
            <a:ext cx="4572000" cy="2571750"/>
          </a:xfrm>
          <a:ln>
            <a:solidFill>
              <a:srgbClr val="000000"/>
            </a:solidFill>
          </a:ln>
        </p:spPr>
      </p:sp>
      <p:sp>
        <p:nvSpPr>
          <p:cNvPr id="88068" name="Rectangle 3"/>
          <p:cNvSpPr>
            <a:spLocks noGrp="1" noChangeArrowheads="1"/>
          </p:cNvSpPr>
          <p:nvPr>
            <p:ph type="body" idx="1"/>
          </p:nvPr>
        </p:nvSpPr>
        <p:spPr>
          <a:noFill/>
          <a:ln/>
        </p:spPr>
        <p:txBody>
          <a:bodyPr anchor="t"/>
          <a:lstStyle/>
          <a:p>
            <a:pPr>
              <a:spcBef>
                <a:spcPct val="0"/>
              </a:spcBef>
            </a:pPr>
            <a:endParaRPr lang="zh-CN" altLang="zh-CN"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txBox="1">
            <a:spLocks noGrp="1" noChangeArrowheads="1"/>
          </p:cNvSpPr>
          <p:nvPr/>
        </p:nvSpPr>
        <p:spPr bwMode="auto">
          <a:xfrm>
            <a:off x="5179484" y="6513910"/>
            <a:ext cx="3962400" cy="342900"/>
          </a:xfrm>
          <a:prstGeom prst="rect">
            <a:avLst/>
          </a:prstGeom>
          <a:noFill/>
          <a:ln w="9525">
            <a:noFill/>
            <a:miter lim="800000"/>
            <a:headEnd/>
            <a:tailEnd/>
          </a:ln>
        </p:spPr>
        <p:txBody>
          <a:bodyPr anchor="b"/>
          <a:lstStyle/>
          <a:p>
            <a:pPr algn="r"/>
            <a:fld id="{312588A7-E1D0-4ACC-9AB3-B89896BD0CD8}" type="slidenum">
              <a:rPr lang="en-US" altLang="zh-CN" sz="1200">
                <a:solidFill>
                  <a:srgbClr val="000000"/>
                </a:solidFill>
              </a:rPr>
              <a:pPr algn="r"/>
              <a:t>51</a:t>
            </a:fld>
            <a:endParaRPr lang="en-US" altLang="zh-CN" sz="1200">
              <a:solidFill>
                <a:srgbClr val="000000"/>
              </a:solidFill>
            </a:endParaRPr>
          </a:p>
        </p:txBody>
      </p:sp>
      <p:sp>
        <p:nvSpPr>
          <p:cNvPr id="89091" name="Rectangle 2"/>
          <p:cNvSpPr>
            <a:spLocks noGrp="1" noRot="1" noChangeAspect="1" noChangeArrowheads="1" noTextEdit="1"/>
          </p:cNvSpPr>
          <p:nvPr>
            <p:ph type="sldImg"/>
          </p:nvPr>
        </p:nvSpPr>
        <p:spPr>
          <a:xfrm>
            <a:off x="2281238" y="512763"/>
            <a:ext cx="4572000" cy="2571750"/>
          </a:xfrm>
          <a:ln>
            <a:solidFill>
              <a:srgbClr val="000000"/>
            </a:solidFill>
          </a:ln>
        </p:spPr>
      </p:sp>
      <p:sp>
        <p:nvSpPr>
          <p:cNvPr id="89092" name="Rectangle 3"/>
          <p:cNvSpPr>
            <a:spLocks noGrp="1" noChangeArrowheads="1"/>
          </p:cNvSpPr>
          <p:nvPr>
            <p:ph type="body" idx="1"/>
          </p:nvPr>
        </p:nvSpPr>
        <p:spPr>
          <a:noFill/>
          <a:ln/>
        </p:spPr>
        <p:txBody>
          <a:bodyPr anchor="t"/>
          <a:lstStyle/>
          <a:p>
            <a:pPr>
              <a:spcBef>
                <a:spcPct val="0"/>
              </a:spcBef>
            </a:pPr>
            <a:endParaRPr lang="zh-CN" altLang="zh-CN"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5179484" y="6513910"/>
            <a:ext cx="3962400" cy="342900"/>
          </a:xfrm>
          <a:prstGeom prst="rect">
            <a:avLst/>
          </a:prstGeom>
          <a:noFill/>
          <a:ln w="9525">
            <a:noFill/>
            <a:miter lim="800000"/>
            <a:headEnd/>
            <a:tailEnd/>
          </a:ln>
        </p:spPr>
        <p:txBody>
          <a:bodyPr anchor="b"/>
          <a:lstStyle/>
          <a:p>
            <a:pPr algn="r"/>
            <a:fld id="{4B806691-947F-4E35-800C-93746679C5DB}" type="slidenum">
              <a:rPr lang="en-US" altLang="zh-CN" sz="1200">
                <a:solidFill>
                  <a:srgbClr val="000000"/>
                </a:solidFill>
              </a:rPr>
              <a:pPr algn="r"/>
              <a:t>52</a:t>
            </a:fld>
            <a:endParaRPr lang="en-US" altLang="zh-CN" sz="1200">
              <a:solidFill>
                <a:srgbClr val="000000"/>
              </a:solidFill>
            </a:endParaRPr>
          </a:p>
        </p:txBody>
      </p:sp>
      <p:sp>
        <p:nvSpPr>
          <p:cNvPr id="90115" name="Rectangle 2"/>
          <p:cNvSpPr>
            <a:spLocks noGrp="1" noRot="1" noChangeAspect="1" noChangeArrowheads="1" noTextEdit="1"/>
          </p:cNvSpPr>
          <p:nvPr>
            <p:ph type="sldImg"/>
          </p:nvPr>
        </p:nvSpPr>
        <p:spPr>
          <a:xfrm>
            <a:off x="2281238" y="512763"/>
            <a:ext cx="4572000" cy="2571750"/>
          </a:xfrm>
          <a:ln>
            <a:solidFill>
              <a:srgbClr val="000000"/>
            </a:solidFill>
          </a:ln>
        </p:spPr>
      </p:sp>
      <p:sp>
        <p:nvSpPr>
          <p:cNvPr id="90116" name="Rectangle 3"/>
          <p:cNvSpPr>
            <a:spLocks noGrp="1" noChangeArrowheads="1"/>
          </p:cNvSpPr>
          <p:nvPr>
            <p:ph type="body" idx="1"/>
          </p:nvPr>
        </p:nvSpPr>
        <p:spPr>
          <a:noFill/>
          <a:ln/>
        </p:spPr>
        <p:txBody>
          <a:bodyPr anchor="t"/>
          <a:lstStyle/>
          <a:p>
            <a:pPr>
              <a:spcBef>
                <a:spcPct val="0"/>
              </a:spcBef>
            </a:pPr>
            <a:endParaRPr lang="zh-CN"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2281238" y="512763"/>
            <a:ext cx="4572000" cy="2571750"/>
          </a:xfrm>
        </p:spPr>
      </p:sp>
      <p:sp>
        <p:nvSpPr>
          <p:cNvPr id="79875" name="Rectangle 3"/>
          <p:cNvSpPr>
            <a:spLocks noGrp="1" noChangeArrowheads="1"/>
          </p:cNvSpPr>
          <p:nvPr>
            <p:ph type="body" idx="1"/>
          </p:nvPr>
        </p:nvSpPr>
        <p:spPr>
          <a:noFill/>
          <a:ln/>
        </p:spPr>
        <p:txBody>
          <a:bodyPr/>
          <a:lstStyle/>
          <a:p>
            <a:r>
              <a:rPr lang="zh-CN" altLang="en-US" sz="1100" smtClean="0"/>
              <a:t>另外，润滑油会在发动机零件表面形成保护膜，防止金属与金属的直接接触，在油膜易被“刮”去的高负荷表面提供保护，防止铁，铜，铝，铅等金属放生腐蚀</a:t>
            </a:r>
          </a:p>
          <a:p>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fld id="{10B7A9FA-9356-4F3E-9850-02327BAA5242}" type="slidenum">
              <a:rPr kumimoji="0" lang="en-US" altLang="zh-CN" sz="1200" b="0">
                <a:solidFill>
                  <a:srgbClr val="000000"/>
                </a:solidFill>
                <a:latin typeface="Arial" panose="020B0604020202020204" pitchFamily="34" charset="0"/>
                <a:ea typeface="宋体" panose="02010600030101010101" pitchFamily="2" charset="-122"/>
              </a:rPr>
              <a:pPr/>
              <a:t>9</a:t>
            </a:fld>
            <a:endParaRPr kumimoji="0" lang="en-US" altLang="zh-CN" sz="1200" b="0">
              <a:solidFill>
                <a:srgbClr val="000000"/>
              </a:solidFill>
              <a:latin typeface="Arial" panose="020B0604020202020204" pitchFamily="34" charset="0"/>
              <a:ea typeface="宋体" panose="02010600030101010101" pitchFamily="2" charset="-122"/>
            </a:endParaRPr>
          </a:p>
        </p:txBody>
      </p:sp>
      <p:sp>
        <p:nvSpPr>
          <p:cNvPr id="84995" name="Rectangle 2"/>
          <p:cNvSpPr>
            <a:spLocks noGrp="1" noRot="1" noChangeAspect="1" noChangeArrowheads="1" noTextEdit="1"/>
          </p:cNvSpPr>
          <p:nvPr>
            <p:ph type="sldImg"/>
          </p:nvPr>
        </p:nvSpPr>
        <p:spPr>
          <a:xfrm>
            <a:off x="2514600" y="857250"/>
            <a:ext cx="4114800" cy="2314575"/>
          </a:xfrm>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extLst>
      <p:ext uri="{BB962C8B-B14F-4D97-AF65-F5344CB8AC3E}">
        <p14:creationId xmlns:p14="http://schemas.microsoft.com/office/powerpoint/2010/main" val="3703621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fld id="{7A675A79-D40B-47D8-9135-4A1619D0DB58}" type="slidenum">
              <a:rPr kumimoji="0" lang="en-US" altLang="zh-CN" sz="1200" b="0">
                <a:solidFill>
                  <a:srgbClr val="000000"/>
                </a:solidFill>
                <a:latin typeface="Arial" panose="020B0604020202020204" pitchFamily="34" charset="0"/>
                <a:ea typeface="宋体" panose="02010600030101010101" pitchFamily="2" charset="-122"/>
              </a:rPr>
              <a:pPr/>
              <a:t>10</a:t>
            </a:fld>
            <a:endParaRPr kumimoji="0" lang="en-US" altLang="zh-CN" sz="1200" b="0">
              <a:solidFill>
                <a:srgbClr val="000000"/>
              </a:solidFill>
              <a:latin typeface="Arial" panose="020B0604020202020204" pitchFamily="34" charset="0"/>
              <a:ea typeface="宋体" panose="02010600030101010101" pitchFamily="2" charset="-122"/>
            </a:endParaRPr>
          </a:p>
        </p:txBody>
      </p:sp>
      <p:sp>
        <p:nvSpPr>
          <p:cNvPr id="83971" name="Rectangle 2"/>
          <p:cNvSpPr>
            <a:spLocks noGrp="1" noRot="1" noChangeAspect="1" noChangeArrowheads="1" noTextEdit="1"/>
          </p:cNvSpPr>
          <p:nvPr>
            <p:ph type="sldImg"/>
          </p:nvPr>
        </p:nvSpPr>
        <p:spPr>
          <a:xfrm>
            <a:off x="2514600" y="857250"/>
            <a:ext cx="4114800" cy="2314575"/>
          </a:xfrm>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extLst>
      <p:ext uri="{BB962C8B-B14F-4D97-AF65-F5344CB8AC3E}">
        <p14:creationId xmlns:p14="http://schemas.microsoft.com/office/powerpoint/2010/main" val="1399095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fld id="{80A08B8B-115A-410C-AA13-6F983F3A491D}" type="slidenum">
              <a:rPr kumimoji="0" lang="en-US" altLang="zh-CN" sz="1200" b="0">
                <a:solidFill>
                  <a:srgbClr val="000000"/>
                </a:solidFill>
                <a:latin typeface="Arial" panose="020B0604020202020204" pitchFamily="34" charset="0"/>
                <a:ea typeface="宋体" panose="02010600030101010101" pitchFamily="2" charset="-122"/>
              </a:rPr>
              <a:pPr/>
              <a:t>12</a:t>
            </a:fld>
            <a:endParaRPr kumimoji="0" lang="en-US" altLang="zh-CN" sz="1200" b="0">
              <a:solidFill>
                <a:srgbClr val="000000"/>
              </a:solidFill>
              <a:latin typeface="Arial" panose="020B0604020202020204" pitchFamily="34" charset="0"/>
              <a:ea typeface="宋体" panose="02010600030101010101" pitchFamily="2" charset="-122"/>
            </a:endParaRPr>
          </a:p>
        </p:txBody>
      </p:sp>
      <p:sp>
        <p:nvSpPr>
          <p:cNvPr id="86019" name="Rectangle 2"/>
          <p:cNvSpPr>
            <a:spLocks noGrp="1" noRot="1" noChangeAspect="1" noChangeArrowheads="1" noTextEdit="1"/>
          </p:cNvSpPr>
          <p:nvPr>
            <p:ph type="sldImg"/>
          </p:nvPr>
        </p:nvSpPr>
        <p:spPr>
          <a:xfrm>
            <a:off x="2514600" y="857250"/>
            <a:ext cx="4114800" cy="2314575"/>
          </a:xfrm>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extLst>
      <p:ext uri="{BB962C8B-B14F-4D97-AF65-F5344CB8AC3E}">
        <p14:creationId xmlns:p14="http://schemas.microsoft.com/office/powerpoint/2010/main" val="1761486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fld id="{74CB716A-C05A-44A1-B12B-79306ACC8646}" type="slidenum">
              <a:rPr kumimoji="0" lang="en-US" altLang="zh-CN" sz="1200" b="0">
                <a:solidFill>
                  <a:srgbClr val="000000"/>
                </a:solidFill>
                <a:latin typeface="Arial" panose="020B0604020202020204" pitchFamily="34" charset="0"/>
                <a:ea typeface="宋体" panose="02010600030101010101" pitchFamily="2" charset="-122"/>
              </a:rPr>
              <a:pPr/>
              <a:t>13</a:t>
            </a:fld>
            <a:endParaRPr kumimoji="0" lang="en-US" altLang="zh-CN" sz="1200" b="0">
              <a:solidFill>
                <a:srgbClr val="000000"/>
              </a:solidFill>
              <a:latin typeface="Arial" panose="020B0604020202020204" pitchFamily="34" charset="0"/>
              <a:ea typeface="宋体" panose="02010600030101010101" pitchFamily="2" charset="-122"/>
            </a:endParaRPr>
          </a:p>
        </p:txBody>
      </p:sp>
      <p:sp>
        <p:nvSpPr>
          <p:cNvPr id="79875" name="Rectangle 2"/>
          <p:cNvSpPr>
            <a:spLocks noGrp="1" noRot="1" noChangeAspect="1" noChangeArrowheads="1" noTextEdit="1"/>
          </p:cNvSpPr>
          <p:nvPr>
            <p:ph type="sldImg"/>
          </p:nvPr>
        </p:nvSpPr>
        <p:spPr>
          <a:xfrm>
            <a:off x="2514600" y="857250"/>
            <a:ext cx="4114800" cy="2314575"/>
          </a:xfrm>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extLst>
      <p:ext uri="{BB962C8B-B14F-4D97-AF65-F5344CB8AC3E}">
        <p14:creationId xmlns:p14="http://schemas.microsoft.com/office/powerpoint/2010/main" val="2375410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F756622-B24D-4182-8A8E-1E44D98680A2}" type="datetimeFigureOut">
              <a:rPr lang="zh-CN" altLang="en-US" smtClean="0">
                <a:solidFill>
                  <a:prstClr val="black">
                    <a:tint val="75000"/>
                  </a:prstClr>
                </a:solidFill>
              </a:rPr>
              <a:pPr/>
              <a:t>2021/2/15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70FA60E-45B6-4409-BF34-1862D7F44F8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22862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F756622-B24D-4182-8A8E-1E44D98680A2}" type="datetimeFigureOut">
              <a:rPr lang="zh-CN" altLang="en-US" smtClean="0">
                <a:solidFill>
                  <a:prstClr val="black">
                    <a:tint val="75000"/>
                  </a:prstClr>
                </a:solidFill>
              </a:rPr>
              <a:pPr/>
              <a:t>2021/2/15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70FA60E-45B6-4409-BF34-1862D7F44F8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782569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pic>
        <p:nvPicPr>
          <p:cNvPr id="7" name="Picture 7" descr="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9525">
            <a:noFill/>
            <a:miter lim="800000"/>
            <a:headEnd/>
            <a:tailEnd/>
          </a:ln>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85EB703-377C-4916-8DC0-0873965BB3C3}" type="datetimeFigureOut">
              <a:rPr lang="zh-CN" altLang="en-US">
                <a:solidFill>
                  <a:prstClr val="black">
                    <a:tint val="75000"/>
                  </a:prstClr>
                </a:solidFill>
              </a:rPr>
              <a:pPr>
                <a:defRPr/>
              </a:pPr>
              <a:t>2021/2/15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F042DB6A-66C7-453C-B195-62475199C386}"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72926295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3"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3"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E660D6FC-71AA-421F-84E0-151D26D19380}" type="datetimeFigureOut">
              <a:rPr lang="zh-CN" altLang="en-US">
                <a:solidFill>
                  <a:prstClr val="black">
                    <a:tint val="75000"/>
                  </a:prstClr>
                </a:solidFill>
              </a:rPr>
              <a:pPr>
                <a:defRPr/>
              </a:pPr>
              <a:t>2021/2/15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D1213496-5583-4A1A-8D18-F5DF42963970}"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72228927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1"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1"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A2A0EA6A-2210-4234-AB32-40E5D85019AC}" type="datetimeFigureOut">
              <a:rPr lang="zh-CN" altLang="en-US">
                <a:solidFill>
                  <a:prstClr val="black">
                    <a:tint val="75000"/>
                  </a:prstClr>
                </a:solidFill>
              </a:rPr>
              <a:pPr>
                <a:defRPr/>
              </a:pPr>
              <a:t>2021/2/15</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CB7933C9-1DB9-47F0-83E5-1F03943799C7}"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0090744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9"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91"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91" y="2505076"/>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3" y="2505076"/>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E1FD4DA6-88F8-4CB3-94BA-F50AD07880BC}" type="datetimeFigureOut">
              <a:rPr lang="zh-CN" altLang="en-US">
                <a:solidFill>
                  <a:prstClr val="black">
                    <a:tint val="75000"/>
                  </a:prstClr>
                </a:solidFill>
              </a:rPr>
              <a:pPr>
                <a:defRPr/>
              </a:pPr>
              <a:t>2021/2/15</a:t>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E2FEAA8D-20DC-4D2F-B41C-49726D652B9D}"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51293413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A18C39C4-C2A7-4714-8239-15223B0F6B82}" type="datetimeFigureOut">
              <a:rPr lang="zh-CN" altLang="en-US">
                <a:solidFill>
                  <a:prstClr val="black">
                    <a:tint val="75000"/>
                  </a:prstClr>
                </a:solidFill>
              </a:rPr>
              <a:pPr>
                <a:defRPr/>
              </a:pPr>
              <a:t>2021/2/15</a:t>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DE515A29-12A4-4457-82F8-E8C5185B98F6}" type="slidenum">
              <a:rPr lang="zh-CN" altLang="en-US">
                <a:solidFill>
                  <a:prstClr val="black">
                    <a:tint val="75000"/>
                  </a:prstClr>
                </a:solidFill>
              </a:rPr>
              <a:pPr>
                <a:defRPr/>
              </a:pPr>
              <a:t>‹#›</a:t>
            </a:fld>
            <a:endParaRPr lang="zh-CN" altLang="en-US">
              <a:solidFill>
                <a:prstClr val="black">
                  <a:tint val="75000"/>
                </a:prstClr>
              </a:solidFill>
            </a:endParaRPr>
          </a:p>
        </p:txBody>
      </p:sp>
      <p:pic>
        <p:nvPicPr>
          <p:cNvPr id="6" name="Picture 7" descr="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9525">
            <a:noFill/>
            <a:miter lim="800000"/>
            <a:headEnd/>
            <a:tailEnd/>
          </a:ln>
        </p:spPr>
      </p:pic>
    </p:spTree>
    <p:extLst>
      <p:ext uri="{BB962C8B-B14F-4D97-AF65-F5344CB8AC3E}">
        <p14:creationId xmlns:p14="http://schemas.microsoft.com/office/powerpoint/2010/main" val="292238238"/>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pic>
        <p:nvPicPr>
          <p:cNvPr id="6" name="Picture 7" descr="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9525">
            <a:noFill/>
            <a:miter lim="800000"/>
            <a:headEnd/>
            <a:tailEnd/>
          </a:ln>
        </p:spPr>
      </p:pic>
      <p:sp>
        <p:nvSpPr>
          <p:cNvPr id="2" name="日期占位符 3"/>
          <p:cNvSpPr>
            <a:spLocks noGrp="1"/>
          </p:cNvSpPr>
          <p:nvPr>
            <p:ph type="dt" sz="half" idx="10"/>
          </p:nvPr>
        </p:nvSpPr>
        <p:spPr/>
        <p:txBody>
          <a:bodyPr/>
          <a:lstStyle>
            <a:lvl1pPr>
              <a:defRPr/>
            </a:lvl1pPr>
          </a:lstStyle>
          <a:p>
            <a:pPr>
              <a:defRPr/>
            </a:pPr>
            <a:fld id="{1A1F712E-5465-4378-B3C9-CEA8201C8A74}" type="datetimeFigureOut">
              <a:rPr lang="zh-CN" altLang="en-US">
                <a:solidFill>
                  <a:prstClr val="black">
                    <a:tint val="75000"/>
                  </a:prstClr>
                </a:solidFill>
              </a:rPr>
              <a:pPr>
                <a:defRPr/>
              </a:pPr>
              <a:t>2021/2/15</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9CF36EB9-2B79-4125-B1F7-2DC75302D528}"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472865538"/>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1" y="457200"/>
            <a:ext cx="3932236"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90"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91"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D20D77C-F035-4A61-92EC-C41F3134A472}" type="datetimeFigureOut">
              <a:rPr lang="zh-CN" altLang="en-US">
                <a:solidFill>
                  <a:prstClr val="black">
                    <a:tint val="75000"/>
                  </a:prstClr>
                </a:solidFill>
              </a:rPr>
              <a:pPr>
                <a:defRPr/>
              </a:pPr>
              <a:t>2021/2/15</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32D8C3C3-9DBF-4D64-BD32-6AC89E6DE804}"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20959648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1" y="457200"/>
            <a:ext cx="3932236"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90" y="987425"/>
            <a:ext cx="6172201"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91"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85D7D00C-5E46-43DA-A02B-B4D8C970C80A}" type="datetimeFigureOut">
              <a:rPr lang="zh-CN" altLang="en-US">
                <a:solidFill>
                  <a:prstClr val="black">
                    <a:tint val="75000"/>
                  </a:prstClr>
                </a:solidFill>
              </a:rPr>
              <a:pPr>
                <a:defRPr/>
              </a:pPr>
              <a:t>2021/2/15</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06A3A799-F2FC-4C72-874B-41ADCFCDEDBA}"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7317573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EACEBF8-F162-4124-8649-13382C239500}" type="datetimeFigureOut">
              <a:rPr lang="zh-CN" altLang="en-US">
                <a:solidFill>
                  <a:prstClr val="black">
                    <a:tint val="75000"/>
                  </a:prstClr>
                </a:solidFill>
              </a:rPr>
              <a:pPr>
                <a:defRPr/>
              </a:pPr>
              <a:t>2021/2/15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D7E8F604-A3EC-49BC-8F04-2F1B85A683C8}"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79779329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899"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199"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474C515-F956-4138-8B89-3424B9DC14D9}" type="datetimeFigureOut">
              <a:rPr lang="zh-CN" altLang="en-US">
                <a:solidFill>
                  <a:prstClr val="black">
                    <a:tint val="75000"/>
                  </a:prstClr>
                </a:solidFill>
              </a:rPr>
              <a:pPr>
                <a:defRPr/>
              </a:pPr>
              <a:t>2021/2/15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4AC20831-E323-4E1E-9B09-DCFCC9EB5332}"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399093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899"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199"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F756622-B24D-4182-8A8E-1E44D98680A2}" type="datetimeFigureOut">
              <a:rPr lang="zh-CN" altLang="en-US" smtClean="0">
                <a:solidFill>
                  <a:prstClr val="black">
                    <a:tint val="75000"/>
                  </a:prstClr>
                </a:solidFill>
              </a:rPr>
              <a:pPr/>
              <a:t>2021/2/15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70FA60E-45B6-4409-BF34-1862D7F44F8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4264142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cSld name="自定义版式">
    <p:spTree>
      <p:nvGrpSpPr>
        <p:cNvPr id="1" name=""/>
        <p:cNvGrpSpPr/>
        <p:nvPr/>
      </p:nvGrpSpPr>
      <p:grpSpPr>
        <a:xfrm>
          <a:off x="0" y="0"/>
          <a:ext cx="0" cy="0"/>
          <a:chOff x="0" y="0"/>
          <a:chExt cx="0" cy="0"/>
        </a:xfrm>
      </p:grpSpPr>
      <p:pic>
        <p:nvPicPr>
          <p:cNvPr id="6" name="Picture 7" descr="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9525">
            <a:noFill/>
            <a:miter lim="800000"/>
            <a:headEnd/>
            <a:tailEnd/>
          </a:ln>
        </p:spPr>
      </p:pic>
      <p:sp>
        <p:nvSpPr>
          <p:cNvPr id="3" name="日期占位符 3"/>
          <p:cNvSpPr>
            <a:spLocks noGrp="1" noChangeArrowheads="1"/>
          </p:cNvSpPr>
          <p:nvPr>
            <p:ph type="dt" sz="half" idx="10"/>
          </p:nvPr>
        </p:nvSpPr>
        <p:spPr>
          <a:xfrm>
            <a:off x="609600" y="6356351"/>
            <a:ext cx="2844800" cy="366183"/>
          </a:xfrm>
          <a:prstGeom prst="rect">
            <a:avLst/>
          </a:prstGeom>
        </p:spPr>
        <p:txBody>
          <a:bodyPr/>
          <a:lstStyle>
            <a:lvl1pPr>
              <a:defRPr/>
            </a:lvl1pPr>
          </a:lstStyle>
          <a:p>
            <a:pPr>
              <a:defRPr/>
            </a:pPr>
            <a:endParaRPr lang="zh-CN" altLang="en-US" sz="2400" dirty="0">
              <a:solidFill>
                <a:prstClr val="black"/>
              </a:solidFill>
            </a:endParaRPr>
          </a:p>
        </p:txBody>
      </p:sp>
      <p:sp>
        <p:nvSpPr>
          <p:cNvPr id="4" name="页脚占位符 4"/>
          <p:cNvSpPr>
            <a:spLocks noGrp="1" noChangeArrowheads="1"/>
          </p:cNvSpPr>
          <p:nvPr>
            <p:ph type="ftr" sz="quarter" idx="11"/>
          </p:nvPr>
        </p:nvSpPr>
        <p:spPr>
          <a:xfrm>
            <a:off x="4165600" y="6356351"/>
            <a:ext cx="3860800" cy="366183"/>
          </a:xfrm>
          <a:prstGeom prst="rect">
            <a:avLst/>
          </a:prstGeom>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noChangeArrowheads="1"/>
          </p:cNvSpPr>
          <p:nvPr>
            <p:ph type="sldNum" sz="quarter" idx="12"/>
          </p:nvPr>
        </p:nvSpPr>
        <p:spPr>
          <a:xfrm>
            <a:off x="8737600" y="6356351"/>
            <a:ext cx="2844800" cy="366183"/>
          </a:xfrm>
          <a:prstGeom prst="rect">
            <a:avLst/>
          </a:prstGeom>
        </p:spPr>
        <p:txBody>
          <a:bodyPr/>
          <a:lstStyle>
            <a:lvl1pPr>
              <a:defRPr/>
            </a:lvl1pPr>
          </a:lstStyle>
          <a:p>
            <a:pPr>
              <a:defRPr/>
            </a:pPr>
            <a:fld id="{8DEC15EF-0BC8-4EAA-A492-56C9B4D77082}" type="slidenum">
              <a:rPr lang="zh-CN" altLang="en-US">
                <a:solidFill>
                  <a:prstClr val="black">
                    <a:tint val="75000"/>
                  </a:prstClr>
                </a:solidFill>
              </a:rPr>
              <a:pPr>
                <a:defRPr/>
              </a:pPr>
              <a:t>‹#›</a:t>
            </a:fld>
            <a:endParaRPr lang="zh-CN" altLang="en-US" sz="2400" dirty="0">
              <a:solidFill>
                <a:prstClr val="black"/>
              </a:solidFill>
            </a:endParaRPr>
          </a:p>
        </p:txBody>
      </p:sp>
      <p:sp>
        <p:nvSpPr>
          <p:cNvPr id="2" name="标题 1"/>
          <p:cNvSpPr>
            <a:spLocks noGrp="1"/>
          </p:cNvSpPr>
          <p:nvPr>
            <p:ph type="title"/>
          </p:nvPr>
        </p:nvSpPr>
        <p:spPr>
          <a:xfrm>
            <a:off x="609600" y="275167"/>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095980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83BE6021-5821-414D-A597-F3B69F119CE7}" type="datetimeFigureOut">
              <a:rPr lang="zh-CN" altLang="en-US">
                <a:solidFill>
                  <a:prstClr val="black">
                    <a:tint val="75000"/>
                  </a:prstClr>
                </a:solidFill>
              </a:rPr>
              <a:pPr>
                <a:defRPr/>
              </a:pPr>
              <a:t>2021/2/15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B9A13FFE-8A21-4364-8E8D-095927BDFB64}"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507905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pic>
        <p:nvPicPr>
          <p:cNvPr id="7" name="Picture 7" descr="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9525">
            <a:noFill/>
            <a:miter lim="800000"/>
            <a:headEnd/>
            <a:tailEnd/>
          </a:ln>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85EB703-377C-4916-8DC0-0873965BB3C3}" type="datetimeFigureOut">
              <a:rPr lang="zh-CN" altLang="en-US">
                <a:solidFill>
                  <a:prstClr val="black">
                    <a:tint val="75000"/>
                  </a:prstClr>
                </a:solidFill>
              </a:rPr>
              <a:pPr>
                <a:defRPr/>
              </a:pPr>
              <a:t>2021/2/15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F042DB6A-66C7-453C-B195-62475199C386}"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518413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3"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3"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E660D6FC-71AA-421F-84E0-151D26D19380}" type="datetimeFigureOut">
              <a:rPr lang="zh-CN" altLang="en-US">
                <a:solidFill>
                  <a:prstClr val="black">
                    <a:tint val="75000"/>
                  </a:prstClr>
                </a:solidFill>
              </a:rPr>
              <a:pPr>
                <a:defRPr/>
              </a:pPr>
              <a:t>2021/2/15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D1213496-5583-4A1A-8D18-F5DF42963970}"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178526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1"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1"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A2A0EA6A-2210-4234-AB32-40E5D85019AC}" type="datetimeFigureOut">
              <a:rPr lang="zh-CN" altLang="en-US">
                <a:solidFill>
                  <a:prstClr val="black">
                    <a:tint val="75000"/>
                  </a:prstClr>
                </a:solidFill>
              </a:rPr>
              <a:pPr>
                <a:defRPr/>
              </a:pPr>
              <a:t>2021/2/15</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CB7933C9-1DB9-47F0-83E5-1F03943799C7}"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701598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9"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91"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91" y="2505076"/>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3" y="2505076"/>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E1FD4DA6-88F8-4CB3-94BA-F50AD07880BC}" type="datetimeFigureOut">
              <a:rPr lang="zh-CN" altLang="en-US">
                <a:solidFill>
                  <a:prstClr val="black">
                    <a:tint val="75000"/>
                  </a:prstClr>
                </a:solidFill>
              </a:rPr>
              <a:pPr>
                <a:defRPr/>
              </a:pPr>
              <a:t>2021/2/15</a:t>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E2FEAA8D-20DC-4D2F-B41C-49726D652B9D}"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673256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A18C39C4-C2A7-4714-8239-15223B0F6B82}" type="datetimeFigureOut">
              <a:rPr lang="zh-CN" altLang="en-US">
                <a:solidFill>
                  <a:prstClr val="black">
                    <a:tint val="75000"/>
                  </a:prstClr>
                </a:solidFill>
              </a:rPr>
              <a:pPr>
                <a:defRPr/>
              </a:pPr>
              <a:t>2021/2/15</a:t>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DE515A29-12A4-4457-82F8-E8C5185B98F6}" type="slidenum">
              <a:rPr lang="zh-CN" altLang="en-US">
                <a:solidFill>
                  <a:prstClr val="black">
                    <a:tint val="75000"/>
                  </a:prstClr>
                </a:solidFill>
              </a:rPr>
              <a:pPr>
                <a:defRPr/>
              </a:pPr>
              <a:t>‹#›</a:t>
            </a:fld>
            <a:endParaRPr lang="zh-CN" altLang="en-US">
              <a:solidFill>
                <a:prstClr val="black">
                  <a:tint val="75000"/>
                </a:prstClr>
              </a:solidFill>
            </a:endParaRPr>
          </a:p>
        </p:txBody>
      </p:sp>
      <p:pic>
        <p:nvPicPr>
          <p:cNvPr id="6" name="Picture 7" descr="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9525">
            <a:noFill/>
            <a:miter lim="800000"/>
            <a:headEnd/>
            <a:tailEnd/>
          </a:ln>
        </p:spPr>
      </p:pic>
    </p:spTree>
    <p:extLst>
      <p:ext uri="{BB962C8B-B14F-4D97-AF65-F5344CB8AC3E}">
        <p14:creationId xmlns:p14="http://schemas.microsoft.com/office/powerpoint/2010/main" val="178668222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pic>
        <p:nvPicPr>
          <p:cNvPr id="6" name="Picture 7" descr="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9525">
            <a:noFill/>
            <a:miter lim="800000"/>
            <a:headEnd/>
            <a:tailEnd/>
          </a:ln>
        </p:spPr>
      </p:pic>
      <p:sp>
        <p:nvSpPr>
          <p:cNvPr id="2" name="日期占位符 3"/>
          <p:cNvSpPr>
            <a:spLocks noGrp="1"/>
          </p:cNvSpPr>
          <p:nvPr>
            <p:ph type="dt" sz="half" idx="10"/>
          </p:nvPr>
        </p:nvSpPr>
        <p:spPr/>
        <p:txBody>
          <a:bodyPr/>
          <a:lstStyle>
            <a:lvl1pPr>
              <a:defRPr/>
            </a:lvl1pPr>
          </a:lstStyle>
          <a:p>
            <a:pPr>
              <a:defRPr/>
            </a:pPr>
            <a:fld id="{1A1F712E-5465-4378-B3C9-CEA8201C8A74}" type="datetimeFigureOut">
              <a:rPr lang="zh-CN" altLang="en-US">
                <a:solidFill>
                  <a:prstClr val="black">
                    <a:tint val="75000"/>
                  </a:prstClr>
                </a:solidFill>
              </a:rPr>
              <a:pPr>
                <a:defRPr/>
              </a:pPr>
              <a:t>2021/2/15</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9CF36EB9-2B79-4125-B1F7-2DC75302D528}"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01404275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1" y="457200"/>
            <a:ext cx="3932236"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90"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91"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D20D77C-F035-4A61-92EC-C41F3134A472}" type="datetimeFigureOut">
              <a:rPr lang="zh-CN" altLang="en-US">
                <a:solidFill>
                  <a:prstClr val="black">
                    <a:tint val="75000"/>
                  </a:prstClr>
                </a:solidFill>
              </a:rPr>
              <a:pPr>
                <a:defRPr/>
              </a:pPr>
              <a:t>2021/2/15</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32D8C3C3-9DBF-4D64-BD32-6AC89E6DE804}"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754984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F756622-B24D-4182-8A8E-1E44D98680A2}" type="datetimeFigureOut">
              <a:rPr lang="zh-CN" altLang="en-US" smtClean="0">
                <a:solidFill>
                  <a:prstClr val="black">
                    <a:tint val="75000"/>
                  </a:prstClr>
                </a:solidFill>
              </a:rPr>
              <a:pPr/>
              <a:t>2021/2/15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70FA60E-45B6-4409-BF34-1862D7F44F8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438508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1" y="457200"/>
            <a:ext cx="3932236"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90" y="987425"/>
            <a:ext cx="6172201"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91"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85D7D00C-5E46-43DA-A02B-B4D8C970C80A}" type="datetimeFigureOut">
              <a:rPr lang="zh-CN" altLang="en-US">
                <a:solidFill>
                  <a:prstClr val="black">
                    <a:tint val="75000"/>
                  </a:prstClr>
                </a:solidFill>
              </a:rPr>
              <a:pPr>
                <a:defRPr/>
              </a:pPr>
              <a:t>2021/2/15</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06A3A799-F2FC-4C72-874B-41ADCFCDEDBA}"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292063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EACEBF8-F162-4124-8649-13382C239500}" type="datetimeFigureOut">
              <a:rPr lang="zh-CN" altLang="en-US">
                <a:solidFill>
                  <a:prstClr val="black">
                    <a:tint val="75000"/>
                  </a:prstClr>
                </a:solidFill>
              </a:rPr>
              <a:pPr>
                <a:defRPr/>
              </a:pPr>
              <a:t>2021/2/15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D7E8F604-A3EC-49BC-8F04-2F1B85A683C8}"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389312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899"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199"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474C515-F956-4138-8B89-3424B9DC14D9}" type="datetimeFigureOut">
              <a:rPr lang="zh-CN" altLang="en-US">
                <a:solidFill>
                  <a:prstClr val="black">
                    <a:tint val="75000"/>
                  </a:prstClr>
                </a:solidFill>
              </a:rPr>
              <a:pPr>
                <a:defRPr/>
              </a:pPr>
              <a:t>2021/2/15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4AC20831-E323-4E1E-9B09-DCFCC9EB5332}"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236628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自定义版式">
    <p:spTree>
      <p:nvGrpSpPr>
        <p:cNvPr id="1" name=""/>
        <p:cNvGrpSpPr/>
        <p:nvPr/>
      </p:nvGrpSpPr>
      <p:grpSpPr>
        <a:xfrm>
          <a:off x="0" y="0"/>
          <a:ext cx="0" cy="0"/>
          <a:chOff x="0" y="0"/>
          <a:chExt cx="0" cy="0"/>
        </a:xfrm>
      </p:grpSpPr>
      <p:pic>
        <p:nvPicPr>
          <p:cNvPr id="6" name="Picture 7" descr="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9525">
            <a:noFill/>
            <a:miter lim="800000"/>
            <a:headEnd/>
            <a:tailEnd/>
          </a:ln>
        </p:spPr>
      </p:pic>
      <p:sp>
        <p:nvSpPr>
          <p:cNvPr id="3" name="日期占位符 3"/>
          <p:cNvSpPr>
            <a:spLocks noGrp="1" noChangeArrowheads="1"/>
          </p:cNvSpPr>
          <p:nvPr>
            <p:ph type="dt" sz="half" idx="10"/>
          </p:nvPr>
        </p:nvSpPr>
        <p:spPr>
          <a:xfrm>
            <a:off x="609600" y="6356351"/>
            <a:ext cx="2844800" cy="366183"/>
          </a:xfrm>
          <a:prstGeom prst="rect">
            <a:avLst/>
          </a:prstGeom>
        </p:spPr>
        <p:txBody>
          <a:bodyPr/>
          <a:lstStyle>
            <a:lvl1pPr>
              <a:defRPr/>
            </a:lvl1pPr>
          </a:lstStyle>
          <a:p>
            <a:pPr>
              <a:defRPr/>
            </a:pPr>
            <a:endParaRPr lang="zh-CN" altLang="en-US" sz="2400" dirty="0">
              <a:solidFill>
                <a:prstClr val="black"/>
              </a:solidFill>
            </a:endParaRPr>
          </a:p>
        </p:txBody>
      </p:sp>
      <p:sp>
        <p:nvSpPr>
          <p:cNvPr id="4" name="页脚占位符 4"/>
          <p:cNvSpPr>
            <a:spLocks noGrp="1" noChangeArrowheads="1"/>
          </p:cNvSpPr>
          <p:nvPr>
            <p:ph type="ftr" sz="quarter" idx="11"/>
          </p:nvPr>
        </p:nvSpPr>
        <p:spPr>
          <a:xfrm>
            <a:off x="4165600" y="6356351"/>
            <a:ext cx="3860800" cy="366183"/>
          </a:xfrm>
          <a:prstGeom prst="rect">
            <a:avLst/>
          </a:prstGeom>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noChangeArrowheads="1"/>
          </p:cNvSpPr>
          <p:nvPr>
            <p:ph type="sldNum" sz="quarter" idx="12"/>
          </p:nvPr>
        </p:nvSpPr>
        <p:spPr>
          <a:xfrm>
            <a:off x="8737600" y="6356351"/>
            <a:ext cx="2844800" cy="366183"/>
          </a:xfrm>
          <a:prstGeom prst="rect">
            <a:avLst/>
          </a:prstGeom>
        </p:spPr>
        <p:txBody>
          <a:bodyPr/>
          <a:lstStyle>
            <a:lvl1pPr>
              <a:defRPr/>
            </a:lvl1pPr>
          </a:lstStyle>
          <a:p>
            <a:pPr>
              <a:defRPr/>
            </a:pPr>
            <a:fld id="{8DEC15EF-0BC8-4EAA-A492-56C9B4D77082}" type="slidenum">
              <a:rPr lang="zh-CN" altLang="en-US">
                <a:solidFill>
                  <a:prstClr val="black">
                    <a:tint val="75000"/>
                  </a:prstClr>
                </a:solidFill>
              </a:rPr>
              <a:pPr>
                <a:defRPr/>
              </a:pPr>
              <a:t>‹#›</a:t>
            </a:fld>
            <a:endParaRPr lang="zh-CN" altLang="en-US" sz="2400" dirty="0">
              <a:solidFill>
                <a:prstClr val="black"/>
              </a:solidFill>
            </a:endParaRPr>
          </a:p>
        </p:txBody>
      </p:sp>
      <p:sp>
        <p:nvSpPr>
          <p:cNvPr id="2" name="标题 1"/>
          <p:cNvSpPr>
            <a:spLocks noGrp="1"/>
          </p:cNvSpPr>
          <p:nvPr>
            <p:ph type="title"/>
          </p:nvPr>
        </p:nvSpPr>
        <p:spPr>
          <a:xfrm>
            <a:off x="609600" y="275167"/>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5252829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
        <p:nvSpPr>
          <p:cNvPr id="3" name="Line 14"/>
          <p:cNvSpPr>
            <a:spLocks noChangeShapeType="1"/>
          </p:cNvSpPr>
          <p:nvPr userDrawn="1"/>
        </p:nvSpPr>
        <p:spPr bwMode="auto">
          <a:xfrm>
            <a:off x="0" y="1111250"/>
            <a:ext cx="12192000" cy="0"/>
          </a:xfrm>
          <a:prstGeom prst="line">
            <a:avLst/>
          </a:prstGeom>
          <a:noFill/>
          <a:ln w="63500" cmpd="thickThin">
            <a:solidFill>
              <a:srgbClr val="FF0000"/>
            </a:solidFill>
            <a:round/>
            <a:headEnd/>
            <a:tailEnd/>
          </a:ln>
          <a:extLst/>
        </p:spPr>
        <p:txBody>
          <a:bodyPr anchor="ctr"/>
          <a:lstStyle/>
          <a:p>
            <a:pPr>
              <a:defRPr/>
            </a:pPr>
            <a:endParaRPr lang="zh-CN" altLang="en-US">
              <a:solidFill>
                <a:prstClr val="black"/>
              </a:solidFill>
            </a:endParaRPr>
          </a:p>
        </p:txBody>
      </p:sp>
      <p:sp>
        <p:nvSpPr>
          <p:cNvPr id="2" name="标题 1"/>
          <p:cNvSpPr>
            <a:spLocks noGrp="1"/>
          </p:cNvSpPr>
          <p:nvPr>
            <p:ph type="title"/>
          </p:nvPr>
        </p:nvSpPr>
        <p:spPr>
          <a:xfrm>
            <a:off x="609600" y="495384"/>
            <a:ext cx="10981109" cy="628632"/>
          </a:xfrm>
        </p:spPr>
        <p:txBody>
          <a:bodyPr/>
          <a:lstStyle>
            <a:lvl1pPr algn="l">
              <a:defRPr sz="2400" b="1">
                <a:solidFill>
                  <a:srgbClr val="FF0000"/>
                </a:solidFill>
                <a:latin typeface="微软雅黑" pitchFamily="34" charset="-122"/>
                <a:ea typeface="微软雅黑" pitchFamily="34" charset="-122"/>
              </a:defRPr>
            </a:lvl1pPr>
          </a:lstStyle>
          <a:p>
            <a:r>
              <a:rPr lang="zh-CN" altLang="en-US" smtClean="0"/>
              <a:t>单击此处编辑母版标题样式</a:t>
            </a:r>
            <a:endParaRPr lang="zh-CN" altLang="en-US"/>
          </a:p>
        </p:txBody>
      </p:sp>
      <p:pic>
        <p:nvPicPr>
          <p:cNvPr id="4" name="Picture 7" descr="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9525">
            <a:noFill/>
            <a:miter lim="800000"/>
            <a:headEnd/>
            <a:tailEnd/>
          </a:ln>
        </p:spPr>
      </p:pic>
    </p:spTree>
    <p:extLst>
      <p:ext uri="{BB962C8B-B14F-4D97-AF65-F5344CB8AC3E}">
        <p14:creationId xmlns:p14="http://schemas.microsoft.com/office/powerpoint/2010/main" val="406126369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3_标题和内容">
    <p:spTree>
      <p:nvGrpSpPr>
        <p:cNvPr id="1" name=""/>
        <p:cNvGrpSpPr/>
        <p:nvPr/>
      </p:nvGrpSpPr>
      <p:grpSpPr>
        <a:xfrm>
          <a:off x="0" y="0"/>
          <a:ext cx="0" cy="0"/>
          <a:chOff x="0" y="0"/>
          <a:chExt cx="0" cy="0"/>
        </a:xfrm>
      </p:grpSpPr>
      <p:sp>
        <p:nvSpPr>
          <p:cNvPr id="3" name="Line 14"/>
          <p:cNvSpPr>
            <a:spLocks noChangeShapeType="1"/>
          </p:cNvSpPr>
          <p:nvPr userDrawn="1"/>
        </p:nvSpPr>
        <p:spPr bwMode="auto">
          <a:xfrm>
            <a:off x="0" y="1111250"/>
            <a:ext cx="12192000" cy="0"/>
          </a:xfrm>
          <a:prstGeom prst="line">
            <a:avLst/>
          </a:prstGeom>
          <a:noFill/>
          <a:ln w="63500" cmpd="thickThin">
            <a:solidFill>
              <a:srgbClr val="FF0000"/>
            </a:solidFill>
            <a:round/>
            <a:headEnd/>
            <a:tailEnd/>
          </a:ln>
          <a:extLst/>
        </p:spPr>
        <p:txBody>
          <a:bodyPr anchor="ctr"/>
          <a:lstStyle/>
          <a:p>
            <a:pPr>
              <a:defRPr/>
            </a:pPr>
            <a:endParaRPr lang="zh-CN" altLang="en-US">
              <a:solidFill>
                <a:prstClr val="black"/>
              </a:solidFill>
            </a:endParaRPr>
          </a:p>
        </p:txBody>
      </p:sp>
      <p:sp>
        <p:nvSpPr>
          <p:cNvPr id="2" name="标题 1"/>
          <p:cNvSpPr>
            <a:spLocks noGrp="1"/>
          </p:cNvSpPr>
          <p:nvPr>
            <p:ph type="title"/>
          </p:nvPr>
        </p:nvSpPr>
        <p:spPr>
          <a:xfrm>
            <a:off x="609600" y="495384"/>
            <a:ext cx="10981109" cy="628632"/>
          </a:xfrm>
        </p:spPr>
        <p:txBody>
          <a:bodyPr/>
          <a:lstStyle>
            <a:lvl1pPr algn="l">
              <a:defRPr sz="2400" b="1">
                <a:solidFill>
                  <a:srgbClr val="FF0000"/>
                </a:solidFill>
                <a:latin typeface="微软雅黑" pitchFamily="34" charset="-122"/>
                <a:ea typeface="微软雅黑" pitchFamily="34" charset="-122"/>
              </a:defRPr>
            </a:lvl1pPr>
          </a:lstStyle>
          <a:p>
            <a:r>
              <a:rPr lang="zh-CN" altLang="en-US" smtClean="0"/>
              <a:t>单击此处编辑母版标题样式</a:t>
            </a:r>
            <a:endParaRPr lang="zh-CN" altLang="en-US"/>
          </a:p>
        </p:txBody>
      </p:sp>
      <p:pic>
        <p:nvPicPr>
          <p:cNvPr id="5" name="Picture 7" descr="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w="9525">
            <a:noFill/>
            <a:miter lim="800000"/>
            <a:headEnd/>
            <a:tailEnd/>
          </a:ln>
        </p:spPr>
      </p:pic>
    </p:spTree>
    <p:extLst>
      <p:ext uri="{BB962C8B-B14F-4D97-AF65-F5344CB8AC3E}">
        <p14:creationId xmlns:p14="http://schemas.microsoft.com/office/powerpoint/2010/main" val="364157564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914400" y="609600"/>
            <a:ext cx="103632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914400" y="1981200"/>
            <a:ext cx="508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981200"/>
            <a:ext cx="508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dt" sz="half" idx="10"/>
          </p:nvPr>
        </p:nvSpPr>
        <p:spPr/>
        <p:txBody>
          <a:bodyPr/>
          <a:lstStyle>
            <a:lvl1pPr>
              <a:defRPr/>
            </a:lvl1pPr>
          </a:lstStyle>
          <a:p>
            <a:pPr>
              <a:defRPr/>
            </a:pPr>
            <a:endParaRPr lang="en-US" altLang="zh-CN">
              <a:solidFill>
                <a:prstClr val="black">
                  <a:tint val="75000"/>
                </a:prstClr>
              </a:solidFill>
            </a:endParaRPr>
          </a:p>
        </p:txBody>
      </p:sp>
      <p:sp>
        <p:nvSpPr>
          <p:cNvPr id="6" name="Rectangle 7"/>
          <p:cNvSpPr>
            <a:spLocks noGrp="1" noChangeArrowheads="1"/>
          </p:cNvSpPr>
          <p:nvPr>
            <p:ph type="ftr" sz="quarter" idx="11"/>
          </p:nvPr>
        </p:nvSpPr>
        <p:spPr/>
        <p:txBody>
          <a:bodyPr/>
          <a:lstStyle>
            <a:lvl1pPr>
              <a:defRPr/>
            </a:lvl1pPr>
          </a:lstStyle>
          <a:p>
            <a:pPr>
              <a:defRPr/>
            </a:pPr>
            <a:endParaRPr lang="en-US" altLang="zh-CN">
              <a:solidFill>
                <a:prstClr val="black">
                  <a:tint val="75000"/>
                </a:prstClr>
              </a:solidFill>
            </a:endParaRPr>
          </a:p>
        </p:txBody>
      </p:sp>
      <p:sp>
        <p:nvSpPr>
          <p:cNvPr id="7" name="Rectangle 8"/>
          <p:cNvSpPr>
            <a:spLocks noGrp="1" noChangeArrowheads="1"/>
          </p:cNvSpPr>
          <p:nvPr>
            <p:ph type="sldNum" sz="quarter" idx="12"/>
          </p:nvPr>
        </p:nvSpPr>
        <p:spPr/>
        <p:txBody>
          <a:bodyPr/>
          <a:lstStyle>
            <a:lvl1pPr>
              <a:defRPr/>
            </a:lvl1pPr>
          </a:lstStyle>
          <a:p>
            <a:pPr>
              <a:defRPr/>
            </a:pPr>
            <a:fld id="{94C85F3C-6DFD-43FE-B8AD-D35D99366254}" type="slidenum">
              <a:rPr lang="en-US" altLang="zh-CN">
                <a:solidFill>
                  <a:prstClr val="black">
                    <a:tint val="75000"/>
                  </a:prstClr>
                </a:solidFill>
              </a:rPr>
              <a:pPr>
                <a:defRPr/>
              </a:pPr>
              <a:t>‹#›</a:t>
            </a:fld>
            <a:endParaRPr lang="en-US" altLang="zh-CN" dirty="0">
              <a:solidFill>
                <a:prstClr val="black">
                  <a:tint val="75000"/>
                </a:prstClr>
              </a:solidFill>
            </a:endParaRPr>
          </a:p>
        </p:txBody>
      </p:sp>
    </p:spTree>
    <p:extLst>
      <p:ext uri="{BB962C8B-B14F-4D97-AF65-F5344CB8AC3E}">
        <p14:creationId xmlns:p14="http://schemas.microsoft.com/office/powerpoint/2010/main" val="18850651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2192000" cy="6858000"/>
            <a:chOff x="0" y="0"/>
            <a:chExt cx="5760" cy="4320"/>
          </a:xfrm>
        </p:grpSpPr>
        <p:sp>
          <p:nvSpPr>
            <p:cNvPr id="5" name="Rectangle 3"/>
            <p:cNvSpPr>
              <a:spLocks noChangeArrowheads="1"/>
            </p:cNvSpPr>
            <p:nvPr userDrawn="1"/>
          </p:nvSpPr>
          <p:spPr bwMode="auto">
            <a:xfrm>
              <a:off x="0" y="0"/>
              <a:ext cx="5760" cy="4320"/>
            </a:xfrm>
            <a:prstGeom prst="rect">
              <a:avLst/>
            </a:prstGeom>
            <a:solidFill>
              <a:schemeClr val="bg1"/>
            </a:solidFill>
            <a:ln w="9525">
              <a:solidFill>
                <a:schemeClr val="tx1"/>
              </a:solidFill>
              <a:miter lim="800000"/>
              <a:headEnd/>
              <a:tailEnd/>
            </a:ln>
            <a:effectLst/>
          </p:spPr>
          <p:txBody>
            <a:bodyPr wrap="none" anchor="ctr"/>
            <a:lstStyle/>
            <a:p>
              <a:pPr algn="ctr" fontAlgn="base">
                <a:spcBef>
                  <a:spcPct val="0"/>
                </a:spcBef>
                <a:spcAft>
                  <a:spcPct val="0"/>
                </a:spcAft>
                <a:defRPr/>
              </a:pPr>
              <a:endParaRPr kumimoji="1" lang="zh-CN" altLang="zh-CN" sz="2400" b="1">
                <a:solidFill>
                  <a:srgbClr val="000000"/>
                </a:solidFill>
                <a:ea typeface="宋体" pitchFamily="2" charset="-122"/>
              </a:endParaRPr>
            </a:p>
          </p:txBody>
        </p:sp>
        <p:pic>
          <p:nvPicPr>
            <p:cNvPr id="6" name="Picture 4" descr="18五视野国际"/>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2784"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组合标志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48" y="96"/>
              <a:ext cx="196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9"/>
          <p:cNvGrpSpPr>
            <a:grpSpLocks/>
          </p:cNvGrpSpPr>
          <p:nvPr/>
        </p:nvGrpSpPr>
        <p:grpSpPr bwMode="auto">
          <a:xfrm>
            <a:off x="0" y="0"/>
            <a:ext cx="12192000" cy="6858000"/>
            <a:chOff x="0" y="0"/>
            <a:chExt cx="5760" cy="4320"/>
          </a:xfrm>
        </p:grpSpPr>
        <p:sp>
          <p:nvSpPr>
            <p:cNvPr id="9" name="Rectangle 10"/>
            <p:cNvSpPr>
              <a:spLocks noChangeArrowheads="1"/>
            </p:cNvSpPr>
            <p:nvPr userDrawn="1"/>
          </p:nvSpPr>
          <p:spPr bwMode="auto">
            <a:xfrm>
              <a:off x="0" y="0"/>
              <a:ext cx="5760" cy="4320"/>
            </a:xfrm>
            <a:prstGeom prst="rect">
              <a:avLst/>
            </a:prstGeom>
            <a:solidFill>
              <a:schemeClr val="bg1"/>
            </a:solidFill>
            <a:ln w="9525">
              <a:solidFill>
                <a:schemeClr val="tx1"/>
              </a:solidFill>
              <a:miter lim="800000"/>
              <a:headEnd/>
              <a:tailEnd/>
            </a:ln>
            <a:effectLst/>
          </p:spPr>
          <p:txBody>
            <a:bodyPr wrap="none" anchor="ctr"/>
            <a:lstStyle/>
            <a:p>
              <a:pPr algn="ctr" fontAlgn="base">
                <a:spcBef>
                  <a:spcPct val="0"/>
                </a:spcBef>
                <a:spcAft>
                  <a:spcPct val="0"/>
                </a:spcAft>
                <a:defRPr/>
              </a:pPr>
              <a:endParaRPr kumimoji="1" lang="zh-CN" altLang="zh-CN" sz="2400" b="1">
                <a:solidFill>
                  <a:srgbClr val="000000"/>
                </a:solidFill>
                <a:ea typeface="宋体" pitchFamily="2" charset="-122"/>
              </a:endParaRPr>
            </a:p>
          </p:txBody>
        </p:sp>
        <p:pic>
          <p:nvPicPr>
            <p:cNvPr id="10" name="Picture 11" descr="18五视野国际"/>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2784"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组合标志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48" y="96"/>
              <a:ext cx="196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134" name="Rectangle 6"/>
          <p:cNvSpPr>
            <a:spLocks noGrp="1" noChangeArrowheads="1"/>
          </p:cNvSpPr>
          <p:nvPr>
            <p:ph type="ctrTitle"/>
          </p:nvPr>
        </p:nvSpPr>
        <p:spPr>
          <a:xfrm>
            <a:off x="5903386" y="1484314"/>
            <a:ext cx="6288617" cy="1470025"/>
          </a:xfrm>
        </p:spPr>
        <p:txBody>
          <a:bodyPr/>
          <a:lstStyle>
            <a:lvl1pPr>
              <a:defRPr sz="5400"/>
            </a:lvl1pPr>
          </a:lstStyle>
          <a:p>
            <a:r>
              <a:rPr lang="zh-CN" altLang="en-US"/>
              <a:t>单击此处编辑母版标题样式</a:t>
            </a:r>
          </a:p>
        </p:txBody>
      </p:sp>
      <p:sp>
        <p:nvSpPr>
          <p:cNvPr id="48135" name="Rectangle 7"/>
          <p:cNvSpPr>
            <a:spLocks noGrp="1" noChangeArrowheads="1"/>
          </p:cNvSpPr>
          <p:nvPr>
            <p:ph type="subTitle" idx="1"/>
          </p:nvPr>
        </p:nvSpPr>
        <p:spPr>
          <a:xfrm>
            <a:off x="6864353" y="3284541"/>
            <a:ext cx="4171948" cy="1152525"/>
          </a:xfrm>
        </p:spPr>
        <p:txBody>
          <a:bodyPr/>
          <a:lstStyle>
            <a:lvl1pPr marL="0" indent="0" algn="ctr">
              <a:buFontTx/>
              <a:buNone/>
              <a:defRPr/>
            </a:lvl1pPr>
          </a:lstStyle>
          <a:p>
            <a:r>
              <a:rPr lang="zh-CN" altLang="en-US"/>
              <a:t>单击此处编辑母版副标题样式</a:t>
            </a:r>
          </a:p>
        </p:txBody>
      </p:sp>
      <p:sp>
        <p:nvSpPr>
          <p:cNvPr id="12" name="Rectangle 8"/>
          <p:cNvSpPr>
            <a:spLocks noGrp="1" noChangeArrowheads="1"/>
          </p:cNvSpPr>
          <p:nvPr>
            <p:ph type="dt" sz="half" idx="10"/>
          </p:nvPr>
        </p:nvSpPr>
        <p:spPr>
          <a:xfrm>
            <a:off x="7727950" y="4797425"/>
            <a:ext cx="2844800" cy="476250"/>
          </a:xfrm>
        </p:spPr>
        <p:txBody>
          <a:bodyPr/>
          <a:lstStyle>
            <a:lvl1pPr algn="ctr">
              <a:defRPr sz="1800" smtClean="0">
                <a:latin typeface="Garamond" pitchFamily="18" charset="0"/>
                <a:ea typeface="GungsuhChe" pitchFamily="49" charset="-127"/>
              </a:defRPr>
            </a:lvl1pPr>
          </a:lstStyle>
          <a:p>
            <a:pPr>
              <a:defRPr/>
            </a:pPr>
            <a:fld id="{158E8C1C-C509-4402-933B-E3391ACFCA41}" type="datetime1">
              <a:rPr lang="zh-CN" altLang="en-US">
                <a:solidFill>
                  <a:srgbClr val="000000"/>
                </a:solidFill>
              </a:rPr>
              <a:pPr>
                <a:defRPr/>
              </a:pPr>
              <a:t>2021/2/15</a:t>
            </a:fld>
            <a:endParaRPr lang="en-US" altLang="zh-CN">
              <a:solidFill>
                <a:srgbClr val="000000"/>
              </a:solidFill>
            </a:endParaRPr>
          </a:p>
        </p:txBody>
      </p:sp>
    </p:spTree>
    <p:extLst>
      <p:ext uri="{BB962C8B-B14F-4D97-AF65-F5344CB8AC3E}">
        <p14:creationId xmlns:p14="http://schemas.microsoft.com/office/powerpoint/2010/main" val="4100649879"/>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E868D131-89D3-468E-AFA5-686BC4AFC691}"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244304838"/>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5"/>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634A746B-B271-440F-92B3-A2402A647BD4}"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867977827"/>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3"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3"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1F756622-B24D-4182-8A8E-1E44D98680A2}" type="datetimeFigureOut">
              <a:rPr lang="zh-CN" altLang="en-US" smtClean="0">
                <a:solidFill>
                  <a:prstClr val="black">
                    <a:tint val="75000"/>
                  </a:prstClr>
                </a:solidFill>
              </a:rPr>
              <a:pPr/>
              <a:t>2021/2/15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70FA60E-45B6-4409-BF34-1862D7F44F8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824853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5EC62EAB-80A6-4C06-A0FB-95453E5D43E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44595211"/>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3"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3"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fld id="{5768E970-1F45-4F76-9A36-6B36090E3510}"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411488762"/>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fld id="{710E190D-D528-4101-AA6F-F498C9A58685}"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253146292"/>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fld id="{B4B17C63-FFC9-4F33-BB1B-89731B73FDA6}"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625085200"/>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3"/>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706290D4-AFD6-4C25-AF9C-583A4DC77049}"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6602791"/>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C09FDADD-383B-470B-AE5D-0B388319E3A8}"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081640878"/>
      </p:ext>
    </p:extLst>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1E8556EB-2CD0-476E-9074-A18E19CC6B6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13023931"/>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686803" y="609600"/>
            <a:ext cx="25908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914403" y="609600"/>
            <a:ext cx="7569200"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80D721FA-6A68-4F16-BA87-6983E15DC368}"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880505720"/>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914400" y="609600"/>
            <a:ext cx="103632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914400" y="1981200"/>
            <a:ext cx="10363200" cy="4114800"/>
          </a:xfrm>
        </p:spPr>
        <p:txBody>
          <a:bodyPr/>
          <a:lstStyle/>
          <a:p>
            <a:pPr lvl="0"/>
            <a:endParaRPr lang="zh-CN" altLang="en-US"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FA16F777-E75C-4403-AF58-DA78CA95373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033734949"/>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2192000" cy="6858000"/>
            <a:chOff x="0" y="0"/>
            <a:chExt cx="5760" cy="4320"/>
          </a:xfrm>
        </p:grpSpPr>
        <p:sp>
          <p:nvSpPr>
            <p:cNvPr id="5" name="Rectangle 3"/>
            <p:cNvSpPr>
              <a:spLocks noChangeArrowheads="1"/>
            </p:cNvSpPr>
            <p:nvPr userDrawn="1"/>
          </p:nvSpPr>
          <p:spPr bwMode="auto">
            <a:xfrm>
              <a:off x="0" y="0"/>
              <a:ext cx="5760" cy="4320"/>
            </a:xfrm>
            <a:prstGeom prst="rect">
              <a:avLst/>
            </a:prstGeom>
            <a:solidFill>
              <a:schemeClr val="bg1"/>
            </a:solidFill>
            <a:ln w="9525">
              <a:solidFill>
                <a:schemeClr val="tx1"/>
              </a:solidFill>
              <a:miter lim="800000"/>
              <a:headEnd/>
              <a:tailEnd/>
            </a:ln>
            <a:effectLst/>
          </p:spPr>
          <p:txBody>
            <a:bodyPr wrap="none" anchor="ctr"/>
            <a:lstStyle/>
            <a:p>
              <a:pPr algn="ctr" fontAlgn="base">
                <a:spcBef>
                  <a:spcPct val="0"/>
                </a:spcBef>
                <a:spcAft>
                  <a:spcPct val="0"/>
                </a:spcAft>
                <a:defRPr/>
              </a:pPr>
              <a:endParaRPr kumimoji="1" lang="zh-CN" altLang="zh-CN" sz="2400" b="1">
                <a:solidFill>
                  <a:srgbClr val="000000"/>
                </a:solidFill>
                <a:ea typeface="宋体" pitchFamily="2" charset="-122"/>
              </a:endParaRPr>
            </a:p>
          </p:txBody>
        </p:sp>
        <p:pic>
          <p:nvPicPr>
            <p:cNvPr id="6" name="Picture 4" descr="18五视野国际"/>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2784"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组合标志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48" y="96"/>
              <a:ext cx="196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9"/>
          <p:cNvGrpSpPr>
            <a:grpSpLocks/>
          </p:cNvGrpSpPr>
          <p:nvPr/>
        </p:nvGrpSpPr>
        <p:grpSpPr bwMode="auto">
          <a:xfrm>
            <a:off x="0" y="0"/>
            <a:ext cx="12192000" cy="6858000"/>
            <a:chOff x="0" y="0"/>
            <a:chExt cx="5760" cy="4320"/>
          </a:xfrm>
        </p:grpSpPr>
        <p:sp>
          <p:nvSpPr>
            <p:cNvPr id="9" name="Rectangle 10"/>
            <p:cNvSpPr>
              <a:spLocks noChangeArrowheads="1"/>
            </p:cNvSpPr>
            <p:nvPr userDrawn="1"/>
          </p:nvSpPr>
          <p:spPr bwMode="auto">
            <a:xfrm>
              <a:off x="0" y="0"/>
              <a:ext cx="5760" cy="4320"/>
            </a:xfrm>
            <a:prstGeom prst="rect">
              <a:avLst/>
            </a:prstGeom>
            <a:solidFill>
              <a:schemeClr val="bg1"/>
            </a:solidFill>
            <a:ln w="9525">
              <a:solidFill>
                <a:schemeClr val="tx1"/>
              </a:solidFill>
              <a:miter lim="800000"/>
              <a:headEnd/>
              <a:tailEnd/>
            </a:ln>
            <a:effectLst/>
          </p:spPr>
          <p:txBody>
            <a:bodyPr wrap="none" anchor="ctr"/>
            <a:lstStyle/>
            <a:p>
              <a:pPr algn="ctr" fontAlgn="base">
                <a:spcBef>
                  <a:spcPct val="0"/>
                </a:spcBef>
                <a:spcAft>
                  <a:spcPct val="0"/>
                </a:spcAft>
                <a:defRPr/>
              </a:pPr>
              <a:endParaRPr kumimoji="1" lang="zh-CN" altLang="zh-CN" sz="2400" b="1">
                <a:solidFill>
                  <a:srgbClr val="000000"/>
                </a:solidFill>
                <a:ea typeface="宋体" pitchFamily="2" charset="-122"/>
              </a:endParaRPr>
            </a:p>
          </p:txBody>
        </p:sp>
        <p:pic>
          <p:nvPicPr>
            <p:cNvPr id="10" name="Picture 11" descr="18五视野国际"/>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2784"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组合标志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48" y="96"/>
              <a:ext cx="196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134" name="Rectangle 6"/>
          <p:cNvSpPr>
            <a:spLocks noGrp="1" noChangeArrowheads="1"/>
          </p:cNvSpPr>
          <p:nvPr>
            <p:ph type="ctrTitle"/>
          </p:nvPr>
        </p:nvSpPr>
        <p:spPr>
          <a:xfrm>
            <a:off x="5903386" y="1484314"/>
            <a:ext cx="6288617" cy="1470025"/>
          </a:xfrm>
        </p:spPr>
        <p:txBody>
          <a:bodyPr/>
          <a:lstStyle>
            <a:lvl1pPr>
              <a:defRPr sz="5400"/>
            </a:lvl1pPr>
          </a:lstStyle>
          <a:p>
            <a:r>
              <a:rPr lang="zh-CN" altLang="en-US"/>
              <a:t>单击此处编辑母版标题样式</a:t>
            </a:r>
          </a:p>
        </p:txBody>
      </p:sp>
      <p:sp>
        <p:nvSpPr>
          <p:cNvPr id="48135" name="Rectangle 7"/>
          <p:cNvSpPr>
            <a:spLocks noGrp="1" noChangeArrowheads="1"/>
          </p:cNvSpPr>
          <p:nvPr>
            <p:ph type="subTitle" idx="1"/>
          </p:nvPr>
        </p:nvSpPr>
        <p:spPr>
          <a:xfrm>
            <a:off x="6864353" y="3284541"/>
            <a:ext cx="4171948" cy="1152525"/>
          </a:xfrm>
        </p:spPr>
        <p:txBody>
          <a:bodyPr/>
          <a:lstStyle>
            <a:lvl1pPr marL="0" indent="0" algn="ctr">
              <a:buFontTx/>
              <a:buNone/>
              <a:defRPr/>
            </a:lvl1pPr>
          </a:lstStyle>
          <a:p>
            <a:r>
              <a:rPr lang="zh-CN" altLang="en-US"/>
              <a:t>单击此处编辑母版副标题样式</a:t>
            </a:r>
          </a:p>
        </p:txBody>
      </p:sp>
      <p:sp>
        <p:nvSpPr>
          <p:cNvPr id="12" name="Rectangle 8"/>
          <p:cNvSpPr>
            <a:spLocks noGrp="1" noChangeArrowheads="1"/>
          </p:cNvSpPr>
          <p:nvPr>
            <p:ph type="dt" sz="half" idx="10"/>
          </p:nvPr>
        </p:nvSpPr>
        <p:spPr>
          <a:xfrm>
            <a:off x="7727950" y="4797425"/>
            <a:ext cx="2844800" cy="476250"/>
          </a:xfrm>
        </p:spPr>
        <p:txBody>
          <a:bodyPr/>
          <a:lstStyle>
            <a:lvl1pPr algn="ctr">
              <a:defRPr sz="1800" smtClean="0">
                <a:latin typeface="Garamond" pitchFamily="18" charset="0"/>
                <a:ea typeface="GungsuhChe" pitchFamily="49" charset="-127"/>
              </a:defRPr>
            </a:lvl1pPr>
          </a:lstStyle>
          <a:p>
            <a:pPr>
              <a:defRPr/>
            </a:pPr>
            <a:fld id="{158E8C1C-C509-4402-933B-E3391ACFCA41}" type="datetime1">
              <a:rPr lang="zh-CN" altLang="en-US">
                <a:solidFill>
                  <a:srgbClr val="000000"/>
                </a:solidFill>
              </a:rPr>
              <a:pPr>
                <a:defRPr/>
              </a:pPr>
              <a:t>2021/2/15</a:t>
            </a:fld>
            <a:endParaRPr lang="en-US" altLang="zh-CN">
              <a:solidFill>
                <a:srgbClr val="000000"/>
              </a:solidFill>
            </a:endParaRPr>
          </a:p>
        </p:txBody>
      </p:sp>
    </p:spTree>
    <p:extLst>
      <p:ext uri="{BB962C8B-B14F-4D97-AF65-F5344CB8AC3E}">
        <p14:creationId xmlns:p14="http://schemas.microsoft.com/office/powerpoint/2010/main" val="3359312447"/>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1"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1"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F756622-B24D-4182-8A8E-1E44D98680A2}" type="datetimeFigureOut">
              <a:rPr lang="zh-CN" altLang="en-US" smtClean="0">
                <a:solidFill>
                  <a:prstClr val="black">
                    <a:tint val="75000"/>
                  </a:prstClr>
                </a:solidFill>
              </a:rPr>
              <a:pPr/>
              <a:t>2021/2/15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70FA60E-45B6-4409-BF34-1862D7F44F8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872409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E868D131-89D3-468E-AFA5-686BC4AFC691}"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206178584"/>
      </p:ext>
    </p:ext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5"/>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634A746B-B271-440F-92B3-A2402A647BD4}"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505523454"/>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5EC62EAB-80A6-4C06-A0FB-95453E5D43E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943819157"/>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3"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3"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fld id="{5768E970-1F45-4F76-9A36-6B36090E3510}"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538067018"/>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fld id="{710E190D-D528-4101-AA6F-F498C9A58685}"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844786805"/>
      </p:ext>
    </p:ext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fld id="{B4B17C63-FFC9-4F33-BB1B-89731B73FDA6}"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561524947"/>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3"/>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706290D4-AFD6-4C25-AF9C-583A4DC77049}"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848603811"/>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C09FDADD-383B-470B-AE5D-0B388319E3A8}"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908720655"/>
      </p:ext>
    </p:extLst>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1E8556EB-2CD0-476E-9074-A18E19CC6B6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209282128"/>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686803" y="609600"/>
            <a:ext cx="25908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914403" y="609600"/>
            <a:ext cx="7569200"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80D721FA-6A68-4F16-BA87-6983E15DC368}"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080269336"/>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9"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91"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91" y="2505076"/>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3" y="2505076"/>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F756622-B24D-4182-8A8E-1E44D98680A2}" type="datetimeFigureOut">
              <a:rPr lang="zh-CN" altLang="en-US" smtClean="0">
                <a:solidFill>
                  <a:prstClr val="black">
                    <a:tint val="75000"/>
                  </a:prstClr>
                </a:solidFill>
              </a:rPr>
              <a:pPr/>
              <a:t>2021/2/15</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270FA60E-45B6-4409-BF34-1862D7F44F8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494649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914400" y="609600"/>
            <a:ext cx="103632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914400" y="1981200"/>
            <a:ext cx="10363200" cy="4114800"/>
          </a:xfrm>
        </p:spPr>
        <p:txBody>
          <a:bodyPr/>
          <a:lstStyle/>
          <a:p>
            <a:pPr lvl="0"/>
            <a:endParaRPr lang="zh-CN" altLang="en-US"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FA16F777-E75C-4403-AF58-DA78CA95373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902806588"/>
      </p:ext>
    </p:extLst>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2192000" cy="6858000"/>
            <a:chOff x="0" y="0"/>
            <a:chExt cx="5760" cy="4320"/>
          </a:xfrm>
        </p:grpSpPr>
        <p:sp>
          <p:nvSpPr>
            <p:cNvPr id="5" name="Rectangle 3"/>
            <p:cNvSpPr>
              <a:spLocks noChangeArrowheads="1"/>
            </p:cNvSpPr>
            <p:nvPr userDrawn="1"/>
          </p:nvSpPr>
          <p:spPr bwMode="auto">
            <a:xfrm>
              <a:off x="0" y="0"/>
              <a:ext cx="5760" cy="4320"/>
            </a:xfrm>
            <a:prstGeom prst="rect">
              <a:avLst/>
            </a:prstGeom>
            <a:solidFill>
              <a:schemeClr val="bg1"/>
            </a:solidFill>
            <a:ln w="9525">
              <a:solidFill>
                <a:schemeClr val="tx1"/>
              </a:solidFill>
              <a:miter lim="800000"/>
              <a:headEnd/>
              <a:tailEnd/>
            </a:ln>
            <a:effectLst/>
          </p:spPr>
          <p:txBody>
            <a:bodyPr wrap="none" anchor="ctr"/>
            <a:lstStyle/>
            <a:p>
              <a:pPr algn="ctr" fontAlgn="base">
                <a:spcBef>
                  <a:spcPct val="0"/>
                </a:spcBef>
                <a:spcAft>
                  <a:spcPct val="0"/>
                </a:spcAft>
                <a:defRPr/>
              </a:pPr>
              <a:endParaRPr kumimoji="1" lang="zh-CN" altLang="zh-CN" sz="2400" b="1">
                <a:solidFill>
                  <a:srgbClr val="000000"/>
                </a:solidFill>
                <a:ea typeface="宋体" pitchFamily="2" charset="-122"/>
              </a:endParaRPr>
            </a:p>
          </p:txBody>
        </p:sp>
        <p:pic>
          <p:nvPicPr>
            <p:cNvPr id="6" name="Picture 4" descr="18五视野国际"/>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2784"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组合标志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48" y="96"/>
              <a:ext cx="196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9"/>
          <p:cNvGrpSpPr>
            <a:grpSpLocks/>
          </p:cNvGrpSpPr>
          <p:nvPr/>
        </p:nvGrpSpPr>
        <p:grpSpPr bwMode="auto">
          <a:xfrm>
            <a:off x="0" y="0"/>
            <a:ext cx="12192000" cy="6858000"/>
            <a:chOff x="0" y="0"/>
            <a:chExt cx="5760" cy="4320"/>
          </a:xfrm>
        </p:grpSpPr>
        <p:sp>
          <p:nvSpPr>
            <p:cNvPr id="9" name="Rectangle 10"/>
            <p:cNvSpPr>
              <a:spLocks noChangeArrowheads="1"/>
            </p:cNvSpPr>
            <p:nvPr userDrawn="1"/>
          </p:nvSpPr>
          <p:spPr bwMode="auto">
            <a:xfrm>
              <a:off x="0" y="0"/>
              <a:ext cx="5760" cy="4320"/>
            </a:xfrm>
            <a:prstGeom prst="rect">
              <a:avLst/>
            </a:prstGeom>
            <a:solidFill>
              <a:schemeClr val="bg1"/>
            </a:solidFill>
            <a:ln w="9525">
              <a:solidFill>
                <a:schemeClr val="tx1"/>
              </a:solidFill>
              <a:miter lim="800000"/>
              <a:headEnd/>
              <a:tailEnd/>
            </a:ln>
            <a:effectLst/>
          </p:spPr>
          <p:txBody>
            <a:bodyPr wrap="none" anchor="ctr"/>
            <a:lstStyle/>
            <a:p>
              <a:pPr algn="ctr" fontAlgn="base">
                <a:spcBef>
                  <a:spcPct val="0"/>
                </a:spcBef>
                <a:spcAft>
                  <a:spcPct val="0"/>
                </a:spcAft>
                <a:defRPr/>
              </a:pPr>
              <a:endParaRPr kumimoji="1" lang="zh-CN" altLang="zh-CN" sz="2400" b="1">
                <a:solidFill>
                  <a:srgbClr val="000000"/>
                </a:solidFill>
                <a:ea typeface="宋体" pitchFamily="2" charset="-122"/>
              </a:endParaRPr>
            </a:p>
          </p:txBody>
        </p:sp>
        <p:pic>
          <p:nvPicPr>
            <p:cNvPr id="10" name="Picture 11" descr="18五视野国际"/>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2784"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组合标志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48" y="96"/>
              <a:ext cx="196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134" name="Rectangle 6"/>
          <p:cNvSpPr>
            <a:spLocks noGrp="1" noChangeArrowheads="1"/>
          </p:cNvSpPr>
          <p:nvPr>
            <p:ph type="ctrTitle"/>
          </p:nvPr>
        </p:nvSpPr>
        <p:spPr>
          <a:xfrm>
            <a:off x="5903386" y="1484314"/>
            <a:ext cx="6288617" cy="1470025"/>
          </a:xfrm>
        </p:spPr>
        <p:txBody>
          <a:bodyPr/>
          <a:lstStyle>
            <a:lvl1pPr>
              <a:defRPr sz="5400"/>
            </a:lvl1pPr>
          </a:lstStyle>
          <a:p>
            <a:r>
              <a:rPr lang="zh-CN" altLang="en-US"/>
              <a:t>单击此处编辑母版标题样式</a:t>
            </a:r>
          </a:p>
        </p:txBody>
      </p:sp>
      <p:sp>
        <p:nvSpPr>
          <p:cNvPr id="48135" name="Rectangle 7"/>
          <p:cNvSpPr>
            <a:spLocks noGrp="1" noChangeArrowheads="1"/>
          </p:cNvSpPr>
          <p:nvPr>
            <p:ph type="subTitle" idx="1"/>
          </p:nvPr>
        </p:nvSpPr>
        <p:spPr>
          <a:xfrm>
            <a:off x="6864353" y="3284541"/>
            <a:ext cx="4171948" cy="1152525"/>
          </a:xfrm>
        </p:spPr>
        <p:txBody>
          <a:bodyPr/>
          <a:lstStyle>
            <a:lvl1pPr marL="0" indent="0" algn="ctr">
              <a:buFontTx/>
              <a:buNone/>
              <a:defRPr/>
            </a:lvl1pPr>
          </a:lstStyle>
          <a:p>
            <a:r>
              <a:rPr lang="zh-CN" altLang="en-US"/>
              <a:t>单击此处编辑母版副标题样式</a:t>
            </a:r>
          </a:p>
        </p:txBody>
      </p:sp>
      <p:sp>
        <p:nvSpPr>
          <p:cNvPr id="12" name="Rectangle 8"/>
          <p:cNvSpPr>
            <a:spLocks noGrp="1" noChangeArrowheads="1"/>
          </p:cNvSpPr>
          <p:nvPr>
            <p:ph type="dt" sz="half" idx="10"/>
          </p:nvPr>
        </p:nvSpPr>
        <p:spPr>
          <a:xfrm>
            <a:off x="7727950" y="4797425"/>
            <a:ext cx="2844800" cy="476250"/>
          </a:xfrm>
        </p:spPr>
        <p:txBody>
          <a:bodyPr/>
          <a:lstStyle>
            <a:lvl1pPr algn="ctr">
              <a:defRPr sz="1800" smtClean="0">
                <a:latin typeface="Garamond" pitchFamily="18" charset="0"/>
                <a:ea typeface="GungsuhChe" pitchFamily="49" charset="-127"/>
              </a:defRPr>
            </a:lvl1pPr>
          </a:lstStyle>
          <a:p>
            <a:pPr>
              <a:defRPr/>
            </a:pPr>
            <a:fld id="{AD8DCEC1-857C-42F3-A7BA-BE3280943B6E}" type="datetime1">
              <a:rPr lang="zh-CN" altLang="en-US">
                <a:solidFill>
                  <a:srgbClr val="000000"/>
                </a:solidFill>
              </a:rPr>
              <a:pPr>
                <a:defRPr/>
              </a:pPr>
              <a:t>2021/2/15</a:t>
            </a:fld>
            <a:endParaRPr lang="en-US" altLang="zh-CN">
              <a:solidFill>
                <a:srgbClr val="000000"/>
              </a:solidFill>
            </a:endParaRPr>
          </a:p>
        </p:txBody>
      </p:sp>
    </p:spTree>
    <p:extLst>
      <p:ext uri="{BB962C8B-B14F-4D97-AF65-F5344CB8AC3E}">
        <p14:creationId xmlns:p14="http://schemas.microsoft.com/office/powerpoint/2010/main" val="1249563867"/>
      </p:ext>
    </p:extLst>
  </p:cSld>
  <p:clrMapOvr>
    <a:masterClrMapping/>
  </p:clrMapOvr>
  <p:transition spd="slow"/>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B6FB9C0F-7A04-492A-A680-56A7E8DAE33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99663191"/>
      </p:ext>
    </p:extLst>
  </p:cSld>
  <p:clrMapOvr>
    <a:masterClrMapping/>
  </p:clrMapOvr>
  <p:transition spd="slow"/>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5"/>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68D5C914-9361-441C-9158-3C2DC8EDC3B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28621624"/>
      </p:ext>
    </p:extLst>
  </p:cSld>
  <p:clrMapOvr>
    <a:masterClrMapping/>
  </p:clrMapOvr>
  <p:transition spd="slow"/>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673FA4B1-B86D-48ED-8722-ECCAF0A1B62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270429065"/>
      </p:ext>
    </p:extLst>
  </p:cSld>
  <p:clrMapOvr>
    <a:masterClrMapping/>
  </p:clrMapOvr>
  <p:transition spd="slow"/>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3"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3"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fld id="{7F39DAD8-68A5-46D5-9FDF-95DC155BA842}"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249338884"/>
      </p:ext>
    </p:extLst>
  </p:cSld>
  <p:clrMapOvr>
    <a:masterClrMapping/>
  </p:clrMapOvr>
  <p:transition spd="slow"/>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fld id="{84090683-3E0A-46D9-91BE-D85660ED9F31}"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812851462"/>
      </p:ext>
    </p:extLst>
  </p:cSld>
  <p:clrMapOvr>
    <a:masterClrMapping/>
  </p:clrMapOvr>
  <p:transition spd="slow"/>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fld id="{EFECC965-7AAF-470C-B3FA-4970BEB3073C}"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102597791"/>
      </p:ext>
    </p:extLst>
  </p:cSld>
  <p:clrMapOvr>
    <a:masterClrMapping/>
  </p:clrMapOvr>
  <p:transition spd="slow"/>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3"/>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CE0AA586-4F7D-4115-AC47-FEEF3871F3BC}"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6402971"/>
      </p:ext>
    </p:extLst>
  </p:cSld>
  <p:clrMapOvr>
    <a:masterClrMapping/>
  </p:clrMapOvr>
  <p:transition spd="slow"/>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666DD1F9-9FDE-495F-8936-CA5B1884A766}"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413389288"/>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F756622-B24D-4182-8A8E-1E44D98680A2}" type="datetimeFigureOut">
              <a:rPr lang="zh-CN" altLang="en-US" smtClean="0">
                <a:solidFill>
                  <a:prstClr val="black">
                    <a:tint val="75000"/>
                  </a:prstClr>
                </a:solidFill>
              </a:rPr>
              <a:pPr/>
              <a:t>2021/2/15</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270FA60E-45B6-4409-BF34-1862D7F44F8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928044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13BB8F2D-5445-4FC6-967E-4A7A3D6CD2B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421557077"/>
      </p:ext>
    </p:extLst>
  </p:cSld>
  <p:clrMapOvr>
    <a:masterClrMapping/>
  </p:clrMapOvr>
  <p:transition spd="slow"/>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686803" y="609600"/>
            <a:ext cx="25908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914403" y="609600"/>
            <a:ext cx="7569200"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F51AC7A6-B9E1-4520-AF82-78D11573322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942555718"/>
      </p:ext>
    </p:extLst>
  </p:cSld>
  <p:clrMapOvr>
    <a:masterClrMapping/>
  </p:clrMapOvr>
  <p:transition spd="slow"/>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914400" y="609600"/>
            <a:ext cx="103632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914400" y="1981200"/>
            <a:ext cx="10363200" cy="4114800"/>
          </a:xfrm>
        </p:spPr>
        <p:txBody>
          <a:bodyPr/>
          <a:lstStyle/>
          <a:p>
            <a:pPr lvl="0"/>
            <a:endParaRPr lang="zh-CN" altLang="en-US"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4F1C1C22-B5F1-4B93-B9B4-0A8146E3AA1C}"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648570323"/>
      </p:ext>
    </p:extLst>
  </p:cSld>
  <p:clrMapOvr>
    <a:masterClrMapping/>
  </p:clrMapOvr>
  <p:transition spd="slow"/>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2192000" cy="6858000"/>
            <a:chOff x="0" y="0"/>
            <a:chExt cx="5760" cy="4320"/>
          </a:xfrm>
        </p:grpSpPr>
        <p:sp>
          <p:nvSpPr>
            <p:cNvPr id="5" name="Rectangle 3"/>
            <p:cNvSpPr>
              <a:spLocks noChangeArrowheads="1"/>
            </p:cNvSpPr>
            <p:nvPr userDrawn="1"/>
          </p:nvSpPr>
          <p:spPr bwMode="auto">
            <a:xfrm>
              <a:off x="0" y="0"/>
              <a:ext cx="5760" cy="4320"/>
            </a:xfrm>
            <a:prstGeom prst="rect">
              <a:avLst/>
            </a:prstGeom>
            <a:solidFill>
              <a:schemeClr val="bg1"/>
            </a:solidFill>
            <a:ln w="9525">
              <a:solidFill>
                <a:schemeClr val="tx1"/>
              </a:solidFill>
              <a:miter lim="800000"/>
              <a:headEnd/>
              <a:tailEnd/>
            </a:ln>
            <a:effectLst/>
          </p:spPr>
          <p:txBody>
            <a:bodyPr wrap="none" anchor="ctr"/>
            <a:lstStyle/>
            <a:p>
              <a:pPr algn="ctr" fontAlgn="base">
                <a:spcBef>
                  <a:spcPct val="0"/>
                </a:spcBef>
                <a:spcAft>
                  <a:spcPct val="0"/>
                </a:spcAft>
                <a:defRPr/>
              </a:pPr>
              <a:endParaRPr kumimoji="1" lang="zh-CN" altLang="zh-CN" sz="2400" b="1">
                <a:solidFill>
                  <a:srgbClr val="000000"/>
                </a:solidFill>
                <a:ea typeface="宋体" pitchFamily="2" charset="-122"/>
              </a:endParaRPr>
            </a:p>
          </p:txBody>
        </p:sp>
        <p:pic>
          <p:nvPicPr>
            <p:cNvPr id="6" name="Picture 4" descr="18五视野国际"/>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2784"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组合标志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48" y="96"/>
              <a:ext cx="196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9"/>
          <p:cNvGrpSpPr>
            <a:grpSpLocks/>
          </p:cNvGrpSpPr>
          <p:nvPr/>
        </p:nvGrpSpPr>
        <p:grpSpPr bwMode="auto">
          <a:xfrm>
            <a:off x="0" y="0"/>
            <a:ext cx="12192000" cy="6858000"/>
            <a:chOff x="0" y="0"/>
            <a:chExt cx="5760" cy="4320"/>
          </a:xfrm>
        </p:grpSpPr>
        <p:sp>
          <p:nvSpPr>
            <p:cNvPr id="9" name="Rectangle 10"/>
            <p:cNvSpPr>
              <a:spLocks noChangeArrowheads="1"/>
            </p:cNvSpPr>
            <p:nvPr userDrawn="1"/>
          </p:nvSpPr>
          <p:spPr bwMode="auto">
            <a:xfrm>
              <a:off x="0" y="0"/>
              <a:ext cx="5760" cy="4320"/>
            </a:xfrm>
            <a:prstGeom prst="rect">
              <a:avLst/>
            </a:prstGeom>
            <a:solidFill>
              <a:schemeClr val="bg1"/>
            </a:solidFill>
            <a:ln w="9525">
              <a:solidFill>
                <a:schemeClr val="tx1"/>
              </a:solidFill>
              <a:miter lim="800000"/>
              <a:headEnd/>
              <a:tailEnd/>
            </a:ln>
            <a:effectLst/>
          </p:spPr>
          <p:txBody>
            <a:bodyPr wrap="none" anchor="ctr"/>
            <a:lstStyle/>
            <a:p>
              <a:pPr algn="ctr" fontAlgn="base">
                <a:spcBef>
                  <a:spcPct val="0"/>
                </a:spcBef>
                <a:spcAft>
                  <a:spcPct val="0"/>
                </a:spcAft>
                <a:defRPr/>
              </a:pPr>
              <a:endParaRPr kumimoji="1" lang="zh-CN" altLang="zh-CN" sz="2400" b="1">
                <a:solidFill>
                  <a:srgbClr val="000000"/>
                </a:solidFill>
                <a:ea typeface="宋体" pitchFamily="2" charset="-122"/>
              </a:endParaRPr>
            </a:p>
          </p:txBody>
        </p:sp>
        <p:pic>
          <p:nvPicPr>
            <p:cNvPr id="10" name="Picture 11" descr="18五视野国际"/>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2784"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组合标志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48" y="96"/>
              <a:ext cx="196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134" name="Rectangle 6"/>
          <p:cNvSpPr>
            <a:spLocks noGrp="1" noChangeArrowheads="1"/>
          </p:cNvSpPr>
          <p:nvPr>
            <p:ph type="ctrTitle"/>
          </p:nvPr>
        </p:nvSpPr>
        <p:spPr>
          <a:xfrm>
            <a:off x="5903386" y="1484314"/>
            <a:ext cx="6288617" cy="1470025"/>
          </a:xfrm>
        </p:spPr>
        <p:txBody>
          <a:bodyPr/>
          <a:lstStyle>
            <a:lvl1pPr>
              <a:defRPr sz="5400"/>
            </a:lvl1pPr>
          </a:lstStyle>
          <a:p>
            <a:r>
              <a:rPr lang="zh-CN" altLang="en-US"/>
              <a:t>单击此处编辑母版标题样式</a:t>
            </a:r>
          </a:p>
        </p:txBody>
      </p:sp>
      <p:sp>
        <p:nvSpPr>
          <p:cNvPr id="48135" name="Rectangle 7"/>
          <p:cNvSpPr>
            <a:spLocks noGrp="1" noChangeArrowheads="1"/>
          </p:cNvSpPr>
          <p:nvPr>
            <p:ph type="subTitle" idx="1"/>
          </p:nvPr>
        </p:nvSpPr>
        <p:spPr>
          <a:xfrm>
            <a:off x="6864353" y="3284541"/>
            <a:ext cx="4171948" cy="1152525"/>
          </a:xfrm>
        </p:spPr>
        <p:txBody>
          <a:bodyPr/>
          <a:lstStyle>
            <a:lvl1pPr marL="0" indent="0" algn="ctr">
              <a:buFontTx/>
              <a:buNone/>
              <a:defRPr/>
            </a:lvl1pPr>
          </a:lstStyle>
          <a:p>
            <a:r>
              <a:rPr lang="zh-CN" altLang="en-US"/>
              <a:t>单击此处编辑母版副标题样式</a:t>
            </a:r>
          </a:p>
        </p:txBody>
      </p:sp>
      <p:sp>
        <p:nvSpPr>
          <p:cNvPr id="12" name="Rectangle 8"/>
          <p:cNvSpPr>
            <a:spLocks noGrp="1" noChangeArrowheads="1"/>
          </p:cNvSpPr>
          <p:nvPr>
            <p:ph type="dt" sz="half" idx="10"/>
          </p:nvPr>
        </p:nvSpPr>
        <p:spPr>
          <a:xfrm>
            <a:off x="7727950" y="4797425"/>
            <a:ext cx="2844800" cy="476250"/>
          </a:xfrm>
        </p:spPr>
        <p:txBody>
          <a:bodyPr/>
          <a:lstStyle>
            <a:lvl1pPr algn="ctr">
              <a:defRPr sz="1800" smtClean="0">
                <a:latin typeface="Garamond" pitchFamily="18" charset="0"/>
                <a:ea typeface="GungsuhChe" pitchFamily="49" charset="-127"/>
              </a:defRPr>
            </a:lvl1pPr>
          </a:lstStyle>
          <a:p>
            <a:pPr>
              <a:defRPr/>
            </a:pPr>
            <a:fld id="{04F306CB-AE9F-4AAF-8F90-A72B7FF71624}" type="datetime1">
              <a:rPr lang="zh-CN" altLang="en-US">
                <a:solidFill>
                  <a:srgbClr val="000000"/>
                </a:solidFill>
              </a:rPr>
              <a:pPr>
                <a:defRPr/>
              </a:pPr>
              <a:t>2021/2/15</a:t>
            </a:fld>
            <a:endParaRPr lang="en-US" altLang="zh-CN">
              <a:solidFill>
                <a:srgbClr val="000000"/>
              </a:solidFill>
            </a:endParaRPr>
          </a:p>
        </p:txBody>
      </p:sp>
    </p:spTree>
    <p:extLst>
      <p:ext uri="{BB962C8B-B14F-4D97-AF65-F5344CB8AC3E}">
        <p14:creationId xmlns:p14="http://schemas.microsoft.com/office/powerpoint/2010/main" val="4245577538"/>
      </p:ext>
    </p:extLst>
  </p:cSld>
  <p:clrMapOvr>
    <a:masterClrMapping/>
  </p:clrMapOvr>
  <p:transition spd="slow"/>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2DAEDD7E-C4AA-4213-B28F-85EA9C740778}"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72048633"/>
      </p:ext>
    </p:extLst>
  </p:cSld>
  <p:clrMapOvr>
    <a:masterClrMapping/>
  </p:clrMapOvr>
  <p:transition spd="slow"/>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5"/>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32866BF3-E44F-4BEB-BFBD-C3D1BB510EC1}"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21530159"/>
      </p:ext>
    </p:extLst>
  </p:cSld>
  <p:clrMapOvr>
    <a:masterClrMapping/>
  </p:clrMapOvr>
  <p:transition spd="slow"/>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6FB5D733-BE03-4038-AF41-613C2232CB8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781749644"/>
      </p:ext>
    </p:extLst>
  </p:cSld>
  <p:clrMapOvr>
    <a:masterClrMapping/>
  </p:clrMapOvr>
  <p:transition spd="slow"/>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3"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3"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fld id="{1A5882B1-9E88-4C27-92C8-43FB6D89442A}"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774740183"/>
      </p:ext>
    </p:extLst>
  </p:cSld>
  <p:clrMapOvr>
    <a:masterClrMapping/>
  </p:clrMapOvr>
  <p:transition spd="slow"/>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fld id="{A40C2FB1-9A58-4E16-9F47-E2A390740D0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980642108"/>
      </p:ext>
    </p:extLst>
  </p:cSld>
  <p:clrMapOvr>
    <a:masterClrMapping/>
  </p:clrMapOvr>
  <p:transition spd="slow"/>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fld id="{5651C88A-850B-49BA-A13E-A549CB7CB272}"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204093423"/>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F756622-B24D-4182-8A8E-1E44D98680A2}" type="datetimeFigureOut">
              <a:rPr lang="zh-CN" altLang="en-US" smtClean="0">
                <a:solidFill>
                  <a:prstClr val="black">
                    <a:tint val="75000"/>
                  </a:prstClr>
                </a:solidFill>
              </a:rPr>
              <a:pPr/>
              <a:t>2021/2/15</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270FA60E-45B6-4409-BF34-1862D7F44F8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026470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3"/>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7486AA2E-3ACD-4E7C-8005-3822DB55A0AC}"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552299074"/>
      </p:ext>
    </p:extLst>
  </p:cSld>
  <p:clrMapOvr>
    <a:masterClrMapping/>
  </p:clrMapOvr>
  <p:transition spd="slow"/>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A65F45B6-C43B-4504-84A7-9D644C19DD8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943883288"/>
      </p:ext>
    </p:extLst>
  </p:cSld>
  <p:clrMapOvr>
    <a:masterClrMapping/>
  </p:clrMapOvr>
  <p:transition spd="slow"/>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BFDC45EF-9CB7-4234-AA69-02D6CB4592F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705195903"/>
      </p:ext>
    </p:extLst>
  </p:cSld>
  <p:clrMapOvr>
    <a:masterClrMapping/>
  </p:clrMapOvr>
  <p:transition spd="slow"/>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686803" y="609600"/>
            <a:ext cx="25908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914403" y="609600"/>
            <a:ext cx="7569200"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1B7A543A-B4D3-4B1B-A980-233BEE609AB1}"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750457755"/>
      </p:ext>
    </p:extLst>
  </p:cSld>
  <p:clrMapOvr>
    <a:masterClrMapping/>
  </p:clrMapOvr>
  <p:transition spd="slow"/>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914400" y="609600"/>
            <a:ext cx="103632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914400" y="1981200"/>
            <a:ext cx="10363200" cy="4114800"/>
          </a:xfrm>
        </p:spPr>
        <p:txBody>
          <a:bodyPr/>
          <a:lstStyle/>
          <a:p>
            <a:pPr lvl="0"/>
            <a:endParaRPr lang="zh-CN" altLang="en-US"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CB76D112-D49B-411A-BC19-AED26BEE1788}"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648816990"/>
      </p:ext>
    </p:extLst>
  </p:cSld>
  <p:clrMapOvr>
    <a:masterClrMapping/>
  </p:clrMapOvr>
  <p:transition spd="slow"/>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2192000" cy="6858000"/>
            <a:chOff x="0" y="0"/>
            <a:chExt cx="5760" cy="4320"/>
          </a:xfrm>
        </p:grpSpPr>
        <p:sp>
          <p:nvSpPr>
            <p:cNvPr id="5" name="Rectangle 3"/>
            <p:cNvSpPr>
              <a:spLocks noChangeArrowheads="1"/>
            </p:cNvSpPr>
            <p:nvPr userDrawn="1"/>
          </p:nvSpPr>
          <p:spPr bwMode="auto">
            <a:xfrm>
              <a:off x="0" y="0"/>
              <a:ext cx="5760" cy="4320"/>
            </a:xfrm>
            <a:prstGeom prst="rect">
              <a:avLst/>
            </a:prstGeom>
            <a:solidFill>
              <a:schemeClr val="bg1"/>
            </a:solidFill>
            <a:ln w="9525">
              <a:solidFill>
                <a:schemeClr val="tx1"/>
              </a:solidFill>
              <a:miter lim="800000"/>
              <a:headEnd/>
              <a:tailEnd/>
            </a:ln>
            <a:effectLst/>
          </p:spPr>
          <p:txBody>
            <a:bodyPr wrap="none" anchor="ctr"/>
            <a:lstStyle/>
            <a:p>
              <a:pPr algn="ctr" fontAlgn="base">
                <a:spcBef>
                  <a:spcPct val="0"/>
                </a:spcBef>
                <a:spcAft>
                  <a:spcPct val="0"/>
                </a:spcAft>
                <a:defRPr/>
              </a:pPr>
              <a:endParaRPr kumimoji="1" lang="zh-CN" altLang="zh-CN" sz="2400" b="1">
                <a:solidFill>
                  <a:srgbClr val="000000"/>
                </a:solidFill>
                <a:ea typeface="宋体" pitchFamily="2" charset="-122"/>
              </a:endParaRPr>
            </a:p>
          </p:txBody>
        </p:sp>
        <p:pic>
          <p:nvPicPr>
            <p:cNvPr id="6" name="Picture 4" descr="18五视野国际"/>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2784"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组合标志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48" y="96"/>
              <a:ext cx="196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9"/>
          <p:cNvGrpSpPr>
            <a:grpSpLocks/>
          </p:cNvGrpSpPr>
          <p:nvPr/>
        </p:nvGrpSpPr>
        <p:grpSpPr bwMode="auto">
          <a:xfrm>
            <a:off x="0" y="0"/>
            <a:ext cx="12192000" cy="6858000"/>
            <a:chOff x="0" y="0"/>
            <a:chExt cx="5760" cy="4320"/>
          </a:xfrm>
        </p:grpSpPr>
        <p:sp>
          <p:nvSpPr>
            <p:cNvPr id="9" name="Rectangle 10"/>
            <p:cNvSpPr>
              <a:spLocks noChangeArrowheads="1"/>
            </p:cNvSpPr>
            <p:nvPr userDrawn="1"/>
          </p:nvSpPr>
          <p:spPr bwMode="auto">
            <a:xfrm>
              <a:off x="0" y="0"/>
              <a:ext cx="5760" cy="4320"/>
            </a:xfrm>
            <a:prstGeom prst="rect">
              <a:avLst/>
            </a:prstGeom>
            <a:solidFill>
              <a:schemeClr val="bg1"/>
            </a:solidFill>
            <a:ln w="9525">
              <a:solidFill>
                <a:schemeClr val="tx1"/>
              </a:solidFill>
              <a:miter lim="800000"/>
              <a:headEnd/>
              <a:tailEnd/>
            </a:ln>
            <a:effectLst/>
          </p:spPr>
          <p:txBody>
            <a:bodyPr wrap="none" anchor="ctr"/>
            <a:lstStyle/>
            <a:p>
              <a:pPr algn="ctr" fontAlgn="base">
                <a:spcBef>
                  <a:spcPct val="0"/>
                </a:spcBef>
                <a:spcAft>
                  <a:spcPct val="0"/>
                </a:spcAft>
                <a:defRPr/>
              </a:pPr>
              <a:endParaRPr kumimoji="1" lang="zh-CN" altLang="zh-CN" sz="2400" b="1">
                <a:solidFill>
                  <a:srgbClr val="000000"/>
                </a:solidFill>
                <a:ea typeface="宋体" pitchFamily="2" charset="-122"/>
              </a:endParaRPr>
            </a:p>
          </p:txBody>
        </p:sp>
        <p:pic>
          <p:nvPicPr>
            <p:cNvPr id="10" name="Picture 11" descr="18五视野国际"/>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2784"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组合标志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48" y="96"/>
              <a:ext cx="196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134" name="Rectangle 6"/>
          <p:cNvSpPr>
            <a:spLocks noGrp="1" noChangeArrowheads="1"/>
          </p:cNvSpPr>
          <p:nvPr>
            <p:ph type="ctrTitle"/>
          </p:nvPr>
        </p:nvSpPr>
        <p:spPr>
          <a:xfrm>
            <a:off x="5903386" y="1484314"/>
            <a:ext cx="6288617" cy="1470025"/>
          </a:xfrm>
        </p:spPr>
        <p:txBody>
          <a:bodyPr/>
          <a:lstStyle>
            <a:lvl1pPr>
              <a:defRPr sz="5400"/>
            </a:lvl1pPr>
          </a:lstStyle>
          <a:p>
            <a:r>
              <a:rPr lang="zh-CN" altLang="en-US"/>
              <a:t>单击此处编辑母版标题样式</a:t>
            </a:r>
          </a:p>
        </p:txBody>
      </p:sp>
      <p:sp>
        <p:nvSpPr>
          <p:cNvPr id="48135" name="Rectangle 7"/>
          <p:cNvSpPr>
            <a:spLocks noGrp="1" noChangeArrowheads="1"/>
          </p:cNvSpPr>
          <p:nvPr>
            <p:ph type="subTitle" idx="1"/>
          </p:nvPr>
        </p:nvSpPr>
        <p:spPr>
          <a:xfrm>
            <a:off x="6864353" y="3284541"/>
            <a:ext cx="4171948" cy="1152525"/>
          </a:xfrm>
        </p:spPr>
        <p:txBody>
          <a:bodyPr/>
          <a:lstStyle>
            <a:lvl1pPr marL="0" indent="0" algn="ctr">
              <a:buFontTx/>
              <a:buNone/>
              <a:defRPr/>
            </a:lvl1pPr>
          </a:lstStyle>
          <a:p>
            <a:r>
              <a:rPr lang="zh-CN" altLang="en-US"/>
              <a:t>单击此处编辑母版副标题样式</a:t>
            </a:r>
          </a:p>
        </p:txBody>
      </p:sp>
      <p:sp>
        <p:nvSpPr>
          <p:cNvPr id="12" name="Rectangle 8"/>
          <p:cNvSpPr>
            <a:spLocks noGrp="1" noChangeArrowheads="1"/>
          </p:cNvSpPr>
          <p:nvPr>
            <p:ph type="dt" sz="half" idx="10"/>
          </p:nvPr>
        </p:nvSpPr>
        <p:spPr>
          <a:xfrm>
            <a:off x="7727950" y="4797425"/>
            <a:ext cx="2844800" cy="476250"/>
          </a:xfrm>
        </p:spPr>
        <p:txBody>
          <a:bodyPr/>
          <a:lstStyle>
            <a:lvl1pPr algn="ctr">
              <a:defRPr sz="1800" smtClean="0">
                <a:latin typeface="Garamond" pitchFamily="18" charset="0"/>
                <a:ea typeface="GungsuhChe" pitchFamily="49" charset="-127"/>
              </a:defRPr>
            </a:lvl1pPr>
          </a:lstStyle>
          <a:p>
            <a:pPr>
              <a:defRPr/>
            </a:pPr>
            <a:fld id="{04F306CB-AE9F-4AAF-8F90-A72B7FF71624}" type="datetime1">
              <a:rPr lang="zh-CN" altLang="en-US">
                <a:solidFill>
                  <a:srgbClr val="000000"/>
                </a:solidFill>
              </a:rPr>
              <a:pPr>
                <a:defRPr/>
              </a:pPr>
              <a:t>2021/2/15</a:t>
            </a:fld>
            <a:endParaRPr lang="en-US" altLang="zh-CN">
              <a:solidFill>
                <a:srgbClr val="000000"/>
              </a:solidFill>
            </a:endParaRPr>
          </a:p>
        </p:txBody>
      </p:sp>
    </p:spTree>
    <p:extLst>
      <p:ext uri="{BB962C8B-B14F-4D97-AF65-F5344CB8AC3E}">
        <p14:creationId xmlns:p14="http://schemas.microsoft.com/office/powerpoint/2010/main" val="821602685"/>
      </p:ext>
    </p:extLst>
  </p:cSld>
  <p:clrMapOvr>
    <a:masterClrMapping/>
  </p:clrMapOvr>
  <p:transition spd="slow"/>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2DAEDD7E-C4AA-4213-B28F-85EA9C740778}"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908089526"/>
      </p:ext>
    </p:extLst>
  </p:cSld>
  <p:clrMapOvr>
    <a:masterClrMapping/>
  </p:clrMapOvr>
  <p:transition spd="slow"/>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5"/>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32866BF3-E44F-4BEB-BFBD-C3D1BB510EC1}"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700855517"/>
      </p:ext>
    </p:extLst>
  </p:cSld>
  <p:clrMapOvr>
    <a:masterClrMapping/>
  </p:clrMapOvr>
  <p:transition spd="slow"/>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6FB5D733-BE03-4038-AF41-613C2232CB8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006139183"/>
      </p:ext>
    </p:extLst>
  </p:cSld>
  <p:clrMapOvr>
    <a:masterClrMapping/>
  </p:clrMapOvr>
  <p:transition spd="slow"/>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3"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3"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fld id="{1A5882B1-9E88-4C27-92C8-43FB6D89442A}"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644015887"/>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1" y="457200"/>
            <a:ext cx="3932236"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90"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91"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F756622-B24D-4182-8A8E-1E44D98680A2}" type="datetimeFigureOut">
              <a:rPr lang="zh-CN" altLang="en-US" smtClean="0">
                <a:solidFill>
                  <a:prstClr val="black">
                    <a:tint val="75000"/>
                  </a:prstClr>
                </a:solidFill>
              </a:rPr>
              <a:pPr/>
              <a:t>2021/2/15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70FA60E-45B6-4409-BF34-1862D7F44F8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804636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fld id="{A40C2FB1-9A58-4E16-9F47-E2A390740D0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760606871"/>
      </p:ext>
    </p:extLst>
  </p:cSld>
  <p:clrMapOvr>
    <a:masterClrMapping/>
  </p:clrMapOvr>
  <p:transition spd="slow"/>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fld id="{5651C88A-850B-49BA-A13E-A549CB7CB272}"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139013494"/>
      </p:ext>
    </p:extLst>
  </p:cSld>
  <p:clrMapOvr>
    <a:masterClrMapping/>
  </p:clrMapOvr>
  <p:transition spd="slow"/>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3"/>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7486AA2E-3ACD-4E7C-8005-3822DB55A0AC}"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717256983"/>
      </p:ext>
    </p:extLst>
  </p:cSld>
  <p:clrMapOvr>
    <a:masterClrMapping/>
  </p:clrMapOvr>
  <p:transition spd="slow"/>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A65F45B6-C43B-4504-84A7-9D644C19DD8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906981810"/>
      </p:ext>
    </p:extLst>
  </p:cSld>
  <p:clrMapOvr>
    <a:masterClrMapping/>
  </p:clrMapOvr>
  <p:transition spd="slow"/>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BFDC45EF-9CB7-4234-AA69-02D6CB4592F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972396363"/>
      </p:ext>
    </p:extLst>
  </p:cSld>
  <p:clrMapOvr>
    <a:masterClrMapping/>
  </p:clrMapOvr>
  <p:transition spd="slow"/>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686803" y="609600"/>
            <a:ext cx="25908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914403" y="609600"/>
            <a:ext cx="7569200"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1B7A543A-B4D3-4B1B-A980-233BEE609AB1}"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571582016"/>
      </p:ext>
    </p:extLst>
  </p:cSld>
  <p:clrMapOvr>
    <a:masterClrMapping/>
  </p:clrMapOvr>
  <p:transition spd="slow"/>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914400" y="609600"/>
            <a:ext cx="103632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914400" y="1981200"/>
            <a:ext cx="10363200" cy="4114800"/>
          </a:xfrm>
        </p:spPr>
        <p:txBody>
          <a:bodyPr/>
          <a:lstStyle/>
          <a:p>
            <a:pPr lvl="0"/>
            <a:endParaRPr lang="zh-CN" altLang="en-US"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CB76D112-D49B-411A-BC19-AED26BEE1788}"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269763438"/>
      </p:ext>
    </p:extLst>
  </p:cSld>
  <p:clrMapOvr>
    <a:masterClrMapping/>
  </p:clrMapOvr>
  <p:transition spd="slow"/>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2192000" cy="6858000"/>
            <a:chOff x="0" y="0"/>
            <a:chExt cx="5760" cy="4320"/>
          </a:xfrm>
        </p:grpSpPr>
        <p:sp>
          <p:nvSpPr>
            <p:cNvPr id="5" name="Rectangle 3"/>
            <p:cNvSpPr>
              <a:spLocks noChangeArrowheads="1"/>
            </p:cNvSpPr>
            <p:nvPr userDrawn="1"/>
          </p:nvSpPr>
          <p:spPr bwMode="auto">
            <a:xfrm>
              <a:off x="0" y="0"/>
              <a:ext cx="5760" cy="4320"/>
            </a:xfrm>
            <a:prstGeom prst="rect">
              <a:avLst/>
            </a:prstGeom>
            <a:solidFill>
              <a:schemeClr val="bg1"/>
            </a:solidFill>
            <a:ln w="9525">
              <a:solidFill>
                <a:schemeClr val="tx1"/>
              </a:solidFill>
              <a:miter lim="800000"/>
              <a:headEnd/>
              <a:tailEnd/>
            </a:ln>
            <a:effectLst/>
          </p:spPr>
          <p:txBody>
            <a:bodyPr wrap="none" anchor="ctr"/>
            <a:lstStyle/>
            <a:p>
              <a:pPr algn="ctr" fontAlgn="base">
                <a:spcBef>
                  <a:spcPct val="0"/>
                </a:spcBef>
                <a:spcAft>
                  <a:spcPct val="0"/>
                </a:spcAft>
                <a:defRPr/>
              </a:pPr>
              <a:endParaRPr kumimoji="1" lang="zh-CN" altLang="zh-CN" sz="2400" b="1">
                <a:solidFill>
                  <a:srgbClr val="000000"/>
                </a:solidFill>
                <a:ea typeface="宋体" pitchFamily="2" charset="-122"/>
              </a:endParaRPr>
            </a:p>
          </p:txBody>
        </p:sp>
        <p:pic>
          <p:nvPicPr>
            <p:cNvPr id="6" name="Picture 4" descr="18五视野国际"/>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2784"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组合标志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48" y="96"/>
              <a:ext cx="196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9"/>
          <p:cNvGrpSpPr>
            <a:grpSpLocks/>
          </p:cNvGrpSpPr>
          <p:nvPr/>
        </p:nvGrpSpPr>
        <p:grpSpPr bwMode="auto">
          <a:xfrm>
            <a:off x="0" y="0"/>
            <a:ext cx="12192000" cy="6858000"/>
            <a:chOff x="0" y="0"/>
            <a:chExt cx="5760" cy="4320"/>
          </a:xfrm>
        </p:grpSpPr>
        <p:sp>
          <p:nvSpPr>
            <p:cNvPr id="9" name="Rectangle 10"/>
            <p:cNvSpPr>
              <a:spLocks noChangeArrowheads="1"/>
            </p:cNvSpPr>
            <p:nvPr userDrawn="1"/>
          </p:nvSpPr>
          <p:spPr bwMode="auto">
            <a:xfrm>
              <a:off x="0" y="0"/>
              <a:ext cx="5760" cy="4320"/>
            </a:xfrm>
            <a:prstGeom prst="rect">
              <a:avLst/>
            </a:prstGeom>
            <a:solidFill>
              <a:schemeClr val="bg1"/>
            </a:solidFill>
            <a:ln w="9525">
              <a:solidFill>
                <a:schemeClr val="tx1"/>
              </a:solidFill>
              <a:miter lim="800000"/>
              <a:headEnd/>
              <a:tailEnd/>
            </a:ln>
            <a:effectLst/>
          </p:spPr>
          <p:txBody>
            <a:bodyPr wrap="none" anchor="ctr"/>
            <a:lstStyle/>
            <a:p>
              <a:pPr algn="ctr" fontAlgn="base">
                <a:spcBef>
                  <a:spcPct val="0"/>
                </a:spcBef>
                <a:spcAft>
                  <a:spcPct val="0"/>
                </a:spcAft>
                <a:defRPr/>
              </a:pPr>
              <a:endParaRPr kumimoji="1" lang="zh-CN" altLang="zh-CN" sz="2400" b="1">
                <a:solidFill>
                  <a:srgbClr val="000000"/>
                </a:solidFill>
                <a:ea typeface="宋体" pitchFamily="2" charset="-122"/>
              </a:endParaRPr>
            </a:p>
          </p:txBody>
        </p:sp>
        <p:pic>
          <p:nvPicPr>
            <p:cNvPr id="10" name="Picture 11" descr="18五视野国际"/>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2784"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组合标志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48" y="96"/>
              <a:ext cx="196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134" name="Rectangle 6"/>
          <p:cNvSpPr>
            <a:spLocks noGrp="1" noChangeArrowheads="1"/>
          </p:cNvSpPr>
          <p:nvPr>
            <p:ph type="ctrTitle"/>
          </p:nvPr>
        </p:nvSpPr>
        <p:spPr>
          <a:xfrm>
            <a:off x="5903386" y="1484314"/>
            <a:ext cx="6288617" cy="1470025"/>
          </a:xfrm>
        </p:spPr>
        <p:txBody>
          <a:bodyPr/>
          <a:lstStyle>
            <a:lvl1pPr>
              <a:defRPr sz="5400"/>
            </a:lvl1pPr>
          </a:lstStyle>
          <a:p>
            <a:r>
              <a:rPr lang="zh-CN" altLang="en-US"/>
              <a:t>单击此处编辑母版标题样式</a:t>
            </a:r>
          </a:p>
        </p:txBody>
      </p:sp>
      <p:sp>
        <p:nvSpPr>
          <p:cNvPr id="48135" name="Rectangle 7"/>
          <p:cNvSpPr>
            <a:spLocks noGrp="1" noChangeArrowheads="1"/>
          </p:cNvSpPr>
          <p:nvPr>
            <p:ph type="subTitle" idx="1"/>
          </p:nvPr>
        </p:nvSpPr>
        <p:spPr>
          <a:xfrm>
            <a:off x="6864353" y="3284541"/>
            <a:ext cx="4171948" cy="1152525"/>
          </a:xfrm>
        </p:spPr>
        <p:txBody>
          <a:bodyPr/>
          <a:lstStyle>
            <a:lvl1pPr marL="0" indent="0" algn="ctr">
              <a:buFontTx/>
              <a:buNone/>
              <a:defRPr/>
            </a:lvl1pPr>
          </a:lstStyle>
          <a:p>
            <a:r>
              <a:rPr lang="zh-CN" altLang="en-US"/>
              <a:t>单击此处编辑母版副标题样式</a:t>
            </a:r>
          </a:p>
        </p:txBody>
      </p:sp>
      <p:sp>
        <p:nvSpPr>
          <p:cNvPr id="12" name="Rectangle 8"/>
          <p:cNvSpPr>
            <a:spLocks noGrp="1" noChangeArrowheads="1"/>
          </p:cNvSpPr>
          <p:nvPr>
            <p:ph type="dt" sz="half" idx="10"/>
          </p:nvPr>
        </p:nvSpPr>
        <p:spPr>
          <a:xfrm>
            <a:off x="7727950" y="4797425"/>
            <a:ext cx="2844800" cy="476250"/>
          </a:xfrm>
        </p:spPr>
        <p:txBody>
          <a:bodyPr/>
          <a:lstStyle>
            <a:lvl1pPr algn="ctr">
              <a:defRPr sz="1800" smtClean="0">
                <a:latin typeface="Garamond" pitchFamily="18" charset="0"/>
                <a:ea typeface="GungsuhChe" pitchFamily="49" charset="-127"/>
              </a:defRPr>
            </a:lvl1pPr>
          </a:lstStyle>
          <a:p>
            <a:pPr>
              <a:defRPr/>
            </a:pPr>
            <a:fld id="{04F306CB-AE9F-4AAF-8F90-A72B7FF71624}" type="datetime1">
              <a:rPr lang="zh-CN" altLang="en-US">
                <a:solidFill>
                  <a:srgbClr val="000000"/>
                </a:solidFill>
              </a:rPr>
              <a:pPr>
                <a:defRPr/>
              </a:pPr>
              <a:t>2021/2/15</a:t>
            </a:fld>
            <a:endParaRPr lang="en-US" altLang="zh-CN">
              <a:solidFill>
                <a:srgbClr val="000000"/>
              </a:solidFill>
            </a:endParaRPr>
          </a:p>
        </p:txBody>
      </p:sp>
    </p:spTree>
    <p:extLst>
      <p:ext uri="{BB962C8B-B14F-4D97-AF65-F5344CB8AC3E}">
        <p14:creationId xmlns:p14="http://schemas.microsoft.com/office/powerpoint/2010/main" val="145058376"/>
      </p:ext>
    </p:extLst>
  </p:cSld>
  <p:clrMapOvr>
    <a:masterClrMapping/>
  </p:clrMapOvr>
  <p:transition spd="slow"/>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2DAEDD7E-C4AA-4213-B28F-85EA9C740778}"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317625727"/>
      </p:ext>
    </p:extLst>
  </p:cSld>
  <p:clrMapOvr>
    <a:masterClrMapping/>
  </p:clrMapOvr>
  <p:transition spd="slow"/>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5"/>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32866BF3-E44F-4BEB-BFBD-C3D1BB510EC1}"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857183068"/>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1" y="457200"/>
            <a:ext cx="3932236"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90" y="987425"/>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91"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F756622-B24D-4182-8A8E-1E44D98680A2}" type="datetimeFigureOut">
              <a:rPr lang="zh-CN" altLang="en-US" smtClean="0">
                <a:solidFill>
                  <a:prstClr val="black">
                    <a:tint val="75000"/>
                  </a:prstClr>
                </a:solidFill>
              </a:rPr>
              <a:pPr/>
              <a:t>2021/2/15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70FA60E-45B6-4409-BF34-1862D7F44F8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177142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6FB5D733-BE03-4038-AF41-613C2232CB8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749276436"/>
      </p:ext>
    </p:extLst>
  </p:cSld>
  <p:clrMapOvr>
    <a:masterClrMapping/>
  </p:clrMapOvr>
  <p:transition spd="slow"/>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3"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3"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fld id="{1A5882B1-9E88-4C27-92C8-43FB6D89442A}"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116372916"/>
      </p:ext>
    </p:extLst>
  </p:cSld>
  <p:clrMapOvr>
    <a:masterClrMapping/>
  </p:clrMapOvr>
  <p:transition spd="slow"/>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fld id="{A40C2FB1-9A58-4E16-9F47-E2A390740D0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497467519"/>
      </p:ext>
    </p:extLst>
  </p:cSld>
  <p:clrMapOvr>
    <a:masterClrMapping/>
  </p:clrMapOvr>
  <p:transition spd="slow"/>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fld id="{5651C88A-850B-49BA-A13E-A549CB7CB272}"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56938815"/>
      </p:ext>
    </p:extLst>
  </p:cSld>
  <p:clrMapOvr>
    <a:masterClrMapping/>
  </p:clrMapOvr>
  <p:transition spd="slow"/>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3"/>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7486AA2E-3ACD-4E7C-8005-3822DB55A0AC}"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680678037"/>
      </p:ext>
    </p:extLst>
  </p:cSld>
  <p:clrMapOvr>
    <a:masterClrMapping/>
  </p:clrMapOvr>
  <p:transition spd="slow"/>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A65F45B6-C43B-4504-84A7-9D644C19DD8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965472672"/>
      </p:ext>
    </p:extLst>
  </p:cSld>
  <p:clrMapOvr>
    <a:masterClrMapping/>
  </p:clrMapOvr>
  <p:transition spd="slow"/>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BFDC45EF-9CB7-4234-AA69-02D6CB4592F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677555152"/>
      </p:ext>
    </p:extLst>
  </p:cSld>
  <p:clrMapOvr>
    <a:masterClrMapping/>
  </p:clrMapOvr>
  <p:transition spd="slow"/>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686803" y="609600"/>
            <a:ext cx="25908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914403" y="609600"/>
            <a:ext cx="7569200"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1B7A543A-B4D3-4B1B-A980-233BEE609AB1}"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259956206"/>
      </p:ext>
    </p:extLst>
  </p:cSld>
  <p:clrMapOvr>
    <a:masterClrMapping/>
  </p:clrMapOvr>
  <p:transition spd="slow"/>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914400" y="609600"/>
            <a:ext cx="103632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914400" y="1981200"/>
            <a:ext cx="10363200" cy="4114800"/>
          </a:xfrm>
        </p:spPr>
        <p:txBody>
          <a:bodyPr/>
          <a:lstStyle/>
          <a:p>
            <a:pPr lvl="0"/>
            <a:endParaRPr lang="zh-CN" altLang="en-US"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CB76D112-D49B-411A-BC19-AED26BEE1788}"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14226944"/>
      </p:ext>
    </p:extLst>
  </p:cSld>
  <p:clrMapOvr>
    <a:masterClrMapping/>
  </p:clrMapOvr>
  <p:transition spd="slow"/>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83BE6021-5821-414D-A597-F3B69F119CE7}" type="datetimeFigureOut">
              <a:rPr lang="zh-CN" altLang="en-US">
                <a:solidFill>
                  <a:prstClr val="black">
                    <a:tint val="75000"/>
                  </a:prstClr>
                </a:solidFill>
              </a:rPr>
              <a:pPr>
                <a:defRPr/>
              </a:pPr>
              <a:t>2021/2/15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B9A13FFE-8A21-4364-8E8D-095927BDFB64}"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956953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6.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theme" Target="../theme/theme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theme" Target="../theme/theme8.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image" Target="../media/image2.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theme" Target="../theme/theme9.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4"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199"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756622-B24D-4182-8A8E-1E44D98680A2}" type="datetimeFigureOut">
              <a:rPr lang="zh-CN" altLang="en-US" smtClean="0">
                <a:solidFill>
                  <a:prstClr val="black">
                    <a:tint val="75000"/>
                  </a:prstClr>
                </a:solidFill>
              </a:rPr>
              <a:pPr/>
              <a:t>2021/2/15</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4"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0FA60E-45B6-4409-BF34-1862D7F44F8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4693511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4"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838204"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838199" y="6356352"/>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F101F6F4-5C8E-435F-AB47-80017D145E80}" type="datetimeFigureOut">
              <a:rPr lang="zh-CN" altLang="en-US">
                <a:solidFill>
                  <a:prstClr val="black">
                    <a:tint val="75000"/>
                  </a:prstClr>
                </a:solidFill>
              </a:rPr>
              <a:pPr>
                <a:defRPr/>
              </a:pPr>
              <a:t>2021/2/15</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4" y="6356352"/>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11CB734D-AA2E-492F-86B7-F43054490D73}"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7947600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ea typeface="宋体" charset="-122"/>
        </a:defRPr>
      </a:lvl2pPr>
      <a:lvl3pPr algn="l" rtl="0" eaLnBrk="0" fontAlgn="base" hangingPunct="0">
        <a:lnSpc>
          <a:spcPct val="90000"/>
        </a:lnSpc>
        <a:spcBef>
          <a:spcPct val="0"/>
        </a:spcBef>
        <a:spcAft>
          <a:spcPct val="0"/>
        </a:spcAft>
        <a:defRPr sz="4400">
          <a:solidFill>
            <a:schemeClr val="tx1"/>
          </a:solidFill>
          <a:latin typeface="Calibri Light"/>
          <a:ea typeface="宋体" charset="-122"/>
        </a:defRPr>
      </a:lvl3pPr>
      <a:lvl4pPr algn="l" rtl="0" eaLnBrk="0" fontAlgn="base" hangingPunct="0">
        <a:lnSpc>
          <a:spcPct val="90000"/>
        </a:lnSpc>
        <a:spcBef>
          <a:spcPct val="0"/>
        </a:spcBef>
        <a:spcAft>
          <a:spcPct val="0"/>
        </a:spcAft>
        <a:defRPr sz="4400">
          <a:solidFill>
            <a:schemeClr val="tx1"/>
          </a:solidFill>
          <a:latin typeface="Calibri Light"/>
          <a:ea typeface="宋体" charset="-122"/>
        </a:defRPr>
      </a:lvl4pPr>
      <a:lvl5pPr algn="l" rtl="0" eaLnBrk="0" fontAlgn="base" hangingPunct="0">
        <a:lnSpc>
          <a:spcPct val="90000"/>
        </a:lnSpc>
        <a:spcBef>
          <a:spcPct val="0"/>
        </a:spcBef>
        <a:spcAft>
          <a:spcPct val="0"/>
        </a:spcAft>
        <a:defRPr sz="4400">
          <a:solidFill>
            <a:schemeClr val="tx1"/>
          </a:solidFill>
          <a:latin typeface="Calibri Light"/>
          <a:ea typeface="宋体" charset="-122"/>
        </a:defRPr>
      </a:lvl5pPr>
      <a:lvl6pPr marL="457200" algn="l" rtl="0" fontAlgn="base">
        <a:lnSpc>
          <a:spcPct val="90000"/>
        </a:lnSpc>
        <a:spcBef>
          <a:spcPct val="0"/>
        </a:spcBef>
        <a:spcAft>
          <a:spcPct val="0"/>
        </a:spcAft>
        <a:defRPr sz="4400">
          <a:solidFill>
            <a:schemeClr val="tx1"/>
          </a:solidFill>
          <a:latin typeface="Calibri Light"/>
          <a:ea typeface="宋体" charset="-122"/>
        </a:defRPr>
      </a:lvl6pPr>
      <a:lvl7pPr marL="914400" algn="l" rtl="0" fontAlgn="base">
        <a:lnSpc>
          <a:spcPct val="90000"/>
        </a:lnSpc>
        <a:spcBef>
          <a:spcPct val="0"/>
        </a:spcBef>
        <a:spcAft>
          <a:spcPct val="0"/>
        </a:spcAft>
        <a:defRPr sz="4400">
          <a:solidFill>
            <a:schemeClr val="tx1"/>
          </a:solidFill>
          <a:latin typeface="Calibri Light"/>
          <a:ea typeface="宋体" charset="-122"/>
        </a:defRPr>
      </a:lvl7pPr>
      <a:lvl8pPr marL="1371600" algn="l" rtl="0" fontAlgn="base">
        <a:lnSpc>
          <a:spcPct val="90000"/>
        </a:lnSpc>
        <a:spcBef>
          <a:spcPct val="0"/>
        </a:spcBef>
        <a:spcAft>
          <a:spcPct val="0"/>
        </a:spcAft>
        <a:defRPr sz="4400">
          <a:solidFill>
            <a:schemeClr val="tx1"/>
          </a:solidFill>
          <a:latin typeface="Calibri Light"/>
          <a:ea typeface="宋体" charset="-122"/>
        </a:defRPr>
      </a:lvl8pPr>
      <a:lvl9pPr marL="1828800" algn="l" rtl="0" fontAlgn="base">
        <a:lnSpc>
          <a:spcPct val="90000"/>
        </a:lnSpc>
        <a:spcBef>
          <a:spcPct val="0"/>
        </a:spcBef>
        <a:spcAft>
          <a:spcPct val="0"/>
        </a:spcAft>
        <a:defRPr sz="4400">
          <a:solidFill>
            <a:schemeClr val="tx1"/>
          </a:solidFill>
          <a:latin typeface="Calibri Light"/>
          <a:ea typeface="宋体" charset="-122"/>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2" descr="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descr="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4"/>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9221" name="Rectangle 5"/>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7110" name="Rectangle 6"/>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smtClean="0">
                <a:solidFill>
                  <a:schemeClr val="tx1"/>
                </a:solidFill>
                <a:ea typeface="宋体" pitchFamily="2" charset="-122"/>
              </a:defRPr>
            </a:lvl1pPr>
          </a:lstStyle>
          <a:p>
            <a:pPr fontAlgn="base">
              <a:spcBef>
                <a:spcPct val="0"/>
              </a:spcBef>
              <a:spcAft>
                <a:spcPct val="0"/>
              </a:spcAft>
              <a:defRPr/>
            </a:pPr>
            <a:endParaRPr kumimoji="1" lang="en-US" altLang="zh-CN">
              <a:solidFill>
                <a:srgbClr val="000000"/>
              </a:solidFill>
            </a:endParaRPr>
          </a:p>
        </p:txBody>
      </p:sp>
      <p:sp>
        <p:nvSpPr>
          <p:cNvPr id="47111" name="Rectangle 7"/>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smtClean="0">
                <a:solidFill>
                  <a:schemeClr val="tx1"/>
                </a:solidFill>
                <a:ea typeface="宋体" pitchFamily="2" charset="-122"/>
              </a:defRPr>
            </a:lvl1pPr>
          </a:lstStyle>
          <a:p>
            <a:pPr fontAlgn="base">
              <a:spcBef>
                <a:spcPct val="0"/>
              </a:spcBef>
              <a:spcAft>
                <a:spcPct val="0"/>
              </a:spcAft>
              <a:defRPr/>
            </a:pPr>
            <a:endParaRPr kumimoji="1" lang="en-US" altLang="zh-CN">
              <a:solidFill>
                <a:srgbClr val="000000"/>
              </a:solidFill>
            </a:endParaRPr>
          </a:p>
        </p:txBody>
      </p:sp>
      <p:sp>
        <p:nvSpPr>
          <p:cNvPr id="47112" name="Rectangle 8"/>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ea typeface="宋体" panose="02010600030101010101" pitchFamily="2" charset="-122"/>
              </a:defRPr>
            </a:lvl1pPr>
          </a:lstStyle>
          <a:p>
            <a:pPr fontAlgn="base">
              <a:spcBef>
                <a:spcPct val="0"/>
              </a:spcBef>
              <a:spcAft>
                <a:spcPct val="0"/>
              </a:spcAft>
            </a:pPr>
            <a:fld id="{FE889F65-6110-4F59-81C5-FDA033A42F34}" type="slidenum">
              <a:rPr kumimoji="1" lang="en-US" altLang="zh-CN">
                <a:solidFill>
                  <a:srgbClr val="000000"/>
                </a:solidFill>
              </a:rPr>
              <a:pPr fontAlgn="base">
                <a:spcBef>
                  <a:spcPct val="0"/>
                </a:spcBef>
                <a:spcAft>
                  <a:spcPct val="0"/>
                </a:spcAft>
              </a:pPr>
              <a:t>‹#›</a:t>
            </a:fld>
            <a:endParaRPr kumimoji="1" lang="en-US" altLang="zh-CN">
              <a:solidFill>
                <a:srgbClr val="000000"/>
              </a:solidFill>
            </a:endParaRPr>
          </a:p>
        </p:txBody>
      </p:sp>
    </p:spTree>
    <p:extLst>
      <p:ext uri="{BB962C8B-B14F-4D97-AF65-F5344CB8AC3E}">
        <p14:creationId xmlns:p14="http://schemas.microsoft.com/office/powerpoint/2010/main" val="6880311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transition spd="slow"/>
  <p:hf hdr="0" ftr="0" dt="0"/>
  <p:txStyles>
    <p:titleStyle>
      <a:lvl1pPr algn="ctr" rtl="0" eaLnBrk="0" fontAlgn="base" hangingPunct="0">
        <a:spcBef>
          <a:spcPct val="0"/>
        </a:spcBef>
        <a:spcAft>
          <a:spcPct val="0"/>
        </a:spcAft>
        <a:defRPr kumimoji="1" sz="4400" b="1">
          <a:solidFill>
            <a:schemeClr val="accent2"/>
          </a:solidFill>
          <a:latin typeface="+mj-lt"/>
          <a:ea typeface="+mj-ea"/>
          <a:cs typeface="+mj-cs"/>
        </a:defRPr>
      </a:lvl1pPr>
      <a:lvl2pPr algn="ctr" rtl="0" eaLnBrk="0" fontAlgn="base" hangingPunct="0">
        <a:spcBef>
          <a:spcPct val="0"/>
        </a:spcBef>
        <a:spcAft>
          <a:spcPct val="0"/>
        </a:spcAft>
        <a:defRPr kumimoji="1" sz="4400" b="1">
          <a:solidFill>
            <a:schemeClr val="accent2"/>
          </a:solidFill>
          <a:latin typeface="Times New Roman" pitchFamily="18" charset="0"/>
          <a:ea typeface="华文新魏" pitchFamily="2" charset="-122"/>
        </a:defRPr>
      </a:lvl2pPr>
      <a:lvl3pPr algn="ctr" rtl="0" eaLnBrk="0" fontAlgn="base" hangingPunct="0">
        <a:spcBef>
          <a:spcPct val="0"/>
        </a:spcBef>
        <a:spcAft>
          <a:spcPct val="0"/>
        </a:spcAft>
        <a:defRPr kumimoji="1" sz="4400" b="1">
          <a:solidFill>
            <a:schemeClr val="accent2"/>
          </a:solidFill>
          <a:latin typeface="Times New Roman" pitchFamily="18" charset="0"/>
          <a:ea typeface="华文新魏" pitchFamily="2" charset="-122"/>
        </a:defRPr>
      </a:lvl3pPr>
      <a:lvl4pPr algn="ctr" rtl="0" eaLnBrk="0" fontAlgn="base" hangingPunct="0">
        <a:spcBef>
          <a:spcPct val="0"/>
        </a:spcBef>
        <a:spcAft>
          <a:spcPct val="0"/>
        </a:spcAft>
        <a:defRPr kumimoji="1" sz="4400" b="1">
          <a:solidFill>
            <a:schemeClr val="accent2"/>
          </a:solidFill>
          <a:latin typeface="Times New Roman" pitchFamily="18" charset="0"/>
          <a:ea typeface="华文新魏" pitchFamily="2" charset="-122"/>
        </a:defRPr>
      </a:lvl4pPr>
      <a:lvl5pPr algn="ctr" rtl="0" eaLnBrk="0" fontAlgn="base" hangingPunct="0">
        <a:spcBef>
          <a:spcPct val="0"/>
        </a:spcBef>
        <a:spcAft>
          <a:spcPct val="0"/>
        </a:spcAft>
        <a:defRPr kumimoji="1" sz="4400" b="1">
          <a:solidFill>
            <a:schemeClr val="accent2"/>
          </a:solidFill>
          <a:latin typeface="Times New Roman" pitchFamily="18" charset="0"/>
          <a:ea typeface="华文新魏" pitchFamily="2" charset="-122"/>
        </a:defRPr>
      </a:lvl5pPr>
      <a:lvl6pPr marL="457200" algn="ctr" rtl="0" fontAlgn="base">
        <a:spcBef>
          <a:spcPct val="0"/>
        </a:spcBef>
        <a:spcAft>
          <a:spcPct val="0"/>
        </a:spcAft>
        <a:defRPr kumimoji="1" sz="4400" b="1">
          <a:solidFill>
            <a:schemeClr val="accent2"/>
          </a:solidFill>
          <a:latin typeface="Times New Roman" pitchFamily="18" charset="0"/>
          <a:ea typeface="华文新魏" pitchFamily="2" charset="-122"/>
        </a:defRPr>
      </a:lvl6pPr>
      <a:lvl7pPr marL="914400" algn="ctr" rtl="0" fontAlgn="base">
        <a:spcBef>
          <a:spcPct val="0"/>
        </a:spcBef>
        <a:spcAft>
          <a:spcPct val="0"/>
        </a:spcAft>
        <a:defRPr kumimoji="1" sz="4400" b="1">
          <a:solidFill>
            <a:schemeClr val="accent2"/>
          </a:solidFill>
          <a:latin typeface="Times New Roman" pitchFamily="18" charset="0"/>
          <a:ea typeface="华文新魏" pitchFamily="2" charset="-122"/>
        </a:defRPr>
      </a:lvl7pPr>
      <a:lvl8pPr marL="1371600" algn="ctr" rtl="0" fontAlgn="base">
        <a:spcBef>
          <a:spcPct val="0"/>
        </a:spcBef>
        <a:spcAft>
          <a:spcPct val="0"/>
        </a:spcAft>
        <a:defRPr kumimoji="1" sz="4400" b="1">
          <a:solidFill>
            <a:schemeClr val="accent2"/>
          </a:solidFill>
          <a:latin typeface="Times New Roman" pitchFamily="18" charset="0"/>
          <a:ea typeface="华文新魏" pitchFamily="2" charset="-122"/>
        </a:defRPr>
      </a:lvl8pPr>
      <a:lvl9pPr marL="1828800" algn="ctr" rtl="0" fontAlgn="base">
        <a:spcBef>
          <a:spcPct val="0"/>
        </a:spcBef>
        <a:spcAft>
          <a:spcPct val="0"/>
        </a:spcAft>
        <a:defRPr kumimoji="1" sz="4400" b="1">
          <a:solidFill>
            <a:schemeClr val="accent2"/>
          </a:solidFill>
          <a:latin typeface="Times New Roman" pitchFamily="18" charset="0"/>
          <a:ea typeface="华文新魏" pitchFamily="2" charset="-122"/>
        </a:defRPr>
      </a:lvl9pPr>
    </p:titleStyle>
    <p:bodyStyle>
      <a:lvl1pPr marL="342900" indent="-342900" algn="l" rtl="0" eaLnBrk="0" fontAlgn="base" hangingPunct="0">
        <a:spcBef>
          <a:spcPct val="20000"/>
        </a:spcBef>
        <a:spcAft>
          <a:spcPct val="0"/>
        </a:spcAft>
        <a:buChar char="•"/>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vl6pPr marL="2514600" indent="-228600" algn="l" rtl="0" fontAlgn="base">
        <a:spcBef>
          <a:spcPct val="20000"/>
        </a:spcBef>
        <a:spcAft>
          <a:spcPct val="0"/>
        </a:spcAft>
        <a:buChar char="»"/>
        <a:defRPr kumimoji="1" sz="2000" b="1">
          <a:solidFill>
            <a:schemeClr val="tx1"/>
          </a:solidFill>
          <a:latin typeface="+mn-lt"/>
          <a:ea typeface="+mn-ea"/>
        </a:defRPr>
      </a:lvl6pPr>
      <a:lvl7pPr marL="2971800" indent="-228600" algn="l" rtl="0" fontAlgn="base">
        <a:spcBef>
          <a:spcPct val="20000"/>
        </a:spcBef>
        <a:spcAft>
          <a:spcPct val="0"/>
        </a:spcAft>
        <a:buChar char="»"/>
        <a:defRPr kumimoji="1" sz="2000" b="1">
          <a:solidFill>
            <a:schemeClr val="tx1"/>
          </a:solidFill>
          <a:latin typeface="+mn-lt"/>
          <a:ea typeface="+mn-ea"/>
        </a:defRPr>
      </a:lvl7pPr>
      <a:lvl8pPr marL="3429000" indent="-228600" algn="l" rtl="0" fontAlgn="base">
        <a:spcBef>
          <a:spcPct val="20000"/>
        </a:spcBef>
        <a:spcAft>
          <a:spcPct val="0"/>
        </a:spcAft>
        <a:buChar char="»"/>
        <a:defRPr kumimoji="1" sz="2000" b="1">
          <a:solidFill>
            <a:schemeClr val="tx1"/>
          </a:solidFill>
          <a:latin typeface="+mn-lt"/>
          <a:ea typeface="+mn-ea"/>
        </a:defRPr>
      </a:lvl8pPr>
      <a:lvl9pPr marL="3886200" indent="-228600" algn="l" rtl="0" fontAlgn="base">
        <a:spcBef>
          <a:spcPct val="20000"/>
        </a:spcBef>
        <a:spcAft>
          <a:spcPct val="0"/>
        </a:spcAft>
        <a:buChar char="»"/>
        <a:defRPr kumimoji="1" sz="20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2" descr="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descr="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4"/>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9221" name="Rectangle 5"/>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7110" name="Rectangle 6"/>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smtClean="0">
                <a:solidFill>
                  <a:schemeClr val="tx1"/>
                </a:solidFill>
                <a:ea typeface="宋体" pitchFamily="2" charset="-122"/>
              </a:defRPr>
            </a:lvl1pPr>
          </a:lstStyle>
          <a:p>
            <a:pPr fontAlgn="base">
              <a:spcBef>
                <a:spcPct val="0"/>
              </a:spcBef>
              <a:spcAft>
                <a:spcPct val="0"/>
              </a:spcAft>
              <a:defRPr/>
            </a:pPr>
            <a:endParaRPr kumimoji="1" lang="en-US" altLang="zh-CN">
              <a:solidFill>
                <a:srgbClr val="000000"/>
              </a:solidFill>
            </a:endParaRPr>
          </a:p>
        </p:txBody>
      </p:sp>
      <p:sp>
        <p:nvSpPr>
          <p:cNvPr id="47111" name="Rectangle 7"/>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smtClean="0">
                <a:solidFill>
                  <a:schemeClr val="tx1"/>
                </a:solidFill>
                <a:ea typeface="宋体" pitchFamily="2" charset="-122"/>
              </a:defRPr>
            </a:lvl1pPr>
          </a:lstStyle>
          <a:p>
            <a:pPr fontAlgn="base">
              <a:spcBef>
                <a:spcPct val="0"/>
              </a:spcBef>
              <a:spcAft>
                <a:spcPct val="0"/>
              </a:spcAft>
              <a:defRPr/>
            </a:pPr>
            <a:endParaRPr kumimoji="1" lang="en-US" altLang="zh-CN">
              <a:solidFill>
                <a:srgbClr val="000000"/>
              </a:solidFill>
            </a:endParaRPr>
          </a:p>
        </p:txBody>
      </p:sp>
      <p:sp>
        <p:nvSpPr>
          <p:cNvPr id="47112" name="Rectangle 8"/>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ea typeface="宋体" panose="02010600030101010101" pitchFamily="2" charset="-122"/>
              </a:defRPr>
            </a:lvl1pPr>
          </a:lstStyle>
          <a:p>
            <a:pPr fontAlgn="base">
              <a:spcBef>
                <a:spcPct val="0"/>
              </a:spcBef>
              <a:spcAft>
                <a:spcPct val="0"/>
              </a:spcAft>
            </a:pPr>
            <a:fld id="{FE889F65-6110-4F59-81C5-FDA033A42F34}" type="slidenum">
              <a:rPr kumimoji="1" lang="en-US" altLang="zh-CN">
                <a:solidFill>
                  <a:srgbClr val="000000"/>
                </a:solidFill>
              </a:rPr>
              <a:pPr fontAlgn="base">
                <a:spcBef>
                  <a:spcPct val="0"/>
                </a:spcBef>
                <a:spcAft>
                  <a:spcPct val="0"/>
                </a:spcAft>
              </a:pPr>
              <a:t>‹#›</a:t>
            </a:fld>
            <a:endParaRPr kumimoji="1" lang="en-US" altLang="zh-CN">
              <a:solidFill>
                <a:srgbClr val="000000"/>
              </a:solidFill>
            </a:endParaRPr>
          </a:p>
        </p:txBody>
      </p:sp>
    </p:spTree>
    <p:extLst>
      <p:ext uri="{BB962C8B-B14F-4D97-AF65-F5344CB8AC3E}">
        <p14:creationId xmlns:p14="http://schemas.microsoft.com/office/powerpoint/2010/main" val="239785901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transition spd="slow"/>
  <p:hf hdr="0" ftr="0" dt="0"/>
  <p:txStyles>
    <p:titleStyle>
      <a:lvl1pPr algn="ctr" rtl="0" eaLnBrk="0" fontAlgn="base" hangingPunct="0">
        <a:spcBef>
          <a:spcPct val="0"/>
        </a:spcBef>
        <a:spcAft>
          <a:spcPct val="0"/>
        </a:spcAft>
        <a:defRPr kumimoji="1" sz="4400" b="1">
          <a:solidFill>
            <a:schemeClr val="accent2"/>
          </a:solidFill>
          <a:latin typeface="+mj-lt"/>
          <a:ea typeface="+mj-ea"/>
          <a:cs typeface="+mj-cs"/>
        </a:defRPr>
      </a:lvl1pPr>
      <a:lvl2pPr algn="ctr" rtl="0" eaLnBrk="0" fontAlgn="base" hangingPunct="0">
        <a:spcBef>
          <a:spcPct val="0"/>
        </a:spcBef>
        <a:spcAft>
          <a:spcPct val="0"/>
        </a:spcAft>
        <a:defRPr kumimoji="1" sz="4400" b="1">
          <a:solidFill>
            <a:schemeClr val="accent2"/>
          </a:solidFill>
          <a:latin typeface="Times New Roman" pitchFamily="18" charset="0"/>
          <a:ea typeface="华文新魏" pitchFamily="2" charset="-122"/>
        </a:defRPr>
      </a:lvl2pPr>
      <a:lvl3pPr algn="ctr" rtl="0" eaLnBrk="0" fontAlgn="base" hangingPunct="0">
        <a:spcBef>
          <a:spcPct val="0"/>
        </a:spcBef>
        <a:spcAft>
          <a:spcPct val="0"/>
        </a:spcAft>
        <a:defRPr kumimoji="1" sz="4400" b="1">
          <a:solidFill>
            <a:schemeClr val="accent2"/>
          </a:solidFill>
          <a:latin typeface="Times New Roman" pitchFamily="18" charset="0"/>
          <a:ea typeface="华文新魏" pitchFamily="2" charset="-122"/>
        </a:defRPr>
      </a:lvl3pPr>
      <a:lvl4pPr algn="ctr" rtl="0" eaLnBrk="0" fontAlgn="base" hangingPunct="0">
        <a:spcBef>
          <a:spcPct val="0"/>
        </a:spcBef>
        <a:spcAft>
          <a:spcPct val="0"/>
        </a:spcAft>
        <a:defRPr kumimoji="1" sz="4400" b="1">
          <a:solidFill>
            <a:schemeClr val="accent2"/>
          </a:solidFill>
          <a:latin typeface="Times New Roman" pitchFamily="18" charset="0"/>
          <a:ea typeface="华文新魏" pitchFamily="2" charset="-122"/>
        </a:defRPr>
      </a:lvl4pPr>
      <a:lvl5pPr algn="ctr" rtl="0" eaLnBrk="0" fontAlgn="base" hangingPunct="0">
        <a:spcBef>
          <a:spcPct val="0"/>
        </a:spcBef>
        <a:spcAft>
          <a:spcPct val="0"/>
        </a:spcAft>
        <a:defRPr kumimoji="1" sz="4400" b="1">
          <a:solidFill>
            <a:schemeClr val="accent2"/>
          </a:solidFill>
          <a:latin typeface="Times New Roman" pitchFamily="18" charset="0"/>
          <a:ea typeface="华文新魏" pitchFamily="2" charset="-122"/>
        </a:defRPr>
      </a:lvl5pPr>
      <a:lvl6pPr marL="457200" algn="ctr" rtl="0" fontAlgn="base">
        <a:spcBef>
          <a:spcPct val="0"/>
        </a:spcBef>
        <a:spcAft>
          <a:spcPct val="0"/>
        </a:spcAft>
        <a:defRPr kumimoji="1" sz="4400" b="1">
          <a:solidFill>
            <a:schemeClr val="accent2"/>
          </a:solidFill>
          <a:latin typeface="Times New Roman" pitchFamily="18" charset="0"/>
          <a:ea typeface="华文新魏" pitchFamily="2" charset="-122"/>
        </a:defRPr>
      </a:lvl6pPr>
      <a:lvl7pPr marL="914400" algn="ctr" rtl="0" fontAlgn="base">
        <a:spcBef>
          <a:spcPct val="0"/>
        </a:spcBef>
        <a:spcAft>
          <a:spcPct val="0"/>
        </a:spcAft>
        <a:defRPr kumimoji="1" sz="4400" b="1">
          <a:solidFill>
            <a:schemeClr val="accent2"/>
          </a:solidFill>
          <a:latin typeface="Times New Roman" pitchFamily="18" charset="0"/>
          <a:ea typeface="华文新魏" pitchFamily="2" charset="-122"/>
        </a:defRPr>
      </a:lvl7pPr>
      <a:lvl8pPr marL="1371600" algn="ctr" rtl="0" fontAlgn="base">
        <a:spcBef>
          <a:spcPct val="0"/>
        </a:spcBef>
        <a:spcAft>
          <a:spcPct val="0"/>
        </a:spcAft>
        <a:defRPr kumimoji="1" sz="4400" b="1">
          <a:solidFill>
            <a:schemeClr val="accent2"/>
          </a:solidFill>
          <a:latin typeface="Times New Roman" pitchFamily="18" charset="0"/>
          <a:ea typeface="华文新魏" pitchFamily="2" charset="-122"/>
        </a:defRPr>
      </a:lvl8pPr>
      <a:lvl9pPr marL="1828800" algn="ctr" rtl="0" fontAlgn="base">
        <a:spcBef>
          <a:spcPct val="0"/>
        </a:spcBef>
        <a:spcAft>
          <a:spcPct val="0"/>
        </a:spcAft>
        <a:defRPr kumimoji="1" sz="4400" b="1">
          <a:solidFill>
            <a:schemeClr val="accent2"/>
          </a:solidFill>
          <a:latin typeface="Times New Roman" pitchFamily="18" charset="0"/>
          <a:ea typeface="华文新魏" pitchFamily="2" charset="-122"/>
        </a:defRPr>
      </a:lvl9pPr>
    </p:titleStyle>
    <p:bodyStyle>
      <a:lvl1pPr marL="342900" indent="-342900" algn="l" rtl="0" eaLnBrk="0" fontAlgn="base" hangingPunct="0">
        <a:spcBef>
          <a:spcPct val="20000"/>
        </a:spcBef>
        <a:spcAft>
          <a:spcPct val="0"/>
        </a:spcAft>
        <a:buChar char="•"/>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vl6pPr marL="2514600" indent="-228600" algn="l" rtl="0" fontAlgn="base">
        <a:spcBef>
          <a:spcPct val="20000"/>
        </a:spcBef>
        <a:spcAft>
          <a:spcPct val="0"/>
        </a:spcAft>
        <a:buChar char="»"/>
        <a:defRPr kumimoji="1" sz="2000" b="1">
          <a:solidFill>
            <a:schemeClr val="tx1"/>
          </a:solidFill>
          <a:latin typeface="+mn-lt"/>
          <a:ea typeface="+mn-ea"/>
        </a:defRPr>
      </a:lvl6pPr>
      <a:lvl7pPr marL="2971800" indent="-228600" algn="l" rtl="0" fontAlgn="base">
        <a:spcBef>
          <a:spcPct val="20000"/>
        </a:spcBef>
        <a:spcAft>
          <a:spcPct val="0"/>
        </a:spcAft>
        <a:buChar char="»"/>
        <a:defRPr kumimoji="1" sz="2000" b="1">
          <a:solidFill>
            <a:schemeClr val="tx1"/>
          </a:solidFill>
          <a:latin typeface="+mn-lt"/>
          <a:ea typeface="+mn-ea"/>
        </a:defRPr>
      </a:lvl7pPr>
      <a:lvl8pPr marL="3429000" indent="-228600" algn="l" rtl="0" fontAlgn="base">
        <a:spcBef>
          <a:spcPct val="20000"/>
        </a:spcBef>
        <a:spcAft>
          <a:spcPct val="0"/>
        </a:spcAft>
        <a:buChar char="»"/>
        <a:defRPr kumimoji="1" sz="2000" b="1">
          <a:solidFill>
            <a:schemeClr val="tx1"/>
          </a:solidFill>
          <a:latin typeface="+mn-lt"/>
          <a:ea typeface="+mn-ea"/>
        </a:defRPr>
      </a:lvl8pPr>
      <a:lvl9pPr marL="3886200" indent="-228600" algn="l" rtl="0" fontAlgn="base">
        <a:spcBef>
          <a:spcPct val="20000"/>
        </a:spcBef>
        <a:spcAft>
          <a:spcPct val="0"/>
        </a:spcAft>
        <a:buChar char="»"/>
        <a:defRPr kumimoji="1" sz="20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2" descr="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descr="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4"/>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9221" name="Rectangle 5"/>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7110" name="Rectangle 6"/>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smtClean="0">
                <a:solidFill>
                  <a:schemeClr val="tx1"/>
                </a:solidFill>
                <a:ea typeface="宋体" pitchFamily="2" charset="-122"/>
              </a:defRPr>
            </a:lvl1pPr>
          </a:lstStyle>
          <a:p>
            <a:pPr fontAlgn="base">
              <a:spcBef>
                <a:spcPct val="0"/>
              </a:spcBef>
              <a:spcAft>
                <a:spcPct val="0"/>
              </a:spcAft>
              <a:defRPr/>
            </a:pPr>
            <a:endParaRPr kumimoji="1" lang="en-US" altLang="zh-CN">
              <a:solidFill>
                <a:srgbClr val="000000"/>
              </a:solidFill>
            </a:endParaRPr>
          </a:p>
        </p:txBody>
      </p:sp>
      <p:sp>
        <p:nvSpPr>
          <p:cNvPr id="47111" name="Rectangle 7"/>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smtClean="0">
                <a:solidFill>
                  <a:schemeClr val="tx1"/>
                </a:solidFill>
                <a:ea typeface="宋体" pitchFamily="2" charset="-122"/>
              </a:defRPr>
            </a:lvl1pPr>
          </a:lstStyle>
          <a:p>
            <a:pPr fontAlgn="base">
              <a:spcBef>
                <a:spcPct val="0"/>
              </a:spcBef>
              <a:spcAft>
                <a:spcPct val="0"/>
              </a:spcAft>
              <a:defRPr/>
            </a:pPr>
            <a:endParaRPr kumimoji="1" lang="en-US" altLang="zh-CN">
              <a:solidFill>
                <a:srgbClr val="000000"/>
              </a:solidFill>
            </a:endParaRPr>
          </a:p>
        </p:txBody>
      </p:sp>
      <p:sp>
        <p:nvSpPr>
          <p:cNvPr id="47112" name="Rectangle 8"/>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ea typeface="宋体" panose="02010600030101010101" pitchFamily="2" charset="-122"/>
              </a:defRPr>
            </a:lvl1pPr>
          </a:lstStyle>
          <a:p>
            <a:pPr fontAlgn="base">
              <a:spcBef>
                <a:spcPct val="0"/>
              </a:spcBef>
              <a:spcAft>
                <a:spcPct val="0"/>
              </a:spcAft>
            </a:pPr>
            <a:fld id="{8886FDE3-A32B-4E46-88D3-3392B23AFBDB}" type="slidenum">
              <a:rPr kumimoji="1" lang="en-US" altLang="zh-CN" smtClean="0">
                <a:solidFill>
                  <a:srgbClr val="000000"/>
                </a:solidFill>
              </a:rPr>
              <a:pPr fontAlgn="base">
                <a:spcBef>
                  <a:spcPct val="0"/>
                </a:spcBef>
                <a:spcAft>
                  <a:spcPct val="0"/>
                </a:spcAft>
              </a:pPr>
              <a:t>‹#›</a:t>
            </a:fld>
            <a:endParaRPr kumimoji="1" lang="en-US" altLang="zh-CN" smtClean="0">
              <a:solidFill>
                <a:srgbClr val="000000"/>
              </a:solidFill>
            </a:endParaRPr>
          </a:p>
        </p:txBody>
      </p:sp>
    </p:spTree>
    <p:extLst>
      <p:ext uri="{BB962C8B-B14F-4D97-AF65-F5344CB8AC3E}">
        <p14:creationId xmlns:p14="http://schemas.microsoft.com/office/powerpoint/2010/main" val="1125217664"/>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transition spd="slow"/>
  <p:hf hdr="0" ftr="0" dt="0"/>
  <p:txStyles>
    <p:titleStyle>
      <a:lvl1pPr algn="ctr" rtl="0" eaLnBrk="0" fontAlgn="base" hangingPunct="0">
        <a:spcBef>
          <a:spcPct val="0"/>
        </a:spcBef>
        <a:spcAft>
          <a:spcPct val="0"/>
        </a:spcAft>
        <a:defRPr kumimoji="1" sz="4400" b="1">
          <a:solidFill>
            <a:schemeClr val="accent2"/>
          </a:solidFill>
          <a:latin typeface="+mj-lt"/>
          <a:ea typeface="+mj-ea"/>
          <a:cs typeface="+mj-cs"/>
        </a:defRPr>
      </a:lvl1pPr>
      <a:lvl2pPr algn="ctr" rtl="0" eaLnBrk="0" fontAlgn="base" hangingPunct="0">
        <a:spcBef>
          <a:spcPct val="0"/>
        </a:spcBef>
        <a:spcAft>
          <a:spcPct val="0"/>
        </a:spcAft>
        <a:defRPr kumimoji="1" sz="4400" b="1">
          <a:solidFill>
            <a:schemeClr val="accent2"/>
          </a:solidFill>
          <a:latin typeface="Times New Roman" pitchFamily="18" charset="0"/>
          <a:ea typeface="华文新魏" pitchFamily="2" charset="-122"/>
        </a:defRPr>
      </a:lvl2pPr>
      <a:lvl3pPr algn="ctr" rtl="0" eaLnBrk="0" fontAlgn="base" hangingPunct="0">
        <a:spcBef>
          <a:spcPct val="0"/>
        </a:spcBef>
        <a:spcAft>
          <a:spcPct val="0"/>
        </a:spcAft>
        <a:defRPr kumimoji="1" sz="4400" b="1">
          <a:solidFill>
            <a:schemeClr val="accent2"/>
          </a:solidFill>
          <a:latin typeface="Times New Roman" pitchFamily="18" charset="0"/>
          <a:ea typeface="华文新魏" pitchFamily="2" charset="-122"/>
        </a:defRPr>
      </a:lvl3pPr>
      <a:lvl4pPr algn="ctr" rtl="0" eaLnBrk="0" fontAlgn="base" hangingPunct="0">
        <a:spcBef>
          <a:spcPct val="0"/>
        </a:spcBef>
        <a:spcAft>
          <a:spcPct val="0"/>
        </a:spcAft>
        <a:defRPr kumimoji="1" sz="4400" b="1">
          <a:solidFill>
            <a:schemeClr val="accent2"/>
          </a:solidFill>
          <a:latin typeface="Times New Roman" pitchFamily="18" charset="0"/>
          <a:ea typeface="华文新魏" pitchFamily="2" charset="-122"/>
        </a:defRPr>
      </a:lvl4pPr>
      <a:lvl5pPr algn="ctr" rtl="0" eaLnBrk="0" fontAlgn="base" hangingPunct="0">
        <a:spcBef>
          <a:spcPct val="0"/>
        </a:spcBef>
        <a:spcAft>
          <a:spcPct val="0"/>
        </a:spcAft>
        <a:defRPr kumimoji="1" sz="4400" b="1">
          <a:solidFill>
            <a:schemeClr val="accent2"/>
          </a:solidFill>
          <a:latin typeface="Times New Roman" pitchFamily="18" charset="0"/>
          <a:ea typeface="华文新魏" pitchFamily="2" charset="-122"/>
        </a:defRPr>
      </a:lvl5pPr>
      <a:lvl6pPr marL="457200" algn="ctr" rtl="0" fontAlgn="base">
        <a:spcBef>
          <a:spcPct val="0"/>
        </a:spcBef>
        <a:spcAft>
          <a:spcPct val="0"/>
        </a:spcAft>
        <a:defRPr kumimoji="1" sz="4400" b="1">
          <a:solidFill>
            <a:schemeClr val="accent2"/>
          </a:solidFill>
          <a:latin typeface="Times New Roman" pitchFamily="18" charset="0"/>
          <a:ea typeface="华文新魏" pitchFamily="2" charset="-122"/>
        </a:defRPr>
      </a:lvl6pPr>
      <a:lvl7pPr marL="914400" algn="ctr" rtl="0" fontAlgn="base">
        <a:spcBef>
          <a:spcPct val="0"/>
        </a:spcBef>
        <a:spcAft>
          <a:spcPct val="0"/>
        </a:spcAft>
        <a:defRPr kumimoji="1" sz="4400" b="1">
          <a:solidFill>
            <a:schemeClr val="accent2"/>
          </a:solidFill>
          <a:latin typeface="Times New Roman" pitchFamily="18" charset="0"/>
          <a:ea typeface="华文新魏" pitchFamily="2" charset="-122"/>
        </a:defRPr>
      </a:lvl7pPr>
      <a:lvl8pPr marL="1371600" algn="ctr" rtl="0" fontAlgn="base">
        <a:spcBef>
          <a:spcPct val="0"/>
        </a:spcBef>
        <a:spcAft>
          <a:spcPct val="0"/>
        </a:spcAft>
        <a:defRPr kumimoji="1" sz="4400" b="1">
          <a:solidFill>
            <a:schemeClr val="accent2"/>
          </a:solidFill>
          <a:latin typeface="Times New Roman" pitchFamily="18" charset="0"/>
          <a:ea typeface="华文新魏" pitchFamily="2" charset="-122"/>
        </a:defRPr>
      </a:lvl8pPr>
      <a:lvl9pPr marL="1828800" algn="ctr" rtl="0" fontAlgn="base">
        <a:spcBef>
          <a:spcPct val="0"/>
        </a:spcBef>
        <a:spcAft>
          <a:spcPct val="0"/>
        </a:spcAft>
        <a:defRPr kumimoji="1" sz="4400" b="1">
          <a:solidFill>
            <a:schemeClr val="accent2"/>
          </a:solidFill>
          <a:latin typeface="Times New Roman" pitchFamily="18" charset="0"/>
          <a:ea typeface="华文新魏" pitchFamily="2" charset="-122"/>
        </a:defRPr>
      </a:lvl9pPr>
    </p:titleStyle>
    <p:bodyStyle>
      <a:lvl1pPr marL="342900" indent="-342900" algn="l" rtl="0" eaLnBrk="0" fontAlgn="base" hangingPunct="0">
        <a:spcBef>
          <a:spcPct val="20000"/>
        </a:spcBef>
        <a:spcAft>
          <a:spcPct val="0"/>
        </a:spcAft>
        <a:buChar char="•"/>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vl6pPr marL="2514600" indent="-228600" algn="l" rtl="0" fontAlgn="base">
        <a:spcBef>
          <a:spcPct val="20000"/>
        </a:spcBef>
        <a:spcAft>
          <a:spcPct val="0"/>
        </a:spcAft>
        <a:buChar char="»"/>
        <a:defRPr kumimoji="1" sz="2000" b="1">
          <a:solidFill>
            <a:schemeClr val="tx1"/>
          </a:solidFill>
          <a:latin typeface="+mn-lt"/>
          <a:ea typeface="+mn-ea"/>
        </a:defRPr>
      </a:lvl6pPr>
      <a:lvl7pPr marL="2971800" indent="-228600" algn="l" rtl="0" fontAlgn="base">
        <a:spcBef>
          <a:spcPct val="20000"/>
        </a:spcBef>
        <a:spcAft>
          <a:spcPct val="0"/>
        </a:spcAft>
        <a:buChar char="»"/>
        <a:defRPr kumimoji="1" sz="2000" b="1">
          <a:solidFill>
            <a:schemeClr val="tx1"/>
          </a:solidFill>
          <a:latin typeface="+mn-lt"/>
          <a:ea typeface="+mn-ea"/>
        </a:defRPr>
      </a:lvl7pPr>
      <a:lvl8pPr marL="3429000" indent="-228600" algn="l" rtl="0" fontAlgn="base">
        <a:spcBef>
          <a:spcPct val="20000"/>
        </a:spcBef>
        <a:spcAft>
          <a:spcPct val="0"/>
        </a:spcAft>
        <a:buChar char="»"/>
        <a:defRPr kumimoji="1" sz="2000" b="1">
          <a:solidFill>
            <a:schemeClr val="tx1"/>
          </a:solidFill>
          <a:latin typeface="+mn-lt"/>
          <a:ea typeface="+mn-ea"/>
        </a:defRPr>
      </a:lvl8pPr>
      <a:lvl9pPr marL="3886200" indent="-228600" algn="l" rtl="0" fontAlgn="base">
        <a:spcBef>
          <a:spcPct val="20000"/>
        </a:spcBef>
        <a:spcAft>
          <a:spcPct val="0"/>
        </a:spcAft>
        <a:buChar char="»"/>
        <a:defRPr kumimoji="1" sz="20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2" descr="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descr="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4"/>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9221" name="Rectangle 5"/>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7110" name="Rectangle 6"/>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smtClean="0">
                <a:solidFill>
                  <a:schemeClr val="tx1"/>
                </a:solidFill>
                <a:ea typeface="宋体" pitchFamily="2" charset="-122"/>
              </a:defRPr>
            </a:lvl1pPr>
          </a:lstStyle>
          <a:p>
            <a:pPr fontAlgn="base">
              <a:spcBef>
                <a:spcPct val="0"/>
              </a:spcBef>
              <a:spcAft>
                <a:spcPct val="0"/>
              </a:spcAft>
              <a:defRPr/>
            </a:pPr>
            <a:endParaRPr kumimoji="1" lang="en-US" altLang="zh-CN">
              <a:solidFill>
                <a:srgbClr val="000000"/>
              </a:solidFill>
            </a:endParaRPr>
          </a:p>
        </p:txBody>
      </p:sp>
      <p:sp>
        <p:nvSpPr>
          <p:cNvPr id="47111" name="Rectangle 7"/>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smtClean="0">
                <a:solidFill>
                  <a:schemeClr val="tx1"/>
                </a:solidFill>
                <a:ea typeface="宋体" pitchFamily="2" charset="-122"/>
              </a:defRPr>
            </a:lvl1pPr>
          </a:lstStyle>
          <a:p>
            <a:pPr fontAlgn="base">
              <a:spcBef>
                <a:spcPct val="0"/>
              </a:spcBef>
              <a:spcAft>
                <a:spcPct val="0"/>
              </a:spcAft>
              <a:defRPr/>
            </a:pPr>
            <a:endParaRPr kumimoji="1" lang="en-US" altLang="zh-CN">
              <a:solidFill>
                <a:srgbClr val="000000"/>
              </a:solidFill>
            </a:endParaRPr>
          </a:p>
        </p:txBody>
      </p:sp>
      <p:sp>
        <p:nvSpPr>
          <p:cNvPr id="47112" name="Rectangle 8"/>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ea typeface="宋体" panose="02010600030101010101" pitchFamily="2" charset="-122"/>
              </a:defRPr>
            </a:lvl1pPr>
          </a:lstStyle>
          <a:p>
            <a:pPr fontAlgn="base">
              <a:spcBef>
                <a:spcPct val="0"/>
              </a:spcBef>
              <a:spcAft>
                <a:spcPct val="0"/>
              </a:spcAft>
            </a:pPr>
            <a:fld id="{F8A275CD-DB06-43C0-B4E2-4C2916C5A928}" type="slidenum">
              <a:rPr kumimoji="1" lang="en-US" altLang="zh-CN" smtClean="0">
                <a:solidFill>
                  <a:srgbClr val="000000"/>
                </a:solidFill>
              </a:rPr>
              <a:pPr fontAlgn="base">
                <a:spcBef>
                  <a:spcPct val="0"/>
                </a:spcBef>
                <a:spcAft>
                  <a:spcPct val="0"/>
                </a:spcAft>
              </a:pPr>
              <a:t>‹#›</a:t>
            </a:fld>
            <a:endParaRPr kumimoji="1" lang="en-US" altLang="zh-CN" smtClean="0">
              <a:solidFill>
                <a:srgbClr val="000000"/>
              </a:solidFill>
            </a:endParaRPr>
          </a:p>
        </p:txBody>
      </p:sp>
    </p:spTree>
    <p:extLst>
      <p:ext uri="{BB962C8B-B14F-4D97-AF65-F5344CB8AC3E}">
        <p14:creationId xmlns:p14="http://schemas.microsoft.com/office/powerpoint/2010/main" val="2914495547"/>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transition spd="slow"/>
  <p:hf hdr="0" ftr="0" dt="0"/>
  <p:txStyles>
    <p:titleStyle>
      <a:lvl1pPr algn="ctr" rtl="0" eaLnBrk="0" fontAlgn="base" hangingPunct="0">
        <a:spcBef>
          <a:spcPct val="0"/>
        </a:spcBef>
        <a:spcAft>
          <a:spcPct val="0"/>
        </a:spcAft>
        <a:defRPr kumimoji="1" sz="4400" b="1">
          <a:solidFill>
            <a:schemeClr val="accent2"/>
          </a:solidFill>
          <a:latin typeface="+mj-lt"/>
          <a:ea typeface="+mj-ea"/>
          <a:cs typeface="+mj-cs"/>
        </a:defRPr>
      </a:lvl1pPr>
      <a:lvl2pPr algn="ctr" rtl="0" eaLnBrk="0" fontAlgn="base" hangingPunct="0">
        <a:spcBef>
          <a:spcPct val="0"/>
        </a:spcBef>
        <a:spcAft>
          <a:spcPct val="0"/>
        </a:spcAft>
        <a:defRPr kumimoji="1" sz="4400" b="1">
          <a:solidFill>
            <a:schemeClr val="accent2"/>
          </a:solidFill>
          <a:latin typeface="Times New Roman" pitchFamily="18" charset="0"/>
          <a:ea typeface="华文新魏" pitchFamily="2" charset="-122"/>
        </a:defRPr>
      </a:lvl2pPr>
      <a:lvl3pPr algn="ctr" rtl="0" eaLnBrk="0" fontAlgn="base" hangingPunct="0">
        <a:spcBef>
          <a:spcPct val="0"/>
        </a:spcBef>
        <a:spcAft>
          <a:spcPct val="0"/>
        </a:spcAft>
        <a:defRPr kumimoji="1" sz="4400" b="1">
          <a:solidFill>
            <a:schemeClr val="accent2"/>
          </a:solidFill>
          <a:latin typeface="Times New Roman" pitchFamily="18" charset="0"/>
          <a:ea typeface="华文新魏" pitchFamily="2" charset="-122"/>
        </a:defRPr>
      </a:lvl3pPr>
      <a:lvl4pPr algn="ctr" rtl="0" eaLnBrk="0" fontAlgn="base" hangingPunct="0">
        <a:spcBef>
          <a:spcPct val="0"/>
        </a:spcBef>
        <a:spcAft>
          <a:spcPct val="0"/>
        </a:spcAft>
        <a:defRPr kumimoji="1" sz="4400" b="1">
          <a:solidFill>
            <a:schemeClr val="accent2"/>
          </a:solidFill>
          <a:latin typeface="Times New Roman" pitchFamily="18" charset="0"/>
          <a:ea typeface="华文新魏" pitchFamily="2" charset="-122"/>
        </a:defRPr>
      </a:lvl4pPr>
      <a:lvl5pPr algn="ctr" rtl="0" eaLnBrk="0" fontAlgn="base" hangingPunct="0">
        <a:spcBef>
          <a:spcPct val="0"/>
        </a:spcBef>
        <a:spcAft>
          <a:spcPct val="0"/>
        </a:spcAft>
        <a:defRPr kumimoji="1" sz="4400" b="1">
          <a:solidFill>
            <a:schemeClr val="accent2"/>
          </a:solidFill>
          <a:latin typeface="Times New Roman" pitchFamily="18" charset="0"/>
          <a:ea typeface="华文新魏" pitchFamily="2" charset="-122"/>
        </a:defRPr>
      </a:lvl5pPr>
      <a:lvl6pPr marL="457200" algn="ctr" rtl="0" fontAlgn="base">
        <a:spcBef>
          <a:spcPct val="0"/>
        </a:spcBef>
        <a:spcAft>
          <a:spcPct val="0"/>
        </a:spcAft>
        <a:defRPr kumimoji="1" sz="4400" b="1">
          <a:solidFill>
            <a:schemeClr val="accent2"/>
          </a:solidFill>
          <a:latin typeface="Times New Roman" pitchFamily="18" charset="0"/>
          <a:ea typeface="华文新魏" pitchFamily="2" charset="-122"/>
        </a:defRPr>
      </a:lvl6pPr>
      <a:lvl7pPr marL="914400" algn="ctr" rtl="0" fontAlgn="base">
        <a:spcBef>
          <a:spcPct val="0"/>
        </a:spcBef>
        <a:spcAft>
          <a:spcPct val="0"/>
        </a:spcAft>
        <a:defRPr kumimoji="1" sz="4400" b="1">
          <a:solidFill>
            <a:schemeClr val="accent2"/>
          </a:solidFill>
          <a:latin typeface="Times New Roman" pitchFamily="18" charset="0"/>
          <a:ea typeface="华文新魏" pitchFamily="2" charset="-122"/>
        </a:defRPr>
      </a:lvl7pPr>
      <a:lvl8pPr marL="1371600" algn="ctr" rtl="0" fontAlgn="base">
        <a:spcBef>
          <a:spcPct val="0"/>
        </a:spcBef>
        <a:spcAft>
          <a:spcPct val="0"/>
        </a:spcAft>
        <a:defRPr kumimoji="1" sz="4400" b="1">
          <a:solidFill>
            <a:schemeClr val="accent2"/>
          </a:solidFill>
          <a:latin typeface="Times New Roman" pitchFamily="18" charset="0"/>
          <a:ea typeface="华文新魏" pitchFamily="2" charset="-122"/>
        </a:defRPr>
      </a:lvl8pPr>
      <a:lvl9pPr marL="1828800" algn="ctr" rtl="0" fontAlgn="base">
        <a:spcBef>
          <a:spcPct val="0"/>
        </a:spcBef>
        <a:spcAft>
          <a:spcPct val="0"/>
        </a:spcAft>
        <a:defRPr kumimoji="1" sz="4400" b="1">
          <a:solidFill>
            <a:schemeClr val="accent2"/>
          </a:solidFill>
          <a:latin typeface="Times New Roman" pitchFamily="18" charset="0"/>
          <a:ea typeface="华文新魏" pitchFamily="2" charset="-122"/>
        </a:defRPr>
      </a:lvl9pPr>
    </p:titleStyle>
    <p:bodyStyle>
      <a:lvl1pPr marL="342900" indent="-342900" algn="l" rtl="0" eaLnBrk="0" fontAlgn="base" hangingPunct="0">
        <a:spcBef>
          <a:spcPct val="20000"/>
        </a:spcBef>
        <a:spcAft>
          <a:spcPct val="0"/>
        </a:spcAft>
        <a:buChar char="•"/>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vl6pPr marL="2514600" indent="-228600" algn="l" rtl="0" fontAlgn="base">
        <a:spcBef>
          <a:spcPct val="20000"/>
        </a:spcBef>
        <a:spcAft>
          <a:spcPct val="0"/>
        </a:spcAft>
        <a:buChar char="»"/>
        <a:defRPr kumimoji="1" sz="2000" b="1">
          <a:solidFill>
            <a:schemeClr val="tx1"/>
          </a:solidFill>
          <a:latin typeface="+mn-lt"/>
          <a:ea typeface="+mn-ea"/>
        </a:defRPr>
      </a:lvl6pPr>
      <a:lvl7pPr marL="2971800" indent="-228600" algn="l" rtl="0" fontAlgn="base">
        <a:spcBef>
          <a:spcPct val="20000"/>
        </a:spcBef>
        <a:spcAft>
          <a:spcPct val="0"/>
        </a:spcAft>
        <a:buChar char="»"/>
        <a:defRPr kumimoji="1" sz="2000" b="1">
          <a:solidFill>
            <a:schemeClr val="tx1"/>
          </a:solidFill>
          <a:latin typeface="+mn-lt"/>
          <a:ea typeface="+mn-ea"/>
        </a:defRPr>
      </a:lvl7pPr>
      <a:lvl8pPr marL="3429000" indent="-228600" algn="l" rtl="0" fontAlgn="base">
        <a:spcBef>
          <a:spcPct val="20000"/>
        </a:spcBef>
        <a:spcAft>
          <a:spcPct val="0"/>
        </a:spcAft>
        <a:buChar char="»"/>
        <a:defRPr kumimoji="1" sz="2000" b="1">
          <a:solidFill>
            <a:schemeClr val="tx1"/>
          </a:solidFill>
          <a:latin typeface="+mn-lt"/>
          <a:ea typeface="+mn-ea"/>
        </a:defRPr>
      </a:lvl8pPr>
      <a:lvl9pPr marL="3886200" indent="-228600" algn="l" rtl="0" fontAlgn="base">
        <a:spcBef>
          <a:spcPct val="20000"/>
        </a:spcBef>
        <a:spcAft>
          <a:spcPct val="0"/>
        </a:spcAft>
        <a:buChar char="»"/>
        <a:defRPr kumimoji="1" sz="20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2" descr="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descr="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4"/>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9221" name="Rectangle 5"/>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7110" name="Rectangle 6"/>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smtClean="0">
                <a:solidFill>
                  <a:schemeClr val="tx1"/>
                </a:solidFill>
                <a:ea typeface="宋体" pitchFamily="2" charset="-122"/>
              </a:defRPr>
            </a:lvl1pPr>
          </a:lstStyle>
          <a:p>
            <a:pPr fontAlgn="base">
              <a:spcBef>
                <a:spcPct val="0"/>
              </a:spcBef>
              <a:spcAft>
                <a:spcPct val="0"/>
              </a:spcAft>
              <a:defRPr/>
            </a:pPr>
            <a:endParaRPr kumimoji="1" lang="en-US" altLang="zh-CN">
              <a:solidFill>
                <a:srgbClr val="000000"/>
              </a:solidFill>
            </a:endParaRPr>
          </a:p>
        </p:txBody>
      </p:sp>
      <p:sp>
        <p:nvSpPr>
          <p:cNvPr id="47111" name="Rectangle 7"/>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smtClean="0">
                <a:solidFill>
                  <a:schemeClr val="tx1"/>
                </a:solidFill>
                <a:ea typeface="宋体" pitchFamily="2" charset="-122"/>
              </a:defRPr>
            </a:lvl1pPr>
          </a:lstStyle>
          <a:p>
            <a:pPr fontAlgn="base">
              <a:spcBef>
                <a:spcPct val="0"/>
              </a:spcBef>
              <a:spcAft>
                <a:spcPct val="0"/>
              </a:spcAft>
              <a:defRPr/>
            </a:pPr>
            <a:endParaRPr kumimoji="1" lang="en-US" altLang="zh-CN">
              <a:solidFill>
                <a:srgbClr val="000000"/>
              </a:solidFill>
            </a:endParaRPr>
          </a:p>
        </p:txBody>
      </p:sp>
      <p:sp>
        <p:nvSpPr>
          <p:cNvPr id="47112" name="Rectangle 8"/>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ea typeface="宋体" panose="02010600030101010101" pitchFamily="2" charset="-122"/>
              </a:defRPr>
            </a:lvl1pPr>
          </a:lstStyle>
          <a:p>
            <a:pPr fontAlgn="base">
              <a:spcBef>
                <a:spcPct val="0"/>
              </a:spcBef>
              <a:spcAft>
                <a:spcPct val="0"/>
              </a:spcAft>
            </a:pPr>
            <a:fld id="{F8A275CD-DB06-43C0-B4E2-4C2916C5A928}" type="slidenum">
              <a:rPr kumimoji="1" lang="en-US" altLang="zh-CN" smtClean="0">
                <a:solidFill>
                  <a:srgbClr val="000000"/>
                </a:solidFill>
              </a:rPr>
              <a:pPr fontAlgn="base">
                <a:spcBef>
                  <a:spcPct val="0"/>
                </a:spcBef>
                <a:spcAft>
                  <a:spcPct val="0"/>
                </a:spcAft>
              </a:pPr>
              <a:t>‹#›</a:t>
            </a:fld>
            <a:endParaRPr kumimoji="1" lang="en-US" altLang="zh-CN" smtClean="0">
              <a:solidFill>
                <a:srgbClr val="000000"/>
              </a:solidFill>
            </a:endParaRPr>
          </a:p>
        </p:txBody>
      </p:sp>
    </p:spTree>
    <p:extLst>
      <p:ext uri="{BB962C8B-B14F-4D97-AF65-F5344CB8AC3E}">
        <p14:creationId xmlns:p14="http://schemas.microsoft.com/office/powerpoint/2010/main" val="215176945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ransition spd="slow"/>
  <p:hf hdr="0" ftr="0" dt="0"/>
  <p:txStyles>
    <p:titleStyle>
      <a:lvl1pPr algn="ctr" rtl="0" eaLnBrk="0" fontAlgn="base" hangingPunct="0">
        <a:spcBef>
          <a:spcPct val="0"/>
        </a:spcBef>
        <a:spcAft>
          <a:spcPct val="0"/>
        </a:spcAft>
        <a:defRPr kumimoji="1" sz="4400" b="1">
          <a:solidFill>
            <a:schemeClr val="accent2"/>
          </a:solidFill>
          <a:latin typeface="+mj-lt"/>
          <a:ea typeface="+mj-ea"/>
          <a:cs typeface="+mj-cs"/>
        </a:defRPr>
      </a:lvl1pPr>
      <a:lvl2pPr algn="ctr" rtl="0" eaLnBrk="0" fontAlgn="base" hangingPunct="0">
        <a:spcBef>
          <a:spcPct val="0"/>
        </a:spcBef>
        <a:spcAft>
          <a:spcPct val="0"/>
        </a:spcAft>
        <a:defRPr kumimoji="1" sz="4400" b="1">
          <a:solidFill>
            <a:schemeClr val="accent2"/>
          </a:solidFill>
          <a:latin typeface="Times New Roman" pitchFamily="18" charset="0"/>
          <a:ea typeface="华文新魏" pitchFamily="2" charset="-122"/>
        </a:defRPr>
      </a:lvl2pPr>
      <a:lvl3pPr algn="ctr" rtl="0" eaLnBrk="0" fontAlgn="base" hangingPunct="0">
        <a:spcBef>
          <a:spcPct val="0"/>
        </a:spcBef>
        <a:spcAft>
          <a:spcPct val="0"/>
        </a:spcAft>
        <a:defRPr kumimoji="1" sz="4400" b="1">
          <a:solidFill>
            <a:schemeClr val="accent2"/>
          </a:solidFill>
          <a:latin typeface="Times New Roman" pitchFamily="18" charset="0"/>
          <a:ea typeface="华文新魏" pitchFamily="2" charset="-122"/>
        </a:defRPr>
      </a:lvl3pPr>
      <a:lvl4pPr algn="ctr" rtl="0" eaLnBrk="0" fontAlgn="base" hangingPunct="0">
        <a:spcBef>
          <a:spcPct val="0"/>
        </a:spcBef>
        <a:spcAft>
          <a:spcPct val="0"/>
        </a:spcAft>
        <a:defRPr kumimoji="1" sz="4400" b="1">
          <a:solidFill>
            <a:schemeClr val="accent2"/>
          </a:solidFill>
          <a:latin typeface="Times New Roman" pitchFamily="18" charset="0"/>
          <a:ea typeface="华文新魏" pitchFamily="2" charset="-122"/>
        </a:defRPr>
      </a:lvl4pPr>
      <a:lvl5pPr algn="ctr" rtl="0" eaLnBrk="0" fontAlgn="base" hangingPunct="0">
        <a:spcBef>
          <a:spcPct val="0"/>
        </a:spcBef>
        <a:spcAft>
          <a:spcPct val="0"/>
        </a:spcAft>
        <a:defRPr kumimoji="1" sz="4400" b="1">
          <a:solidFill>
            <a:schemeClr val="accent2"/>
          </a:solidFill>
          <a:latin typeface="Times New Roman" pitchFamily="18" charset="0"/>
          <a:ea typeface="华文新魏" pitchFamily="2" charset="-122"/>
        </a:defRPr>
      </a:lvl5pPr>
      <a:lvl6pPr marL="457200" algn="ctr" rtl="0" fontAlgn="base">
        <a:spcBef>
          <a:spcPct val="0"/>
        </a:spcBef>
        <a:spcAft>
          <a:spcPct val="0"/>
        </a:spcAft>
        <a:defRPr kumimoji="1" sz="4400" b="1">
          <a:solidFill>
            <a:schemeClr val="accent2"/>
          </a:solidFill>
          <a:latin typeface="Times New Roman" pitchFamily="18" charset="0"/>
          <a:ea typeface="华文新魏" pitchFamily="2" charset="-122"/>
        </a:defRPr>
      </a:lvl6pPr>
      <a:lvl7pPr marL="914400" algn="ctr" rtl="0" fontAlgn="base">
        <a:spcBef>
          <a:spcPct val="0"/>
        </a:spcBef>
        <a:spcAft>
          <a:spcPct val="0"/>
        </a:spcAft>
        <a:defRPr kumimoji="1" sz="4400" b="1">
          <a:solidFill>
            <a:schemeClr val="accent2"/>
          </a:solidFill>
          <a:latin typeface="Times New Roman" pitchFamily="18" charset="0"/>
          <a:ea typeface="华文新魏" pitchFamily="2" charset="-122"/>
        </a:defRPr>
      </a:lvl7pPr>
      <a:lvl8pPr marL="1371600" algn="ctr" rtl="0" fontAlgn="base">
        <a:spcBef>
          <a:spcPct val="0"/>
        </a:spcBef>
        <a:spcAft>
          <a:spcPct val="0"/>
        </a:spcAft>
        <a:defRPr kumimoji="1" sz="4400" b="1">
          <a:solidFill>
            <a:schemeClr val="accent2"/>
          </a:solidFill>
          <a:latin typeface="Times New Roman" pitchFamily="18" charset="0"/>
          <a:ea typeface="华文新魏" pitchFamily="2" charset="-122"/>
        </a:defRPr>
      </a:lvl8pPr>
      <a:lvl9pPr marL="1828800" algn="ctr" rtl="0" fontAlgn="base">
        <a:spcBef>
          <a:spcPct val="0"/>
        </a:spcBef>
        <a:spcAft>
          <a:spcPct val="0"/>
        </a:spcAft>
        <a:defRPr kumimoji="1" sz="4400" b="1">
          <a:solidFill>
            <a:schemeClr val="accent2"/>
          </a:solidFill>
          <a:latin typeface="Times New Roman" pitchFamily="18" charset="0"/>
          <a:ea typeface="华文新魏" pitchFamily="2" charset="-122"/>
        </a:defRPr>
      </a:lvl9pPr>
    </p:titleStyle>
    <p:bodyStyle>
      <a:lvl1pPr marL="342900" indent="-342900" algn="l" rtl="0" eaLnBrk="0" fontAlgn="base" hangingPunct="0">
        <a:spcBef>
          <a:spcPct val="20000"/>
        </a:spcBef>
        <a:spcAft>
          <a:spcPct val="0"/>
        </a:spcAft>
        <a:buChar char="•"/>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vl6pPr marL="2514600" indent="-228600" algn="l" rtl="0" fontAlgn="base">
        <a:spcBef>
          <a:spcPct val="20000"/>
        </a:spcBef>
        <a:spcAft>
          <a:spcPct val="0"/>
        </a:spcAft>
        <a:buChar char="»"/>
        <a:defRPr kumimoji="1" sz="2000" b="1">
          <a:solidFill>
            <a:schemeClr val="tx1"/>
          </a:solidFill>
          <a:latin typeface="+mn-lt"/>
          <a:ea typeface="+mn-ea"/>
        </a:defRPr>
      </a:lvl6pPr>
      <a:lvl7pPr marL="2971800" indent="-228600" algn="l" rtl="0" fontAlgn="base">
        <a:spcBef>
          <a:spcPct val="20000"/>
        </a:spcBef>
        <a:spcAft>
          <a:spcPct val="0"/>
        </a:spcAft>
        <a:buChar char="»"/>
        <a:defRPr kumimoji="1" sz="2000" b="1">
          <a:solidFill>
            <a:schemeClr val="tx1"/>
          </a:solidFill>
          <a:latin typeface="+mn-lt"/>
          <a:ea typeface="+mn-ea"/>
        </a:defRPr>
      </a:lvl7pPr>
      <a:lvl8pPr marL="3429000" indent="-228600" algn="l" rtl="0" fontAlgn="base">
        <a:spcBef>
          <a:spcPct val="20000"/>
        </a:spcBef>
        <a:spcAft>
          <a:spcPct val="0"/>
        </a:spcAft>
        <a:buChar char="»"/>
        <a:defRPr kumimoji="1" sz="2000" b="1">
          <a:solidFill>
            <a:schemeClr val="tx1"/>
          </a:solidFill>
          <a:latin typeface="+mn-lt"/>
          <a:ea typeface="+mn-ea"/>
        </a:defRPr>
      </a:lvl8pPr>
      <a:lvl9pPr marL="3886200" indent="-228600" algn="l" rtl="0" fontAlgn="base">
        <a:spcBef>
          <a:spcPct val="20000"/>
        </a:spcBef>
        <a:spcAft>
          <a:spcPct val="0"/>
        </a:spcAft>
        <a:buChar char="»"/>
        <a:defRPr kumimoji="1" sz="20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2" descr="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descr="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4"/>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9221" name="Rectangle 5"/>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7110" name="Rectangle 6"/>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smtClean="0">
                <a:solidFill>
                  <a:schemeClr val="tx1"/>
                </a:solidFill>
                <a:ea typeface="宋体" pitchFamily="2" charset="-122"/>
              </a:defRPr>
            </a:lvl1pPr>
          </a:lstStyle>
          <a:p>
            <a:pPr fontAlgn="base">
              <a:spcBef>
                <a:spcPct val="0"/>
              </a:spcBef>
              <a:spcAft>
                <a:spcPct val="0"/>
              </a:spcAft>
              <a:defRPr/>
            </a:pPr>
            <a:endParaRPr kumimoji="1" lang="en-US" altLang="zh-CN">
              <a:solidFill>
                <a:srgbClr val="000000"/>
              </a:solidFill>
            </a:endParaRPr>
          </a:p>
        </p:txBody>
      </p:sp>
      <p:sp>
        <p:nvSpPr>
          <p:cNvPr id="47111" name="Rectangle 7"/>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smtClean="0">
                <a:solidFill>
                  <a:schemeClr val="tx1"/>
                </a:solidFill>
                <a:ea typeface="宋体" pitchFamily="2" charset="-122"/>
              </a:defRPr>
            </a:lvl1pPr>
          </a:lstStyle>
          <a:p>
            <a:pPr fontAlgn="base">
              <a:spcBef>
                <a:spcPct val="0"/>
              </a:spcBef>
              <a:spcAft>
                <a:spcPct val="0"/>
              </a:spcAft>
              <a:defRPr/>
            </a:pPr>
            <a:endParaRPr kumimoji="1" lang="en-US" altLang="zh-CN">
              <a:solidFill>
                <a:srgbClr val="000000"/>
              </a:solidFill>
            </a:endParaRPr>
          </a:p>
        </p:txBody>
      </p:sp>
      <p:sp>
        <p:nvSpPr>
          <p:cNvPr id="47112" name="Rectangle 8"/>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ea typeface="宋体" panose="02010600030101010101" pitchFamily="2" charset="-122"/>
              </a:defRPr>
            </a:lvl1pPr>
          </a:lstStyle>
          <a:p>
            <a:pPr fontAlgn="base">
              <a:spcBef>
                <a:spcPct val="0"/>
              </a:spcBef>
              <a:spcAft>
                <a:spcPct val="0"/>
              </a:spcAft>
            </a:pPr>
            <a:fld id="{F8A275CD-DB06-43C0-B4E2-4C2916C5A928}" type="slidenum">
              <a:rPr kumimoji="1" lang="en-US" altLang="zh-CN" smtClean="0">
                <a:solidFill>
                  <a:srgbClr val="000000"/>
                </a:solidFill>
              </a:rPr>
              <a:pPr fontAlgn="base">
                <a:spcBef>
                  <a:spcPct val="0"/>
                </a:spcBef>
                <a:spcAft>
                  <a:spcPct val="0"/>
                </a:spcAft>
              </a:pPr>
              <a:t>‹#›</a:t>
            </a:fld>
            <a:endParaRPr kumimoji="1" lang="en-US" altLang="zh-CN" smtClean="0">
              <a:solidFill>
                <a:srgbClr val="000000"/>
              </a:solidFill>
            </a:endParaRPr>
          </a:p>
        </p:txBody>
      </p:sp>
    </p:spTree>
    <p:extLst>
      <p:ext uri="{BB962C8B-B14F-4D97-AF65-F5344CB8AC3E}">
        <p14:creationId xmlns:p14="http://schemas.microsoft.com/office/powerpoint/2010/main" val="971133025"/>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p:transition spd="slow"/>
  <p:hf hdr="0" ftr="0" dt="0"/>
  <p:txStyles>
    <p:titleStyle>
      <a:lvl1pPr algn="ctr" rtl="0" eaLnBrk="0" fontAlgn="base" hangingPunct="0">
        <a:spcBef>
          <a:spcPct val="0"/>
        </a:spcBef>
        <a:spcAft>
          <a:spcPct val="0"/>
        </a:spcAft>
        <a:defRPr kumimoji="1" sz="4400" b="1">
          <a:solidFill>
            <a:schemeClr val="accent2"/>
          </a:solidFill>
          <a:latin typeface="+mj-lt"/>
          <a:ea typeface="+mj-ea"/>
          <a:cs typeface="+mj-cs"/>
        </a:defRPr>
      </a:lvl1pPr>
      <a:lvl2pPr algn="ctr" rtl="0" eaLnBrk="0" fontAlgn="base" hangingPunct="0">
        <a:spcBef>
          <a:spcPct val="0"/>
        </a:spcBef>
        <a:spcAft>
          <a:spcPct val="0"/>
        </a:spcAft>
        <a:defRPr kumimoji="1" sz="4400" b="1">
          <a:solidFill>
            <a:schemeClr val="accent2"/>
          </a:solidFill>
          <a:latin typeface="Times New Roman" pitchFamily="18" charset="0"/>
          <a:ea typeface="华文新魏" pitchFamily="2" charset="-122"/>
        </a:defRPr>
      </a:lvl2pPr>
      <a:lvl3pPr algn="ctr" rtl="0" eaLnBrk="0" fontAlgn="base" hangingPunct="0">
        <a:spcBef>
          <a:spcPct val="0"/>
        </a:spcBef>
        <a:spcAft>
          <a:spcPct val="0"/>
        </a:spcAft>
        <a:defRPr kumimoji="1" sz="4400" b="1">
          <a:solidFill>
            <a:schemeClr val="accent2"/>
          </a:solidFill>
          <a:latin typeface="Times New Roman" pitchFamily="18" charset="0"/>
          <a:ea typeface="华文新魏" pitchFamily="2" charset="-122"/>
        </a:defRPr>
      </a:lvl3pPr>
      <a:lvl4pPr algn="ctr" rtl="0" eaLnBrk="0" fontAlgn="base" hangingPunct="0">
        <a:spcBef>
          <a:spcPct val="0"/>
        </a:spcBef>
        <a:spcAft>
          <a:spcPct val="0"/>
        </a:spcAft>
        <a:defRPr kumimoji="1" sz="4400" b="1">
          <a:solidFill>
            <a:schemeClr val="accent2"/>
          </a:solidFill>
          <a:latin typeface="Times New Roman" pitchFamily="18" charset="0"/>
          <a:ea typeface="华文新魏" pitchFamily="2" charset="-122"/>
        </a:defRPr>
      </a:lvl4pPr>
      <a:lvl5pPr algn="ctr" rtl="0" eaLnBrk="0" fontAlgn="base" hangingPunct="0">
        <a:spcBef>
          <a:spcPct val="0"/>
        </a:spcBef>
        <a:spcAft>
          <a:spcPct val="0"/>
        </a:spcAft>
        <a:defRPr kumimoji="1" sz="4400" b="1">
          <a:solidFill>
            <a:schemeClr val="accent2"/>
          </a:solidFill>
          <a:latin typeface="Times New Roman" pitchFamily="18" charset="0"/>
          <a:ea typeface="华文新魏" pitchFamily="2" charset="-122"/>
        </a:defRPr>
      </a:lvl5pPr>
      <a:lvl6pPr marL="457200" algn="ctr" rtl="0" fontAlgn="base">
        <a:spcBef>
          <a:spcPct val="0"/>
        </a:spcBef>
        <a:spcAft>
          <a:spcPct val="0"/>
        </a:spcAft>
        <a:defRPr kumimoji="1" sz="4400" b="1">
          <a:solidFill>
            <a:schemeClr val="accent2"/>
          </a:solidFill>
          <a:latin typeface="Times New Roman" pitchFamily="18" charset="0"/>
          <a:ea typeface="华文新魏" pitchFamily="2" charset="-122"/>
        </a:defRPr>
      </a:lvl6pPr>
      <a:lvl7pPr marL="914400" algn="ctr" rtl="0" fontAlgn="base">
        <a:spcBef>
          <a:spcPct val="0"/>
        </a:spcBef>
        <a:spcAft>
          <a:spcPct val="0"/>
        </a:spcAft>
        <a:defRPr kumimoji="1" sz="4400" b="1">
          <a:solidFill>
            <a:schemeClr val="accent2"/>
          </a:solidFill>
          <a:latin typeface="Times New Roman" pitchFamily="18" charset="0"/>
          <a:ea typeface="华文新魏" pitchFamily="2" charset="-122"/>
        </a:defRPr>
      </a:lvl7pPr>
      <a:lvl8pPr marL="1371600" algn="ctr" rtl="0" fontAlgn="base">
        <a:spcBef>
          <a:spcPct val="0"/>
        </a:spcBef>
        <a:spcAft>
          <a:spcPct val="0"/>
        </a:spcAft>
        <a:defRPr kumimoji="1" sz="4400" b="1">
          <a:solidFill>
            <a:schemeClr val="accent2"/>
          </a:solidFill>
          <a:latin typeface="Times New Roman" pitchFamily="18" charset="0"/>
          <a:ea typeface="华文新魏" pitchFamily="2" charset="-122"/>
        </a:defRPr>
      </a:lvl8pPr>
      <a:lvl9pPr marL="1828800" algn="ctr" rtl="0" fontAlgn="base">
        <a:spcBef>
          <a:spcPct val="0"/>
        </a:spcBef>
        <a:spcAft>
          <a:spcPct val="0"/>
        </a:spcAft>
        <a:defRPr kumimoji="1" sz="4400" b="1">
          <a:solidFill>
            <a:schemeClr val="accent2"/>
          </a:solidFill>
          <a:latin typeface="Times New Roman" pitchFamily="18" charset="0"/>
          <a:ea typeface="华文新魏" pitchFamily="2" charset="-122"/>
        </a:defRPr>
      </a:lvl9pPr>
    </p:titleStyle>
    <p:bodyStyle>
      <a:lvl1pPr marL="342900" indent="-342900" algn="l" rtl="0" eaLnBrk="0" fontAlgn="base" hangingPunct="0">
        <a:spcBef>
          <a:spcPct val="20000"/>
        </a:spcBef>
        <a:spcAft>
          <a:spcPct val="0"/>
        </a:spcAft>
        <a:buChar char="•"/>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vl6pPr marL="2514600" indent="-228600" algn="l" rtl="0" fontAlgn="base">
        <a:spcBef>
          <a:spcPct val="20000"/>
        </a:spcBef>
        <a:spcAft>
          <a:spcPct val="0"/>
        </a:spcAft>
        <a:buChar char="»"/>
        <a:defRPr kumimoji="1" sz="2000" b="1">
          <a:solidFill>
            <a:schemeClr val="tx1"/>
          </a:solidFill>
          <a:latin typeface="+mn-lt"/>
          <a:ea typeface="+mn-ea"/>
        </a:defRPr>
      </a:lvl6pPr>
      <a:lvl7pPr marL="2971800" indent="-228600" algn="l" rtl="0" fontAlgn="base">
        <a:spcBef>
          <a:spcPct val="20000"/>
        </a:spcBef>
        <a:spcAft>
          <a:spcPct val="0"/>
        </a:spcAft>
        <a:buChar char="»"/>
        <a:defRPr kumimoji="1" sz="2000" b="1">
          <a:solidFill>
            <a:schemeClr val="tx1"/>
          </a:solidFill>
          <a:latin typeface="+mn-lt"/>
          <a:ea typeface="+mn-ea"/>
        </a:defRPr>
      </a:lvl7pPr>
      <a:lvl8pPr marL="3429000" indent="-228600" algn="l" rtl="0" fontAlgn="base">
        <a:spcBef>
          <a:spcPct val="20000"/>
        </a:spcBef>
        <a:spcAft>
          <a:spcPct val="0"/>
        </a:spcAft>
        <a:buChar char="»"/>
        <a:defRPr kumimoji="1" sz="2000" b="1">
          <a:solidFill>
            <a:schemeClr val="tx1"/>
          </a:solidFill>
          <a:latin typeface="+mn-lt"/>
          <a:ea typeface="+mn-ea"/>
        </a:defRPr>
      </a:lvl8pPr>
      <a:lvl9pPr marL="3886200" indent="-228600" algn="l" rtl="0" fontAlgn="base">
        <a:spcBef>
          <a:spcPct val="20000"/>
        </a:spcBef>
        <a:spcAft>
          <a:spcPct val="0"/>
        </a:spcAft>
        <a:buChar char="»"/>
        <a:defRPr kumimoji="1" sz="20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4"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838204"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838199" y="6356352"/>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F101F6F4-5C8E-435F-AB47-80017D145E80}" type="datetimeFigureOut">
              <a:rPr lang="zh-CN" altLang="en-US">
                <a:solidFill>
                  <a:prstClr val="black">
                    <a:tint val="75000"/>
                  </a:prstClr>
                </a:solidFill>
              </a:rPr>
              <a:pPr>
                <a:defRPr/>
              </a:pPr>
              <a:t>2021/2/15</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4" y="6356352"/>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11CB734D-AA2E-492F-86B7-F43054490D73}"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599998836"/>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ea typeface="宋体" charset="-122"/>
        </a:defRPr>
      </a:lvl2pPr>
      <a:lvl3pPr algn="l" rtl="0" eaLnBrk="0" fontAlgn="base" hangingPunct="0">
        <a:lnSpc>
          <a:spcPct val="90000"/>
        </a:lnSpc>
        <a:spcBef>
          <a:spcPct val="0"/>
        </a:spcBef>
        <a:spcAft>
          <a:spcPct val="0"/>
        </a:spcAft>
        <a:defRPr sz="4400">
          <a:solidFill>
            <a:schemeClr val="tx1"/>
          </a:solidFill>
          <a:latin typeface="Calibri Light"/>
          <a:ea typeface="宋体" charset="-122"/>
        </a:defRPr>
      </a:lvl3pPr>
      <a:lvl4pPr algn="l" rtl="0" eaLnBrk="0" fontAlgn="base" hangingPunct="0">
        <a:lnSpc>
          <a:spcPct val="90000"/>
        </a:lnSpc>
        <a:spcBef>
          <a:spcPct val="0"/>
        </a:spcBef>
        <a:spcAft>
          <a:spcPct val="0"/>
        </a:spcAft>
        <a:defRPr sz="4400">
          <a:solidFill>
            <a:schemeClr val="tx1"/>
          </a:solidFill>
          <a:latin typeface="Calibri Light"/>
          <a:ea typeface="宋体" charset="-122"/>
        </a:defRPr>
      </a:lvl4pPr>
      <a:lvl5pPr algn="l" rtl="0" eaLnBrk="0" fontAlgn="base" hangingPunct="0">
        <a:lnSpc>
          <a:spcPct val="90000"/>
        </a:lnSpc>
        <a:spcBef>
          <a:spcPct val="0"/>
        </a:spcBef>
        <a:spcAft>
          <a:spcPct val="0"/>
        </a:spcAft>
        <a:defRPr sz="4400">
          <a:solidFill>
            <a:schemeClr val="tx1"/>
          </a:solidFill>
          <a:latin typeface="Calibri Light"/>
          <a:ea typeface="宋体" charset="-122"/>
        </a:defRPr>
      </a:lvl5pPr>
      <a:lvl6pPr marL="457200" algn="l" rtl="0" fontAlgn="base">
        <a:lnSpc>
          <a:spcPct val="90000"/>
        </a:lnSpc>
        <a:spcBef>
          <a:spcPct val="0"/>
        </a:spcBef>
        <a:spcAft>
          <a:spcPct val="0"/>
        </a:spcAft>
        <a:defRPr sz="4400">
          <a:solidFill>
            <a:schemeClr val="tx1"/>
          </a:solidFill>
          <a:latin typeface="Calibri Light"/>
          <a:ea typeface="宋体" charset="-122"/>
        </a:defRPr>
      </a:lvl6pPr>
      <a:lvl7pPr marL="914400" algn="l" rtl="0" fontAlgn="base">
        <a:lnSpc>
          <a:spcPct val="90000"/>
        </a:lnSpc>
        <a:spcBef>
          <a:spcPct val="0"/>
        </a:spcBef>
        <a:spcAft>
          <a:spcPct val="0"/>
        </a:spcAft>
        <a:defRPr sz="4400">
          <a:solidFill>
            <a:schemeClr val="tx1"/>
          </a:solidFill>
          <a:latin typeface="Calibri Light"/>
          <a:ea typeface="宋体" charset="-122"/>
        </a:defRPr>
      </a:lvl7pPr>
      <a:lvl8pPr marL="1371600" algn="l" rtl="0" fontAlgn="base">
        <a:lnSpc>
          <a:spcPct val="90000"/>
        </a:lnSpc>
        <a:spcBef>
          <a:spcPct val="0"/>
        </a:spcBef>
        <a:spcAft>
          <a:spcPct val="0"/>
        </a:spcAft>
        <a:defRPr sz="4400">
          <a:solidFill>
            <a:schemeClr val="tx1"/>
          </a:solidFill>
          <a:latin typeface="Calibri Light"/>
          <a:ea typeface="宋体" charset="-122"/>
        </a:defRPr>
      </a:lvl8pPr>
      <a:lvl9pPr marL="1828800" algn="l" rtl="0" fontAlgn="base">
        <a:lnSpc>
          <a:spcPct val="90000"/>
        </a:lnSpc>
        <a:spcBef>
          <a:spcPct val="0"/>
        </a:spcBef>
        <a:spcAft>
          <a:spcPct val="0"/>
        </a:spcAft>
        <a:defRPr sz="4400">
          <a:solidFill>
            <a:schemeClr val="tx1"/>
          </a:solidFill>
          <a:latin typeface="Calibri Light"/>
          <a:ea typeface="宋体" charset="-122"/>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88.xml"/><Relationship Id="rId5" Type="http://schemas.openxmlformats.org/officeDocument/2006/relationships/image" Target="../media/image18.jpe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3.xml"/><Relationship Id="rId1" Type="http://schemas.openxmlformats.org/officeDocument/2006/relationships/vmlDrawing" Target="../drawings/vmlDrawing1.vml"/><Relationship Id="rId6" Type="http://schemas.openxmlformats.org/officeDocument/2006/relationships/image" Target="../media/image19.emf"/><Relationship Id="rId5" Type="http://schemas.openxmlformats.org/officeDocument/2006/relationships/oleObject" Target="../embeddings/Microsoft_Word_97_-_2003___1.doc"/><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5.xml"/><Relationship Id="rId1" Type="http://schemas.openxmlformats.org/officeDocument/2006/relationships/vmlDrawing" Target="../drawings/vmlDrawing2.vml"/><Relationship Id="rId5" Type="http://schemas.openxmlformats.org/officeDocument/2006/relationships/image" Target="../media/image21.wmf"/><Relationship Id="rId4" Type="http://schemas.openxmlformats.org/officeDocument/2006/relationships/oleObject" Target="../embeddings/oleObject2.bin"/></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40.xml"/><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8.xml"/><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7.xml"/><Relationship Id="rId5" Type="http://schemas.openxmlformats.org/officeDocument/2006/relationships/image" Target="../media/image9.jpeg"/><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52.xml"/><Relationship Id="rId5" Type="http://schemas.openxmlformats.org/officeDocument/2006/relationships/image" Target="../media/image14.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4"/>
          <p:cNvSpPr>
            <a:spLocks noGrp="1" noChangeArrowheads="1"/>
          </p:cNvSpPr>
          <p:nvPr>
            <p:ph type="ctrTitle" idx="4294967295"/>
          </p:nvPr>
        </p:nvSpPr>
        <p:spPr>
          <a:xfrm>
            <a:off x="2243093" y="2173958"/>
            <a:ext cx="7981692" cy="2159000"/>
          </a:xfrm>
        </p:spPr>
        <p:txBody>
          <a:bodyPr rtlCol="0">
            <a:noAutofit/>
          </a:bodyPr>
          <a:lstStyle/>
          <a:p>
            <a:pPr algn="ctr" eaLnBrk="1" fontAlgn="auto" hangingPunct="1">
              <a:lnSpc>
                <a:spcPct val="150000"/>
              </a:lnSpc>
              <a:spcAft>
                <a:spcPts val="0"/>
              </a:spcAft>
              <a:defRPr/>
            </a:pPr>
            <a:r>
              <a:rPr lang="zh-CN" altLang="en-US" b="1" dirty="0" smtClean="0">
                <a:latin typeface="黑体" pitchFamily="49" charset="-122"/>
                <a:ea typeface="黑体" pitchFamily="49" charset="-122"/>
              </a:rPr>
              <a:t>润滑油基础</a:t>
            </a:r>
            <a:r>
              <a:rPr lang="zh-CN" altLang="en-US" b="1" dirty="0" smtClean="0">
                <a:latin typeface="黑体" pitchFamily="49" charset="-122"/>
                <a:ea typeface="黑体" pitchFamily="49" charset="-122"/>
              </a:rPr>
              <a:t>知识</a:t>
            </a:r>
            <a:endParaRPr lang="zh-CN" altLang="en-US" b="1" dirty="0">
              <a:latin typeface="黑体" pitchFamily="49" charset="-122"/>
              <a:ea typeface="黑体" pitchFamily="49" charset="-122"/>
            </a:endParaRPr>
          </a:p>
        </p:txBody>
      </p:sp>
    </p:spTree>
    <p:extLst>
      <p:ext uri="{BB962C8B-B14F-4D97-AF65-F5344CB8AC3E}">
        <p14:creationId xmlns:p14="http://schemas.microsoft.com/office/powerpoint/2010/main" val="3786822090"/>
      </p:ext>
    </p:extLst>
  </p:cSld>
  <p:clrMapOvr>
    <a:masterClrMapping/>
  </p:clrMapOvr>
  <mc:AlternateContent xmlns:mc="http://schemas.openxmlformats.org/markup-compatibility/2006" xmlns:p14="http://schemas.microsoft.com/office/powerpoint/2010/main">
    <mc:Choice Requires="p14">
      <p:transition spd="slow" p14:dur="2000" advTm="1027"/>
    </mc:Choice>
    <mc:Fallback xmlns="">
      <p:transition spd="slow" advTm="102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fld id="{6F4902C3-B91F-4834-AE9B-D8EA0A463A94}" type="slidenum">
              <a:rPr lang="en-US" altLang="zh-CN" sz="1400" b="0">
                <a:solidFill>
                  <a:srgbClr val="000000"/>
                </a:solidFill>
                <a:ea typeface="宋体" panose="02010600030101010101" pitchFamily="2" charset="-122"/>
              </a:rPr>
              <a:pPr/>
              <a:t>10</a:t>
            </a:fld>
            <a:endParaRPr lang="en-US" altLang="zh-CN" sz="1400" b="0" dirty="0">
              <a:solidFill>
                <a:srgbClr val="000000"/>
              </a:solidFill>
              <a:ea typeface="宋体" panose="02010600030101010101" pitchFamily="2" charset="-122"/>
            </a:endParaRPr>
          </a:p>
        </p:txBody>
      </p:sp>
      <p:sp>
        <p:nvSpPr>
          <p:cNvPr id="29699" name="Rectangle 2"/>
          <p:cNvSpPr>
            <a:spLocks noGrp="1" noChangeArrowheads="1"/>
          </p:cNvSpPr>
          <p:nvPr>
            <p:ph type="title"/>
          </p:nvPr>
        </p:nvSpPr>
        <p:spPr/>
        <p:txBody>
          <a:bodyPr/>
          <a:lstStyle/>
          <a:p>
            <a:pPr eaLnBrk="1" hangingPunct="1"/>
            <a:r>
              <a:rPr lang="zh-CN" altLang="en-US" b="0" dirty="0" smtClean="0">
                <a:latin typeface="微软雅黑" pitchFamily="34" charset="-122"/>
                <a:ea typeface="微软雅黑" pitchFamily="34" charset="-122"/>
              </a:rPr>
              <a:t>润滑油的</a:t>
            </a:r>
            <a:r>
              <a:rPr lang="en-US" altLang="zh-CN" b="0" dirty="0" smtClean="0">
                <a:latin typeface="微软雅黑" pitchFamily="34" charset="-122"/>
                <a:ea typeface="微软雅黑" pitchFamily="34" charset="-122"/>
              </a:rPr>
              <a:t>ISO</a:t>
            </a:r>
            <a:r>
              <a:rPr lang="zh-CN" altLang="en-US" b="0" dirty="0" smtClean="0">
                <a:latin typeface="微软雅黑" pitchFamily="34" charset="-122"/>
                <a:ea typeface="微软雅黑" pitchFamily="34" charset="-122"/>
              </a:rPr>
              <a:t>分类</a:t>
            </a:r>
          </a:p>
        </p:txBody>
      </p:sp>
      <p:sp>
        <p:nvSpPr>
          <p:cNvPr id="29700" name="Text Box 4"/>
          <p:cNvSpPr txBox="1">
            <a:spLocks noChangeArrowheads="1"/>
          </p:cNvSpPr>
          <p:nvPr/>
        </p:nvSpPr>
        <p:spPr bwMode="auto">
          <a:xfrm>
            <a:off x="2063749" y="1805346"/>
            <a:ext cx="4818948" cy="4689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fontAlgn="base">
              <a:lnSpc>
                <a:spcPct val="140000"/>
              </a:lnSpc>
              <a:spcBef>
                <a:spcPct val="0"/>
              </a:spcBef>
              <a:spcAft>
                <a:spcPct val="0"/>
              </a:spcAft>
            </a:pPr>
            <a:r>
              <a:rPr kumimoji="0" lang="en-GB" altLang="zh-CN" sz="2400" b="0" dirty="0">
                <a:solidFill>
                  <a:srgbClr val="000000"/>
                </a:solidFill>
                <a:latin typeface="微软雅黑" pitchFamily="34" charset="-122"/>
                <a:ea typeface="微软雅黑" pitchFamily="34" charset="-122"/>
              </a:rPr>
              <a:t>A  </a:t>
            </a:r>
            <a:r>
              <a:rPr kumimoji="0" lang="zh-CN" altLang="en-GB" sz="2400" b="0" dirty="0">
                <a:solidFill>
                  <a:srgbClr val="000000"/>
                </a:solidFill>
                <a:latin typeface="微软雅黑" pitchFamily="34" charset="-122"/>
                <a:ea typeface="微软雅黑" pitchFamily="34" charset="-122"/>
              </a:rPr>
              <a:t>全损耗系统</a:t>
            </a:r>
          </a:p>
          <a:p>
            <a:pPr fontAlgn="base">
              <a:lnSpc>
                <a:spcPct val="140000"/>
              </a:lnSpc>
              <a:spcBef>
                <a:spcPct val="0"/>
              </a:spcBef>
              <a:spcAft>
                <a:spcPct val="0"/>
              </a:spcAft>
            </a:pPr>
            <a:r>
              <a:rPr kumimoji="0" lang="en-GB" altLang="zh-CN" sz="2400" b="0" dirty="0">
                <a:solidFill>
                  <a:srgbClr val="000000"/>
                </a:solidFill>
                <a:latin typeface="微软雅黑" pitchFamily="34" charset="-122"/>
                <a:ea typeface="微软雅黑" pitchFamily="34" charset="-122"/>
              </a:rPr>
              <a:t>B  </a:t>
            </a:r>
            <a:r>
              <a:rPr kumimoji="0" lang="zh-CN" altLang="en-GB" sz="2400" b="0" dirty="0">
                <a:solidFill>
                  <a:srgbClr val="000000"/>
                </a:solidFill>
                <a:latin typeface="微软雅黑" pitchFamily="34" charset="-122"/>
                <a:ea typeface="微软雅黑" pitchFamily="34" charset="-122"/>
              </a:rPr>
              <a:t>脱模</a:t>
            </a:r>
          </a:p>
          <a:p>
            <a:pPr fontAlgn="base">
              <a:lnSpc>
                <a:spcPct val="140000"/>
              </a:lnSpc>
              <a:spcBef>
                <a:spcPct val="0"/>
              </a:spcBef>
              <a:spcAft>
                <a:spcPct val="0"/>
              </a:spcAft>
            </a:pPr>
            <a:r>
              <a:rPr kumimoji="0" lang="en-GB" altLang="zh-CN" sz="2400" b="0" dirty="0">
                <a:solidFill>
                  <a:srgbClr val="FF0000"/>
                </a:solidFill>
                <a:latin typeface="微软雅黑" pitchFamily="34" charset="-122"/>
                <a:ea typeface="微软雅黑" pitchFamily="34" charset="-122"/>
              </a:rPr>
              <a:t>C  </a:t>
            </a:r>
            <a:r>
              <a:rPr kumimoji="0" lang="zh-CN" altLang="en-GB" sz="2400" b="0" dirty="0">
                <a:solidFill>
                  <a:srgbClr val="FF0000"/>
                </a:solidFill>
                <a:latin typeface="微软雅黑" pitchFamily="34" charset="-122"/>
                <a:ea typeface="微软雅黑" pitchFamily="34" charset="-122"/>
              </a:rPr>
              <a:t>齿轮</a:t>
            </a:r>
          </a:p>
          <a:p>
            <a:pPr fontAlgn="base">
              <a:lnSpc>
                <a:spcPct val="140000"/>
              </a:lnSpc>
              <a:spcBef>
                <a:spcPct val="0"/>
              </a:spcBef>
              <a:spcAft>
                <a:spcPct val="0"/>
              </a:spcAft>
            </a:pPr>
            <a:r>
              <a:rPr kumimoji="0" lang="en-GB" altLang="zh-CN" sz="2400" b="0" dirty="0">
                <a:solidFill>
                  <a:srgbClr val="FF0000"/>
                </a:solidFill>
                <a:latin typeface="微软雅黑" pitchFamily="34" charset="-122"/>
                <a:ea typeface="微软雅黑" pitchFamily="34" charset="-122"/>
              </a:rPr>
              <a:t>D</a:t>
            </a:r>
            <a:r>
              <a:rPr kumimoji="0" lang="en-GB" altLang="zh-CN" sz="2400" b="0" dirty="0">
                <a:solidFill>
                  <a:srgbClr val="000000"/>
                </a:solidFill>
                <a:latin typeface="微软雅黑" pitchFamily="34" charset="-122"/>
                <a:ea typeface="微软雅黑" pitchFamily="34" charset="-122"/>
              </a:rPr>
              <a:t>  </a:t>
            </a:r>
            <a:r>
              <a:rPr kumimoji="0" lang="zh-CN" altLang="en-GB" sz="2400" b="0" dirty="0">
                <a:solidFill>
                  <a:srgbClr val="FF0000"/>
                </a:solidFill>
                <a:latin typeface="微软雅黑" pitchFamily="34" charset="-122"/>
                <a:ea typeface="微软雅黑" pitchFamily="34" charset="-122"/>
              </a:rPr>
              <a:t>压缩机 (包括冷冻机和真空泵)  </a:t>
            </a:r>
          </a:p>
          <a:p>
            <a:pPr fontAlgn="base">
              <a:lnSpc>
                <a:spcPct val="140000"/>
              </a:lnSpc>
              <a:spcBef>
                <a:spcPct val="0"/>
              </a:spcBef>
              <a:spcAft>
                <a:spcPct val="0"/>
              </a:spcAft>
            </a:pPr>
            <a:r>
              <a:rPr kumimoji="0" lang="en-GB" altLang="zh-CN" sz="2400" b="0" dirty="0">
                <a:solidFill>
                  <a:srgbClr val="FF0000"/>
                </a:solidFill>
                <a:latin typeface="微软雅黑" pitchFamily="34" charset="-122"/>
                <a:ea typeface="微软雅黑" pitchFamily="34" charset="-122"/>
              </a:rPr>
              <a:t>E  </a:t>
            </a:r>
            <a:r>
              <a:rPr kumimoji="0" lang="zh-CN" altLang="en-GB" sz="2400" b="0" dirty="0">
                <a:solidFill>
                  <a:srgbClr val="FF0000"/>
                </a:solidFill>
                <a:latin typeface="微软雅黑" pitchFamily="34" charset="-122"/>
                <a:ea typeface="微软雅黑" pitchFamily="34" charset="-122"/>
              </a:rPr>
              <a:t>内燃机</a:t>
            </a:r>
          </a:p>
          <a:p>
            <a:pPr fontAlgn="base">
              <a:lnSpc>
                <a:spcPct val="140000"/>
              </a:lnSpc>
              <a:spcBef>
                <a:spcPct val="0"/>
              </a:spcBef>
              <a:spcAft>
                <a:spcPct val="0"/>
              </a:spcAft>
            </a:pPr>
            <a:r>
              <a:rPr kumimoji="0" lang="en-GB" altLang="zh-CN" sz="2400" b="0" dirty="0">
                <a:solidFill>
                  <a:srgbClr val="000000"/>
                </a:solidFill>
                <a:latin typeface="微软雅黑" pitchFamily="34" charset="-122"/>
                <a:ea typeface="微软雅黑" pitchFamily="34" charset="-122"/>
              </a:rPr>
              <a:t>F  </a:t>
            </a:r>
            <a:r>
              <a:rPr kumimoji="0" lang="zh-CN" altLang="en-GB" sz="2400" b="0" dirty="0">
                <a:solidFill>
                  <a:srgbClr val="000000"/>
                </a:solidFill>
                <a:latin typeface="微软雅黑" pitchFamily="34" charset="-122"/>
                <a:ea typeface="微软雅黑" pitchFamily="34" charset="-122"/>
              </a:rPr>
              <a:t>主轴、轴承和离合器     </a:t>
            </a:r>
          </a:p>
          <a:p>
            <a:pPr fontAlgn="base">
              <a:lnSpc>
                <a:spcPct val="140000"/>
              </a:lnSpc>
              <a:spcBef>
                <a:spcPct val="0"/>
              </a:spcBef>
              <a:spcAft>
                <a:spcPct val="0"/>
              </a:spcAft>
            </a:pPr>
            <a:r>
              <a:rPr kumimoji="0" lang="en-GB" altLang="zh-CN" sz="2400" b="0" dirty="0">
                <a:solidFill>
                  <a:srgbClr val="000000"/>
                </a:solidFill>
                <a:latin typeface="微软雅黑" pitchFamily="34" charset="-122"/>
                <a:ea typeface="微软雅黑" pitchFamily="34" charset="-122"/>
              </a:rPr>
              <a:t>G  </a:t>
            </a:r>
            <a:r>
              <a:rPr kumimoji="0" lang="zh-CN" altLang="en-GB" sz="2400" b="0" dirty="0">
                <a:solidFill>
                  <a:srgbClr val="000000"/>
                </a:solidFill>
                <a:latin typeface="微软雅黑" pitchFamily="34" charset="-122"/>
                <a:ea typeface="微软雅黑" pitchFamily="34" charset="-122"/>
              </a:rPr>
              <a:t>导轨</a:t>
            </a:r>
          </a:p>
          <a:p>
            <a:pPr fontAlgn="base">
              <a:lnSpc>
                <a:spcPct val="140000"/>
              </a:lnSpc>
              <a:spcBef>
                <a:spcPct val="0"/>
              </a:spcBef>
              <a:spcAft>
                <a:spcPct val="0"/>
              </a:spcAft>
            </a:pPr>
            <a:r>
              <a:rPr kumimoji="0" lang="en-GB" altLang="zh-CN" sz="2400" b="0" dirty="0">
                <a:solidFill>
                  <a:srgbClr val="FF0000"/>
                </a:solidFill>
                <a:latin typeface="微软雅黑" pitchFamily="34" charset="-122"/>
                <a:ea typeface="微软雅黑" pitchFamily="34" charset="-122"/>
              </a:rPr>
              <a:t>H  </a:t>
            </a:r>
            <a:r>
              <a:rPr kumimoji="0" lang="zh-CN" altLang="en-GB" sz="2400" b="0" dirty="0">
                <a:solidFill>
                  <a:srgbClr val="FF0000"/>
                </a:solidFill>
                <a:latin typeface="微软雅黑" pitchFamily="34" charset="-122"/>
                <a:ea typeface="微软雅黑" pitchFamily="34" charset="-122"/>
              </a:rPr>
              <a:t>液压系统</a:t>
            </a:r>
          </a:p>
          <a:p>
            <a:pPr fontAlgn="base">
              <a:lnSpc>
                <a:spcPct val="140000"/>
              </a:lnSpc>
              <a:spcBef>
                <a:spcPct val="0"/>
              </a:spcBef>
              <a:spcAft>
                <a:spcPct val="0"/>
              </a:spcAft>
            </a:pPr>
            <a:r>
              <a:rPr kumimoji="0" lang="en-GB" altLang="zh-CN" sz="2400" b="0" dirty="0">
                <a:solidFill>
                  <a:srgbClr val="000000"/>
                </a:solidFill>
                <a:latin typeface="微软雅黑" pitchFamily="34" charset="-122"/>
                <a:ea typeface="微软雅黑" pitchFamily="34" charset="-122"/>
              </a:rPr>
              <a:t>M   </a:t>
            </a:r>
            <a:r>
              <a:rPr kumimoji="0" lang="zh-CN" altLang="en-GB" sz="2400" b="0" dirty="0">
                <a:solidFill>
                  <a:srgbClr val="000000"/>
                </a:solidFill>
                <a:latin typeface="微软雅黑" pitchFamily="34" charset="-122"/>
                <a:ea typeface="微软雅黑" pitchFamily="34" charset="-122"/>
              </a:rPr>
              <a:t>金属加工</a:t>
            </a:r>
          </a:p>
        </p:txBody>
      </p:sp>
      <p:sp>
        <p:nvSpPr>
          <p:cNvPr id="29701" name="Text Box 5"/>
          <p:cNvSpPr txBox="1">
            <a:spLocks noChangeArrowheads="1"/>
          </p:cNvSpPr>
          <p:nvPr/>
        </p:nvSpPr>
        <p:spPr bwMode="auto">
          <a:xfrm>
            <a:off x="1703388" y="1557338"/>
            <a:ext cx="8964612"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fontAlgn="base">
              <a:spcBef>
                <a:spcPct val="0"/>
              </a:spcBef>
              <a:spcAft>
                <a:spcPct val="0"/>
              </a:spcAft>
            </a:pPr>
            <a:r>
              <a:rPr kumimoji="0" lang="en-GB" altLang="zh-CN" sz="2400" dirty="0">
                <a:solidFill>
                  <a:srgbClr val="CC0000"/>
                </a:solidFill>
                <a:latin typeface="微软雅黑" pitchFamily="34" charset="-122"/>
                <a:ea typeface="微软雅黑" pitchFamily="34" charset="-122"/>
              </a:rPr>
              <a:t>ISO 6743/0 </a:t>
            </a:r>
            <a:r>
              <a:rPr kumimoji="0" lang="zh-CN" altLang="en-GB" sz="2400" dirty="0">
                <a:solidFill>
                  <a:srgbClr val="CC0000"/>
                </a:solidFill>
                <a:latin typeface="微软雅黑" pitchFamily="34" charset="-122"/>
                <a:ea typeface="微软雅黑" pitchFamily="34" charset="-122"/>
              </a:rPr>
              <a:t>根据应用场合将润滑剂和相应产品分类为以下各组：</a:t>
            </a:r>
            <a:endParaRPr kumimoji="0" lang="zh-CN" altLang="en-US" sz="2400" dirty="0">
              <a:solidFill>
                <a:srgbClr val="CC0000"/>
              </a:solidFill>
              <a:latin typeface="微软雅黑" pitchFamily="34" charset="-122"/>
              <a:ea typeface="微软雅黑" pitchFamily="34" charset="-122"/>
            </a:endParaRPr>
          </a:p>
        </p:txBody>
      </p:sp>
      <p:sp>
        <p:nvSpPr>
          <p:cNvPr id="29702" name="Text Box 6"/>
          <p:cNvSpPr txBox="1">
            <a:spLocks noChangeArrowheads="1"/>
          </p:cNvSpPr>
          <p:nvPr/>
        </p:nvSpPr>
        <p:spPr bwMode="auto">
          <a:xfrm>
            <a:off x="6672264" y="2089181"/>
            <a:ext cx="381635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fontAlgn="base">
              <a:lnSpc>
                <a:spcPct val="120000"/>
              </a:lnSpc>
              <a:spcBef>
                <a:spcPct val="0"/>
              </a:spcBef>
              <a:spcAft>
                <a:spcPct val="0"/>
              </a:spcAft>
            </a:pPr>
            <a:r>
              <a:rPr kumimoji="0" lang="en-GB" altLang="zh-CN" sz="2400" b="0" dirty="0">
                <a:solidFill>
                  <a:srgbClr val="000000"/>
                </a:solidFill>
                <a:latin typeface="微软雅黑" pitchFamily="34" charset="-122"/>
                <a:ea typeface="微软雅黑" pitchFamily="34" charset="-122"/>
              </a:rPr>
              <a:t>N    </a:t>
            </a:r>
            <a:r>
              <a:rPr kumimoji="0" lang="zh-CN" altLang="en-GB" sz="2400" b="0" dirty="0">
                <a:solidFill>
                  <a:srgbClr val="000000"/>
                </a:solidFill>
                <a:latin typeface="微软雅黑" pitchFamily="34" charset="-122"/>
                <a:ea typeface="微软雅黑" pitchFamily="34" charset="-122"/>
              </a:rPr>
              <a:t>电器绝缘</a:t>
            </a:r>
          </a:p>
          <a:p>
            <a:pPr fontAlgn="base">
              <a:lnSpc>
                <a:spcPct val="120000"/>
              </a:lnSpc>
              <a:spcBef>
                <a:spcPct val="0"/>
              </a:spcBef>
              <a:spcAft>
                <a:spcPct val="0"/>
              </a:spcAft>
            </a:pPr>
            <a:r>
              <a:rPr kumimoji="0" lang="en-GB" altLang="zh-CN" sz="2400" b="0" dirty="0">
                <a:solidFill>
                  <a:srgbClr val="000000"/>
                </a:solidFill>
                <a:latin typeface="微软雅黑" pitchFamily="34" charset="-122"/>
                <a:ea typeface="微软雅黑" pitchFamily="34" charset="-122"/>
              </a:rPr>
              <a:t>P    </a:t>
            </a:r>
            <a:r>
              <a:rPr kumimoji="0" lang="zh-CN" altLang="en-GB" sz="2400" b="0" dirty="0">
                <a:solidFill>
                  <a:srgbClr val="000000"/>
                </a:solidFill>
                <a:latin typeface="微软雅黑" pitchFamily="34" charset="-122"/>
                <a:ea typeface="微软雅黑" pitchFamily="34" charset="-122"/>
              </a:rPr>
              <a:t>风动工具</a:t>
            </a:r>
          </a:p>
          <a:p>
            <a:pPr fontAlgn="base">
              <a:lnSpc>
                <a:spcPct val="120000"/>
              </a:lnSpc>
              <a:spcBef>
                <a:spcPct val="0"/>
              </a:spcBef>
              <a:spcAft>
                <a:spcPct val="0"/>
              </a:spcAft>
            </a:pPr>
            <a:r>
              <a:rPr kumimoji="0" lang="en-GB" altLang="zh-CN" sz="2400" b="0" dirty="0">
                <a:solidFill>
                  <a:schemeClr val="tx1"/>
                </a:solidFill>
                <a:latin typeface="微软雅黑" pitchFamily="34" charset="-122"/>
                <a:ea typeface="微软雅黑" pitchFamily="34" charset="-122"/>
              </a:rPr>
              <a:t>Q    </a:t>
            </a:r>
            <a:r>
              <a:rPr kumimoji="0" lang="zh-CN" altLang="en-GB" sz="2400" b="0" dirty="0">
                <a:solidFill>
                  <a:schemeClr val="tx1"/>
                </a:solidFill>
                <a:latin typeface="微软雅黑" pitchFamily="34" charset="-122"/>
                <a:ea typeface="微软雅黑" pitchFamily="34" charset="-122"/>
              </a:rPr>
              <a:t>热传导</a:t>
            </a:r>
          </a:p>
          <a:p>
            <a:pPr fontAlgn="base">
              <a:lnSpc>
                <a:spcPct val="120000"/>
              </a:lnSpc>
              <a:spcBef>
                <a:spcPct val="0"/>
              </a:spcBef>
              <a:spcAft>
                <a:spcPct val="0"/>
              </a:spcAft>
            </a:pPr>
            <a:r>
              <a:rPr kumimoji="0" lang="en-GB" altLang="zh-CN" sz="2400" b="0" dirty="0">
                <a:solidFill>
                  <a:srgbClr val="000000"/>
                </a:solidFill>
                <a:latin typeface="微软雅黑" pitchFamily="34" charset="-122"/>
                <a:ea typeface="微软雅黑" pitchFamily="34" charset="-122"/>
              </a:rPr>
              <a:t>R    </a:t>
            </a:r>
            <a:r>
              <a:rPr kumimoji="0" lang="zh-CN" altLang="en-GB" sz="2400" b="0" dirty="0">
                <a:solidFill>
                  <a:srgbClr val="000000"/>
                </a:solidFill>
                <a:latin typeface="微软雅黑" pitchFamily="34" charset="-122"/>
                <a:ea typeface="微软雅黑" pitchFamily="34" charset="-122"/>
              </a:rPr>
              <a:t>暂时保护防腐蚀   </a:t>
            </a:r>
          </a:p>
          <a:p>
            <a:pPr fontAlgn="base">
              <a:lnSpc>
                <a:spcPct val="120000"/>
              </a:lnSpc>
              <a:spcBef>
                <a:spcPct val="0"/>
              </a:spcBef>
              <a:spcAft>
                <a:spcPct val="0"/>
              </a:spcAft>
            </a:pPr>
            <a:r>
              <a:rPr kumimoji="0" lang="en-GB" altLang="zh-CN" sz="2400" b="0" dirty="0">
                <a:solidFill>
                  <a:srgbClr val="FF0000"/>
                </a:solidFill>
                <a:latin typeface="微软雅黑" pitchFamily="34" charset="-122"/>
                <a:ea typeface="微软雅黑" pitchFamily="34" charset="-122"/>
              </a:rPr>
              <a:t>T    </a:t>
            </a:r>
            <a:r>
              <a:rPr kumimoji="0" lang="zh-CN" altLang="en-GB" sz="2400" b="0" dirty="0">
                <a:solidFill>
                  <a:srgbClr val="FF0000"/>
                </a:solidFill>
                <a:latin typeface="微软雅黑" pitchFamily="34" charset="-122"/>
                <a:ea typeface="微软雅黑" pitchFamily="34" charset="-122"/>
              </a:rPr>
              <a:t>汽轮机</a:t>
            </a:r>
          </a:p>
          <a:p>
            <a:pPr fontAlgn="base">
              <a:lnSpc>
                <a:spcPct val="120000"/>
              </a:lnSpc>
              <a:spcBef>
                <a:spcPct val="0"/>
              </a:spcBef>
              <a:spcAft>
                <a:spcPct val="0"/>
              </a:spcAft>
            </a:pPr>
            <a:r>
              <a:rPr kumimoji="0" lang="en-GB" altLang="zh-CN" sz="2400" b="0" dirty="0">
                <a:solidFill>
                  <a:srgbClr val="000000"/>
                </a:solidFill>
                <a:latin typeface="微软雅黑" pitchFamily="34" charset="-122"/>
                <a:ea typeface="微软雅黑" pitchFamily="34" charset="-122"/>
              </a:rPr>
              <a:t>U    </a:t>
            </a:r>
            <a:r>
              <a:rPr kumimoji="0" lang="zh-CN" altLang="en-GB" sz="2400" b="0" dirty="0">
                <a:solidFill>
                  <a:srgbClr val="000000"/>
                </a:solidFill>
                <a:latin typeface="微软雅黑" pitchFamily="34" charset="-122"/>
                <a:ea typeface="微软雅黑" pitchFamily="34" charset="-122"/>
              </a:rPr>
              <a:t>热处理</a:t>
            </a:r>
          </a:p>
          <a:p>
            <a:pPr fontAlgn="base">
              <a:lnSpc>
                <a:spcPct val="120000"/>
              </a:lnSpc>
              <a:spcBef>
                <a:spcPct val="0"/>
              </a:spcBef>
              <a:spcAft>
                <a:spcPct val="0"/>
              </a:spcAft>
            </a:pPr>
            <a:r>
              <a:rPr kumimoji="0" lang="en-GB" altLang="zh-CN" sz="2400" b="0" dirty="0">
                <a:solidFill>
                  <a:srgbClr val="000000"/>
                </a:solidFill>
                <a:latin typeface="微软雅黑" pitchFamily="34" charset="-122"/>
                <a:ea typeface="微软雅黑" pitchFamily="34" charset="-122"/>
              </a:rPr>
              <a:t>X    </a:t>
            </a:r>
            <a:r>
              <a:rPr kumimoji="0" lang="zh-CN" altLang="en-GB" sz="2400" b="0" dirty="0">
                <a:solidFill>
                  <a:srgbClr val="000000"/>
                </a:solidFill>
                <a:latin typeface="微软雅黑" pitchFamily="34" charset="-122"/>
                <a:ea typeface="微软雅黑" pitchFamily="34" charset="-122"/>
              </a:rPr>
              <a:t>用润滑脂的场合</a:t>
            </a:r>
          </a:p>
          <a:p>
            <a:pPr fontAlgn="base">
              <a:lnSpc>
                <a:spcPct val="120000"/>
              </a:lnSpc>
              <a:spcBef>
                <a:spcPct val="0"/>
              </a:spcBef>
              <a:spcAft>
                <a:spcPct val="0"/>
              </a:spcAft>
            </a:pPr>
            <a:r>
              <a:rPr kumimoji="0" lang="en-GB" altLang="zh-CN" sz="2400" b="0" dirty="0">
                <a:solidFill>
                  <a:srgbClr val="000000"/>
                </a:solidFill>
                <a:latin typeface="微软雅黑" pitchFamily="34" charset="-122"/>
                <a:ea typeface="微软雅黑" pitchFamily="34" charset="-122"/>
              </a:rPr>
              <a:t>Y    </a:t>
            </a:r>
            <a:r>
              <a:rPr kumimoji="0" lang="zh-CN" altLang="en-GB" sz="2400" b="0" dirty="0">
                <a:solidFill>
                  <a:srgbClr val="000000"/>
                </a:solidFill>
                <a:latin typeface="微软雅黑" pitchFamily="34" charset="-122"/>
                <a:ea typeface="微软雅黑" pitchFamily="34" charset="-122"/>
              </a:rPr>
              <a:t>其他应用场合</a:t>
            </a:r>
          </a:p>
          <a:p>
            <a:pPr fontAlgn="base">
              <a:lnSpc>
                <a:spcPct val="120000"/>
              </a:lnSpc>
              <a:spcBef>
                <a:spcPct val="0"/>
              </a:spcBef>
              <a:spcAft>
                <a:spcPct val="0"/>
              </a:spcAft>
            </a:pPr>
            <a:r>
              <a:rPr kumimoji="0" lang="en-GB" altLang="zh-CN" sz="2400" b="0" dirty="0">
                <a:solidFill>
                  <a:srgbClr val="000000"/>
                </a:solidFill>
                <a:latin typeface="微软雅黑" pitchFamily="34" charset="-122"/>
                <a:ea typeface="微软雅黑" pitchFamily="34" charset="-122"/>
              </a:rPr>
              <a:t>Z    </a:t>
            </a:r>
            <a:r>
              <a:rPr kumimoji="0" lang="zh-CN" altLang="en-GB" sz="2400" b="0" dirty="0">
                <a:solidFill>
                  <a:srgbClr val="000000"/>
                </a:solidFill>
                <a:latin typeface="微软雅黑" pitchFamily="34" charset="-122"/>
                <a:ea typeface="微软雅黑" pitchFamily="34" charset="-122"/>
              </a:rPr>
              <a:t>蒸汽气缸</a:t>
            </a:r>
          </a:p>
          <a:p>
            <a:pPr fontAlgn="base">
              <a:lnSpc>
                <a:spcPct val="120000"/>
              </a:lnSpc>
              <a:spcBef>
                <a:spcPct val="0"/>
              </a:spcBef>
              <a:spcAft>
                <a:spcPct val="0"/>
              </a:spcAft>
            </a:pPr>
            <a:r>
              <a:rPr kumimoji="0" lang="en-GB" altLang="zh-CN" sz="2400" b="0" dirty="0">
                <a:solidFill>
                  <a:srgbClr val="000000"/>
                </a:solidFill>
                <a:latin typeface="微软雅黑" pitchFamily="34" charset="-122"/>
                <a:ea typeface="微软雅黑" pitchFamily="34" charset="-122"/>
              </a:rPr>
              <a:t>S    </a:t>
            </a:r>
            <a:r>
              <a:rPr kumimoji="0" lang="zh-CN" altLang="en-GB" sz="2400" b="0" dirty="0">
                <a:solidFill>
                  <a:srgbClr val="000000"/>
                </a:solidFill>
                <a:latin typeface="微软雅黑" pitchFamily="34" charset="-122"/>
                <a:ea typeface="微软雅黑" pitchFamily="34" charset="-122"/>
              </a:rPr>
              <a:t>特殊润滑剂应用场合</a:t>
            </a:r>
          </a:p>
        </p:txBody>
      </p:sp>
    </p:spTree>
    <p:extLst>
      <p:ext uri="{BB962C8B-B14F-4D97-AF65-F5344CB8AC3E}">
        <p14:creationId xmlns:p14="http://schemas.microsoft.com/office/powerpoint/2010/main" val="1858489035"/>
      </p:ext>
    </p:extLst>
  </p:cSld>
  <p:clrMapOvr>
    <a:masterClrMapping/>
  </p:clrMapOvr>
  <p:transition spd="slow" advTm="253"/>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651C88A-850B-49BA-A13E-A549CB7CB272}" type="slidenum">
              <a:rPr lang="en-US" altLang="zh-CN" smtClean="0">
                <a:solidFill>
                  <a:srgbClr val="000000"/>
                </a:solidFill>
              </a:rPr>
              <a:pPr/>
              <a:t>11</a:t>
            </a:fld>
            <a:endParaRPr lang="en-US" altLang="zh-CN">
              <a:solidFill>
                <a:srgbClr val="000000"/>
              </a:solidFill>
            </a:endParaRPr>
          </a:p>
        </p:txBody>
      </p:sp>
      <p:sp>
        <p:nvSpPr>
          <p:cNvPr id="3" name="TextBox 2"/>
          <p:cNvSpPr txBox="1"/>
          <p:nvPr/>
        </p:nvSpPr>
        <p:spPr>
          <a:xfrm>
            <a:off x="1029791" y="848093"/>
            <a:ext cx="5937068" cy="646331"/>
          </a:xfrm>
          <a:prstGeom prst="rect">
            <a:avLst/>
          </a:prstGeom>
          <a:noFill/>
        </p:spPr>
        <p:txBody>
          <a:bodyPr wrap="square" rtlCol="0">
            <a:spAutoFit/>
          </a:bodyPr>
          <a:lstStyle/>
          <a:p>
            <a:r>
              <a:rPr kumimoji="1" lang="zh-CN" altLang="en-US" sz="3600" dirty="0" smtClean="0">
                <a:solidFill>
                  <a:srgbClr val="3333CC"/>
                </a:solidFill>
                <a:latin typeface="微软雅黑" pitchFamily="34" charset="-122"/>
                <a:ea typeface="微软雅黑" pitchFamily="34" charset="-122"/>
              </a:rPr>
              <a:t>粘度牌号划分</a:t>
            </a:r>
            <a:endParaRPr kumimoji="1" lang="zh-CN" altLang="en-US" sz="3600" dirty="0">
              <a:solidFill>
                <a:srgbClr val="3333CC"/>
              </a:solidFill>
              <a:latin typeface="微软雅黑" pitchFamily="34" charset="-122"/>
              <a:ea typeface="微软雅黑" pitchFamily="34" charset="-122"/>
            </a:endParaRPr>
          </a:p>
        </p:txBody>
      </p:sp>
      <p:sp>
        <p:nvSpPr>
          <p:cNvPr id="4" name="文本框 3"/>
          <p:cNvSpPr txBox="1"/>
          <p:nvPr/>
        </p:nvSpPr>
        <p:spPr>
          <a:xfrm>
            <a:off x="882318" y="1661067"/>
            <a:ext cx="9280588" cy="1846659"/>
          </a:xfrm>
          <a:prstGeom prst="rect">
            <a:avLst/>
          </a:prstGeom>
          <a:noFill/>
        </p:spPr>
        <p:txBody>
          <a:bodyPr wrap="square" rtlCol="0">
            <a:spAutoFit/>
          </a:bodyPr>
          <a:lstStyle/>
          <a:p>
            <a:r>
              <a:rPr lang="en-US" altLang="zh-CN" sz="2400" dirty="0" smtClean="0">
                <a:latin typeface="微软雅黑" pitchFamily="34" charset="-122"/>
                <a:ea typeface="微软雅黑" pitchFamily="34" charset="-122"/>
              </a:rPr>
              <a:t>1.</a:t>
            </a:r>
            <a:r>
              <a:rPr lang="zh-CN" altLang="en-US" sz="2400" dirty="0" smtClean="0">
                <a:latin typeface="微软雅黑" pitchFamily="34" charset="-122"/>
                <a:ea typeface="微软雅黑" pitchFamily="34" charset="-122"/>
              </a:rPr>
              <a:t>内燃机油（按</a:t>
            </a:r>
            <a:r>
              <a:rPr lang="en-US" altLang="zh-CN" sz="2400" dirty="0" smtClean="0">
                <a:latin typeface="微软雅黑" pitchFamily="34" charset="-122"/>
                <a:ea typeface="微软雅黑" pitchFamily="34" charset="-122"/>
              </a:rPr>
              <a:t>SAE</a:t>
            </a:r>
            <a:r>
              <a:rPr lang="zh-CN" altLang="en-US" sz="2400" dirty="0" smtClean="0">
                <a:latin typeface="微软雅黑" pitchFamily="34" charset="-122"/>
                <a:ea typeface="微软雅黑" pitchFamily="34" charset="-122"/>
              </a:rPr>
              <a:t>标准划分）</a:t>
            </a:r>
            <a:endParaRPr lang="en-US" altLang="zh-CN" sz="2400" dirty="0" smtClean="0">
              <a:latin typeface="微软雅黑" pitchFamily="34" charset="-122"/>
              <a:ea typeface="微软雅黑" pitchFamily="34" charset="-122"/>
            </a:endParaRPr>
          </a:p>
          <a:p>
            <a:pPr>
              <a:lnSpc>
                <a:spcPct val="150000"/>
              </a:lnSpc>
            </a:pPr>
            <a:r>
              <a:rPr lang="en-US" altLang="zh-CN" sz="2000" dirty="0" smtClean="0">
                <a:latin typeface="微软雅黑" pitchFamily="34" charset="-122"/>
                <a:ea typeface="微软雅黑" pitchFamily="34" charset="-122"/>
              </a:rPr>
              <a:t>SAE XW-XX</a:t>
            </a: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W</a:t>
            </a:r>
            <a:r>
              <a:rPr lang="zh-CN" altLang="en-US" sz="2000" dirty="0">
                <a:latin typeface="微软雅黑" pitchFamily="34" charset="-122"/>
                <a:ea typeface="微软雅黑" pitchFamily="34" charset="-122"/>
              </a:rPr>
              <a:t>表示</a:t>
            </a:r>
            <a:r>
              <a:rPr lang="zh-CN" altLang="en-US" sz="2000" dirty="0" smtClean="0">
                <a:latin typeface="微软雅黑" pitchFamily="34" charset="-122"/>
                <a:ea typeface="微软雅黑" pitchFamily="34" charset="-122"/>
              </a:rPr>
              <a:t>冬季，前面数字越小代表低温流动性越好，后面数字代表粘度牌号。</a:t>
            </a:r>
            <a:endParaRPr lang="en-US" altLang="zh-CN" sz="2000" dirty="0" smtClean="0">
              <a:latin typeface="微软雅黑" pitchFamily="34" charset="-122"/>
              <a:ea typeface="微软雅黑" pitchFamily="34" charset="-122"/>
            </a:endParaRPr>
          </a:p>
          <a:p>
            <a:pPr>
              <a:lnSpc>
                <a:spcPct val="150000"/>
              </a:lnSpc>
            </a:pPr>
            <a:r>
              <a:rPr lang="zh-CN" altLang="en-US" sz="2000" dirty="0" smtClean="0">
                <a:latin typeface="微软雅黑" pitchFamily="34" charset="-122"/>
                <a:ea typeface="微软雅黑" pitchFamily="34" charset="-122"/>
              </a:rPr>
              <a:t>如</a:t>
            </a:r>
            <a:r>
              <a:rPr lang="en-US" altLang="zh-CN" sz="2000" dirty="0" smtClean="0">
                <a:latin typeface="微软雅黑" pitchFamily="34" charset="-122"/>
                <a:ea typeface="微软雅黑" pitchFamily="34" charset="-122"/>
              </a:rPr>
              <a:t>SN 5W-30</a:t>
            </a:r>
            <a:r>
              <a:rPr lang="zh-CN" altLang="en-US" sz="2000" dirty="0" smtClean="0">
                <a:latin typeface="微软雅黑" pitchFamily="34" charset="-122"/>
                <a:ea typeface="微软雅黑" pitchFamily="34" charset="-122"/>
              </a:rPr>
              <a:t>，代表该汽油机油质量等级为</a:t>
            </a:r>
            <a:r>
              <a:rPr lang="en-US" altLang="zh-CN" sz="2000" dirty="0" smtClean="0">
                <a:latin typeface="微软雅黑" pitchFamily="34" charset="-122"/>
                <a:ea typeface="微软雅黑" pitchFamily="34" charset="-122"/>
              </a:rPr>
              <a:t>SN</a:t>
            </a:r>
            <a:r>
              <a:rPr lang="zh-CN" altLang="en-US" sz="2000" dirty="0" smtClean="0">
                <a:latin typeface="微软雅黑" pitchFamily="34" charset="-122"/>
                <a:ea typeface="微软雅黑" pitchFamily="34" charset="-122"/>
              </a:rPr>
              <a:t>，粘度等级为</a:t>
            </a:r>
            <a:r>
              <a:rPr lang="en-US" altLang="zh-CN" sz="2000" dirty="0" smtClean="0">
                <a:latin typeface="微软雅黑" pitchFamily="34" charset="-122"/>
                <a:ea typeface="微软雅黑" pitchFamily="34" charset="-122"/>
              </a:rPr>
              <a:t>SAE 5W-30</a:t>
            </a:r>
            <a:endParaRPr lang="zh-CN" altLang="en-US" sz="2000" dirty="0">
              <a:latin typeface="微软雅黑" pitchFamily="34" charset="-122"/>
              <a:ea typeface="微软雅黑" pitchFamily="34" charset="-122"/>
            </a:endParaRPr>
          </a:p>
        </p:txBody>
      </p:sp>
      <p:sp>
        <p:nvSpPr>
          <p:cNvPr id="5" name="文本框 4"/>
          <p:cNvSpPr txBox="1"/>
          <p:nvPr/>
        </p:nvSpPr>
        <p:spPr>
          <a:xfrm>
            <a:off x="882315" y="3616162"/>
            <a:ext cx="9211253" cy="2253950"/>
          </a:xfrm>
          <a:prstGeom prst="rect">
            <a:avLst/>
          </a:prstGeom>
          <a:noFill/>
        </p:spPr>
        <p:txBody>
          <a:bodyPr wrap="square" rtlCol="0">
            <a:spAutoFit/>
          </a:bodyPr>
          <a:lstStyle/>
          <a:p>
            <a:r>
              <a:rPr lang="en-US" altLang="zh-CN" sz="2400" dirty="0" smtClean="0">
                <a:latin typeface="微软雅黑" pitchFamily="34" charset="-122"/>
                <a:ea typeface="微软雅黑" pitchFamily="34" charset="-122"/>
              </a:rPr>
              <a:t>2.</a:t>
            </a:r>
            <a:r>
              <a:rPr lang="zh-CN" altLang="en-US" sz="2400" dirty="0" smtClean="0">
                <a:latin typeface="微软雅黑" pitchFamily="34" charset="-122"/>
                <a:ea typeface="微软雅黑" pitchFamily="34" charset="-122"/>
              </a:rPr>
              <a:t>工业用油（按</a:t>
            </a:r>
            <a:r>
              <a:rPr lang="en-US" altLang="zh-CN" sz="2400" dirty="0" smtClean="0">
                <a:latin typeface="微软雅黑" pitchFamily="34" charset="-122"/>
                <a:ea typeface="微软雅黑" pitchFamily="34" charset="-122"/>
              </a:rPr>
              <a:t>ISO</a:t>
            </a:r>
            <a:r>
              <a:rPr lang="zh-CN" altLang="en-US" sz="2400" dirty="0" smtClean="0">
                <a:latin typeface="微软雅黑" pitchFamily="34" charset="-122"/>
                <a:ea typeface="微软雅黑" pitchFamily="34" charset="-122"/>
              </a:rPr>
              <a:t>标准划分）</a:t>
            </a:r>
            <a:endParaRPr lang="en-US" altLang="zh-CN" sz="2400" dirty="0" smtClean="0">
              <a:latin typeface="微软雅黑" pitchFamily="34" charset="-122"/>
              <a:ea typeface="微软雅黑" pitchFamily="34" charset="-122"/>
            </a:endParaRPr>
          </a:p>
          <a:p>
            <a:pPr>
              <a:lnSpc>
                <a:spcPct val="150000"/>
              </a:lnSpc>
            </a:pPr>
            <a:r>
              <a:rPr lang="zh-CN" altLang="en-US" sz="2000" dirty="0" smtClean="0">
                <a:latin typeface="微软雅黑" pitchFamily="34" charset="-122"/>
                <a:ea typeface="微软雅黑" pitchFamily="34" charset="-122"/>
              </a:rPr>
              <a:t>按照</a:t>
            </a:r>
            <a:r>
              <a:rPr lang="en-US" altLang="zh-CN" sz="2000" dirty="0" smtClean="0">
                <a:latin typeface="微软雅黑" pitchFamily="34" charset="-122"/>
                <a:ea typeface="微软雅黑" pitchFamily="34" charset="-122"/>
              </a:rPr>
              <a:t>40</a:t>
            </a:r>
            <a:r>
              <a:rPr lang="zh-CN" altLang="en-US" sz="2000" dirty="0" smtClean="0">
                <a:latin typeface="微软雅黑" pitchFamily="34" charset="-122"/>
                <a:ea typeface="微软雅黑" pitchFamily="34" charset="-122"/>
              </a:rPr>
              <a:t>℃粘度中心值分类，包括液压油、工业齿轮油、汽轮机油、压缩机油等工业用油都采用</a:t>
            </a:r>
            <a:r>
              <a:rPr lang="zh-CN" altLang="en-US" sz="2000" dirty="0">
                <a:latin typeface="微软雅黑" pitchFamily="34" charset="-122"/>
                <a:ea typeface="微软雅黑" pitchFamily="34" charset="-122"/>
              </a:rPr>
              <a:t>该</a:t>
            </a:r>
            <a:r>
              <a:rPr lang="zh-CN" altLang="en-US" sz="2000" dirty="0" smtClean="0">
                <a:latin typeface="微软雅黑" pitchFamily="34" charset="-122"/>
                <a:ea typeface="微软雅黑" pitchFamily="34" charset="-122"/>
              </a:rPr>
              <a:t>种分类方法，常用牌号有</a:t>
            </a:r>
            <a:r>
              <a:rPr lang="en-US" altLang="zh-CN" sz="2000" dirty="0" smtClean="0">
                <a:latin typeface="微软雅黑" pitchFamily="34" charset="-122"/>
                <a:ea typeface="微软雅黑" pitchFamily="34" charset="-122"/>
              </a:rPr>
              <a:t>15</a:t>
            </a: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22</a:t>
            </a: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32</a:t>
            </a: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46</a:t>
            </a: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68</a:t>
            </a: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100</a:t>
            </a: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150</a:t>
            </a: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220</a:t>
            </a:r>
            <a:r>
              <a:rPr lang="zh-CN" altLang="en-US" sz="2000" dirty="0" smtClean="0">
                <a:latin typeface="微软雅黑" pitchFamily="34" charset="-122"/>
                <a:ea typeface="微软雅黑" pitchFamily="34" charset="-122"/>
              </a:rPr>
              <a:t>等。</a:t>
            </a:r>
            <a:endParaRPr lang="en-US" altLang="zh-CN" sz="2000" dirty="0" smtClean="0">
              <a:latin typeface="微软雅黑" pitchFamily="34" charset="-122"/>
              <a:ea typeface="微软雅黑" pitchFamily="34" charset="-122"/>
            </a:endParaRPr>
          </a:p>
          <a:p>
            <a:pPr>
              <a:lnSpc>
                <a:spcPct val="150000"/>
              </a:lnSpc>
            </a:pPr>
            <a:r>
              <a:rPr lang="zh-CN" altLang="en-US" sz="2000" dirty="0" smtClean="0">
                <a:latin typeface="微软雅黑" pitchFamily="34" charset="-122"/>
                <a:ea typeface="微软雅黑" pitchFamily="34" charset="-122"/>
              </a:rPr>
              <a:t>如机械和船用设备常用的液压油</a:t>
            </a:r>
            <a:r>
              <a:rPr lang="en-US" altLang="zh-CN" sz="2000" dirty="0" smtClean="0">
                <a:latin typeface="微软雅黑" pitchFamily="34" charset="-122"/>
                <a:ea typeface="微软雅黑" pitchFamily="34" charset="-122"/>
              </a:rPr>
              <a:t>HV68</a:t>
            </a:r>
            <a:r>
              <a:rPr lang="zh-CN" altLang="en-US" sz="2000" dirty="0" smtClean="0">
                <a:latin typeface="微软雅黑" pitchFamily="34" charset="-122"/>
                <a:ea typeface="微软雅黑" pitchFamily="34" charset="-122"/>
              </a:rPr>
              <a:t>，粘度等级为</a:t>
            </a:r>
            <a:r>
              <a:rPr lang="en-US" altLang="zh-CN" sz="2000" dirty="0" smtClean="0">
                <a:latin typeface="微软雅黑" pitchFamily="34" charset="-122"/>
                <a:ea typeface="微软雅黑" pitchFamily="34" charset="-122"/>
              </a:rPr>
              <a:t>68</a:t>
            </a:r>
            <a:endParaRPr lang="zh-CN" altLang="en-US" sz="2000" dirty="0">
              <a:latin typeface="微软雅黑" pitchFamily="34" charset="-122"/>
              <a:ea typeface="微软雅黑" pitchFamily="34" charset="-122"/>
            </a:endParaRPr>
          </a:p>
        </p:txBody>
      </p:sp>
    </p:spTree>
  </p:cSld>
  <p:clrMapOvr>
    <a:masterClrMapping/>
  </p:clrMapOvr>
  <p:transition spd="slow" advTm="177"/>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fld id="{B0BE6066-CB70-4201-8176-BA5876B82889}" type="slidenum">
              <a:rPr lang="en-US" altLang="zh-CN" sz="1400" b="0">
                <a:solidFill>
                  <a:srgbClr val="000000"/>
                </a:solidFill>
                <a:ea typeface="宋体" panose="02010600030101010101" pitchFamily="2" charset="-122"/>
              </a:rPr>
              <a:pPr/>
              <a:t>12</a:t>
            </a:fld>
            <a:endParaRPr lang="en-US" altLang="zh-CN" sz="1400" b="0" dirty="0">
              <a:solidFill>
                <a:srgbClr val="000000"/>
              </a:solidFill>
              <a:ea typeface="宋体" panose="02010600030101010101" pitchFamily="2" charset="-122"/>
            </a:endParaRPr>
          </a:p>
        </p:txBody>
      </p:sp>
      <p:sp>
        <p:nvSpPr>
          <p:cNvPr id="31747" name="Rectangle 2"/>
          <p:cNvSpPr>
            <a:spLocks noChangeArrowheads="1"/>
          </p:cNvSpPr>
          <p:nvPr/>
        </p:nvSpPr>
        <p:spPr bwMode="auto">
          <a:xfrm>
            <a:off x="2414005" y="451519"/>
            <a:ext cx="739140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fontAlgn="base">
              <a:spcBef>
                <a:spcPct val="0"/>
              </a:spcBef>
              <a:spcAft>
                <a:spcPct val="0"/>
              </a:spcAft>
            </a:pPr>
            <a:r>
              <a:rPr lang="zh-CN" altLang="en-US" sz="3600" b="0" dirty="0">
                <a:solidFill>
                  <a:srgbClr val="3333CC"/>
                </a:solidFill>
                <a:latin typeface="微软雅黑" pitchFamily="34" charset="-122"/>
                <a:ea typeface="微软雅黑" pitchFamily="34" charset="-122"/>
              </a:rPr>
              <a:t>润滑油行业标准（中国）</a:t>
            </a:r>
          </a:p>
        </p:txBody>
      </p:sp>
      <p:sp>
        <p:nvSpPr>
          <p:cNvPr id="31748" name="Rectangle 3"/>
          <p:cNvSpPr>
            <a:spLocks noChangeArrowheads="1"/>
          </p:cNvSpPr>
          <p:nvPr/>
        </p:nvSpPr>
        <p:spPr bwMode="auto">
          <a:xfrm>
            <a:off x="770021" y="1563186"/>
            <a:ext cx="10796337"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fontAlgn="base">
              <a:lnSpc>
                <a:spcPct val="150000"/>
              </a:lnSpc>
              <a:spcBef>
                <a:spcPct val="20000"/>
              </a:spcBef>
              <a:spcAft>
                <a:spcPct val="0"/>
              </a:spcAft>
            </a:pPr>
            <a:r>
              <a:rPr lang="en-US" altLang="zh-CN" sz="2800" b="0" dirty="0">
                <a:solidFill>
                  <a:srgbClr val="000000"/>
                </a:solidFill>
                <a:latin typeface="微软雅黑" pitchFamily="34" charset="-122"/>
                <a:ea typeface="微软雅黑" pitchFamily="34" charset="-122"/>
              </a:rPr>
              <a:t>①</a:t>
            </a:r>
            <a:r>
              <a:rPr lang="zh-CN" altLang="en-US" sz="2800" b="0" dirty="0">
                <a:solidFill>
                  <a:srgbClr val="000000"/>
                </a:solidFill>
                <a:latin typeface="微软雅黑" pitchFamily="34" charset="-122"/>
                <a:ea typeface="微软雅黑" pitchFamily="34" charset="-122"/>
              </a:rPr>
              <a:t>国家标准：</a:t>
            </a:r>
            <a:r>
              <a:rPr lang="en-US" altLang="zh-CN" sz="2800" b="0" dirty="0">
                <a:solidFill>
                  <a:srgbClr val="000000"/>
                </a:solidFill>
                <a:latin typeface="微软雅黑" pitchFamily="34" charset="-122"/>
                <a:ea typeface="微软雅黑" pitchFamily="34" charset="-122"/>
              </a:rPr>
              <a:t>GB(</a:t>
            </a:r>
            <a:r>
              <a:rPr lang="zh-CN" altLang="en-US" sz="2800" b="0" dirty="0">
                <a:solidFill>
                  <a:srgbClr val="000000"/>
                </a:solidFill>
                <a:latin typeface="微软雅黑" pitchFamily="34" charset="-122"/>
                <a:ea typeface="微软雅黑" pitchFamily="34" charset="-122"/>
              </a:rPr>
              <a:t>强制性</a:t>
            </a:r>
            <a:r>
              <a:rPr lang="en-US" altLang="zh-CN" sz="2800" b="0" dirty="0">
                <a:solidFill>
                  <a:srgbClr val="000000"/>
                </a:solidFill>
                <a:latin typeface="微软雅黑" pitchFamily="34" charset="-122"/>
                <a:ea typeface="微软雅黑" pitchFamily="34" charset="-122"/>
              </a:rPr>
              <a:t>)</a:t>
            </a:r>
            <a:r>
              <a:rPr lang="zh-CN" altLang="en-US" sz="2800" b="0" dirty="0">
                <a:solidFill>
                  <a:srgbClr val="000000"/>
                </a:solidFill>
                <a:latin typeface="微软雅黑" pitchFamily="34" charset="-122"/>
                <a:ea typeface="微软雅黑" pitchFamily="34" charset="-122"/>
              </a:rPr>
              <a:t>和</a:t>
            </a:r>
            <a:r>
              <a:rPr lang="en-US" altLang="zh-CN" sz="2800" b="0" dirty="0">
                <a:solidFill>
                  <a:srgbClr val="000000"/>
                </a:solidFill>
                <a:latin typeface="微软雅黑" pitchFamily="34" charset="-122"/>
                <a:ea typeface="微软雅黑" pitchFamily="34" charset="-122"/>
              </a:rPr>
              <a:t>GB/T(</a:t>
            </a:r>
            <a:r>
              <a:rPr lang="zh-CN" altLang="en-US" sz="2800" b="0" dirty="0">
                <a:solidFill>
                  <a:srgbClr val="000000"/>
                </a:solidFill>
                <a:latin typeface="微软雅黑" pitchFamily="34" charset="-122"/>
                <a:ea typeface="微软雅黑" pitchFamily="34" charset="-122"/>
              </a:rPr>
              <a:t>非强制性</a:t>
            </a:r>
            <a:r>
              <a:rPr lang="en-US" altLang="zh-CN" sz="2800" b="0" dirty="0">
                <a:solidFill>
                  <a:srgbClr val="000000"/>
                </a:solidFill>
                <a:latin typeface="微软雅黑" pitchFamily="34" charset="-122"/>
                <a:ea typeface="微软雅黑" pitchFamily="34" charset="-122"/>
              </a:rPr>
              <a:t>)</a:t>
            </a:r>
            <a:r>
              <a:rPr lang="zh-CN" altLang="en-US" sz="2800" b="0" dirty="0">
                <a:solidFill>
                  <a:srgbClr val="000000"/>
                </a:solidFill>
                <a:latin typeface="微软雅黑" pitchFamily="34" charset="-122"/>
                <a:ea typeface="微软雅黑" pitchFamily="34" charset="-122"/>
              </a:rPr>
              <a:t>； </a:t>
            </a:r>
          </a:p>
          <a:p>
            <a:pPr fontAlgn="base">
              <a:lnSpc>
                <a:spcPct val="150000"/>
              </a:lnSpc>
              <a:spcBef>
                <a:spcPct val="20000"/>
              </a:spcBef>
              <a:spcAft>
                <a:spcPct val="0"/>
              </a:spcAft>
            </a:pPr>
            <a:r>
              <a:rPr lang="zh-CN" altLang="en-US" sz="2800" b="0" dirty="0">
                <a:solidFill>
                  <a:srgbClr val="000000"/>
                </a:solidFill>
                <a:latin typeface="微软雅黑" pitchFamily="34" charset="-122"/>
                <a:ea typeface="微软雅黑" pitchFamily="34" charset="-122"/>
              </a:rPr>
              <a:t>②石化行业标准：</a:t>
            </a:r>
            <a:r>
              <a:rPr lang="en-US" altLang="zh-CN" sz="2800" b="0" dirty="0">
                <a:solidFill>
                  <a:srgbClr val="000000"/>
                </a:solidFill>
                <a:latin typeface="微软雅黑" pitchFamily="34" charset="-122"/>
                <a:ea typeface="微软雅黑" pitchFamily="34" charset="-122"/>
              </a:rPr>
              <a:t>SH/T(</a:t>
            </a:r>
            <a:r>
              <a:rPr lang="zh-CN" altLang="en-US" sz="2800" b="0" dirty="0">
                <a:solidFill>
                  <a:srgbClr val="000000"/>
                </a:solidFill>
                <a:latin typeface="微软雅黑" pitchFamily="34" charset="-122"/>
                <a:ea typeface="微软雅黑" pitchFamily="34" charset="-122"/>
              </a:rPr>
              <a:t>非强制性</a:t>
            </a:r>
            <a:r>
              <a:rPr lang="en-US" altLang="zh-CN" sz="2800" b="0" dirty="0">
                <a:solidFill>
                  <a:srgbClr val="000000"/>
                </a:solidFill>
                <a:latin typeface="微软雅黑" pitchFamily="34" charset="-122"/>
                <a:ea typeface="微软雅黑" pitchFamily="34" charset="-122"/>
              </a:rPr>
              <a:t>)</a:t>
            </a:r>
            <a:r>
              <a:rPr lang="zh-CN" altLang="en-US" sz="2800" b="0" dirty="0">
                <a:solidFill>
                  <a:srgbClr val="000000"/>
                </a:solidFill>
                <a:latin typeface="微软雅黑" pitchFamily="34" charset="-122"/>
                <a:ea typeface="微软雅黑" pitchFamily="34" charset="-122"/>
              </a:rPr>
              <a:t>； </a:t>
            </a:r>
          </a:p>
          <a:p>
            <a:pPr fontAlgn="base">
              <a:lnSpc>
                <a:spcPct val="150000"/>
              </a:lnSpc>
              <a:spcBef>
                <a:spcPct val="20000"/>
              </a:spcBef>
              <a:spcAft>
                <a:spcPct val="0"/>
              </a:spcAft>
            </a:pPr>
            <a:r>
              <a:rPr lang="zh-CN" altLang="en-US" sz="2800" b="0" dirty="0">
                <a:solidFill>
                  <a:srgbClr val="000000"/>
                </a:solidFill>
                <a:latin typeface="微软雅黑" pitchFamily="34" charset="-122"/>
                <a:ea typeface="微软雅黑" pitchFamily="34" charset="-122"/>
              </a:rPr>
              <a:t>③石化企业标准：</a:t>
            </a:r>
            <a:r>
              <a:rPr lang="en-US" altLang="zh-CN" sz="2800" b="0" dirty="0">
                <a:solidFill>
                  <a:srgbClr val="000000"/>
                </a:solidFill>
                <a:latin typeface="微软雅黑" pitchFamily="34" charset="-122"/>
                <a:ea typeface="微软雅黑" pitchFamily="34" charset="-122"/>
              </a:rPr>
              <a:t>Q/SH XXX</a:t>
            </a:r>
            <a:r>
              <a:rPr lang="zh-CN" altLang="en-US" sz="2800" b="0" dirty="0">
                <a:solidFill>
                  <a:srgbClr val="000000"/>
                </a:solidFill>
                <a:latin typeface="微软雅黑" pitchFamily="34" charset="-122"/>
                <a:ea typeface="微软雅黑" pitchFamily="34" charset="-122"/>
              </a:rPr>
              <a:t>。</a:t>
            </a:r>
          </a:p>
          <a:p>
            <a:pPr fontAlgn="base">
              <a:lnSpc>
                <a:spcPct val="150000"/>
              </a:lnSpc>
              <a:spcBef>
                <a:spcPct val="20000"/>
              </a:spcBef>
              <a:spcAft>
                <a:spcPct val="0"/>
              </a:spcAft>
            </a:pPr>
            <a:r>
              <a:rPr lang="zh-CN" altLang="en-US" sz="2800" b="0" dirty="0">
                <a:solidFill>
                  <a:srgbClr val="000000"/>
                </a:solidFill>
                <a:latin typeface="微软雅黑" pitchFamily="34" charset="-122"/>
                <a:ea typeface="微软雅黑" pitchFamily="34" charset="-122"/>
              </a:rPr>
              <a:t>  没有国家标准、行业标准和地方标准的，应当制定相应的企业标准。　　</a:t>
            </a:r>
          </a:p>
          <a:p>
            <a:pPr fontAlgn="base">
              <a:lnSpc>
                <a:spcPct val="150000"/>
              </a:lnSpc>
              <a:spcBef>
                <a:spcPct val="20000"/>
              </a:spcBef>
              <a:spcAft>
                <a:spcPct val="0"/>
              </a:spcAft>
            </a:pPr>
            <a:r>
              <a:rPr lang="zh-CN" altLang="en-US" sz="2800" b="0" dirty="0">
                <a:solidFill>
                  <a:srgbClr val="000000"/>
                </a:solidFill>
                <a:latin typeface="微软雅黑" pitchFamily="34" charset="-122"/>
                <a:ea typeface="微软雅黑" pitchFamily="34" charset="-122"/>
              </a:rPr>
              <a:t>  已有国家标准、行业标准或者地方标准的，鼓励企业制定严于</a:t>
            </a:r>
            <a:r>
              <a:rPr lang="zh-CN" altLang="en-US" sz="2800" b="0" dirty="0" smtClean="0">
                <a:solidFill>
                  <a:srgbClr val="000000"/>
                </a:solidFill>
                <a:latin typeface="微软雅黑" pitchFamily="34" charset="-122"/>
                <a:ea typeface="微软雅黑" pitchFamily="34" charset="-122"/>
              </a:rPr>
              <a:t>国标准</a:t>
            </a:r>
            <a:r>
              <a:rPr lang="zh-CN" altLang="en-US" sz="2800" b="0" dirty="0">
                <a:solidFill>
                  <a:srgbClr val="000000"/>
                </a:solidFill>
                <a:latin typeface="微软雅黑" pitchFamily="34" charset="-122"/>
                <a:ea typeface="微软雅黑" pitchFamily="34" charset="-122"/>
              </a:rPr>
              <a:t>、行业标准或者地方标准要求的企业标准。</a:t>
            </a:r>
          </a:p>
        </p:txBody>
      </p:sp>
    </p:spTree>
    <p:extLst>
      <p:ext uri="{BB962C8B-B14F-4D97-AF65-F5344CB8AC3E}">
        <p14:creationId xmlns:p14="http://schemas.microsoft.com/office/powerpoint/2010/main" val="4075456870"/>
      </p:ext>
    </p:extLst>
  </p:cSld>
  <p:clrMapOvr>
    <a:masterClrMapping/>
  </p:clrMapOvr>
  <p:transition spd="slow" advTm="112"/>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fld id="{313B34C2-7ABD-41AC-B866-7CB2B9E37354}" type="slidenum">
              <a:rPr lang="en-US" altLang="zh-CN" sz="1400" b="0">
                <a:solidFill>
                  <a:srgbClr val="000000"/>
                </a:solidFill>
                <a:ea typeface="宋体" panose="02010600030101010101" pitchFamily="2" charset="-122"/>
              </a:rPr>
              <a:pPr/>
              <a:t>13</a:t>
            </a:fld>
            <a:endParaRPr lang="en-US" altLang="zh-CN" sz="1400" b="0">
              <a:solidFill>
                <a:srgbClr val="000000"/>
              </a:solidFill>
              <a:ea typeface="宋体" panose="02010600030101010101" pitchFamily="2" charset="-122"/>
            </a:endParaRPr>
          </a:p>
        </p:txBody>
      </p:sp>
      <p:sp>
        <p:nvSpPr>
          <p:cNvPr id="25603" name="Rectangle 2"/>
          <p:cNvSpPr>
            <a:spLocks noGrp="1" noChangeArrowheads="1"/>
          </p:cNvSpPr>
          <p:nvPr>
            <p:ph type="title"/>
          </p:nvPr>
        </p:nvSpPr>
        <p:spPr/>
        <p:txBody>
          <a:bodyPr/>
          <a:lstStyle/>
          <a:p>
            <a:pPr eaLnBrk="1" hangingPunct="1"/>
            <a:r>
              <a:rPr lang="zh-CN" altLang="en-US" b="0" dirty="0" smtClean="0">
                <a:latin typeface="微软雅黑" pitchFamily="34" charset="-122"/>
                <a:ea typeface="微软雅黑" pitchFamily="34" charset="-122"/>
              </a:rPr>
              <a:t>润滑油产业链</a:t>
            </a:r>
          </a:p>
        </p:txBody>
      </p:sp>
      <p:grpSp>
        <p:nvGrpSpPr>
          <p:cNvPr id="25604" name="Group 4"/>
          <p:cNvGrpSpPr>
            <a:grpSpLocks/>
          </p:cNvGrpSpPr>
          <p:nvPr/>
        </p:nvGrpSpPr>
        <p:grpSpPr bwMode="auto">
          <a:xfrm>
            <a:off x="2351091" y="2008188"/>
            <a:ext cx="7300912" cy="4373562"/>
            <a:chOff x="2488" y="4694"/>
            <a:chExt cx="7740" cy="4992"/>
          </a:xfrm>
        </p:grpSpPr>
        <p:sp>
          <p:nvSpPr>
            <p:cNvPr id="25605" name="Oval 5"/>
            <p:cNvSpPr>
              <a:spLocks noChangeArrowheads="1"/>
            </p:cNvSpPr>
            <p:nvPr/>
          </p:nvSpPr>
          <p:spPr bwMode="auto">
            <a:xfrm>
              <a:off x="3568" y="4850"/>
              <a:ext cx="5220" cy="4368"/>
            </a:xfrm>
            <a:prstGeom prst="ellipse">
              <a:avLst/>
            </a:prstGeom>
            <a:gradFill rotWithShape="0">
              <a:gsLst>
                <a:gs pos="0">
                  <a:srgbClr val="CCFFFF"/>
                </a:gs>
                <a:gs pos="100000">
                  <a:srgbClr val="969696"/>
                </a:gs>
              </a:gsLst>
              <a:path path="shape">
                <a:fillToRect l="50000" t="50000" r="50000" b="50000"/>
              </a:path>
            </a:gradFill>
            <a:ln w="38100">
              <a:solidFill>
                <a:srgbClr val="000000"/>
              </a:solidFill>
              <a:prstDash val="sysDot"/>
              <a:round/>
              <a:headEnd/>
              <a:tailEnd/>
            </a:ln>
          </p:spPr>
          <p:txBody>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eaLnBrk="0" fontAlgn="base" hangingPunct="0">
                <a:spcBef>
                  <a:spcPct val="0"/>
                </a:spcBef>
                <a:spcAft>
                  <a:spcPct val="0"/>
                </a:spcAft>
              </a:pPr>
              <a:endParaRPr lang="zh-CN" altLang="en-US">
                <a:solidFill>
                  <a:srgbClr val="3333CC"/>
                </a:solidFill>
              </a:endParaRPr>
            </a:p>
          </p:txBody>
        </p:sp>
        <p:sp>
          <p:nvSpPr>
            <p:cNvPr id="25606" name="AutoShape 6"/>
            <p:cNvSpPr>
              <a:spLocks noChangeArrowheads="1"/>
            </p:cNvSpPr>
            <p:nvPr/>
          </p:nvSpPr>
          <p:spPr bwMode="auto">
            <a:xfrm>
              <a:off x="5008" y="5474"/>
              <a:ext cx="2520" cy="2652"/>
            </a:xfrm>
            <a:prstGeom prst="pentagon">
              <a:avLst/>
            </a:prstGeom>
            <a:gradFill rotWithShape="0">
              <a:gsLst>
                <a:gs pos="0">
                  <a:srgbClr val="FF6600"/>
                </a:gs>
                <a:gs pos="100000">
                  <a:srgbClr val="FFFF00"/>
                </a:gs>
              </a:gsLst>
              <a:path path="shape">
                <a:fillToRect l="50000" t="50000" r="50000" b="50000"/>
              </a:path>
            </a:gradFill>
            <a:ln w="9525">
              <a:solidFill>
                <a:srgbClr val="000000"/>
              </a:solidFill>
              <a:miter lim="800000"/>
              <a:headEnd/>
              <a:tailEnd/>
            </a:ln>
          </p:spPr>
          <p:txBody>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eaLnBrk="0" fontAlgn="base" hangingPunct="0">
                <a:spcBef>
                  <a:spcPct val="0"/>
                </a:spcBef>
                <a:spcAft>
                  <a:spcPct val="0"/>
                </a:spcAft>
              </a:pPr>
              <a:endParaRPr lang="zh-CN" altLang="en-US">
                <a:solidFill>
                  <a:srgbClr val="3333CC"/>
                </a:solidFill>
              </a:endParaRPr>
            </a:p>
          </p:txBody>
        </p:sp>
        <p:sp>
          <p:nvSpPr>
            <p:cNvPr id="25607" name="Text Box 7"/>
            <p:cNvSpPr txBox="1">
              <a:spLocks noChangeArrowheads="1"/>
            </p:cNvSpPr>
            <p:nvPr/>
          </p:nvSpPr>
          <p:spPr bwMode="auto">
            <a:xfrm>
              <a:off x="5548" y="4694"/>
              <a:ext cx="1260" cy="780"/>
            </a:xfrm>
            <a:prstGeom prst="rect">
              <a:avLst/>
            </a:prstGeom>
            <a:solidFill>
              <a:srgbClr val="FFFFFF"/>
            </a:solidFill>
            <a:ln w="9525">
              <a:solidFill>
                <a:srgbClr val="000000"/>
              </a:solidFill>
              <a:miter lim="800000"/>
              <a:headEnd/>
              <a:tailEnd/>
            </a:ln>
          </p:spPr>
          <p:txBody>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algn="just" fontAlgn="base">
                <a:spcBef>
                  <a:spcPct val="0"/>
                </a:spcBef>
                <a:spcAft>
                  <a:spcPct val="0"/>
                </a:spcAft>
              </a:pPr>
              <a:r>
                <a:rPr kumimoji="0" lang="zh-CN" altLang="en-US" sz="1400" b="0" dirty="0">
                  <a:solidFill>
                    <a:srgbClr val="000000"/>
                  </a:solidFill>
                  <a:latin typeface="微软雅黑" pitchFamily="34" charset="-122"/>
                  <a:ea typeface="微软雅黑" pitchFamily="34" charset="-122"/>
                </a:rPr>
                <a:t>基础油，添加剂制造商</a:t>
              </a:r>
            </a:p>
          </p:txBody>
        </p:sp>
        <p:sp>
          <p:nvSpPr>
            <p:cNvPr id="25608" name="Text Box 8"/>
            <p:cNvSpPr txBox="1">
              <a:spLocks noChangeArrowheads="1"/>
            </p:cNvSpPr>
            <p:nvPr/>
          </p:nvSpPr>
          <p:spPr bwMode="auto">
            <a:xfrm>
              <a:off x="7708" y="6098"/>
              <a:ext cx="1260" cy="780"/>
            </a:xfrm>
            <a:prstGeom prst="rect">
              <a:avLst/>
            </a:prstGeom>
            <a:solidFill>
              <a:srgbClr val="FFFFFF"/>
            </a:solidFill>
            <a:ln w="9525">
              <a:solidFill>
                <a:srgbClr val="000000"/>
              </a:solidFill>
              <a:miter lim="800000"/>
              <a:headEnd/>
              <a:tailEnd/>
            </a:ln>
          </p:spPr>
          <p:txBody>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algn="just" fontAlgn="base">
                <a:spcBef>
                  <a:spcPct val="0"/>
                </a:spcBef>
                <a:spcAft>
                  <a:spcPct val="0"/>
                </a:spcAft>
              </a:pPr>
              <a:r>
                <a:rPr kumimoji="0" lang="zh-CN" altLang="en-US" sz="1400" b="0" dirty="0">
                  <a:solidFill>
                    <a:srgbClr val="000000"/>
                  </a:solidFill>
                  <a:latin typeface="微软雅黑" pitchFamily="34" charset="-122"/>
                  <a:ea typeface="微软雅黑" pitchFamily="34" charset="-122"/>
                </a:rPr>
                <a:t>分析仪器与标准方法</a:t>
              </a:r>
            </a:p>
          </p:txBody>
        </p:sp>
        <p:sp>
          <p:nvSpPr>
            <p:cNvPr id="25609" name="Text Box 9"/>
            <p:cNvSpPr txBox="1">
              <a:spLocks noChangeArrowheads="1"/>
            </p:cNvSpPr>
            <p:nvPr/>
          </p:nvSpPr>
          <p:spPr bwMode="auto">
            <a:xfrm>
              <a:off x="3568" y="6098"/>
              <a:ext cx="1260" cy="780"/>
            </a:xfrm>
            <a:prstGeom prst="rect">
              <a:avLst/>
            </a:prstGeom>
            <a:solidFill>
              <a:srgbClr val="FFFFFF"/>
            </a:solidFill>
            <a:ln w="9525">
              <a:solidFill>
                <a:srgbClr val="000000"/>
              </a:solidFill>
              <a:miter lim="800000"/>
              <a:headEnd/>
              <a:tailEnd/>
            </a:ln>
          </p:spPr>
          <p:txBody>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algn="just" fontAlgn="base">
                <a:spcBef>
                  <a:spcPct val="0"/>
                </a:spcBef>
                <a:spcAft>
                  <a:spcPct val="0"/>
                </a:spcAft>
              </a:pPr>
              <a:r>
                <a:rPr kumimoji="0" lang="zh-CN" altLang="en-US" sz="1400" b="0" dirty="0">
                  <a:solidFill>
                    <a:srgbClr val="000000"/>
                  </a:solidFill>
                  <a:latin typeface="微软雅黑" pitchFamily="34" charset="-122"/>
                  <a:ea typeface="微软雅黑" pitchFamily="34" charset="-122"/>
                </a:rPr>
                <a:t>油品调合、罐装、储运</a:t>
              </a:r>
            </a:p>
          </p:txBody>
        </p:sp>
        <p:sp>
          <p:nvSpPr>
            <p:cNvPr id="25610" name="Text Box 10"/>
            <p:cNvSpPr txBox="1">
              <a:spLocks noChangeArrowheads="1"/>
            </p:cNvSpPr>
            <p:nvPr/>
          </p:nvSpPr>
          <p:spPr bwMode="auto">
            <a:xfrm>
              <a:off x="4108" y="8126"/>
              <a:ext cx="1260" cy="780"/>
            </a:xfrm>
            <a:prstGeom prst="rect">
              <a:avLst/>
            </a:prstGeom>
            <a:solidFill>
              <a:srgbClr val="FFFFFF"/>
            </a:solidFill>
            <a:ln w="9525">
              <a:solidFill>
                <a:srgbClr val="000000"/>
              </a:solidFill>
              <a:miter lim="800000"/>
              <a:headEnd/>
              <a:tailEnd/>
            </a:ln>
          </p:spPr>
          <p:txBody>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algn="just" fontAlgn="base">
                <a:spcBef>
                  <a:spcPct val="0"/>
                </a:spcBef>
                <a:spcAft>
                  <a:spcPct val="0"/>
                </a:spcAft>
              </a:pPr>
              <a:r>
                <a:rPr kumimoji="0" lang="zh-CN" altLang="en-US" sz="1400" b="0" dirty="0">
                  <a:solidFill>
                    <a:srgbClr val="000000"/>
                  </a:solidFill>
                  <a:latin typeface="微软雅黑" pitchFamily="34" charset="-122"/>
                  <a:ea typeface="微软雅黑" pitchFamily="34" charset="-122"/>
                </a:rPr>
                <a:t>润滑油销售与回收</a:t>
              </a:r>
            </a:p>
          </p:txBody>
        </p:sp>
        <p:sp>
          <p:nvSpPr>
            <p:cNvPr id="25611" name="Text Box 11"/>
            <p:cNvSpPr txBox="1">
              <a:spLocks noChangeArrowheads="1"/>
            </p:cNvSpPr>
            <p:nvPr/>
          </p:nvSpPr>
          <p:spPr bwMode="auto">
            <a:xfrm>
              <a:off x="7168" y="8126"/>
              <a:ext cx="1260" cy="780"/>
            </a:xfrm>
            <a:prstGeom prst="rect">
              <a:avLst/>
            </a:prstGeom>
            <a:solidFill>
              <a:srgbClr val="FFFFFF"/>
            </a:solidFill>
            <a:ln w="9525">
              <a:solidFill>
                <a:srgbClr val="000000"/>
              </a:solidFill>
              <a:miter lim="800000"/>
              <a:headEnd/>
              <a:tailEnd/>
            </a:ln>
          </p:spPr>
          <p:txBody>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algn="just" fontAlgn="base">
                <a:spcBef>
                  <a:spcPct val="0"/>
                </a:spcBef>
                <a:spcAft>
                  <a:spcPct val="0"/>
                </a:spcAft>
              </a:pPr>
              <a:r>
                <a:rPr kumimoji="0" lang="zh-CN" altLang="en-US" sz="1400" b="0" dirty="0">
                  <a:solidFill>
                    <a:srgbClr val="000000"/>
                  </a:solidFill>
                  <a:latin typeface="微软雅黑" pitchFamily="34" charset="-122"/>
                  <a:ea typeface="微软雅黑" pitchFamily="34" charset="-122"/>
                </a:rPr>
                <a:t>润滑系统设计、维护</a:t>
              </a:r>
            </a:p>
          </p:txBody>
        </p:sp>
        <p:sp>
          <p:nvSpPr>
            <p:cNvPr id="25612" name="Text Box 12"/>
            <p:cNvSpPr txBox="1">
              <a:spLocks noChangeArrowheads="1"/>
            </p:cNvSpPr>
            <p:nvPr/>
          </p:nvSpPr>
          <p:spPr bwMode="auto">
            <a:xfrm>
              <a:off x="5728" y="6722"/>
              <a:ext cx="126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algn="ctr" fontAlgn="base">
                <a:spcBef>
                  <a:spcPct val="0"/>
                </a:spcBef>
                <a:spcAft>
                  <a:spcPct val="0"/>
                </a:spcAft>
              </a:pPr>
              <a:r>
                <a:rPr kumimoji="0" lang="zh-CN" altLang="en-US" sz="2400">
                  <a:solidFill>
                    <a:srgbClr val="000000"/>
                  </a:solidFill>
                  <a:ea typeface="宋体" panose="02010600030101010101" pitchFamily="2" charset="-122"/>
                </a:rPr>
                <a:t>润滑油</a:t>
              </a:r>
              <a:endParaRPr kumimoji="0" lang="zh-CN" altLang="en-US" sz="2400" b="0">
                <a:solidFill>
                  <a:srgbClr val="000000"/>
                </a:solidFill>
                <a:latin typeface="Arial" panose="020B0604020202020204" pitchFamily="34" charset="0"/>
                <a:ea typeface="宋体" panose="02010600030101010101" pitchFamily="2" charset="-122"/>
              </a:endParaRPr>
            </a:p>
          </p:txBody>
        </p:sp>
        <p:sp>
          <p:nvSpPr>
            <p:cNvPr id="25613" name="Rectangle 13"/>
            <p:cNvSpPr>
              <a:spLocks noChangeArrowheads="1"/>
            </p:cNvSpPr>
            <p:nvPr/>
          </p:nvSpPr>
          <p:spPr bwMode="auto">
            <a:xfrm>
              <a:off x="7528" y="4850"/>
              <a:ext cx="1620" cy="780"/>
            </a:xfrm>
            <a:prstGeom prst="rect">
              <a:avLst/>
            </a:prstGeom>
            <a:solidFill>
              <a:srgbClr val="FFFFFF"/>
            </a:solidFill>
            <a:ln w="9525">
              <a:solidFill>
                <a:srgbClr val="000000"/>
              </a:solidFill>
              <a:miter lim="800000"/>
              <a:headEnd/>
              <a:tailEnd/>
            </a:ln>
          </p:spPr>
          <p:txBody>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algn="just" fontAlgn="base">
                <a:spcBef>
                  <a:spcPct val="0"/>
                </a:spcBef>
                <a:spcAft>
                  <a:spcPct val="0"/>
                </a:spcAft>
              </a:pPr>
              <a:r>
                <a:rPr kumimoji="0" lang="zh-CN" altLang="en-US" sz="1400" b="0" dirty="0">
                  <a:solidFill>
                    <a:srgbClr val="000000"/>
                  </a:solidFill>
                  <a:latin typeface="微软雅黑" pitchFamily="34" charset="-122"/>
                  <a:ea typeface="微软雅黑" pitchFamily="34" charset="-122"/>
                </a:rPr>
                <a:t>润滑油的台架实验与标准制定</a:t>
              </a:r>
            </a:p>
          </p:txBody>
        </p:sp>
        <p:sp>
          <p:nvSpPr>
            <p:cNvPr id="25614" name="Rectangle 14"/>
            <p:cNvSpPr>
              <a:spLocks noChangeArrowheads="1"/>
            </p:cNvSpPr>
            <p:nvPr/>
          </p:nvSpPr>
          <p:spPr bwMode="auto">
            <a:xfrm>
              <a:off x="8608" y="7190"/>
              <a:ext cx="1620" cy="780"/>
            </a:xfrm>
            <a:prstGeom prst="rect">
              <a:avLst/>
            </a:prstGeom>
            <a:solidFill>
              <a:srgbClr val="FFFFFF"/>
            </a:solidFill>
            <a:ln w="9525">
              <a:solidFill>
                <a:srgbClr val="000000"/>
              </a:solidFill>
              <a:miter lim="800000"/>
              <a:headEnd/>
              <a:tailEnd/>
            </a:ln>
          </p:spPr>
          <p:txBody>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algn="just" fontAlgn="base">
                <a:spcBef>
                  <a:spcPct val="0"/>
                </a:spcBef>
                <a:spcAft>
                  <a:spcPct val="0"/>
                </a:spcAft>
              </a:pPr>
              <a:r>
                <a:rPr kumimoji="0" lang="zh-CN" altLang="en-US" sz="1400" b="0" dirty="0">
                  <a:solidFill>
                    <a:srgbClr val="000000"/>
                  </a:solidFill>
                  <a:latin typeface="微软雅黑" pitchFamily="34" charset="-122"/>
                  <a:ea typeface="微软雅黑" pitchFamily="34" charset="-122"/>
                </a:rPr>
                <a:t>润滑系统、设备故障诊断分析</a:t>
              </a:r>
            </a:p>
          </p:txBody>
        </p:sp>
        <p:sp>
          <p:nvSpPr>
            <p:cNvPr id="25615" name="Rectangle 15"/>
            <p:cNvSpPr>
              <a:spLocks noChangeArrowheads="1"/>
            </p:cNvSpPr>
            <p:nvPr/>
          </p:nvSpPr>
          <p:spPr bwMode="auto">
            <a:xfrm>
              <a:off x="3208" y="4850"/>
              <a:ext cx="1620" cy="780"/>
            </a:xfrm>
            <a:prstGeom prst="rect">
              <a:avLst/>
            </a:prstGeom>
            <a:solidFill>
              <a:srgbClr val="FFFFFF"/>
            </a:solidFill>
            <a:ln w="9525">
              <a:solidFill>
                <a:srgbClr val="000000"/>
              </a:solidFill>
              <a:miter lim="800000"/>
              <a:headEnd/>
              <a:tailEnd/>
            </a:ln>
          </p:spPr>
          <p:txBody>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algn="just" fontAlgn="base">
                <a:spcBef>
                  <a:spcPct val="0"/>
                </a:spcBef>
                <a:spcAft>
                  <a:spcPct val="0"/>
                </a:spcAft>
              </a:pPr>
              <a:r>
                <a:rPr kumimoji="0" lang="zh-CN" altLang="en-US" sz="1400" b="0" dirty="0">
                  <a:solidFill>
                    <a:srgbClr val="000000"/>
                  </a:solidFill>
                  <a:latin typeface="微软雅黑" pitchFamily="34" charset="-122"/>
                  <a:ea typeface="微软雅黑" pitchFamily="34" charset="-122"/>
                </a:rPr>
                <a:t>润滑油研发、认证机构</a:t>
              </a:r>
            </a:p>
          </p:txBody>
        </p:sp>
        <p:sp>
          <p:nvSpPr>
            <p:cNvPr id="25616" name="Rectangle 16"/>
            <p:cNvSpPr>
              <a:spLocks noChangeArrowheads="1"/>
            </p:cNvSpPr>
            <p:nvPr/>
          </p:nvSpPr>
          <p:spPr bwMode="auto">
            <a:xfrm>
              <a:off x="5728" y="8906"/>
              <a:ext cx="1260" cy="780"/>
            </a:xfrm>
            <a:prstGeom prst="rect">
              <a:avLst/>
            </a:prstGeom>
            <a:solidFill>
              <a:srgbClr val="FFFFFF"/>
            </a:solidFill>
            <a:ln w="9525">
              <a:solidFill>
                <a:srgbClr val="000000"/>
              </a:solidFill>
              <a:miter lim="800000"/>
              <a:headEnd/>
              <a:tailEnd/>
            </a:ln>
          </p:spPr>
          <p:txBody>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algn="just" fontAlgn="base">
                <a:spcBef>
                  <a:spcPct val="0"/>
                </a:spcBef>
                <a:spcAft>
                  <a:spcPct val="0"/>
                </a:spcAft>
              </a:pPr>
              <a:r>
                <a:rPr kumimoji="0" lang="zh-CN" altLang="en-US" sz="1400" b="0" dirty="0">
                  <a:solidFill>
                    <a:srgbClr val="000000"/>
                  </a:solidFill>
                  <a:latin typeface="微软雅黑" pitchFamily="34" charset="-122"/>
                  <a:ea typeface="微软雅黑" pitchFamily="34" charset="-122"/>
                </a:rPr>
                <a:t>润滑油相关</a:t>
              </a:r>
            </a:p>
            <a:p>
              <a:pPr algn="just" fontAlgn="base">
                <a:spcBef>
                  <a:spcPct val="0"/>
                </a:spcBef>
                <a:spcAft>
                  <a:spcPct val="0"/>
                </a:spcAft>
              </a:pPr>
              <a:r>
                <a:rPr kumimoji="0" lang="zh-CN" altLang="en-US" sz="1400" b="0" dirty="0">
                  <a:solidFill>
                    <a:srgbClr val="000000"/>
                  </a:solidFill>
                  <a:latin typeface="微软雅黑" pitchFamily="34" charset="-122"/>
                  <a:ea typeface="微软雅黑" pitchFamily="34" charset="-122"/>
                </a:rPr>
                <a:t>媒体</a:t>
              </a:r>
            </a:p>
          </p:txBody>
        </p:sp>
        <p:sp>
          <p:nvSpPr>
            <p:cNvPr id="25617" name="Rectangle 17"/>
            <p:cNvSpPr>
              <a:spLocks noChangeArrowheads="1"/>
            </p:cNvSpPr>
            <p:nvPr/>
          </p:nvSpPr>
          <p:spPr bwMode="auto">
            <a:xfrm>
              <a:off x="2488" y="7190"/>
              <a:ext cx="1800" cy="780"/>
            </a:xfrm>
            <a:prstGeom prst="rect">
              <a:avLst/>
            </a:prstGeom>
            <a:solidFill>
              <a:srgbClr val="FFFFFF"/>
            </a:solidFill>
            <a:ln w="9525">
              <a:solidFill>
                <a:srgbClr val="000000"/>
              </a:solidFill>
              <a:miter lim="800000"/>
              <a:headEnd/>
              <a:tailEnd/>
            </a:ln>
          </p:spPr>
          <p:txBody>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algn="just" fontAlgn="base">
                <a:spcBef>
                  <a:spcPct val="0"/>
                </a:spcBef>
                <a:spcAft>
                  <a:spcPct val="0"/>
                </a:spcAft>
              </a:pPr>
              <a:r>
                <a:rPr kumimoji="0" lang="zh-CN" altLang="en-US" sz="1400" b="0" dirty="0">
                  <a:solidFill>
                    <a:srgbClr val="000000"/>
                  </a:solidFill>
                  <a:latin typeface="微软雅黑" pitchFamily="34" charset="-122"/>
                  <a:ea typeface="微软雅黑" pitchFamily="34" charset="-122"/>
                </a:rPr>
                <a:t>润滑油营销策划、经济技术分析</a:t>
              </a:r>
            </a:p>
          </p:txBody>
        </p:sp>
      </p:grpSp>
    </p:spTree>
    <p:extLst>
      <p:ext uri="{BB962C8B-B14F-4D97-AF65-F5344CB8AC3E}">
        <p14:creationId xmlns:p14="http://schemas.microsoft.com/office/powerpoint/2010/main" val="3942262866"/>
      </p:ext>
    </p:extLst>
  </p:cSld>
  <p:clrMapOvr>
    <a:masterClrMapping/>
  </p:clrMapOvr>
  <p:transition spd="slow" advTm="146"/>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0" y="2587925"/>
            <a:ext cx="12192000" cy="1587260"/>
          </a:xfrm>
          <a:prstGeom prst="rect">
            <a:avLst/>
          </a:prstGeom>
          <a:solidFill>
            <a:schemeClr val="bg1">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sp>
        <p:nvSpPr>
          <p:cNvPr id="2" name="矩形 1"/>
          <p:cNvSpPr/>
          <p:nvPr/>
        </p:nvSpPr>
        <p:spPr>
          <a:xfrm>
            <a:off x="4821550" y="2857727"/>
            <a:ext cx="2031325" cy="1052596"/>
          </a:xfrm>
          <a:prstGeom prst="rect">
            <a:avLst/>
          </a:prstGeom>
        </p:spPr>
        <p:txBody>
          <a:bodyPr wrap="none">
            <a:spAutoFit/>
          </a:bodyPr>
          <a:lstStyle/>
          <a:p>
            <a:pPr algn="ctr" eaLnBrk="0" fontAlgn="base" hangingPunct="0">
              <a:lnSpc>
                <a:spcPct val="130000"/>
              </a:lnSpc>
              <a:spcBef>
                <a:spcPct val="0"/>
              </a:spcBef>
              <a:spcAft>
                <a:spcPct val="0"/>
              </a:spcAft>
            </a:pPr>
            <a:r>
              <a:rPr lang="zh-CN" altLang="en-US" sz="4800" b="1" dirty="0" smtClean="0">
                <a:solidFill>
                  <a:srgbClr val="000099"/>
                </a:solidFill>
                <a:latin typeface="微软雅黑" panose="020B0503020204020204" pitchFamily="34" charset="-122"/>
                <a:ea typeface="微软雅黑" panose="020B0503020204020204" pitchFamily="34" charset="-122"/>
                <a:cs typeface="微软雅黑"/>
                <a:sym typeface="???? Light" pitchFamily="2" charset="-122"/>
              </a:rPr>
              <a:t>基础油</a:t>
            </a:r>
            <a:endParaRPr lang="zh-CN" altLang="en-US" sz="4800" b="1" dirty="0">
              <a:solidFill>
                <a:srgbClr val="000099"/>
              </a:solidFill>
              <a:latin typeface="微软雅黑" panose="020B0503020204020204" pitchFamily="34" charset="-122"/>
              <a:ea typeface="微软雅黑" panose="020B0503020204020204" pitchFamily="34" charset="-122"/>
              <a:cs typeface="微软雅黑"/>
              <a:sym typeface="???? Light" pitchFamily="2" charset="-122"/>
            </a:endParaRPr>
          </a:p>
        </p:txBody>
      </p:sp>
    </p:spTree>
    <p:extLst>
      <p:ext uri="{BB962C8B-B14F-4D97-AF65-F5344CB8AC3E}">
        <p14:creationId xmlns:p14="http://schemas.microsoft.com/office/powerpoint/2010/main" val="3767185557"/>
      </p:ext>
    </p:extLst>
  </p:cSld>
  <p:clrMapOvr>
    <a:masterClrMapping/>
  </p:clrMapOvr>
  <mc:AlternateContent xmlns:mc="http://schemas.openxmlformats.org/markup-compatibility/2006" xmlns:p14="http://schemas.microsoft.com/office/powerpoint/2010/main">
    <mc:Choice Requires="p14">
      <p:transition spd="slow" p14:dur="2000" advTm="499"/>
    </mc:Choice>
    <mc:Fallback xmlns="">
      <p:transition spd="slow" advTm="499"/>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TextBox 3"/>
          <p:cNvSpPr txBox="1">
            <a:spLocks noChangeArrowheads="1"/>
          </p:cNvSpPr>
          <p:nvPr/>
        </p:nvSpPr>
        <p:spPr bwMode="auto">
          <a:xfrm>
            <a:off x="3558625" y="533324"/>
            <a:ext cx="4288353" cy="707886"/>
          </a:xfrm>
          <a:prstGeom prst="rect">
            <a:avLst/>
          </a:prstGeom>
          <a:noFill/>
          <a:ln w="9525">
            <a:noFill/>
            <a:miter lim="800000"/>
            <a:headEnd/>
            <a:tailEnd/>
          </a:ln>
        </p:spPr>
        <p:txBody>
          <a:bodyPr wrap="none">
            <a:spAutoFit/>
          </a:bodyPr>
          <a:lstStyle/>
          <a:p>
            <a:pPr fontAlgn="base">
              <a:spcBef>
                <a:spcPct val="0"/>
              </a:spcBef>
              <a:spcAft>
                <a:spcPct val="0"/>
              </a:spcAft>
            </a:pPr>
            <a:r>
              <a:rPr kumimoji="1" lang="zh-CN" altLang="en-US" sz="4000" b="1" dirty="0">
                <a:solidFill>
                  <a:schemeClr val="accent2"/>
                </a:solidFill>
                <a:latin typeface="微软雅黑" pitchFamily="34" charset="-122"/>
                <a:ea typeface="微软雅黑" pitchFamily="34" charset="-122"/>
                <a:cs typeface="+mj-cs"/>
                <a:sym typeface="???? Light" pitchFamily="2" charset="-122"/>
              </a:rPr>
              <a:t>基础油分类及性质</a:t>
            </a:r>
          </a:p>
        </p:txBody>
      </p:sp>
      <p:graphicFrame>
        <p:nvGraphicFramePr>
          <p:cNvPr id="38" name="表格 37"/>
          <p:cNvGraphicFramePr>
            <a:graphicFrameLocks noGrp="1"/>
          </p:cNvGraphicFramePr>
          <p:nvPr>
            <p:extLst>
              <p:ext uri="{D42A27DB-BD31-4B8C-83A1-F6EECF244321}">
                <p14:modId xmlns:p14="http://schemas.microsoft.com/office/powerpoint/2010/main" val="3636087533"/>
              </p:ext>
            </p:extLst>
          </p:nvPr>
        </p:nvGraphicFramePr>
        <p:xfrm>
          <a:off x="1844841" y="1219202"/>
          <a:ext cx="7796464" cy="4780544"/>
        </p:xfrm>
        <a:graphic>
          <a:graphicData uri="http://schemas.openxmlformats.org/drawingml/2006/table">
            <a:tbl>
              <a:tblPr firstRow="1" bandRow="1">
                <a:tableStyleId>{21E4AEA4-8DFA-4A89-87EB-49C32662AFE0}</a:tableStyleId>
              </a:tblPr>
              <a:tblGrid>
                <a:gridCol w="1451540"/>
                <a:gridCol w="2266907"/>
                <a:gridCol w="1703114"/>
                <a:gridCol w="2374903"/>
              </a:tblGrid>
              <a:tr h="941622">
                <a:tc>
                  <a:txBody>
                    <a:bodyPr/>
                    <a:lstStyle/>
                    <a:p>
                      <a:r>
                        <a:rPr lang="zh-CN" altLang="en-US" sz="1800" dirty="0" smtClean="0"/>
                        <a:t>基础油</a:t>
                      </a:r>
                      <a:endParaRPr lang="zh-CN" altLang="en-US" sz="1800" dirty="0">
                        <a:latin typeface="Times New Roman" panose="02020603050405020304" pitchFamily="18" charset="0"/>
                        <a:cs typeface="Times New Roman" panose="02020603050405020304" pitchFamily="18" charset="0"/>
                      </a:endParaRPr>
                    </a:p>
                  </a:txBody>
                  <a:tcPr anchor="ctr"/>
                </a:tc>
                <a:tc>
                  <a:txBody>
                    <a:bodyPr/>
                    <a:lstStyle/>
                    <a:p>
                      <a:pPr algn="ctr"/>
                      <a:r>
                        <a:rPr lang="zh-CN" altLang="en-US" sz="1800" dirty="0" smtClean="0"/>
                        <a:t>饱和烃含量</a:t>
                      </a:r>
                      <a:r>
                        <a:rPr lang="en-US" altLang="zh-CN" sz="1800" dirty="0" smtClean="0"/>
                        <a:t>/%</a:t>
                      </a:r>
                      <a:endParaRPr lang="zh-CN" altLang="en-US" sz="1800" dirty="0">
                        <a:latin typeface="Times New Roman" panose="02020603050405020304" pitchFamily="18" charset="0"/>
                        <a:cs typeface="Times New Roman" panose="02020603050405020304" pitchFamily="18" charset="0"/>
                      </a:endParaRPr>
                    </a:p>
                  </a:txBody>
                  <a:tcPr anchor="ctr"/>
                </a:tc>
                <a:tc>
                  <a:txBody>
                    <a:bodyPr/>
                    <a:lstStyle/>
                    <a:p>
                      <a:pPr algn="ctr"/>
                      <a:r>
                        <a:rPr lang="zh-CN" altLang="en-US" sz="1800" dirty="0" smtClean="0"/>
                        <a:t>硫含量</a:t>
                      </a:r>
                      <a:r>
                        <a:rPr lang="en-US" altLang="zh-CN" sz="1800" dirty="0" smtClean="0"/>
                        <a:t>/%</a:t>
                      </a:r>
                      <a:endParaRPr lang="zh-CN" altLang="en-US" sz="1800" dirty="0">
                        <a:latin typeface="Times New Roman" panose="02020603050405020304" pitchFamily="18" charset="0"/>
                        <a:cs typeface="Times New Roman" panose="02020603050405020304" pitchFamily="18" charset="0"/>
                      </a:endParaRPr>
                    </a:p>
                  </a:txBody>
                  <a:tcPr anchor="ctr"/>
                </a:tc>
                <a:tc>
                  <a:txBody>
                    <a:bodyPr/>
                    <a:lstStyle/>
                    <a:p>
                      <a:pPr algn="ctr"/>
                      <a:r>
                        <a:rPr lang="zh-CN" altLang="en-US" sz="1800" dirty="0" smtClean="0"/>
                        <a:t>黏度指数</a:t>
                      </a:r>
                      <a:r>
                        <a:rPr lang="en-US" altLang="zh-CN" sz="1800" dirty="0" err="1" smtClean="0"/>
                        <a:t>n</a:t>
                      </a:r>
                      <a:r>
                        <a:rPr lang="en-US" altLang="zh-CN" sz="1800" baseline="-25000" dirty="0" err="1" smtClean="0"/>
                        <a:t>VI</a:t>
                      </a:r>
                      <a:endParaRPr lang="zh-CN" altLang="en-US" sz="1800" baseline="-25000" dirty="0">
                        <a:latin typeface="Times New Roman" panose="02020603050405020304" pitchFamily="18" charset="0"/>
                        <a:cs typeface="Times New Roman" panose="02020603050405020304" pitchFamily="18" charset="0"/>
                      </a:endParaRPr>
                    </a:p>
                  </a:txBody>
                  <a:tcPr anchor="ctr"/>
                </a:tc>
              </a:tr>
              <a:tr h="724325">
                <a:tc>
                  <a:txBody>
                    <a:bodyPr/>
                    <a:lstStyle/>
                    <a:p>
                      <a:r>
                        <a:rPr lang="en-US" altLang="zh-CN" sz="1800" dirty="0" smtClean="0"/>
                        <a:t>I</a:t>
                      </a:r>
                      <a:r>
                        <a:rPr lang="zh-CN" altLang="en-US" sz="1800" dirty="0" smtClean="0"/>
                        <a:t>类</a:t>
                      </a:r>
                      <a:endParaRPr lang="zh-CN" altLang="en-US" sz="18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800" dirty="0" smtClean="0"/>
                        <a:t>&lt; 90</a:t>
                      </a:r>
                      <a:endParaRPr lang="zh-CN" altLang="en-US" sz="1800" dirty="0">
                        <a:latin typeface="Times New Roman" panose="02020603050405020304" pitchFamily="18" charset="0"/>
                        <a:cs typeface="Times New Roman" panose="02020603050405020304" pitchFamily="18" charset="0"/>
                      </a:endParaRPr>
                    </a:p>
                  </a:txBody>
                  <a:tcPr anchor="ctr"/>
                </a:tc>
                <a:tc>
                  <a:txBody>
                    <a:bodyPr/>
                    <a:lstStyle/>
                    <a:p>
                      <a:pPr algn="ctr"/>
                      <a:r>
                        <a:rPr lang="zh-CN" altLang="en-US" sz="1800" kern="1200" dirty="0" smtClean="0"/>
                        <a:t>≥ </a:t>
                      </a:r>
                      <a:r>
                        <a:rPr lang="en-US" altLang="zh-CN" sz="1800" kern="1200" dirty="0" smtClean="0"/>
                        <a:t>0.03</a:t>
                      </a:r>
                      <a:endParaRPr lang="zh-CN" altLang="en-US" sz="18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800" dirty="0" smtClean="0"/>
                        <a:t>80 </a:t>
                      </a:r>
                      <a:r>
                        <a:rPr lang="zh-CN" altLang="en-US" sz="1800" dirty="0" smtClean="0"/>
                        <a:t>≤ </a:t>
                      </a:r>
                      <a:r>
                        <a:rPr lang="en-US" altLang="zh-CN" sz="1800" dirty="0" err="1" smtClean="0"/>
                        <a:t>n</a:t>
                      </a:r>
                      <a:r>
                        <a:rPr lang="en-US" altLang="zh-CN" sz="1800" baseline="-25000" dirty="0" err="1" smtClean="0"/>
                        <a:t>VI</a:t>
                      </a:r>
                      <a:r>
                        <a:rPr lang="en-US" altLang="zh-CN" sz="1800" dirty="0" smtClean="0"/>
                        <a:t> &lt; 120</a:t>
                      </a:r>
                      <a:endParaRPr lang="zh-CN" altLang="en-US" sz="1800" dirty="0">
                        <a:latin typeface="Times New Roman" panose="02020603050405020304" pitchFamily="18" charset="0"/>
                        <a:cs typeface="Times New Roman" panose="02020603050405020304" pitchFamily="18" charset="0"/>
                      </a:endParaRPr>
                    </a:p>
                  </a:txBody>
                  <a:tcPr anchor="ctr"/>
                </a:tc>
              </a:tr>
              <a:tr h="724325">
                <a:tc>
                  <a:txBody>
                    <a:bodyPr/>
                    <a:lstStyle/>
                    <a:p>
                      <a:r>
                        <a:rPr lang="en-US" altLang="zh-CN" sz="1800" dirty="0" smtClean="0"/>
                        <a:t>II</a:t>
                      </a:r>
                      <a:r>
                        <a:rPr lang="zh-CN" altLang="en-US" sz="1800" dirty="0" smtClean="0"/>
                        <a:t>类</a:t>
                      </a:r>
                      <a:endParaRPr lang="zh-CN" altLang="en-US" sz="1800" dirty="0">
                        <a:latin typeface="Times New Roman" panose="02020603050405020304" pitchFamily="18" charset="0"/>
                        <a:cs typeface="Times New Roman" panose="02020603050405020304" pitchFamily="18" charset="0"/>
                      </a:endParaRPr>
                    </a:p>
                  </a:txBody>
                  <a:tcPr anchor="ctr"/>
                </a:tc>
                <a:tc>
                  <a:txBody>
                    <a:bodyPr/>
                    <a:lstStyle/>
                    <a:p>
                      <a:pPr algn="ctr"/>
                      <a:r>
                        <a:rPr lang="zh-CN" altLang="en-US" sz="1800" dirty="0" smtClean="0"/>
                        <a:t>≥ </a:t>
                      </a:r>
                      <a:r>
                        <a:rPr lang="en-US" altLang="zh-CN" sz="1800" dirty="0" smtClean="0"/>
                        <a:t>90</a:t>
                      </a:r>
                      <a:endParaRPr lang="zh-CN" altLang="en-US" sz="18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800" dirty="0" smtClean="0"/>
                        <a:t>&lt; 0.03</a:t>
                      </a:r>
                      <a:endParaRPr lang="zh-CN" altLang="en-US" sz="18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800" dirty="0" smtClean="0"/>
                        <a:t>80 </a:t>
                      </a:r>
                      <a:r>
                        <a:rPr lang="zh-CN" altLang="en-US" sz="1800" dirty="0" smtClean="0"/>
                        <a:t>≤ </a:t>
                      </a:r>
                      <a:r>
                        <a:rPr lang="en-US" altLang="zh-CN" sz="1800" dirty="0" err="1" smtClean="0"/>
                        <a:t>n</a:t>
                      </a:r>
                      <a:r>
                        <a:rPr lang="en-US" altLang="zh-CN" sz="1800" baseline="-25000" dirty="0" err="1" smtClean="0"/>
                        <a:t>VI</a:t>
                      </a:r>
                      <a:r>
                        <a:rPr lang="en-US" altLang="zh-CN" sz="1800" baseline="-25000" dirty="0" smtClean="0"/>
                        <a:t> </a:t>
                      </a:r>
                      <a:r>
                        <a:rPr lang="en-US" altLang="zh-CN" sz="1800" dirty="0" smtClean="0"/>
                        <a:t>&lt; 120</a:t>
                      </a:r>
                      <a:endParaRPr lang="zh-CN" altLang="en-US" sz="1800" dirty="0">
                        <a:latin typeface="Times New Roman" panose="02020603050405020304" pitchFamily="18" charset="0"/>
                        <a:cs typeface="Times New Roman" panose="02020603050405020304" pitchFamily="18" charset="0"/>
                      </a:endParaRPr>
                    </a:p>
                  </a:txBody>
                  <a:tcPr anchor="ctr"/>
                </a:tc>
              </a:tr>
              <a:tr h="724325">
                <a:tc>
                  <a:txBody>
                    <a:bodyPr/>
                    <a:lstStyle/>
                    <a:p>
                      <a:r>
                        <a:rPr lang="en-US" altLang="zh-CN" sz="1800" dirty="0" smtClean="0"/>
                        <a:t>III</a:t>
                      </a:r>
                      <a:r>
                        <a:rPr lang="zh-CN" altLang="en-US" sz="1800" dirty="0" smtClean="0"/>
                        <a:t>类</a:t>
                      </a:r>
                      <a:endParaRPr lang="zh-CN" altLang="en-US" sz="1800" dirty="0">
                        <a:latin typeface="Times New Roman" panose="02020603050405020304" pitchFamily="18" charset="0"/>
                        <a:cs typeface="Times New Roman" panose="02020603050405020304" pitchFamily="18" charset="0"/>
                      </a:endParaRPr>
                    </a:p>
                  </a:txBody>
                  <a:tcPr anchor="ctr"/>
                </a:tc>
                <a:tc>
                  <a:txBody>
                    <a:bodyPr/>
                    <a:lstStyle/>
                    <a:p>
                      <a:pPr algn="ctr"/>
                      <a:r>
                        <a:rPr lang="zh-CN" altLang="en-US" sz="1800" kern="1200" dirty="0" smtClean="0"/>
                        <a:t>≥ </a:t>
                      </a:r>
                      <a:r>
                        <a:rPr lang="en-US" altLang="zh-CN" sz="1800" kern="1200" dirty="0" smtClean="0"/>
                        <a:t>90</a:t>
                      </a:r>
                      <a:endParaRPr lang="zh-CN" altLang="en-US" sz="1800" kern="1200" dirty="0">
                        <a:solidFill>
                          <a:schemeClr val="dk1"/>
                        </a:solidFill>
                        <a:latin typeface="Times New Roman" panose="02020603050405020304" pitchFamily="18" charset="0"/>
                        <a:ea typeface="+mn-ea"/>
                        <a:cs typeface="Times New Roman" panose="02020603050405020304" pitchFamily="18" charset="0"/>
                      </a:endParaRPr>
                    </a:p>
                  </a:txBody>
                  <a:tcPr anchor="ctr"/>
                </a:tc>
                <a:tc>
                  <a:txBody>
                    <a:bodyPr/>
                    <a:lstStyle/>
                    <a:p>
                      <a:pPr algn="ctr"/>
                      <a:r>
                        <a:rPr lang="en-US" altLang="zh-CN" sz="1800" dirty="0" smtClean="0"/>
                        <a:t>&lt; 0.03</a:t>
                      </a:r>
                      <a:endParaRPr lang="zh-CN" altLang="en-US" sz="1800" dirty="0">
                        <a:latin typeface="Times New Roman" panose="02020603050405020304" pitchFamily="18" charset="0"/>
                        <a:cs typeface="Times New Roman" panose="02020603050405020304" pitchFamily="18" charset="0"/>
                      </a:endParaRPr>
                    </a:p>
                  </a:txBody>
                  <a:tcPr anchor="ctr"/>
                </a:tc>
                <a:tc>
                  <a:txBody>
                    <a:bodyPr/>
                    <a:lstStyle/>
                    <a:p>
                      <a:pPr algn="ctr"/>
                      <a:r>
                        <a:rPr lang="zh-CN" altLang="en-US" sz="1800" kern="1200" dirty="0" smtClean="0"/>
                        <a:t>≥ </a:t>
                      </a:r>
                      <a:r>
                        <a:rPr lang="en-US" altLang="zh-CN" sz="1800" kern="1200" dirty="0" smtClean="0"/>
                        <a:t>120</a:t>
                      </a:r>
                      <a:endParaRPr lang="zh-CN" altLang="en-US" sz="1800" dirty="0">
                        <a:latin typeface="Times New Roman" panose="02020603050405020304" pitchFamily="18" charset="0"/>
                        <a:cs typeface="Times New Roman" panose="02020603050405020304" pitchFamily="18" charset="0"/>
                      </a:endParaRPr>
                    </a:p>
                  </a:txBody>
                  <a:tcPr anchor="ctr"/>
                </a:tc>
              </a:tr>
              <a:tr h="507027">
                <a:tc>
                  <a:txBody>
                    <a:bodyPr/>
                    <a:lstStyle/>
                    <a:p>
                      <a:r>
                        <a:rPr lang="en-US" altLang="zh-CN" sz="1800" dirty="0" smtClean="0"/>
                        <a:t>IV</a:t>
                      </a:r>
                      <a:r>
                        <a:rPr lang="zh-CN" altLang="en-US" sz="1800" dirty="0" smtClean="0"/>
                        <a:t>类</a:t>
                      </a:r>
                      <a:endParaRPr lang="zh-CN" altLang="en-US" sz="1800" dirty="0">
                        <a:latin typeface="Times New Roman" panose="02020603050405020304" pitchFamily="18" charset="0"/>
                        <a:cs typeface="Times New Roman" panose="02020603050405020304" pitchFamily="18" charset="0"/>
                      </a:endParaRPr>
                    </a:p>
                  </a:txBody>
                  <a:tcPr anchor="ctr"/>
                </a:tc>
                <a:tc gridSpan="3">
                  <a:txBody>
                    <a:bodyPr/>
                    <a:lstStyle/>
                    <a:p>
                      <a:pPr algn="ctr"/>
                      <a:r>
                        <a:rPr lang="zh-CN" altLang="en-US" sz="1800" dirty="0" smtClean="0"/>
                        <a:t>聚</a:t>
                      </a:r>
                      <a:r>
                        <a:rPr lang="en-US" altLang="zh-CN" sz="1800" dirty="0" smtClean="0"/>
                        <a:t>α-</a:t>
                      </a:r>
                      <a:r>
                        <a:rPr lang="zh-CN" altLang="en-US" sz="1800" dirty="0" smtClean="0"/>
                        <a:t>烯烃</a:t>
                      </a:r>
                      <a:endParaRPr lang="zh-CN" altLang="en-US" sz="1800"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zh-CN" altLang="en-US" dirty="0"/>
                    </a:p>
                  </a:txBody>
                  <a:tcPr anchor="ctr"/>
                </a:tc>
                <a:tc hMerge="1">
                  <a:txBody>
                    <a:bodyPr/>
                    <a:lstStyle/>
                    <a:p>
                      <a:pPr algn="ctr"/>
                      <a:endParaRPr lang="zh-CN" altLang="en-US" dirty="0"/>
                    </a:p>
                  </a:txBody>
                  <a:tcPr anchor="ctr"/>
                </a:tc>
              </a:tr>
              <a:tr h="1158920">
                <a:tc>
                  <a:txBody>
                    <a:bodyPr/>
                    <a:lstStyle/>
                    <a:p>
                      <a:r>
                        <a:rPr lang="en-US" altLang="zh-CN" sz="1800" dirty="0" smtClean="0"/>
                        <a:t>V</a:t>
                      </a:r>
                      <a:r>
                        <a:rPr lang="zh-CN" altLang="en-US" sz="1800" dirty="0" smtClean="0"/>
                        <a:t>类</a:t>
                      </a:r>
                      <a:endParaRPr lang="zh-CN" altLang="en-US" sz="1800" dirty="0">
                        <a:latin typeface="Times New Roman" panose="02020603050405020304" pitchFamily="18" charset="0"/>
                        <a:cs typeface="Times New Roman" panose="02020603050405020304" pitchFamily="18" charset="0"/>
                      </a:endParaRPr>
                    </a:p>
                  </a:txBody>
                  <a:tcPr anchor="ctr"/>
                </a:tc>
                <a:tc gridSpan="3">
                  <a:txBody>
                    <a:bodyPr/>
                    <a:lstStyle/>
                    <a:p>
                      <a:pPr algn="ctr"/>
                      <a:r>
                        <a:rPr lang="zh-CN" altLang="en-US" sz="1800" dirty="0" smtClean="0"/>
                        <a:t>除</a:t>
                      </a:r>
                      <a:r>
                        <a:rPr lang="en-US" altLang="zh-CN" sz="1800" dirty="0" smtClean="0"/>
                        <a:t>I-IV</a:t>
                      </a:r>
                      <a:r>
                        <a:rPr lang="zh-CN" altLang="en-US" sz="1800" dirty="0" smtClean="0"/>
                        <a:t>类以外的其他基础油</a:t>
                      </a:r>
                      <a:endParaRPr lang="en-US" altLang="zh-CN" sz="1800" dirty="0" smtClean="0"/>
                    </a:p>
                    <a:p>
                      <a:pPr algn="ctr"/>
                      <a:r>
                        <a:rPr lang="en-US" altLang="zh-CN" sz="1800" dirty="0" smtClean="0"/>
                        <a:t>(</a:t>
                      </a:r>
                      <a:r>
                        <a:rPr lang="zh-CN" altLang="en-US" sz="1800" dirty="0" smtClean="0"/>
                        <a:t>如酯类油、聚醚、硅油、烷基萘等</a:t>
                      </a:r>
                      <a:r>
                        <a:rPr lang="en-US" altLang="zh-CN" sz="1800" dirty="0" smtClean="0"/>
                        <a:t>)</a:t>
                      </a:r>
                      <a:endParaRPr lang="zh-CN" altLang="en-US" sz="1800"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zh-CN" altLang="en-US" dirty="0"/>
                    </a:p>
                  </a:txBody>
                  <a:tcPr anchor="ctr"/>
                </a:tc>
                <a:tc hMerge="1">
                  <a:txBody>
                    <a:bodyPr/>
                    <a:lstStyle/>
                    <a:p>
                      <a:pPr algn="ctr"/>
                      <a:endParaRPr lang="zh-CN" altLang="en-US" dirty="0"/>
                    </a:p>
                  </a:txBody>
                  <a:tcPr anchor="ctr"/>
                </a:tc>
              </a:tr>
            </a:tbl>
          </a:graphicData>
        </a:graphic>
      </p:graphicFrame>
    </p:spTree>
    <p:extLst>
      <p:ext uri="{BB962C8B-B14F-4D97-AF65-F5344CB8AC3E}">
        <p14:creationId xmlns:p14="http://schemas.microsoft.com/office/powerpoint/2010/main" val="1217009549"/>
      </p:ext>
    </p:extLst>
  </p:cSld>
  <p:clrMapOvr>
    <a:masterClrMapping/>
  </p:clrMapOvr>
  <p:transition spd="slow" advTm="588"/>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fld id="{795A1ACA-7171-4739-B557-8BD232D6D629}" type="slidenum">
              <a:rPr lang="en-US" altLang="zh-CN" sz="1400" b="0">
                <a:solidFill>
                  <a:srgbClr val="000000"/>
                </a:solidFill>
                <a:ea typeface="宋体" panose="02010600030101010101" pitchFamily="2" charset="-122"/>
              </a:rPr>
              <a:pPr/>
              <a:t>16</a:t>
            </a:fld>
            <a:endParaRPr lang="en-US" altLang="zh-CN" sz="1400" b="0">
              <a:solidFill>
                <a:srgbClr val="000000"/>
              </a:solidFill>
              <a:ea typeface="宋体" panose="02010600030101010101" pitchFamily="2" charset="-122"/>
            </a:endParaRPr>
          </a:p>
        </p:txBody>
      </p:sp>
      <p:sp>
        <p:nvSpPr>
          <p:cNvPr id="35843" name="Rectangle 2"/>
          <p:cNvSpPr>
            <a:spLocks noGrp="1" noChangeArrowheads="1"/>
          </p:cNvSpPr>
          <p:nvPr>
            <p:ph type="title"/>
          </p:nvPr>
        </p:nvSpPr>
        <p:spPr>
          <a:xfrm>
            <a:off x="3792539" y="692150"/>
            <a:ext cx="4679950" cy="607261"/>
          </a:xfrm>
        </p:spPr>
        <p:txBody>
          <a:bodyPr/>
          <a:lstStyle/>
          <a:p>
            <a:pPr algn="l" eaLnBrk="1" hangingPunct="1"/>
            <a:r>
              <a:rPr lang="zh-CN" altLang="en-US" b="0" dirty="0" smtClean="0">
                <a:latin typeface="微软雅黑" pitchFamily="34" charset="-122"/>
                <a:ea typeface="微软雅黑" pitchFamily="34" charset="-122"/>
              </a:rPr>
              <a:t>基础油</a:t>
            </a:r>
            <a:r>
              <a:rPr lang="en-US" altLang="zh-CN" b="0" dirty="0" smtClean="0">
                <a:latin typeface="微软雅黑" pitchFamily="34" charset="-122"/>
                <a:ea typeface="微软雅黑" pitchFamily="34" charset="-122"/>
              </a:rPr>
              <a:t>-</a:t>
            </a:r>
            <a:r>
              <a:rPr lang="zh-CN" altLang="en-US" b="0" dirty="0" smtClean="0">
                <a:latin typeface="微软雅黑" pitchFamily="34" charset="-122"/>
                <a:ea typeface="微软雅黑" pitchFamily="34" charset="-122"/>
              </a:rPr>
              <a:t>矿物油</a:t>
            </a:r>
          </a:p>
        </p:txBody>
      </p:sp>
      <p:sp>
        <p:nvSpPr>
          <p:cNvPr id="35844" name="Rectangle 3"/>
          <p:cNvSpPr>
            <a:spLocks noGrp="1" noChangeArrowheads="1"/>
          </p:cNvSpPr>
          <p:nvPr>
            <p:ph type="body" idx="1"/>
          </p:nvPr>
        </p:nvSpPr>
        <p:spPr>
          <a:xfrm>
            <a:off x="1122946" y="1356146"/>
            <a:ext cx="10138611" cy="5124865"/>
          </a:xfrm>
        </p:spPr>
        <p:txBody>
          <a:bodyPr/>
          <a:lstStyle/>
          <a:p>
            <a:pPr eaLnBrk="1" hangingPunct="1">
              <a:lnSpc>
                <a:spcPct val="150000"/>
              </a:lnSpc>
              <a:buClr>
                <a:srgbClr val="FF0000"/>
              </a:buClr>
              <a:buFont typeface="Wingdings" panose="05000000000000000000" pitchFamily="2" charset="2"/>
              <a:buChar char="l"/>
            </a:pPr>
            <a:r>
              <a:rPr lang="zh-CN" altLang="en-US" sz="2800" b="0" dirty="0">
                <a:solidFill>
                  <a:srgbClr val="0000FF"/>
                </a:solidFill>
                <a:latin typeface="微软雅黑" pitchFamily="34" charset="-122"/>
                <a:ea typeface="微软雅黑" pitchFamily="34" charset="-122"/>
              </a:rPr>
              <a:t>矿物基础油的特点</a:t>
            </a:r>
          </a:p>
          <a:p>
            <a:pPr eaLnBrk="1" hangingPunct="1">
              <a:lnSpc>
                <a:spcPct val="150000"/>
              </a:lnSpc>
              <a:buFontTx/>
              <a:buNone/>
            </a:pPr>
            <a:r>
              <a:rPr lang="zh-CN" altLang="en-US" sz="2800" b="0" dirty="0">
                <a:latin typeface="微软雅黑" pitchFamily="34" charset="-122"/>
                <a:ea typeface="微软雅黑" pitchFamily="34" charset="-122"/>
              </a:rPr>
              <a:t>   </a:t>
            </a:r>
            <a:r>
              <a:rPr lang="en-US" altLang="zh-CN" sz="2800" b="0" dirty="0">
                <a:latin typeface="微软雅黑" pitchFamily="34" charset="-122"/>
                <a:ea typeface="微软雅黑" pitchFamily="34" charset="-122"/>
              </a:rPr>
              <a:t>– </a:t>
            </a:r>
            <a:r>
              <a:rPr lang="zh-CN" altLang="en-US" sz="2800" b="0" dirty="0" smtClean="0">
                <a:latin typeface="微软雅黑" pitchFamily="34" charset="-122"/>
                <a:ea typeface="微软雅黑" pitchFamily="34" charset="-122"/>
              </a:rPr>
              <a:t>从原油</a:t>
            </a:r>
            <a:r>
              <a:rPr lang="zh-CN" altLang="en-US" sz="2800" b="0" dirty="0">
                <a:latin typeface="微软雅黑" pitchFamily="34" charset="-122"/>
                <a:ea typeface="微软雅黑" pitchFamily="34" charset="-122"/>
              </a:rPr>
              <a:t>中所提炼出来的基础油用途最广</a:t>
            </a:r>
          </a:p>
          <a:p>
            <a:pPr eaLnBrk="1" hangingPunct="1">
              <a:lnSpc>
                <a:spcPct val="150000"/>
              </a:lnSpc>
              <a:buFontTx/>
              <a:buNone/>
            </a:pPr>
            <a:r>
              <a:rPr lang="zh-CN" altLang="en-US" sz="2800" b="0" dirty="0">
                <a:latin typeface="微软雅黑" pitchFamily="34" charset="-122"/>
                <a:ea typeface="微软雅黑" pitchFamily="34" charset="-122"/>
              </a:rPr>
              <a:t>   </a:t>
            </a:r>
            <a:r>
              <a:rPr lang="en-US" altLang="zh-CN" sz="2800" b="0" dirty="0">
                <a:latin typeface="微软雅黑" pitchFamily="34" charset="-122"/>
                <a:ea typeface="微软雅黑" pitchFamily="34" charset="-122"/>
              </a:rPr>
              <a:t>– </a:t>
            </a:r>
            <a:r>
              <a:rPr lang="zh-CN" altLang="en-US" sz="2800" b="0" dirty="0">
                <a:latin typeface="微软雅黑" pitchFamily="34" charset="-122"/>
                <a:ea typeface="微软雅黑" pitchFamily="34" charset="-122"/>
              </a:rPr>
              <a:t>粘度指数通常为</a:t>
            </a:r>
            <a:r>
              <a:rPr lang="en-US" altLang="zh-CN" sz="2800" b="0" dirty="0">
                <a:latin typeface="微软雅黑" pitchFamily="34" charset="-122"/>
                <a:ea typeface="微软雅黑" pitchFamily="34" charset="-122"/>
              </a:rPr>
              <a:t>90~100</a:t>
            </a:r>
          </a:p>
          <a:p>
            <a:pPr eaLnBrk="1" hangingPunct="1">
              <a:lnSpc>
                <a:spcPct val="150000"/>
              </a:lnSpc>
              <a:buFontTx/>
              <a:buNone/>
            </a:pPr>
            <a:r>
              <a:rPr lang="en-US" altLang="zh-CN" sz="2800" b="0" dirty="0">
                <a:latin typeface="微软雅黑" pitchFamily="34" charset="-122"/>
                <a:ea typeface="微软雅黑" pitchFamily="34" charset="-122"/>
              </a:rPr>
              <a:t>   – </a:t>
            </a:r>
            <a:r>
              <a:rPr lang="zh-CN" altLang="en-US" sz="2800" b="0" dirty="0">
                <a:latin typeface="微软雅黑" pitchFamily="34" charset="-122"/>
                <a:ea typeface="微软雅黑" pitchFamily="34" charset="-122"/>
              </a:rPr>
              <a:t>倾点通常为－</a:t>
            </a:r>
            <a:r>
              <a:rPr lang="en-US" altLang="zh-CN" sz="2800" b="0" dirty="0">
                <a:latin typeface="微软雅黑" pitchFamily="34" charset="-122"/>
                <a:ea typeface="微软雅黑" pitchFamily="34" charset="-122"/>
              </a:rPr>
              <a:t>15℃~</a:t>
            </a:r>
            <a:r>
              <a:rPr lang="zh-CN" altLang="en-US" sz="2800" b="0" dirty="0">
                <a:latin typeface="微软雅黑" pitchFamily="34" charset="-122"/>
                <a:ea typeface="微软雅黑" pitchFamily="34" charset="-122"/>
              </a:rPr>
              <a:t>－</a:t>
            </a:r>
            <a:r>
              <a:rPr lang="en-US" altLang="zh-CN" sz="2800" b="0" dirty="0">
                <a:latin typeface="微软雅黑" pitchFamily="34" charset="-122"/>
                <a:ea typeface="微软雅黑" pitchFamily="34" charset="-122"/>
              </a:rPr>
              <a:t>6 ℃</a:t>
            </a:r>
          </a:p>
          <a:p>
            <a:pPr eaLnBrk="1" hangingPunct="1">
              <a:lnSpc>
                <a:spcPct val="150000"/>
              </a:lnSpc>
              <a:buFontTx/>
              <a:buNone/>
            </a:pPr>
            <a:r>
              <a:rPr lang="en-US" altLang="zh-CN" sz="2800" b="0" dirty="0">
                <a:latin typeface="微软雅黑" pitchFamily="34" charset="-122"/>
                <a:ea typeface="微软雅黑" pitchFamily="34" charset="-122"/>
              </a:rPr>
              <a:t>   – </a:t>
            </a:r>
            <a:r>
              <a:rPr lang="zh-CN" altLang="en-US" sz="2800" b="0" dirty="0">
                <a:latin typeface="微软雅黑" pitchFamily="34" charset="-122"/>
                <a:ea typeface="微软雅黑" pitchFamily="34" charset="-122"/>
              </a:rPr>
              <a:t>有各种不同的粘度等级</a:t>
            </a:r>
            <a:r>
              <a:rPr lang="en-US" altLang="zh-CN" sz="2800" b="0" dirty="0">
                <a:latin typeface="微软雅黑" pitchFamily="34" charset="-122"/>
                <a:ea typeface="微软雅黑" pitchFamily="34" charset="-122"/>
              </a:rPr>
              <a:t>, </a:t>
            </a:r>
            <a:r>
              <a:rPr lang="zh-CN" altLang="en-US" sz="2800" b="0" dirty="0">
                <a:latin typeface="微软雅黑" pitchFamily="34" charset="-122"/>
                <a:ea typeface="微软雅黑" pitchFamily="34" charset="-122"/>
              </a:rPr>
              <a:t>如</a:t>
            </a:r>
            <a:r>
              <a:rPr lang="en-US" altLang="zh-CN" sz="2800" b="0" dirty="0">
                <a:latin typeface="微软雅黑" pitchFamily="34" charset="-122"/>
                <a:ea typeface="微软雅黑" pitchFamily="34" charset="-122"/>
              </a:rPr>
              <a:t>150</a:t>
            </a:r>
            <a:r>
              <a:rPr lang="zh-CN" altLang="en-US" sz="2800" b="0" dirty="0">
                <a:latin typeface="微软雅黑" pitchFamily="34" charset="-122"/>
                <a:ea typeface="微软雅黑" pitchFamily="34" charset="-122"/>
              </a:rPr>
              <a:t>、</a:t>
            </a:r>
            <a:r>
              <a:rPr lang="en-US" altLang="zh-CN" sz="2800" b="0" dirty="0">
                <a:latin typeface="微软雅黑" pitchFamily="34" charset="-122"/>
                <a:ea typeface="微软雅黑" pitchFamily="34" charset="-122"/>
              </a:rPr>
              <a:t>400</a:t>
            </a:r>
            <a:r>
              <a:rPr lang="zh-CN" altLang="en-US" sz="2800" b="0" dirty="0">
                <a:latin typeface="微软雅黑" pitchFamily="34" charset="-122"/>
                <a:ea typeface="微软雅黑" pitchFamily="34" charset="-122"/>
              </a:rPr>
              <a:t>、</a:t>
            </a:r>
            <a:r>
              <a:rPr lang="en-US" altLang="zh-CN" sz="2800" b="0" dirty="0" smtClean="0">
                <a:latin typeface="微软雅黑" pitchFamily="34" charset="-122"/>
                <a:ea typeface="微软雅黑" pitchFamily="34" charset="-122"/>
              </a:rPr>
              <a:t>500</a:t>
            </a:r>
            <a:r>
              <a:rPr lang="zh-CN" altLang="en-US" sz="2800" b="0" dirty="0" smtClean="0">
                <a:latin typeface="微软雅黑" pitchFamily="34" charset="-122"/>
                <a:ea typeface="微软雅黑" pitchFamily="34" charset="-122"/>
              </a:rPr>
              <a:t>、</a:t>
            </a:r>
            <a:r>
              <a:rPr lang="en-US" altLang="zh-CN" sz="2800" b="0" dirty="0" smtClean="0">
                <a:latin typeface="微软雅黑" pitchFamily="34" charset="-122"/>
                <a:ea typeface="微软雅黑" pitchFamily="34" charset="-122"/>
              </a:rPr>
              <a:t>150BS</a:t>
            </a:r>
          </a:p>
          <a:p>
            <a:pPr eaLnBrk="1" hangingPunct="1">
              <a:lnSpc>
                <a:spcPct val="150000"/>
              </a:lnSpc>
              <a:buFontTx/>
              <a:buNone/>
            </a:pPr>
            <a:r>
              <a:rPr lang="en-US" altLang="zh-CN" sz="2800" b="0" dirty="0" smtClean="0">
                <a:latin typeface="微软雅黑" pitchFamily="34" charset="-122"/>
                <a:ea typeface="微软雅黑" pitchFamily="34" charset="-122"/>
              </a:rPr>
              <a:t>   </a:t>
            </a:r>
            <a:r>
              <a:rPr lang="en-US" altLang="zh-CN" sz="2800" b="0" dirty="0">
                <a:latin typeface="微软雅黑" pitchFamily="34" charset="-122"/>
                <a:ea typeface="微软雅黑" pitchFamily="34" charset="-122"/>
              </a:rPr>
              <a:t>– </a:t>
            </a:r>
            <a:r>
              <a:rPr lang="zh-CN" altLang="en-US" sz="2800" b="0" dirty="0">
                <a:latin typeface="微软雅黑" pitchFamily="34" charset="-122"/>
                <a:ea typeface="微软雅黑" pitchFamily="34" charset="-122"/>
              </a:rPr>
              <a:t>选择合适粘度的基础油混和，可得到各种 </a:t>
            </a:r>
            <a:r>
              <a:rPr lang="zh-CN" altLang="en-US" sz="2800" b="0" dirty="0" smtClean="0">
                <a:latin typeface="微软雅黑" pitchFamily="34" charset="-122"/>
                <a:ea typeface="微软雅黑" pitchFamily="34" charset="-122"/>
              </a:rPr>
              <a:t>不同</a:t>
            </a:r>
            <a:r>
              <a:rPr lang="zh-CN" altLang="en-US" sz="2800" b="0" dirty="0">
                <a:latin typeface="微软雅黑" pitchFamily="34" charset="-122"/>
                <a:ea typeface="微软雅黑" pitchFamily="34" charset="-122"/>
              </a:rPr>
              <a:t>的粘度级</a:t>
            </a:r>
          </a:p>
          <a:p>
            <a:pPr eaLnBrk="1" hangingPunct="1">
              <a:lnSpc>
                <a:spcPct val="90000"/>
              </a:lnSpc>
              <a:buFontTx/>
              <a:buNone/>
            </a:pPr>
            <a:endParaRPr lang="en-US" altLang="zh-CN" sz="2800" dirty="0"/>
          </a:p>
        </p:txBody>
      </p:sp>
    </p:spTree>
    <p:extLst>
      <p:ext uri="{BB962C8B-B14F-4D97-AF65-F5344CB8AC3E}">
        <p14:creationId xmlns:p14="http://schemas.microsoft.com/office/powerpoint/2010/main" val="717808007"/>
      </p:ext>
    </p:extLst>
  </p:cSld>
  <p:clrMapOvr>
    <a:masterClrMapping/>
  </p:clrMapOvr>
  <p:transition spd="slow" advTm="43549"/>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fld id="{6D81569E-C2E3-4227-9A35-782E06633520}" type="slidenum">
              <a:rPr lang="en-US" altLang="zh-CN" sz="1400" b="0">
                <a:solidFill>
                  <a:srgbClr val="000000"/>
                </a:solidFill>
                <a:ea typeface="宋体" panose="02010600030101010101" pitchFamily="2" charset="-122"/>
              </a:rPr>
              <a:pPr/>
              <a:t>17</a:t>
            </a:fld>
            <a:endParaRPr lang="en-US" altLang="zh-CN" sz="1400" b="0">
              <a:solidFill>
                <a:srgbClr val="000000"/>
              </a:solidFill>
              <a:ea typeface="宋体" panose="02010600030101010101" pitchFamily="2" charset="-122"/>
            </a:endParaRPr>
          </a:p>
        </p:txBody>
      </p:sp>
      <p:sp>
        <p:nvSpPr>
          <p:cNvPr id="36867" name="Rectangle 2"/>
          <p:cNvSpPr>
            <a:spLocks noGrp="1" noChangeArrowheads="1"/>
          </p:cNvSpPr>
          <p:nvPr>
            <p:ph type="title"/>
          </p:nvPr>
        </p:nvSpPr>
        <p:spPr/>
        <p:txBody>
          <a:bodyPr/>
          <a:lstStyle/>
          <a:p>
            <a:pPr eaLnBrk="1" hangingPunct="1"/>
            <a:r>
              <a:rPr lang="zh-CN" altLang="en-US" b="0" dirty="0" smtClean="0">
                <a:latin typeface="微软雅黑" pitchFamily="34" charset="-122"/>
                <a:ea typeface="微软雅黑" pitchFamily="34" charset="-122"/>
              </a:rPr>
              <a:t>矿物油</a:t>
            </a:r>
          </a:p>
        </p:txBody>
      </p:sp>
      <p:sp>
        <p:nvSpPr>
          <p:cNvPr id="36868" name="Rectangle 3"/>
          <p:cNvSpPr>
            <a:spLocks noGrp="1" noChangeArrowheads="1"/>
          </p:cNvSpPr>
          <p:nvPr>
            <p:ph type="body" idx="1"/>
          </p:nvPr>
        </p:nvSpPr>
        <p:spPr>
          <a:xfrm>
            <a:off x="2135188" y="1844678"/>
            <a:ext cx="7772400" cy="549275"/>
          </a:xfrm>
        </p:spPr>
        <p:txBody>
          <a:bodyPr/>
          <a:lstStyle/>
          <a:p>
            <a:pPr eaLnBrk="1" hangingPunct="1"/>
            <a:r>
              <a:rPr lang="zh-CN" altLang="en-US" sz="2800" dirty="0"/>
              <a:t>通过石油炼制工艺从原油中提炼出基础油组分</a:t>
            </a:r>
          </a:p>
        </p:txBody>
      </p:sp>
      <p:pic>
        <p:nvPicPr>
          <p:cNvPr id="36869" name="Picture 4" descr="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5413" y="2565400"/>
            <a:ext cx="6119812"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Rectangle 6"/>
          <p:cNvSpPr>
            <a:spLocks noChangeArrowheads="1"/>
          </p:cNvSpPr>
          <p:nvPr/>
        </p:nvSpPr>
        <p:spPr bwMode="auto">
          <a:xfrm>
            <a:off x="1919289" y="4149728"/>
            <a:ext cx="2663826"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fontAlgn="base">
              <a:spcBef>
                <a:spcPct val="20000"/>
              </a:spcBef>
              <a:spcAft>
                <a:spcPct val="0"/>
              </a:spcAft>
              <a:buFontTx/>
              <a:buChar char="•"/>
            </a:pPr>
            <a:r>
              <a:rPr lang="zh-CN" altLang="en-US" sz="2800" dirty="0">
                <a:solidFill>
                  <a:srgbClr val="000000"/>
                </a:solidFill>
                <a:ea typeface="仿宋_GB2312" pitchFamily="49" charset="-122"/>
              </a:rPr>
              <a:t>溶剂精制</a:t>
            </a:r>
          </a:p>
          <a:p>
            <a:pPr fontAlgn="base">
              <a:spcBef>
                <a:spcPct val="20000"/>
              </a:spcBef>
              <a:spcAft>
                <a:spcPct val="0"/>
              </a:spcAft>
              <a:buFontTx/>
              <a:buChar char="•"/>
            </a:pPr>
            <a:r>
              <a:rPr lang="zh-CN" altLang="en-US" sz="2800" dirty="0">
                <a:solidFill>
                  <a:srgbClr val="000000"/>
                </a:solidFill>
                <a:ea typeface="仿宋_GB2312" pitchFamily="49" charset="-122"/>
              </a:rPr>
              <a:t>催化脱蜡</a:t>
            </a:r>
          </a:p>
          <a:p>
            <a:pPr fontAlgn="base">
              <a:spcBef>
                <a:spcPct val="20000"/>
              </a:spcBef>
              <a:spcAft>
                <a:spcPct val="0"/>
              </a:spcAft>
              <a:buFontTx/>
              <a:buChar char="•"/>
            </a:pPr>
            <a:r>
              <a:rPr lang="zh-CN" altLang="en-US" sz="2800" dirty="0" smtClean="0">
                <a:solidFill>
                  <a:srgbClr val="000000"/>
                </a:solidFill>
                <a:ea typeface="仿宋_GB2312" pitchFamily="49" charset="-122"/>
              </a:rPr>
              <a:t>加氢精制</a:t>
            </a:r>
            <a:endParaRPr lang="zh-CN" altLang="en-US" sz="2800" dirty="0">
              <a:solidFill>
                <a:srgbClr val="000000"/>
              </a:solidFill>
              <a:ea typeface="仿宋_GB2312" pitchFamily="49" charset="-122"/>
            </a:endParaRPr>
          </a:p>
        </p:txBody>
      </p:sp>
      <p:pic>
        <p:nvPicPr>
          <p:cNvPr id="36871" name="Picture 10" descr="bottles"/>
          <p:cNvPicPr>
            <a:picLocks noChangeAspect="1" noChangeArrowheads="1"/>
          </p:cNvPicPr>
          <p:nvPr/>
        </p:nvPicPr>
        <p:blipFill>
          <a:blip r:embed="rId4" cstate="print">
            <a:extLst>
              <a:ext uri="{28A0092B-C50C-407E-A947-70E740481C1C}">
                <a14:useLocalDpi xmlns:a14="http://schemas.microsoft.com/office/drawing/2010/main" val="0"/>
              </a:ext>
            </a:extLst>
          </a:blip>
          <a:srcRect l="27509" r="24721"/>
          <a:stretch>
            <a:fillRect/>
          </a:stretch>
        </p:blipFill>
        <p:spPr bwMode="auto">
          <a:xfrm>
            <a:off x="7177090" y="4581525"/>
            <a:ext cx="24479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11" descr="l'huile%20coulan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40238" y="4581525"/>
            <a:ext cx="2087563"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9440254"/>
      </p:ext>
    </p:extLst>
  </p:cSld>
  <p:clrMapOvr>
    <a:masterClrMapping/>
  </p:clrMapOvr>
  <p:transition spd="slow" advTm="602"/>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fld id="{129C0989-3B1D-4516-AFEA-DC8D92E6A1E1}" type="slidenum">
              <a:rPr lang="en-US" altLang="zh-CN" sz="1400" b="0">
                <a:solidFill>
                  <a:srgbClr val="000000"/>
                </a:solidFill>
                <a:ea typeface="宋体" panose="02010600030101010101" pitchFamily="2" charset="-122"/>
              </a:rPr>
              <a:pPr/>
              <a:t>18</a:t>
            </a:fld>
            <a:endParaRPr lang="en-US" altLang="zh-CN" sz="1400" b="0">
              <a:solidFill>
                <a:srgbClr val="000000"/>
              </a:solidFill>
              <a:ea typeface="宋体" panose="02010600030101010101" pitchFamily="2" charset="-122"/>
            </a:endParaRPr>
          </a:p>
        </p:txBody>
      </p:sp>
      <p:sp>
        <p:nvSpPr>
          <p:cNvPr id="37891" name="Rectangle 2"/>
          <p:cNvSpPr>
            <a:spLocks noGrp="1" noChangeArrowheads="1"/>
          </p:cNvSpPr>
          <p:nvPr>
            <p:ph type="title"/>
          </p:nvPr>
        </p:nvSpPr>
        <p:spPr>
          <a:xfrm>
            <a:off x="2208214" y="549275"/>
            <a:ext cx="7772400" cy="990600"/>
          </a:xfrm>
        </p:spPr>
        <p:txBody>
          <a:bodyPr/>
          <a:lstStyle/>
          <a:p>
            <a:pPr eaLnBrk="1" hangingPunct="1"/>
            <a:r>
              <a:rPr lang="en-US" altLang="zh-CN" dirty="0" smtClean="0"/>
              <a:t>    </a:t>
            </a:r>
            <a:r>
              <a:rPr lang="zh-CN" altLang="en-US" sz="3600" dirty="0" smtClean="0">
                <a:latin typeface="微软雅黑" pitchFamily="34" charset="-122"/>
                <a:ea typeface="微软雅黑" pitchFamily="34" charset="-122"/>
              </a:rPr>
              <a:t>基础油“老三套”生产工艺</a:t>
            </a:r>
          </a:p>
        </p:txBody>
      </p:sp>
      <p:sp>
        <p:nvSpPr>
          <p:cNvPr id="96259" name="Rectangle 3"/>
          <p:cNvSpPr>
            <a:spLocks noGrp="1" noChangeArrowheads="1"/>
          </p:cNvSpPr>
          <p:nvPr>
            <p:ph type="body" idx="1"/>
          </p:nvPr>
        </p:nvSpPr>
        <p:spPr>
          <a:xfrm>
            <a:off x="1847853" y="1484314"/>
            <a:ext cx="8351838" cy="4103687"/>
          </a:xfrm>
        </p:spPr>
        <p:txBody>
          <a:bodyPr/>
          <a:lstStyle/>
          <a:p>
            <a:pPr eaLnBrk="1" hangingPunct="1">
              <a:lnSpc>
                <a:spcPct val="140000"/>
              </a:lnSpc>
              <a:buSzPct val="80000"/>
              <a:buFont typeface="Wingdings" pitchFamily="2" charset="2"/>
              <a:buChar char="Ø"/>
              <a:defRPr/>
            </a:pPr>
            <a:r>
              <a:rPr lang="zh-CN" altLang="en-US" sz="2400" dirty="0">
                <a:solidFill>
                  <a:srgbClr val="6600CC"/>
                </a:solidFill>
                <a:latin typeface="微软雅黑" pitchFamily="34" charset="-122"/>
                <a:ea typeface="微软雅黑" pitchFamily="34" charset="-122"/>
                <a:cs typeface="Arial" pitchFamily="34" charset="0"/>
              </a:rPr>
              <a:t>溶剂脱蜡：</a:t>
            </a:r>
            <a:r>
              <a:rPr lang="zh-CN" altLang="en-US" sz="2000" dirty="0">
                <a:latin typeface="微软雅黑" pitchFamily="34" charset="-122"/>
                <a:ea typeface="微软雅黑" pitchFamily="34" charset="-122"/>
              </a:rPr>
              <a:t>除去在低温下容易形成结晶的组分，主要指石蜡，脱蜡采用冷结晶法，为克服低温下粘度过大，石蜡结晶太小不便过滤，常加入对蜡无溶解作用的混合溶剂，如甲苯－ 甲基乙基酮，故脱蜡常称为酮苯脱蜡。 </a:t>
            </a:r>
          </a:p>
          <a:p>
            <a:pPr eaLnBrk="1" hangingPunct="1">
              <a:lnSpc>
                <a:spcPct val="140000"/>
              </a:lnSpc>
              <a:buSzPct val="80000"/>
              <a:buFont typeface="Wingdings" pitchFamily="2" charset="2"/>
              <a:buChar char="Ø"/>
              <a:defRPr/>
            </a:pPr>
            <a:r>
              <a:rPr lang="zh-CN" altLang="en-US" sz="2400" dirty="0">
                <a:solidFill>
                  <a:srgbClr val="6600CC"/>
                </a:solidFill>
                <a:latin typeface="微软雅黑" pitchFamily="34" charset="-122"/>
                <a:ea typeface="微软雅黑" pitchFamily="34" charset="-122"/>
                <a:cs typeface="Arial" pitchFamily="34" charset="0"/>
              </a:rPr>
              <a:t>溶剂精制：</a:t>
            </a:r>
            <a:r>
              <a:rPr lang="zh-CN" altLang="en-US" sz="2000" dirty="0">
                <a:latin typeface="微软雅黑" pitchFamily="34" charset="-122"/>
                <a:ea typeface="微软雅黑" pitchFamily="34" charset="-122"/>
              </a:rPr>
              <a:t>是利用溶剂对不同组分的溶解度不同达到精制的目的，溶解油中的非理想成分，多环芳轻、杂环化合物、环烷酸类、胶质以及某些含硫、氮、氧的非烃化合物，以改进润滑油的粘度指数及抗氧安定性。常用溶剂有糠醛和苯酚。 </a:t>
            </a:r>
            <a:endParaRPr lang="zh-CN" altLang="en-US" sz="2000" dirty="0">
              <a:solidFill>
                <a:schemeClr val="bg1"/>
              </a:solidFill>
              <a:latin typeface="微软雅黑" pitchFamily="34" charset="-122"/>
              <a:ea typeface="微软雅黑" pitchFamily="34" charset="-122"/>
              <a:cs typeface="Arial" pitchFamily="34" charset="0"/>
            </a:endParaRPr>
          </a:p>
          <a:p>
            <a:pPr eaLnBrk="1" hangingPunct="1">
              <a:lnSpc>
                <a:spcPct val="140000"/>
              </a:lnSpc>
              <a:buSzPct val="80000"/>
              <a:buFont typeface="Wingdings" pitchFamily="2" charset="2"/>
              <a:buChar char="Ø"/>
              <a:defRPr/>
            </a:pPr>
            <a:r>
              <a:rPr lang="zh-CN" altLang="en-US" sz="2400" dirty="0">
                <a:solidFill>
                  <a:srgbClr val="6600CC"/>
                </a:solidFill>
                <a:latin typeface="微软雅黑" pitchFamily="34" charset="-122"/>
                <a:ea typeface="微软雅黑" pitchFamily="34" charset="-122"/>
                <a:cs typeface="Arial" pitchFamily="34" charset="0"/>
              </a:rPr>
              <a:t>白土精制：</a:t>
            </a:r>
            <a:r>
              <a:rPr lang="zh-CN" altLang="en-US" sz="2000" dirty="0">
                <a:latin typeface="微软雅黑" pitchFamily="34" charset="-122"/>
                <a:ea typeface="微软雅黑" pitchFamily="34" charset="-122"/>
              </a:rPr>
              <a:t>白土主要由二氧化硅和三氧化二铝组成，具有很大的表面积，可以吸附极性物质，除去油中残余的少量的胶质、溶剂等杂质，使基础油颜色变好、抗氧化安定性增强。</a:t>
            </a:r>
          </a:p>
        </p:txBody>
      </p:sp>
    </p:spTree>
    <p:extLst>
      <p:ext uri="{BB962C8B-B14F-4D97-AF65-F5344CB8AC3E}">
        <p14:creationId xmlns:p14="http://schemas.microsoft.com/office/powerpoint/2010/main" val="939668048"/>
      </p:ext>
    </p:extLst>
  </p:cSld>
  <p:clrMapOvr>
    <a:masterClrMapping/>
  </p:clrMapOvr>
  <p:transition spd="slow" advTm="43189"/>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fld id="{0CADC640-51AC-4C45-84B9-7F8DFC4FE704}" type="slidenum">
              <a:rPr lang="en-US" altLang="zh-CN" sz="1400" b="0">
                <a:solidFill>
                  <a:srgbClr val="000000"/>
                </a:solidFill>
                <a:ea typeface="宋体" panose="02010600030101010101" pitchFamily="2" charset="-122"/>
              </a:rPr>
              <a:pPr/>
              <a:t>19</a:t>
            </a:fld>
            <a:endParaRPr lang="en-US" altLang="zh-CN" sz="1400" b="0">
              <a:solidFill>
                <a:srgbClr val="000000"/>
              </a:solidFill>
              <a:ea typeface="宋体" panose="02010600030101010101" pitchFamily="2" charset="-122"/>
            </a:endParaRPr>
          </a:p>
        </p:txBody>
      </p:sp>
      <p:sp>
        <p:nvSpPr>
          <p:cNvPr id="38915" name="Rectangle 2"/>
          <p:cNvSpPr>
            <a:spLocks noChangeArrowheads="1"/>
          </p:cNvSpPr>
          <p:nvPr/>
        </p:nvSpPr>
        <p:spPr bwMode="auto">
          <a:xfrm>
            <a:off x="3719517" y="836616"/>
            <a:ext cx="4321175"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algn="ctr" fontAlgn="base">
              <a:spcBef>
                <a:spcPct val="0"/>
              </a:spcBef>
              <a:spcAft>
                <a:spcPct val="0"/>
              </a:spcAft>
            </a:pPr>
            <a:r>
              <a:rPr lang="zh-CN" altLang="en-US" sz="3200" dirty="0">
                <a:solidFill>
                  <a:srgbClr val="3333CC"/>
                </a:solidFill>
                <a:latin typeface="微软雅黑" pitchFamily="34" charset="-122"/>
                <a:ea typeface="微软雅黑" pitchFamily="34" charset="-122"/>
              </a:rPr>
              <a:t>基础油加氢工艺</a:t>
            </a:r>
            <a:r>
              <a:rPr lang="zh-CN" altLang="en-US" sz="3200" dirty="0">
                <a:solidFill>
                  <a:srgbClr val="FFFFFF"/>
                </a:solidFill>
                <a:latin typeface="微软雅黑" pitchFamily="34" charset="-122"/>
                <a:ea typeface="微软雅黑" pitchFamily="34" charset="-122"/>
              </a:rPr>
              <a:t> </a:t>
            </a:r>
          </a:p>
        </p:txBody>
      </p:sp>
      <p:sp>
        <p:nvSpPr>
          <p:cNvPr id="38916" name="Rectangle 3"/>
          <p:cNvSpPr>
            <a:spLocks noChangeArrowheads="1"/>
          </p:cNvSpPr>
          <p:nvPr/>
        </p:nvSpPr>
        <p:spPr bwMode="auto">
          <a:xfrm>
            <a:off x="1556084" y="2349503"/>
            <a:ext cx="8716629"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fontAlgn="base">
              <a:lnSpc>
                <a:spcPct val="130000"/>
              </a:lnSpc>
              <a:spcBef>
                <a:spcPct val="60000"/>
              </a:spcBef>
              <a:spcAft>
                <a:spcPct val="0"/>
              </a:spcAft>
              <a:buClr>
                <a:srgbClr val="CC0000"/>
              </a:buClr>
              <a:buFont typeface="Wingdings" panose="05000000000000000000" pitchFamily="2" charset="2"/>
              <a:buChar char="Ø"/>
            </a:pPr>
            <a:r>
              <a:rPr lang="zh-CN" altLang="en-US" sz="2800" b="0" dirty="0">
                <a:solidFill>
                  <a:srgbClr val="000000"/>
                </a:solidFill>
                <a:latin typeface="微软雅黑" pitchFamily="34" charset="-122"/>
                <a:ea typeface="微软雅黑" pitchFamily="34" charset="-122"/>
              </a:rPr>
              <a:t>加氢工艺生产润滑油是</a:t>
            </a:r>
            <a:r>
              <a:rPr lang="en-US" altLang="zh-CN" sz="2800" b="0" dirty="0">
                <a:solidFill>
                  <a:srgbClr val="000000"/>
                </a:solidFill>
                <a:latin typeface="微软雅黑" pitchFamily="34" charset="-122"/>
                <a:ea typeface="微软雅黑" pitchFamily="34" charset="-122"/>
              </a:rPr>
              <a:t>60</a:t>
            </a:r>
            <a:r>
              <a:rPr lang="zh-CN" altLang="en-US" sz="2800" b="0" dirty="0">
                <a:solidFill>
                  <a:srgbClr val="000000"/>
                </a:solidFill>
                <a:latin typeface="微软雅黑" pitchFamily="34" charset="-122"/>
                <a:ea typeface="微软雅黑" pitchFamily="34" charset="-122"/>
              </a:rPr>
              <a:t>年代末、</a:t>
            </a:r>
            <a:r>
              <a:rPr lang="en-US" altLang="zh-CN" sz="2800" b="0" dirty="0">
                <a:solidFill>
                  <a:srgbClr val="000000"/>
                </a:solidFill>
                <a:latin typeface="微软雅黑" pitchFamily="34" charset="-122"/>
                <a:ea typeface="微软雅黑" pitchFamily="34" charset="-122"/>
              </a:rPr>
              <a:t>70</a:t>
            </a:r>
            <a:r>
              <a:rPr lang="zh-CN" altLang="en-US" sz="2800" b="0" dirty="0">
                <a:solidFill>
                  <a:srgbClr val="000000"/>
                </a:solidFill>
                <a:latin typeface="微软雅黑" pitchFamily="34" charset="-122"/>
                <a:ea typeface="微软雅黑" pitchFamily="34" charset="-122"/>
              </a:rPr>
              <a:t>年代初迅速发展并工业应用的新工艺。</a:t>
            </a:r>
          </a:p>
          <a:p>
            <a:pPr fontAlgn="base">
              <a:lnSpc>
                <a:spcPct val="130000"/>
              </a:lnSpc>
              <a:spcBef>
                <a:spcPct val="60000"/>
              </a:spcBef>
              <a:spcAft>
                <a:spcPct val="0"/>
              </a:spcAft>
              <a:buClr>
                <a:srgbClr val="CC0000"/>
              </a:buClr>
              <a:buFont typeface="Wingdings" panose="05000000000000000000" pitchFamily="2" charset="2"/>
              <a:buChar char="Ø"/>
            </a:pPr>
            <a:r>
              <a:rPr lang="zh-CN" altLang="en-US" sz="2800" b="0" dirty="0">
                <a:solidFill>
                  <a:srgbClr val="000000"/>
                </a:solidFill>
                <a:latin typeface="微软雅黑" pitchFamily="34" charset="-122"/>
                <a:ea typeface="微软雅黑" pitchFamily="34" charset="-122"/>
              </a:rPr>
              <a:t>主要专利商有</a:t>
            </a:r>
            <a:r>
              <a:rPr lang="en-US" altLang="zh-CN" sz="2800" b="0" dirty="0">
                <a:solidFill>
                  <a:srgbClr val="000000"/>
                </a:solidFill>
                <a:latin typeface="微软雅黑" pitchFamily="34" charset="-122"/>
                <a:ea typeface="微软雅黑" pitchFamily="34" charset="-122"/>
              </a:rPr>
              <a:t>Chevron</a:t>
            </a:r>
            <a:r>
              <a:rPr lang="zh-CN" altLang="en-US" sz="2800" b="0" dirty="0">
                <a:solidFill>
                  <a:srgbClr val="000000"/>
                </a:solidFill>
                <a:latin typeface="微软雅黑" pitchFamily="34" charset="-122"/>
                <a:ea typeface="微软雅黑" pitchFamily="34" charset="-122"/>
              </a:rPr>
              <a:t>研究技术公司、</a:t>
            </a:r>
            <a:r>
              <a:rPr lang="en-US" altLang="zh-CN" sz="2800" b="0" dirty="0">
                <a:solidFill>
                  <a:srgbClr val="000000"/>
                </a:solidFill>
                <a:latin typeface="微软雅黑" pitchFamily="34" charset="-122"/>
                <a:ea typeface="微软雅黑" pitchFamily="34" charset="-122"/>
              </a:rPr>
              <a:t>ExxonMobil</a:t>
            </a:r>
            <a:r>
              <a:rPr lang="zh-CN" altLang="en-US" sz="2800" b="0" dirty="0">
                <a:solidFill>
                  <a:srgbClr val="000000"/>
                </a:solidFill>
                <a:latin typeface="微软雅黑" pitchFamily="34" charset="-122"/>
                <a:ea typeface="微软雅黑" pitchFamily="34" charset="-122"/>
              </a:rPr>
              <a:t>公司、</a:t>
            </a:r>
            <a:r>
              <a:rPr lang="en-US" altLang="zh-CN" sz="2800" b="0" dirty="0">
                <a:solidFill>
                  <a:srgbClr val="000000"/>
                </a:solidFill>
                <a:latin typeface="微软雅黑" pitchFamily="34" charset="-122"/>
                <a:ea typeface="微软雅黑" pitchFamily="34" charset="-122"/>
              </a:rPr>
              <a:t>UOP</a:t>
            </a:r>
            <a:r>
              <a:rPr lang="zh-CN" altLang="en-US" sz="2800" b="0" dirty="0">
                <a:solidFill>
                  <a:srgbClr val="000000"/>
                </a:solidFill>
                <a:latin typeface="微软雅黑" pitchFamily="34" charset="-122"/>
                <a:ea typeface="微软雅黑" pitchFamily="34" charset="-122"/>
              </a:rPr>
              <a:t>公司、</a:t>
            </a:r>
            <a:r>
              <a:rPr lang="en-US" altLang="zh-CN" sz="2800" b="0" dirty="0">
                <a:solidFill>
                  <a:srgbClr val="000000"/>
                </a:solidFill>
                <a:latin typeface="微软雅黑" pitchFamily="34" charset="-122"/>
                <a:ea typeface="微软雅黑" pitchFamily="34" charset="-122"/>
              </a:rPr>
              <a:t>Shell</a:t>
            </a:r>
            <a:r>
              <a:rPr lang="zh-CN" altLang="en-US" sz="2800" b="0" dirty="0">
                <a:solidFill>
                  <a:srgbClr val="000000"/>
                </a:solidFill>
                <a:latin typeface="微软雅黑" pitchFamily="34" charset="-122"/>
                <a:ea typeface="微软雅黑" pitchFamily="34" charset="-122"/>
              </a:rPr>
              <a:t>公司以及</a:t>
            </a:r>
            <a:r>
              <a:rPr lang="en-US" altLang="zh-CN" sz="2800" b="0" dirty="0">
                <a:solidFill>
                  <a:srgbClr val="000000"/>
                </a:solidFill>
                <a:latin typeface="微软雅黑" pitchFamily="34" charset="-122"/>
                <a:ea typeface="微软雅黑" pitchFamily="34" charset="-122"/>
              </a:rPr>
              <a:t>IFP</a:t>
            </a:r>
            <a:r>
              <a:rPr lang="zh-CN" altLang="en-US" sz="2800" b="0" dirty="0">
                <a:solidFill>
                  <a:srgbClr val="000000"/>
                </a:solidFill>
                <a:latin typeface="微软雅黑" pitchFamily="34" charset="-122"/>
                <a:ea typeface="微软雅黑" pitchFamily="34" charset="-122"/>
              </a:rPr>
              <a:t>等。</a:t>
            </a:r>
          </a:p>
        </p:txBody>
      </p:sp>
    </p:spTree>
    <p:extLst>
      <p:ext uri="{BB962C8B-B14F-4D97-AF65-F5344CB8AC3E}">
        <p14:creationId xmlns:p14="http://schemas.microsoft.com/office/powerpoint/2010/main" val="2546304889"/>
      </p:ext>
    </p:extLst>
  </p:cSld>
  <p:clrMapOvr>
    <a:masterClrMapping/>
  </p:clrMapOvr>
  <p:transition spd="slow" advTm="17855"/>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59"/>
          <p:cNvGrpSpPr>
            <a:grpSpLocks/>
          </p:cNvGrpSpPr>
          <p:nvPr/>
        </p:nvGrpSpPr>
        <p:grpSpPr bwMode="auto">
          <a:xfrm>
            <a:off x="1238251" y="2792414"/>
            <a:ext cx="9423401" cy="714375"/>
            <a:chOff x="1728" y="2064"/>
            <a:chExt cx="3672" cy="450"/>
          </a:xfrm>
        </p:grpSpPr>
        <p:sp>
          <p:nvSpPr>
            <p:cNvPr id="18603" name="Line 60"/>
            <p:cNvSpPr>
              <a:spLocks noChangeShapeType="1"/>
            </p:cNvSpPr>
            <p:nvPr/>
          </p:nvSpPr>
          <p:spPr bwMode="auto">
            <a:xfrm>
              <a:off x="1728" y="2400"/>
              <a:ext cx="3629" cy="29"/>
            </a:xfrm>
            <a:prstGeom prst="line">
              <a:avLst/>
            </a:prstGeom>
            <a:noFill/>
            <a:ln w="25400">
              <a:solidFill>
                <a:srgbClr val="C0C0C0"/>
              </a:solidFill>
              <a:prstDash val="sysDot"/>
              <a:round/>
              <a:headEnd/>
              <a:tailEnd type="oval" w="med" len="med"/>
            </a:ln>
          </p:spPr>
          <p:txBody>
            <a:bodyPr wrap="none" anchor="ctr"/>
            <a:lstStyle/>
            <a:p>
              <a:endParaRPr lang="zh-CN" altLang="en-US"/>
            </a:p>
          </p:txBody>
        </p:sp>
        <p:sp>
          <p:nvSpPr>
            <p:cNvPr id="18604" name="Text Box 61"/>
            <p:cNvSpPr txBox="1">
              <a:spLocks noChangeArrowheads="1"/>
            </p:cNvSpPr>
            <p:nvPr/>
          </p:nvSpPr>
          <p:spPr bwMode="auto">
            <a:xfrm>
              <a:off x="2588" y="2064"/>
              <a:ext cx="2812" cy="294"/>
            </a:xfrm>
            <a:prstGeom prst="rect">
              <a:avLst/>
            </a:prstGeom>
            <a:noFill/>
            <a:ln w="9525" algn="ctr">
              <a:noFill/>
              <a:miter lim="800000"/>
              <a:headEnd/>
              <a:tailEnd/>
            </a:ln>
          </p:spPr>
          <p:txBody>
            <a:bodyPr>
              <a:spAutoFit/>
            </a:bodyPr>
            <a:lstStyle/>
            <a:p>
              <a:pPr>
                <a:spcBef>
                  <a:spcPct val="50000"/>
                </a:spcBef>
              </a:pPr>
              <a:r>
                <a:rPr lang="zh-CN" altLang="en-US" sz="2400" b="1" dirty="0" smtClean="0">
                  <a:ea typeface="微软雅黑"/>
                  <a:cs typeface="Times New Roman" pitchFamily="18" charset="0"/>
                </a:rPr>
                <a:t>基础油和添加剂</a:t>
              </a:r>
              <a:endParaRPr lang="en-US" altLang="zh-CN" sz="2400" b="1" dirty="0">
                <a:ea typeface="微软雅黑"/>
                <a:cs typeface="Times New Roman" pitchFamily="18" charset="0"/>
              </a:endParaRPr>
            </a:p>
          </p:txBody>
        </p:sp>
        <p:grpSp>
          <p:nvGrpSpPr>
            <p:cNvPr id="3" name="Group 62"/>
            <p:cNvGrpSpPr>
              <a:grpSpLocks/>
            </p:cNvGrpSpPr>
            <p:nvPr/>
          </p:nvGrpSpPr>
          <p:grpSpPr bwMode="auto">
            <a:xfrm rot="-4423226">
              <a:off x="2128" y="2162"/>
              <a:ext cx="407" cy="297"/>
              <a:chOff x="1043" y="2596"/>
              <a:chExt cx="142" cy="99"/>
            </a:xfrm>
          </p:grpSpPr>
          <p:sp>
            <p:nvSpPr>
              <p:cNvPr id="18606" name="Freeform 63"/>
              <p:cNvSpPr>
                <a:spLocks/>
              </p:cNvSpPr>
              <p:nvPr/>
            </p:nvSpPr>
            <p:spPr bwMode="auto">
              <a:xfrm>
                <a:off x="1149" y="2693"/>
                <a:ext cx="12" cy="2"/>
              </a:xfrm>
              <a:custGeom>
                <a:avLst/>
                <a:gdLst>
                  <a:gd name="T0" fmla="*/ 0 w 63"/>
                  <a:gd name="T1" fmla="*/ 0 h 14"/>
                  <a:gd name="T2" fmla="*/ 0 w 63"/>
                  <a:gd name="T3" fmla="*/ 0 h 14"/>
                  <a:gd name="T4" fmla="*/ 0 w 63"/>
                  <a:gd name="T5" fmla="*/ 0 h 14"/>
                  <a:gd name="T6" fmla="*/ 0 w 63"/>
                  <a:gd name="T7" fmla="*/ 0 h 14"/>
                  <a:gd name="T8" fmla="*/ 0 w 63"/>
                  <a:gd name="T9" fmla="*/ 0 h 14"/>
                  <a:gd name="T10" fmla="*/ 0 w 63"/>
                  <a:gd name="T11" fmla="*/ 0 h 14"/>
                  <a:gd name="T12" fmla="*/ 0 w 63"/>
                  <a:gd name="T13" fmla="*/ 0 h 14"/>
                  <a:gd name="T14" fmla="*/ 0 w 63"/>
                  <a:gd name="T15" fmla="*/ 0 h 14"/>
                  <a:gd name="T16" fmla="*/ 0 w 63"/>
                  <a:gd name="T17" fmla="*/ 0 h 14"/>
                  <a:gd name="T18" fmla="*/ 0 w 63"/>
                  <a:gd name="T19" fmla="*/ 0 h 14"/>
                  <a:gd name="T20" fmla="*/ 0 w 63"/>
                  <a:gd name="T21" fmla="*/ 0 h 14"/>
                  <a:gd name="T22" fmla="*/ 0 w 63"/>
                  <a:gd name="T23" fmla="*/ 0 h 14"/>
                  <a:gd name="T24" fmla="*/ 0 w 63"/>
                  <a:gd name="T25" fmla="*/ 0 h 14"/>
                  <a:gd name="T26" fmla="*/ 0 w 63"/>
                  <a:gd name="T27" fmla="*/ 0 h 14"/>
                  <a:gd name="T28" fmla="*/ 0 w 63"/>
                  <a:gd name="T29" fmla="*/ 0 h 14"/>
                  <a:gd name="T30" fmla="*/ 0 w 63"/>
                  <a:gd name="T31" fmla="*/ 0 h 14"/>
                  <a:gd name="T32" fmla="*/ 0 w 6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14"/>
                  <a:gd name="T53" fmla="*/ 63 w 6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14">
                    <a:moveTo>
                      <a:pt x="63" y="14"/>
                    </a:moveTo>
                    <a:lnTo>
                      <a:pt x="55" y="14"/>
                    </a:lnTo>
                    <a:lnTo>
                      <a:pt x="48" y="14"/>
                    </a:lnTo>
                    <a:lnTo>
                      <a:pt x="40" y="14"/>
                    </a:lnTo>
                    <a:lnTo>
                      <a:pt x="31" y="11"/>
                    </a:lnTo>
                    <a:lnTo>
                      <a:pt x="23" y="10"/>
                    </a:lnTo>
                    <a:lnTo>
                      <a:pt x="16" y="8"/>
                    </a:lnTo>
                    <a:lnTo>
                      <a:pt x="8" y="4"/>
                    </a:lnTo>
                    <a:lnTo>
                      <a:pt x="0" y="0"/>
                    </a:lnTo>
                    <a:lnTo>
                      <a:pt x="8" y="3"/>
                    </a:lnTo>
                    <a:lnTo>
                      <a:pt x="15" y="6"/>
                    </a:lnTo>
                    <a:lnTo>
                      <a:pt x="23" y="8"/>
                    </a:lnTo>
                    <a:lnTo>
                      <a:pt x="30" y="10"/>
                    </a:lnTo>
                    <a:lnTo>
                      <a:pt x="39" y="11"/>
                    </a:lnTo>
                    <a:lnTo>
                      <a:pt x="47" y="12"/>
                    </a:lnTo>
                    <a:lnTo>
                      <a:pt x="55" y="14"/>
                    </a:lnTo>
                    <a:lnTo>
                      <a:pt x="63" y="14"/>
                    </a:lnTo>
                    <a:close/>
                  </a:path>
                </a:pathLst>
              </a:custGeom>
              <a:solidFill>
                <a:srgbClr val="F0A78C"/>
              </a:solidFill>
              <a:ln w="9525">
                <a:noFill/>
                <a:round/>
                <a:headEnd/>
                <a:tailEnd/>
              </a:ln>
            </p:spPr>
            <p:txBody>
              <a:bodyPr/>
              <a:lstStyle/>
              <a:p>
                <a:endParaRPr lang="zh-CN" altLang="en-US"/>
              </a:p>
            </p:txBody>
          </p:sp>
          <p:sp>
            <p:nvSpPr>
              <p:cNvPr id="18607" name="Freeform 64"/>
              <p:cNvSpPr>
                <a:spLocks/>
              </p:cNvSpPr>
              <p:nvPr/>
            </p:nvSpPr>
            <p:spPr bwMode="auto">
              <a:xfrm>
                <a:off x="1143" y="2689"/>
                <a:ext cx="26" cy="6"/>
              </a:xfrm>
              <a:custGeom>
                <a:avLst/>
                <a:gdLst>
                  <a:gd name="T0" fmla="*/ 0 w 129"/>
                  <a:gd name="T1" fmla="*/ 0 h 38"/>
                  <a:gd name="T2" fmla="*/ 0 w 129"/>
                  <a:gd name="T3" fmla="*/ 0 h 38"/>
                  <a:gd name="T4" fmla="*/ 0 w 129"/>
                  <a:gd name="T5" fmla="*/ 0 h 38"/>
                  <a:gd name="T6" fmla="*/ 0 w 129"/>
                  <a:gd name="T7" fmla="*/ 0 h 38"/>
                  <a:gd name="T8" fmla="*/ 0 w 129"/>
                  <a:gd name="T9" fmla="*/ 0 h 38"/>
                  <a:gd name="T10" fmla="*/ 0 w 129"/>
                  <a:gd name="T11" fmla="*/ 0 h 38"/>
                  <a:gd name="T12" fmla="*/ 0 w 129"/>
                  <a:gd name="T13" fmla="*/ 0 h 38"/>
                  <a:gd name="T14" fmla="*/ 0 w 129"/>
                  <a:gd name="T15" fmla="*/ 0 h 38"/>
                  <a:gd name="T16" fmla="*/ 0 w 129"/>
                  <a:gd name="T17" fmla="*/ 0 h 38"/>
                  <a:gd name="T18" fmla="*/ 0 w 129"/>
                  <a:gd name="T19" fmla="*/ 0 h 38"/>
                  <a:gd name="T20" fmla="*/ 0 w 129"/>
                  <a:gd name="T21" fmla="*/ 0 h 38"/>
                  <a:gd name="T22" fmla="*/ 0 w 129"/>
                  <a:gd name="T23" fmla="*/ 0 h 38"/>
                  <a:gd name="T24" fmla="*/ 0 w 129"/>
                  <a:gd name="T25" fmla="*/ 0 h 38"/>
                  <a:gd name="T26" fmla="*/ 0 w 129"/>
                  <a:gd name="T27" fmla="*/ 0 h 38"/>
                  <a:gd name="T28" fmla="*/ 0 w 129"/>
                  <a:gd name="T29" fmla="*/ 0 h 38"/>
                  <a:gd name="T30" fmla="*/ 0 w 129"/>
                  <a:gd name="T31" fmla="*/ 0 h 38"/>
                  <a:gd name="T32" fmla="*/ 0 w 129"/>
                  <a:gd name="T33" fmla="*/ 0 h 38"/>
                  <a:gd name="T34" fmla="*/ 0 w 129"/>
                  <a:gd name="T35" fmla="*/ 0 h 38"/>
                  <a:gd name="T36" fmla="*/ 0 w 129"/>
                  <a:gd name="T37" fmla="*/ 0 h 38"/>
                  <a:gd name="T38" fmla="*/ 0 w 129"/>
                  <a:gd name="T39" fmla="*/ 0 h 38"/>
                  <a:gd name="T40" fmla="*/ 0 w 129"/>
                  <a:gd name="T41" fmla="*/ 0 h 38"/>
                  <a:gd name="T42" fmla="*/ 0 w 129"/>
                  <a:gd name="T43" fmla="*/ 0 h 38"/>
                  <a:gd name="T44" fmla="*/ 0 w 129"/>
                  <a:gd name="T45" fmla="*/ 0 h 38"/>
                  <a:gd name="T46" fmla="*/ 0 w 129"/>
                  <a:gd name="T47" fmla="*/ 0 h 38"/>
                  <a:gd name="T48" fmla="*/ 0 w 129"/>
                  <a:gd name="T49" fmla="*/ 0 h 38"/>
                  <a:gd name="T50" fmla="*/ 0 w 129"/>
                  <a:gd name="T51" fmla="*/ 0 h 38"/>
                  <a:gd name="T52" fmla="*/ 0 w 129"/>
                  <a:gd name="T53" fmla="*/ 0 h 38"/>
                  <a:gd name="T54" fmla="*/ 0 w 129"/>
                  <a:gd name="T55" fmla="*/ 0 h 38"/>
                  <a:gd name="T56" fmla="*/ 0 w 129"/>
                  <a:gd name="T57" fmla="*/ 0 h 38"/>
                  <a:gd name="T58" fmla="*/ 0 w 129"/>
                  <a:gd name="T59" fmla="*/ 0 h 38"/>
                  <a:gd name="T60" fmla="*/ 0 w 129"/>
                  <a:gd name="T61" fmla="*/ 0 h 38"/>
                  <a:gd name="T62" fmla="*/ 0 w 129"/>
                  <a:gd name="T63" fmla="*/ 0 h 38"/>
                  <a:gd name="T64" fmla="*/ 0 w 129"/>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38"/>
                  <a:gd name="T101" fmla="*/ 129 w 129"/>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38">
                    <a:moveTo>
                      <a:pt x="129" y="28"/>
                    </a:moveTo>
                    <a:lnTo>
                      <a:pt x="116" y="33"/>
                    </a:lnTo>
                    <a:lnTo>
                      <a:pt x="102" y="36"/>
                    </a:lnTo>
                    <a:lnTo>
                      <a:pt x="89" y="38"/>
                    </a:lnTo>
                    <a:lnTo>
                      <a:pt x="75" y="38"/>
                    </a:lnTo>
                    <a:lnTo>
                      <a:pt x="60" y="35"/>
                    </a:lnTo>
                    <a:lnTo>
                      <a:pt x="47" y="32"/>
                    </a:lnTo>
                    <a:lnTo>
                      <a:pt x="33" y="26"/>
                    </a:lnTo>
                    <a:lnTo>
                      <a:pt x="20" y="18"/>
                    </a:lnTo>
                    <a:lnTo>
                      <a:pt x="18" y="16"/>
                    </a:lnTo>
                    <a:lnTo>
                      <a:pt x="15" y="14"/>
                    </a:lnTo>
                    <a:lnTo>
                      <a:pt x="12" y="11"/>
                    </a:lnTo>
                    <a:lnTo>
                      <a:pt x="10" y="10"/>
                    </a:lnTo>
                    <a:lnTo>
                      <a:pt x="7" y="8"/>
                    </a:lnTo>
                    <a:lnTo>
                      <a:pt x="5" y="5"/>
                    </a:lnTo>
                    <a:lnTo>
                      <a:pt x="2" y="3"/>
                    </a:lnTo>
                    <a:lnTo>
                      <a:pt x="0" y="0"/>
                    </a:lnTo>
                    <a:lnTo>
                      <a:pt x="10" y="8"/>
                    </a:lnTo>
                    <a:lnTo>
                      <a:pt x="21" y="14"/>
                    </a:lnTo>
                    <a:lnTo>
                      <a:pt x="32" y="20"/>
                    </a:lnTo>
                    <a:lnTo>
                      <a:pt x="44" y="23"/>
                    </a:lnTo>
                    <a:lnTo>
                      <a:pt x="56" y="27"/>
                    </a:lnTo>
                    <a:lnTo>
                      <a:pt x="69" y="30"/>
                    </a:lnTo>
                    <a:lnTo>
                      <a:pt x="81" y="32"/>
                    </a:lnTo>
                    <a:lnTo>
                      <a:pt x="94" y="33"/>
                    </a:lnTo>
                    <a:lnTo>
                      <a:pt x="99" y="32"/>
                    </a:lnTo>
                    <a:lnTo>
                      <a:pt x="103" y="32"/>
                    </a:lnTo>
                    <a:lnTo>
                      <a:pt x="107" y="32"/>
                    </a:lnTo>
                    <a:lnTo>
                      <a:pt x="112" y="32"/>
                    </a:lnTo>
                    <a:lnTo>
                      <a:pt x="116" y="30"/>
                    </a:lnTo>
                    <a:lnTo>
                      <a:pt x="120" y="30"/>
                    </a:lnTo>
                    <a:lnTo>
                      <a:pt x="124" y="29"/>
                    </a:lnTo>
                    <a:lnTo>
                      <a:pt x="129" y="28"/>
                    </a:lnTo>
                    <a:close/>
                  </a:path>
                </a:pathLst>
              </a:custGeom>
              <a:solidFill>
                <a:srgbClr val="F1AA8C"/>
              </a:solidFill>
              <a:ln w="9525">
                <a:noFill/>
                <a:round/>
                <a:headEnd/>
                <a:tailEnd/>
              </a:ln>
            </p:spPr>
            <p:txBody>
              <a:bodyPr/>
              <a:lstStyle/>
              <a:p>
                <a:endParaRPr lang="zh-CN" altLang="en-US"/>
              </a:p>
            </p:txBody>
          </p:sp>
          <p:sp>
            <p:nvSpPr>
              <p:cNvPr id="18608" name="Freeform 65"/>
              <p:cNvSpPr>
                <a:spLocks/>
              </p:cNvSpPr>
              <p:nvPr/>
            </p:nvSpPr>
            <p:spPr bwMode="auto">
              <a:xfrm>
                <a:off x="1140" y="2685"/>
                <a:ext cx="33" cy="10"/>
              </a:xfrm>
              <a:custGeom>
                <a:avLst/>
                <a:gdLst>
                  <a:gd name="T0" fmla="*/ 0 w 166"/>
                  <a:gd name="T1" fmla="*/ 0 h 59"/>
                  <a:gd name="T2" fmla="*/ 0 w 166"/>
                  <a:gd name="T3" fmla="*/ 0 h 59"/>
                  <a:gd name="T4" fmla="*/ 0 w 166"/>
                  <a:gd name="T5" fmla="*/ 0 h 59"/>
                  <a:gd name="T6" fmla="*/ 0 w 166"/>
                  <a:gd name="T7" fmla="*/ 0 h 59"/>
                  <a:gd name="T8" fmla="*/ 0 w 166"/>
                  <a:gd name="T9" fmla="*/ 0 h 59"/>
                  <a:gd name="T10" fmla="*/ 0 w 166"/>
                  <a:gd name="T11" fmla="*/ 0 h 59"/>
                  <a:gd name="T12" fmla="*/ 0 w 166"/>
                  <a:gd name="T13" fmla="*/ 0 h 59"/>
                  <a:gd name="T14" fmla="*/ 0 w 166"/>
                  <a:gd name="T15" fmla="*/ 0 h 59"/>
                  <a:gd name="T16" fmla="*/ 0 w 166"/>
                  <a:gd name="T17" fmla="*/ 0 h 59"/>
                  <a:gd name="T18" fmla="*/ 0 w 166"/>
                  <a:gd name="T19" fmla="*/ 0 h 59"/>
                  <a:gd name="T20" fmla="*/ 0 w 166"/>
                  <a:gd name="T21" fmla="*/ 0 h 59"/>
                  <a:gd name="T22" fmla="*/ 0 w 166"/>
                  <a:gd name="T23" fmla="*/ 0 h 59"/>
                  <a:gd name="T24" fmla="*/ 0 w 166"/>
                  <a:gd name="T25" fmla="*/ 0 h 59"/>
                  <a:gd name="T26" fmla="*/ 0 w 166"/>
                  <a:gd name="T27" fmla="*/ 0 h 59"/>
                  <a:gd name="T28" fmla="*/ 0 w 166"/>
                  <a:gd name="T29" fmla="*/ 0 h 59"/>
                  <a:gd name="T30" fmla="*/ 0 w 166"/>
                  <a:gd name="T31" fmla="*/ 0 h 59"/>
                  <a:gd name="T32" fmla="*/ 0 w 166"/>
                  <a:gd name="T33" fmla="*/ 0 h 59"/>
                  <a:gd name="T34" fmla="*/ 0 w 166"/>
                  <a:gd name="T35" fmla="*/ 0 h 59"/>
                  <a:gd name="T36" fmla="*/ 0 w 166"/>
                  <a:gd name="T37" fmla="*/ 0 h 59"/>
                  <a:gd name="T38" fmla="*/ 0 w 166"/>
                  <a:gd name="T39" fmla="*/ 0 h 59"/>
                  <a:gd name="T40" fmla="*/ 0 w 166"/>
                  <a:gd name="T41" fmla="*/ 0 h 59"/>
                  <a:gd name="T42" fmla="*/ 0 w 166"/>
                  <a:gd name="T43" fmla="*/ 0 h 59"/>
                  <a:gd name="T44" fmla="*/ 0 w 166"/>
                  <a:gd name="T45" fmla="*/ 0 h 59"/>
                  <a:gd name="T46" fmla="*/ 0 w 166"/>
                  <a:gd name="T47" fmla="*/ 0 h 59"/>
                  <a:gd name="T48" fmla="*/ 0 w 166"/>
                  <a:gd name="T49" fmla="*/ 0 h 59"/>
                  <a:gd name="T50" fmla="*/ 0 w 166"/>
                  <a:gd name="T51" fmla="*/ 0 h 59"/>
                  <a:gd name="T52" fmla="*/ 0 w 166"/>
                  <a:gd name="T53" fmla="*/ 0 h 59"/>
                  <a:gd name="T54" fmla="*/ 0 w 166"/>
                  <a:gd name="T55" fmla="*/ 0 h 59"/>
                  <a:gd name="T56" fmla="*/ 0 w 166"/>
                  <a:gd name="T57" fmla="*/ 0 h 59"/>
                  <a:gd name="T58" fmla="*/ 0 w 166"/>
                  <a:gd name="T59" fmla="*/ 0 h 59"/>
                  <a:gd name="T60" fmla="*/ 0 w 166"/>
                  <a:gd name="T61" fmla="*/ 0 h 59"/>
                  <a:gd name="T62" fmla="*/ 0 w 166"/>
                  <a:gd name="T63" fmla="*/ 0 h 59"/>
                  <a:gd name="T64" fmla="*/ 0 w 166"/>
                  <a:gd name="T65" fmla="*/ 0 h 59"/>
                  <a:gd name="T66" fmla="*/ 0 w 166"/>
                  <a:gd name="T67" fmla="*/ 0 h 59"/>
                  <a:gd name="T68" fmla="*/ 0 w 166"/>
                  <a:gd name="T69" fmla="*/ 0 h 59"/>
                  <a:gd name="T70" fmla="*/ 0 w 166"/>
                  <a:gd name="T71" fmla="*/ 0 h 59"/>
                  <a:gd name="T72" fmla="*/ 0 w 166"/>
                  <a:gd name="T73" fmla="*/ 0 h 59"/>
                  <a:gd name="T74" fmla="*/ 0 w 166"/>
                  <a:gd name="T75" fmla="*/ 0 h 59"/>
                  <a:gd name="T76" fmla="*/ 0 w 166"/>
                  <a:gd name="T77" fmla="*/ 0 h 59"/>
                  <a:gd name="T78" fmla="*/ 0 w 166"/>
                  <a:gd name="T79" fmla="*/ 0 h 59"/>
                  <a:gd name="T80" fmla="*/ 0 w 166"/>
                  <a:gd name="T81" fmla="*/ 0 h 59"/>
                  <a:gd name="T82" fmla="*/ 0 w 166"/>
                  <a:gd name="T83" fmla="*/ 0 h 59"/>
                  <a:gd name="T84" fmla="*/ 0 w 166"/>
                  <a:gd name="T85" fmla="*/ 0 h 59"/>
                  <a:gd name="T86" fmla="*/ 0 w 166"/>
                  <a:gd name="T87" fmla="*/ 0 h 59"/>
                  <a:gd name="T88" fmla="*/ 0 w 166"/>
                  <a:gd name="T89" fmla="*/ 0 h 59"/>
                  <a:gd name="T90" fmla="*/ 0 w 166"/>
                  <a:gd name="T91" fmla="*/ 0 h 59"/>
                  <a:gd name="T92" fmla="*/ 0 w 166"/>
                  <a:gd name="T93" fmla="*/ 0 h 59"/>
                  <a:gd name="T94" fmla="*/ 0 w 166"/>
                  <a:gd name="T95" fmla="*/ 0 h 59"/>
                  <a:gd name="T96" fmla="*/ 0 w 166"/>
                  <a:gd name="T97" fmla="*/ 0 h 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6"/>
                  <a:gd name="T148" fmla="*/ 0 h 59"/>
                  <a:gd name="T149" fmla="*/ 166 w 166"/>
                  <a:gd name="T150" fmla="*/ 59 h 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6" h="59">
                    <a:moveTo>
                      <a:pt x="47" y="45"/>
                    </a:moveTo>
                    <a:lnTo>
                      <a:pt x="54" y="48"/>
                    </a:lnTo>
                    <a:lnTo>
                      <a:pt x="61" y="51"/>
                    </a:lnTo>
                    <a:lnTo>
                      <a:pt x="69" y="53"/>
                    </a:lnTo>
                    <a:lnTo>
                      <a:pt x="76" y="55"/>
                    </a:lnTo>
                    <a:lnTo>
                      <a:pt x="85" y="56"/>
                    </a:lnTo>
                    <a:lnTo>
                      <a:pt x="93" y="57"/>
                    </a:lnTo>
                    <a:lnTo>
                      <a:pt x="101" y="59"/>
                    </a:lnTo>
                    <a:lnTo>
                      <a:pt x="109" y="59"/>
                    </a:lnTo>
                    <a:lnTo>
                      <a:pt x="117" y="57"/>
                    </a:lnTo>
                    <a:lnTo>
                      <a:pt x="124" y="56"/>
                    </a:lnTo>
                    <a:lnTo>
                      <a:pt x="131" y="54"/>
                    </a:lnTo>
                    <a:lnTo>
                      <a:pt x="139" y="51"/>
                    </a:lnTo>
                    <a:lnTo>
                      <a:pt x="146" y="49"/>
                    </a:lnTo>
                    <a:lnTo>
                      <a:pt x="153" y="45"/>
                    </a:lnTo>
                    <a:lnTo>
                      <a:pt x="159" y="41"/>
                    </a:lnTo>
                    <a:lnTo>
                      <a:pt x="166" y="37"/>
                    </a:lnTo>
                    <a:lnTo>
                      <a:pt x="159" y="39"/>
                    </a:lnTo>
                    <a:lnTo>
                      <a:pt x="152" y="42"/>
                    </a:lnTo>
                    <a:lnTo>
                      <a:pt x="146" y="43"/>
                    </a:lnTo>
                    <a:lnTo>
                      <a:pt x="139" y="45"/>
                    </a:lnTo>
                    <a:lnTo>
                      <a:pt x="132" y="47"/>
                    </a:lnTo>
                    <a:lnTo>
                      <a:pt x="125" y="47"/>
                    </a:lnTo>
                    <a:lnTo>
                      <a:pt x="117" y="48"/>
                    </a:lnTo>
                    <a:lnTo>
                      <a:pt x="110" y="48"/>
                    </a:lnTo>
                    <a:lnTo>
                      <a:pt x="95" y="47"/>
                    </a:lnTo>
                    <a:lnTo>
                      <a:pt x="79" y="44"/>
                    </a:lnTo>
                    <a:lnTo>
                      <a:pt x="64" y="41"/>
                    </a:lnTo>
                    <a:lnTo>
                      <a:pt x="50" y="36"/>
                    </a:lnTo>
                    <a:lnTo>
                      <a:pt x="36" y="29"/>
                    </a:lnTo>
                    <a:lnTo>
                      <a:pt x="24" y="20"/>
                    </a:lnTo>
                    <a:lnTo>
                      <a:pt x="11" y="11"/>
                    </a:lnTo>
                    <a:lnTo>
                      <a:pt x="0" y="0"/>
                    </a:lnTo>
                    <a:lnTo>
                      <a:pt x="4" y="6"/>
                    </a:lnTo>
                    <a:lnTo>
                      <a:pt x="8" y="12"/>
                    </a:lnTo>
                    <a:lnTo>
                      <a:pt x="12" y="17"/>
                    </a:lnTo>
                    <a:lnTo>
                      <a:pt x="16" y="21"/>
                    </a:lnTo>
                    <a:lnTo>
                      <a:pt x="21" y="26"/>
                    </a:lnTo>
                    <a:lnTo>
                      <a:pt x="26" y="31"/>
                    </a:lnTo>
                    <a:lnTo>
                      <a:pt x="31" y="35"/>
                    </a:lnTo>
                    <a:lnTo>
                      <a:pt x="36" y="39"/>
                    </a:lnTo>
                    <a:lnTo>
                      <a:pt x="38" y="39"/>
                    </a:lnTo>
                    <a:lnTo>
                      <a:pt x="39" y="41"/>
                    </a:lnTo>
                    <a:lnTo>
                      <a:pt x="40" y="42"/>
                    </a:lnTo>
                    <a:lnTo>
                      <a:pt x="41" y="42"/>
                    </a:lnTo>
                    <a:lnTo>
                      <a:pt x="43" y="43"/>
                    </a:lnTo>
                    <a:lnTo>
                      <a:pt x="44" y="44"/>
                    </a:lnTo>
                    <a:lnTo>
                      <a:pt x="45" y="44"/>
                    </a:lnTo>
                    <a:lnTo>
                      <a:pt x="47" y="45"/>
                    </a:lnTo>
                    <a:close/>
                  </a:path>
                </a:pathLst>
              </a:custGeom>
              <a:solidFill>
                <a:srgbClr val="F1AB8E"/>
              </a:solidFill>
              <a:ln w="9525">
                <a:noFill/>
                <a:round/>
                <a:headEnd/>
                <a:tailEnd/>
              </a:ln>
            </p:spPr>
            <p:txBody>
              <a:bodyPr/>
              <a:lstStyle/>
              <a:p>
                <a:endParaRPr lang="zh-CN" altLang="en-US"/>
              </a:p>
            </p:txBody>
          </p:sp>
          <p:sp>
            <p:nvSpPr>
              <p:cNvPr id="18609" name="Freeform 66"/>
              <p:cNvSpPr>
                <a:spLocks/>
              </p:cNvSpPr>
              <p:nvPr/>
            </p:nvSpPr>
            <p:spPr bwMode="auto">
              <a:xfrm>
                <a:off x="1138" y="2682"/>
                <a:ext cx="38" cy="12"/>
              </a:xfrm>
              <a:custGeom>
                <a:avLst/>
                <a:gdLst>
                  <a:gd name="T0" fmla="*/ 0 w 191"/>
                  <a:gd name="T1" fmla="*/ 0 h 72"/>
                  <a:gd name="T2" fmla="*/ 0 w 191"/>
                  <a:gd name="T3" fmla="*/ 0 h 72"/>
                  <a:gd name="T4" fmla="*/ 0 w 191"/>
                  <a:gd name="T5" fmla="*/ 0 h 72"/>
                  <a:gd name="T6" fmla="*/ 0 w 191"/>
                  <a:gd name="T7" fmla="*/ 0 h 72"/>
                  <a:gd name="T8" fmla="*/ 0 w 191"/>
                  <a:gd name="T9" fmla="*/ 0 h 72"/>
                  <a:gd name="T10" fmla="*/ 0 w 191"/>
                  <a:gd name="T11" fmla="*/ 0 h 72"/>
                  <a:gd name="T12" fmla="*/ 0 w 191"/>
                  <a:gd name="T13" fmla="*/ 0 h 72"/>
                  <a:gd name="T14" fmla="*/ 0 w 191"/>
                  <a:gd name="T15" fmla="*/ 0 h 72"/>
                  <a:gd name="T16" fmla="*/ 0 w 191"/>
                  <a:gd name="T17" fmla="*/ 0 h 72"/>
                  <a:gd name="T18" fmla="*/ 0 w 191"/>
                  <a:gd name="T19" fmla="*/ 0 h 72"/>
                  <a:gd name="T20" fmla="*/ 0 w 191"/>
                  <a:gd name="T21" fmla="*/ 0 h 72"/>
                  <a:gd name="T22" fmla="*/ 0 w 191"/>
                  <a:gd name="T23" fmla="*/ 0 h 72"/>
                  <a:gd name="T24" fmla="*/ 0 w 191"/>
                  <a:gd name="T25" fmla="*/ 0 h 72"/>
                  <a:gd name="T26" fmla="*/ 0 w 191"/>
                  <a:gd name="T27" fmla="*/ 0 h 72"/>
                  <a:gd name="T28" fmla="*/ 0 w 191"/>
                  <a:gd name="T29" fmla="*/ 0 h 72"/>
                  <a:gd name="T30" fmla="*/ 0 w 191"/>
                  <a:gd name="T31" fmla="*/ 0 h 72"/>
                  <a:gd name="T32" fmla="*/ 0 w 191"/>
                  <a:gd name="T33" fmla="*/ 0 h 72"/>
                  <a:gd name="T34" fmla="*/ 0 w 191"/>
                  <a:gd name="T35" fmla="*/ 0 h 72"/>
                  <a:gd name="T36" fmla="*/ 0 w 191"/>
                  <a:gd name="T37" fmla="*/ 0 h 72"/>
                  <a:gd name="T38" fmla="*/ 0 w 191"/>
                  <a:gd name="T39" fmla="*/ 0 h 72"/>
                  <a:gd name="T40" fmla="*/ 0 w 191"/>
                  <a:gd name="T41" fmla="*/ 0 h 72"/>
                  <a:gd name="T42" fmla="*/ 0 w 191"/>
                  <a:gd name="T43" fmla="*/ 0 h 72"/>
                  <a:gd name="T44" fmla="*/ 0 w 191"/>
                  <a:gd name="T45" fmla="*/ 0 h 72"/>
                  <a:gd name="T46" fmla="*/ 0 w 191"/>
                  <a:gd name="T47" fmla="*/ 0 h 72"/>
                  <a:gd name="T48" fmla="*/ 0 w 191"/>
                  <a:gd name="T49" fmla="*/ 0 h 72"/>
                  <a:gd name="T50" fmla="*/ 0 w 191"/>
                  <a:gd name="T51" fmla="*/ 0 h 72"/>
                  <a:gd name="T52" fmla="*/ 0 w 191"/>
                  <a:gd name="T53" fmla="*/ 0 h 72"/>
                  <a:gd name="T54" fmla="*/ 0 w 191"/>
                  <a:gd name="T55" fmla="*/ 0 h 72"/>
                  <a:gd name="T56" fmla="*/ 0 w 191"/>
                  <a:gd name="T57" fmla="*/ 0 h 72"/>
                  <a:gd name="T58" fmla="*/ 0 w 191"/>
                  <a:gd name="T59" fmla="*/ 0 h 72"/>
                  <a:gd name="T60" fmla="*/ 0 w 191"/>
                  <a:gd name="T61" fmla="*/ 0 h 72"/>
                  <a:gd name="T62" fmla="*/ 0 w 191"/>
                  <a:gd name="T63" fmla="*/ 0 h 72"/>
                  <a:gd name="T64" fmla="*/ 0 w 191"/>
                  <a:gd name="T65" fmla="*/ 0 h 72"/>
                  <a:gd name="T66" fmla="*/ 0 w 191"/>
                  <a:gd name="T67" fmla="*/ 0 h 72"/>
                  <a:gd name="T68" fmla="*/ 0 w 191"/>
                  <a:gd name="T69" fmla="*/ 0 h 72"/>
                  <a:gd name="T70" fmla="*/ 0 w 191"/>
                  <a:gd name="T71" fmla="*/ 0 h 72"/>
                  <a:gd name="T72" fmla="*/ 0 w 191"/>
                  <a:gd name="T73" fmla="*/ 0 h 72"/>
                  <a:gd name="T74" fmla="*/ 0 w 191"/>
                  <a:gd name="T75" fmla="*/ 0 h 72"/>
                  <a:gd name="T76" fmla="*/ 0 w 191"/>
                  <a:gd name="T77" fmla="*/ 0 h 72"/>
                  <a:gd name="T78" fmla="*/ 0 w 191"/>
                  <a:gd name="T79" fmla="*/ 0 h 72"/>
                  <a:gd name="T80" fmla="*/ 0 w 191"/>
                  <a:gd name="T81" fmla="*/ 0 h 72"/>
                  <a:gd name="T82" fmla="*/ 0 w 191"/>
                  <a:gd name="T83" fmla="*/ 0 h 72"/>
                  <a:gd name="T84" fmla="*/ 0 w 191"/>
                  <a:gd name="T85" fmla="*/ 0 h 72"/>
                  <a:gd name="T86" fmla="*/ 0 w 191"/>
                  <a:gd name="T87" fmla="*/ 0 h 72"/>
                  <a:gd name="T88" fmla="*/ 0 w 191"/>
                  <a:gd name="T89" fmla="*/ 0 h 72"/>
                  <a:gd name="T90" fmla="*/ 0 w 191"/>
                  <a:gd name="T91" fmla="*/ 0 h 72"/>
                  <a:gd name="T92" fmla="*/ 0 w 191"/>
                  <a:gd name="T93" fmla="*/ 0 h 72"/>
                  <a:gd name="T94" fmla="*/ 0 w 191"/>
                  <a:gd name="T95" fmla="*/ 0 h 72"/>
                  <a:gd name="T96" fmla="*/ 0 w 191"/>
                  <a:gd name="T97" fmla="*/ 0 h 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1"/>
                  <a:gd name="T148" fmla="*/ 0 h 72"/>
                  <a:gd name="T149" fmla="*/ 191 w 191"/>
                  <a:gd name="T150" fmla="*/ 72 h 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1" h="72">
                    <a:moveTo>
                      <a:pt x="26" y="39"/>
                    </a:moveTo>
                    <a:lnTo>
                      <a:pt x="36" y="47"/>
                    </a:lnTo>
                    <a:lnTo>
                      <a:pt x="47" y="53"/>
                    </a:lnTo>
                    <a:lnTo>
                      <a:pt x="58" y="59"/>
                    </a:lnTo>
                    <a:lnTo>
                      <a:pt x="70" y="62"/>
                    </a:lnTo>
                    <a:lnTo>
                      <a:pt x="82" y="66"/>
                    </a:lnTo>
                    <a:lnTo>
                      <a:pt x="95" y="69"/>
                    </a:lnTo>
                    <a:lnTo>
                      <a:pt x="107" y="71"/>
                    </a:lnTo>
                    <a:lnTo>
                      <a:pt x="120" y="72"/>
                    </a:lnTo>
                    <a:lnTo>
                      <a:pt x="125" y="71"/>
                    </a:lnTo>
                    <a:lnTo>
                      <a:pt x="129" y="71"/>
                    </a:lnTo>
                    <a:lnTo>
                      <a:pt x="133" y="71"/>
                    </a:lnTo>
                    <a:lnTo>
                      <a:pt x="138" y="71"/>
                    </a:lnTo>
                    <a:lnTo>
                      <a:pt x="142" y="69"/>
                    </a:lnTo>
                    <a:lnTo>
                      <a:pt x="146" y="69"/>
                    </a:lnTo>
                    <a:lnTo>
                      <a:pt x="150" y="68"/>
                    </a:lnTo>
                    <a:lnTo>
                      <a:pt x="155" y="67"/>
                    </a:lnTo>
                    <a:lnTo>
                      <a:pt x="160" y="65"/>
                    </a:lnTo>
                    <a:lnTo>
                      <a:pt x="164" y="62"/>
                    </a:lnTo>
                    <a:lnTo>
                      <a:pt x="169" y="60"/>
                    </a:lnTo>
                    <a:lnTo>
                      <a:pt x="174" y="56"/>
                    </a:lnTo>
                    <a:lnTo>
                      <a:pt x="178" y="53"/>
                    </a:lnTo>
                    <a:lnTo>
                      <a:pt x="183" y="49"/>
                    </a:lnTo>
                    <a:lnTo>
                      <a:pt x="187" y="45"/>
                    </a:lnTo>
                    <a:lnTo>
                      <a:pt x="191" y="42"/>
                    </a:lnTo>
                    <a:lnTo>
                      <a:pt x="183" y="45"/>
                    </a:lnTo>
                    <a:lnTo>
                      <a:pt x="175" y="49"/>
                    </a:lnTo>
                    <a:lnTo>
                      <a:pt x="166" y="53"/>
                    </a:lnTo>
                    <a:lnTo>
                      <a:pt x="157" y="55"/>
                    </a:lnTo>
                    <a:lnTo>
                      <a:pt x="148" y="57"/>
                    </a:lnTo>
                    <a:lnTo>
                      <a:pt x="139" y="59"/>
                    </a:lnTo>
                    <a:lnTo>
                      <a:pt x="130" y="60"/>
                    </a:lnTo>
                    <a:lnTo>
                      <a:pt x="120" y="60"/>
                    </a:lnTo>
                    <a:lnTo>
                      <a:pt x="103" y="60"/>
                    </a:lnTo>
                    <a:lnTo>
                      <a:pt x="85" y="56"/>
                    </a:lnTo>
                    <a:lnTo>
                      <a:pt x="69" y="51"/>
                    </a:lnTo>
                    <a:lnTo>
                      <a:pt x="53" y="44"/>
                    </a:lnTo>
                    <a:lnTo>
                      <a:pt x="38" y="36"/>
                    </a:lnTo>
                    <a:lnTo>
                      <a:pt x="24" y="25"/>
                    </a:lnTo>
                    <a:lnTo>
                      <a:pt x="12" y="13"/>
                    </a:lnTo>
                    <a:lnTo>
                      <a:pt x="0" y="0"/>
                    </a:lnTo>
                    <a:lnTo>
                      <a:pt x="2" y="5"/>
                    </a:lnTo>
                    <a:lnTo>
                      <a:pt x="5" y="11"/>
                    </a:lnTo>
                    <a:lnTo>
                      <a:pt x="8" y="15"/>
                    </a:lnTo>
                    <a:lnTo>
                      <a:pt x="11" y="20"/>
                    </a:lnTo>
                    <a:lnTo>
                      <a:pt x="15" y="25"/>
                    </a:lnTo>
                    <a:lnTo>
                      <a:pt x="18" y="30"/>
                    </a:lnTo>
                    <a:lnTo>
                      <a:pt x="22" y="35"/>
                    </a:lnTo>
                    <a:lnTo>
                      <a:pt x="26" y="39"/>
                    </a:lnTo>
                    <a:close/>
                  </a:path>
                </a:pathLst>
              </a:custGeom>
              <a:solidFill>
                <a:srgbClr val="F1AB8E"/>
              </a:solidFill>
              <a:ln w="9525">
                <a:noFill/>
                <a:round/>
                <a:headEnd/>
                <a:tailEnd/>
              </a:ln>
            </p:spPr>
            <p:txBody>
              <a:bodyPr/>
              <a:lstStyle/>
              <a:p>
                <a:endParaRPr lang="zh-CN" altLang="en-US"/>
              </a:p>
            </p:txBody>
          </p:sp>
          <p:sp>
            <p:nvSpPr>
              <p:cNvPr id="18610" name="Freeform 67"/>
              <p:cNvSpPr>
                <a:spLocks/>
              </p:cNvSpPr>
              <p:nvPr/>
            </p:nvSpPr>
            <p:spPr bwMode="auto">
              <a:xfrm>
                <a:off x="1136" y="2679"/>
                <a:ext cx="42" cy="14"/>
              </a:xfrm>
              <a:custGeom>
                <a:avLst/>
                <a:gdLst>
                  <a:gd name="T0" fmla="*/ 0 w 210"/>
                  <a:gd name="T1" fmla="*/ 0 h 84"/>
                  <a:gd name="T2" fmla="*/ 0 w 210"/>
                  <a:gd name="T3" fmla="*/ 0 h 84"/>
                  <a:gd name="T4" fmla="*/ 0 w 210"/>
                  <a:gd name="T5" fmla="*/ 0 h 84"/>
                  <a:gd name="T6" fmla="*/ 0 w 210"/>
                  <a:gd name="T7" fmla="*/ 0 h 84"/>
                  <a:gd name="T8" fmla="*/ 0 w 210"/>
                  <a:gd name="T9" fmla="*/ 0 h 84"/>
                  <a:gd name="T10" fmla="*/ 0 w 210"/>
                  <a:gd name="T11" fmla="*/ 0 h 84"/>
                  <a:gd name="T12" fmla="*/ 0 w 210"/>
                  <a:gd name="T13" fmla="*/ 0 h 84"/>
                  <a:gd name="T14" fmla="*/ 0 w 210"/>
                  <a:gd name="T15" fmla="*/ 0 h 84"/>
                  <a:gd name="T16" fmla="*/ 0 w 210"/>
                  <a:gd name="T17" fmla="*/ 0 h 84"/>
                  <a:gd name="T18" fmla="*/ 0 w 210"/>
                  <a:gd name="T19" fmla="*/ 0 h 84"/>
                  <a:gd name="T20" fmla="*/ 0 w 210"/>
                  <a:gd name="T21" fmla="*/ 0 h 84"/>
                  <a:gd name="T22" fmla="*/ 0 w 210"/>
                  <a:gd name="T23" fmla="*/ 0 h 84"/>
                  <a:gd name="T24" fmla="*/ 0 w 210"/>
                  <a:gd name="T25" fmla="*/ 0 h 84"/>
                  <a:gd name="T26" fmla="*/ 0 w 210"/>
                  <a:gd name="T27" fmla="*/ 0 h 84"/>
                  <a:gd name="T28" fmla="*/ 0 w 210"/>
                  <a:gd name="T29" fmla="*/ 0 h 84"/>
                  <a:gd name="T30" fmla="*/ 0 w 210"/>
                  <a:gd name="T31" fmla="*/ 0 h 84"/>
                  <a:gd name="T32" fmla="*/ 0 w 210"/>
                  <a:gd name="T33" fmla="*/ 0 h 84"/>
                  <a:gd name="T34" fmla="*/ 0 w 210"/>
                  <a:gd name="T35" fmla="*/ 0 h 84"/>
                  <a:gd name="T36" fmla="*/ 0 w 210"/>
                  <a:gd name="T37" fmla="*/ 0 h 84"/>
                  <a:gd name="T38" fmla="*/ 0 w 210"/>
                  <a:gd name="T39" fmla="*/ 0 h 84"/>
                  <a:gd name="T40" fmla="*/ 0 w 210"/>
                  <a:gd name="T41" fmla="*/ 0 h 84"/>
                  <a:gd name="T42" fmla="*/ 0 w 210"/>
                  <a:gd name="T43" fmla="*/ 0 h 84"/>
                  <a:gd name="T44" fmla="*/ 0 w 210"/>
                  <a:gd name="T45" fmla="*/ 0 h 84"/>
                  <a:gd name="T46" fmla="*/ 0 w 210"/>
                  <a:gd name="T47" fmla="*/ 0 h 84"/>
                  <a:gd name="T48" fmla="*/ 0 w 210"/>
                  <a:gd name="T49" fmla="*/ 0 h 84"/>
                  <a:gd name="T50" fmla="*/ 0 w 210"/>
                  <a:gd name="T51" fmla="*/ 0 h 84"/>
                  <a:gd name="T52" fmla="*/ 0 w 210"/>
                  <a:gd name="T53" fmla="*/ 0 h 84"/>
                  <a:gd name="T54" fmla="*/ 0 w 210"/>
                  <a:gd name="T55" fmla="*/ 0 h 84"/>
                  <a:gd name="T56" fmla="*/ 0 w 210"/>
                  <a:gd name="T57" fmla="*/ 0 h 84"/>
                  <a:gd name="T58" fmla="*/ 0 w 210"/>
                  <a:gd name="T59" fmla="*/ 0 h 84"/>
                  <a:gd name="T60" fmla="*/ 0 w 210"/>
                  <a:gd name="T61" fmla="*/ 0 h 84"/>
                  <a:gd name="T62" fmla="*/ 0 w 210"/>
                  <a:gd name="T63" fmla="*/ 0 h 84"/>
                  <a:gd name="T64" fmla="*/ 0 w 210"/>
                  <a:gd name="T65" fmla="*/ 0 h 84"/>
                  <a:gd name="T66" fmla="*/ 0 w 210"/>
                  <a:gd name="T67" fmla="*/ 0 h 84"/>
                  <a:gd name="T68" fmla="*/ 0 w 210"/>
                  <a:gd name="T69" fmla="*/ 0 h 84"/>
                  <a:gd name="T70" fmla="*/ 0 w 210"/>
                  <a:gd name="T71" fmla="*/ 0 h 84"/>
                  <a:gd name="T72" fmla="*/ 0 w 210"/>
                  <a:gd name="T73" fmla="*/ 0 h 84"/>
                  <a:gd name="T74" fmla="*/ 0 w 210"/>
                  <a:gd name="T75" fmla="*/ 0 h 84"/>
                  <a:gd name="T76" fmla="*/ 0 w 210"/>
                  <a:gd name="T77" fmla="*/ 0 h 84"/>
                  <a:gd name="T78" fmla="*/ 0 w 210"/>
                  <a:gd name="T79" fmla="*/ 0 h 84"/>
                  <a:gd name="T80" fmla="*/ 0 w 210"/>
                  <a:gd name="T81" fmla="*/ 0 h 84"/>
                  <a:gd name="T82" fmla="*/ 0 w 210"/>
                  <a:gd name="T83" fmla="*/ 0 h 84"/>
                  <a:gd name="T84" fmla="*/ 0 w 210"/>
                  <a:gd name="T85" fmla="*/ 0 h 84"/>
                  <a:gd name="T86" fmla="*/ 0 w 210"/>
                  <a:gd name="T87" fmla="*/ 0 h 84"/>
                  <a:gd name="T88" fmla="*/ 0 w 210"/>
                  <a:gd name="T89" fmla="*/ 0 h 84"/>
                  <a:gd name="T90" fmla="*/ 0 w 210"/>
                  <a:gd name="T91" fmla="*/ 0 h 84"/>
                  <a:gd name="T92" fmla="*/ 0 w 210"/>
                  <a:gd name="T93" fmla="*/ 0 h 84"/>
                  <a:gd name="T94" fmla="*/ 0 w 210"/>
                  <a:gd name="T95" fmla="*/ 0 h 84"/>
                  <a:gd name="T96" fmla="*/ 0 w 210"/>
                  <a:gd name="T97" fmla="*/ 0 h 84"/>
                  <a:gd name="T98" fmla="*/ 0 w 210"/>
                  <a:gd name="T99" fmla="*/ 0 h 84"/>
                  <a:gd name="T100" fmla="*/ 0 w 210"/>
                  <a:gd name="T101" fmla="*/ 0 h 84"/>
                  <a:gd name="T102" fmla="*/ 0 w 210"/>
                  <a:gd name="T103" fmla="*/ 0 h 84"/>
                  <a:gd name="T104" fmla="*/ 0 w 210"/>
                  <a:gd name="T105" fmla="*/ 0 h 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0"/>
                  <a:gd name="T160" fmla="*/ 0 h 84"/>
                  <a:gd name="T161" fmla="*/ 210 w 210"/>
                  <a:gd name="T162" fmla="*/ 84 h 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0" h="84">
                    <a:moveTo>
                      <a:pt x="17" y="36"/>
                    </a:moveTo>
                    <a:lnTo>
                      <a:pt x="28" y="47"/>
                    </a:lnTo>
                    <a:lnTo>
                      <a:pt x="41" y="56"/>
                    </a:lnTo>
                    <a:lnTo>
                      <a:pt x="53" y="65"/>
                    </a:lnTo>
                    <a:lnTo>
                      <a:pt x="67" y="71"/>
                    </a:lnTo>
                    <a:lnTo>
                      <a:pt x="81" y="77"/>
                    </a:lnTo>
                    <a:lnTo>
                      <a:pt x="96" y="80"/>
                    </a:lnTo>
                    <a:lnTo>
                      <a:pt x="112" y="83"/>
                    </a:lnTo>
                    <a:lnTo>
                      <a:pt x="127" y="84"/>
                    </a:lnTo>
                    <a:lnTo>
                      <a:pt x="134" y="84"/>
                    </a:lnTo>
                    <a:lnTo>
                      <a:pt x="142" y="83"/>
                    </a:lnTo>
                    <a:lnTo>
                      <a:pt x="149" y="83"/>
                    </a:lnTo>
                    <a:lnTo>
                      <a:pt x="156" y="81"/>
                    </a:lnTo>
                    <a:lnTo>
                      <a:pt x="163" y="79"/>
                    </a:lnTo>
                    <a:lnTo>
                      <a:pt x="170" y="78"/>
                    </a:lnTo>
                    <a:lnTo>
                      <a:pt x="176" y="75"/>
                    </a:lnTo>
                    <a:lnTo>
                      <a:pt x="183" y="73"/>
                    </a:lnTo>
                    <a:lnTo>
                      <a:pt x="187" y="69"/>
                    </a:lnTo>
                    <a:lnTo>
                      <a:pt x="190" y="67"/>
                    </a:lnTo>
                    <a:lnTo>
                      <a:pt x="194" y="63"/>
                    </a:lnTo>
                    <a:lnTo>
                      <a:pt x="197" y="61"/>
                    </a:lnTo>
                    <a:lnTo>
                      <a:pt x="200" y="57"/>
                    </a:lnTo>
                    <a:lnTo>
                      <a:pt x="204" y="54"/>
                    </a:lnTo>
                    <a:lnTo>
                      <a:pt x="207" y="50"/>
                    </a:lnTo>
                    <a:lnTo>
                      <a:pt x="210" y="45"/>
                    </a:lnTo>
                    <a:lnTo>
                      <a:pt x="201" y="51"/>
                    </a:lnTo>
                    <a:lnTo>
                      <a:pt x="191" y="57"/>
                    </a:lnTo>
                    <a:lnTo>
                      <a:pt x="181" y="62"/>
                    </a:lnTo>
                    <a:lnTo>
                      <a:pt x="171" y="66"/>
                    </a:lnTo>
                    <a:lnTo>
                      <a:pt x="160" y="69"/>
                    </a:lnTo>
                    <a:lnTo>
                      <a:pt x="149" y="71"/>
                    </a:lnTo>
                    <a:lnTo>
                      <a:pt x="138" y="73"/>
                    </a:lnTo>
                    <a:lnTo>
                      <a:pt x="127" y="73"/>
                    </a:lnTo>
                    <a:lnTo>
                      <a:pt x="118" y="73"/>
                    </a:lnTo>
                    <a:lnTo>
                      <a:pt x="108" y="72"/>
                    </a:lnTo>
                    <a:lnTo>
                      <a:pt x="99" y="71"/>
                    </a:lnTo>
                    <a:lnTo>
                      <a:pt x="89" y="68"/>
                    </a:lnTo>
                    <a:lnTo>
                      <a:pt x="80" y="65"/>
                    </a:lnTo>
                    <a:lnTo>
                      <a:pt x="71" y="62"/>
                    </a:lnTo>
                    <a:lnTo>
                      <a:pt x="63" y="57"/>
                    </a:lnTo>
                    <a:lnTo>
                      <a:pt x="55" y="54"/>
                    </a:lnTo>
                    <a:lnTo>
                      <a:pt x="39" y="43"/>
                    </a:lnTo>
                    <a:lnTo>
                      <a:pt x="25" y="30"/>
                    </a:lnTo>
                    <a:lnTo>
                      <a:pt x="12" y="17"/>
                    </a:lnTo>
                    <a:lnTo>
                      <a:pt x="0" y="0"/>
                    </a:lnTo>
                    <a:lnTo>
                      <a:pt x="1" y="5"/>
                    </a:lnTo>
                    <a:lnTo>
                      <a:pt x="3" y="9"/>
                    </a:lnTo>
                    <a:lnTo>
                      <a:pt x="5" y="14"/>
                    </a:lnTo>
                    <a:lnTo>
                      <a:pt x="7" y="19"/>
                    </a:lnTo>
                    <a:lnTo>
                      <a:pt x="9" y="24"/>
                    </a:lnTo>
                    <a:lnTo>
                      <a:pt x="12" y="27"/>
                    </a:lnTo>
                    <a:lnTo>
                      <a:pt x="14" y="32"/>
                    </a:lnTo>
                    <a:lnTo>
                      <a:pt x="17" y="36"/>
                    </a:lnTo>
                    <a:close/>
                  </a:path>
                </a:pathLst>
              </a:custGeom>
              <a:solidFill>
                <a:srgbClr val="F1AD8F"/>
              </a:solidFill>
              <a:ln w="9525">
                <a:noFill/>
                <a:round/>
                <a:headEnd/>
                <a:tailEnd/>
              </a:ln>
            </p:spPr>
            <p:txBody>
              <a:bodyPr/>
              <a:lstStyle/>
              <a:p>
                <a:endParaRPr lang="zh-CN" altLang="en-US"/>
              </a:p>
            </p:txBody>
          </p:sp>
          <p:sp>
            <p:nvSpPr>
              <p:cNvPr id="18611" name="Freeform 68"/>
              <p:cNvSpPr>
                <a:spLocks/>
              </p:cNvSpPr>
              <p:nvPr/>
            </p:nvSpPr>
            <p:spPr bwMode="auto">
              <a:xfrm>
                <a:off x="1135" y="2677"/>
                <a:ext cx="45" cy="15"/>
              </a:xfrm>
              <a:custGeom>
                <a:avLst/>
                <a:gdLst>
                  <a:gd name="T0" fmla="*/ 0 w 224"/>
                  <a:gd name="T1" fmla="*/ 0 h 95"/>
                  <a:gd name="T2" fmla="*/ 0 w 224"/>
                  <a:gd name="T3" fmla="*/ 0 h 95"/>
                  <a:gd name="T4" fmla="*/ 0 w 224"/>
                  <a:gd name="T5" fmla="*/ 0 h 95"/>
                  <a:gd name="T6" fmla="*/ 0 w 224"/>
                  <a:gd name="T7" fmla="*/ 0 h 95"/>
                  <a:gd name="T8" fmla="*/ 0 w 224"/>
                  <a:gd name="T9" fmla="*/ 0 h 95"/>
                  <a:gd name="T10" fmla="*/ 0 w 224"/>
                  <a:gd name="T11" fmla="*/ 0 h 95"/>
                  <a:gd name="T12" fmla="*/ 0 w 224"/>
                  <a:gd name="T13" fmla="*/ 0 h 95"/>
                  <a:gd name="T14" fmla="*/ 0 w 224"/>
                  <a:gd name="T15" fmla="*/ 0 h 95"/>
                  <a:gd name="T16" fmla="*/ 0 w 224"/>
                  <a:gd name="T17" fmla="*/ 0 h 95"/>
                  <a:gd name="T18" fmla="*/ 0 w 224"/>
                  <a:gd name="T19" fmla="*/ 0 h 95"/>
                  <a:gd name="T20" fmla="*/ 0 w 224"/>
                  <a:gd name="T21" fmla="*/ 0 h 95"/>
                  <a:gd name="T22" fmla="*/ 0 w 224"/>
                  <a:gd name="T23" fmla="*/ 0 h 95"/>
                  <a:gd name="T24" fmla="*/ 0 w 224"/>
                  <a:gd name="T25" fmla="*/ 0 h 95"/>
                  <a:gd name="T26" fmla="*/ 0 w 224"/>
                  <a:gd name="T27" fmla="*/ 0 h 95"/>
                  <a:gd name="T28" fmla="*/ 0 w 224"/>
                  <a:gd name="T29" fmla="*/ 0 h 95"/>
                  <a:gd name="T30" fmla="*/ 0 w 224"/>
                  <a:gd name="T31" fmla="*/ 0 h 95"/>
                  <a:gd name="T32" fmla="*/ 0 w 224"/>
                  <a:gd name="T33" fmla="*/ 0 h 95"/>
                  <a:gd name="T34" fmla="*/ 0 w 224"/>
                  <a:gd name="T35" fmla="*/ 0 h 95"/>
                  <a:gd name="T36" fmla="*/ 0 w 224"/>
                  <a:gd name="T37" fmla="*/ 0 h 95"/>
                  <a:gd name="T38" fmla="*/ 0 w 224"/>
                  <a:gd name="T39" fmla="*/ 0 h 95"/>
                  <a:gd name="T40" fmla="*/ 0 w 224"/>
                  <a:gd name="T41" fmla="*/ 0 h 95"/>
                  <a:gd name="T42" fmla="*/ 0 w 224"/>
                  <a:gd name="T43" fmla="*/ 0 h 95"/>
                  <a:gd name="T44" fmla="*/ 0 w 224"/>
                  <a:gd name="T45" fmla="*/ 0 h 95"/>
                  <a:gd name="T46" fmla="*/ 0 w 224"/>
                  <a:gd name="T47" fmla="*/ 0 h 95"/>
                  <a:gd name="T48" fmla="*/ 0 w 224"/>
                  <a:gd name="T49" fmla="*/ 0 h 95"/>
                  <a:gd name="T50" fmla="*/ 0 w 224"/>
                  <a:gd name="T51" fmla="*/ 0 h 95"/>
                  <a:gd name="T52" fmla="*/ 0 w 224"/>
                  <a:gd name="T53" fmla="*/ 0 h 95"/>
                  <a:gd name="T54" fmla="*/ 0 w 224"/>
                  <a:gd name="T55" fmla="*/ 0 h 95"/>
                  <a:gd name="T56" fmla="*/ 0 w 224"/>
                  <a:gd name="T57" fmla="*/ 0 h 95"/>
                  <a:gd name="T58" fmla="*/ 0 w 224"/>
                  <a:gd name="T59" fmla="*/ 0 h 95"/>
                  <a:gd name="T60" fmla="*/ 0 w 224"/>
                  <a:gd name="T61" fmla="*/ 0 h 95"/>
                  <a:gd name="T62" fmla="*/ 0 w 224"/>
                  <a:gd name="T63" fmla="*/ 0 h 95"/>
                  <a:gd name="T64" fmla="*/ 0 w 224"/>
                  <a:gd name="T65" fmla="*/ 0 h 95"/>
                  <a:gd name="T66" fmla="*/ 0 w 224"/>
                  <a:gd name="T67" fmla="*/ 0 h 95"/>
                  <a:gd name="T68" fmla="*/ 0 w 224"/>
                  <a:gd name="T69" fmla="*/ 0 h 95"/>
                  <a:gd name="T70" fmla="*/ 0 w 224"/>
                  <a:gd name="T71" fmla="*/ 0 h 95"/>
                  <a:gd name="T72" fmla="*/ 0 w 224"/>
                  <a:gd name="T73" fmla="*/ 0 h 95"/>
                  <a:gd name="T74" fmla="*/ 0 w 224"/>
                  <a:gd name="T75" fmla="*/ 0 h 95"/>
                  <a:gd name="T76" fmla="*/ 0 w 224"/>
                  <a:gd name="T77" fmla="*/ 0 h 95"/>
                  <a:gd name="T78" fmla="*/ 0 w 224"/>
                  <a:gd name="T79" fmla="*/ 0 h 95"/>
                  <a:gd name="T80" fmla="*/ 0 w 224"/>
                  <a:gd name="T81" fmla="*/ 0 h 95"/>
                  <a:gd name="T82" fmla="*/ 0 w 224"/>
                  <a:gd name="T83" fmla="*/ 0 h 95"/>
                  <a:gd name="T84" fmla="*/ 0 w 224"/>
                  <a:gd name="T85" fmla="*/ 0 h 95"/>
                  <a:gd name="T86" fmla="*/ 0 w 224"/>
                  <a:gd name="T87" fmla="*/ 0 h 95"/>
                  <a:gd name="T88" fmla="*/ 0 w 224"/>
                  <a:gd name="T89" fmla="*/ 0 h 95"/>
                  <a:gd name="T90" fmla="*/ 0 w 224"/>
                  <a:gd name="T91" fmla="*/ 0 h 95"/>
                  <a:gd name="T92" fmla="*/ 0 w 224"/>
                  <a:gd name="T93" fmla="*/ 0 h 95"/>
                  <a:gd name="T94" fmla="*/ 0 w 224"/>
                  <a:gd name="T95" fmla="*/ 0 h 95"/>
                  <a:gd name="T96" fmla="*/ 0 w 224"/>
                  <a:gd name="T97" fmla="*/ 0 h 95"/>
                  <a:gd name="T98" fmla="*/ 0 w 224"/>
                  <a:gd name="T99" fmla="*/ 0 h 95"/>
                  <a:gd name="T100" fmla="*/ 0 w 224"/>
                  <a:gd name="T101" fmla="*/ 0 h 95"/>
                  <a:gd name="T102" fmla="*/ 0 w 224"/>
                  <a:gd name="T103" fmla="*/ 0 h 95"/>
                  <a:gd name="T104" fmla="*/ 0 w 224"/>
                  <a:gd name="T105" fmla="*/ 0 h 95"/>
                  <a:gd name="T106" fmla="*/ 0 w 224"/>
                  <a:gd name="T107" fmla="*/ 0 h 95"/>
                  <a:gd name="T108" fmla="*/ 0 w 224"/>
                  <a:gd name="T109" fmla="*/ 0 h 95"/>
                  <a:gd name="T110" fmla="*/ 0 w 224"/>
                  <a:gd name="T111" fmla="*/ 0 h 95"/>
                  <a:gd name="T112" fmla="*/ 0 w 224"/>
                  <a:gd name="T113" fmla="*/ 0 h 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4"/>
                  <a:gd name="T172" fmla="*/ 0 h 95"/>
                  <a:gd name="T173" fmla="*/ 224 w 224"/>
                  <a:gd name="T174" fmla="*/ 95 h 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4" h="95">
                    <a:moveTo>
                      <a:pt x="12" y="35"/>
                    </a:moveTo>
                    <a:lnTo>
                      <a:pt x="24" y="48"/>
                    </a:lnTo>
                    <a:lnTo>
                      <a:pt x="37" y="60"/>
                    </a:lnTo>
                    <a:lnTo>
                      <a:pt x="50" y="71"/>
                    </a:lnTo>
                    <a:lnTo>
                      <a:pt x="65" y="79"/>
                    </a:lnTo>
                    <a:lnTo>
                      <a:pt x="81" y="86"/>
                    </a:lnTo>
                    <a:lnTo>
                      <a:pt x="97" y="91"/>
                    </a:lnTo>
                    <a:lnTo>
                      <a:pt x="115" y="95"/>
                    </a:lnTo>
                    <a:lnTo>
                      <a:pt x="132" y="95"/>
                    </a:lnTo>
                    <a:lnTo>
                      <a:pt x="142" y="95"/>
                    </a:lnTo>
                    <a:lnTo>
                      <a:pt x="151" y="94"/>
                    </a:lnTo>
                    <a:lnTo>
                      <a:pt x="160" y="92"/>
                    </a:lnTo>
                    <a:lnTo>
                      <a:pt x="169" y="90"/>
                    </a:lnTo>
                    <a:lnTo>
                      <a:pt x="178" y="88"/>
                    </a:lnTo>
                    <a:lnTo>
                      <a:pt x="187" y="84"/>
                    </a:lnTo>
                    <a:lnTo>
                      <a:pt x="195" y="80"/>
                    </a:lnTo>
                    <a:lnTo>
                      <a:pt x="203" y="77"/>
                    </a:lnTo>
                    <a:lnTo>
                      <a:pt x="206" y="73"/>
                    </a:lnTo>
                    <a:lnTo>
                      <a:pt x="209" y="70"/>
                    </a:lnTo>
                    <a:lnTo>
                      <a:pt x="212" y="67"/>
                    </a:lnTo>
                    <a:lnTo>
                      <a:pt x="214" y="64"/>
                    </a:lnTo>
                    <a:lnTo>
                      <a:pt x="217" y="60"/>
                    </a:lnTo>
                    <a:lnTo>
                      <a:pt x="219" y="56"/>
                    </a:lnTo>
                    <a:lnTo>
                      <a:pt x="222" y="53"/>
                    </a:lnTo>
                    <a:lnTo>
                      <a:pt x="224" y="49"/>
                    </a:lnTo>
                    <a:lnTo>
                      <a:pt x="214" y="56"/>
                    </a:lnTo>
                    <a:lnTo>
                      <a:pt x="204" y="64"/>
                    </a:lnTo>
                    <a:lnTo>
                      <a:pt x="193" y="70"/>
                    </a:lnTo>
                    <a:lnTo>
                      <a:pt x="181" y="76"/>
                    </a:lnTo>
                    <a:lnTo>
                      <a:pt x="170" y="79"/>
                    </a:lnTo>
                    <a:lnTo>
                      <a:pt x="157" y="82"/>
                    </a:lnTo>
                    <a:lnTo>
                      <a:pt x="145" y="84"/>
                    </a:lnTo>
                    <a:lnTo>
                      <a:pt x="132" y="84"/>
                    </a:lnTo>
                    <a:lnTo>
                      <a:pt x="122" y="84"/>
                    </a:lnTo>
                    <a:lnTo>
                      <a:pt x="112" y="83"/>
                    </a:lnTo>
                    <a:lnTo>
                      <a:pt x="101" y="82"/>
                    </a:lnTo>
                    <a:lnTo>
                      <a:pt x="92" y="78"/>
                    </a:lnTo>
                    <a:lnTo>
                      <a:pt x="82" y="76"/>
                    </a:lnTo>
                    <a:lnTo>
                      <a:pt x="73" y="71"/>
                    </a:lnTo>
                    <a:lnTo>
                      <a:pt x="64" y="67"/>
                    </a:lnTo>
                    <a:lnTo>
                      <a:pt x="56" y="61"/>
                    </a:lnTo>
                    <a:lnTo>
                      <a:pt x="47" y="55"/>
                    </a:lnTo>
                    <a:lnTo>
                      <a:pt x="40" y="49"/>
                    </a:lnTo>
                    <a:lnTo>
                      <a:pt x="32" y="42"/>
                    </a:lnTo>
                    <a:lnTo>
                      <a:pt x="25" y="35"/>
                    </a:lnTo>
                    <a:lnTo>
                      <a:pt x="18" y="28"/>
                    </a:lnTo>
                    <a:lnTo>
                      <a:pt x="12" y="19"/>
                    </a:lnTo>
                    <a:lnTo>
                      <a:pt x="6" y="10"/>
                    </a:lnTo>
                    <a:lnTo>
                      <a:pt x="0" y="0"/>
                    </a:lnTo>
                    <a:lnTo>
                      <a:pt x="1" y="5"/>
                    </a:lnTo>
                    <a:lnTo>
                      <a:pt x="2" y="10"/>
                    </a:lnTo>
                    <a:lnTo>
                      <a:pt x="4" y="13"/>
                    </a:lnTo>
                    <a:lnTo>
                      <a:pt x="5" y="18"/>
                    </a:lnTo>
                    <a:lnTo>
                      <a:pt x="7" y="23"/>
                    </a:lnTo>
                    <a:lnTo>
                      <a:pt x="8" y="26"/>
                    </a:lnTo>
                    <a:lnTo>
                      <a:pt x="10" y="30"/>
                    </a:lnTo>
                    <a:lnTo>
                      <a:pt x="12" y="35"/>
                    </a:lnTo>
                    <a:close/>
                  </a:path>
                </a:pathLst>
              </a:custGeom>
              <a:solidFill>
                <a:srgbClr val="F2AF91"/>
              </a:solidFill>
              <a:ln w="9525">
                <a:noFill/>
                <a:round/>
                <a:headEnd/>
                <a:tailEnd/>
              </a:ln>
            </p:spPr>
            <p:txBody>
              <a:bodyPr/>
              <a:lstStyle/>
              <a:p>
                <a:endParaRPr lang="zh-CN" altLang="en-US"/>
              </a:p>
            </p:txBody>
          </p:sp>
          <p:sp>
            <p:nvSpPr>
              <p:cNvPr id="18612" name="Freeform 69"/>
              <p:cNvSpPr>
                <a:spLocks/>
              </p:cNvSpPr>
              <p:nvPr/>
            </p:nvSpPr>
            <p:spPr bwMode="auto">
              <a:xfrm>
                <a:off x="1135" y="2674"/>
                <a:ext cx="47" cy="18"/>
              </a:xfrm>
              <a:custGeom>
                <a:avLst/>
                <a:gdLst>
                  <a:gd name="T0" fmla="*/ 0 w 235"/>
                  <a:gd name="T1" fmla="*/ 0 h 106"/>
                  <a:gd name="T2" fmla="*/ 0 w 235"/>
                  <a:gd name="T3" fmla="*/ 0 h 106"/>
                  <a:gd name="T4" fmla="*/ 0 w 235"/>
                  <a:gd name="T5" fmla="*/ 0 h 106"/>
                  <a:gd name="T6" fmla="*/ 0 w 235"/>
                  <a:gd name="T7" fmla="*/ 0 h 106"/>
                  <a:gd name="T8" fmla="*/ 0 w 235"/>
                  <a:gd name="T9" fmla="*/ 0 h 106"/>
                  <a:gd name="T10" fmla="*/ 0 w 235"/>
                  <a:gd name="T11" fmla="*/ 0 h 106"/>
                  <a:gd name="T12" fmla="*/ 0 w 235"/>
                  <a:gd name="T13" fmla="*/ 0 h 106"/>
                  <a:gd name="T14" fmla="*/ 0 w 235"/>
                  <a:gd name="T15" fmla="*/ 0 h 106"/>
                  <a:gd name="T16" fmla="*/ 0 w 235"/>
                  <a:gd name="T17" fmla="*/ 0 h 106"/>
                  <a:gd name="T18" fmla="*/ 0 w 235"/>
                  <a:gd name="T19" fmla="*/ 0 h 106"/>
                  <a:gd name="T20" fmla="*/ 0 w 235"/>
                  <a:gd name="T21" fmla="*/ 0 h 106"/>
                  <a:gd name="T22" fmla="*/ 0 w 235"/>
                  <a:gd name="T23" fmla="*/ 0 h 106"/>
                  <a:gd name="T24" fmla="*/ 0 w 235"/>
                  <a:gd name="T25" fmla="*/ 0 h 106"/>
                  <a:gd name="T26" fmla="*/ 0 w 235"/>
                  <a:gd name="T27" fmla="*/ 0 h 106"/>
                  <a:gd name="T28" fmla="*/ 0 w 235"/>
                  <a:gd name="T29" fmla="*/ 0 h 106"/>
                  <a:gd name="T30" fmla="*/ 0 w 235"/>
                  <a:gd name="T31" fmla="*/ 0 h 106"/>
                  <a:gd name="T32" fmla="*/ 0 w 235"/>
                  <a:gd name="T33" fmla="*/ 0 h 106"/>
                  <a:gd name="T34" fmla="*/ 0 w 235"/>
                  <a:gd name="T35" fmla="*/ 0 h 106"/>
                  <a:gd name="T36" fmla="*/ 0 w 235"/>
                  <a:gd name="T37" fmla="*/ 0 h 106"/>
                  <a:gd name="T38" fmla="*/ 0 w 235"/>
                  <a:gd name="T39" fmla="*/ 0 h 106"/>
                  <a:gd name="T40" fmla="*/ 0 w 235"/>
                  <a:gd name="T41" fmla="*/ 0 h 106"/>
                  <a:gd name="T42" fmla="*/ 0 w 235"/>
                  <a:gd name="T43" fmla="*/ 0 h 106"/>
                  <a:gd name="T44" fmla="*/ 0 w 235"/>
                  <a:gd name="T45" fmla="*/ 0 h 106"/>
                  <a:gd name="T46" fmla="*/ 0 w 235"/>
                  <a:gd name="T47" fmla="*/ 0 h 106"/>
                  <a:gd name="T48" fmla="*/ 0 w 235"/>
                  <a:gd name="T49" fmla="*/ 0 h 106"/>
                  <a:gd name="T50" fmla="*/ 0 w 235"/>
                  <a:gd name="T51" fmla="*/ 0 h 106"/>
                  <a:gd name="T52" fmla="*/ 0 w 235"/>
                  <a:gd name="T53" fmla="*/ 0 h 106"/>
                  <a:gd name="T54" fmla="*/ 0 w 235"/>
                  <a:gd name="T55" fmla="*/ 0 h 106"/>
                  <a:gd name="T56" fmla="*/ 0 w 235"/>
                  <a:gd name="T57" fmla="*/ 0 h 106"/>
                  <a:gd name="T58" fmla="*/ 0 w 235"/>
                  <a:gd name="T59" fmla="*/ 0 h 106"/>
                  <a:gd name="T60" fmla="*/ 0 w 235"/>
                  <a:gd name="T61" fmla="*/ 0 h 106"/>
                  <a:gd name="T62" fmla="*/ 0 w 235"/>
                  <a:gd name="T63" fmla="*/ 0 h 106"/>
                  <a:gd name="T64" fmla="*/ 0 w 235"/>
                  <a:gd name="T65" fmla="*/ 0 h 106"/>
                  <a:gd name="T66" fmla="*/ 0 w 235"/>
                  <a:gd name="T67" fmla="*/ 0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5"/>
                  <a:gd name="T103" fmla="*/ 0 h 106"/>
                  <a:gd name="T104" fmla="*/ 235 w 235"/>
                  <a:gd name="T105" fmla="*/ 106 h 1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5" h="106">
                    <a:moveTo>
                      <a:pt x="8" y="33"/>
                    </a:moveTo>
                    <a:lnTo>
                      <a:pt x="20" y="50"/>
                    </a:lnTo>
                    <a:lnTo>
                      <a:pt x="33" y="63"/>
                    </a:lnTo>
                    <a:lnTo>
                      <a:pt x="47" y="76"/>
                    </a:lnTo>
                    <a:lnTo>
                      <a:pt x="63" y="87"/>
                    </a:lnTo>
                    <a:lnTo>
                      <a:pt x="71" y="90"/>
                    </a:lnTo>
                    <a:lnTo>
                      <a:pt x="79" y="95"/>
                    </a:lnTo>
                    <a:lnTo>
                      <a:pt x="88" y="98"/>
                    </a:lnTo>
                    <a:lnTo>
                      <a:pt x="97" y="101"/>
                    </a:lnTo>
                    <a:lnTo>
                      <a:pt x="107" y="104"/>
                    </a:lnTo>
                    <a:lnTo>
                      <a:pt x="116" y="105"/>
                    </a:lnTo>
                    <a:lnTo>
                      <a:pt x="126" y="106"/>
                    </a:lnTo>
                    <a:lnTo>
                      <a:pt x="135" y="106"/>
                    </a:lnTo>
                    <a:lnTo>
                      <a:pt x="146" y="106"/>
                    </a:lnTo>
                    <a:lnTo>
                      <a:pt x="157" y="104"/>
                    </a:lnTo>
                    <a:lnTo>
                      <a:pt x="168" y="102"/>
                    </a:lnTo>
                    <a:lnTo>
                      <a:pt x="179" y="99"/>
                    </a:lnTo>
                    <a:lnTo>
                      <a:pt x="189" y="95"/>
                    </a:lnTo>
                    <a:lnTo>
                      <a:pt x="199" y="90"/>
                    </a:lnTo>
                    <a:lnTo>
                      <a:pt x="209" y="84"/>
                    </a:lnTo>
                    <a:lnTo>
                      <a:pt x="218" y="78"/>
                    </a:lnTo>
                    <a:lnTo>
                      <a:pt x="220" y="76"/>
                    </a:lnTo>
                    <a:lnTo>
                      <a:pt x="222" y="72"/>
                    </a:lnTo>
                    <a:lnTo>
                      <a:pt x="224" y="70"/>
                    </a:lnTo>
                    <a:lnTo>
                      <a:pt x="226" y="66"/>
                    </a:lnTo>
                    <a:lnTo>
                      <a:pt x="228" y="63"/>
                    </a:lnTo>
                    <a:lnTo>
                      <a:pt x="231" y="59"/>
                    </a:lnTo>
                    <a:lnTo>
                      <a:pt x="233" y="57"/>
                    </a:lnTo>
                    <a:lnTo>
                      <a:pt x="235" y="53"/>
                    </a:lnTo>
                    <a:lnTo>
                      <a:pt x="235" y="52"/>
                    </a:lnTo>
                    <a:lnTo>
                      <a:pt x="235" y="51"/>
                    </a:lnTo>
                    <a:lnTo>
                      <a:pt x="224" y="62"/>
                    </a:lnTo>
                    <a:lnTo>
                      <a:pt x="213" y="70"/>
                    </a:lnTo>
                    <a:lnTo>
                      <a:pt x="201" y="77"/>
                    </a:lnTo>
                    <a:lnTo>
                      <a:pt x="189" y="83"/>
                    </a:lnTo>
                    <a:lnTo>
                      <a:pt x="176" y="88"/>
                    </a:lnTo>
                    <a:lnTo>
                      <a:pt x="163" y="92"/>
                    </a:lnTo>
                    <a:lnTo>
                      <a:pt x="149" y="94"/>
                    </a:lnTo>
                    <a:lnTo>
                      <a:pt x="135" y="95"/>
                    </a:lnTo>
                    <a:lnTo>
                      <a:pt x="124" y="95"/>
                    </a:lnTo>
                    <a:lnTo>
                      <a:pt x="114" y="94"/>
                    </a:lnTo>
                    <a:lnTo>
                      <a:pt x="103" y="92"/>
                    </a:lnTo>
                    <a:lnTo>
                      <a:pt x="93" y="88"/>
                    </a:lnTo>
                    <a:lnTo>
                      <a:pt x="83" y="84"/>
                    </a:lnTo>
                    <a:lnTo>
                      <a:pt x="73" y="80"/>
                    </a:lnTo>
                    <a:lnTo>
                      <a:pt x="64" y="75"/>
                    </a:lnTo>
                    <a:lnTo>
                      <a:pt x="55" y="69"/>
                    </a:lnTo>
                    <a:lnTo>
                      <a:pt x="47" y="63"/>
                    </a:lnTo>
                    <a:lnTo>
                      <a:pt x="39" y="56"/>
                    </a:lnTo>
                    <a:lnTo>
                      <a:pt x="31" y="47"/>
                    </a:lnTo>
                    <a:lnTo>
                      <a:pt x="24" y="39"/>
                    </a:lnTo>
                    <a:lnTo>
                      <a:pt x="17" y="30"/>
                    </a:lnTo>
                    <a:lnTo>
                      <a:pt x="11" y="21"/>
                    </a:lnTo>
                    <a:lnTo>
                      <a:pt x="6" y="11"/>
                    </a:lnTo>
                    <a:lnTo>
                      <a:pt x="0" y="0"/>
                    </a:lnTo>
                    <a:lnTo>
                      <a:pt x="1" y="5"/>
                    </a:lnTo>
                    <a:lnTo>
                      <a:pt x="2" y="9"/>
                    </a:lnTo>
                    <a:lnTo>
                      <a:pt x="2" y="14"/>
                    </a:lnTo>
                    <a:lnTo>
                      <a:pt x="3" y="17"/>
                    </a:lnTo>
                    <a:lnTo>
                      <a:pt x="4" y="21"/>
                    </a:lnTo>
                    <a:lnTo>
                      <a:pt x="5" y="26"/>
                    </a:lnTo>
                    <a:lnTo>
                      <a:pt x="7" y="29"/>
                    </a:lnTo>
                    <a:lnTo>
                      <a:pt x="8" y="33"/>
                    </a:lnTo>
                    <a:close/>
                  </a:path>
                </a:pathLst>
              </a:custGeom>
              <a:solidFill>
                <a:srgbClr val="F2B191"/>
              </a:solidFill>
              <a:ln w="9525">
                <a:noFill/>
                <a:round/>
                <a:headEnd/>
                <a:tailEnd/>
              </a:ln>
            </p:spPr>
            <p:txBody>
              <a:bodyPr/>
              <a:lstStyle/>
              <a:p>
                <a:endParaRPr lang="zh-CN" altLang="en-US"/>
              </a:p>
            </p:txBody>
          </p:sp>
          <p:sp>
            <p:nvSpPr>
              <p:cNvPr id="18613" name="Freeform 70"/>
              <p:cNvSpPr>
                <a:spLocks/>
              </p:cNvSpPr>
              <p:nvPr/>
            </p:nvSpPr>
            <p:spPr bwMode="auto">
              <a:xfrm>
                <a:off x="1134" y="2672"/>
                <a:ext cx="49" cy="19"/>
              </a:xfrm>
              <a:custGeom>
                <a:avLst/>
                <a:gdLst>
                  <a:gd name="T0" fmla="*/ 0 w 242"/>
                  <a:gd name="T1" fmla="*/ 0 h 114"/>
                  <a:gd name="T2" fmla="*/ 0 w 242"/>
                  <a:gd name="T3" fmla="*/ 0 h 114"/>
                  <a:gd name="T4" fmla="*/ 0 w 242"/>
                  <a:gd name="T5" fmla="*/ 0 h 114"/>
                  <a:gd name="T6" fmla="*/ 0 w 242"/>
                  <a:gd name="T7" fmla="*/ 0 h 114"/>
                  <a:gd name="T8" fmla="*/ 0 w 242"/>
                  <a:gd name="T9" fmla="*/ 0 h 114"/>
                  <a:gd name="T10" fmla="*/ 0 w 242"/>
                  <a:gd name="T11" fmla="*/ 0 h 114"/>
                  <a:gd name="T12" fmla="*/ 0 w 242"/>
                  <a:gd name="T13" fmla="*/ 0 h 114"/>
                  <a:gd name="T14" fmla="*/ 0 w 242"/>
                  <a:gd name="T15" fmla="*/ 0 h 114"/>
                  <a:gd name="T16" fmla="*/ 0 w 242"/>
                  <a:gd name="T17" fmla="*/ 0 h 114"/>
                  <a:gd name="T18" fmla="*/ 0 w 242"/>
                  <a:gd name="T19" fmla="*/ 0 h 114"/>
                  <a:gd name="T20" fmla="*/ 0 w 242"/>
                  <a:gd name="T21" fmla="*/ 0 h 114"/>
                  <a:gd name="T22" fmla="*/ 0 w 242"/>
                  <a:gd name="T23" fmla="*/ 0 h 114"/>
                  <a:gd name="T24" fmla="*/ 0 w 242"/>
                  <a:gd name="T25" fmla="*/ 0 h 114"/>
                  <a:gd name="T26" fmla="*/ 0 w 242"/>
                  <a:gd name="T27" fmla="*/ 0 h 114"/>
                  <a:gd name="T28" fmla="*/ 0 w 242"/>
                  <a:gd name="T29" fmla="*/ 0 h 114"/>
                  <a:gd name="T30" fmla="*/ 0 w 242"/>
                  <a:gd name="T31" fmla="*/ 0 h 114"/>
                  <a:gd name="T32" fmla="*/ 0 w 242"/>
                  <a:gd name="T33" fmla="*/ 0 h 114"/>
                  <a:gd name="T34" fmla="*/ 0 w 242"/>
                  <a:gd name="T35" fmla="*/ 0 h 114"/>
                  <a:gd name="T36" fmla="*/ 0 w 242"/>
                  <a:gd name="T37" fmla="*/ 0 h 114"/>
                  <a:gd name="T38" fmla="*/ 0 w 242"/>
                  <a:gd name="T39" fmla="*/ 0 h 114"/>
                  <a:gd name="T40" fmla="*/ 0 w 242"/>
                  <a:gd name="T41" fmla="*/ 0 h 114"/>
                  <a:gd name="T42" fmla="*/ 0 w 242"/>
                  <a:gd name="T43" fmla="*/ 0 h 114"/>
                  <a:gd name="T44" fmla="*/ 0 w 242"/>
                  <a:gd name="T45" fmla="*/ 0 h 114"/>
                  <a:gd name="T46" fmla="*/ 0 w 242"/>
                  <a:gd name="T47" fmla="*/ 0 h 114"/>
                  <a:gd name="T48" fmla="*/ 0 w 242"/>
                  <a:gd name="T49" fmla="*/ 0 h 114"/>
                  <a:gd name="T50" fmla="*/ 0 w 242"/>
                  <a:gd name="T51" fmla="*/ 0 h 114"/>
                  <a:gd name="T52" fmla="*/ 0 w 242"/>
                  <a:gd name="T53" fmla="*/ 0 h 114"/>
                  <a:gd name="T54" fmla="*/ 0 w 242"/>
                  <a:gd name="T55" fmla="*/ 0 h 114"/>
                  <a:gd name="T56" fmla="*/ 0 w 242"/>
                  <a:gd name="T57" fmla="*/ 0 h 114"/>
                  <a:gd name="T58" fmla="*/ 0 w 242"/>
                  <a:gd name="T59" fmla="*/ 0 h 114"/>
                  <a:gd name="T60" fmla="*/ 0 w 242"/>
                  <a:gd name="T61" fmla="*/ 0 h 114"/>
                  <a:gd name="T62" fmla="*/ 0 w 242"/>
                  <a:gd name="T63" fmla="*/ 0 h 114"/>
                  <a:gd name="T64" fmla="*/ 0 w 242"/>
                  <a:gd name="T65" fmla="*/ 0 h 114"/>
                  <a:gd name="T66" fmla="*/ 0 w 242"/>
                  <a:gd name="T67" fmla="*/ 0 h 114"/>
                  <a:gd name="T68" fmla="*/ 0 w 242"/>
                  <a:gd name="T69" fmla="*/ 0 h 114"/>
                  <a:gd name="T70" fmla="*/ 0 w 242"/>
                  <a:gd name="T71" fmla="*/ 0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114"/>
                  <a:gd name="T110" fmla="*/ 242 w 242"/>
                  <a:gd name="T111" fmla="*/ 114 h 1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114">
                    <a:moveTo>
                      <a:pt x="4" y="30"/>
                    </a:moveTo>
                    <a:lnTo>
                      <a:pt x="10" y="40"/>
                    </a:lnTo>
                    <a:lnTo>
                      <a:pt x="16" y="49"/>
                    </a:lnTo>
                    <a:lnTo>
                      <a:pt x="22" y="58"/>
                    </a:lnTo>
                    <a:lnTo>
                      <a:pt x="29" y="65"/>
                    </a:lnTo>
                    <a:lnTo>
                      <a:pt x="36" y="72"/>
                    </a:lnTo>
                    <a:lnTo>
                      <a:pt x="44" y="79"/>
                    </a:lnTo>
                    <a:lnTo>
                      <a:pt x="51" y="85"/>
                    </a:lnTo>
                    <a:lnTo>
                      <a:pt x="60" y="91"/>
                    </a:lnTo>
                    <a:lnTo>
                      <a:pt x="68" y="97"/>
                    </a:lnTo>
                    <a:lnTo>
                      <a:pt x="77" y="101"/>
                    </a:lnTo>
                    <a:lnTo>
                      <a:pt x="86" y="106"/>
                    </a:lnTo>
                    <a:lnTo>
                      <a:pt x="96" y="108"/>
                    </a:lnTo>
                    <a:lnTo>
                      <a:pt x="105" y="112"/>
                    </a:lnTo>
                    <a:lnTo>
                      <a:pt x="116" y="113"/>
                    </a:lnTo>
                    <a:lnTo>
                      <a:pt x="126" y="114"/>
                    </a:lnTo>
                    <a:lnTo>
                      <a:pt x="136" y="114"/>
                    </a:lnTo>
                    <a:lnTo>
                      <a:pt x="149" y="114"/>
                    </a:lnTo>
                    <a:lnTo>
                      <a:pt x="161" y="112"/>
                    </a:lnTo>
                    <a:lnTo>
                      <a:pt x="174" y="109"/>
                    </a:lnTo>
                    <a:lnTo>
                      <a:pt x="185" y="106"/>
                    </a:lnTo>
                    <a:lnTo>
                      <a:pt x="197" y="100"/>
                    </a:lnTo>
                    <a:lnTo>
                      <a:pt x="208" y="94"/>
                    </a:lnTo>
                    <a:lnTo>
                      <a:pt x="218" y="86"/>
                    </a:lnTo>
                    <a:lnTo>
                      <a:pt x="228" y="79"/>
                    </a:lnTo>
                    <a:lnTo>
                      <a:pt x="229" y="78"/>
                    </a:lnTo>
                    <a:lnTo>
                      <a:pt x="230" y="76"/>
                    </a:lnTo>
                    <a:lnTo>
                      <a:pt x="232" y="74"/>
                    </a:lnTo>
                    <a:lnTo>
                      <a:pt x="232" y="73"/>
                    </a:lnTo>
                    <a:lnTo>
                      <a:pt x="233" y="72"/>
                    </a:lnTo>
                    <a:lnTo>
                      <a:pt x="234" y="70"/>
                    </a:lnTo>
                    <a:lnTo>
                      <a:pt x="235" y="68"/>
                    </a:lnTo>
                    <a:lnTo>
                      <a:pt x="236" y="67"/>
                    </a:lnTo>
                    <a:lnTo>
                      <a:pt x="237" y="65"/>
                    </a:lnTo>
                    <a:lnTo>
                      <a:pt x="237" y="64"/>
                    </a:lnTo>
                    <a:lnTo>
                      <a:pt x="238" y="61"/>
                    </a:lnTo>
                    <a:lnTo>
                      <a:pt x="239" y="59"/>
                    </a:lnTo>
                    <a:lnTo>
                      <a:pt x="240" y="58"/>
                    </a:lnTo>
                    <a:lnTo>
                      <a:pt x="241" y="55"/>
                    </a:lnTo>
                    <a:lnTo>
                      <a:pt x="241" y="54"/>
                    </a:lnTo>
                    <a:lnTo>
                      <a:pt x="242" y="52"/>
                    </a:lnTo>
                    <a:lnTo>
                      <a:pt x="230" y="64"/>
                    </a:lnTo>
                    <a:lnTo>
                      <a:pt x="219" y="73"/>
                    </a:lnTo>
                    <a:lnTo>
                      <a:pt x="207" y="83"/>
                    </a:lnTo>
                    <a:lnTo>
                      <a:pt x="194" y="90"/>
                    </a:lnTo>
                    <a:lnTo>
                      <a:pt x="180" y="96"/>
                    </a:lnTo>
                    <a:lnTo>
                      <a:pt x="166" y="100"/>
                    </a:lnTo>
                    <a:lnTo>
                      <a:pt x="151" y="103"/>
                    </a:lnTo>
                    <a:lnTo>
                      <a:pt x="136" y="103"/>
                    </a:lnTo>
                    <a:lnTo>
                      <a:pt x="125" y="103"/>
                    </a:lnTo>
                    <a:lnTo>
                      <a:pt x="114" y="102"/>
                    </a:lnTo>
                    <a:lnTo>
                      <a:pt x="102" y="100"/>
                    </a:lnTo>
                    <a:lnTo>
                      <a:pt x="92" y="96"/>
                    </a:lnTo>
                    <a:lnTo>
                      <a:pt x="82" y="92"/>
                    </a:lnTo>
                    <a:lnTo>
                      <a:pt x="72" y="88"/>
                    </a:lnTo>
                    <a:lnTo>
                      <a:pt x="63" y="82"/>
                    </a:lnTo>
                    <a:lnTo>
                      <a:pt x="54" y="74"/>
                    </a:lnTo>
                    <a:lnTo>
                      <a:pt x="45" y="67"/>
                    </a:lnTo>
                    <a:lnTo>
                      <a:pt x="37" y="60"/>
                    </a:lnTo>
                    <a:lnTo>
                      <a:pt x="30" y="52"/>
                    </a:lnTo>
                    <a:lnTo>
                      <a:pt x="23" y="42"/>
                    </a:lnTo>
                    <a:lnTo>
                      <a:pt x="16" y="32"/>
                    </a:lnTo>
                    <a:lnTo>
                      <a:pt x="10" y="22"/>
                    </a:lnTo>
                    <a:lnTo>
                      <a:pt x="5" y="11"/>
                    </a:lnTo>
                    <a:lnTo>
                      <a:pt x="0" y="0"/>
                    </a:lnTo>
                    <a:lnTo>
                      <a:pt x="0" y="4"/>
                    </a:lnTo>
                    <a:lnTo>
                      <a:pt x="1" y="7"/>
                    </a:lnTo>
                    <a:lnTo>
                      <a:pt x="1" y="11"/>
                    </a:lnTo>
                    <a:lnTo>
                      <a:pt x="1" y="16"/>
                    </a:lnTo>
                    <a:lnTo>
                      <a:pt x="2" y="19"/>
                    </a:lnTo>
                    <a:lnTo>
                      <a:pt x="3" y="23"/>
                    </a:lnTo>
                    <a:lnTo>
                      <a:pt x="3" y="26"/>
                    </a:lnTo>
                    <a:lnTo>
                      <a:pt x="4" y="30"/>
                    </a:lnTo>
                    <a:close/>
                  </a:path>
                </a:pathLst>
              </a:custGeom>
              <a:solidFill>
                <a:srgbClr val="F2B493"/>
              </a:solidFill>
              <a:ln w="9525">
                <a:noFill/>
                <a:round/>
                <a:headEnd/>
                <a:tailEnd/>
              </a:ln>
            </p:spPr>
            <p:txBody>
              <a:bodyPr/>
              <a:lstStyle/>
              <a:p>
                <a:endParaRPr lang="zh-CN" altLang="en-US"/>
              </a:p>
            </p:txBody>
          </p:sp>
          <p:sp>
            <p:nvSpPr>
              <p:cNvPr id="18614" name="Freeform 71"/>
              <p:cNvSpPr>
                <a:spLocks/>
              </p:cNvSpPr>
              <p:nvPr/>
            </p:nvSpPr>
            <p:spPr bwMode="auto">
              <a:xfrm>
                <a:off x="1134" y="2669"/>
                <a:ext cx="50" cy="21"/>
              </a:xfrm>
              <a:custGeom>
                <a:avLst/>
                <a:gdLst>
                  <a:gd name="T0" fmla="*/ 0 w 246"/>
                  <a:gd name="T1" fmla="*/ 0 h 123"/>
                  <a:gd name="T2" fmla="*/ 0 w 246"/>
                  <a:gd name="T3" fmla="*/ 0 h 123"/>
                  <a:gd name="T4" fmla="*/ 0 w 246"/>
                  <a:gd name="T5" fmla="*/ 0 h 123"/>
                  <a:gd name="T6" fmla="*/ 0 w 246"/>
                  <a:gd name="T7" fmla="*/ 0 h 123"/>
                  <a:gd name="T8" fmla="*/ 0 w 246"/>
                  <a:gd name="T9" fmla="*/ 0 h 123"/>
                  <a:gd name="T10" fmla="*/ 0 w 246"/>
                  <a:gd name="T11" fmla="*/ 0 h 123"/>
                  <a:gd name="T12" fmla="*/ 0 w 246"/>
                  <a:gd name="T13" fmla="*/ 0 h 123"/>
                  <a:gd name="T14" fmla="*/ 0 w 246"/>
                  <a:gd name="T15" fmla="*/ 0 h 123"/>
                  <a:gd name="T16" fmla="*/ 0 w 246"/>
                  <a:gd name="T17" fmla="*/ 0 h 123"/>
                  <a:gd name="T18" fmla="*/ 0 w 246"/>
                  <a:gd name="T19" fmla="*/ 0 h 123"/>
                  <a:gd name="T20" fmla="*/ 0 w 246"/>
                  <a:gd name="T21" fmla="*/ 0 h 123"/>
                  <a:gd name="T22" fmla="*/ 0 w 246"/>
                  <a:gd name="T23" fmla="*/ 0 h 123"/>
                  <a:gd name="T24" fmla="*/ 0 w 246"/>
                  <a:gd name="T25" fmla="*/ 0 h 123"/>
                  <a:gd name="T26" fmla="*/ 0 w 246"/>
                  <a:gd name="T27" fmla="*/ 0 h 123"/>
                  <a:gd name="T28" fmla="*/ 0 w 246"/>
                  <a:gd name="T29" fmla="*/ 0 h 123"/>
                  <a:gd name="T30" fmla="*/ 0 w 246"/>
                  <a:gd name="T31" fmla="*/ 0 h 123"/>
                  <a:gd name="T32" fmla="*/ 0 w 246"/>
                  <a:gd name="T33" fmla="*/ 0 h 123"/>
                  <a:gd name="T34" fmla="*/ 0 w 246"/>
                  <a:gd name="T35" fmla="*/ 0 h 123"/>
                  <a:gd name="T36" fmla="*/ 0 w 246"/>
                  <a:gd name="T37" fmla="*/ 0 h 123"/>
                  <a:gd name="T38" fmla="*/ 0 w 246"/>
                  <a:gd name="T39" fmla="*/ 0 h 123"/>
                  <a:gd name="T40" fmla="*/ 0 w 246"/>
                  <a:gd name="T41" fmla="*/ 0 h 123"/>
                  <a:gd name="T42" fmla="*/ 0 w 246"/>
                  <a:gd name="T43" fmla="*/ 0 h 123"/>
                  <a:gd name="T44" fmla="*/ 0 w 246"/>
                  <a:gd name="T45" fmla="*/ 0 h 123"/>
                  <a:gd name="T46" fmla="*/ 0 w 246"/>
                  <a:gd name="T47" fmla="*/ 0 h 123"/>
                  <a:gd name="T48" fmla="*/ 0 w 246"/>
                  <a:gd name="T49" fmla="*/ 0 h 123"/>
                  <a:gd name="T50" fmla="*/ 0 w 246"/>
                  <a:gd name="T51" fmla="*/ 0 h 123"/>
                  <a:gd name="T52" fmla="*/ 0 w 246"/>
                  <a:gd name="T53" fmla="*/ 0 h 123"/>
                  <a:gd name="T54" fmla="*/ 0 w 246"/>
                  <a:gd name="T55" fmla="*/ 0 h 123"/>
                  <a:gd name="T56" fmla="*/ 0 w 246"/>
                  <a:gd name="T57" fmla="*/ 0 h 123"/>
                  <a:gd name="T58" fmla="*/ 0 w 246"/>
                  <a:gd name="T59" fmla="*/ 0 h 123"/>
                  <a:gd name="T60" fmla="*/ 0 w 246"/>
                  <a:gd name="T61" fmla="*/ 0 h 123"/>
                  <a:gd name="T62" fmla="*/ 0 w 246"/>
                  <a:gd name="T63" fmla="*/ 0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6"/>
                  <a:gd name="T97" fmla="*/ 0 h 123"/>
                  <a:gd name="T98" fmla="*/ 246 w 246"/>
                  <a:gd name="T99" fmla="*/ 123 h 1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6" h="123">
                    <a:moveTo>
                      <a:pt x="1" y="28"/>
                    </a:moveTo>
                    <a:lnTo>
                      <a:pt x="7" y="39"/>
                    </a:lnTo>
                    <a:lnTo>
                      <a:pt x="12" y="49"/>
                    </a:lnTo>
                    <a:lnTo>
                      <a:pt x="18" y="58"/>
                    </a:lnTo>
                    <a:lnTo>
                      <a:pt x="25" y="67"/>
                    </a:lnTo>
                    <a:lnTo>
                      <a:pt x="32" y="75"/>
                    </a:lnTo>
                    <a:lnTo>
                      <a:pt x="40" y="84"/>
                    </a:lnTo>
                    <a:lnTo>
                      <a:pt x="48" y="91"/>
                    </a:lnTo>
                    <a:lnTo>
                      <a:pt x="56" y="97"/>
                    </a:lnTo>
                    <a:lnTo>
                      <a:pt x="65" y="103"/>
                    </a:lnTo>
                    <a:lnTo>
                      <a:pt x="74" y="108"/>
                    </a:lnTo>
                    <a:lnTo>
                      <a:pt x="84" y="112"/>
                    </a:lnTo>
                    <a:lnTo>
                      <a:pt x="94" y="116"/>
                    </a:lnTo>
                    <a:lnTo>
                      <a:pt x="104" y="120"/>
                    </a:lnTo>
                    <a:lnTo>
                      <a:pt x="115" y="122"/>
                    </a:lnTo>
                    <a:lnTo>
                      <a:pt x="125" y="123"/>
                    </a:lnTo>
                    <a:lnTo>
                      <a:pt x="136" y="123"/>
                    </a:lnTo>
                    <a:lnTo>
                      <a:pt x="150" y="122"/>
                    </a:lnTo>
                    <a:lnTo>
                      <a:pt x="164" y="120"/>
                    </a:lnTo>
                    <a:lnTo>
                      <a:pt x="177" y="116"/>
                    </a:lnTo>
                    <a:lnTo>
                      <a:pt x="190" y="111"/>
                    </a:lnTo>
                    <a:lnTo>
                      <a:pt x="202" y="105"/>
                    </a:lnTo>
                    <a:lnTo>
                      <a:pt x="214" y="98"/>
                    </a:lnTo>
                    <a:lnTo>
                      <a:pt x="225" y="90"/>
                    </a:lnTo>
                    <a:lnTo>
                      <a:pt x="236" y="79"/>
                    </a:lnTo>
                    <a:lnTo>
                      <a:pt x="238" y="76"/>
                    </a:lnTo>
                    <a:lnTo>
                      <a:pt x="239" y="73"/>
                    </a:lnTo>
                    <a:lnTo>
                      <a:pt x="241" y="69"/>
                    </a:lnTo>
                    <a:lnTo>
                      <a:pt x="242" y="66"/>
                    </a:lnTo>
                    <a:lnTo>
                      <a:pt x="243" y="62"/>
                    </a:lnTo>
                    <a:lnTo>
                      <a:pt x="244" y="60"/>
                    </a:lnTo>
                    <a:lnTo>
                      <a:pt x="245" y="56"/>
                    </a:lnTo>
                    <a:lnTo>
                      <a:pt x="246" y="52"/>
                    </a:lnTo>
                    <a:lnTo>
                      <a:pt x="236" y="66"/>
                    </a:lnTo>
                    <a:lnTo>
                      <a:pt x="223" y="78"/>
                    </a:lnTo>
                    <a:lnTo>
                      <a:pt x="211" y="87"/>
                    </a:lnTo>
                    <a:lnTo>
                      <a:pt x="197" y="96"/>
                    </a:lnTo>
                    <a:lnTo>
                      <a:pt x="183" y="103"/>
                    </a:lnTo>
                    <a:lnTo>
                      <a:pt x="168" y="108"/>
                    </a:lnTo>
                    <a:lnTo>
                      <a:pt x="152" y="111"/>
                    </a:lnTo>
                    <a:lnTo>
                      <a:pt x="136" y="112"/>
                    </a:lnTo>
                    <a:lnTo>
                      <a:pt x="125" y="112"/>
                    </a:lnTo>
                    <a:lnTo>
                      <a:pt x="113" y="110"/>
                    </a:lnTo>
                    <a:lnTo>
                      <a:pt x="101" y="108"/>
                    </a:lnTo>
                    <a:lnTo>
                      <a:pt x="91" y="104"/>
                    </a:lnTo>
                    <a:lnTo>
                      <a:pt x="80" y="99"/>
                    </a:lnTo>
                    <a:lnTo>
                      <a:pt x="70" y="94"/>
                    </a:lnTo>
                    <a:lnTo>
                      <a:pt x="61" y="87"/>
                    </a:lnTo>
                    <a:lnTo>
                      <a:pt x="52" y="80"/>
                    </a:lnTo>
                    <a:lnTo>
                      <a:pt x="43" y="73"/>
                    </a:lnTo>
                    <a:lnTo>
                      <a:pt x="35" y="64"/>
                    </a:lnTo>
                    <a:lnTo>
                      <a:pt x="28" y="55"/>
                    </a:lnTo>
                    <a:lnTo>
                      <a:pt x="21" y="45"/>
                    </a:lnTo>
                    <a:lnTo>
                      <a:pt x="15" y="34"/>
                    </a:lnTo>
                    <a:lnTo>
                      <a:pt x="9" y="22"/>
                    </a:lnTo>
                    <a:lnTo>
                      <a:pt x="4" y="12"/>
                    </a:lnTo>
                    <a:lnTo>
                      <a:pt x="0" y="0"/>
                    </a:lnTo>
                    <a:lnTo>
                      <a:pt x="0" y="3"/>
                    </a:lnTo>
                    <a:lnTo>
                      <a:pt x="0" y="7"/>
                    </a:lnTo>
                    <a:lnTo>
                      <a:pt x="0" y="11"/>
                    </a:lnTo>
                    <a:lnTo>
                      <a:pt x="0" y="14"/>
                    </a:lnTo>
                    <a:lnTo>
                      <a:pt x="0" y="18"/>
                    </a:lnTo>
                    <a:lnTo>
                      <a:pt x="1" y="21"/>
                    </a:lnTo>
                    <a:lnTo>
                      <a:pt x="1" y="25"/>
                    </a:lnTo>
                    <a:lnTo>
                      <a:pt x="1" y="28"/>
                    </a:lnTo>
                    <a:close/>
                  </a:path>
                </a:pathLst>
              </a:custGeom>
              <a:solidFill>
                <a:srgbClr val="F3B694"/>
              </a:solidFill>
              <a:ln w="9525">
                <a:noFill/>
                <a:round/>
                <a:headEnd/>
                <a:tailEnd/>
              </a:ln>
            </p:spPr>
            <p:txBody>
              <a:bodyPr/>
              <a:lstStyle/>
              <a:p>
                <a:endParaRPr lang="zh-CN" altLang="en-US"/>
              </a:p>
            </p:txBody>
          </p:sp>
          <p:sp>
            <p:nvSpPr>
              <p:cNvPr id="18615" name="Freeform 72"/>
              <p:cNvSpPr>
                <a:spLocks/>
              </p:cNvSpPr>
              <p:nvPr/>
            </p:nvSpPr>
            <p:spPr bwMode="auto">
              <a:xfrm>
                <a:off x="1134" y="2667"/>
                <a:ext cx="50" cy="22"/>
              </a:xfrm>
              <a:custGeom>
                <a:avLst/>
                <a:gdLst>
                  <a:gd name="T0" fmla="*/ 0 w 249"/>
                  <a:gd name="T1" fmla="*/ 0 h 132"/>
                  <a:gd name="T2" fmla="*/ 0 w 249"/>
                  <a:gd name="T3" fmla="*/ 0 h 132"/>
                  <a:gd name="T4" fmla="*/ 0 w 249"/>
                  <a:gd name="T5" fmla="*/ 0 h 132"/>
                  <a:gd name="T6" fmla="*/ 0 w 249"/>
                  <a:gd name="T7" fmla="*/ 0 h 132"/>
                  <a:gd name="T8" fmla="*/ 0 w 249"/>
                  <a:gd name="T9" fmla="*/ 0 h 132"/>
                  <a:gd name="T10" fmla="*/ 0 w 249"/>
                  <a:gd name="T11" fmla="*/ 0 h 132"/>
                  <a:gd name="T12" fmla="*/ 0 w 249"/>
                  <a:gd name="T13" fmla="*/ 0 h 132"/>
                  <a:gd name="T14" fmla="*/ 0 w 249"/>
                  <a:gd name="T15" fmla="*/ 0 h 132"/>
                  <a:gd name="T16" fmla="*/ 0 w 249"/>
                  <a:gd name="T17" fmla="*/ 0 h 132"/>
                  <a:gd name="T18" fmla="*/ 0 w 249"/>
                  <a:gd name="T19" fmla="*/ 0 h 132"/>
                  <a:gd name="T20" fmla="*/ 0 w 249"/>
                  <a:gd name="T21" fmla="*/ 0 h 132"/>
                  <a:gd name="T22" fmla="*/ 0 w 249"/>
                  <a:gd name="T23" fmla="*/ 0 h 132"/>
                  <a:gd name="T24" fmla="*/ 0 w 249"/>
                  <a:gd name="T25" fmla="*/ 0 h 132"/>
                  <a:gd name="T26" fmla="*/ 0 w 249"/>
                  <a:gd name="T27" fmla="*/ 0 h 132"/>
                  <a:gd name="T28" fmla="*/ 0 w 249"/>
                  <a:gd name="T29" fmla="*/ 0 h 132"/>
                  <a:gd name="T30" fmla="*/ 0 w 249"/>
                  <a:gd name="T31" fmla="*/ 0 h 132"/>
                  <a:gd name="T32" fmla="*/ 0 w 249"/>
                  <a:gd name="T33" fmla="*/ 0 h 132"/>
                  <a:gd name="T34" fmla="*/ 0 w 249"/>
                  <a:gd name="T35" fmla="*/ 0 h 132"/>
                  <a:gd name="T36" fmla="*/ 0 w 249"/>
                  <a:gd name="T37" fmla="*/ 0 h 132"/>
                  <a:gd name="T38" fmla="*/ 0 w 249"/>
                  <a:gd name="T39" fmla="*/ 0 h 132"/>
                  <a:gd name="T40" fmla="*/ 0 w 249"/>
                  <a:gd name="T41" fmla="*/ 0 h 132"/>
                  <a:gd name="T42" fmla="*/ 0 w 249"/>
                  <a:gd name="T43" fmla="*/ 0 h 132"/>
                  <a:gd name="T44" fmla="*/ 0 w 249"/>
                  <a:gd name="T45" fmla="*/ 0 h 132"/>
                  <a:gd name="T46" fmla="*/ 0 w 249"/>
                  <a:gd name="T47" fmla="*/ 0 h 132"/>
                  <a:gd name="T48" fmla="*/ 0 w 249"/>
                  <a:gd name="T49" fmla="*/ 0 h 132"/>
                  <a:gd name="T50" fmla="*/ 0 w 249"/>
                  <a:gd name="T51" fmla="*/ 0 h 132"/>
                  <a:gd name="T52" fmla="*/ 0 w 249"/>
                  <a:gd name="T53" fmla="*/ 0 h 132"/>
                  <a:gd name="T54" fmla="*/ 0 w 249"/>
                  <a:gd name="T55" fmla="*/ 0 h 132"/>
                  <a:gd name="T56" fmla="*/ 0 w 249"/>
                  <a:gd name="T57" fmla="*/ 0 h 132"/>
                  <a:gd name="T58" fmla="*/ 0 w 249"/>
                  <a:gd name="T59" fmla="*/ 0 h 132"/>
                  <a:gd name="T60" fmla="*/ 0 w 249"/>
                  <a:gd name="T61" fmla="*/ 0 h 132"/>
                  <a:gd name="T62" fmla="*/ 0 w 249"/>
                  <a:gd name="T63" fmla="*/ 0 h 132"/>
                  <a:gd name="T64" fmla="*/ 0 w 249"/>
                  <a:gd name="T65" fmla="*/ 0 h 1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9"/>
                  <a:gd name="T100" fmla="*/ 0 h 132"/>
                  <a:gd name="T101" fmla="*/ 249 w 249"/>
                  <a:gd name="T102" fmla="*/ 132 h 1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9" h="132">
                    <a:moveTo>
                      <a:pt x="0" y="29"/>
                    </a:moveTo>
                    <a:lnTo>
                      <a:pt x="5" y="40"/>
                    </a:lnTo>
                    <a:lnTo>
                      <a:pt x="10" y="51"/>
                    </a:lnTo>
                    <a:lnTo>
                      <a:pt x="16" y="61"/>
                    </a:lnTo>
                    <a:lnTo>
                      <a:pt x="23" y="71"/>
                    </a:lnTo>
                    <a:lnTo>
                      <a:pt x="30" y="79"/>
                    </a:lnTo>
                    <a:lnTo>
                      <a:pt x="37" y="89"/>
                    </a:lnTo>
                    <a:lnTo>
                      <a:pt x="45" y="96"/>
                    </a:lnTo>
                    <a:lnTo>
                      <a:pt x="54" y="103"/>
                    </a:lnTo>
                    <a:lnTo>
                      <a:pt x="63" y="111"/>
                    </a:lnTo>
                    <a:lnTo>
                      <a:pt x="72" y="117"/>
                    </a:lnTo>
                    <a:lnTo>
                      <a:pt x="82" y="121"/>
                    </a:lnTo>
                    <a:lnTo>
                      <a:pt x="92" y="125"/>
                    </a:lnTo>
                    <a:lnTo>
                      <a:pt x="102" y="129"/>
                    </a:lnTo>
                    <a:lnTo>
                      <a:pt x="114" y="131"/>
                    </a:lnTo>
                    <a:lnTo>
                      <a:pt x="125" y="132"/>
                    </a:lnTo>
                    <a:lnTo>
                      <a:pt x="136" y="132"/>
                    </a:lnTo>
                    <a:lnTo>
                      <a:pt x="151" y="132"/>
                    </a:lnTo>
                    <a:lnTo>
                      <a:pt x="166" y="129"/>
                    </a:lnTo>
                    <a:lnTo>
                      <a:pt x="180" y="125"/>
                    </a:lnTo>
                    <a:lnTo>
                      <a:pt x="194" y="119"/>
                    </a:lnTo>
                    <a:lnTo>
                      <a:pt x="207" y="112"/>
                    </a:lnTo>
                    <a:lnTo>
                      <a:pt x="219" y="102"/>
                    </a:lnTo>
                    <a:lnTo>
                      <a:pt x="230" y="93"/>
                    </a:lnTo>
                    <a:lnTo>
                      <a:pt x="242" y="81"/>
                    </a:lnTo>
                    <a:lnTo>
                      <a:pt x="243" y="77"/>
                    </a:lnTo>
                    <a:lnTo>
                      <a:pt x="244" y="75"/>
                    </a:lnTo>
                    <a:lnTo>
                      <a:pt x="245" y="71"/>
                    </a:lnTo>
                    <a:lnTo>
                      <a:pt x="246" y="67"/>
                    </a:lnTo>
                    <a:lnTo>
                      <a:pt x="247" y="64"/>
                    </a:lnTo>
                    <a:lnTo>
                      <a:pt x="248" y="60"/>
                    </a:lnTo>
                    <a:lnTo>
                      <a:pt x="249" y="58"/>
                    </a:lnTo>
                    <a:lnTo>
                      <a:pt x="249" y="54"/>
                    </a:lnTo>
                    <a:lnTo>
                      <a:pt x="239" y="69"/>
                    </a:lnTo>
                    <a:lnTo>
                      <a:pt x="227" y="82"/>
                    </a:lnTo>
                    <a:lnTo>
                      <a:pt x="214" y="94"/>
                    </a:lnTo>
                    <a:lnTo>
                      <a:pt x="200" y="103"/>
                    </a:lnTo>
                    <a:lnTo>
                      <a:pt x="185" y="112"/>
                    </a:lnTo>
                    <a:lnTo>
                      <a:pt x="169" y="117"/>
                    </a:lnTo>
                    <a:lnTo>
                      <a:pt x="161" y="119"/>
                    </a:lnTo>
                    <a:lnTo>
                      <a:pt x="153" y="120"/>
                    </a:lnTo>
                    <a:lnTo>
                      <a:pt x="145" y="121"/>
                    </a:lnTo>
                    <a:lnTo>
                      <a:pt x="136" y="121"/>
                    </a:lnTo>
                    <a:lnTo>
                      <a:pt x="124" y="121"/>
                    </a:lnTo>
                    <a:lnTo>
                      <a:pt x="113" y="120"/>
                    </a:lnTo>
                    <a:lnTo>
                      <a:pt x="100" y="117"/>
                    </a:lnTo>
                    <a:lnTo>
                      <a:pt x="90" y="113"/>
                    </a:lnTo>
                    <a:lnTo>
                      <a:pt x="79" y="108"/>
                    </a:lnTo>
                    <a:lnTo>
                      <a:pt x="69" y="102"/>
                    </a:lnTo>
                    <a:lnTo>
                      <a:pt x="59" y="95"/>
                    </a:lnTo>
                    <a:lnTo>
                      <a:pt x="50" y="88"/>
                    </a:lnTo>
                    <a:lnTo>
                      <a:pt x="42" y="79"/>
                    </a:lnTo>
                    <a:lnTo>
                      <a:pt x="34" y="70"/>
                    </a:lnTo>
                    <a:lnTo>
                      <a:pt x="27" y="60"/>
                    </a:lnTo>
                    <a:lnTo>
                      <a:pt x="20" y="49"/>
                    </a:lnTo>
                    <a:lnTo>
                      <a:pt x="14" y="37"/>
                    </a:lnTo>
                    <a:lnTo>
                      <a:pt x="9" y="26"/>
                    </a:lnTo>
                    <a:lnTo>
                      <a:pt x="5" y="14"/>
                    </a:lnTo>
                    <a:lnTo>
                      <a:pt x="1" y="0"/>
                    </a:lnTo>
                    <a:lnTo>
                      <a:pt x="1" y="4"/>
                    </a:lnTo>
                    <a:lnTo>
                      <a:pt x="0" y="8"/>
                    </a:lnTo>
                    <a:lnTo>
                      <a:pt x="0" y="11"/>
                    </a:lnTo>
                    <a:lnTo>
                      <a:pt x="0" y="15"/>
                    </a:lnTo>
                    <a:lnTo>
                      <a:pt x="0" y="18"/>
                    </a:lnTo>
                    <a:lnTo>
                      <a:pt x="0" y="22"/>
                    </a:lnTo>
                    <a:lnTo>
                      <a:pt x="0" y="26"/>
                    </a:lnTo>
                    <a:lnTo>
                      <a:pt x="0" y="29"/>
                    </a:lnTo>
                    <a:close/>
                  </a:path>
                </a:pathLst>
              </a:custGeom>
              <a:solidFill>
                <a:srgbClr val="F3B694"/>
              </a:solidFill>
              <a:ln w="9525">
                <a:noFill/>
                <a:round/>
                <a:headEnd/>
                <a:tailEnd/>
              </a:ln>
            </p:spPr>
            <p:txBody>
              <a:bodyPr/>
              <a:lstStyle/>
              <a:p>
                <a:endParaRPr lang="zh-CN" altLang="en-US"/>
              </a:p>
            </p:txBody>
          </p:sp>
          <p:sp>
            <p:nvSpPr>
              <p:cNvPr id="18616" name="Freeform 73"/>
              <p:cNvSpPr>
                <a:spLocks/>
              </p:cNvSpPr>
              <p:nvPr/>
            </p:nvSpPr>
            <p:spPr bwMode="auto">
              <a:xfrm>
                <a:off x="1134" y="2665"/>
                <a:ext cx="51" cy="23"/>
              </a:xfrm>
              <a:custGeom>
                <a:avLst/>
                <a:gdLst>
                  <a:gd name="T0" fmla="*/ 0 w 251"/>
                  <a:gd name="T1" fmla="*/ 0 h 140"/>
                  <a:gd name="T2" fmla="*/ 0 w 251"/>
                  <a:gd name="T3" fmla="*/ 0 h 140"/>
                  <a:gd name="T4" fmla="*/ 0 w 251"/>
                  <a:gd name="T5" fmla="*/ 0 h 140"/>
                  <a:gd name="T6" fmla="*/ 0 w 251"/>
                  <a:gd name="T7" fmla="*/ 0 h 140"/>
                  <a:gd name="T8" fmla="*/ 0 w 251"/>
                  <a:gd name="T9" fmla="*/ 0 h 140"/>
                  <a:gd name="T10" fmla="*/ 0 w 251"/>
                  <a:gd name="T11" fmla="*/ 0 h 140"/>
                  <a:gd name="T12" fmla="*/ 0 w 251"/>
                  <a:gd name="T13" fmla="*/ 0 h 140"/>
                  <a:gd name="T14" fmla="*/ 0 w 251"/>
                  <a:gd name="T15" fmla="*/ 0 h 140"/>
                  <a:gd name="T16" fmla="*/ 0 w 251"/>
                  <a:gd name="T17" fmla="*/ 0 h 140"/>
                  <a:gd name="T18" fmla="*/ 0 w 251"/>
                  <a:gd name="T19" fmla="*/ 0 h 140"/>
                  <a:gd name="T20" fmla="*/ 0 w 251"/>
                  <a:gd name="T21" fmla="*/ 0 h 140"/>
                  <a:gd name="T22" fmla="*/ 0 w 251"/>
                  <a:gd name="T23" fmla="*/ 0 h 140"/>
                  <a:gd name="T24" fmla="*/ 0 w 251"/>
                  <a:gd name="T25" fmla="*/ 0 h 140"/>
                  <a:gd name="T26" fmla="*/ 0 w 251"/>
                  <a:gd name="T27" fmla="*/ 0 h 140"/>
                  <a:gd name="T28" fmla="*/ 0 w 251"/>
                  <a:gd name="T29" fmla="*/ 0 h 140"/>
                  <a:gd name="T30" fmla="*/ 0 w 251"/>
                  <a:gd name="T31" fmla="*/ 0 h 140"/>
                  <a:gd name="T32" fmla="*/ 0 w 251"/>
                  <a:gd name="T33" fmla="*/ 0 h 140"/>
                  <a:gd name="T34" fmla="*/ 0 w 251"/>
                  <a:gd name="T35" fmla="*/ 0 h 140"/>
                  <a:gd name="T36" fmla="*/ 0 w 251"/>
                  <a:gd name="T37" fmla="*/ 0 h 140"/>
                  <a:gd name="T38" fmla="*/ 0 w 251"/>
                  <a:gd name="T39" fmla="*/ 0 h 140"/>
                  <a:gd name="T40" fmla="*/ 0 w 251"/>
                  <a:gd name="T41" fmla="*/ 0 h 140"/>
                  <a:gd name="T42" fmla="*/ 0 w 251"/>
                  <a:gd name="T43" fmla="*/ 0 h 140"/>
                  <a:gd name="T44" fmla="*/ 0 w 251"/>
                  <a:gd name="T45" fmla="*/ 0 h 140"/>
                  <a:gd name="T46" fmla="*/ 0 w 251"/>
                  <a:gd name="T47" fmla="*/ 0 h 140"/>
                  <a:gd name="T48" fmla="*/ 0 w 251"/>
                  <a:gd name="T49" fmla="*/ 0 h 140"/>
                  <a:gd name="T50" fmla="*/ 0 w 251"/>
                  <a:gd name="T51" fmla="*/ 0 h 140"/>
                  <a:gd name="T52" fmla="*/ 0 w 251"/>
                  <a:gd name="T53" fmla="*/ 0 h 140"/>
                  <a:gd name="T54" fmla="*/ 0 w 251"/>
                  <a:gd name="T55" fmla="*/ 0 h 140"/>
                  <a:gd name="T56" fmla="*/ 0 w 251"/>
                  <a:gd name="T57" fmla="*/ 0 h 140"/>
                  <a:gd name="T58" fmla="*/ 0 w 251"/>
                  <a:gd name="T59" fmla="*/ 0 h 140"/>
                  <a:gd name="T60" fmla="*/ 0 w 251"/>
                  <a:gd name="T61" fmla="*/ 0 h 140"/>
                  <a:gd name="T62" fmla="*/ 0 w 251"/>
                  <a:gd name="T63" fmla="*/ 0 h 140"/>
                  <a:gd name="T64" fmla="*/ 0 w 251"/>
                  <a:gd name="T65" fmla="*/ 0 h 140"/>
                  <a:gd name="T66" fmla="*/ 0 w 251"/>
                  <a:gd name="T67" fmla="*/ 0 h 140"/>
                  <a:gd name="T68" fmla="*/ 0 w 251"/>
                  <a:gd name="T69" fmla="*/ 0 h 140"/>
                  <a:gd name="T70" fmla="*/ 0 w 251"/>
                  <a:gd name="T71" fmla="*/ 0 h 1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1"/>
                  <a:gd name="T109" fmla="*/ 0 h 140"/>
                  <a:gd name="T110" fmla="*/ 251 w 251"/>
                  <a:gd name="T111" fmla="*/ 140 h 1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1" h="140">
                    <a:moveTo>
                      <a:pt x="0" y="28"/>
                    </a:moveTo>
                    <a:lnTo>
                      <a:pt x="4" y="40"/>
                    </a:lnTo>
                    <a:lnTo>
                      <a:pt x="9" y="50"/>
                    </a:lnTo>
                    <a:lnTo>
                      <a:pt x="15" y="62"/>
                    </a:lnTo>
                    <a:lnTo>
                      <a:pt x="21" y="73"/>
                    </a:lnTo>
                    <a:lnTo>
                      <a:pt x="28" y="83"/>
                    </a:lnTo>
                    <a:lnTo>
                      <a:pt x="35" y="92"/>
                    </a:lnTo>
                    <a:lnTo>
                      <a:pt x="43" y="101"/>
                    </a:lnTo>
                    <a:lnTo>
                      <a:pt x="52" y="108"/>
                    </a:lnTo>
                    <a:lnTo>
                      <a:pt x="61" y="115"/>
                    </a:lnTo>
                    <a:lnTo>
                      <a:pt x="70" y="122"/>
                    </a:lnTo>
                    <a:lnTo>
                      <a:pt x="80" y="127"/>
                    </a:lnTo>
                    <a:lnTo>
                      <a:pt x="91" y="132"/>
                    </a:lnTo>
                    <a:lnTo>
                      <a:pt x="101" y="136"/>
                    </a:lnTo>
                    <a:lnTo>
                      <a:pt x="113" y="138"/>
                    </a:lnTo>
                    <a:lnTo>
                      <a:pt x="125" y="140"/>
                    </a:lnTo>
                    <a:lnTo>
                      <a:pt x="136" y="140"/>
                    </a:lnTo>
                    <a:lnTo>
                      <a:pt x="152" y="139"/>
                    </a:lnTo>
                    <a:lnTo>
                      <a:pt x="168" y="136"/>
                    </a:lnTo>
                    <a:lnTo>
                      <a:pt x="183" y="131"/>
                    </a:lnTo>
                    <a:lnTo>
                      <a:pt x="197" y="124"/>
                    </a:lnTo>
                    <a:lnTo>
                      <a:pt x="211" y="115"/>
                    </a:lnTo>
                    <a:lnTo>
                      <a:pt x="223" y="106"/>
                    </a:lnTo>
                    <a:lnTo>
                      <a:pt x="236" y="94"/>
                    </a:lnTo>
                    <a:lnTo>
                      <a:pt x="246" y="80"/>
                    </a:lnTo>
                    <a:lnTo>
                      <a:pt x="247" y="77"/>
                    </a:lnTo>
                    <a:lnTo>
                      <a:pt x="248" y="73"/>
                    </a:lnTo>
                    <a:lnTo>
                      <a:pt x="249" y="71"/>
                    </a:lnTo>
                    <a:lnTo>
                      <a:pt x="249" y="67"/>
                    </a:lnTo>
                    <a:lnTo>
                      <a:pt x="250" y="64"/>
                    </a:lnTo>
                    <a:lnTo>
                      <a:pt x="250" y="61"/>
                    </a:lnTo>
                    <a:lnTo>
                      <a:pt x="251" y="58"/>
                    </a:lnTo>
                    <a:lnTo>
                      <a:pt x="251" y="54"/>
                    </a:lnTo>
                    <a:lnTo>
                      <a:pt x="247" y="62"/>
                    </a:lnTo>
                    <a:lnTo>
                      <a:pt x="241" y="71"/>
                    </a:lnTo>
                    <a:lnTo>
                      <a:pt x="236" y="78"/>
                    </a:lnTo>
                    <a:lnTo>
                      <a:pt x="229" y="85"/>
                    </a:lnTo>
                    <a:lnTo>
                      <a:pt x="223" y="91"/>
                    </a:lnTo>
                    <a:lnTo>
                      <a:pt x="216" y="98"/>
                    </a:lnTo>
                    <a:lnTo>
                      <a:pt x="209" y="103"/>
                    </a:lnTo>
                    <a:lnTo>
                      <a:pt x="202" y="109"/>
                    </a:lnTo>
                    <a:lnTo>
                      <a:pt x="195" y="114"/>
                    </a:lnTo>
                    <a:lnTo>
                      <a:pt x="187" y="118"/>
                    </a:lnTo>
                    <a:lnTo>
                      <a:pt x="179" y="121"/>
                    </a:lnTo>
                    <a:lnTo>
                      <a:pt x="171" y="124"/>
                    </a:lnTo>
                    <a:lnTo>
                      <a:pt x="162" y="126"/>
                    </a:lnTo>
                    <a:lnTo>
                      <a:pt x="154" y="128"/>
                    </a:lnTo>
                    <a:lnTo>
                      <a:pt x="145" y="130"/>
                    </a:lnTo>
                    <a:lnTo>
                      <a:pt x="136" y="130"/>
                    </a:lnTo>
                    <a:lnTo>
                      <a:pt x="124" y="128"/>
                    </a:lnTo>
                    <a:lnTo>
                      <a:pt x="112" y="127"/>
                    </a:lnTo>
                    <a:lnTo>
                      <a:pt x="100" y="124"/>
                    </a:lnTo>
                    <a:lnTo>
                      <a:pt x="89" y="120"/>
                    </a:lnTo>
                    <a:lnTo>
                      <a:pt x="78" y="114"/>
                    </a:lnTo>
                    <a:lnTo>
                      <a:pt x="68" y="108"/>
                    </a:lnTo>
                    <a:lnTo>
                      <a:pt x="58" y="101"/>
                    </a:lnTo>
                    <a:lnTo>
                      <a:pt x="49" y="92"/>
                    </a:lnTo>
                    <a:lnTo>
                      <a:pt x="41" y="84"/>
                    </a:lnTo>
                    <a:lnTo>
                      <a:pt x="33" y="73"/>
                    </a:lnTo>
                    <a:lnTo>
                      <a:pt x="26" y="62"/>
                    </a:lnTo>
                    <a:lnTo>
                      <a:pt x="20" y="52"/>
                    </a:lnTo>
                    <a:lnTo>
                      <a:pt x="14" y="40"/>
                    </a:lnTo>
                    <a:lnTo>
                      <a:pt x="10" y="27"/>
                    </a:lnTo>
                    <a:lnTo>
                      <a:pt x="6" y="15"/>
                    </a:lnTo>
                    <a:lnTo>
                      <a:pt x="3" y="0"/>
                    </a:lnTo>
                    <a:lnTo>
                      <a:pt x="2" y="4"/>
                    </a:lnTo>
                    <a:lnTo>
                      <a:pt x="2" y="7"/>
                    </a:lnTo>
                    <a:lnTo>
                      <a:pt x="1" y="11"/>
                    </a:lnTo>
                    <a:lnTo>
                      <a:pt x="1" y="13"/>
                    </a:lnTo>
                    <a:lnTo>
                      <a:pt x="1" y="17"/>
                    </a:lnTo>
                    <a:lnTo>
                      <a:pt x="0" y="21"/>
                    </a:lnTo>
                    <a:lnTo>
                      <a:pt x="0" y="24"/>
                    </a:lnTo>
                    <a:lnTo>
                      <a:pt x="0" y="28"/>
                    </a:lnTo>
                    <a:close/>
                  </a:path>
                </a:pathLst>
              </a:custGeom>
              <a:solidFill>
                <a:srgbClr val="F3B897"/>
              </a:solidFill>
              <a:ln w="9525">
                <a:noFill/>
                <a:round/>
                <a:headEnd/>
                <a:tailEnd/>
              </a:ln>
            </p:spPr>
            <p:txBody>
              <a:bodyPr/>
              <a:lstStyle/>
              <a:p>
                <a:endParaRPr lang="zh-CN" altLang="en-US"/>
              </a:p>
            </p:txBody>
          </p:sp>
          <p:sp>
            <p:nvSpPr>
              <p:cNvPr id="18617" name="Freeform 74"/>
              <p:cNvSpPr>
                <a:spLocks/>
              </p:cNvSpPr>
              <p:nvPr/>
            </p:nvSpPr>
            <p:spPr bwMode="auto">
              <a:xfrm>
                <a:off x="1135" y="2663"/>
                <a:ext cx="50" cy="24"/>
              </a:xfrm>
              <a:custGeom>
                <a:avLst/>
                <a:gdLst>
                  <a:gd name="T0" fmla="*/ 0 w 251"/>
                  <a:gd name="T1" fmla="*/ 0 h 146"/>
                  <a:gd name="T2" fmla="*/ 0 w 251"/>
                  <a:gd name="T3" fmla="*/ 0 h 146"/>
                  <a:gd name="T4" fmla="*/ 0 w 251"/>
                  <a:gd name="T5" fmla="*/ 0 h 146"/>
                  <a:gd name="T6" fmla="*/ 0 w 251"/>
                  <a:gd name="T7" fmla="*/ 0 h 146"/>
                  <a:gd name="T8" fmla="*/ 0 w 251"/>
                  <a:gd name="T9" fmla="*/ 0 h 146"/>
                  <a:gd name="T10" fmla="*/ 0 w 251"/>
                  <a:gd name="T11" fmla="*/ 0 h 146"/>
                  <a:gd name="T12" fmla="*/ 0 w 251"/>
                  <a:gd name="T13" fmla="*/ 0 h 146"/>
                  <a:gd name="T14" fmla="*/ 0 w 251"/>
                  <a:gd name="T15" fmla="*/ 0 h 146"/>
                  <a:gd name="T16" fmla="*/ 0 w 251"/>
                  <a:gd name="T17" fmla="*/ 0 h 146"/>
                  <a:gd name="T18" fmla="*/ 0 w 251"/>
                  <a:gd name="T19" fmla="*/ 0 h 146"/>
                  <a:gd name="T20" fmla="*/ 0 w 251"/>
                  <a:gd name="T21" fmla="*/ 0 h 146"/>
                  <a:gd name="T22" fmla="*/ 0 w 251"/>
                  <a:gd name="T23" fmla="*/ 0 h 146"/>
                  <a:gd name="T24" fmla="*/ 0 w 251"/>
                  <a:gd name="T25" fmla="*/ 0 h 146"/>
                  <a:gd name="T26" fmla="*/ 0 w 251"/>
                  <a:gd name="T27" fmla="*/ 0 h 146"/>
                  <a:gd name="T28" fmla="*/ 0 w 251"/>
                  <a:gd name="T29" fmla="*/ 0 h 146"/>
                  <a:gd name="T30" fmla="*/ 0 w 251"/>
                  <a:gd name="T31" fmla="*/ 0 h 146"/>
                  <a:gd name="T32" fmla="*/ 0 w 251"/>
                  <a:gd name="T33" fmla="*/ 0 h 146"/>
                  <a:gd name="T34" fmla="*/ 0 w 251"/>
                  <a:gd name="T35" fmla="*/ 0 h 146"/>
                  <a:gd name="T36" fmla="*/ 0 w 251"/>
                  <a:gd name="T37" fmla="*/ 0 h 146"/>
                  <a:gd name="T38" fmla="*/ 0 w 251"/>
                  <a:gd name="T39" fmla="*/ 0 h 146"/>
                  <a:gd name="T40" fmla="*/ 0 w 251"/>
                  <a:gd name="T41" fmla="*/ 0 h 146"/>
                  <a:gd name="T42" fmla="*/ 0 w 251"/>
                  <a:gd name="T43" fmla="*/ 0 h 146"/>
                  <a:gd name="T44" fmla="*/ 0 w 251"/>
                  <a:gd name="T45" fmla="*/ 0 h 146"/>
                  <a:gd name="T46" fmla="*/ 0 w 251"/>
                  <a:gd name="T47" fmla="*/ 0 h 146"/>
                  <a:gd name="T48" fmla="*/ 0 w 251"/>
                  <a:gd name="T49" fmla="*/ 0 h 146"/>
                  <a:gd name="T50" fmla="*/ 0 w 251"/>
                  <a:gd name="T51" fmla="*/ 0 h 146"/>
                  <a:gd name="T52" fmla="*/ 0 w 251"/>
                  <a:gd name="T53" fmla="*/ 0 h 146"/>
                  <a:gd name="T54" fmla="*/ 0 w 251"/>
                  <a:gd name="T55" fmla="*/ 0 h 146"/>
                  <a:gd name="T56" fmla="*/ 0 w 251"/>
                  <a:gd name="T57" fmla="*/ 0 h 146"/>
                  <a:gd name="T58" fmla="*/ 0 w 251"/>
                  <a:gd name="T59" fmla="*/ 0 h 146"/>
                  <a:gd name="T60" fmla="*/ 0 w 251"/>
                  <a:gd name="T61" fmla="*/ 0 h 146"/>
                  <a:gd name="T62" fmla="*/ 0 w 251"/>
                  <a:gd name="T63" fmla="*/ 0 h 146"/>
                  <a:gd name="T64" fmla="*/ 0 w 251"/>
                  <a:gd name="T65" fmla="*/ 0 h 146"/>
                  <a:gd name="T66" fmla="*/ 0 w 251"/>
                  <a:gd name="T67" fmla="*/ 0 h 146"/>
                  <a:gd name="T68" fmla="*/ 0 w 251"/>
                  <a:gd name="T69" fmla="*/ 0 h 146"/>
                  <a:gd name="T70" fmla="*/ 0 w 251"/>
                  <a:gd name="T71" fmla="*/ 0 h 146"/>
                  <a:gd name="T72" fmla="*/ 0 w 251"/>
                  <a:gd name="T73" fmla="*/ 0 h 1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1"/>
                  <a:gd name="T112" fmla="*/ 0 h 146"/>
                  <a:gd name="T113" fmla="*/ 251 w 251"/>
                  <a:gd name="T114" fmla="*/ 146 h 1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1" h="146">
                    <a:moveTo>
                      <a:pt x="0" y="25"/>
                    </a:moveTo>
                    <a:lnTo>
                      <a:pt x="4" y="39"/>
                    </a:lnTo>
                    <a:lnTo>
                      <a:pt x="8" y="51"/>
                    </a:lnTo>
                    <a:lnTo>
                      <a:pt x="13" y="62"/>
                    </a:lnTo>
                    <a:lnTo>
                      <a:pt x="19" y="74"/>
                    </a:lnTo>
                    <a:lnTo>
                      <a:pt x="26" y="85"/>
                    </a:lnTo>
                    <a:lnTo>
                      <a:pt x="33" y="95"/>
                    </a:lnTo>
                    <a:lnTo>
                      <a:pt x="41" y="104"/>
                    </a:lnTo>
                    <a:lnTo>
                      <a:pt x="49" y="113"/>
                    </a:lnTo>
                    <a:lnTo>
                      <a:pt x="58" y="120"/>
                    </a:lnTo>
                    <a:lnTo>
                      <a:pt x="68" y="127"/>
                    </a:lnTo>
                    <a:lnTo>
                      <a:pt x="78" y="133"/>
                    </a:lnTo>
                    <a:lnTo>
                      <a:pt x="89" y="138"/>
                    </a:lnTo>
                    <a:lnTo>
                      <a:pt x="99" y="142"/>
                    </a:lnTo>
                    <a:lnTo>
                      <a:pt x="112" y="145"/>
                    </a:lnTo>
                    <a:lnTo>
                      <a:pt x="123" y="146"/>
                    </a:lnTo>
                    <a:lnTo>
                      <a:pt x="135" y="146"/>
                    </a:lnTo>
                    <a:lnTo>
                      <a:pt x="144" y="146"/>
                    </a:lnTo>
                    <a:lnTo>
                      <a:pt x="152" y="145"/>
                    </a:lnTo>
                    <a:lnTo>
                      <a:pt x="160" y="144"/>
                    </a:lnTo>
                    <a:lnTo>
                      <a:pt x="168" y="142"/>
                    </a:lnTo>
                    <a:lnTo>
                      <a:pt x="184" y="137"/>
                    </a:lnTo>
                    <a:lnTo>
                      <a:pt x="199" y="128"/>
                    </a:lnTo>
                    <a:lnTo>
                      <a:pt x="213" y="119"/>
                    </a:lnTo>
                    <a:lnTo>
                      <a:pt x="226" y="107"/>
                    </a:lnTo>
                    <a:lnTo>
                      <a:pt x="238" y="94"/>
                    </a:lnTo>
                    <a:lnTo>
                      <a:pt x="248" y="79"/>
                    </a:lnTo>
                    <a:lnTo>
                      <a:pt x="249" y="76"/>
                    </a:lnTo>
                    <a:lnTo>
                      <a:pt x="249" y="72"/>
                    </a:lnTo>
                    <a:lnTo>
                      <a:pt x="250" y="70"/>
                    </a:lnTo>
                    <a:lnTo>
                      <a:pt x="250" y="66"/>
                    </a:lnTo>
                    <a:lnTo>
                      <a:pt x="251" y="62"/>
                    </a:lnTo>
                    <a:lnTo>
                      <a:pt x="251" y="60"/>
                    </a:lnTo>
                    <a:lnTo>
                      <a:pt x="251" y="57"/>
                    </a:lnTo>
                    <a:lnTo>
                      <a:pt x="251" y="53"/>
                    </a:lnTo>
                    <a:lnTo>
                      <a:pt x="247" y="62"/>
                    </a:lnTo>
                    <a:lnTo>
                      <a:pt x="242" y="71"/>
                    </a:lnTo>
                    <a:lnTo>
                      <a:pt x="237" y="79"/>
                    </a:lnTo>
                    <a:lnTo>
                      <a:pt x="231" y="86"/>
                    </a:lnTo>
                    <a:lnTo>
                      <a:pt x="224" y="95"/>
                    </a:lnTo>
                    <a:lnTo>
                      <a:pt x="217" y="101"/>
                    </a:lnTo>
                    <a:lnTo>
                      <a:pt x="210" y="108"/>
                    </a:lnTo>
                    <a:lnTo>
                      <a:pt x="203" y="113"/>
                    </a:lnTo>
                    <a:lnTo>
                      <a:pt x="196" y="119"/>
                    </a:lnTo>
                    <a:lnTo>
                      <a:pt x="188" y="122"/>
                    </a:lnTo>
                    <a:lnTo>
                      <a:pt x="179" y="127"/>
                    </a:lnTo>
                    <a:lnTo>
                      <a:pt x="171" y="130"/>
                    </a:lnTo>
                    <a:lnTo>
                      <a:pt x="162" y="133"/>
                    </a:lnTo>
                    <a:lnTo>
                      <a:pt x="153" y="134"/>
                    </a:lnTo>
                    <a:lnTo>
                      <a:pt x="144" y="136"/>
                    </a:lnTo>
                    <a:lnTo>
                      <a:pt x="135" y="136"/>
                    </a:lnTo>
                    <a:lnTo>
                      <a:pt x="123" y="136"/>
                    </a:lnTo>
                    <a:lnTo>
                      <a:pt x="111" y="133"/>
                    </a:lnTo>
                    <a:lnTo>
                      <a:pt x="98" y="130"/>
                    </a:lnTo>
                    <a:lnTo>
                      <a:pt x="87" y="126"/>
                    </a:lnTo>
                    <a:lnTo>
                      <a:pt x="76" y="120"/>
                    </a:lnTo>
                    <a:lnTo>
                      <a:pt x="66" y="113"/>
                    </a:lnTo>
                    <a:lnTo>
                      <a:pt x="57" y="106"/>
                    </a:lnTo>
                    <a:lnTo>
                      <a:pt x="48" y="97"/>
                    </a:lnTo>
                    <a:lnTo>
                      <a:pt x="39" y="88"/>
                    </a:lnTo>
                    <a:lnTo>
                      <a:pt x="32" y="77"/>
                    </a:lnTo>
                    <a:lnTo>
                      <a:pt x="25" y="66"/>
                    </a:lnTo>
                    <a:lnTo>
                      <a:pt x="19" y="54"/>
                    </a:lnTo>
                    <a:lnTo>
                      <a:pt x="14" y="41"/>
                    </a:lnTo>
                    <a:lnTo>
                      <a:pt x="10" y="28"/>
                    </a:lnTo>
                    <a:lnTo>
                      <a:pt x="7" y="15"/>
                    </a:lnTo>
                    <a:lnTo>
                      <a:pt x="5" y="0"/>
                    </a:lnTo>
                    <a:lnTo>
                      <a:pt x="4" y="3"/>
                    </a:lnTo>
                    <a:lnTo>
                      <a:pt x="3" y="6"/>
                    </a:lnTo>
                    <a:lnTo>
                      <a:pt x="3" y="10"/>
                    </a:lnTo>
                    <a:lnTo>
                      <a:pt x="2" y="12"/>
                    </a:lnTo>
                    <a:lnTo>
                      <a:pt x="1" y="16"/>
                    </a:lnTo>
                    <a:lnTo>
                      <a:pt x="1" y="19"/>
                    </a:lnTo>
                    <a:lnTo>
                      <a:pt x="0" y="22"/>
                    </a:lnTo>
                    <a:lnTo>
                      <a:pt x="0" y="25"/>
                    </a:lnTo>
                    <a:close/>
                  </a:path>
                </a:pathLst>
              </a:custGeom>
              <a:solidFill>
                <a:srgbClr val="F3BA98"/>
              </a:solidFill>
              <a:ln w="9525">
                <a:noFill/>
                <a:round/>
                <a:headEnd/>
                <a:tailEnd/>
              </a:ln>
            </p:spPr>
            <p:txBody>
              <a:bodyPr/>
              <a:lstStyle/>
              <a:p>
                <a:endParaRPr lang="zh-CN" altLang="en-US"/>
              </a:p>
            </p:txBody>
          </p:sp>
          <p:sp>
            <p:nvSpPr>
              <p:cNvPr id="18618" name="Freeform 75"/>
              <p:cNvSpPr>
                <a:spLocks/>
              </p:cNvSpPr>
              <p:nvPr/>
            </p:nvSpPr>
            <p:spPr bwMode="auto">
              <a:xfrm>
                <a:off x="1135" y="2661"/>
                <a:ext cx="50" cy="25"/>
              </a:xfrm>
              <a:custGeom>
                <a:avLst/>
                <a:gdLst>
                  <a:gd name="T0" fmla="*/ 0 w 249"/>
                  <a:gd name="T1" fmla="*/ 0 h 154"/>
                  <a:gd name="T2" fmla="*/ 0 w 249"/>
                  <a:gd name="T3" fmla="*/ 0 h 154"/>
                  <a:gd name="T4" fmla="*/ 0 w 249"/>
                  <a:gd name="T5" fmla="*/ 0 h 154"/>
                  <a:gd name="T6" fmla="*/ 0 w 249"/>
                  <a:gd name="T7" fmla="*/ 0 h 154"/>
                  <a:gd name="T8" fmla="*/ 0 w 249"/>
                  <a:gd name="T9" fmla="*/ 0 h 154"/>
                  <a:gd name="T10" fmla="*/ 0 w 249"/>
                  <a:gd name="T11" fmla="*/ 0 h 154"/>
                  <a:gd name="T12" fmla="*/ 0 w 249"/>
                  <a:gd name="T13" fmla="*/ 0 h 154"/>
                  <a:gd name="T14" fmla="*/ 0 w 249"/>
                  <a:gd name="T15" fmla="*/ 0 h 154"/>
                  <a:gd name="T16" fmla="*/ 0 w 249"/>
                  <a:gd name="T17" fmla="*/ 0 h 154"/>
                  <a:gd name="T18" fmla="*/ 0 w 249"/>
                  <a:gd name="T19" fmla="*/ 0 h 154"/>
                  <a:gd name="T20" fmla="*/ 0 w 249"/>
                  <a:gd name="T21" fmla="*/ 0 h 154"/>
                  <a:gd name="T22" fmla="*/ 0 w 249"/>
                  <a:gd name="T23" fmla="*/ 0 h 154"/>
                  <a:gd name="T24" fmla="*/ 0 w 249"/>
                  <a:gd name="T25" fmla="*/ 0 h 154"/>
                  <a:gd name="T26" fmla="*/ 0 w 249"/>
                  <a:gd name="T27" fmla="*/ 0 h 154"/>
                  <a:gd name="T28" fmla="*/ 0 w 249"/>
                  <a:gd name="T29" fmla="*/ 0 h 154"/>
                  <a:gd name="T30" fmla="*/ 0 w 249"/>
                  <a:gd name="T31" fmla="*/ 0 h 154"/>
                  <a:gd name="T32" fmla="*/ 0 w 249"/>
                  <a:gd name="T33" fmla="*/ 0 h 154"/>
                  <a:gd name="T34" fmla="*/ 0 w 249"/>
                  <a:gd name="T35" fmla="*/ 0 h 154"/>
                  <a:gd name="T36" fmla="*/ 0 w 249"/>
                  <a:gd name="T37" fmla="*/ 0 h 154"/>
                  <a:gd name="T38" fmla="*/ 0 w 249"/>
                  <a:gd name="T39" fmla="*/ 0 h 154"/>
                  <a:gd name="T40" fmla="*/ 0 w 249"/>
                  <a:gd name="T41" fmla="*/ 0 h 154"/>
                  <a:gd name="T42" fmla="*/ 0 w 249"/>
                  <a:gd name="T43" fmla="*/ 0 h 154"/>
                  <a:gd name="T44" fmla="*/ 0 w 249"/>
                  <a:gd name="T45" fmla="*/ 0 h 154"/>
                  <a:gd name="T46" fmla="*/ 0 w 249"/>
                  <a:gd name="T47" fmla="*/ 0 h 154"/>
                  <a:gd name="T48" fmla="*/ 0 w 249"/>
                  <a:gd name="T49" fmla="*/ 0 h 154"/>
                  <a:gd name="T50" fmla="*/ 0 w 249"/>
                  <a:gd name="T51" fmla="*/ 0 h 154"/>
                  <a:gd name="T52" fmla="*/ 0 w 249"/>
                  <a:gd name="T53" fmla="*/ 0 h 154"/>
                  <a:gd name="T54" fmla="*/ 0 w 249"/>
                  <a:gd name="T55" fmla="*/ 0 h 154"/>
                  <a:gd name="T56" fmla="*/ 0 w 249"/>
                  <a:gd name="T57" fmla="*/ 0 h 154"/>
                  <a:gd name="T58" fmla="*/ 0 w 249"/>
                  <a:gd name="T59" fmla="*/ 0 h 154"/>
                  <a:gd name="T60" fmla="*/ 0 w 249"/>
                  <a:gd name="T61" fmla="*/ 0 h 154"/>
                  <a:gd name="T62" fmla="*/ 0 w 249"/>
                  <a:gd name="T63" fmla="*/ 0 h 154"/>
                  <a:gd name="T64" fmla="*/ 0 w 249"/>
                  <a:gd name="T65" fmla="*/ 0 h 154"/>
                  <a:gd name="T66" fmla="*/ 0 w 249"/>
                  <a:gd name="T67" fmla="*/ 0 h 154"/>
                  <a:gd name="T68" fmla="*/ 0 w 249"/>
                  <a:gd name="T69" fmla="*/ 0 h 154"/>
                  <a:gd name="T70" fmla="*/ 0 w 249"/>
                  <a:gd name="T71" fmla="*/ 0 h 154"/>
                  <a:gd name="T72" fmla="*/ 0 w 249"/>
                  <a:gd name="T73" fmla="*/ 0 h 154"/>
                  <a:gd name="T74" fmla="*/ 0 w 249"/>
                  <a:gd name="T75" fmla="*/ 0 h 154"/>
                  <a:gd name="T76" fmla="*/ 0 w 249"/>
                  <a:gd name="T77" fmla="*/ 0 h 154"/>
                  <a:gd name="T78" fmla="*/ 0 w 249"/>
                  <a:gd name="T79" fmla="*/ 0 h 1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9"/>
                  <a:gd name="T121" fmla="*/ 0 h 154"/>
                  <a:gd name="T122" fmla="*/ 249 w 249"/>
                  <a:gd name="T123" fmla="*/ 154 h 1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9" h="154">
                    <a:moveTo>
                      <a:pt x="0" y="24"/>
                    </a:moveTo>
                    <a:lnTo>
                      <a:pt x="3" y="39"/>
                    </a:lnTo>
                    <a:lnTo>
                      <a:pt x="7" y="51"/>
                    </a:lnTo>
                    <a:lnTo>
                      <a:pt x="11" y="64"/>
                    </a:lnTo>
                    <a:lnTo>
                      <a:pt x="17" y="76"/>
                    </a:lnTo>
                    <a:lnTo>
                      <a:pt x="23" y="86"/>
                    </a:lnTo>
                    <a:lnTo>
                      <a:pt x="30" y="97"/>
                    </a:lnTo>
                    <a:lnTo>
                      <a:pt x="38" y="108"/>
                    </a:lnTo>
                    <a:lnTo>
                      <a:pt x="46" y="116"/>
                    </a:lnTo>
                    <a:lnTo>
                      <a:pt x="55" y="125"/>
                    </a:lnTo>
                    <a:lnTo>
                      <a:pt x="65" y="132"/>
                    </a:lnTo>
                    <a:lnTo>
                      <a:pt x="75" y="138"/>
                    </a:lnTo>
                    <a:lnTo>
                      <a:pt x="86" y="144"/>
                    </a:lnTo>
                    <a:lnTo>
                      <a:pt x="97" y="148"/>
                    </a:lnTo>
                    <a:lnTo>
                      <a:pt x="109" y="151"/>
                    </a:lnTo>
                    <a:lnTo>
                      <a:pt x="121" y="152"/>
                    </a:lnTo>
                    <a:lnTo>
                      <a:pt x="133" y="154"/>
                    </a:lnTo>
                    <a:lnTo>
                      <a:pt x="142" y="154"/>
                    </a:lnTo>
                    <a:lnTo>
                      <a:pt x="151" y="152"/>
                    </a:lnTo>
                    <a:lnTo>
                      <a:pt x="159" y="150"/>
                    </a:lnTo>
                    <a:lnTo>
                      <a:pt x="168" y="148"/>
                    </a:lnTo>
                    <a:lnTo>
                      <a:pt x="176" y="145"/>
                    </a:lnTo>
                    <a:lnTo>
                      <a:pt x="184" y="142"/>
                    </a:lnTo>
                    <a:lnTo>
                      <a:pt x="192" y="138"/>
                    </a:lnTo>
                    <a:lnTo>
                      <a:pt x="199" y="133"/>
                    </a:lnTo>
                    <a:lnTo>
                      <a:pt x="206" y="127"/>
                    </a:lnTo>
                    <a:lnTo>
                      <a:pt x="213" y="122"/>
                    </a:lnTo>
                    <a:lnTo>
                      <a:pt x="220" y="115"/>
                    </a:lnTo>
                    <a:lnTo>
                      <a:pt x="226" y="109"/>
                    </a:lnTo>
                    <a:lnTo>
                      <a:pt x="233" y="102"/>
                    </a:lnTo>
                    <a:lnTo>
                      <a:pt x="238" y="95"/>
                    </a:lnTo>
                    <a:lnTo>
                      <a:pt x="244" y="86"/>
                    </a:lnTo>
                    <a:lnTo>
                      <a:pt x="248" y="78"/>
                    </a:lnTo>
                    <a:lnTo>
                      <a:pt x="249" y="74"/>
                    </a:lnTo>
                    <a:lnTo>
                      <a:pt x="249" y="72"/>
                    </a:lnTo>
                    <a:lnTo>
                      <a:pt x="249" y="69"/>
                    </a:lnTo>
                    <a:lnTo>
                      <a:pt x="249" y="65"/>
                    </a:lnTo>
                    <a:lnTo>
                      <a:pt x="249" y="63"/>
                    </a:lnTo>
                    <a:lnTo>
                      <a:pt x="249" y="59"/>
                    </a:lnTo>
                    <a:lnTo>
                      <a:pt x="249" y="57"/>
                    </a:lnTo>
                    <a:lnTo>
                      <a:pt x="249" y="53"/>
                    </a:lnTo>
                    <a:lnTo>
                      <a:pt x="245" y="63"/>
                    </a:lnTo>
                    <a:lnTo>
                      <a:pt x="241" y="72"/>
                    </a:lnTo>
                    <a:lnTo>
                      <a:pt x="236" y="80"/>
                    </a:lnTo>
                    <a:lnTo>
                      <a:pt x="230" y="89"/>
                    </a:lnTo>
                    <a:lnTo>
                      <a:pt x="223" y="97"/>
                    </a:lnTo>
                    <a:lnTo>
                      <a:pt x="217" y="104"/>
                    </a:lnTo>
                    <a:lnTo>
                      <a:pt x="210" y="112"/>
                    </a:lnTo>
                    <a:lnTo>
                      <a:pt x="203" y="118"/>
                    </a:lnTo>
                    <a:lnTo>
                      <a:pt x="195" y="124"/>
                    </a:lnTo>
                    <a:lnTo>
                      <a:pt x="187" y="128"/>
                    </a:lnTo>
                    <a:lnTo>
                      <a:pt x="179" y="133"/>
                    </a:lnTo>
                    <a:lnTo>
                      <a:pt x="170" y="136"/>
                    </a:lnTo>
                    <a:lnTo>
                      <a:pt x="161" y="139"/>
                    </a:lnTo>
                    <a:lnTo>
                      <a:pt x="152" y="142"/>
                    </a:lnTo>
                    <a:lnTo>
                      <a:pt x="143" y="143"/>
                    </a:lnTo>
                    <a:lnTo>
                      <a:pt x="133" y="143"/>
                    </a:lnTo>
                    <a:lnTo>
                      <a:pt x="121" y="142"/>
                    </a:lnTo>
                    <a:lnTo>
                      <a:pt x="109" y="140"/>
                    </a:lnTo>
                    <a:lnTo>
                      <a:pt x="96" y="137"/>
                    </a:lnTo>
                    <a:lnTo>
                      <a:pt x="85" y="132"/>
                    </a:lnTo>
                    <a:lnTo>
                      <a:pt x="74" y="126"/>
                    </a:lnTo>
                    <a:lnTo>
                      <a:pt x="64" y="119"/>
                    </a:lnTo>
                    <a:lnTo>
                      <a:pt x="54" y="110"/>
                    </a:lnTo>
                    <a:lnTo>
                      <a:pt x="45" y="101"/>
                    </a:lnTo>
                    <a:lnTo>
                      <a:pt x="37" y="91"/>
                    </a:lnTo>
                    <a:lnTo>
                      <a:pt x="30" y="80"/>
                    </a:lnTo>
                    <a:lnTo>
                      <a:pt x="24" y="69"/>
                    </a:lnTo>
                    <a:lnTo>
                      <a:pt x="18" y="57"/>
                    </a:lnTo>
                    <a:lnTo>
                      <a:pt x="14" y="43"/>
                    </a:lnTo>
                    <a:lnTo>
                      <a:pt x="10" y="29"/>
                    </a:lnTo>
                    <a:lnTo>
                      <a:pt x="8" y="15"/>
                    </a:lnTo>
                    <a:lnTo>
                      <a:pt x="6" y="0"/>
                    </a:lnTo>
                    <a:lnTo>
                      <a:pt x="5" y="3"/>
                    </a:lnTo>
                    <a:lnTo>
                      <a:pt x="4" y="6"/>
                    </a:lnTo>
                    <a:lnTo>
                      <a:pt x="4" y="9"/>
                    </a:lnTo>
                    <a:lnTo>
                      <a:pt x="3" y="12"/>
                    </a:lnTo>
                    <a:lnTo>
                      <a:pt x="2" y="16"/>
                    </a:lnTo>
                    <a:lnTo>
                      <a:pt x="1" y="18"/>
                    </a:lnTo>
                    <a:lnTo>
                      <a:pt x="1" y="22"/>
                    </a:lnTo>
                    <a:lnTo>
                      <a:pt x="0" y="24"/>
                    </a:lnTo>
                    <a:close/>
                  </a:path>
                </a:pathLst>
              </a:custGeom>
              <a:solidFill>
                <a:srgbClr val="F4BD9A"/>
              </a:solidFill>
              <a:ln w="9525">
                <a:noFill/>
                <a:round/>
                <a:headEnd/>
                <a:tailEnd/>
              </a:ln>
            </p:spPr>
            <p:txBody>
              <a:bodyPr/>
              <a:lstStyle/>
              <a:p>
                <a:endParaRPr lang="zh-CN" altLang="en-US"/>
              </a:p>
            </p:txBody>
          </p:sp>
          <p:sp>
            <p:nvSpPr>
              <p:cNvPr id="18619" name="Freeform 76"/>
              <p:cNvSpPr>
                <a:spLocks/>
              </p:cNvSpPr>
              <p:nvPr/>
            </p:nvSpPr>
            <p:spPr bwMode="auto">
              <a:xfrm>
                <a:off x="1136" y="2659"/>
                <a:ext cx="49" cy="26"/>
              </a:xfrm>
              <a:custGeom>
                <a:avLst/>
                <a:gdLst>
                  <a:gd name="T0" fmla="*/ 0 w 246"/>
                  <a:gd name="T1" fmla="*/ 0 h 159"/>
                  <a:gd name="T2" fmla="*/ 0 w 246"/>
                  <a:gd name="T3" fmla="*/ 0 h 159"/>
                  <a:gd name="T4" fmla="*/ 0 w 246"/>
                  <a:gd name="T5" fmla="*/ 0 h 159"/>
                  <a:gd name="T6" fmla="*/ 0 w 246"/>
                  <a:gd name="T7" fmla="*/ 0 h 159"/>
                  <a:gd name="T8" fmla="*/ 0 w 246"/>
                  <a:gd name="T9" fmla="*/ 0 h 159"/>
                  <a:gd name="T10" fmla="*/ 0 w 246"/>
                  <a:gd name="T11" fmla="*/ 0 h 159"/>
                  <a:gd name="T12" fmla="*/ 0 w 246"/>
                  <a:gd name="T13" fmla="*/ 0 h 159"/>
                  <a:gd name="T14" fmla="*/ 0 w 246"/>
                  <a:gd name="T15" fmla="*/ 0 h 159"/>
                  <a:gd name="T16" fmla="*/ 0 w 246"/>
                  <a:gd name="T17" fmla="*/ 0 h 159"/>
                  <a:gd name="T18" fmla="*/ 0 w 246"/>
                  <a:gd name="T19" fmla="*/ 0 h 159"/>
                  <a:gd name="T20" fmla="*/ 0 w 246"/>
                  <a:gd name="T21" fmla="*/ 0 h 159"/>
                  <a:gd name="T22" fmla="*/ 0 w 246"/>
                  <a:gd name="T23" fmla="*/ 0 h 159"/>
                  <a:gd name="T24" fmla="*/ 0 w 246"/>
                  <a:gd name="T25" fmla="*/ 0 h 159"/>
                  <a:gd name="T26" fmla="*/ 0 w 246"/>
                  <a:gd name="T27" fmla="*/ 0 h 159"/>
                  <a:gd name="T28" fmla="*/ 0 w 246"/>
                  <a:gd name="T29" fmla="*/ 0 h 159"/>
                  <a:gd name="T30" fmla="*/ 0 w 246"/>
                  <a:gd name="T31" fmla="*/ 0 h 159"/>
                  <a:gd name="T32" fmla="*/ 0 w 246"/>
                  <a:gd name="T33" fmla="*/ 0 h 159"/>
                  <a:gd name="T34" fmla="*/ 0 w 246"/>
                  <a:gd name="T35" fmla="*/ 0 h 159"/>
                  <a:gd name="T36" fmla="*/ 0 w 246"/>
                  <a:gd name="T37" fmla="*/ 0 h 159"/>
                  <a:gd name="T38" fmla="*/ 0 w 246"/>
                  <a:gd name="T39" fmla="*/ 0 h 159"/>
                  <a:gd name="T40" fmla="*/ 0 w 246"/>
                  <a:gd name="T41" fmla="*/ 0 h 159"/>
                  <a:gd name="T42" fmla="*/ 0 w 246"/>
                  <a:gd name="T43" fmla="*/ 0 h 159"/>
                  <a:gd name="T44" fmla="*/ 0 w 246"/>
                  <a:gd name="T45" fmla="*/ 0 h 159"/>
                  <a:gd name="T46" fmla="*/ 0 w 246"/>
                  <a:gd name="T47" fmla="*/ 0 h 159"/>
                  <a:gd name="T48" fmla="*/ 0 w 246"/>
                  <a:gd name="T49" fmla="*/ 0 h 159"/>
                  <a:gd name="T50" fmla="*/ 0 w 246"/>
                  <a:gd name="T51" fmla="*/ 0 h 159"/>
                  <a:gd name="T52" fmla="*/ 0 w 246"/>
                  <a:gd name="T53" fmla="*/ 0 h 159"/>
                  <a:gd name="T54" fmla="*/ 0 w 246"/>
                  <a:gd name="T55" fmla="*/ 0 h 159"/>
                  <a:gd name="T56" fmla="*/ 0 w 246"/>
                  <a:gd name="T57" fmla="*/ 0 h 159"/>
                  <a:gd name="T58" fmla="*/ 0 w 246"/>
                  <a:gd name="T59" fmla="*/ 0 h 159"/>
                  <a:gd name="T60" fmla="*/ 0 w 246"/>
                  <a:gd name="T61" fmla="*/ 0 h 159"/>
                  <a:gd name="T62" fmla="*/ 0 w 246"/>
                  <a:gd name="T63" fmla="*/ 0 h 159"/>
                  <a:gd name="T64" fmla="*/ 0 w 246"/>
                  <a:gd name="T65" fmla="*/ 0 h 159"/>
                  <a:gd name="T66" fmla="*/ 0 w 246"/>
                  <a:gd name="T67" fmla="*/ 0 h 159"/>
                  <a:gd name="T68" fmla="*/ 0 w 246"/>
                  <a:gd name="T69" fmla="*/ 0 h 159"/>
                  <a:gd name="T70" fmla="*/ 0 w 246"/>
                  <a:gd name="T71" fmla="*/ 0 h 159"/>
                  <a:gd name="T72" fmla="*/ 0 w 246"/>
                  <a:gd name="T73" fmla="*/ 0 h 159"/>
                  <a:gd name="T74" fmla="*/ 0 w 246"/>
                  <a:gd name="T75" fmla="*/ 0 h 159"/>
                  <a:gd name="T76" fmla="*/ 0 w 246"/>
                  <a:gd name="T77" fmla="*/ 0 h 159"/>
                  <a:gd name="T78" fmla="*/ 0 w 246"/>
                  <a:gd name="T79" fmla="*/ 0 h 159"/>
                  <a:gd name="T80" fmla="*/ 0 w 246"/>
                  <a:gd name="T81" fmla="*/ 0 h 159"/>
                  <a:gd name="T82" fmla="*/ 0 w 246"/>
                  <a:gd name="T83" fmla="*/ 0 h 159"/>
                  <a:gd name="T84" fmla="*/ 0 w 246"/>
                  <a:gd name="T85" fmla="*/ 0 h 159"/>
                  <a:gd name="T86" fmla="*/ 0 w 246"/>
                  <a:gd name="T87" fmla="*/ 0 h 1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6"/>
                  <a:gd name="T133" fmla="*/ 0 h 159"/>
                  <a:gd name="T134" fmla="*/ 246 w 246"/>
                  <a:gd name="T135" fmla="*/ 159 h 15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6" h="159">
                    <a:moveTo>
                      <a:pt x="0" y="23"/>
                    </a:moveTo>
                    <a:lnTo>
                      <a:pt x="2" y="38"/>
                    </a:lnTo>
                    <a:lnTo>
                      <a:pt x="5" y="51"/>
                    </a:lnTo>
                    <a:lnTo>
                      <a:pt x="9" y="64"/>
                    </a:lnTo>
                    <a:lnTo>
                      <a:pt x="14" y="77"/>
                    </a:lnTo>
                    <a:lnTo>
                      <a:pt x="20" y="89"/>
                    </a:lnTo>
                    <a:lnTo>
                      <a:pt x="27" y="100"/>
                    </a:lnTo>
                    <a:lnTo>
                      <a:pt x="34" y="111"/>
                    </a:lnTo>
                    <a:lnTo>
                      <a:pt x="43" y="120"/>
                    </a:lnTo>
                    <a:lnTo>
                      <a:pt x="52" y="129"/>
                    </a:lnTo>
                    <a:lnTo>
                      <a:pt x="61" y="136"/>
                    </a:lnTo>
                    <a:lnTo>
                      <a:pt x="71" y="143"/>
                    </a:lnTo>
                    <a:lnTo>
                      <a:pt x="82" y="149"/>
                    </a:lnTo>
                    <a:lnTo>
                      <a:pt x="93" y="153"/>
                    </a:lnTo>
                    <a:lnTo>
                      <a:pt x="106" y="156"/>
                    </a:lnTo>
                    <a:lnTo>
                      <a:pt x="118" y="159"/>
                    </a:lnTo>
                    <a:lnTo>
                      <a:pt x="130" y="159"/>
                    </a:lnTo>
                    <a:lnTo>
                      <a:pt x="139" y="159"/>
                    </a:lnTo>
                    <a:lnTo>
                      <a:pt x="148" y="157"/>
                    </a:lnTo>
                    <a:lnTo>
                      <a:pt x="157" y="156"/>
                    </a:lnTo>
                    <a:lnTo>
                      <a:pt x="166" y="153"/>
                    </a:lnTo>
                    <a:lnTo>
                      <a:pt x="174" y="150"/>
                    </a:lnTo>
                    <a:lnTo>
                      <a:pt x="183" y="145"/>
                    </a:lnTo>
                    <a:lnTo>
                      <a:pt x="191" y="142"/>
                    </a:lnTo>
                    <a:lnTo>
                      <a:pt x="198" y="136"/>
                    </a:lnTo>
                    <a:lnTo>
                      <a:pt x="205" y="131"/>
                    </a:lnTo>
                    <a:lnTo>
                      <a:pt x="212" y="124"/>
                    </a:lnTo>
                    <a:lnTo>
                      <a:pt x="219" y="118"/>
                    </a:lnTo>
                    <a:lnTo>
                      <a:pt x="226" y="111"/>
                    </a:lnTo>
                    <a:lnTo>
                      <a:pt x="232" y="102"/>
                    </a:lnTo>
                    <a:lnTo>
                      <a:pt x="237" y="94"/>
                    </a:lnTo>
                    <a:lnTo>
                      <a:pt x="242" y="85"/>
                    </a:lnTo>
                    <a:lnTo>
                      <a:pt x="246" y="76"/>
                    </a:lnTo>
                    <a:lnTo>
                      <a:pt x="246" y="74"/>
                    </a:lnTo>
                    <a:lnTo>
                      <a:pt x="246" y="70"/>
                    </a:lnTo>
                    <a:lnTo>
                      <a:pt x="246" y="68"/>
                    </a:lnTo>
                    <a:lnTo>
                      <a:pt x="246" y="64"/>
                    </a:lnTo>
                    <a:lnTo>
                      <a:pt x="246" y="60"/>
                    </a:lnTo>
                    <a:lnTo>
                      <a:pt x="246" y="58"/>
                    </a:lnTo>
                    <a:lnTo>
                      <a:pt x="246" y="54"/>
                    </a:lnTo>
                    <a:lnTo>
                      <a:pt x="246" y="52"/>
                    </a:lnTo>
                    <a:lnTo>
                      <a:pt x="242" y="62"/>
                    </a:lnTo>
                    <a:lnTo>
                      <a:pt x="238" y="72"/>
                    </a:lnTo>
                    <a:lnTo>
                      <a:pt x="233" y="82"/>
                    </a:lnTo>
                    <a:lnTo>
                      <a:pt x="228" y="90"/>
                    </a:lnTo>
                    <a:lnTo>
                      <a:pt x="221" y="99"/>
                    </a:lnTo>
                    <a:lnTo>
                      <a:pt x="215" y="107"/>
                    </a:lnTo>
                    <a:lnTo>
                      <a:pt x="208" y="114"/>
                    </a:lnTo>
                    <a:lnTo>
                      <a:pt x="201" y="121"/>
                    </a:lnTo>
                    <a:lnTo>
                      <a:pt x="193" y="127"/>
                    </a:lnTo>
                    <a:lnTo>
                      <a:pt x="185" y="132"/>
                    </a:lnTo>
                    <a:lnTo>
                      <a:pt x="177" y="137"/>
                    </a:lnTo>
                    <a:lnTo>
                      <a:pt x="168" y="142"/>
                    </a:lnTo>
                    <a:lnTo>
                      <a:pt x="159" y="144"/>
                    </a:lnTo>
                    <a:lnTo>
                      <a:pt x="149" y="147"/>
                    </a:lnTo>
                    <a:lnTo>
                      <a:pt x="140" y="148"/>
                    </a:lnTo>
                    <a:lnTo>
                      <a:pt x="130" y="148"/>
                    </a:lnTo>
                    <a:lnTo>
                      <a:pt x="118" y="148"/>
                    </a:lnTo>
                    <a:lnTo>
                      <a:pt x="106" y="145"/>
                    </a:lnTo>
                    <a:lnTo>
                      <a:pt x="93" y="142"/>
                    </a:lnTo>
                    <a:lnTo>
                      <a:pt x="82" y="137"/>
                    </a:lnTo>
                    <a:lnTo>
                      <a:pt x="71" y="131"/>
                    </a:lnTo>
                    <a:lnTo>
                      <a:pt x="61" y="124"/>
                    </a:lnTo>
                    <a:lnTo>
                      <a:pt x="52" y="115"/>
                    </a:lnTo>
                    <a:lnTo>
                      <a:pt x="43" y="106"/>
                    </a:lnTo>
                    <a:lnTo>
                      <a:pt x="35" y="95"/>
                    </a:lnTo>
                    <a:lnTo>
                      <a:pt x="28" y="84"/>
                    </a:lnTo>
                    <a:lnTo>
                      <a:pt x="22" y="72"/>
                    </a:lnTo>
                    <a:lnTo>
                      <a:pt x="17" y="59"/>
                    </a:lnTo>
                    <a:lnTo>
                      <a:pt x="13" y="46"/>
                    </a:lnTo>
                    <a:lnTo>
                      <a:pt x="10" y="32"/>
                    </a:lnTo>
                    <a:lnTo>
                      <a:pt x="8" y="17"/>
                    </a:lnTo>
                    <a:lnTo>
                      <a:pt x="8" y="3"/>
                    </a:lnTo>
                    <a:lnTo>
                      <a:pt x="8" y="2"/>
                    </a:lnTo>
                    <a:lnTo>
                      <a:pt x="8" y="0"/>
                    </a:lnTo>
                    <a:lnTo>
                      <a:pt x="7" y="3"/>
                    </a:lnTo>
                    <a:lnTo>
                      <a:pt x="5" y="5"/>
                    </a:lnTo>
                    <a:lnTo>
                      <a:pt x="4" y="9"/>
                    </a:lnTo>
                    <a:lnTo>
                      <a:pt x="3" y="11"/>
                    </a:lnTo>
                    <a:lnTo>
                      <a:pt x="2" y="14"/>
                    </a:lnTo>
                    <a:lnTo>
                      <a:pt x="1" y="17"/>
                    </a:lnTo>
                    <a:lnTo>
                      <a:pt x="1" y="20"/>
                    </a:lnTo>
                    <a:lnTo>
                      <a:pt x="0" y="23"/>
                    </a:lnTo>
                    <a:close/>
                  </a:path>
                </a:pathLst>
              </a:custGeom>
              <a:solidFill>
                <a:srgbClr val="F4BF9B"/>
              </a:solidFill>
              <a:ln w="9525">
                <a:noFill/>
                <a:round/>
                <a:headEnd/>
                <a:tailEnd/>
              </a:ln>
            </p:spPr>
            <p:txBody>
              <a:bodyPr/>
              <a:lstStyle/>
              <a:p>
                <a:endParaRPr lang="zh-CN" altLang="en-US"/>
              </a:p>
            </p:txBody>
          </p:sp>
          <p:sp>
            <p:nvSpPr>
              <p:cNvPr id="18620" name="Freeform 77"/>
              <p:cNvSpPr>
                <a:spLocks/>
              </p:cNvSpPr>
              <p:nvPr/>
            </p:nvSpPr>
            <p:spPr bwMode="auto">
              <a:xfrm>
                <a:off x="1136" y="2657"/>
                <a:ext cx="49" cy="27"/>
              </a:xfrm>
              <a:custGeom>
                <a:avLst/>
                <a:gdLst>
                  <a:gd name="T0" fmla="*/ 0 w 243"/>
                  <a:gd name="T1" fmla="*/ 0 h 164"/>
                  <a:gd name="T2" fmla="*/ 0 w 243"/>
                  <a:gd name="T3" fmla="*/ 0 h 164"/>
                  <a:gd name="T4" fmla="*/ 0 w 243"/>
                  <a:gd name="T5" fmla="*/ 0 h 164"/>
                  <a:gd name="T6" fmla="*/ 0 w 243"/>
                  <a:gd name="T7" fmla="*/ 0 h 164"/>
                  <a:gd name="T8" fmla="*/ 0 w 243"/>
                  <a:gd name="T9" fmla="*/ 0 h 164"/>
                  <a:gd name="T10" fmla="*/ 0 w 243"/>
                  <a:gd name="T11" fmla="*/ 0 h 164"/>
                  <a:gd name="T12" fmla="*/ 0 w 243"/>
                  <a:gd name="T13" fmla="*/ 0 h 164"/>
                  <a:gd name="T14" fmla="*/ 0 w 243"/>
                  <a:gd name="T15" fmla="*/ 0 h 164"/>
                  <a:gd name="T16" fmla="*/ 0 w 243"/>
                  <a:gd name="T17" fmla="*/ 0 h 164"/>
                  <a:gd name="T18" fmla="*/ 0 w 243"/>
                  <a:gd name="T19" fmla="*/ 0 h 164"/>
                  <a:gd name="T20" fmla="*/ 0 w 243"/>
                  <a:gd name="T21" fmla="*/ 0 h 164"/>
                  <a:gd name="T22" fmla="*/ 0 w 243"/>
                  <a:gd name="T23" fmla="*/ 0 h 164"/>
                  <a:gd name="T24" fmla="*/ 0 w 243"/>
                  <a:gd name="T25" fmla="*/ 0 h 164"/>
                  <a:gd name="T26" fmla="*/ 0 w 243"/>
                  <a:gd name="T27" fmla="*/ 0 h 164"/>
                  <a:gd name="T28" fmla="*/ 0 w 243"/>
                  <a:gd name="T29" fmla="*/ 0 h 164"/>
                  <a:gd name="T30" fmla="*/ 0 w 243"/>
                  <a:gd name="T31" fmla="*/ 0 h 164"/>
                  <a:gd name="T32" fmla="*/ 0 w 243"/>
                  <a:gd name="T33" fmla="*/ 0 h 164"/>
                  <a:gd name="T34" fmla="*/ 0 w 243"/>
                  <a:gd name="T35" fmla="*/ 0 h 164"/>
                  <a:gd name="T36" fmla="*/ 0 w 243"/>
                  <a:gd name="T37" fmla="*/ 0 h 164"/>
                  <a:gd name="T38" fmla="*/ 0 w 243"/>
                  <a:gd name="T39" fmla="*/ 0 h 164"/>
                  <a:gd name="T40" fmla="*/ 0 w 243"/>
                  <a:gd name="T41" fmla="*/ 0 h 164"/>
                  <a:gd name="T42" fmla="*/ 0 w 243"/>
                  <a:gd name="T43" fmla="*/ 0 h 164"/>
                  <a:gd name="T44" fmla="*/ 0 w 243"/>
                  <a:gd name="T45" fmla="*/ 0 h 164"/>
                  <a:gd name="T46" fmla="*/ 0 w 243"/>
                  <a:gd name="T47" fmla="*/ 0 h 164"/>
                  <a:gd name="T48" fmla="*/ 0 w 243"/>
                  <a:gd name="T49" fmla="*/ 0 h 164"/>
                  <a:gd name="T50" fmla="*/ 0 w 243"/>
                  <a:gd name="T51" fmla="*/ 0 h 164"/>
                  <a:gd name="T52" fmla="*/ 0 w 243"/>
                  <a:gd name="T53" fmla="*/ 0 h 164"/>
                  <a:gd name="T54" fmla="*/ 0 w 243"/>
                  <a:gd name="T55" fmla="*/ 0 h 164"/>
                  <a:gd name="T56" fmla="*/ 0 w 243"/>
                  <a:gd name="T57" fmla="*/ 0 h 164"/>
                  <a:gd name="T58" fmla="*/ 0 w 243"/>
                  <a:gd name="T59" fmla="*/ 0 h 164"/>
                  <a:gd name="T60" fmla="*/ 0 w 243"/>
                  <a:gd name="T61" fmla="*/ 0 h 164"/>
                  <a:gd name="T62" fmla="*/ 0 w 243"/>
                  <a:gd name="T63" fmla="*/ 0 h 164"/>
                  <a:gd name="T64" fmla="*/ 0 w 243"/>
                  <a:gd name="T65" fmla="*/ 0 h 164"/>
                  <a:gd name="T66" fmla="*/ 0 w 243"/>
                  <a:gd name="T67" fmla="*/ 0 h 164"/>
                  <a:gd name="T68" fmla="*/ 0 w 243"/>
                  <a:gd name="T69" fmla="*/ 0 h 164"/>
                  <a:gd name="T70" fmla="*/ 0 w 243"/>
                  <a:gd name="T71" fmla="*/ 0 h 164"/>
                  <a:gd name="T72" fmla="*/ 0 w 243"/>
                  <a:gd name="T73" fmla="*/ 0 h 164"/>
                  <a:gd name="T74" fmla="*/ 0 w 243"/>
                  <a:gd name="T75" fmla="*/ 0 h 164"/>
                  <a:gd name="T76" fmla="*/ 0 w 243"/>
                  <a:gd name="T77" fmla="*/ 0 h 164"/>
                  <a:gd name="T78" fmla="*/ 0 w 243"/>
                  <a:gd name="T79" fmla="*/ 0 h 164"/>
                  <a:gd name="T80" fmla="*/ 0 w 243"/>
                  <a:gd name="T81" fmla="*/ 0 h 164"/>
                  <a:gd name="T82" fmla="*/ 0 w 243"/>
                  <a:gd name="T83" fmla="*/ 0 h 164"/>
                  <a:gd name="T84" fmla="*/ 0 w 243"/>
                  <a:gd name="T85" fmla="*/ 0 h 164"/>
                  <a:gd name="T86" fmla="*/ 0 w 243"/>
                  <a:gd name="T87" fmla="*/ 0 h 164"/>
                  <a:gd name="T88" fmla="*/ 0 w 243"/>
                  <a:gd name="T89" fmla="*/ 0 h 164"/>
                  <a:gd name="T90" fmla="*/ 0 w 243"/>
                  <a:gd name="T91" fmla="*/ 0 h 164"/>
                  <a:gd name="T92" fmla="*/ 0 w 243"/>
                  <a:gd name="T93" fmla="*/ 0 h 164"/>
                  <a:gd name="T94" fmla="*/ 0 w 243"/>
                  <a:gd name="T95" fmla="*/ 0 h 1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3"/>
                  <a:gd name="T145" fmla="*/ 0 h 164"/>
                  <a:gd name="T146" fmla="*/ 243 w 243"/>
                  <a:gd name="T147" fmla="*/ 164 h 1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3" h="164">
                    <a:moveTo>
                      <a:pt x="0" y="21"/>
                    </a:moveTo>
                    <a:lnTo>
                      <a:pt x="2" y="36"/>
                    </a:lnTo>
                    <a:lnTo>
                      <a:pt x="4" y="50"/>
                    </a:lnTo>
                    <a:lnTo>
                      <a:pt x="8" y="64"/>
                    </a:lnTo>
                    <a:lnTo>
                      <a:pt x="12" y="78"/>
                    </a:lnTo>
                    <a:lnTo>
                      <a:pt x="18" y="90"/>
                    </a:lnTo>
                    <a:lnTo>
                      <a:pt x="24" y="101"/>
                    </a:lnTo>
                    <a:lnTo>
                      <a:pt x="31" y="112"/>
                    </a:lnTo>
                    <a:lnTo>
                      <a:pt x="39" y="122"/>
                    </a:lnTo>
                    <a:lnTo>
                      <a:pt x="48" y="131"/>
                    </a:lnTo>
                    <a:lnTo>
                      <a:pt x="58" y="140"/>
                    </a:lnTo>
                    <a:lnTo>
                      <a:pt x="68" y="147"/>
                    </a:lnTo>
                    <a:lnTo>
                      <a:pt x="79" y="153"/>
                    </a:lnTo>
                    <a:lnTo>
                      <a:pt x="90" y="158"/>
                    </a:lnTo>
                    <a:lnTo>
                      <a:pt x="103" y="161"/>
                    </a:lnTo>
                    <a:lnTo>
                      <a:pt x="115" y="163"/>
                    </a:lnTo>
                    <a:lnTo>
                      <a:pt x="127" y="164"/>
                    </a:lnTo>
                    <a:lnTo>
                      <a:pt x="137" y="164"/>
                    </a:lnTo>
                    <a:lnTo>
                      <a:pt x="146" y="163"/>
                    </a:lnTo>
                    <a:lnTo>
                      <a:pt x="155" y="160"/>
                    </a:lnTo>
                    <a:lnTo>
                      <a:pt x="164" y="157"/>
                    </a:lnTo>
                    <a:lnTo>
                      <a:pt x="173" y="154"/>
                    </a:lnTo>
                    <a:lnTo>
                      <a:pt x="181" y="149"/>
                    </a:lnTo>
                    <a:lnTo>
                      <a:pt x="189" y="145"/>
                    </a:lnTo>
                    <a:lnTo>
                      <a:pt x="197" y="139"/>
                    </a:lnTo>
                    <a:lnTo>
                      <a:pt x="204" y="133"/>
                    </a:lnTo>
                    <a:lnTo>
                      <a:pt x="211" y="125"/>
                    </a:lnTo>
                    <a:lnTo>
                      <a:pt x="217" y="118"/>
                    </a:lnTo>
                    <a:lnTo>
                      <a:pt x="224" y="110"/>
                    </a:lnTo>
                    <a:lnTo>
                      <a:pt x="230" y="101"/>
                    </a:lnTo>
                    <a:lnTo>
                      <a:pt x="235" y="93"/>
                    </a:lnTo>
                    <a:lnTo>
                      <a:pt x="239" y="84"/>
                    </a:lnTo>
                    <a:lnTo>
                      <a:pt x="243" y="74"/>
                    </a:lnTo>
                    <a:lnTo>
                      <a:pt x="243" y="70"/>
                    </a:lnTo>
                    <a:lnTo>
                      <a:pt x="243" y="68"/>
                    </a:lnTo>
                    <a:lnTo>
                      <a:pt x="243" y="64"/>
                    </a:lnTo>
                    <a:lnTo>
                      <a:pt x="243" y="62"/>
                    </a:lnTo>
                    <a:lnTo>
                      <a:pt x="242" y="58"/>
                    </a:lnTo>
                    <a:lnTo>
                      <a:pt x="242" y="56"/>
                    </a:lnTo>
                    <a:lnTo>
                      <a:pt x="241" y="52"/>
                    </a:lnTo>
                    <a:lnTo>
                      <a:pt x="241" y="50"/>
                    </a:lnTo>
                    <a:lnTo>
                      <a:pt x="238" y="61"/>
                    </a:lnTo>
                    <a:lnTo>
                      <a:pt x="234" y="72"/>
                    </a:lnTo>
                    <a:lnTo>
                      <a:pt x="230" y="81"/>
                    </a:lnTo>
                    <a:lnTo>
                      <a:pt x="225" y="91"/>
                    </a:lnTo>
                    <a:lnTo>
                      <a:pt x="219" y="100"/>
                    </a:lnTo>
                    <a:lnTo>
                      <a:pt x="213" y="109"/>
                    </a:lnTo>
                    <a:lnTo>
                      <a:pt x="206" y="116"/>
                    </a:lnTo>
                    <a:lnTo>
                      <a:pt x="199" y="123"/>
                    </a:lnTo>
                    <a:lnTo>
                      <a:pt x="191" y="130"/>
                    </a:lnTo>
                    <a:lnTo>
                      <a:pt x="183" y="136"/>
                    </a:lnTo>
                    <a:lnTo>
                      <a:pt x="174" y="141"/>
                    </a:lnTo>
                    <a:lnTo>
                      <a:pt x="166" y="146"/>
                    </a:lnTo>
                    <a:lnTo>
                      <a:pt x="156" y="148"/>
                    </a:lnTo>
                    <a:lnTo>
                      <a:pt x="147" y="151"/>
                    </a:lnTo>
                    <a:lnTo>
                      <a:pt x="137" y="153"/>
                    </a:lnTo>
                    <a:lnTo>
                      <a:pt x="127" y="153"/>
                    </a:lnTo>
                    <a:lnTo>
                      <a:pt x="115" y="152"/>
                    </a:lnTo>
                    <a:lnTo>
                      <a:pt x="104" y="151"/>
                    </a:lnTo>
                    <a:lnTo>
                      <a:pt x="91" y="147"/>
                    </a:lnTo>
                    <a:lnTo>
                      <a:pt x="81" y="142"/>
                    </a:lnTo>
                    <a:lnTo>
                      <a:pt x="70" y="136"/>
                    </a:lnTo>
                    <a:lnTo>
                      <a:pt x="61" y="129"/>
                    </a:lnTo>
                    <a:lnTo>
                      <a:pt x="52" y="121"/>
                    </a:lnTo>
                    <a:lnTo>
                      <a:pt x="43" y="112"/>
                    </a:lnTo>
                    <a:lnTo>
                      <a:pt x="36" y="101"/>
                    </a:lnTo>
                    <a:lnTo>
                      <a:pt x="29" y="91"/>
                    </a:lnTo>
                    <a:lnTo>
                      <a:pt x="23" y="80"/>
                    </a:lnTo>
                    <a:lnTo>
                      <a:pt x="18" y="68"/>
                    </a:lnTo>
                    <a:lnTo>
                      <a:pt x="14" y="55"/>
                    </a:lnTo>
                    <a:lnTo>
                      <a:pt x="12" y="42"/>
                    </a:lnTo>
                    <a:lnTo>
                      <a:pt x="10" y="27"/>
                    </a:lnTo>
                    <a:lnTo>
                      <a:pt x="9" y="13"/>
                    </a:lnTo>
                    <a:lnTo>
                      <a:pt x="9" y="12"/>
                    </a:lnTo>
                    <a:lnTo>
                      <a:pt x="9" y="9"/>
                    </a:lnTo>
                    <a:lnTo>
                      <a:pt x="9" y="8"/>
                    </a:lnTo>
                    <a:lnTo>
                      <a:pt x="9" y="6"/>
                    </a:lnTo>
                    <a:lnTo>
                      <a:pt x="9" y="4"/>
                    </a:lnTo>
                    <a:lnTo>
                      <a:pt x="9" y="3"/>
                    </a:lnTo>
                    <a:lnTo>
                      <a:pt x="10" y="1"/>
                    </a:lnTo>
                    <a:lnTo>
                      <a:pt x="10" y="0"/>
                    </a:lnTo>
                    <a:lnTo>
                      <a:pt x="9" y="0"/>
                    </a:lnTo>
                    <a:lnTo>
                      <a:pt x="9" y="1"/>
                    </a:lnTo>
                    <a:lnTo>
                      <a:pt x="8" y="2"/>
                    </a:lnTo>
                    <a:lnTo>
                      <a:pt x="8" y="3"/>
                    </a:lnTo>
                    <a:lnTo>
                      <a:pt x="7" y="6"/>
                    </a:lnTo>
                    <a:lnTo>
                      <a:pt x="6" y="8"/>
                    </a:lnTo>
                    <a:lnTo>
                      <a:pt x="5" y="10"/>
                    </a:lnTo>
                    <a:lnTo>
                      <a:pt x="4" y="13"/>
                    </a:lnTo>
                    <a:lnTo>
                      <a:pt x="3" y="14"/>
                    </a:lnTo>
                    <a:lnTo>
                      <a:pt x="2" y="16"/>
                    </a:lnTo>
                    <a:lnTo>
                      <a:pt x="1" y="19"/>
                    </a:lnTo>
                    <a:lnTo>
                      <a:pt x="0" y="21"/>
                    </a:lnTo>
                    <a:close/>
                  </a:path>
                </a:pathLst>
              </a:custGeom>
              <a:solidFill>
                <a:srgbClr val="F4BF9B"/>
              </a:solidFill>
              <a:ln w="9525">
                <a:noFill/>
                <a:round/>
                <a:headEnd/>
                <a:tailEnd/>
              </a:ln>
            </p:spPr>
            <p:txBody>
              <a:bodyPr/>
              <a:lstStyle/>
              <a:p>
                <a:endParaRPr lang="zh-CN" altLang="en-US"/>
              </a:p>
            </p:txBody>
          </p:sp>
          <p:sp>
            <p:nvSpPr>
              <p:cNvPr id="18621" name="Freeform 78"/>
              <p:cNvSpPr>
                <a:spLocks/>
              </p:cNvSpPr>
              <p:nvPr/>
            </p:nvSpPr>
            <p:spPr bwMode="auto">
              <a:xfrm>
                <a:off x="1137" y="2655"/>
                <a:ext cx="48" cy="28"/>
              </a:xfrm>
              <a:custGeom>
                <a:avLst/>
                <a:gdLst>
                  <a:gd name="T0" fmla="*/ 0 w 238"/>
                  <a:gd name="T1" fmla="*/ 0 h 169"/>
                  <a:gd name="T2" fmla="*/ 0 w 238"/>
                  <a:gd name="T3" fmla="*/ 0 h 169"/>
                  <a:gd name="T4" fmla="*/ 0 w 238"/>
                  <a:gd name="T5" fmla="*/ 0 h 169"/>
                  <a:gd name="T6" fmla="*/ 0 w 238"/>
                  <a:gd name="T7" fmla="*/ 0 h 169"/>
                  <a:gd name="T8" fmla="*/ 0 w 238"/>
                  <a:gd name="T9" fmla="*/ 0 h 169"/>
                  <a:gd name="T10" fmla="*/ 0 w 238"/>
                  <a:gd name="T11" fmla="*/ 0 h 169"/>
                  <a:gd name="T12" fmla="*/ 0 w 238"/>
                  <a:gd name="T13" fmla="*/ 0 h 169"/>
                  <a:gd name="T14" fmla="*/ 0 w 238"/>
                  <a:gd name="T15" fmla="*/ 0 h 169"/>
                  <a:gd name="T16" fmla="*/ 0 w 238"/>
                  <a:gd name="T17" fmla="*/ 0 h 169"/>
                  <a:gd name="T18" fmla="*/ 0 w 238"/>
                  <a:gd name="T19" fmla="*/ 0 h 169"/>
                  <a:gd name="T20" fmla="*/ 0 w 238"/>
                  <a:gd name="T21" fmla="*/ 0 h 169"/>
                  <a:gd name="T22" fmla="*/ 0 w 238"/>
                  <a:gd name="T23" fmla="*/ 0 h 169"/>
                  <a:gd name="T24" fmla="*/ 0 w 238"/>
                  <a:gd name="T25" fmla="*/ 0 h 169"/>
                  <a:gd name="T26" fmla="*/ 0 w 238"/>
                  <a:gd name="T27" fmla="*/ 0 h 169"/>
                  <a:gd name="T28" fmla="*/ 0 w 238"/>
                  <a:gd name="T29" fmla="*/ 0 h 169"/>
                  <a:gd name="T30" fmla="*/ 0 w 238"/>
                  <a:gd name="T31" fmla="*/ 0 h 169"/>
                  <a:gd name="T32" fmla="*/ 0 w 238"/>
                  <a:gd name="T33" fmla="*/ 0 h 169"/>
                  <a:gd name="T34" fmla="*/ 0 w 238"/>
                  <a:gd name="T35" fmla="*/ 0 h 169"/>
                  <a:gd name="T36" fmla="*/ 0 w 238"/>
                  <a:gd name="T37" fmla="*/ 0 h 169"/>
                  <a:gd name="T38" fmla="*/ 0 w 238"/>
                  <a:gd name="T39" fmla="*/ 0 h 169"/>
                  <a:gd name="T40" fmla="*/ 0 w 238"/>
                  <a:gd name="T41" fmla="*/ 0 h 169"/>
                  <a:gd name="T42" fmla="*/ 0 w 238"/>
                  <a:gd name="T43" fmla="*/ 0 h 169"/>
                  <a:gd name="T44" fmla="*/ 0 w 238"/>
                  <a:gd name="T45" fmla="*/ 0 h 169"/>
                  <a:gd name="T46" fmla="*/ 0 w 238"/>
                  <a:gd name="T47" fmla="*/ 0 h 169"/>
                  <a:gd name="T48" fmla="*/ 0 w 238"/>
                  <a:gd name="T49" fmla="*/ 0 h 169"/>
                  <a:gd name="T50" fmla="*/ 0 w 238"/>
                  <a:gd name="T51" fmla="*/ 0 h 169"/>
                  <a:gd name="T52" fmla="*/ 0 w 238"/>
                  <a:gd name="T53" fmla="*/ 0 h 169"/>
                  <a:gd name="T54" fmla="*/ 0 w 238"/>
                  <a:gd name="T55" fmla="*/ 0 h 169"/>
                  <a:gd name="T56" fmla="*/ 0 w 238"/>
                  <a:gd name="T57" fmla="*/ 0 h 169"/>
                  <a:gd name="T58" fmla="*/ 0 w 238"/>
                  <a:gd name="T59" fmla="*/ 0 h 169"/>
                  <a:gd name="T60" fmla="*/ 0 w 238"/>
                  <a:gd name="T61" fmla="*/ 0 h 169"/>
                  <a:gd name="T62" fmla="*/ 0 w 238"/>
                  <a:gd name="T63" fmla="*/ 0 h 169"/>
                  <a:gd name="T64" fmla="*/ 0 w 238"/>
                  <a:gd name="T65" fmla="*/ 0 h 169"/>
                  <a:gd name="T66" fmla="*/ 0 w 238"/>
                  <a:gd name="T67" fmla="*/ 0 h 169"/>
                  <a:gd name="T68" fmla="*/ 0 w 238"/>
                  <a:gd name="T69" fmla="*/ 0 h 169"/>
                  <a:gd name="T70" fmla="*/ 0 w 238"/>
                  <a:gd name="T71" fmla="*/ 0 h 169"/>
                  <a:gd name="T72" fmla="*/ 0 w 238"/>
                  <a:gd name="T73" fmla="*/ 0 h 169"/>
                  <a:gd name="T74" fmla="*/ 0 w 238"/>
                  <a:gd name="T75" fmla="*/ 0 h 169"/>
                  <a:gd name="T76" fmla="*/ 0 w 238"/>
                  <a:gd name="T77" fmla="*/ 0 h 169"/>
                  <a:gd name="T78" fmla="*/ 0 w 238"/>
                  <a:gd name="T79" fmla="*/ 0 h 169"/>
                  <a:gd name="T80" fmla="*/ 0 w 238"/>
                  <a:gd name="T81" fmla="*/ 0 h 169"/>
                  <a:gd name="T82" fmla="*/ 0 w 238"/>
                  <a:gd name="T83" fmla="*/ 0 h 169"/>
                  <a:gd name="T84" fmla="*/ 0 w 238"/>
                  <a:gd name="T85" fmla="*/ 0 h 169"/>
                  <a:gd name="T86" fmla="*/ 0 w 238"/>
                  <a:gd name="T87" fmla="*/ 0 h 169"/>
                  <a:gd name="T88" fmla="*/ 0 w 238"/>
                  <a:gd name="T89" fmla="*/ 0 h 169"/>
                  <a:gd name="T90" fmla="*/ 0 w 238"/>
                  <a:gd name="T91" fmla="*/ 0 h 169"/>
                  <a:gd name="T92" fmla="*/ 0 w 238"/>
                  <a:gd name="T93" fmla="*/ 0 h 169"/>
                  <a:gd name="T94" fmla="*/ 0 w 238"/>
                  <a:gd name="T95" fmla="*/ 0 h 169"/>
                  <a:gd name="T96" fmla="*/ 0 w 238"/>
                  <a:gd name="T97" fmla="*/ 0 h 169"/>
                  <a:gd name="T98" fmla="*/ 0 w 238"/>
                  <a:gd name="T99" fmla="*/ 0 h 169"/>
                  <a:gd name="T100" fmla="*/ 0 w 238"/>
                  <a:gd name="T101" fmla="*/ 0 h 169"/>
                  <a:gd name="T102" fmla="*/ 0 w 238"/>
                  <a:gd name="T103" fmla="*/ 0 h 1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8"/>
                  <a:gd name="T157" fmla="*/ 0 h 169"/>
                  <a:gd name="T158" fmla="*/ 238 w 238"/>
                  <a:gd name="T159" fmla="*/ 169 h 1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8" h="169">
                    <a:moveTo>
                      <a:pt x="0" y="21"/>
                    </a:moveTo>
                    <a:lnTo>
                      <a:pt x="0" y="21"/>
                    </a:lnTo>
                    <a:lnTo>
                      <a:pt x="0" y="23"/>
                    </a:lnTo>
                    <a:lnTo>
                      <a:pt x="0" y="24"/>
                    </a:lnTo>
                    <a:lnTo>
                      <a:pt x="0" y="38"/>
                    </a:lnTo>
                    <a:lnTo>
                      <a:pt x="2" y="53"/>
                    </a:lnTo>
                    <a:lnTo>
                      <a:pt x="5" y="67"/>
                    </a:lnTo>
                    <a:lnTo>
                      <a:pt x="9" y="80"/>
                    </a:lnTo>
                    <a:lnTo>
                      <a:pt x="14" y="93"/>
                    </a:lnTo>
                    <a:lnTo>
                      <a:pt x="20" y="105"/>
                    </a:lnTo>
                    <a:lnTo>
                      <a:pt x="27" y="116"/>
                    </a:lnTo>
                    <a:lnTo>
                      <a:pt x="35" y="127"/>
                    </a:lnTo>
                    <a:lnTo>
                      <a:pt x="44" y="136"/>
                    </a:lnTo>
                    <a:lnTo>
                      <a:pt x="53" y="145"/>
                    </a:lnTo>
                    <a:lnTo>
                      <a:pt x="63" y="152"/>
                    </a:lnTo>
                    <a:lnTo>
                      <a:pt x="74" y="158"/>
                    </a:lnTo>
                    <a:lnTo>
                      <a:pt x="85" y="163"/>
                    </a:lnTo>
                    <a:lnTo>
                      <a:pt x="98" y="166"/>
                    </a:lnTo>
                    <a:lnTo>
                      <a:pt x="110" y="169"/>
                    </a:lnTo>
                    <a:lnTo>
                      <a:pt x="122" y="169"/>
                    </a:lnTo>
                    <a:lnTo>
                      <a:pt x="132" y="169"/>
                    </a:lnTo>
                    <a:lnTo>
                      <a:pt x="141" y="168"/>
                    </a:lnTo>
                    <a:lnTo>
                      <a:pt x="151" y="165"/>
                    </a:lnTo>
                    <a:lnTo>
                      <a:pt x="160" y="162"/>
                    </a:lnTo>
                    <a:lnTo>
                      <a:pt x="169" y="158"/>
                    </a:lnTo>
                    <a:lnTo>
                      <a:pt x="177" y="153"/>
                    </a:lnTo>
                    <a:lnTo>
                      <a:pt x="185" y="148"/>
                    </a:lnTo>
                    <a:lnTo>
                      <a:pt x="193" y="142"/>
                    </a:lnTo>
                    <a:lnTo>
                      <a:pt x="200" y="135"/>
                    </a:lnTo>
                    <a:lnTo>
                      <a:pt x="207" y="128"/>
                    </a:lnTo>
                    <a:lnTo>
                      <a:pt x="213" y="120"/>
                    </a:lnTo>
                    <a:lnTo>
                      <a:pt x="220" y="111"/>
                    </a:lnTo>
                    <a:lnTo>
                      <a:pt x="225" y="103"/>
                    </a:lnTo>
                    <a:lnTo>
                      <a:pt x="230" y="93"/>
                    </a:lnTo>
                    <a:lnTo>
                      <a:pt x="234" y="83"/>
                    </a:lnTo>
                    <a:lnTo>
                      <a:pt x="238" y="73"/>
                    </a:lnTo>
                    <a:lnTo>
                      <a:pt x="237" y="69"/>
                    </a:lnTo>
                    <a:lnTo>
                      <a:pt x="237" y="67"/>
                    </a:lnTo>
                    <a:lnTo>
                      <a:pt x="236" y="63"/>
                    </a:lnTo>
                    <a:lnTo>
                      <a:pt x="236" y="61"/>
                    </a:lnTo>
                    <a:lnTo>
                      <a:pt x="235" y="57"/>
                    </a:lnTo>
                    <a:lnTo>
                      <a:pt x="235" y="55"/>
                    </a:lnTo>
                    <a:lnTo>
                      <a:pt x="234" y="51"/>
                    </a:lnTo>
                    <a:lnTo>
                      <a:pt x="234" y="49"/>
                    </a:lnTo>
                    <a:lnTo>
                      <a:pt x="231" y="61"/>
                    </a:lnTo>
                    <a:lnTo>
                      <a:pt x="228" y="72"/>
                    </a:lnTo>
                    <a:lnTo>
                      <a:pt x="224" y="83"/>
                    </a:lnTo>
                    <a:lnTo>
                      <a:pt x="220" y="92"/>
                    </a:lnTo>
                    <a:lnTo>
                      <a:pt x="214" y="102"/>
                    </a:lnTo>
                    <a:lnTo>
                      <a:pt x="208" y="111"/>
                    </a:lnTo>
                    <a:lnTo>
                      <a:pt x="201" y="120"/>
                    </a:lnTo>
                    <a:lnTo>
                      <a:pt x="194" y="127"/>
                    </a:lnTo>
                    <a:lnTo>
                      <a:pt x="187" y="134"/>
                    </a:lnTo>
                    <a:lnTo>
                      <a:pt x="179" y="140"/>
                    </a:lnTo>
                    <a:lnTo>
                      <a:pt x="170" y="146"/>
                    </a:lnTo>
                    <a:lnTo>
                      <a:pt x="161" y="151"/>
                    </a:lnTo>
                    <a:lnTo>
                      <a:pt x="152" y="154"/>
                    </a:lnTo>
                    <a:lnTo>
                      <a:pt x="142" y="157"/>
                    </a:lnTo>
                    <a:lnTo>
                      <a:pt x="132" y="158"/>
                    </a:lnTo>
                    <a:lnTo>
                      <a:pt x="122" y="158"/>
                    </a:lnTo>
                    <a:lnTo>
                      <a:pt x="111" y="158"/>
                    </a:lnTo>
                    <a:lnTo>
                      <a:pt x="99" y="156"/>
                    </a:lnTo>
                    <a:lnTo>
                      <a:pt x="88" y="152"/>
                    </a:lnTo>
                    <a:lnTo>
                      <a:pt x="77" y="148"/>
                    </a:lnTo>
                    <a:lnTo>
                      <a:pt x="67" y="142"/>
                    </a:lnTo>
                    <a:lnTo>
                      <a:pt x="58" y="135"/>
                    </a:lnTo>
                    <a:lnTo>
                      <a:pt x="50" y="128"/>
                    </a:lnTo>
                    <a:lnTo>
                      <a:pt x="42" y="120"/>
                    </a:lnTo>
                    <a:lnTo>
                      <a:pt x="34" y="110"/>
                    </a:lnTo>
                    <a:lnTo>
                      <a:pt x="28" y="99"/>
                    </a:lnTo>
                    <a:lnTo>
                      <a:pt x="22" y="89"/>
                    </a:lnTo>
                    <a:lnTo>
                      <a:pt x="18" y="77"/>
                    </a:lnTo>
                    <a:lnTo>
                      <a:pt x="14" y="63"/>
                    </a:lnTo>
                    <a:lnTo>
                      <a:pt x="11" y="51"/>
                    </a:lnTo>
                    <a:lnTo>
                      <a:pt x="9" y="37"/>
                    </a:lnTo>
                    <a:lnTo>
                      <a:pt x="9" y="24"/>
                    </a:lnTo>
                    <a:lnTo>
                      <a:pt x="9" y="20"/>
                    </a:lnTo>
                    <a:lnTo>
                      <a:pt x="9" y="18"/>
                    </a:lnTo>
                    <a:lnTo>
                      <a:pt x="9" y="15"/>
                    </a:lnTo>
                    <a:lnTo>
                      <a:pt x="9" y="12"/>
                    </a:lnTo>
                    <a:lnTo>
                      <a:pt x="9" y="9"/>
                    </a:lnTo>
                    <a:lnTo>
                      <a:pt x="10" y="6"/>
                    </a:lnTo>
                    <a:lnTo>
                      <a:pt x="10" y="3"/>
                    </a:lnTo>
                    <a:lnTo>
                      <a:pt x="10" y="0"/>
                    </a:lnTo>
                    <a:lnTo>
                      <a:pt x="9" y="2"/>
                    </a:lnTo>
                    <a:lnTo>
                      <a:pt x="8" y="3"/>
                    </a:lnTo>
                    <a:lnTo>
                      <a:pt x="7" y="6"/>
                    </a:lnTo>
                    <a:lnTo>
                      <a:pt x="6" y="7"/>
                    </a:lnTo>
                    <a:lnTo>
                      <a:pt x="5" y="9"/>
                    </a:lnTo>
                    <a:lnTo>
                      <a:pt x="4" y="11"/>
                    </a:lnTo>
                    <a:lnTo>
                      <a:pt x="3" y="13"/>
                    </a:lnTo>
                    <a:lnTo>
                      <a:pt x="3" y="14"/>
                    </a:lnTo>
                    <a:lnTo>
                      <a:pt x="2" y="15"/>
                    </a:lnTo>
                    <a:lnTo>
                      <a:pt x="2" y="17"/>
                    </a:lnTo>
                    <a:lnTo>
                      <a:pt x="1" y="17"/>
                    </a:lnTo>
                    <a:lnTo>
                      <a:pt x="1" y="18"/>
                    </a:lnTo>
                    <a:lnTo>
                      <a:pt x="1" y="19"/>
                    </a:lnTo>
                    <a:lnTo>
                      <a:pt x="0" y="19"/>
                    </a:lnTo>
                    <a:lnTo>
                      <a:pt x="0" y="20"/>
                    </a:lnTo>
                    <a:lnTo>
                      <a:pt x="0" y="21"/>
                    </a:lnTo>
                    <a:close/>
                  </a:path>
                </a:pathLst>
              </a:custGeom>
              <a:solidFill>
                <a:srgbClr val="F5C19D"/>
              </a:solidFill>
              <a:ln w="9525">
                <a:noFill/>
                <a:round/>
                <a:headEnd/>
                <a:tailEnd/>
              </a:ln>
            </p:spPr>
            <p:txBody>
              <a:bodyPr/>
              <a:lstStyle/>
              <a:p>
                <a:endParaRPr lang="zh-CN" altLang="en-US"/>
              </a:p>
            </p:txBody>
          </p:sp>
          <p:sp>
            <p:nvSpPr>
              <p:cNvPr id="18622" name="Freeform 79"/>
              <p:cNvSpPr>
                <a:spLocks/>
              </p:cNvSpPr>
              <p:nvPr/>
            </p:nvSpPr>
            <p:spPr bwMode="auto">
              <a:xfrm>
                <a:off x="1138" y="2654"/>
                <a:ext cx="46" cy="29"/>
              </a:xfrm>
              <a:custGeom>
                <a:avLst/>
                <a:gdLst>
                  <a:gd name="T0" fmla="*/ 0 w 232"/>
                  <a:gd name="T1" fmla="*/ 0 h 174"/>
                  <a:gd name="T2" fmla="*/ 0 w 232"/>
                  <a:gd name="T3" fmla="*/ 0 h 174"/>
                  <a:gd name="T4" fmla="*/ 0 w 232"/>
                  <a:gd name="T5" fmla="*/ 0 h 174"/>
                  <a:gd name="T6" fmla="*/ 0 w 232"/>
                  <a:gd name="T7" fmla="*/ 0 h 174"/>
                  <a:gd name="T8" fmla="*/ 0 w 232"/>
                  <a:gd name="T9" fmla="*/ 0 h 174"/>
                  <a:gd name="T10" fmla="*/ 0 w 232"/>
                  <a:gd name="T11" fmla="*/ 0 h 174"/>
                  <a:gd name="T12" fmla="*/ 0 w 232"/>
                  <a:gd name="T13" fmla="*/ 0 h 174"/>
                  <a:gd name="T14" fmla="*/ 0 w 232"/>
                  <a:gd name="T15" fmla="*/ 0 h 174"/>
                  <a:gd name="T16" fmla="*/ 0 w 232"/>
                  <a:gd name="T17" fmla="*/ 0 h 174"/>
                  <a:gd name="T18" fmla="*/ 0 w 232"/>
                  <a:gd name="T19" fmla="*/ 0 h 174"/>
                  <a:gd name="T20" fmla="*/ 0 w 232"/>
                  <a:gd name="T21" fmla="*/ 0 h 174"/>
                  <a:gd name="T22" fmla="*/ 0 w 232"/>
                  <a:gd name="T23" fmla="*/ 0 h 174"/>
                  <a:gd name="T24" fmla="*/ 0 w 232"/>
                  <a:gd name="T25" fmla="*/ 0 h 174"/>
                  <a:gd name="T26" fmla="*/ 0 w 232"/>
                  <a:gd name="T27" fmla="*/ 0 h 174"/>
                  <a:gd name="T28" fmla="*/ 0 w 232"/>
                  <a:gd name="T29" fmla="*/ 0 h 174"/>
                  <a:gd name="T30" fmla="*/ 0 w 232"/>
                  <a:gd name="T31" fmla="*/ 0 h 174"/>
                  <a:gd name="T32" fmla="*/ 0 w 232"/>
                  <a:gd name="T33" fmla="*/ 0 h 174"/>
                  <a:gd name="T34" fmla="*/ 0 w 232"/>
                  <a:gd name="T35" fmla="*/ 0 h 174"/>
                  <a:gd name="T36" fmla="*/ 0 w 232"/>
                  <a:gd name="T37" fmla="*/ 0 h 174"/>
                  <a:gd name="T38" fmla="*/ 0 w 232"/>
                  <a:gd name="T39" fmla="*/ 0 h 174"/>
                  <a:gd name="T40" fmla="*/ 0 w 232"/>
                  <a:gd name="T41" fmla="*/ 0 h 174"/>
                  <a:gd name="T42" fmla="*/ 0 w 232"/>
                  <a:gd name="T43" fmla="*/ 0 h 174"/>
                  <a:gd name="T44" fmla="*/ 0 w 232"/>
                  <a:gd name="T45" fmla="*/ 0 h 174"/>
                  <a:gd name="T46" fmla="*/ 0 w 232"/>
                  <a:gd name="T47" fmla="*/ 0 h 174"/>
                  <a:gd name="T48" fmla="*/ 0 w 232"/>
                  <a:gd name="T49" fmla="*/ 0 h 174"/>
                  <a:gd name="T50" fmla="*/ 0 w 232"/>
                  <a:gd name="T51" fmla="*/ 0 h 174"/>
                  <a:gd name="T52" fmla="*/ 0 w 232"/>
                  <a:gd name="T53" fmla="*/ 0 h 174"/>
                  <a:gd name="T54" fmla="*/ 0 w 232"/>
                  <a:gd name="T55" fmla="*/ 0 h 174"/>
                  <a:gd name="T56" fmla="*/ 0 w 232"/>
                  <a:gd name="T57" fmla="*/ 0 h 174"/>
                  <a:gd name="T58" fmla="*/ 0 w 232"/>
                  <a:gd name="T59" fmla="*/ 0 h 174"/>
                  <a:gd name="T60" fmla="*/ 0 w 232"/>
                  <a:gd name="T61" fmla="*/ 0 h 174"/>
                  <a:gd name="T62" fmla="*/ 0 w 232"/>
                  <a:gd name="T63" fmla="*/ 0 h 174"/>
                  <a:gd name="T64" fmla="*/ 0 w 232"/>
                  <a:gd name="T65" fmla="*/ 0 h 174"/>
                  <a:gd name="T66" fmla="*/ 0 w 232"/>
                  <a:gd name="T67" fmla="*/ 0 h 174"/>
                  <a:gd name="T68" fmla="*/ 0 w 232"/>
                  <a:gd name="T69" fmla="*/ 0 h 174"/>
                  <a:gd name="T70" fmla="*/ 0 w 232"/>
                  <a:gd name="T71" fmla="*/ 0 h 174"/>
                  <a:gd name="T72" fmla="*/ 0 w 232"/>
                  <a:gd name="T73" fmla="*/ 0 h 174"/>
                  <a:gd name="T74" fmla="*/ 0 w 232"/>
                  <a:gd name="T75" fmla="*/ 0 h 174"/>
                  <a:gd name="T76" fmla="*/ 0 w 232"/>
                  <a:gd name="T77" fmla="*/ 0 h 174"/>
                  <a:gd name="T78" fmla="*/ 0 w 232"/>
                  <a:gd name="T79" fmla="*/ 0 h 174"/>
                  <a:gd name="T80" fmla="*/ 0 w 232"/>
                  <a:gd name="T81" fmla="*/ 0 h 174"/>
                  <a:gd name="T82" fmla="*/ 0 w 232"/>
                  <a:gd name="T83" fmla="*/ 0 h 174"/>
                  <a:gd name="T84" fmla="*/ 0 w 232"/>
                  <a:gd name="T85" fmla="*/ 0 h 174"/>
                  <a:gd name="T86" fmla="*/ 0 w 232"/>
                  <a:gd name="T87" fmla="*/ 0 h 174"/>
                  <a:gd name="T88" fmla="*/ 0 w 232"/>
                  <a:gd name="T89" fmla="*/ 0 h 174"/>
                  <a:gd name="T90" fmla="*/ 0 w 232"/>
                  <a:gd name="T91" fmla="*/ 0 h 174"/>
                  <a:gd name="T92" fmla="*/ 0 w 232"/>
                  <a:gd name="T93" fmla="*/ 0 h 174"/>
                  <a:gd name="T94" fmla="*/ 0 w 232"/>
                  <a:gd name="T95" fmla="*/ 0 h 1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2"/>
                  <a:gd name="T145" fmla="*/ 0 h 174"/>
                  <a:gd name="T146" fmla="*/ 232 w 232"/>
                  <a:gd name="T147" fmla="*/ 174 h 17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2" h="174">
                    <a:moveTo>
                      <a:pt x="1" y="21"/>
                    </a:moveTo>
                    <a:lnTo>
                      <a:pt x="1" y="22"/>
                    </a:lnTo>
                    <a:lnTo>
                      <a:pt x="0" y="24"/>
                    </a:lnTo>
                    <a:lnTo>
                      <a:pt x="0" y="25"/>
                    </a:lnTo>
                    <a:lnTo>
                      <a:pt x="0" y="27"/>
                    </a:lnTo>
                    <a:lnTo>
                      <a:pt x="0" y="29"/>
                    </a:lnTo>
                    <a:lnTo>
                      <a:pt x="0" y="30"/>
                    </a:lnTo>
                    <a:lnTo>
                      <a:pt x="0" y="33"/>
                    </a:lnTo>
                    <a:lnTo>
                      <a:pt x="0" y="34"/>
                    </a:lnTo>
                    <a:lnTo>
                      <a:pt x="1" y="48"/>
                    </a:lnTo>
                    <a:lnTo>
                      <a:pt x="3" y="63"/>
                    </a:lnTo>
                    <a:lnTo>
                      <a:pt x="5" y="76"/>
                    </a:lnTo>
                    <a:lnTo>
                      <a:pt x="9" y="89"/>
                    </a:lnTo>
                    <a:lnTo>
                      <a:pt x="14" y="101"/>
                    </a:lnTo>
                    <a:lnTo>
                      <a:pt x="20" y="112"/>
                    </a:lnTo>
                    <a:lnTo>
                      <a:pt x="27" y="122"/>
                    </a:lnTo>
                    <a:lnTo>
                      <a:pt x="34" y="133"/>
                    </a:lnTo>
                    <a:lnTo>
                      <a:pt x="43" y="142"/>
                    </a:lnTo>
                    <a:lnTo>
                      <a:pt x="52" y="150"/>
                    </a:lnTo>
                    <a:lnTo>
                      <a:pt x="61" y="157"/>
                    </a:lnTo>
                    <a:lnTo>
                      <a:pt x="72" y="163"/>
                    </a:lnTo>
                    <a:lnTo>
                      <a:pt x="82" y="168"/>
                    </a:lnTo>
                    <a:lnTo>
                      <a:pt x="95" y="172"/>
                    </a:lnTo>
                    <a:lnTo>
                      <a:pt x="106" y="173"/>
                    </a:lnTo>
                    <a:lnTo>
                      <a:pt x="118" y="174"/>
                    </a:lnTo>
                    <a:lnTo>
                      <a:pt x="128" y="174"/>
                    </a:lnTo>
                    <a:lnTo>
                      <a:pt x="138" y="172"/>
                    </a:lnTo>
                    <a:lnTo>
                      <a:pt x="147" y="169"/>
                    </a:lnTo>
                    <a:lnTo>
                      <a:pt x="157" y="167"/>
                    </a:lnTo>
                    <a:lnTo>
                      <a:pt x="165" y="162"/>
                    </a:lnTo>
                    <a:lnTo>
                      <a:pt x="174" y="157"/>
                    </a:lnTo>
                    <a:lnTo>
                      <a:pt x="182" y="151"/>
                    </a:lnTo>
                    <a:lnTo>
                      <a:pt x="190" y="145"/>
                    </a:lnTo>
                    <a:lnTo>
                      <a:pt x="197" y="137"/>
                    </a:lnTo>
                    <a:lnTo>
                      <a:pt x="204" y="130"/>
                    </a:lnTo>
                    <a:lnTo>
                      <a:pt x="210" y="121"/>
                    </a:lnTo>
                    <a:lnTo>
                      <a:pt x="216" y="112"/>
                    </a:lnTo>
                    <a:lnTo>
                      <a:pt x="221" y="102"/>
                    </a:lnTo>
                    <a:lnTo>
                      <a:pt x="225" y="93"/>
                    </a:lnTo>
                    <a:lnTo>
                      <a:pt x="229" y="82"/>
                    </a:lnTo>
                    <a:lnTo>
                      <a:pt x="232" y="71"/>
                    </a:lnTo>
                    <a:lnTo>
                      <a:pt x="231" y="67"/>
                    </a:lnTo>
                    <a:lnTo>
                      <a:pt x="231" y="65"/>
                    </a:lnTo>
                    <a:lnTo>
                      <a:pt x="230" y="61"/>
                    </a:lnTo>
                    <a:lnTo>
                      <a:pt x="230" y="59"/>
                    </a:lnTo>
                    <a:lnTo>
                      <a:pt x="229" y="55"/>
                    </a:lnTo>
                    <a:lnTo>
                      <a:pt x="228" y="53"/>
                    </a:lnTo>
                    <a:lnTo>
                      <a:pt x="227" y="51"/>
                    </a:lnTo>
                    <a:lnTo>
                      <a:pt x="226" y="47"/>
                    </a:lnTo>
                    <a:lnTo>
                      <a:pt x="225" y="59"/>
                    </a:lnTo>
                    <a:lnTo>
                      <a:pt x="223" y="71"/>
                    </a:lnTo>
                    <a:lnTo>
                      <a:pt x="219" y="82"/>
                    </a:lnTo>
                    <a:lnTo>
                      <a:pt x="215" y="93"/>
                    </a:lnTo>
                    <a:lnTo>
                      <a:pt x="209" y="103"/>
                    </a:lnTo>
                    <a:lnTo>
                      <a:pt x="204" y="113"/>
                    </a:lnTo>
                    <a:lnTo>
                      <a:pt x="197" y="121"/>
                    </a:lnTo>
                    <a:lnTo>
                      <a:pt x="191" y="130"/>
                    </a:lnTo>
                    <a:lnTo>
                      <a:pt x="183" y="137"/>
                    </a:lnTo>
                    <a:lnTo>
                      <a:pt x="175" y="144"/>
                    </a:lnTo>
                    <a:lnTo>
                      <a:pt x="167" y="149"/>
                    </a:lnTo>
                    <a:lnTo>
                      <a:pt x="158" y="155"/>
                    </a:lnTo>
                    <a:lnTo>
                      <a:pt x="148" y="158"/>
                    </a:lnTo>
                    <a:lnTo>
                      <a:pt x="139" y="161"/>
                    </a:lnTo>
                    <a:lnTo>
                      <a:pt x="128" y="162"/>
                    </a:lnTo>
                    <a:lnTo>
                      <a:pt x="118" y="163"/>
                    </a:lnTo>
                    <a:lnTo>
                      <a:pt x="107" y="162"/>
                    </a:lnTo>
                    <a:lnTo>
                      <a:pt x="96" y="161"/>
                    </a:lnTo>
                    <a:lnTo>
                      <a:pt x="85" y="157"/>
                    </a:lnTo>
                    <a:lnTo>
                      <a:pt x="75" y="152"/>
                    </a:lnTo>
                    <a:lnTo>
                      <a:pt x="66" y="148"/>
                    </a:lnTo>
                    <a:lnTo>
                      <a:pt x="57" y="142"/>
                    </a:lnTo>
                    <a:lnTo>
                      <a:pt x="48" y="133"/>
                    </a:lnTo>
                    <a:lnTo>
                      <a:pt x="41" y="125"/>
                    </a:lnTo>
                    <a:lnTo>
                      <a:pt x="34" y="116"/>
                    </a:lnTo>
                    <a:lnTo>
                      <a:pt x="28" y="106"/>
                    </a:lnTo>
                    <a:lnTo>
                      <a:pt x="22" y="95"/>
                    </a:lnTo>
                    <a:lnTo>
                      <a:pt x="18" y="84"/>
                    </a:lnTo>
                    <a:lnTo>
                      <a:pt x="14" y="72"/>
                    </a:lnTo>
                    <a:lnTo>
                      <a:pt x="11" y="60"/>
                    </a:lnTo>
                    <a:lnTo>
                      <a:pt x="10" y="47"/>
                    </a:lnTo>
                    <a:lnTo>
                      <a:pt x="9" y="34"/>
                    </a:lnTo>
                    <a:lnTo>
                      <a:pt x="9" y="29"/>
                    </a:lnTo>
                    <a:lnTo>
                      <a:pt x="9" y="25"/>
                    </a:lnTo>
                    <a:lnTo>
                      <a:pt x="10" y="21"/>
                    </a:lnTo>
                    <a:lnTo>
                      <a:pt x="10" y="17"/>
                    </a:lnTo>
                    <a:lnTo>
                      <a:pt x="11" y="13"/>
                    </a:lnTo>
                    <a:lnTo>
                      <a:pt x="11" y="9"/>
                    </a:lnTo>
                    <a:lnTo>
                      <a:pt x="12" y="5"/>
                    </a:lnTo>
                    <a:lnTo>
                      <a:pt x="13" y="0"/>
                    </a:lnTo>
                    <a:lnTo>
                      <a:pt x="11" y="3"/>
                    </a:lnTo>
                    <a:lnTo>
                      <a:pt x="10" y="5"/>
                    </a:lnTo>
                    <a:lnTo>
                      <a:pt x="8" y="7"/>
                    </a:lnTo>
                    <a:lnTo>
                      <a:pt x="6" y="10"/>
                    </a:lnTo>
                    <a:lnTo>
                      <a:pt x="5" y="12"/>
                    </a:lnTo>
                    <a:lnTo>
                      <a:pt x="4" y="15"/>
                    </a:lnTo>
                    <a:lnTo>
                      <a:pt x="2" y="18"/>
                    </a:lnTo>
                    <a:lnTo>
                      <a:pt x="1" y="21"/>
                    </a:lnTo>
                    <a:close/>
                  </a:path>
                </a:pathLst>
              </a:custGeom>
              <a:solidFill>
                <a:srgbClr val="F5C39E"/>
              </a:solidFill>
              <a:ln w="9525">
                <a:noFill/>
                <a:round/>
                <a:headEnd/>
                <a:tailEnd/>
              </a:ln>
            </p:spPr>
            <p:txBody>
              <a:bodyPr/>
              <a:lstStyle/>
              <a:p>
                <a:endParaRPr lang="zh-CN" altLang="en-US"/>
              </a:p>
            </p:txBody>
          </p:sp>
          <p:sp>
            <p:nvSpPr>
              <p:cNvPr id="18623" name="Freeform 80"/>
              <p:cNvSpPr>
                <a:spLocks/>
              </p:cNvSpPr>
              <p:nvPr/>
            </p:nvSpPr>
            <p:spPr bwMode="auto">
              <a:xfrm>
                <a:off x="1139" y="2652"/>
                <a:ext cx="45" cy="30"/>
              </a:xfrm>
              <a:custGeom>
                <a:avLst/>
                <a:gdLst>
                  <a:gd name="T0" fmla="*/ 0 w 225"/>
                  <a:gd name="T1" fmla="*/ 0 h 176"/>
                  <a:gd name="T2" fmla="*/ 0 w 225"/>
                  <a:gd name="T3" fmla="*/ 0 h 176"/>
                  <a:gd name="T4" fmla="*/ 0 w 225"/>
                  <a:gd name="T5" fmla="*/ 0 h 176"/>
                  <a:gd name="T6" fmla="*/ 0 w 225"/>
                  <a:gd name="T7" fmla="*/ 0 h 176"/>
                  <a:gd name="T8" fmla="*/ 0 w 225"/>
                  <a:gd name="T9" fmla="*/ 0 h 176"/>
                  <a:gd name="T10" fmla="*/ 0 w 225"/>
                  <a:gd name="T11" fmla="*/ 0 h 176"/>
                  <a:gd name="T12" fmla="*/ 0 w 225"/>
                  <a:gd name="T13" fmla="*/ 0 h 176"/>
                  <a:gd name="T14" fmla="*/ 0 w 225"/>
                  <a:gd name="T15" fmla="*/ 0 h 176"/>
                  <a:gd name="T16" fmla="*/ 0 w 225"/>
                  <a:gd name="T17" fmla="*/ 0 h 176"/>
                  <a:gd name="T18" fmla="*/ 0 w 225"/>
                  <a:gd name="T19" fmla="*/ 0 h 176"/>
                  <a:gd name="T20" fmla="*/ 0 w 225"/>
                  <a:gd name="T21" fmla="*/ 0 h 176"/>
                  <a:gd name="T22" fmla="*/ 0 w 225"/>
                  <a:gd name="T23" fmla="*/ 0 h 176"/>
                  <a:gd name="T24" fmla="*/ 0 w 225"/>
                  <a:gd name="T25" fmla="*/ 0 h 176"/>
                  <a:gd name="T26" fmla="*/ 0 w 225"/>
                  <a:gd name="T27" fmla="*/ 0 h 176"/>
                  <a:gd name="T28" fmla="*/ 0 w 225"/>
                  <a:gd name="T29" fmla="*/ 0 h 176"/>
                  <a:gd name="T30" fmla="*/ 0 w 225"/>
                  <a:gd name="T31" fmla="*/ 0 h 176"/>
                  <a:gd name="T32" fmla="*/ 0 w 225"/>
                  <a:gd name="T33" fmla="*/ 0 h 176"/>
                  <a:gd name="T34" fmla="*/ 0 w 225"/>
                  <a:gd name="T35" fmla="*/ 0 h 176"/>
                  <a:gd name="T36" fmla="*/ 0 w 225"/>
                  <a:gd name="T37" fmla="*/ 0 h 176"/>
                  <a:gd name="T38" fmla="*/ 0 w 225"/>
                  <a:gd name="T39" fmla="*/ 0 h 176"/>
                  <a:gd name="T40" fmla="*/ 0 w 225"/>
                  <a:gd name="T41" fmla="*/ 0 h 176"/>
                  <a:gd name="T42" fmla="*/ 0 w 225"/>
                  <a:gd name="T43" fmla="*/ 0 h 176"/>
                  <a:gd name="T44" fmla="*/ 0 w 225"/>
                  <a:gd name="T45" fmla="*/ 0 h 176"/>
                  <a:gd name="T46" fmla="*/ 0 w 225"/>
                  <a:gd name="T47" fmla="*/ 0 h 176"/>
                  <a:gd name="T48" fmla="*/ 0 w 225"/>
                  <a:gd name="T49" fmla="*/ 0 h 176"/>
                  <a:gd name="T50" fmla="*/ 0 w 225"/>
                  <a:gd name="T51" fmla="*/ 0 h 176"/>
                  <a:gd name="T52" fmla="*/ 0 w 225"/>
                  <a:gd name="T53" fmla="*/ 0 h 176"/>
                  <a:gd name="T54" fmla="*/ 0 w 225"/>
                  <a:gd name="T55" fmla="*/ 0 h 176"/>
                  <a:gd name="T56" fmla="*/ 0 w 225"/>
                  <a:gd name="T57" fmla="*/ 0 h 176"/>
                  <a:gd name="T58" fmla="*/ 0 w 225"/>
                  <a:gd name="T59" fmla="*/ 0 h 176"/>
                  <a:gd name="T60" fmla="*/ 0 w 225"/>
                  <a:gd name="T61" fmla="*/ 0 h 176"/>
                  <a:gd name="T62" fmla="*/ 0 w 225"/>
                  <a:gd name="T63" fmla="*/ 0 h 176"/>
                  <a:gd name="T64" fmla="*/ 0 w 225"/>
                  <a:gd name="T65" fmla="*/ 0 h 176"/>
                  <a:gd name="T66" fmla="*/ 0 w 225"/>
                  <a:gd name="T67" fmla="*/ 0 h 176"/>
                  <a:gd name="T68" fmla="*/ 0 w 225"/>
                  <a:gd name="T69" fmla="*/ 0 h 176"/>
                  <a:gd name="T70" fmla="*/ 0 w 225"/>
                  <a:gd name="T71" fmla="*/ 0 h 176"/>
                  <a:gd name="T72" fmla="*/ 0 w 225"/>
                  <a:gd name="T73" fmla="*/ 0 h 176"/>
                  <a:gd name="T74" fmla="*/ 0 w 225"/>
                  <a:gd name="T75" fmla="*/ 0 h 176"/>
                  <a:gd name="T76" fmla="*/ 0 w 225"/>
                  <a:gd name="T77" fmla="*/ 0 h 176"/>
                  <a:gd name="T78" fmla="*/ 0 w 225"/>
                  <a:gd name="T79" fmla="*/ 0 h 176"/>
                  <a:gd name="T80" fmla="*/ 0 w 225"/>
                  <a:gd name="T81" fmla="*/ 0 h 176"/>
                  <a:gd name="T82" fmla="*/ 0 w 225"/>
                  <a:gd name="T83" fmla="*/ 0 h 176"/>
                  <a:gd name="T84" fmla="*/ 0 w 225"/>
                  <a:gd name="T85" fmla="*/ 0 h 176"/>
                  <a:gd name="T86" fmla="*/ 0 w 225"/>
                  <a:gd name="T87" fmla="*/ 0 h 176"/>
                  <a:gd name="T88" fmla="*/ 0 w 225"/>
                  <a:gd name="T89" fmla="*/ 0 h 176"/>
                  <a:gd name="T90" fmla="*/ 0 w 225"/>
                  <a:gd name="T91" fmla="*/ 0 h 176"/>
                  <a:gd name="T92" fmla="*/ 0 w 225"/>
                  <a:gd name="T93" fmla="*/ 0 h 176"/>
                  <a:gd name="T94" fmla="*/ 0 w 225"/>
                  <a:gd name="T95" fmla="*/ 0 h 1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5"/>
                  <a:gd name="T145" fmla="*/ 0 h 176"/>
                  <a:gd name="T146" fmla="*/ 225 w 225"/>
                  <a:gd name="T147" fmla="*/ 176 h 1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5" h="176">
                    <a:moveTo>
                      <a:pt x="1" y="18"/>
                    </a:moveTo>
                    <a:lnTo>
                      <a:pt x="1" y="21"/>
                    </a:lnTo>
                    <a:lnTo>
                      <a:pt x="1" y="24"/>
                    </a:lnTo>
                    <a:lnTo>
                      <a:pt x="0" y="27"/>
                    </a:lnTo>
                    <a:lnTo>
                      <a:pt x="0" y="30"/>
                    </a:lnTo>
                    <a:lnTo>
                      <a:pt x="0" y="33"/>
                    </a:lnTo>
                    <a:lnTo>
                      <a:pt x="0" y="36"/>
                    </a:lnTo>
                    <a:lnTo>
                      <a:pt x="0" y="38"/>
                    </a:lnTo>
                    <a:lnTo>
                      <a:pt x="0" y="42"/>
                    </a:lnTo>
                    <a:lnTo>
                      <a:pt x="0" y="55"/>
                    </a:lnTo>
                    <a:lnTo>
                      <a:pt x="2" y="69"/>
                    </a:lnTo>
                    <a:lnTo>
                      <a:pt x="5" y="81"/>
                    </a:lnTo>
                    <a:lnTo>
                      <a:pt x="9" y="95"/>
                    </a:lnTo>
                    <a:lnTo>
                      <a:pt x="13" y="107"/>
                    </a:lnTo>
                    <a:lnTo>
                      <a:pt x="19" y="117"/>
                    </a:lnTo>
                    <a:lnTo>
                      <a:pt x="25" y="128"/>
                    </a:lnTo>
                    <a:lnTo>
                      <a:pt x="33" y="138"/>
                    </a:lnTo>
                    <a:lnTo>
                      <a:pt x="41" y="146"/>
                    </a:lnTo>
                    <a:lnTo>
                      <a:pt x="49" y="153"/>
                    </a:lnTo>
                    <a:lnTo>
                      <a:pt x="59" y="160"/>
                    </a:lnTo>
                    <a:lnTo>
                      <a:pt x="68" y="166"/>
                    </a:lnTo>
                    <a:lnTo>
                      <a:pt x="79" y="170"/>
                    </a:lnTo>
                    <a:lnTo>
                      <a:pt x="90" y="174"/>
                    </a:lnTo>
                    <a:lnTo>
                      <a:pt x="102" y="176"/>
                    </a:lnTo>
                    <a:lnTo>
                      <a:pt x="113" y="176"/>
                    </a:lnTo>
                    <a:lnTo>
                      <a:pt x="123" y="176"/>
                    </a:lnTo>
                    <a:lnTo>
                      <a:pt x="133" y="175"/>
                    </a:lnTo>
                    <a:lnTo>
                      <a:pt x="143" y="172"/>
                    </a:lnTo>
                    <a:lnTo>
                      <a:pt x="152" y="169"/>
                    </a:lnTo>
                    <a:lnTo>
                      <a:pt x="161" y="164"/>
                    </a:lnTo>
                    <a:lnTo>
                      <a:pt x="170" y="158"/>
                    </a:lnTo>
                    <a:lnTo>
                      <a:pt x="178" y="152"/>
                    </a:lnTo>
                    <a:lnTo>
                      <a:pt x="185" y="145"/>
                    </a:lnTo>
                    <a:lnTo>
                      <a:pt x="192" y="138"/>
                    </a:lnTo>
                    <a:lnTo>
                      <a:pt x="199" y="129"/>
                    </a:lnTo>
                    <a:lnTo>
                      <a:pt x="205" y="120"/>
                    </a:lnTo>
                    <a:lnTo>
                      <a:pt x="211" y="110"/>
                    </a:lnTo>
                    <a:lnTo>
                      <a:pt x="215" y="101"/>
                    </a:lnTo>
                    <a:lnTo>
                      <a:pt x="219" y="90"/>
                    </a:lnTo>
                    <a:lnTo>
                      <a:pt x="222" y="79"/>
                    </a:lnTo>
                    <a:lnTo>
                      <a:pt x="225" y="67"/>
                    </a:lnTo>
                    <a:lnTo>
                      <a:pt x="224" y="63"/>
                    </a:lnTo>
                    <a:lnTo>
                      <a:pt x="223" y="61"/>
                    </a:lnTo>
                    <a:lnTo>
                      <a:pt x="222" y="59"/>
                    </a:lnTo>
                    <a:lnTo>
                      <a:pt x="221" y="55"/>
                    </a:lnTo>
                    <a:lnTo>
                      <a:pt x="221" y="53"/>
                    </a:lnTo>
                    <a:lnTo>
                      <a:pt x="220" y="49"/>
                    </a:lnTo>
                    <a:lnTo>
                      <a:pt x="219" y="47"/>
                    </a:lnTo>
                    <a:lnTo>
                      <a:pt x="218" y="44"/>
                    </a:lnTo>
                    <a:lnTo>
                      <a:pt x="217" y="56"/>
                    </a:lnTo>
                    <a:lnTo>
                      <a:pt x="215" y="68"/>
                    </a:lnTo>
                    <a:lnTo>
                      <a:pt x="212" y="80"/>
                    </a:lnTo>
                    <a:lnTo>
                      <a:pt x="209" y="91"/>
                    </a:lnTo>
                    <a:lnTo>
                      <a:pt x="203" y="102"/>
                    </a:lnTo>
                    <a:lnTo>
                      <a:pt x="198" y="113"/>
                    </a:lnTo>
                    <a:lnTo>
                      <a:pt x="192" y="122"/>
                    </a:lnTo>
                    <a:lnTo>
                      <a:pt x="186" y="130"/>
                    </a:lnTo>
                    <a:lnTo>
                      <a:pt x="178" y="138"/>
                    </a:lnTo>
                    <a:lnTo>
                      <a:pt x="170" y="145"/>
                    </a:lnTo>
                    <a:lnTo>
                      <a:pt x="162" y="151"/>
                    </a:lnTo>
                    <a:lnTo>
                      <a:pt x="153" y="157"/>
                    </a:lnTo>
                    <a:lnTo>
                      <a:pt x="144" y="160"/>
                    </a:lnTo>
                    <a:lnTo>
                      <a:pt x="134" y="163"/>
                    </a:lnTo>
                    <a:lnTo>
                      <a:pt x="124" y="165"/>
                    </a:lnTo>
                    <a:lnTo>
                      <a:pt x="113" y="165"/>
                    </a:lnTo>
                    <a:lnTo>
                      <a:pt x="103" y="165"/>
                    </a:lnTo>
                    <a:lnTo>
                      <a:pt x="92" y="163"/>
                    </a:lnTo>
                    <a:lnTo>
                      <a:pt x="81" y="160"/>
                    </a:lnTo>
                    <a:lnTo>
                      <a:pt x="72" y="156"/>
                    </a:lnTo>
                    <a:lnTo>
                      <a:pt x="63" y="151"/>
                    </a:lnTo>
                    <a:lnTo>
                      <a:pt x="54" y="145"/>
                    </a:lnTo>
                    <a:lnTo>
                      <a:pt x="46" y="138"/>
                    </a:lnTo>
                    <a:lnTo>
                      <a:pt x="39" y="129"/>
                    </a:lnTo>
                    <a:lnTo>
                      <a:pt x="32" y="121"/>
                    </a:lnTo>
                    <a:lnTo>
                      <a:pt x="26" y="111"/>
                    </a:lnTo>
                    <a:lnTo>
                      <a:pt x="21" y="101"/>
                    </a:lnTo>
                    <a:lnTo>
                      <a:pt x="17" y="90"/>
                    </a:lnTo>
                    <a:lnTo>
                      <a:pt x="13" y="79"/>
                    </a:lnTo>
                    <a:lnTo>
                      <a:pt x="11" y="67"/>
                    </a:lnTo>
                    <a:lnTo>
                      <a:pt x="9" y="55"/>
                    </a:lnTo>
                    <a:lnTo>
                      <a:pt x="9" y="42"/>
                    </a:lnTo>
                    <a:lnTo>
                      <a:pt x="9" y="36"/>
                    </a:lnTo>
                    <a:lnTo>
                      <a:pt x="9" y="31"/>
                    </a:lnTo>
                    <a:lnTo>
                      <a:pt x="10" y="25"/>
                    </a:lnTo>
                    <a:lnTo>
                      <a:pt x="10" y="20"/>
                    </a:lnTo>
                    <a:lnTo>
                      <a:pt x="11" y="15"/>
                    </a:lnTo>
                    <a:lnTo>
                      <a:pt x="12" y="9"/>
                    </a:lnTo>
                    <a:lnTo>
                      <a:pt x="13" y="5"/>
                    </a:lnTo>
                    <a:lnTo>
                      <a:pt x="15" y="0"/>
                    </a:lnTo>
                    <a:lnTo>
                      <a:pt x="13" y="2"/>
                    </a:lnTo>
                    <a:lnTo>
                      <a:pt x="11" y="5"/>
                    </a:lnTo>
                    <a:lnTo>
                      <a:pt x="9" y="7"/>
                    </a:lnTo>
                    <a:lnTo>
                      <a:pt x="8" y="8"/>
                    </a:lnTo>
                    <a:lnTo>
                      <a:pt x="6" y="11"/>
                    </a:lnTo>
                    <a:lnTo>
                      <a:pt x="5" y="13"/>
                    </a:lnTo>
                    <a:lnTo>
                      <a:pt x="3" y="15"/>
                    </a:lnTo>
                    <a:lnTo>
                      <a:pt x="1" y="18"/>
                    </a:lnTo>
                    <a:close/>
                  </a:path>
                </a:pathLst>
              </a:custGeom>
              <a:solidFill>
                <a:srgbClr val="F5C6A0"/>
              </a:solidFill>
              <a:ln w="9525">
                <a:noFill/>
                <a:round/>
                <a:headEnd/>
                <a:tailEnd/>
              </a:ln>
            </p:spPr>
            <p:txBody>
              <a:bodyPr/>
              <a:lstStyle/>
              <a:p>
                <a:endParaRPr lang="zh-CN" altLang="en-US"/>
              </a:p>
            </p:txBody>
          </p:sp>
          <p:sp>
            <p:nvSpPr>
              <p:cNvPr id="18624" name="Freeform 81"/>
              <p:cNvSpPr>
                <a:spLocks/>
              </p:cNvSpPr>
              <p:nvPr/>
            </p:nvSpPr>
            <p:spPr bwMode="auto">
              <a:xfrm>
                <a:off x="1140" y="2651"/>
                <a:ext cx="43" cy="30"/>
              </a:xfrm>
              <a:custGeom>
                <a:avLst/>
                <a:gdLst>
                  <a:gd name="T0" fmla="*/ 0 w 217"/>
                  <a:gd name="T1" fmla="*/ 0 h 180"/>
                  <a:gd name="T2" fmla="*/ 0 w 217"/>
                  <a:gd name="T3" fmla="*/ 0 h 180"/>
                  <a:gd name="T4" fmla="*/ 0 w 217"/>
                  <a:gd name="T5" fmla="*/ 0 h 180"/>
                  <a:gd name="T6" fmla="*/ 0 w 217"/>
                  <a:gd name="T7" fmla="*/ 0 h 180"/>
                  <a:gd name="T8" fmla="*/ 0 w 217"/>
                  <a:gd name="T9" fmla="*/ 0 h 180"/>
                  <a:gd name="T10" fmla="*/ 0 w 217"/>
                  <a:gd name="T11" fmla="*/ 0 h 180"/>
                  <a:gd name="T12" fmla="*/ 0 w 217"/>
                  <a:gd name="T13" fmla="*/ 0 h 180"/>
                  <a:gd name="T14" fmla="*/ 0 w 217"/>
                  <a:gd name="T15" fmla="*/ 0 h 180"/>
                  <a:gd name="T16" fmla="*/ 0 w 217"/>
                  <a:gd name="T17" fmla="*/ 0 h 180"/>
                  <a:gd name="T18" fmla="*/ 0 w 217"/>
                  <a:gd name="T19" fmla="*/ 0 h 180"/>
                  <a:gd name="T20" fmla="*/ 0 w 217"/>
                  <a:gd name="T21" fmla="*/ 0 h 180"/>
                  <a:gd name="T22" fmla="*/ 0 w 217"/>
                  <a:gd name="T23" fmla="*/ 0 h 180"/>
                  <a:gd name="T24" fmla="*/ 0 w 217"/>
                  <a:gd name="T25" fmla="*/ 0 h 180"/>
                  <a:gd name="T26" fmla="*/ 0 w 217"/>
                  <a:gd name="T27" fmla="*/ 0 h 180"/>
                  <a:gd name="T28" fmla="*/ 0 w 217"/>
                  <a:gd name="T29" fmla="*/ 0 h 180"/>
                  <a:gd name="T30" fmla="*/ 0 w 217"/>
                  <a:gd name="T31" fmla="*/ 0 h 180"/>
                  <a:gd name="T32" fmla="*/ 0 w 217"/>
                  <a:gd name="T33" fmla="*/ 0 h 180"/>
                  <a:gd name="T34" fmla="*/ 0 w 217"/>
                  <a:gd name="T35" fmla="*/ 0 h 180"/>
                  <a:gd name="T36" fmla="*/ 0 w 217"/>
                  <a:gd name="T37" fmla="*/ 0 h 180"/>
                  <a:gd name="T38" fmla="*/ 0 w 217"/>
                  <a:gd name="T39" fmla="*/ 0 h 180"/>
                  <a:gd name="T40" fmla="*/ 0 w 217"/>
                  <a:gd name="T41" fmla="*/ 0 h 180"/>
                  <a:gd name="T42" fmla="*/ 0 w 217"/>
                  <a:gd name="T43" fmla="*/ 0 h 180"/>
                  <a:gd name="T44" fmla="*/ 0 w 217"/>
                  <a:gd name="T45" fmla="*/ 0 h 180"/>
                  <a:gd name="T46" fmla="*/ 0 w 217"/>
                  <a:gd name="T47" fmla="*/ 0 h 180"/>
                  <a:gd name="T48" fmla="*/ 0 w 217"/>
                  <a:gd name="T49" fmla="*/ 0 h 180"/>
                  <a:gd name="T50" fmla="*/ 0 w 217"/>
                  <a:gd name="T51" fmla="*/ 0 h 180"/>
                  <a:gd name="T52" fmla="*/ 0 w 217"/>
                  <a:gd name="T53" fmla="*/ 0 h 180"/>
                  <a:gd name="T54" fmla="*/ 0 w 217"/>
                  <a:gd name="T55" fmla="*/ 0 h 180"/>
                  <a:gd name="T56" fmla="*/ 0 w 217"/>
                  <a:gd name="T57" fmla="*/ 0 h 180"/>
                  <a:gd name="T58" fmla="*/ 0 w 217"/>
                  <a:gd name="T59" fmla="*/ 0 h 180"/>
                  <a:gd name="T60" fmla="*/ 0 w 217"/>
                  <a:gd name="T61" fmla="*/ 0 h 180"/>
                  <a:gd name="T62" fmla="*/ 0 w 217"/>
                  <a:gd name="T63" fmla="*/ 0 h 180"/>
                  <a:gd name="T64" fmla="*/ 0 w 217"/>
                  <a:gd name="T65" fmla="*/ 0 h 180"/>
                  <a:gd name="T66" fmla="*/ 0 w 217"/>
                  <a:gd name="T67" fmla="*/ 0 h 180"/>
                  <a:gd name="T68" fmla="*/ 0 w 217"/>
                  <a:gd name="T69" fmla="*/ 0 h 180"/>
                  <a:gd name="T70" fmla="*/ 0 w 217"/>
                  <a:gd name="T71" fmla="*/ 0 h 180"/>
                  <a:gd name="T72" fmla="*/ 0 w 217"/>
                  <a:gd name="T73" fmla="*/ 0 h 180"/>
                  <a:gd name="T74" fmla="*/ 0 w 217"/>
                  <a:gd name="T75" fmla="*/ 0 h 180"/>
                  <a:gd name="T76" fmla="*/ 0 w 217"/>
                  <a:gd name="T77" fmla="*/ 0 h 180"/>
                  <a:gd name="T78" fmla="*/ 0 w 217"/>
                  <a:gd name="T79" fmla="*/ 0 h 180"/>
                  <a:gd name="T80" fmla="*/ 0 w 217"/>
                  <a:gd name="T81" fmla="*/ 0 h 180"/>
                  <a:gd name="T82" fmla="*/ 0 w 217"/>
                  <a:gd name="T83" fmla="*/ 0 h 180"/>
                  <a:gd name="T84" fmla="*/ 0 w 217"/>
                  <a:gd name="T85" fmla="*/ 0 h 180"/>
                  <a:gd name="T86" fmla="*/ 0 w 217"/>
                  <a:gd name="T87" fmla="*/ 0 h 180"/>
                  <a:gd name="T88" fmla="*/ 0 w 217"/>
                  <a:gd name="T89" fmla="*/ 0 h 180"/>
                  <a:gd name="T90" fmla="*/ 0 w 217"/>
                  <a:gd name="T91" fmla="*/ 0 h 180"/>
                  <a:gd name="T92" fmla="*/ 0 w 217"/>
                  <a:gd name="T93" fmla="*/ 0 h 180"/>
                  <a:gd name="T94" fmla="*/ 0 w 217"/>
                  <a:gd name="T95" fmla="*/ 0 h 180"/>
                  <a:gd name="T96" fmla="*/ 0 w 217"/>
                  <a:gd name="T97" fmla="*/ 0 h 180"/>
                  <a:gd name="T98" fmla="*/ 0 w 217"/>
                  <a:gd name="T99" fmla="*/ 0 h 180"/>
                  <a:gd name="T100" fmla="*/ 0 w 217"/>
                  <a:gd name="T101" fmla="*/ 0 h 180"/>
                  <a:gd name="T102" fmla="*/ 0 w 217"/>
                  <a:gd name="T103" fmla="*/ 0 h 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7"/>
                  <a:gd name="T157" fmla="*/ 0 h 180"/>
                  <a:gd name="T158" fmla="*/ 217 w 217"/>
                  <a:gd name="T159" fmla="*/ 180 h 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7" h="180">
                    <a:moveTo>
                      <a:pt x="4" y="18"/>
                    </a:moveTo>
                    <a:lnTo>
                      <a:pt x="3" y="22"/>
                    </a:lnTo>
                    <a:lnTo>
                      <a:pt x="2" y="26"/>
                    </a:lnTo>
                    <a:lnTo>
                      <a:pt x="2" y="30"/>
                    </a:lnTo>
                    <a:lnTo>
                      <a:pt x="1" y="34"/>
                    </a:lnTo>
                    <a:lnTo>
                      <a:pt x="1" y="38"/>
                    </a:lnTo>
                    <a:lnTo>
                      <a:pt x="0" y="42"/>
                    </a:lnTo>
                    <a:lnTo>
                      <a:pt x="0" y="46"/>
                    </a:lnTo>
                    <a:lnTo>
                      <a:pt x="0" y="51"/>
                    </a:lnTo>
                    <a:lnTo>
                      <a:pt x="1" y="64"/>
                    </a:lnTo>
                    <a:lnTo>
                      <a:pt x="2" y="77"/>
                    </a:lnTo>
                    <a:lnTo>
                      <a:pt x="5" y="89"/>
                    </a:lnTo>
                    <a:lnTo>
                      <a:pt x="9" y="101"/>
                    </a:lnTo>
                    <a:lnTo>
                      <a:pt x="13" y="112"/>
                    </a:lnTo>
                    <a:lnTo>
                      <a:pt x="19" y="123"/>
                    </a:lnTo>
                    <a:lnTo>
                      <a:pt x="25" y="133"/>
                    </a:lnTo>
                    <a:lnTo>
                      <a:pt x="32" y="142"/>
                    </a:lnTo>
                    <a:lnTo>
                      <a:pt x="39" y="150"/>
                    </a:lnTo>
                    <a:lnTo>
                      <a:pt x="48" y="159"/>
                    </a:lnTo>
                    <a:lnTo>
                      <a:pt x="57" y="165"/>
                    </a:lnTo>
                    <a:lnTo>
                      <a:pt x="66" y="171"/>
                    </a:lnTo>
                    <a:lnTo>
                      <a:pt x="76" y="174"/>
                    </a:lnTo>
                    <a:lnTo>
                      <a:pt x="87" y="178"/>
                    </a:lnTo>
                    <a:lnTo>
                      <a:pt x="98" y="179"/>
                    </a:lnTo>
                    <a:lnTo>
                      <a:pt x="109" y="180"/>
                    </a:lnTo>
                    <a:lnTo>
                      <a:pt x="119" y="179"/>
                    </a:lnTo>
                    <a:lnTo>
                      <a:pt x="130" y="178"/>
                    </a:lnTo>
                    <a:lnTo>
                      <a:pt x="139" y="175"/>
                    </a:lnTo>
                    <a:lnTo>
                      <a:pt x="149" y="172"/>
                    </a:lnTo>
                    <a:lnTo>
                      <a:pt x="158" y="167"/>
                    </a:lnTo>
                    <a:lnTo>
                      <a:pt x="166" y="161"/>
                    </a:lnTo>
                    <a:lnTo>
                      <a:pt x="174" y="154"/>
                    </a:lnTo>
                    <a:lnTo>
                      <a:pt x="182" y="147"/>
                    </a:lnTo>
                    <a:lnTo>
                      <a:pt x="188" y="138"/>
                    </a:lnTo>
                    <a:lnTo>
                      <a:pt x="195" y="130"/>
                    </a:lnTo>
                    <a:lnTo>
                      <a:pt x="200" y="120"/>
                    </a:lnTo>
                    <a:lnTo>
                      <a:pt x="206" y="110"/>
                    </a:lnTo>
                    <a:lnTo>
                      <a:pt x="210" y="99"/>
                    </a:lnTo>
                    <a:lnTo>
                      <a:pt x="214" y="88"/>
                    </a:lnTo>
                    <a:lnTo>
                      <a:pt x="216" y="76"/>
                    </a:lnTo>
                    <a:lnTo>
                      <a:pt x="217" y="64"/>
                    </a:lnTo>
                    <a:lnTo>
                      <a:pt x="217" y="62"/>
                    </a:lnTo>
                    <a:lnTo>
                      <a:pt x="216" y="58"/>
                    </a:lnTo>
                    <a:lnTo>
                      <a:pt x="215" y="56"/>
                    </a:lnTo>
                    <a:lnTo>
                      <a:pt x="214" y="53"/>
                    </a:lnTo>
                    <a:lnTo>
                      <a:pt x="212" y="50"/>
                    </a:lnTo>
                    <a:lnTo>
                      <a:pt x="211" y="47"/>
                    </a:lnTo>
                    <a:lnTo>
                      <a:pt x="210" y="45"/>
                    </a:lnTo>
                    <a:lnTo>
                      <a:pt x="209" y="42"/>
                    </a:lnTo>
                    <a:lnTo>
                      <a:pt x="209" y="44"/>
                    </a:lnTo>
                    <a:lnTo>
                      <a:pt x="209" y="45"/>
                    </a:lnTo>
                    <a:lnTo>
                      <a:pt x="209" y="46"/>
                    </a:lnTo>
                    <a:lnTo>
                      <a:pt x="209" y="47"/>
                    </a:lnTo>
                    <a:lnTo>
                      <a:pt x="209" y="48"/>
                    </a:lnTo>
                    <a:lnTo>
                      <a:pt x="209" y="50"/>
                    </a:lnTo>
                    <a:lnTo>
                      <a:pt x="209" y="51"/>
                    </a:lnTo>
                    <a:lnTo>
                      <a:pt x="209" y="63"/>
                    </a:lnTo>
                    <a:lnTo>
                      <a:pt x="207" y="75"/>
                    </a:lnTo>
                    <a:lnTo>
                      <a:pt x="205" y="86"/>
                    </a:lnTo>
                    <a:lnTo>
                      <a:pt x="200" y="98"/>
                    </a:lnTo>
                    <a:lnTo>
                      <a:pt x="196" y="107"/>
                    </a:lnTo>
                    <a:lnTo>
                      <a:pt x="191" y="117"/>
                    </a:lnTo>
                    <a:lnTo>
                      <a:pt x="185" y="126"/>
                    </a:lnTo>
                    <a:lnTo>
                      <a:pt x="179" y="135"/>
                    </a:lnTo>
                    <a:lnTo>
                      <a:pt x="172" y="142"/>
                    </a:lnTo>
                    <a:lnTo>
                      <a:pt x="164" y="149"/>
                    </a:lnTo>
                    <a:lnTo>
                      <a:pt x="156" y="155"/>
                    </a:lnTo>
                    <a:lnTo>
                      <a:pt x="148" y="160"/>
                    </a:lnTo>
                    <a:lnTo>
                      <a:pt x="139" y="165"/>
                    </a:lnTo>
                    <a:lnTo>
                      <a:pt x="129" y="167"/>
                    </a:lnTo>
                    <a:lnTo>
                      <a:pt x="119" y="168"/>
                    </a:lnTo>
                    <a:lnTo>
                      <a:pt x="109" y="169"/>
                    </a:lnTo>
                    <a:lnTo>
                      <a:pt x="99" y="168"/>
                    </a:lnTo>
                    <a:lnTo>
                      <a:pt x="89" y="167"/>
                    </a:lnTo>
                    <a:lnTo>
                      <a:pt x="79" y="165"/>
                    </a:lnTo>
                    <a:lnTo>
                      <a:pt x="70" y="160"/>
                    </a:lnTo>
                    <a:lnTo>
                      <a:pt x="61" y="155"/>
                    </a:lnTo>
                    <a:lnTo>
                      <a:pt x="53" y="149"/>
                    </a:lnTo>
                    <a:lnTo>
                      <a:pt x="45" y="142"/>
                    </a:lnTo>
                    <a:lnTo>
                      <a:pt x="38" y="135"/>
                    </a:lnTo>
                    <a:lnTo>
                      <a:pt x="32" y="126"/>
                    </a:lnTo>
                    <a:lnTo>
                      <a:pt x="26" y="117"/>
                    </a:lnTo>
                    <a:lnTo>
                      <a:pt x="21" y="107"/>
                    </a:lnTo>
                    <a:lnTo>
                      <a:pt x="17" y="98"/>
                    </a:lnTo>
                    <a:lnTo>
                      <a:pt x="14" y="86"/>
                    </a:lnTo>
                    <a:lnTo>
                      <a:pt x="11" y="75"/>
                    </a:lnTo>
                    <a:lnTo>
                      <a:pt x="10" y="63"/>
                    </a:lnTo>
                    <a:lnTo>
                      <a:pt x="9" y="51"/>
                    </a:lnTo>
                    <a:lnTo>
                      <a:pt x="9" y="44"/>
                    </a:lnTo>
                    <a:lnTo>
                      <a:pt x="10" y="38"/>
                    </a:lnTo>
                    <a:lnTo>
                      <a:pt x="11" y="32"/>
                    </a:lnTo>
                    <a:lnTo>
                      <a:pt x="12" y="24"/>
                    </a:lnTo>
                    <a:lnTo>
                      <a:pt x="13" y="18"/>
                    </a:lnTo>
                    <a:lnTo>
                      <a:pt x="14" y="12"/>
                    </a:lnTo>
                    <a:lnTo>
                      <a:pt x="16" y="6"/>
                    </a:lnTo>
                    <a:lnTo>
                      <a:pt x="18" y="0"/>
                    </a:lnTo>
                    <a:lnTo>
                      <a:pt x="16" y="3"/>
                    </a:lnTo>
                    <a:lnTo>
                      <a:pt x="15" y="5"/>
                    </a:lnTo>
                    <a:lnTo>
                      <a:pt x="13" y="6"/>
                    </a:lnTo>
                    <a:lnTo>
                      <a:pt x="11" y="9"/>
                    </a:lnTo>
                    <a:lnTo>
                      <a:pt x="9" y="11"/>
                    </a:lnTo>
                    <a:lnTo>
                      <a:pt x="7" y="14"/>
                    </a:lnTo>
                    <a:lnTo>
                      <a:pt x="5" y="16"/>
                    </a:lnTo>
                    <a:lnTo>
                      <a:pt x="4" y="18"/>
                    </a:lnTo>
                    <a:close/>
                  </a:path>
                </a:pathLst>
              </a:custGeom>
              <a:solidFill>
                <a:srgbClr val="F6C9A1"/>
              </a:solidFill>
              <a:ln w="9525">
                <a:noFill/>
                <a:round/>
                <a:headEnd/>
                <a:tailEnd/>
              </a:ln>
            </p:spPr>
            <p:txBody>
              <a:bodyPr/>
              <a:lstStyle/>
              <a:p>
                <a:endParaRPr lang="zh-CN" altLang="en-US"/>
              </a:p>
            </p:txBody>
          </p:sp>
          <p:sp>
            <p:nvSpPr>
              <p:cNvPr id="18625" name="Freeform 82"/>
              <p:cNvSpPr>
                <a:spLocks/>
              </p:cNvSpPr>
              <p:nvPr/>
            </p:nvSpPr>
            <p:spPr bwMode="auto">
              <a:xfrm>
                <a:off x="1141" y="2650"/>
                <a:ext cx="42" cy="30"/>
              </a:xfrm>
              <a:custGeom>
                <a:avLst/>
                <a:gdLst>
                  <a:gd name="T0" fmla="*/ 0 w 209"/>
                  <a:gd name="T1" fmla="*/ 0 h 181"/>
                  <a:gd name="T2" fmla="*/ 0 w 209"/>
                  <a:gd name="T3" fmla="*/ 0 h 181"/>
                  <a:gd name="T4" fmla="*/ 0 w 209"/>
                  <a:gd name="T5" fmla="*/ 0 h 181"/>
                  <a:gd name="T6" fmla="*/ 0 w 209"/>
                  <a:gd name="T7" fmla="*/ 0 h 181"/>
                  <a:gd name="T8" fmla="*/ 0 w 209"/>
                  <a:gd name="T9" fmla="*/ 0 h 181"/>
                  <a:gd name="T10" fmla="*/ 0 w 209"/>
                  <a:gd name="T11" fmla="*/ 0 h 181"/>
                  <a:gd name="T12" fmla="*/ 0 w 209"/>
                  <a:gd name="T13" fmla="*/ 0 h 181"/>
                  <a:gd name="T14" fmla="*/ 0 w 209"/>
                  <a:gd name="T15" fmla="*/ 0 h 181"/>
                  <a:gd name="T16" fmla="*/ 0 w 209"/>
                  <a:gd name="T17" fmla="*/ 0 h 181"/>
                  <a:gd name="T18" fmla="*/ 0 w 209"/>
                  <a:gd name="T19" fmla="*/ 0 h 181"/>
                  <a:gd name="T20" fmla="*/ 0 w 209"/>
                  <a:gd name="T21" fmla="*/ 0 h 181"/>
                  <a:gd name="T22" fmla="*/ 0 w 209"/>
                  <a:gd name="T23" fmla="*/ 0 h 181"/>
                  <a:gd name="T24" fmla="*/ 0 w 209"/>
                  <a:gd name="T25" fmla="*/ 0 h 181"/>
                  <a:gd name="T26" fmla="*/ 0 w 209"/>
                  <a:gd name="T27" fmla="*/ 0 h 181"/>
                  <a:gd name="T28" fmla="*/ 0 w 209"/>
                  <a:gd name="T29" fmla="*/ 0 h 181"/>
                  <a:gd name="T30" fmla="*/ 0 w 209"/>
                  <a:gd name="T31" fmla="*/ 0 h 181"/>
                  <a:gd name="T32" fmla="*/ 0 w 209"/>
                  <a:gd name="T33" fmla="*/ 0 h 181"/>
                  <a:gd name="T34" fmla="*/ 0 w 209"/>
                  <a:gd name="T35" fmla="*/ 0 h 181"/>
                  <a:gd name="T36" fmla="*/ 0 w 209"/>
                  <a:gd name="T37" fmla="*/ 0 h 181"/>
                  <a:gd name="T38" fmla="*/ 0 w 209"/>
                  <a:gd name="T39" fmla="*/ 0 h 181"/>
                  <a:gd name="T40" fmla="*/ 0 w 209"/>
                  <a:gd name="T41" fmla="*/ 0 h 181"/>
                  <a:gd name="T42" fmla="*/ 0 w 209"/>
                  <a:gd name="T43" fmla="*/ 0 h 181"/>
                  <a:gd name="T44" fmla="*/ 0 w 209"/>
                  <a:gd name="T45" fmla="*/ 0 h 181"/>
                  <a:gd name="T46" fmla="*/ 0 w 209"/>
                  <a:gd name="T47" fmla="*/ 0 h 181"/>
                  <a:gd name="T48" fmla="*/ 0 w 209"/>
                  <a:gd name="T49" fmla="*/ 0 h 181"/>
                  <a:gd name="T50" fmla="*/ 0 w 209"/>
                  <a:gd name="T51" fmla="*/ 0 h 181"/>
                  <a:gd name="T52" fmla="*/ 0 w 209"/>
                  <a:gd name="T53" fmla="*/ 0 h 181"/>
                  <a:gd name="T54" fmla="*/ 0 w 209"/>
                  <a:gd name="T55" fmla="*/ 0 h 181"/>
                  <a:gd name="T56" fmla="*/ 0 w 209"/>
                  <a:gd name="T57" fmla="*/ 0 h 181"/>
                  <a:gd name="T58" fmla="*/ 0 w 209"/>
                  <a:gd name="T59" fmla="*/ 0 h 181"/>
                  <a:gd name="T60" fmla="*/ 0 w 209"/>
                  <a:gd name="T61" fmla="*/ 0 h 181"/>
                  <a:gd name="T62" fmla="*/ 0 w 209"/>
                  <a:gd name="T63" fmla="*/ 0 h 181"/>
                  <a:gd name="T64" fmla="*/ 0 w 209"/>
                  <a:gd name="T65" fmla="*/ 0 h 181"/>
                  <a:gd name="T66" fmla="*/ 0 w 209"/>
                  <a:gd name="T67" fmla="*/ 0 h 181"/>
                  <a:gd name="T68" fmla="*/ 0 w 209"/>
                  <a:gd name="T69" fmla="*/ 0 h 181"/>
                  <a:gd name="T70" fmla="*/ 0 w 209"/>
                  <a:gd name="T71" fmla="*/ 0 h 181"/>
                  <a:gd name="T72" fmla="*/ 0 w 209"/>
                  <a:gd name="T73" fmla="*/ 0 h 181"/>
                  <a:gd name="T74" fmla="*/ 0 w 209"/>
                  <a:gd name="T75" fmla="*/ 0 h 181"/>
                  <a:gd name="T76" fmla="*/ 0 w 209"/>
                  <a:gd name="T77" fmla="*/ 0 h 181"/>
                  <a:gd name="T78" fmla="*/ 0 w 209"/>
                  <a:gd name="T79" fmla="*/ 0 h 181"/>
                  <a:gd name="T80" fmla="*/ 0 w 209"/>
                  <a:gd name="T81" fmla="*/ 0 h 181"/>
                  <a:gd name="T82" fmla="*/ 0 w 209"/>
                  <a:gd name="T83" fmla="*/ 0 h 181"/>
                  <a:gd name="T84" fmla="*/ 0 w 209"/>
                  <a:gd name="T85" fmla="*/ 0 h 181"/>
                  <a:gd name="T86" fmla="*/ 0 w 209"/>
                  <a:gd name="T87" fmla="*/ 0 h 181"/>
                  <a:gd name="T88" fmla="*/ 0 w 209"/>
                  <a:gd name="T89" fmla="*/ 0 h 181"/>
                  <a:gd name="T90" fmla="*/ 0 w 209"/>
                  <a:gd name="T91" fmla="*/ 0 h 181"/>
                  <a:gd name="T92" fmla="*/ 0 w 209"/>
                  <a:gd name="T93" fmla="*/ 0 h 181"/>
                  <a:gd name="T94" fmla="*/ 0 w 209"/>
                  <a:gd name="T95" fmla="*/ 0 h 181"/>
                  <a:gd name="T96" fmla="*/ 0 w 209"/>
                  <a:gd name="T97" fmla="*/ 0 h 181"/>
                  <a:gd name="T98" fmla="*/ 0 w 209"/>
                  <a:gd name="T99" fmla="*/ 0 h 181"/>
                  <a:gd name="T100" fmla="*/ 0 w 209"/>
                  <a:gd name="T101" fmla="*/ 0 h 181"/>
                  <a:gd name="T102" fmla="*/ 0 w 209"/>
                  <a:gd name="T103" fmla="*/ 0 h 1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9"/>
                  <a:gd name="T157" fmla="*/ 0 h 181"/>
                  <a:gd name="T158" fmla="*/ 209 w 209"/>
                  <a:gd name="T159" fmla="*/ 181 h 1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9" h="181">
                    <a:moveTo>
                      <a:pt x="6" y="16"/>
                    </a:moveTo>
                    <a:lnTo>
                      <a:pt x="4" y="21"/>
                    </a:lnTo>
                    <a:lnTo>
                      <a:pt x="3" y="25"/>
                    </a:lnTo>
                    <a:lnTo>
                      <a:pt x="2" y="31"/>
                    </a:lnTo>
                    <a:lnTo>
                      <a:pt x="1" y="36"/>
                    </a:lnTo>
                    <a:lnTo>
                      <a:pt x="1" y="41"/>
                    </a:lnTo>
                    <a:lnTo>
                      <a:pt x="0" y="47"/>
                    </a:lnTo>
                    <a:lnTo>
                      <a:pt x="0" y="52"/>
                    </a:lnTo>
                    <a:lnTo>
                      <a:pt x="0" y="58"/>
                    </a:lnTo>
                    <a:lnTo>
                      <a:pt x="0" y="71"/>
                    </a:lnTo>
                    <a:lnTo>
                      <a:pt x="2" y="83"/>
                    </a:lnTo>
                    <a:lnTo>
                      <a:pt x="4" y="95"/>
                    </a:lnTo>
                    <a:lnTo>
                      <a:pt x="8" y="106"/>
                    </a:lnTo>
                    <a:lnTo>
                      <a:pt x="12" y="117"/>
                    </a:lnTo>
                    <a:lnTo>
                      <a:pt x="17" y="127"/>
                    </a:lnTo>
                    <a:lnTo>
                      <a:pt x="23" y="137"/>
                    </a:lnTo>
                    <a:lnTo>
                      <a:pt x="30" y="145"/>
                    </a:lnTo>
                    <a:lnTo>
                      <a:pt x="37" y="154"/>
                    </a:lnTo>
                    <a:lnTo>
                      <a:pt x="45" y="161"/>
                    </a:lnTo>
                    <a:lnTo>
                      <a:pt x="54" y="167"/>
                    </a:lnTo>
                    <a:lnTo>
                      <a:pt x="63" y="172"/>
                    </a:lnTo>
                    <a:lnTo>
                      <a:pt x="72" y="176"/>
                    </a:lnTo>
                    <a:lnTo>
                      <a:pt x="83" y="179"/>
                    </a:lnTo>
                    <a:lnTo>
                      <a:pt x="94" y="181"/>
                    </a:lnTo>
                    <a:lnTo>
                      <a:pt x="104" y="181"/>
                    </a:lnTo>
                    <a:lnTo>
                      <a:pt x="115" y="181"/>
                    </a:lnTo>
                    <a:lnTo>
                      <a:pt x="125" y="179"/>
                    </a:lnTo>
                    <a:lnTo>
                      <a:pt x="135" y="176"/>
                    </a:lnTo>
                    <a:lnTo>
                      <a:pt x="144" y="173"/>
                    </a:lnTo>
                    <a:lnTo>
                      <a:pt x="153" y="167"/>
                    </a:lnTo>
                    <a:lnTo>
                      <a:pt x="161" y="161"/>
                    </a:lnTo>
                    <a:lnTo>
                      <a:pt x="169" y="154"/>
                    </a:lnTo>
                    <a:lnTo>
                      <a:pt x="177" y="146"/>
                    </a:lnTo>
                    <a:lnTo>
                      <a:pt x="183" y="138"/>
                    </a:lnTo>
                    <a:lnTo>
                      <a:pt x="189" y="129"/>
                    </a:lnTo>
                    <a:lnTo>
                      <a:pt x="194" y="118"/>
                    </a:lnTo>
                    <a:lnTo>
                      <a:pt x="200" y="107"/>
                    </a:lnTo>
                    <a:lnTo>
                      <a:pt x="203" y="96"/>
                    </a:lnTo>
                    <a:lnTo>
                      <a:pt x="206" y="84"/>
                    </a:lnTo>
                    <a:lnTo>
                      <a:pt x="208" y="72"/>
                    </a:lnTo>
                    <a:lnTo>
                      <a:pt x="209" y="60"/>
                    </a:lnTo>
                    <a:lnTo>
                      <a:pt x="207" y="57"/>
                    </a:lnTo>
                    <a:lnTo>
                      <a:pt x="206" y="54"/>
                    </a:lnTo>
                    <a:lnTo>
                      <a:pt x="205" y="52"/>
                    </a:lnTo>
                    <a:lnTo>
                      <a:pt x="204" y="49"/>
                    </a:lnTo>
                    <a:lnTo>
                      <a:pt x="202" y="46"/>
                    </a:lnTo>
                    <a:lnTo>
                      <a:pt x="201" y="43"/>
                    </a:lnTo>
                    <a:lnTo>
                      <a:pt x="200" y="41"/>
                    </a:lnTo>
                    <a:lnTo>
                      <a:pt x="197" y="39"/>
                    </a:lnTo>
                    <a:lnTo>
                      <a:pt x="197" y="41"/>
                    </a:lnTo>
                    <a:lnTo>
                      <a:pt x="198" y="43"/>
                    </a:lnTo>
                    <a:lnTo>
                      <a:pt x="198" y="46"/>
                    </a:lnTo>
                    <a:lnTo>
                      <a:pt x="198" y="48"/>
                    </a:lnTo>
                    <a:lnTo>
                      <a:pt x="198" y="51"/>
                    </a:lnTo>
                    <a:lnTo>
                      <a:pt x="198" y="53"/>
                    </a:lnTo>
                    <a:lnTo>
                      <a:pt x="200" y="55"/>
                    </a:lnTo>
                    <a:lnTo>
                      <a:pt x="200" y="58"/>
                    </a:lnTo>
                    <a:lnTo>
                      <a:pt x="198" y="70"/>
                    </a:lnTo>
                    <a:lnTo>
                      <a:pt x="197" y="81"/>
                    </a:lnTo>
                    <a:lnTo>
                      <a:pt x="194" y="91"/>
                    </a:lnTo>
                    <a:lnTo>
                      <a:pt x="191" y="102"/>
                    </a:lnTo>
                    <a:lnTo>
                      <a:pt x="187" y="112"/>
                    </a:lnTo>
                    <a:lnTo>
                      <a:pt x="182" y="121"/>
                    </a:lnTo>
                    <a:lnTo>
                      <a:pt x="177" y="130"/>
                    </a:lnTo>
                    <a:lnTo>
                      <a:pt x="171" y="138"/>
                    </a:lnTo>
                    <a:lnTo>
                      <a:pt x="164" y="145"/>
                    </a:lnTo>
                    <a:lnTo>
                      <a:pt x="157" y="151"/>
                    </a:lnTo>
                    <a:lnTo>
                      <a:pt x="149" y="157"/>
                    </a:lnTo>
                    <a:lnTo>
                      <a:pt x="141" y="162"/>
                    </a:lnTo>
                    <a:lnTo>
                      <a:pt x="132" y="166"/>
                    </a:lnTo>
                    <a:lnTo>
                      <a:pt x="123" y="169"/>
                    </a:lnTo>
                    <a:lnTo>
                      <a:pt x="114" y="170"/>
                    </a:lnTo>
                    <a:lnTo>
                      <a:pt x="104" y="170"/>
                    </a:lnTo>
                    <a:lnTo>
                      <a:pt x="94" y="170"/>
                    </a:lnTo>
                    <a:lnTo>
                      <a:pt x="85" y="169"/>
                    </a:lnTo>
                    <a:lnTo>
                      <a:pt x="76" y="166"/>
                    </a:lnTo>
                    <a:lnTo>
                      <a:pt x="66" y="162"/>
                    </a:lnTo>
                    <a:lnTo>
                      <a:pt x="58" y="157"/>
                    </a:lnTo>
                    <a:lnTo>
                      <a:pt x="50" y="151"/>
                    </a:lnTo>
                    <a:lnTo>
                      <a:pt x="43" y="145"/>
                    </a:lnTo>
                    <a:lnTo>
                      <a:pt x="36" y="138"/>
                    </a:lnTo>
                    <a:lnTo>
                      <a:pt x="30" y="130"/>
                    </a:lnTo>
                    <a:lnTo>
                      <a:pt x="25" y="121"/>
                    </a:lnTo>
                    <a:lnTo>
                      <a:pt x="20" y="112"/>
                    </a:lnTo>
                    <a:lnTo>
                      <a:pt x="16" y="102"/>
                    </a:lnTo>
                    <a:lnTo>
                      <a:pt x="13" y="91"/>
                    </a:lnTo>
                    <a:lnTo>
                      <a:pt x="11" y="81"/>
                    </a:lnTo>
                    <a:lnTo>
                      <a:pt x="9" y="70"/>
                    </a:lnTo>
                    <a:lnTo>
                      <a:pt x="9" y="58"/>
                    </a:lnTo>
                    <a:lnTo>
                      <a:pt x="9" y="49"/>
                    </a:lnTo>
                    <a:lnTo>
                      <a:pt x="10" y="42"/>
                    </a:lnTo>
                    <a:lnTo>
                      <a:pt x="11" y="35"/>
                    </a:lnTo>
                    <a:lnTo>
                      <a:pt x="12" y="28"/>
                    </a:lnTo>
                    <a:lnTo>
                      <a:pt x="14" y="21"/>
                    </a:lnTo>
                    <a:lnTo>
                      <a:pt x="16" y="13"/>
                    </a:lnTo>
                    <a:lnTo>
                      <a:pt x="19" y="6"/>
                    </a:lnTo>
                    <a:lnTo>
                      <a:pt x="22" y="0"/>
                    </a:lnTo>
                    <a:lnTo>
                      <a:pt x="20" y="1"/>
                    </a:lnTo>
                    <a:lnTo>
                      <a:pt x="18" y="4"/>
                    </a:lnTo>
                    <a:lnTo>
                      <a:pt x="16" y="6"/>
                    </a:lnTo>
                    <a:lnTo>
                      <a:pt x="14" y="7"/>
                    </a:lnTo>
                    <a:lnTo>
                      <a:pt x="12" y="10"/>
                    </a:lnTo>
                    <a:lnTo>
                      <a:pt x="10" y="12"/>
                    </a:lnTo>
                    <a:lnTo>
                      <a:pt x="8" y="13"/>
                    </a:lnTo>
                    <a:lnTo>
                      <a:pt x="6" y="16"/>
                    </a:lnTo>
                    <a:close/>
                  </a:path>
                </a:pathLst>
              </a:custGeom>
              <a:solidFill>
                <a:srgbClr val="F6CBA4"/>
              </a:solidFill>
              <a:ln w="9525">
                <a:noFill/>
                <a:round/>
                <a:headEnd/>
                <a:tailEnd/>
              </a:ln>
            </p:spPr>
            <p:txBody>
              <a:bodyPr/>
              <a:lstStyle/>
              <a:p>
                <a:endParaRPr lang="zh-CN" altLang="en-US"/>
              </a:p>
            </p:txBody>
          </p:sp>
          <p:sp>
            <p:nvSpPr>
              <p:cNvPr id="18626" name="Freeform 83"/>
              <p:cNvSpPr>
                <a:spLocks/>
              </p:cNvSpPr>
              <p:nvPr/>
            </p:nvSpPr>
            <p:spPr bwMode="auto">
              <a:xfrm>
                <a:off x="1142" y="2649"/>
                <a:ext cx="40" cy="30"/>
              </a:xfrm>
              <a:custGeom>
                <a:avLst/>
                <a:gdLst>
                  <a:gd name="T0" fmla="*/ 0 w 200"/>
                  <a:gd name="T1" fmla="*/ 0 h 183"/>
                  <a:gd name="T2" fmla="*/ 0 w 200"/>
                  <a:gd name="T3" fmla="*/ 0 h 183"/>
                  <a:gd name="T4" fmla="*/ 0 w 200"/>
                  <a:gd name="T5" fmla="*/ 0 h 183"/>
                  <a:gd name="T6" fmla="*/ 0 w 200"/>
                  <a:gd name="T7" fmla="*/ 0 h 183"/>
                  <a:gd name="T8" fmla="*/ 0 w 200"/>
                  <a:gd name="T9" fmla="*/ 0 h 183"/>
                  <a:gd name="T10" fmla="*/ 0 w 200"/>
                  <a:gd name="T11" fmla="*/ 0 h 183"/>
                  <a:gd name="T12" fmla="*/ 0 w 200"/>
                  <a:gd name="T13" fmla="*/ 0 h 183"/>
                  <a:gd name="T14" fmla="*/ 0 w 200"/>
                  <a:gd name="T15" fmla="*/ 0 h 183"/>
                  <a:gd name="T16" fmla="*/ 0 w 200"/>
                  <a:gd name="T17" fmla="*/ 0 h 183"/>
                  <a:gd name="T18" fmla="*/ 0 w 200"/>
                  <a:gd name="T19" fmla="*/ 0 h 183"/>
                  <a:gd name="T20" fmla="*/ 0 w 200"/>
                  <a:gd name="T21" fmla="*/ 0 h 183"/>
                  <a:gd name="T22" fmla="*/ 0 w 200"/>
                  <a:gd name="T23" fmla="*/ 0 h 183"/>
                  <a:gd name="T24" fmla="*/ 0 w 200"/>
                  <a:gd name="T25" fmla="*/ 0 h 183"/>
                  <a:gd name="T26" fmla="*/ 0 w 200"/>
                  <a:gd name="T27" fmla="*/ 0 h 183"/>
                  <a:gd name="T28" fmla="*/ 0 w 200"/>
                  <a:gd name="T29" fmla="*/ 0 h 183"/>
                  <a:gd name="T30" fmla="*/ 0 w 200"/>
                  <a:gd name="T31" fmla="*/ 0 h 183"/>
                  <a:gd name="T32" fmla="*/ 0 w 200"/>
                  <a:gd name="T33" fmla="*/ 0 h 183"/>
                  <a:gd name="T34" fmla="*/ 0 w 200"/>
                  <a:gd name="T35" fmla="*/ 0 h 183"/>
                  <a:gd name="T36" fmla="*/ 0 w 200"/>
                  <a:gd name="T37" fmla="*/ 0 h 183"/>
                  <a:gd name="T38" fmla="*/ 0 w 200"/>
                  <a:gd name="T39" fmla="*/ 0 h 183"/>
                  <a:gd name="T40" fmla="*/ 0 w 200"/>
                  <a:gd name="T41" fmla="*/ 0 h 183"/>
                  <a:gd name="T42" fmla="*/ 0 w 200"/>
                  <a:gd name="T43" fmla="*/ 0 h 183"/>
                  <a:gd name="T44" fmla="*/ 0 w 200"/>
                  <a:gd name="T45" fmla="*/ 0 h 183"/>
                  <a:gd name="T46" fmla="*/ 0 w 200"/>
                  <a:gd name="T47" fmla="*/ 0 h 183"/>
                  <a:gd name="T48" fmla="*/ 0 w 200"/>
                  <a:gd name="T49" fmla="*/ 0 h 183"/>
                  <a:gd name="T50" fmla="*/ 0 w 200"/>
                  <a:gd name="T51" fmla="*/ 0 h 183"/>
                  <a:gd name="T52" fmla="*/ 0 w 200"/>
                  <a:gd name="T53" fmla="*/ 0 h 183"/>
                  <a:gd name="T54" fmla="*/ 0 w 200"/>
                  <a:gd name="T55" fmla="*/ 0 h 183"/>
                  <a:gd name="T56" fmla="*/ 0 w 200"/>
                  <a:gd name="T57" fmla="*/ 0 h 183"/>
                  <a:gd name="T58" fmla="*/ 0 w 200"/>
                  <a:gd name="T59" fmla="*/ 0 h 183"/>
                  <a:gd name="T60" fmla="*/ 0 w 200"/>
                  <a:gd name="T61" fmla="*/ 0 h 183"/>
                  <a:gd name="T62" fmla="*/ 0 w 200"/>
                  <a:gd name="T63" fmla="*/ 0 h 183"/>
                  <a:gd name="T64" fmla="*/ 0 w 200"/>
                  <a:gd name="T65" fmla="*/ 0 h 183"/>
                  <a:gd name="T66" fmla="*/ 0 w 200"/>
                  <a:gd name="T67" fmla="*/ 0 h 183"/>
                  <a:gd name="T68" fmla="*/ 0 w 200"/>
                  <a:gd name="T69" fmla="*/ 0 h 183"/>
                  <a:gd name="T70" fmla="*/ 0 w 200"/>
                  <a:gd name="T71" fmla="*/ 0 h 183"/>
                  <a:gd name="T72" fmla="*/ 0 w 200"/>
                  <a:gd name="T73" fmla="*/ 0 h 183"/>
                  <a:gd name="T74" fmla="*/ 0 w 200"/>
                  <a:gd name="T75" fmla="*/ 0 h 183"/>
                  <a:gd name="T76" fmla="*/ 0 w 200"/>
                  <a:gd name="T77" fmla="*/ 0 h 183"/>
                  <a:gd name="T78" fmla="*/ 0 w 200"/>
                  <a:gd name="T79" fmla="*/ 0 h 183"/>
                  <a:gd name="T80" fmla="*/ 0 w 200"/>
                  <a:gd name="T81" fmla="*/ 0 h 183"/>
                  <a:gd name="T82" fmla="*/ 0 w 200"/>
                  <a:gd name="T83" fmla="*/ 0 h 183"/>
                  <a:gd name="T84" fmla="*/ 0 w 200"/>
                  <a:gd name="T85" fmla="*/ 0 h 183"/>
                  <a:gd name="T86" fmla="*/ 0 w 200"/>
                  <a:gd name="T87" fmla="*/ 0 h 183"/>
                  <a:gd name="T88" fmla="*/ 0 w 200"/>
                  <a:gd name="T89" fmla="*/ 0 h 183"/>
                  <a:gd name="T90" fmla="*/ 0 w 200"/>
                  <a:gd name="T91" fmla="*/ 0 h 183"/>
                  <a:gd name="T92" fmla="*/ 0 w 200"/>
                  <a:gd name="T93" fmla="*/ 0 h 183"/>
                  <a:gd name="T94" fmla="*/ 0 w 200"/>
                  <a:gd name="T95" fmla="*/ 0 h 183"/>
                  <a:gd name="T96" fmla="*/ 0 w 200"/>
                  <a:gd name="T97" fmla="*/ 0 h 183"/>
                  <a:gd name="T98" fmla="*/ 0 w 200"/>
                  <a:gd name="T99" fmla="*/ 0 h 183"/>
                  <a:gd name="T100" fmla="*/ 0 w 200"/>
                  <a:gd name="T101" fmla="*/ 0 h 183"/>
                  <a:gd name="T102" fmla="*/ 0 w 200"/>
                  <a:gd name="T103" fmla="*/ 0 h 183"/>
                  <a:gd name="T104" fmla="*/ 0 w 200"/>
                  <a:gd name="T105" fmla="*/ 0 h 183"/>
                  <a:gd name="T106" fmla="*/ 0 w 200"/>
                  <a:gd name="T107" fmla="*/ 0 h 183"/>
                  <a:gd name="T108" fmla="*/ 0 w 200"/>
                  <a:gd name="T109" fmla="*/ 0 h 183"/>
                  <a:gd name="T110" fmla="*/ 0 w 200"/>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
                  <a:gd name="T169" fmla="*/ 0 h 183"/>
                  <a:gd name="T170" fmla="*/ 200 w 200"/>
                  <a:gd name="T171" fmla="*/ 183 h 1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 h="183">
                    <a:moveTo>
                      <a:pt x="200" y="65"/>
                    </a:moveTo>
                    <a:lnTo>
                      <a:pt x="200" y="64"/>
                    </a:lnTo>
                    <a:lnTo>
                      <a:pt x="200" y="62"/>
                    </a:lnTo>
                    <a:lnTo>
                      <a:pt x="200" y="61"/>
                    </a:lnTo>
                    <a:lnTo>
                      <a:pt x="200" y="60"/>
                    </a:lnTo>
                    <a:lnTo>
                      <a:pt x="200" y="59"/>
                    </a:lnTo>
                    <a:lnTo>
                      <a:pt x="200" y="58"/>
                    </a:lnTo>
                    <a:lnTo>
                      <a:pt x="200" y="56"/>
                    </a:lnTo>
                    <a:lnTo>
                      <a:pt x="198" y="53"/>
                    </a:lnTo>
                    <a:lnTo>
                      <a:pt x="197" y="50"/>
                    </a:lnTo>
                    <a:lnTo>
                      <a:pt x="196" y="48"/>
                    </a:lnTo>
                    <a:lnTo>
                      <a:pt x="193" y="46"/>
                    </a:lnTo>
                    <a:lnTo>
                      <a:pt x="192" y="42"/>
                    </a:lnTo>
                    <a:lnTo>
                      <a:pt x="190" y="40"/>
                    </a:lnTo>
                    <a:lnTo>
                      <a:pt x="188" y="37"/>
                    </a:lnTo>
                    <a:lnTo>
                      <a:pt x="187" y="35"/>
                    </a:lnTo>
                    <a:lnTo>
                      <a:pt x="187" y="38"/>
                    </a:lnTo>
                    <a:lnTo>
                      <a:pt x="188" y="42"/>
                    </a:lnTo>
                    <a:lnTo>
                      <a:pt x="189" y="46"/>
                    </a:lnTo>
                    <a:lnTo>
                      <a:pt x="189" y="49"/>
                    </a:lnTo>
                    <a:lnTo>
                      <a:pt x="190" y="53"/>
                    </a:lnTo>
                    <a:lnTo>
                      <a:pt x="190" y="58"/>
                    </a:lnTo>
                    <a:lnTo>
                      <a:pt x="190" y="61"/>
                    </a:lnTo>
                    <a:lnTo>
                      <a:pt x="190" y="65"/>
                    </a:lnTo>
                    <a:lnTo>
                      <a:pt x="190" y="76"/>
                    </a:lnTo>
                    <a:lnTo>
                      <a:pt x="188" y="86"/>
                    </a:lnTo>
                    <a:lnTo>
                      <a:pt x="186" y="97"/>
                    </a:lnTo>
                    <a:lnTo>
                      <a:pt x="183" y="107"/>
                    </a:lnTo>
                    <a:lnTo>
                      <a:pt x="179" y="116"/>
                    </a:lnTo>
                    <a:lnTo>
                      <a:pt x="175" y="125"/>
                    </a:lnTo>
                    <a:lnTo>
                      <a:pt x="169" y="133"/>
                    </a:lnTo>
                    <a:lnTo>
                      <a:pt x="164" y="142"/>
                    </a:lnTo>
                    <a:lnTo>
                      <a:pt x="157" y="147"/>
                    </a:lnTo>
                    <a:lnTo>
                      <a:pt x="150" y="155"/>
                    </a:lnTo>
                    <a:lnTo>
                      <a:pt x="143" y="159"/>
                    </a:lnTo>
                    <a:lnTo>
                      <a:pt x="135" y="164"/>
                    </a:lnTo>
                    <a:lnTo>
                      <a:pt x="127" y="168"/>
                    </a:lnTo>
                    <a:lnTo>
                      <a:pt x="118" y="170"/>
                    </a:lnTo>
                    <a:lnTo>
                      <a:pt x="109" y="173"/>
                    </a:lnTo>
                    <a:lnTo>
                      <a:pt x="100" y="173"/>
                    </a:lnTo>
                    <a:lnTo>
                      <a:pt x="91" y="173"/>
                    </a:lnTo>
                    <a:lnTo>
                      <a:pt x="82" y="170"/>
                    </a:lnTo>
                    <a:lnTo>
                      <a:pt x="73" y="168"/>
                    </a:lnTo>
                    <a:lnTo>
                      <a:pt x="64" y="164"/>
                    </a:lnTo>
                    <a:lnTo>
                      <a:pt x="56" y="159"/>
                    </a:lnTo>
                    <a:lnTo>
                      <a:pt x="49" y="155"/>
                    </a:lnTo>
                    <a:lnTo>
                      <a:pt x="42" y="147"/>
                    </a:lnTo>
                    <a:lnTo>
                      <a:pt x="36" y="142"/>
                    </a:lnTo>
                    <a:lnTo>
                      <a:pt x="30" y="133"/>
                    </a:lnTo>
                    <a:lnTo>
                      <a:pt x="25" y="125"/>
                    </a:lnTo>
                    <a:lnTo>
                      <a:pt x="20" y="116"/>
                    </a:lnTo>
                    <a:lnTo>
                      <a:pt x="16" y="107"/>
                    </a:lnTo>
                    <a:lnTo>
                      <a:pt x="13" y="97"/>
                    </a:lnTo>
                    <a:lnTo>
                      <a:pt x="11" y="86"/>
                    </a:lnTo>
                    <a:lnTo>
                      <a:pt x="10" y="76"/>
                    </a:lnTo>
                    <a:lnTo>
                      <a:pt x="9" y="65"/>
                    </a:lnTo>
                    <a:lnTo>
                      <a:pt x="9" y="55"/>
                    </a:lnTo>
                    <a:lnTo>
                      <a:pt x="10" y="47"/>
                    </a:lnTo>
                    <a:lnTo>
                      <a:pt x="12" y="38"/>
                    </a:lnTo>
                    <a:lnTo>
                      <a:pt x="14" y="30"/>
                    </a:lnTo>
                    <a:lnTo>
                      <a:pt x="16" y="22"/>
                    </a:lnTo>
                    <a:lnTo>
                      <a:pt x="20" y="14"/>
                    </a:lnTo>
                    <a:lnTo>
                      <a:pt x="23" y="7"/>
                    </a:lnTo>
                    <a:lnTo>
                      <a:pt x="27" y="0"/>
                    </a:lnTo>
                    <a:lnTo>
                      <a:pt x="25" y="1"/>
                    </a:lnTo>
                    <a:lnTo>
                      <a:pt x="22" y="4"/>
                    </a:lnTo>
                    <a:lnTo>
                      <a:pt x="20" y="5"/>
                    </a:lnTo>
                    <a:lnTo>
                      <a:pt x="18" y="7"/>
                    </a:lnTo>
                    <a:lnTo>
                      <a:pt x="16" y="8"/>
                    </a:lnTo>
                    <a:lnTo>
                      <a:pt x="14" y="11"/>
                    </a:lnTo>
                    <a:lnTo>
                      <a:pt x="11" y="13"/>
                    </a:lnTo>
                    <a:lnTo>
                      <a:pt x="9" y="14"/>
                    </a:lnTo>
                    <a:lnTo>
                      <a:pt x="7" y="20"/>
                    </a:lnTo>
                    <a:lnTo>
                      <a:pt x="5" y="26"/>
                    </a:lnTo>
                    <a:lnTo>
                      <a:pt x="4" y="32"/>
                    </a:lnTo>
                    <a:lnTo>
                      <a:pt x="3" y="38"/>
                    </a:lnTo>
                    <a:lnTo>
                      <a:pt x="2" y="46"/>
                    </a:lnTo>
                    <a:lnTo>
                      <a:pt x="1" y="52"/>
                    </a:lnTo>
                    <a:lnTo>
                      <a:pt x="0" y="58"/>
                    </a:lnTo>
                    <a:lnTo>
                      <a:pt x="0" y="65"/>
                    </a:lnTo>
                    <a:lnTo>
                      <a:pt x="1" y="77"/>
                    </a:lnTo>
                    <a:lnTo>
                      <a:pt x="2" y="89"/>
                    </a:lnTo>
                    <a:lnTo>
                      <a:pt x="5" y="100"/>
                    </a:lnTo>
                    <a:lnTo>
                      <a:pt x="8" y="112"/>
                    </a:lnTo>
                    <a:lnTo>
                      <a:pt x="12" y="121"/>
                    </a:lnTo>
                    <a:lnTo>
                      <a:pt x="17" y="131"/>
                    </a:lnTo>
                    <a:lnTo>
                      <a:pt x="23" y="140"/>
                    </a:lnTo>
                    <a:lnTo>
                      <a:pt x="29" y="149"/>
                    </a:lnTo>
                    <a:lnTo>
                      <a:pt x="36" y="156"/>
                    </a:lnTo>
                    <a:lnTo>
                      <a:pt x="44" y="163"/>
                    </a:lnTo>
                    <a:lnTo>
                      <a:pt x="52" y="169"/>
                    </a:lnTo>
                    <a:lnTo>
                      <a:pt x="61" y="174"/>
                    </a:lnTo>
                    <a:lnTo>
                      <a:pt x="70" y="179"/>
                    </a:lnTo>
                    <a:lnTo>
                      <a:pt x="80" y="181"/>
                    </a:lnTo>
                    <a:lnTo>
                      <a:pt x="90" y="182"/>
                    </a:lnTo>
                    <a:lnTo>
                      <a:pt x="100" y="183"/>
                    </a:lnTo>
                    <a:lnTo>
                      <a:pt x="110" y="182"/>
                    </a:lnTo>
                    <a:lnTo>
                      <a:pt x="120" y="181"/>
                    </a:lnTo>
                    <a:lnTo>
                      <a:pt x="130" y="179"/>
                    </a:lnTo>
                    <a:lnTo>
                      <a:pt x="139" y="174"/>
                    </a:lnTo>
                    <a:lnTo>
                      <a:pt x="147" y="169"/>
                    </a:lnTo>
                    <a:lnTo>
                      <a:pt x="155" y="163"/>
                    </a:lnTo>
                    <a:lnTo>
                      <a:pt x="163" y="156"/>
                    </a:lnTo>
                    <a:lnTo>
                      <a:pt x="170" y="149"/>
                    </a:lnTo>
                    <a:lnTo>
                      <a:pt x="176" y="140"/>
                    </a:lnTo>
                    <a:lnTo>
                      <a:pt x="182" y="131"/>
                    </a:lnTo>
                    <a:lnTo>
                      <a:pt x="187" y="121"/>
                    </a:lnTo>
                    <a:lnTo>
                      <a:pt x="191" y="112"/>
                    </a:lnTo>
                    <a:lnTo>
                      <a:pt x="196" y="100"/>
                    </a:lnTo>
                    <a:lnTo>
                      <a:pt x="198" y="89"/>
                    </a:lnTo>
                    <a:lnTo>
                      <a:pt x="200" y="77"/>
                    </a:lnTo>
                    <a:lnTo>
                      <a:pt x="200" y="65"/>
                    </a:lnTo>
                    <a:close/>
                  </a:path>
                </a:pathLst>
              </a:custGeom>
              <a:solidFill>
                <a:srgbClr val="F6CBA4"/>
              </a:solidFill>
              <a:ln w="9525">
                <a:noFill/>
                <a:round/>
                <a:headEnd/>
                <a:tailEnd/>
              </a:ln>
            </p:spPr>
            <p:txBody>
              <a:bodyPr/>
              <a:lstStyle/>
              <a:p>
                <a:endParaRPr lang="zh-CN" altLang="en-US"/>
              </a:p>
            </p:txBody>
          </p:sp>
          <p:sp>
            <p:nvSpPr>
              <p:cNvPr id="18627" name="Freeform 84"/>
              <p:cNvSpPr>
                <a:spLocks/>
              </p:cNvSpPr>
              <p:nvPr/>
            </p:nvSpPr>
            <p:spPr bwMode="auto">
              <a:xfrm>
                <a:off x="1143" y="2648"/>
                <a:ext cx="38" cy="30"/>
              </a:xfrm>
              <a:custGeom>
                <a:avLst/>
                <a:gdLst>
                  <a:gd name="T0" fmla="*/ 0 w 191"/>
                  <a:gd name="T1" fmla="*/ 0 h 183"/>
                  <a:gd name="T2" fmla="*/ 0 w 191"/>
                  <a:gd name="T3" fmla="*/ 0 h 183"/>
                  <a:gd name="T4" fmla="*/ 0 w 191"/>
                  <a:gd name="T5" fmla="*/ 0 h 183"/>
                  <a:gd name="T6" fmla="*/ 0 w 191"/>
                  <a:gd name="T7" fmla="*/ 0 h 183"/>
                  <a:gd name="T8" fmla="*/ 0 w 191"/>
                  <a:gd name="T9" fmla="*/ 0 h 183"/>
                  <a:gd name="T10" fmla="*/ 0 w 191"/>
                  <a:gd name="T11" fmla="*/ 0 h 183"/>
                  <a:gd name="T12" fmla="*/ 0 w 191"/>
                  <a:gd name="T13" fmla="*/ 0 h 183"/>
                  <a:gd name="T14" fmla="*/ 0 w 191"/>
                  <a:gd name="T15" fmla="*/ 0 h 183"/>
                  <a:gd name="T16" fmla="*/ 0 w 191"/>
                  <a:gd name="T17" fmla="*/ 0 h 183"/>
                  <a:gd name="T18" fmla="*/ 0 w 191"/>
                  <a:gd name="T19" fmla="*/ 0 h 183"/>
                  <a:gd name="T20" fmla="*/ 0 w 191"/>
                  <a:gd name="T21" fmla="*/ 0 h 183"/>
                  <a:gd name="T22" fmla="*/ 0 w 191"/>
                  <a:gd name="T23" fmla="*/ 0 h 183"/>
                  <a:gd name="T24" fmla="*/ 0 w 191"/>
                  <a:gd name="T25" fmla="*/ 0 h 183"/>
                  <a:gd name="T26" fmla="*/ 0 w 191"/>
                  <a:gd name="T27" fmla="*/ 0 h 183"/>
                  <a:gd name="T28" fmla="*/ 0 w 191"/>
                  <a:gd name="T29" fmla="*/ 0 h 183"/>
                  <a:gd name="T30" fmla="*/ 0 w 191"/>
                  <a:gd name="T31" fmla="*/ 0 h 183"/>
                  <a:gd name="T32" fmla="*/ 0 w 191"/>
                  <a:gd name="T33" fmla="*/ 0 h 183"/>
                  <a:gd name="T34" fmla="*/ 0 w 191"/>
                  <a:gd name="T35" fmla="*/ 0 h 183"/>
                  <a:gd name="T36" fmla="*/ 0 w 191"/>
                  <a:gd name="T37" fmla="*/ 0 h 183"/>
                  <a:gd name="T38" fmla="*/ 0 w 191"/>
                  <a:gd name="T39" fmla="*/ 0 h 183"/>
                  <a:gd name="T40" fmla="*/ 0 w 191"/>
                  <a:gd name="T41" fmla="*/ 0 h 183"/>
                  <a:gd name="T42" fmla="*/ 0 w 191"/>
                  <a:gd name="T43" fmla="*/ 0 h 183"/>
                  <a:gd name="T44" fmla="*/ 0 w 191"/>
                  <a:gd name="T45" fmla="*/ 0 h 183"/>
                  <a:gd name="T46" fmla="*/ 0 w 191"/>
                  <a:gd name="T47" fmla="*/ 0 h 183"/>
                  <a:gd name="T48" fmla="*/ 0 w 191"/>
                  <a:gd name="T49" fmla="*/ 0 h 183"/>
                  <a:gd name="T50" fmla="*/ 0 w 191"/>
                  <a:gd name="T51" fmla="*/ 0 h 183"/>
                  <a:gd name="T52" fmla="*/ 0 w 191"/>
                  <a:gd name="T53" fmla="*/ 0 h 183"/>
                  <a:gd name="T54" fmla="*/ 0 w 191"/>
                  <a:gd name="T55" fmla="*/ 0 h 183"/>
                  <a:gd name="T56" fmla="*/ 0 w 191"/>
                  <a:gd name="T57" fmla="*/ 0 h 183"/>
                  <a:gd name="T58" fmla="*/ 0 w 191"/>
                  <a:gd name="T59" fmla="*/ 0 h 183"/>
                  <a:gd name="T60" fmla="*/ 0 w 191"/>
                  <a:gd name="T61" fmla="*/ 0 h 183"/>
                  <a:gd name="T62" fmla="*/ 0 w 191"/>
                  <a:gd name="T63" fmla="*/ 0 h 183"/>
                  <a:gd name="T64" fmla="*/ 0 w 191"/>
                  <a:gd name="T65" fmla="*/ 0 h 183"/>
                  <a:gd name="T66" fmla="*/ 0 w 191"/>
                  <a:gd name="T67" fmla="*/ 0 h 183"/>
                  <a:gd name="T68" fmla="*/ 0 w 191"/>
                  <a:gd name="T69" fmla="*/ 0 h 183"/>
                  <a:gd name="T70" fmla="*/ 0 w 191"/>
                  <a:gd name="T71" fmla="*/ 0 h 183"/>
                  <a:gd name="T72" fmla="*/ 0 w 191"/>
                  <a:gd name="T73" fmla="*/ 0 h 183"/>
                  <a:gd name="T74" fmla="*/ 0 w 191"/>
                  <a:gd name="T75" fmla="*/ 0 h 183"/>
                  <a:gd name="T76" fmla="*/ 0 w 191"/>
                  <a:gd name="T77" fmla="*/ 0 h 183"/>
                  <a:gd name="T78" fmla="*/ 0 w 191"/>
                  <a:gd name="T79" fmla="*/ 0 h 183"/>
                  <a:gd name="T80" fmla="*/ 0 w 191"/>
                  <a:gd name="T81" fmla="*/ 0 h 183"/>
                  <a:gd name="T82" fmla="*/ 0 w 191"/>
                  <a:gd name="T83" fmla="*/ 0 h 183"/>
                  <a:gd name="T84" fmla="*/ 0 w 191"/>
                  <a:gd name="T85" fmla="*/ 0 h 183"/>
                  <a:gd name="T86" fmla="*/ 0 w 191"/>
                  <a:gd name="T87" fmla="*/ 0 h 183"/>
                  <a:gd name="T88" fmla="*/ 0 w 191"/>
                  <a:gd name="T89" fmla="*/ 0 h 183"/>
                  <a:gd name="T90" fmla="*/ 0 w 191"/>
                  <a:gd name="T91" fmla="*/ 0 h 183"/>
                  <a:gd name="T92" fmla="*/ 0 w 191"/>
                  <a:gd name="T93" fmla="*/ 0 h 183"/>
                  <a:gd name="T94" fmla="*/ 0 w 191"/>
                  <a:gd name="T95" fmla="*/ 0 h 183"/>
                  <a:gd name="T96" fmla="*/ 0 w 191"/>
                  <a:gd name="T97" fmla="*/ 0 h 183"/>
                  <a:gd name="T98" fmla="*/ 0 w 191"/>
                  <a:gd name="T99" fmla="*/ 0 h 183"/>
                  <a:gd name="T100" fmla="*/ 0 w 191"/>
                  <a:gd name="T101" fmla="*/ 0 h 183"/>
                  <a:gd name="T102" fmla="*/ 0 w 191"/>
                  <a:gd name="T103" fmla="*/ 0 h 183"/>
                  <a:gd name="T104" fmla="*/ 0 w 191"/>
                  <a:gd name="T105" fmla="*/ 0 h 183"/>
                  <a:gd name="T106" fmla="*/ 0 w 191"/>
                  <a:gd name="T107" fmla="*/ 0 h 183"/>
                  <a:gd name="T108" fmla="*/ 0 w 191"/>
                  <a:gd name="T109" fmla="*/ 0 h 183"/>
                  <a:gd name="T110" fmla="*/ 0 w 191"/>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1"/>
                  <a:gd name="T169" fmla="*/ 0 h 183"/>
                  <a:gd name="T170" fmla="*/ 191 w 191"/>
                  <a:gd name="T171" fmla="*/ 183 h 1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1" h="183">
                    <a:moveTo>
                      <a:pt x="191" y="71"/>
                    </a:moveTo>
                    <a:lnTo>
                      <a:pt x="191" y="68"/>
                    </a:lnTo>
                    <a:lnTo>
                      <a:pt x="189" y="66"/>
                    </a:lnTo>
                    <a:lnTo>
                      <a:pt x="189" y="64"/>
                    </a:lnTo>
                    <a:lnTo>
                      <a:pt x="189" y="61"/>
                    </a:lnTo>
                    <a:lnTo>
                      <a:pt x="189" y="59"/>
                    </a:lnTo>
                    <a:lnTo>
                      <a:pt x="189" y="56"/>
                    </a:lnTo>
                    <a:lnTo>
                      <a:pt x="188" y="54"/>
                    </a:lnTo>
                    <a:lnTo>
                      <a:pt x="188" y="52"/>
                    </a:lnTo>
                    <a:lnTo>
                      <a:pt x="187" y="48"/>
                    </a:lnTo>
                    <a:lnTo>
                      <a:pt x="185" y="46"/>
                    </a:lnTo>
                    <a:lnTo>
                      <a:pt x="183" y="43"/>
                    </a:lnTo>
                    <a:lnTo>
                      <a:pt x="181" y="41"/>
                    </a:lnTo>
                    <a:lnTo>
                      <a:pt x="179" y="38"/>
                    </a:lnTo>
                    <a:lnTo>
                      <a:pt x="178" y="35"/>
                    </a:lnTo>
                    <a:lnTo>
                      <a:pt x="176" y="32"/>
                    </a:lnTo>
                    <a:lnTo>
                      <a:pt x="174" y="30"/>
                    </a:lnTo>
                    <a:lnTo>
                      <a:pt x="175" y="35"/>
                    </a:lnTo>
                    <a:lnTo>
                      <a:pt x="177" y="40"/>
                    </a:lnTo>
                    <a:lnTo>
                      <a:pt x="178" y="44"/>
                    </a:lnTo>
                    <a:lnTo>
                      <a:pt x="179" y="49"/>
                    </a:lnTo>
                    <a:lnTo>
                      <a:pt x="180" y="55"/>
                    </a:lnTo>
                    <a:lnTo>
                      <a:pt x="180" y="60"/>
                    </a:lnTo>
                    <a:lnTo>
                      <a:pt x="180" y="66"/>
                    </a:lnTo>
                    <a:lnTo>
                      <a:pt x="181" y="71"/>
                    </a:lnTo>
                    <a:lnTo>
                      <a:pt x="180" y="82"/>
                    </a:lnTo>
                    <a:lnTo>
                      <a:pt x="179" y="91"/>
                    </a:lnTo>
                    <a:lnTo>
                      <a:pt x="177" y="101"/>
                    </a:lnTo>
                    <a:lnTo>
                      <a:pt x="174" y="110"/>
                    </a:lnTo>
                    <a:lnTo>
                      <a:pt x="170" y="120"/>
                    </a:lnTo>
                    <a:lnTo>
                      <a:pt x="166" y="128"/>
                    </a:lnTo>
                    <a:lnTo>
                      <a:pt x="161" y="136"/>
                    </a:lnTo>
                    <a:lnTo>
                      <a:pt x="156" y="143"/>
                    </a:lnTo>
                    <a:lnTo>
                      <a:pt x="149" y="150"/>
                    </a:lnTo>
                    <a:lnTo>
                      <a:pt x="143" y="156"/>
                    </a:lnTo>
                    <a:lnTo>
                      <a:pt x="136" y="161"/>
                    </a:lnTo>
                    <a:lnTo>
                      <a:pt x="128" y="165"/>
                    </a:lnTo>
                    <a:lnTo>
                      <a:pt x="121" y="169"/>
                    </a:lnTo>
                    <a:lnTo>
                      <a:pt x="112" y="171"/>
                    </a:lnTo>
                    <a:lnTo>
                      <a:pt x="104" y="173"/>
                    </a:lnTo>
                    <a:lnTo>
                      <a:pt x="95" y="173"/>
                    </a:lnTo>
                    <a:lnTo>
                      <a:pt x="86" y="173"/>
                    </a:lnTo>
                    <a:lnTo>
                      <a:pt x="78" y="171"/>
                    </a:lnTo>
                    <a:lnTo>
                      <a:pt x="70" y="169"/>
                    </a:lnTo>
                    <a:lnTo>
                      <a:pt x="61" y="165"/>
                    </a:lnTo>
                    <a:lnTo>
                      <a:pt x="53" y="161"/>
                    </a:lnTo>
                    <a:lnTo>
                      <a:pt x="46" y="156"/>
                    </a:lnTo>
                    <a:lnTo>
                      <a:pt x="40" y="150"/>
                    </a:lnTo>
                    <a:lnTo>
                      <a:pt x="34" y="143"/>
                    </a:lnTo>
                    <a:lnTo>
                      <a:pt x="28" y="136"/>
                    </a:lnTo>
                    <a:lnTo>
                      <a:pt x="23" y="128"/>
                    </a:lnTo>
                    <a:lnTo>
                      <a:pt x="19" y="120"/>
                    </a:lnTo>
                    <a:lnTo>
                      <a:pt x="15" y="110"/>
                    </a:lnTo>
                    <a:lnTo>
                      <a:pt x="12" y="101"/>
                    </a:lnTo>
                    <a:lnTo>
                      <a:pt x="10" y="91"/>
                    </a:lnTo>
                    <a:lnTo>
                      <a:pt x="9" y="82"/>
                    </a:lnTo>
                    <a:lnTo>
                      <a:pt x="9" y="71"/>
                    </a:lnTo>
                    <a:lnTo>
                      <a:pt x="9" y="60"/>
                    </a:lnTo>
                    <a:lnTo>
                      <a:pt x="10" y="50"/>
                    </a:lnTo>
                    <a:lnTo>
                      <a:pt x="12" y="41"/>
                    </a:lnTo>
                    <a:lnTo>
                      <a:pt x="15" y="32"/>
                    </a:lnTo>
                    <a:lnTo>
                      <a:pt x="18" y="23"/>
                    </a:lnTo>
                    <a:lnTo>
                      <a:pt x="22" y="14"/>
                    </a:lnTo>
                    <a:lnTo>
                      <a:pt x="27" y="7"/>
                    </a:lnTo>
                    <a:lnTo>
                      <a:pt x="32" y="0"/>
                    </a:lnTo>
                    <a:lnTo>
                      <a:pt x="30" y="1"/>
                    </a:lnTo>
                    <a:lnTo>
                      <a:pt x="27" y="2"/>
                    </a:lnTo>
                    <a:lnTo>
                      <a:pt x="25" y="5"/>
                    </a:lnTo>
                    <a:lnTo>
                      <a:pt x="22" y="6"/>
                    </a:lnTo>
                    <a:lnTo>
                      <a:pt x="20" y="7"/>
                    </a:lnTo>
                    <a:lnTo>
                      <a:pt x="18" y="10"/>
                    </a:lnTo>
                    <a:lnTo>
                      <a:pt x="15" y="11"/>
                    </a:lnTo>
                    <a:lnTo>
                      <a:pt x="13" y="13"/>
                    </a:lnTo>
                    <a:lnTo>
                      <a:pt x="10" y="19"/>
                    </a:lnTo>
                    <a:lnTo>
                      <a:pt x="7" y="26"/>
                    </a:lnTo>
                    <a:lnTo>
                      <a:pt x="5" y="34"/>
                    </a:lnTo>
                    <a:lnTo>
                      <a:pt x="3" y="41"/>
                    </a:lnTo>
                    <a:lnTo>
                      <a:pt x="2" y="48"/>
                    </a:lnTo>
                    <a:lnTo>
                      <a:pt x="1" y="55"/>
                    </a:lnTo>
                    <a:lnTo>
                      <a:pt x="0" y="62"/>
                    </a:lnTo>
                    <a:lnTo>
                      <a:pt x="0" y="71"/>
                    </a:lnTo>
                    <a:lnTo>
                      <a:pt x="0" y="83"/>
                    </a:lnTo>
                    <a:lnTo>
                      <a:pt x="2" y="94"/>
                    </a:lnTo>
                    <a:lnTo>
                      <a:pt x="4" y="104"/>
                    </a:lnTo>
                    <a:lnTo>
                      <a:pt x="7" y="115"/>
                    </a:lnTo>
                    <a:lnTo>
                      <a:pt x="11" y="125"/>
                    </a:lnTo>
                    <a:lnTo>
                      <a:pt x="16" y="134"/>
                    </a:lnTo>
                    <a:lnTo>
                      <a:pt x="21" y="143"/>
                    </a:lnTo>
                    <a:lnTo>
                      <a:pt x="27" y="151"/>
                    </a:lnTo>
                    <a:lnTo>
                      <a:pt x="34" y="158"/>
                    </a:lnTo>
                    <a:lnTo>
                      <a:pt x="41" y="164"/>
                    </a:lnTo>
                    <a:lnTo>
                      <a:pt x="49" y="170"/>
                    </a:lnTo>
                    <a:lnTo>
                      <a:pt x="57" y="175"/>
                    </a:lnTo>
                    <a:lnTo>
                      <a:pt x="67" y="179"/>
                    </a:lnTo>
                    <a:lnTo>
                      <a:pt x="76" y="182"/>
                    </a:lnTo>
                    <a:lnTo>
                      <a:pt x="85" y="183"/>
                    </a:lnTo>
                    <a:lnTo>
                      <a:pt x="95" y="183"/>
                    </a:lnTo>
                    <a:lnTo>
                      <a:pt x="105" y="183"/>
                    </a:lnTo>
                    <a:lnTo>
                      <a:pt x="114" y="182"/>
                    </a:lnTo>
                    <a:lnTo>
                      <a:pt x="123" y="179"/>
                    </a:lnTo>
                    <a:lnTo>
                      <a:pt x="132" y="175"/>
                    </a:lnTo>
                    <a:lnTo>
                      <a:pt x="140" y="170"/>
                    </a:lnTo>
                    <a:lnTo>
                      <a:pt x="148" y="164"/>
                    </a:lnTo>
                    <a:lnTo>
                      <a:pt x="155" y="158"/>
                    </a:lnTo>
                    <a:lnTo>
                      <a:pt x="162" y="151"/>
                    </a:lnTo>
                    <a:lnTo>
                      <a:pt x="168" y="143"/>
                    </a:lnTo>
                    <a:lnTo>
                      <a:pt x="173" y="134"/>
                    </a:lnTo>
                    <a:lnTo>
                      <a:pt x="178" y="125"/>
                    </a:lnTo>
                    <a:lnTo>
                      <a:pt x="182" y="115"/>
                    </a:lnTo>
                    <a:lnTo>
                      <a:pt x="185" y="104"/>
                    </a:lnTo>
                    <a:lnTo>
                      <a:pt x="188" y="94"/>
                    </a:lnTo>
                    <a:lnTo>
                      <a:pt x="189" y="83"/>
                    </a:lnTo>
                    <a:lnTo>
                      <a:pt x="191" y="71"/>
                    </a:lnTo>
                    <a:close/>
                  </a:path>
                </a:pathLst>
              </a:custGeom>
              <a:solidFill>
                <a:srgbClr val="F7CDA5"/>
              </a:solidFill>
              <a:ln w="9525">
                <a:noFill/>
                <a:round/>
                <a:headEnd/>
                <a:tailEnd/>
              </a:ln>
            </p:spPr>
            <p:txBody>
              <a:bodyPr/>
              <a:lstStyle/>
              <a:p>
                <a:endParaRPr lang="zh-CN" altLang="en-US"/>
              </a:p>
            </p:txBody>
          </p:sp>
          <p:sp>
            <p:nvSpPr>
              <p:cNvPr id="18628" name="Freeform 85"/>
              <p:cNvSpPr>
                <a:spLocks/>
              </p:cNvSpPr>
              <p:nvPr/>
            </p:nvSpPr>
            <p:spPr bwMode="auto">
              <a:xfrm>
                <a:off x="1143" y="2647"/>
                <a:ext cx="37" cy="30"/>
              </a:xfrm>
              <a:custGeom>
                <a:avLst/>
                <a:gdLst>
                  <a:gd name="T0" fmla="*/ 0 w 181"/>
                  <a:gd name="T1" fmla="*/ 0 h 185"/>
                  <a:gd name="T2" fmla="*/ 0 w 181"/>
                  <a:gd name="T3" fmla="*/ 0 h 185"/>
                  <a:gd name="T4" fmla="*/ 0 w 181"/>
                  <a:gd name="T5" fmla="*/ 0 h 185"/>
                  <a:gd name="T6" fmla="*/ 0 w 181"/>
                  <a:gd name="T7" fmla="*/ 0 h 185"/>
                  <a:gd name="T8" fmla="*/ 0 w 181"/>
                  <a:gd name="T9" fmla="*/ 0 h 185"/>
                  <a:gd name="T10" fmla="*/ 0 w 181"/>
                  <a:gd name="T11" fmla="*/ 0 h 185"/>
                  <a:gd name="T12" fmla="*/ 0 w 181"/>
                  <a:gd name="T13" fmla="*/ 0 h 185"/>
                  <a:gd name="T14" fmla="*/ 0 w 181"/>
                  <a:gd name="T15" fmla="*/ 0 h 185"/>
                  <a:gd name="T16" fmla="*/ 0 w 181"/>
                  <a:gd name="T17" fmla="*/ 0 h 185"/>
                  <a:gd name="T18" fmla="*/ 0 w 181"/>
                  <a:gd name="T19" fmla="*/ 0 h 185"/>
                  <a:gd name="T20" fmla="*/ 0 w 181"/>
                  <a:gd name="T21" fmla="*/ 0 h 185"/>
                  <a:gd name="T22" fmla="*/ 0 w 181"/>
                  <a:gd name="T23" fmla="*/ 0 h 185"/>
                  <a:gd name="T24" fmla="*/ 0 w 181"/>
                  <a:gd name="T25" fmla="*/ 0 h 185"/>
                  <a:gd name="T26" fmla="*/ 0 w 181"/>
                  <a:gd name="T27" fmla="*/ 0 h 185"/>
                  <a:gd name="T28" fmla="*/ 0 w 181"/>
                  <a:gd name="T29" fmla="*/ 0 h 185"/>
                  <a:gd name="T30" fmla="*/ 0 w 181"/>
                  <a:gd name="T31" fmla="*/ 0 h 185"/>
                  <a:gd name="T32" fmla="*/ 0 w 181"/>
                  <a:gd name="T33" fmla="*/ 0 h 185"/>
                  <a:gd name="T34" fmla="*/ 0 w 181"/>
                  <a:gd name="T35" fmla="*/ 0 h 185"/>
                  <a:gd name="T36" fmla="*/ 0 w 181"/>
                  <a:gd name="T37" fmla="*/ 0 h 185"/>
                  <a:gd name="T38" fmla="*/ 0 w 181"/>
                  <a:gd name="T39" fmla="*/ 0 h 185"/>
                  <a:gd name="T40" fmla="*/ 0 w 181"/>
                  <a:gd name="T41" fmla="*/ 0 h 185"/>
                  <a:gd name="T42" fmla="*/ 0 w 181"/>
                  <a:gd name="T43" fmla="*/ 0 h 185"/>
                  <a:gd name="T44" fmla="*/ 0 w 181"/>
                  <a:gd name="T45" fmla="*/ 0 h 185"/>
                  <a:gd name="T46" fmla="*/ 0 w 181"/>
                  <a:gd name="T47" fmla="*/ 0 h 185"/>
                  <a:gd name="T48" fmla="*/ 0 w 181"/>
                  <a:gd name="T49" fmla="*/ 0 h 185"/>
                  <a:gd name="T50" fmla="*/ 0 w 181"/>
                  <a:gd name="T51" fmla="*/ 0 h 185"/>
                  <a:gd name="T52" fmla="*/ 0 w 181"/>
                  <a:gd name="T53" fmla="*/ 0 h 185"/>
                  <a:gd name="T54" fmla="*/ 0 w 181"/>
                  <a:gd name="T55" fmla="*/ 0 h 185"/>
                  <a:gd name="T56" fmla="*/ 0 w 181"/>
                  <a:gd name="T57" fmla="*/ 0 h 185"/>
                  <a:gd name="T58" fmla="*/ 0 w 181"/>
                  <a:gd name="T59" fmla="*/ 0 h 185"/>
                  <a:gd name="T60" fmla="*/ 0 w 181"/>
                  <a:gd name="T61" fmla="*/ 0 h 185"/>
                  <a:gd name="T62" fmla="*/ 0 w 181"/>
                  <a:gd name="T63" fmla="*/ 0 h 185"/>
                  <a:gd name="T64" fmla="*/ 0 w 181"/>
                  <a:gd name="T65" fmla="*/ 0 h 185"/>
                  <a:gd name="T66" fmla="*/ 0 w 181"/>
                  <a:gd name="T67" fmla="*/ 0 h 185"/>
                  <a:gd name="T68" fmla="*/ 0 w 181"/>
                  <a:gd name="T69" fmla="*/ 0 h 185"/>
                  <a:gd name="T70" fmla="*/ 0 w 181"/>
                  <a:gd name="T71" fmla="*/ 0 h 185"/>
                  <a:gd name="T72" fmla="*/ 0 w 181"/>
                  <a:gd name="T73" fmla="*/ 0 h 185"/>
                  <a:gd name="T74" fmla="*/ 0 w 181"/>
                  <a:gd name="T75" fmla="*/ 0 h 185"/>
                  <a:gd name="T76" fmla="*/ 0 w 181"/>
                  <a:gd name="T77" fmla="*/ 0 h 185"/>
                  <a:gd name="T78" fmla="*/ 0 w 181"/>
                  <a:gd name="T79" fmla="*/ 0 h 185"/>
                  <a:gd name="T80" fmla="*/ 0 w 181"/>
                  <a:gd name="T81" fmla="*/ 0 h 185"/>
                  <a:gd name="T82" fmla="*/ 0 w 181"/>
                  <a:gd name="T83" fmla="*/ 0 h 185"/>
                  <a:gd name="T84" fmla="*/ 0 w 181"/>
                  <a:gd name="T85" fmla="*/ 0 h 185"/>
                  <a:gd name="T86" fmla="*/ 0 w 181"/>
                  <a:gd name="T87" fmla="*/ 0 h 185"/>
                  <a:gd name="T88" fmla="*/ 0 w 181"/>
                  <a:gd name="T89" fmla="*/ 0 h 185"/>
                  <a:gd name="T90" fmla="*/ 0 w 181"/>
                  <a:gd name="T91" fmla="*/ 0 h 185"/>
                  <a:gd name="T92" fmla="*/ 0 w 181"/>
                  <a:gd name="T93" fmla="*/ 0 h 185"/>
                  <a:gd name="T94" fmla="*/ 0 w 181"/>
                  <a:gd name="T95" fmla="*/ 0 h 185"/>
                  <a:gd name="T96" fmla="*/ 0 w 181"/>
                  <a:gd name="T97" fmla="*/ 0 h 185"/>
                  <a:gd name="T98" fmla="*/ 0 w 181"/>
                  <a:gd name="T99" fmla="*/ 0 h 185"/>
                  <a:gd name="T100" fmla="*/ 0 w 181"/>
                  <a:gd name="T101" fmla="*/ 0 h 185"/>
                  <a:gd name="T102" fmla="*/ 0 w 181"/>
                  <a:gd name="T103" fmla="*/ 0 h 185"/>
                  <a:gd name="T104" fmla="*/ 0 w 181"/>
                  <a:gd name="T105" fmla="*/ 0 h 185"/>
                  <a:gd name="T106" fmla="*/ 0 w 181"/>
                  <a:gd name="T107" fmla="*/ 0 h 185"/>
                  <a:gd name="T108" fmla="*/ 0 w 181"/>
                  <a:gd name="T109" fmla="*/ 0 h 185"/>
                  <a:gd name="T110" fmla="*/ 0 w 181"/>
                  <a:gd name="T111" fmla="*/ 0 h 1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85"/>
                  <a:gd name="T170" fmla="*/ 181 w 181"/>
                  <a:gd name="T171" fmla="*/ 185 h 1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85">
                    <a:moveTo>
                      <a:pt x="181" y="77"/>
                    </a:moveTo>
                    <a:lnTo>
                      <a:pt x="181" y="73"/>
                    </a:lnTo>
                    <a:lnTo>
                      <a:pt x="181" y="70"/>
                    </a:lnTo>
                    <a:lnTo>
                      <a:pt x="181" y="65"/>
                    </a:lnTo>
                    <a:lnTo>
                      <a:pt x="180" y="61"/>
                    </a:lnTo>
                    <a:lnTo>
                      <a:pt x="180" y="58"/>
                    </a:lnTo>
                    <a:lnTo>
                      <a:pt x="179" y="54"/>
                    </a:lnTo>
                    <a:lnTo>
                      <a:pt x="178" y="50"/>
                    </a:lnTo>
                    <a:lnTo>
                      <a:pt x="178" y="47"/>
                    </a:lnTo>
                    <a:lnTo>
                      <a:pt x="176" y="44"/>
                    </a:lnTo>
                    <a:lnTo>
                      <a:pt x="174" y="41"/>
                    </a:lnTo>
                    <a:lnTo>
                      <a:pt x="171" y="38"/>
                    </a:lnTo>
                    <a:lnTo>
                      <a:pt x="169" y="36"/>
                    </a:lnTo>
                    <a:lnTo>
                      <a:pt x="167" y="34"/>
                    </a:lnTo>
                    <a:lnTo>
                      <a:pt x="165" y="31"/>
                    </a:lnTo>
                    <a:lnTo>
                      <a:pt x="163" y="29"/>
                    </a:lnTo>
                    <a:lnTo>
                      <a:pt x="160" y="26"/>
                    </a:lnTo>
                    <a:lnTo>
                      <a:pt x="163" y="31"/>
                    </a:lnTo>
                    <a:lnTo>
                      <a:pt x="165" y="37"/>
                    </a:lnTo>
                    <a:lnTo>
                      <a:pt x="167" y="43"/>
                    </a:lnTo>
                    <a:lnTo>
                      <a:pt x="169" y="50"/>
                    </a:lnTo>
                    <a:lnTo>
                      <a:pt x="170" y="56"/>
                    </a:lnTo>
                    <a:lnTo>
                      <a:pt x="171" y="64"/>
                    </a:lnTo>
                    <a:lnTo>
                      <a:pt x="172" y="70"/>
                    </a:lnTo>
                    <a:lnTo>
                      <a:pt x="172" y="77"/>
                    </a:lnTo>
                    <a:lnTo>
                      <a:pt x="172" y="86"/>
                    </a:lnTo>
                    <a:lnTo>
                      <a:pt x="170" y="96"/>
                    </a:lnTo>
                    <a:lnTo>
                      <a:pt x="168" y="106"/>
                    </a:lnTo>
                    <a:lnTo>
                      <a:pt x="166" y="114"/>
                    </a:lnTo>
                    <a:lnTo>
                      <a:pt x="162" y="124"/>
                    </a:lnTo>
                    <a:lnTo>
                      <a:pt x="158" y="131"/>
                    </a:lnTo>
                    <a:lnTo>
                      <a:pt x="154" y="139"/>
                    </a:lnTo>
                    <a:lnTo>
                      <a:pt x="148" y="145"/>
                    </a:lnTo>
                    <a:lnTo>
                      <a:pt x="143" y="151"/>
                    </a:lnTo>
                    <a:lnTo>
                      <a:pt x="136" y="157"/>
                    </a:lnTo>
                    <a:lnTo>
                      <a:pt x="130" y="162"/>
                    </a:lnTo>
                    <a:lnTo>
                      <a:pt x="123" y="167"/>
                    </a:lnTo>
                    <a:lnTo>
                      <a:pt x="115" y="169"/>
                    </a:lnTo>
                    <a:lnTo>
                      <a:pt x="107" y="171"/>
                    </a:lnTo>
                    <a:lnTo>
                      <a:pt x="99" y="174"/>
                    </a:lnTo>
                    <a:lnTo>
                      <a:pt x="91" y="174"/>
                    </a:lnTo>
                    <a:lnTo>
                      <a:pt x="83" y="174"/>
                    </a:lnTo>
                    <a:lnTo>
                      <a:pt x="75" y="171"/>
                    </a:lnTo>
                    <a:lnTo>
                      <a:pt x="67" y="169"/>
                    </a:lnTo>
                    <a:lnTo>
                      <a:pt x="59" y="167"/>
                    </a:lnTo>
                    <a:lnTo>
                      <a:pt x="52" y="162"/>
                    </a:lnTo>
                    <a:lnTo>
                      <a:pt x="45" y="157"/>
                    </a:lnTo>
                    <a:lnTo>
                      <a:pt x="39" y="151"/>
                    </a:lnTo>
                    <a:lnTo>
                      <a:pt x="33" y="145"/>
                    </a:lnTo>
                    <a:lnTo>
                      <a:pt x="28" y="139"/>
                    </a:lnTo>
                    <a:lnTo>
                      <a:pt x="23" y="131"/>
                    </a:lnTo>
                    <a:lnTo>
                      <a:pt x="19" y="124"/>
                    </a:lnTo>
                    <a:lnTo>
                      <a:pt x="16" y="114"/>
                    </a:lnTo>
                    <a:lnTo>
                      <a:pt x="13" y="106"/>
                    </a:lnTo>
                    <a:lnTo>
                      <a:pt x="11" y="96"/>
                    </a:lnTo>
                    <a:lnTo>
                      <a:pt x="10" y="86"/>
                    </a:lnTo>
                    <a:lnTo>
                      <a:pt x="9" y="77"/>
                    </a:lnTo>
                    <a:lnTo>
                      <a:pt x="10" y="65"/>
                    </a:lnTo>
                    <a:lnTo>
                      <a:pt x="11" y="54"/>
                    </a:lnTo>
                    <a:lnTo>
                      <a:pt x="14" y="43"/>
                    </a:lnTo>
                    <a:lnTo>
                      <a:pt x="18" y="34"/>
                    </a:lnTo>
                    <a:lnTo>
                      <a:pt x="22" y="24"/>
                    </a:lnTo>
                    <a:lnTo>
                      <a:pt x="27" y="16"/>
                    </a:lnTo>
                    <a:lnTo>
                      <a:pt x="33" y="7"/>
                    </a:lnTo>
                    <a:lnTo>
                      <a:pt x="40" y="0"/>
                    </a:lnTo>
                    <a:lnTo>
                      <a:pt x="37" y="1"/>
                    </a:lnTo>
                    <a:lnTo>
                      <a:pt x="35" y="2"/>
                    </a:lnTo>
                    <a:lnTo>
                      <a:pt x="32" y="4"/>
                    </a:lnTo>
                    <a:lnTo>
                      <a:pt x="29" y="6"/>
                    </a:lnTo>
                    <a:lnTo>
                      <a:pt x="26" y="7"/>
                    </a:lnTo>
                    <a:lnTo>
                      <a:pt x="23" y="8"/>
                    </a:lnTo>
                    <a:lnTo>
                      <a:pt x="21" y="11"/>
                    </a:lnTo>
                    <a:lnTo>
                      <a:pt x="18" y="12"/>
                    </a:lnTo>
                    <a:lnTo>
                      <a:pt x="14" y="19"/>
                    </a:lnTo>
                    <a:lnTo>
                      <a:pt x="11" y="26"/>
                    </a:lnTo>
                    <a:lnTo>
                      <a:pt x="7" y="34"/>
                    </a:lnTo>
                    <a:lnTo>
                      <a:pt x="5" y="42"/>
                    </a:lnTo>
                    <a:lnTo>
                      <a:pt x="3" y="50"/>
                    </a:lnTo>
                    <a:lnTo>
                      <a:pt x="1" y="59"/>
                    </a:lnTo>
                    <a:lnTo>
                      <a:pt x="0" y="67"/>
                    </a:lnTo>
                    <a:lnTo>
                      <a:pt x="0" y="77"/>
                    </a:lnTo>
                    <a:lnTo>
                      <a:pt x="1" y="88"/>
                    </a:lnTo>
                    <a:lnTo>
                      <a:pt x="2" y="98"/>
                    </a:lnTo>
                    <a:lnTo>
                      <a:pt x="4" y="109"/>
                    </a:lnTo>
                    <a:lnTo>
                      <a:pt x="7" y="119"/>
                    </a:lnTo>
                    <a:lnTo>
                      <a:pt x="11" y="128"/>
                    </a:lnTo>
                    <a:lnTo>
                      <a:pt x="16" y="137"/>
                    </a:lnTo>
                    <a:lnTo>
                      <a:pt x="21" y="145"/>
                    </a:lnTo>
                    <a:lnTo>
                      <a:pt x="27" y="154"/>
                    </a:lnTo>
                    <a:lnTo>
                      <a:pt x="33" y="159"/>
                    </a:lnTo>
                    <a:lnTo>
                      <a:pt x="40" y="167"/>
                    </a:lnTo>
                    <a:lnTo>
                      <a:pt x="47" y="171"/>
                    </a:lnTo>
                    <a:lnTo>
                      <a:pt x="55" y="176"/>
                    </a:lnTo>
                    <a:lnTo>
                      <a:pt x="64" y="180"/>
                    </a:lnTo>
                    <a:lnTo>
                      <a:pt x="73" y="182"/>
                    </a:lnTo>
                    <a:lnTo>
                      <a:pt x="82" y="185"/>
                    </a:lnTo>
                    <a:lnTo>
                      <a:pt x="91" y="185"/>
                    </a:lnTo>
                    <a:lnTo>
                      <a:pt x="100" y="185"/>
                    </a:lnTo>
                    <a:lnTo>
                      <a:pt x="109" y="182"/>
                    </a:lnTo>
                    <a:lnTo>
                      <a:pt x="118" y="180"/>
                    </a:lnTo>
                    <a:lnTo>
                      <a:pt x="126" y="176"/>
                    </a:lnTo>
                    <a:lnTo>
                      <a:pt x="134" y="171"/>
                    </a:lnTo>
                    <a:lnTo>
                      <a:pt x="141" y="167"/>
                    </a:lnTo>
                    <a:lnTo>
                      <a:pt x="148" y="159"/>
                    </a:lnTo>
                    <a:lnTo>
                      <a:pt x="155" y="154"/>
                    </a:lnTo>
                    <a:lnTo>
                      <a:pt x="160" y="145"/>
                    </a:lnTo>
                    <a:lnTo>
                      <a:pt x="166" y="137"/>
                    </a:lnTo>
                    <a:lnTo>
                      <a:pt x="170" y="128"/>
                    </a:lnTo>
                    <a:lnTo>
                      <a:pt x="174" y="119"/>
                    </a:lnTo>
                    <a:lnTo>
                      <a:pt x="177" y="109"/>
                    </a:lnTo>
                    <a:lnTo>
                      <a:pt x="179" y="98"/>
                    </a:lnTo>
                    <a:lnTo>
                      <a:pt x="181" y="88"/>
                    </a:lnTo>
                    <a:lnTo>
                      <a:pt x="181" y="77"/>
                    </a:lnTo>
                    <a:close/>
                  </a:path>
                </a:pathLst>
              </a:custGeom>
              <a:solidFill>
                <a:srgbClr val="F7CFA7"/>
              </a:solidFill>
              <a:ln w="9525">
                <a:noFill/>
                <a:round/>
                <a:headEnd/>
                <a:tailEnd/>
              </a:ln>
            </p:spPr>
            <p:txBody>
              <a:bodyPr/>
              <a:lstStyle/>
              <a:p>
                <a:endParaRPr lang="zh-CN" altLang="en-US"/>
              </a:p>
            </p:txBody>
          </p:sp>
          <p:sp>
            <p:nvSpPr>
              <p:cNvPr id="18629" name="Freeform 86"/>
              <p:cNvSpPr>
                <a:spLocks/>
              </p:cNvSpPr>
              <p:nvPr/>
            </p:nvSpPr>
            <p:spPr bwMode="auto">
              <a:xfrm>
                <a:off x="1144" y="2646"/>
                <a:ext cx="35" cy="30"/>
              </a:xfrm>
              <a:custGeom>
                <a:avLst/>
                <a:gdLst>
                  <a:gd name="T0" fmla="*/ 0 w 172"/>
                  <a:gd name="T1" fmla="*/ 0 h 184"/>
                  <a:gd name="T2" fmla="*/ 0 w 172"/>
                  <a:gd name="T3" fmla="*/ 0 h 184"/>
                  <a:gd name="T4" fmla="*/ 0 w 172"/>
                  <a:gd name="T5" fmla="*/ 0 h 184"/>
                  <a:gd name="T6" fmla="*/ 0 w 172"/>
                  <a:gd name="T7" fmla="*/ 0 h 184"/>
                  <a:gd name="T8" fmla="*/ 0 w 172"/>
                  <a:gd name="T9" fmla="*/ 0 h 184"/>
                  <a:gd name="T10" fmla="*/ 0 w 172"/>
                  <a:gd name="T11" fmla="*/ 0 h 184"/>
                  <a:gd name="T12" fmla="*/ 0 w 172"/>
                  <a:gd name="T13" fmla="*/ 0 h 184"/>
                  <a:gd name="T14" fmla="*/ 0 w 172"/>
                  <a:gd name="T15" fmla="*/ 0 h 184"/>
                  <a:gd name="T16" fmla="*/ 0 w 172"/>
                  <a:gd name="T17" fmla="*/ 0 h 184"/>
                  <a:gd name="T18" fmla="*/ 0 w 172"/>
                  <a:gd name="T19" fmla="*/ 0 h 184"/>
                  <a:gd name="T20" fmla="*/ 0 w 172"/>
                  <a:gd name="T21" fmla="*/ 0 h 184"/>
                  <a:gd name="T22" fmla="*/ 0 w 172"/>
                  <a:gd name="T23" fmla="*/ 0 h 184"/>
                  <a:gd name="T24" fmla="*/ 0 w 172"/>
                  <a:gd name="T25" fmla="*/ 0 h 184"/>
                  <a:gd name="T26" fmla="*/ 0 w 172"/>
                  <a:gd name="T27" fmla="*/ 0 h 184"/>
                  <a:gd name="T28" fmla="*/ 0 w 172"/>
                  <a:gd name="T29" fmla="*/ 0 h 184"/>
                  <a:gd name="T30" fmla="*/ 0 w 172"/>
                  <a:gd name="T31" fmla="*/ 0 h 184"/>
                  <a:gd name="T32" fmla="*/ 0 w 172"/>
                  <a:gd name="T33" fmla="*/ 0 h 184"/>
                  <a:gd name="T34" fmla="*/ 0 w 172"/>
                  <a:gd name="T35" fmla="*/ 0 h 184"/>
                  <a:gd name="T36" fmla="*/ 0 w 172"/>
                  <a:gd name="T37" fmla="*/ 0 h 184"/>
                  <a:gd name="T38" fmla="*/ 0 w 172"/>
                  <a:gd name="T39" fmla="*/ 0 h 184"/>
                  <a:gd name="T40" fmla="*/ 0 w 172"/>
                  <a:gd name="T41" fmla="*/ 0 h 184"/>
                  <a:gd name="T42" fmla="*/ 0 w 172"/>
                  <a:gd name="T43" fmla="*/ 0 h 184"/>
                  <a:gd name="T44" fmla="*/ 0 w 172"/>
                  <a:gd name="T45" fmla="*/ 0 h 184"/>
                  <a:gd name="T46" fmla="*/ 0 w 172"/>
                  <a:gd name="T47" fmla="*/ 0 h 184"/>
                  <a:gd name="T48" fmla="*/ 0 w 172"/>
                  <a:gd name="T49" fmla="*/ 0 h 184"/>
                  <a:gd name="T50" fmla="*/ 0 w 172"/>
                  <a:gd name="T51" fmla="*/ 0 h 184"/>
                  <a:gd name="T52" fmla="*/ 0 w 172"/>
                  <a:gd name="T53" fmla="*/ 0 h 184"/>
                  <a:gd name="T54" fmla="*/ 0 w 172"/>
                  <a:gd name="T55" fmla="*/ 0 h 184"/>
                  <a:gd name="T56" fmla="*/ 0 w 172"/>
                  <a:gd name="T57" fmla="*/ 0 h 184"/>
                  <a:gd name="T58" fmla="*/ 0 w 172"/>
                  <a:gd name="T59" fmla="*/ 0 h 184"/>
                  <a:gd name="T60" fmla="*/ 0 w 172"/>
                  <a:gd name="T61" fmla="*/ 0 h 184"/>
                  <a:gd name="T62" fmla="*/ 0 w 172"/>
                  <a:gd name="T63" fmla="*/ 0 h 184"/>
                  <a:gd name="T64" fmla="*/ 0 w 172"/>
                  <a:gd name="T65" fmla="*/ 0 h 184"/>
                  <a:gd name="T66" fmla="*/ 0 w 172"/>
                  <a:gd name="T67" fmla="*/ 0 h 184"/>
                  <a:gd name="T68" fmla="*/ 0 w 172"/>
                  <a:gd name="T69" fmla="*/ 0 h 184"/>
                  <a:gd name="T70" fmla="*/ 0 w 172"/>
                  <a:gd name="T71" fmla="*/ 0 h 184"/>
                  <a:gd name="T72" fmla="*/ 0 w 172"/>
                  <a:gd name="T73" fmla="*/ 0 h 184"/>
                  <a:gd name="T74" fmla="*/ 0 w 172"/>
                  <a:gd name="T75" fmla="*/ 0 h 184"/>
                  <a:gd name="T76" fmla="*/ 0 w 172"/>
                  <a:gd name="T77" fmla="*/ 0 h 184"/>
                  <a:gd name="T78" fmla="*/ 0 w 172"/>
                  <a:gd name="T79" fmla="*/ 0 h 184"/>
                  <a:gd name="T80" fmla="*/ 0 w 172"/>
                  <a:gd name="T81" fmla="*/ 0 h 184"/>
                  <a:gd name="T82" fmla="*/ 0 w 172"/>
                  <a:gd name="T83" fmla="*/ 0 h 184"/>
                  <a:gd name="T84" fmla="*/ 0 w 172"/>
                  <a:gd name="T85" fmla="*/ 0 h 184"/>
                  <a:gd name="T86" fmla="*/ 0 w 172"/>
                  <a:gd name="T87" fmla="*/ 0 h 184"/>
                  <a:gd name="T88" fmla="*/ 0 w 172"/>
                  <a:gd name="T89" fmla="*/ 0 h 184"/>
                  <a:gd name="T90" fmla="*/ 0 w 172"/>
                  <a:gd name="T91" fmla="*/ 0 h 184"/>
                  <a:gd name="T92" fmla="*/ 0 w 172"/>
                  <a:gd name="T93" fmla="*/ 0 h 184"/>
                  <a:gd name="T94" fmla="*/ 0 w 172"/>
                  <a:gd name="T95" fmla="*/ 0 h 184"/>
                  <a:gd name="T96" fmla="*/ 0 w 172"/>
                  <a:gd name="T97" fmla="*/ 0 h 184"/>
                  <a:gd name="T98" fmla="*/ 0 w 172"/>
                  <a:gd name="T99" fmla="*/ 0 h 184"/>
                  <a:gd name="T100" fmla="*/ 0 w 172"/>
                  <a:gd name="T101" fmla="*/ 0 h 184"/>
                  <a:gd name="T102" fmla="*/ 0 w 172"/>
                  <a:gd name="T103" fmla="*/ 0 h 184"/>
                  <a:gd name="T104" fmla="*/ 0 w 172"/>
                  <a:gd name="T105" fmla="*/ 0 h 184"/>
                  <a:gd name="T106" fmla="*/ 0 w 172"/>
                  <a:gd name="T107" fmla="*/ 0 h 184"/>
                  <a:gd name="T108" fmla="*/ 0 w 172"/>
                  <a:gd name="T109" fmla="*/ 0 h 184"/>
                  <a:gd name="T110" fmla="*/ 0 w 172"/>
                  <a:gd name="T111" fmla="*/ 0 h 1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2"/>
                  <a:gd name="T169" fmla="*/ 0 h 184"/>
                  <a:gd name="T170" fmla="*/ 172 w 172"/>
                  <a:gd name="T171" fmla="*/ 184 h 1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2" h="184">
                    <a:moveTo>
                      <a:pt x="172" y="82"/>
                    </a:moveTo>
                    <a:lnTo>
                      <a:pt x="171" y="77"/>
                    </a:lnTo>
                    <a:lnTo>
                      <a:pt x="171" y="71"/>
                    </a:lnTo>
                    <a:lnTo>
                      <a:pt x="171" y="66"/>
                    </a:lnTo>
                    <a:lnTo>
                      <a:pt x="170" y="60"/>
                    </a:lnTo>
                    <a:lnTo>
                      <a:pt x="169" y="55"/>
                    </a:lnTo>
                    <a:lnTo>
                      <a:pt x="168" y="51"/>
                    </a:lnTo>
                    <a:lnTo>
                      <a:pt x="166" y="46"/>
                    </a:lnTo>
                    <a:lnTo>
                      <a:pt x="165" y="41"/>
                    </a:lnTo>
                    <a:lnTo>
                      <a:pt x="162" y="39"/>
                    </a:lnTo>
                    <a:lnTo>
                      <a:pt x="160" y="36"/>
                    </a:lnTo>
                    <a:lnTo>
                      <a:pt x="157" y="33"/>
                    </a:lnTo>
                    <a:lnTo>
                      <a:pt x="154" y="30"/>
                    </a:lnTo>
                    <a:lnTo>
                      <a:pt x="152" y="28"/>
                    </a:lnTo>
                    <a:lnTo>
                      <a:pt x="149" y="25"/>
                    </a:lnTo>
                    <a:lnTo>
                      <a:pt x="146" y="23"/>
                    </a:lnTo>
                    <a:lnTo>
                      <a:pt x="143" y="21"/>
                    </a:lnTo>
                    <a:lnTo>
                      <a:pt x="147" y="27"/>
                    </a:lnTo>
                    <a:lnTo>
                      <a:pt x="151" y="34"/>
                    </a:lnTo>
                    <a:lnTo>
                      <a:pt x="155" y="41"/>
                    </a:lnTo>
                    <a:lnTo>
                      <a:pt x="157" y="48"/>
                    </a:lnTo>
                    <a:lnTo>
                      <a:pt x="160" y="57"/>
                    </a:lnTo>
                    <a:lnTo>
                      <a:pt x="161" y="65"/>
                    </a:lnTo>
                    <a:lnTo>
                      <a:pt x="162" y="73"/>
                    </a:lnTo>
                    <a:lnTo>
                      <a:pt x="163" y="82"/>
                    </a:lnTo>
                    <a:lnTo>
                      <a:pt x="162" y="91"/>
                    </a:lnTo>
                    <a:lnTo>
                      <a:pt x="161" y="100"/>
                    </a:lnTo>
                    <a:lnTo>
                      <a:pt x="159" y="109"/>
                    </a:lnTo>
                    <a:lnTo>
                      <a:pt x="157" y="118"/>
                    </a:lnTo>
                    <a:lnTo>
                      <a:pt x="153" y="125"/>
                    </a:lnTo>
                    <a:lnTo>
                      <a:pt x="149" y="133"/>
                    </a:lnTo>
                    <a:lnTo>
                      <a:pt x="145" y="141"/>
                    </a:lnTo>
                    <a:lnTo>
                      <a:pt x="140" y="147"/>
                    </a:lnTo>
                    <a:lnTo>
                      <a:pt x="135" y="153"/>
                    </a:lnTo>
                    <a:lnTo>
                      <a:pt x="129" y="157"/>
                    </a:lnTo>
                    <a:lnTo>
                      <a:pt x="123" y="162"/>
                    </a:lnTo>
                    <a:lnTo>
                      <a:pt x="116" y="166"/>
                    </a:lnTo>
                    <a:lnTo>
                      <a:pt x="109" y="169"/>
                    </a:lnTo>
                    <a:lnTo>
                      <a:pt x="102" y="172"/>
                    </a:lnTo>
                    <a:lnTo>
                      <a:pt x="94" y="173"/>
                    </a:lnTo>
                    <a:lnTo>
                      <a:pt x="86" y="173"/>
                    </a:lnTo>
                    <a:lnTo>
                      <a:pt x="78" y="173"/>
                    </a:lnTo>
                    <a:lnTo>
                      <a:pt x="71" y="172"/>
                    </a:lnTo>
                    <a:lnTo>
                      <a:pt x="63" y="169"/>
                    </a:lnTo>
                    <a:lnTo>
                      <a:pt x="55" y="166"/>
                    </a:lnTo>
                    <a:lnTo>
                      <a:pt x="49" y="162"/>
                    </a:lnTo>
                    <a:lnTo>
                      <a:pt x="42" y="157"/>
                    </a:lnTo>
                    <a:lnTo>
                      <a:pt x="36" y="153"/>
                    </a:lnTo>
                    <a:lnTo>
                      <a:pt x="31" y="147"/>
                    </a:lnTo>
                    <a:lnTo>
                      <a:pt x="26" y="141"/>
                    </a:lnTo>
                    <a:lnTo>
                      <a:pt x="22" y="133"/>
                    </a:lnTo>
                    <a:lnTo>
                      <a:pt x="18" y="125"/>
                    </a:lnTo>
                    <a:lnTo>
                      <a:pt x="15" y="118"/>
                    </a:lnTo>
                    <a:lnTo>
                      <a:pt x="12" y="109"/>
                    </a:lnTo>
                    <a:lnTo>
                      <a:pt x="10" y="100"/>
                    </a:lnTo>
                    <a:lnTo>
                      <a:pt x="9" y="91"/>
                    </a:lnTo>
                    <a:lnTo>
                      <a:pt x="9" y="82"/>
                    </a:lnTo>
                    <a:lnTo>
                      <a:pt x="9" y="69"/>
                    </a:lnTo>
                    <a:lnTo>
                      <a:pt x="12" y="57"/>
                    </a:lnTo>
                    <a:lnTo>
                      <a:pt x="15" y="45"/>
                    </a:lnTo>
                    <a:lnTo>
                      <a:pt x="20" y="34"/>
                    </a:lnTo>
                    <a:lnTo>
                      <a:pt x="26" y="24"/>
                    </a:lnTo>
                    <a:lnTo>
                      <a:pt x="33" y="15"/>
                    </a:lnTo>
                    <a:lnTo>
                      <a:pt x="41" y="7"/>
                    </a:lnTo>
                    <a:lnTo>
                      <a:pt x="49" y="0"/>
                    </a:lnTo>
                    <a:lnTo>
                      <a:pt x="46" y="2"/>
                    </a:lnTo>
                    <a:lnTo>
                      <a:pt x="43" y="3"/>
                    </a:lnTo>
                    <a:lnTo>
                      <a:pt x="39" y="4"/>
                    </a:lnTo>
                    <a:lnTo>
                      <a:pt x="36" y="5"/>
                    </a:lnTo>
                    <a:lnTo>
                      <a:pt x="33" y="6"/>
                    </a:lnTo>
                    <a:lnTo>
                      <a:pt x="30" y="7"/>
                    </a:lnTo>
                    <a:lnTo>
                      <a:pt x="27" y="10"/>
                    </a:lnTo>
                    <a:lnTo>
                      <a:pt x="23" y="11"/>
                    </a:lnTo>
                    <a:lnTo>
                      <a:pt x="18" y="18"/>
                    </a:lnTo>
                    <a:lnTo>
                      <a:pt x="13" y="25"/>
                    </a:lnTo>
                    <a:lnTo>
                      <a:pt x="9" y="34"/>
                    </a:lnTo>
                    <a:lnTo>
                      <a:pt x="6" y="43"/>
                    </a:lnTo>
                    <a:lnTo>
                      <a:pt x="3" y="52"/>
                    </a:lnTo>
                    <a:lnTo>
                      <a:pt x="1" y="61"/>
                    </a:lnTo>
                    <a:lnTo>
                      <a:pt x="0" y="71"/>
                    </a:lnTo>
                    <a:lnTo>
                      <a:pt x="0" y="82"/>
                    </a:lnTo>
                    <a:lnTo>
                      <a:pt x="0" y="93"/>
                    </a:lnTo>
                    <a:lnTo>
                      <a:pt x="1" y="102"/>
                    </a:lnTo>
                    <a:lnTo>
                      <a:pt x="3" y="112"/>
                    </a:lnTo>
                    <a:lnTo>
                      <a:pt x="6" y="121"/>
                    </a:lnTo>
                    <a:lnTo>
                      <a:pt x="10" y="131"/>
                    </a:lnTo>
                    <a:lnTo>
                      <a:pt x="14" y="139"/>
                    </a:lnTo>
                    <a:lnTo>
                      <a:pt x="19" y="147"/>
                    </a:lnTo>
                    <a:lnTo>
                      <a:pt x="25" y="154"/>
                    </a:lnTo>
                    <a:lnTo>
                      <a:pt x="31" y="161"/>
                    </a:lnTo>
                    <a:lnTo>
                      <a:pt x="37" y="167"/>
                    </a:lnTo>
                    <a:lnTo>
                      <a:pt x="44" y="172"/>
                    </a:lnTo>
                    <a:lnTo>
                      <a:pt x="52" y="176"/>
                    </a:lnTo>
                    <a:lnTo>
                      <a:pt x="61" y="180"/>
                    </a:lnTo>
                    <a:lnTo>
                      <a:pt x="69" y="182"/>
                    </a:lnTo>
                    <a:lnTo>
                      <a:pt x="77" y="184"/>
                    </a:lnTo>
                    <a:lnTo>
                      <a:pt x="86" y="184"/>
                    </a:lnTo>
                    <a:lnTo>
                      <a:pt x="95" y="184"/>
                    </a:lnTo>
                    <a:lnTo>
                      <a:pt x="103" y="182"/>
                    </a:lnTo>
                    <a:lnTo>
                      <a:pt x="111" y="180"/>
                    </a:lnTo>
                    <a:lnTo>
                      <a:pt x="119" y="176"/>
                    </a:lnTo>
                    <a:lnTo>
                      <a:pt x="127" y="172"/>
                    </a:lnTo>
                    <a:lnTo>
                      <a:pt x="134" y="167"/>
                    </a:lnTo>
                    <a:lnTo>
                      <a:pt x="140" y="161"/>
                    </a:lnTo>
                    <a:lnTo>
                      <a:pt x="147" y="154"/>
                    </a:lnTo>
                    <a:lnTo>
                      <a:pt x="152" y="147"/>
                    </a:lnTo>
                    <a:lnTo>
                      <a:pt x="157" y="139"/>
                    </a:lnTo>
                    <a:lnTo>
                      <a:pt x="161" y="131"/>
                    </a:lnTo>
                    <a:lnTo>
                      <a:pt x="165" y="121"/>
                    </a:lnTo>
                    <a:lnTo>
                      <a:pt x="168" y="112"/>
                    </a:lnTo>
                    <a:lnTo>
                      <a:pt x="170" y="102"/>
                    </a:lnTo>
                    <a:lnTo>
                      <a:pt x="171" y="93"/>
                    </a:lnTo>
                    <a:lnTo>
                      <a:pt x="172" y="82"/>
                    </a:lnTo>
                    <a:close/>
                  </a:path>
                </a:pathLst>
              </a:custGeom>
              <a:solidFill>
                <a:srgbClr val="F7D2A9"/>
              </a:solidFill>
              <a:ln w="9525">
                <a:noFill/>
                <a:round/>
                <a:headEnd/>
                <a:tailEnd/>
              </a:ln>
            </p:spPr>
            <p:txBody>
              <a:bodyPr/>
              <a:lstStyle/>
              <a:p>
                <a:endParaRPr lang="zh-CN" altLang="en-US"/>
              </a:p>
            </p:txBody>
          </p:sp>
          <p:sp>
            <p:nvSpPr>
              <p:cNvPr id="18630" name="Freeform 87"/>
              <p:cNvSpPr>
                <a:spLocks/>
              </p:cNvSpPr>
              <p:nvPr/>
            </p:nvSpPr>
            <p:spPr bwMode="auto">
              <a:xfrm>
                <a:off x="1145" y="2645"/>
                <a:ext cx="33" cy="30"/>
              </a:xfrm>
              <a:custGeom>
                <a:avLst/>
                <a:gdLst>
                  <a:gd name="T0" fmla="*/ 0 w 163"/>
                  <a:gd name="T1" fmla="*/ 0 h 181"/>
                  <a:gd name="T2" fmla="*/ 0 w 163"/>
                  <a:gd name="T3" fmla="*/ 0 h 181"/>
                  <a:gd name="T4" fmla="*/ 0 w 163"/>
                  <a:gd name="T5" fmla="*/ 0 h 181"/>
                  <a:gd name="T6" fmla="*/ 0 w 163"/>
                  <a:gd name="T7" fmla="*/ 0 h 181"/>
                  <a:gd name="T8" fmla="*/ 0 w 163"/>
                  <a:gd name="T9" fmla="*/ 0 h 181"/>
                  <a:gd name="T10" fmla="*/ 0 w 163"/>
                  <a:gd name="T11" fmla="*/ 0 h 181"/>
                  <a:gd name="T12" fmla="*/ 0 w 163"/>
                  <a:gd name="T13" fmla="*/ 0 h 181"/>
                  <a:gd name="T14" fmla="*/ 0 w 163"/>
                  <a:gd name="T15" fmla="*/ 0 h 181"/>
                  <a:gd name="T16" fmla="*/ 0 w 163"/>
                  <a:gd name="T17" fmla="*/ 0 h 181"/>
                  <a:gd name="T18" fmla="*/ 0 w 163"/>
                  <a:gd name="T19" fmla="*/ 0 h 181"/>
                  <a:gd name="T20" fmla="*/ 0 w 163"/>
                  <a:gd name="T21" fmla="*/ 0 h 181"/>
                  <a:gd name="T22" fmla="*/ 0 w 163"/>
                  <a:gd name="T23" fmla="*/ 0 h 181"/>
                  <a:gd name="T24" fmla="*/ 0 w 163"/>
                  <a:gd name="T25" fmla="*/ 0 h 181"/>
                  <a:gd name="T26" fmla="*/ 0 w 163"/>
                  <a:gd name="T27" fmla="*/ 0 h 181"/>
                  <a:gd name="T28" fmla="*/ 0 w 163"/>
                  <a:gd name="T29" fmla="*/ 0 h 181"/>
                  <a:gd name="T30" fmla="*/ 0 w 163"/>
                  <a:gd name="T31" fmla="*/ 0 h 181"/>
                  <a:gd name="T32" fmla="*/ 0 w 163"/>
                  <a:gd name="T33" fmla="*/ 0 h 181"/>
                  <a:gd name="T34" fmla="*/ 0 w 163"/>
                  <a:gd name="T35" fmla="*/ 0 h 181"/>
                  <a:gd name="T36" fmla="*/ 0 w 163"/>
                  <a:gd name="T37" fmla="*/ 0 h 181"/>
                  <a:gd name="T38" fmla="*/ 0 w 163"/>
                  <a:gd name="T39" fmla="*/ 0 h 181"/>
                  <a:gd name="T40" fmla="*/ 0 w 163"/>
                  <a:gd name="T41" fmla="*/ 0 h 181"/>
                  <a:gd name="T42" fmla="*/ 0 w 163"/>
                  <a:gd name="T43" fmla="*/ 0 h 181"/>
                  <a:gd name="T44" fmla="*/ 0 w 163"/>
                  <a:gd name="T45" fmla="*/ 0 h 181"/>
                  <a:gd name="T46" fmla="*/ 0 w 163"/>
                  <a:gd name="T47" fmla="*/ 0 h 181"/>
                  <a:gd name="T48" fmla="*/ 0 w 163"/>
                  <a:gd name="T49" fmla="*/ 0 h 181"/>
                  <a:gd name="T50" fmla="*/ 0 w 163"/>
                  <a:gd name="T51" fmla="*/ 0 h 181"/>
                  <a:gd name="T52" fmla="*/ 0 w 163"/>
                  <a:gd name="T53" fmla="*/ 0 h 181"/>
                  <a:gd name="T54" fmla="*/ 0 w 163"/>
                  <a:gd name="T55" fmla="*/ 0 h 181"/>
                  <a:gd name="T56" fmla="*/ 0 w 163"/>
                  <a:gd name="T57" fmla="*/ 0 h 181"/>
                  <a:gd name="T58" fmla="*/ 0 w 163"/>
                  <a:gd name="T59" fmla="*/ 0 h 181"/>
                  <a:gd name="T60" fmla="*/ 0 w 163"/>
                  <a:gd name="T61" fmla="*/ 0 h 181"/>
                  <a:gd name="T62" fmla="*/ 0 w 163"/>
                  <a:gd name="T63" fmla="*/ 0 h 181"/>
                  <a:gd name="T64" fmla="*/ 0 w 163"/>
                  <a:gd name="T65" fmla="*/ 0 h 181"/>
                  <a:gd name="T66" fmla="*/ 0 w 163"/>
                  <a:gd name="T67" fmla="*/ 0 h 181"/>
                  <a:gd name="T68" fmla="*/ 0 w 163"/>
                  <a:gd name="T69" fmla="*/ 0 h 181"/>
                  <a:gd name="T70" fmla="*/ 0 w 163"/>
                  <a:gd name="T71" fmla="*/ 0 h 181"/>
                  <a:gd name="T72" fmla="*/ 0 w 163"/>
                  <a:gd name="T73" fmla="*/ 0 h 181"/>
                  <a:gd name="T74" fmla="*/ 0 w 163"/>
                  <a:gd name="T75" fmla="*/ 0 h 181"/>
                  <a:gd name="T76" fmla="*/ 0 w 163"/>
                  <a:gd name="T77" fmla="*/ 0 h 181"/>
                  <a:gd name="T78" fmla="*/ 0 w 163"/>
                  <a:gd name="T79" fmla="*/ 0 h 181"/>
                  <a:gd name="T80" fmla="*/ 0 w 163"/>
                  <a:gd name="T81" fmla="*/ 0 h 181"/>
                  <a:gd name="T82" fmla="*/ 0 w 163"/>
                  <a:gd name="T83" fmla="*/ 0 h 181"/>
                  <a:gd name="T84" fmla="*/ 0 w 163"/>
                  <a:gd name="T85" fmla="*/ 0 h 181"/>
                  <a:gd name="T86" fmla="*/ 0 w 163"/>
                  <a:gd name="T87" fmla="*/ 0 h 181"/>
                  <a:gd name="T88" fmla="*/ 0 w 163"/>
                  <a:gd name="T89" fmla="*/ 0 h 181"/>
                  <a:gd name="T90" fmla="*/ 0 w 163"/>
                  <a:gd name="T91" fmla="*/ 0 h 181"/>
                  <a:gd name="T92" fmla="*/ 0 w 163"/>
                  <a:gd name="T93" fmla="*/ 0 h 181"/>
                  <a:gd name="T94" fmla="*/ 0 w 163"/>
                  <a:gd name="T95" fmla="*/ 0 h 181"/>
                  <a:gd name="T96" fmla="*/ 0 w 163"/>
                  <a:gd name="T97" fmla="*/ 0 h 181"/>
                  <a:gd name="T98" fmla="*/ 0 w 163"/>
                  <a:gd name="T99" fmla="*/ 0 h 181"/>
                  <a:gd name="T100" fmla="*/ 0 w 163"/>
                  <a:gd name="T101" fmla="*/ 0 h 181"/>
                  <a:gd name="T102" fmla="*/ 0 w 163"/>
                  <a:gd name="T103" fmla="*/ 0 h 181"/>
                  <a:gd name="T104" fmla="*/ 0 w 163"/>
                  <a:gd name="T105" fmla="*/ 0 h 181"/>
                  <a:gd name="T106" fmla="*/ 0 w 163"/>
                  <a:gd name="T107" fmla="*/ 0 h 181"/>
                  <a:gd name="T108" fmla="*/ 0 w 163"/>
                  <a:gd name="T109" fmla="*/ 0 h 181"/>
                  <a:gd name="T110" fmla="*/ 0 w 163"/>
                  <a:gd name="T111" fmla="*/ 0 h 181"/>
                  <a:gd name="T112" fmla="*/ 0 w 163"/>
                  <a:gd name="T113" fmla="*/ 0 h 181"/>
                  <a:gd name="T114" fmla="*/ 0 w 163"/>
                  <a:gd name="T115" fmla="*/ 0 h 181"/>
                  <a:gd name="T116" fmla="*/ 0 w 163"/>
                  <a:gd name="T117" fmla="*/ 0 h 181"/>
                  <a:gd name="T118" fmla="*/ 0 w 163"/>
                  <a:gd name="T119" fmla="*/ 0 h 181"/>
                  <a:gd name="T120" fmla="*/ 0 w 163"/>
                  <a:gd name="T121" fmla="*/ 0 h 181"/>
                  <a:gd name="T122" fmla="*/ 0 w 163"/>
                  <a:gd name="T123" fmla="*/ 0 h 1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3"/>
                  <a:gd name="T187" fmla="*/ 0 h 181"/>
                  <a:gd name="T188" fmla="*/ 163 w 163"/>
                  <a:gd name="T189" fmla="*/ 181 h 1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3" h="181">
                    <a:moveTo>
                      <a:pt x="163" y="84"/>
                    </a:moveTo>
                    <a:lnTo>
                      <a:pt x="163" y="77"/>
                    </a:lnTo>
                    <a:lnTo>
                      <a:pt x="162" y="71"/>
                    </a:lnTo>
                    <a:lnTo>
                      <a:pt x="161" y="63"/>
                    </a:lnTo>
                    <a:lnTo>
                      <a:pt x="160" y="57"/>
                    </a:lnTo>
                    <a:lnTo>
                      <a:pt x="158" y="50"/>
                    </a:lnTo>
                    <a:lnTo>
                      <a:pt x="156" y="44"/>
                    </a:lnTo>
                    <a:lnTo>
                      <a:pt x="154" y="38"/>
                    </a:lnTo>
                    <a:lnTo>
                      <a:pt x="151" y="33"/>
                    </a:lnTo>
                    <a:lnTo>
                      <a:pt x="149" y="31"/>
                    </a:lnTo>
                    <a:lnTo>
                      <a:pt x="147" y="30"/>
                    </a:lnTo>
                    <a:lnTo>
                      <a:pt x="145" y="27"/>
                    </a:lnTo>
                    <a:lnTo>
                      <a:pt x="143" y="26"/>
                    </a:lnTo>
                    <a:lnTo>
                      <a:pt x="141" y="24"/>
                    </a:lnTo>
                    <a:lnTo>
                      <a:pt x="139" y="23"/>
                    </a:lnTo>
                    <a:lnTo>
                      <a:pt x="137" y="21"/>
                    </a:lnTo>
                    <a:lnTo>
                      <a:pt x="135" y="19"/>
                    </a:lnTo>
                    <a:lnTo>
                      <a:pt x="133" y="18"/>
                    </a:lnTo>
                    <a:lnTo>
                      <a:pt x="132" y="18"/>
                    </a:lnTo>
                    <a:lnTo>
                      <a:pt x="130" y="17"/>
                    </a:lnTo>
                    <a:lnTo>
                      <a:pt x="128" y="15"/>
                    </a:lnTo>
                    <a:lnTo>
                      <a:pt x="127" y="14"/>
                    </a:lnTo>
                    <a:lnTo>
                      <a:pt x="125" y="13"/>
                    </a:lnTo>
                    <a:lnTo>
                      <a:pt x="123" y="13"/>
                    </a:lnTo>
                    <a:lnTo>
                      <a:pt x="122" y="12"/>
                    </a:lnTo>
                    <a:lnTo>
                      <a:pt x="129" y="18"/>
                    </a:lnTo>
                    <a:lnTo>
                      <a:pt x="135" y="25"/>
                    </a:lnTo>
                    <a:lnTo>
                      <a:pt x="140" y="33"/>
                    </a:lnTo>
                    <a:lnTo>
                      <a:pt x="145" y="42"/>
                    </a:lnTo>
                    <a:lnTo>
                      <a:pt x="149" y="51"/>
                    </a:lnTo>
                    <a:lnTo>
                      <a:pt x="152" y="62"/>
                    </a:lnTo>
                    <a:lnTo>
                      <a:pt x="153" y="73"/>
                    </a:lnTo>
                    <a:lnTo>
                      <a:pt x="154" y="84"/>
                    </a:lnTo>
                    <a:lnTo>
                      <a:pt x="154" y="92"/>
                    </a:lnTo>
                    <a:lnTo>
                      <a:pt x="153" y="101"/>
                    </a:lnTo>
                    <a:lnTo>
                      <a:pt x="151" y="109"/>
                    </a:lnTo>
                    <a:lnTo>
                      <a:pt x="148" y="117"/>
                    </a:lnTo>
                    <a:lnTo>
                      <a:pt x="145" y="125"/>
                    </a:lnTo>
                    <a:lnTo>
                      <a:pt x="142" y="132"/>
                    </a:lnTo>
                    <a:lnTo>
                      <a:pt x="138" y="139"/>
                    </a:lnTo>
                    <a:lnTo>
                      <a:pt x="133" y="145"/>
                    </a:lnTo>
                    <a:lnTo>
                      <a:pt x="128" y="151"/>
                    </a:lnTo>
                    <a:lnTo>
                      <a:pt x="122" y="156"/>
                    </a:lnTo>
                    <a:lnTo>
                      <a:pt x="116" y="159"/>
                    </a:lnTo>
                    <a:lnTo>
                      <a:pt x="110" y="163"/>
                    </a:lnTo>
                    <a:lnTo>
                      <a:pt x="103" y="166"/>
                    </a:lnTo>
                    <a:lnTo>
                      <a:pt x="97" y="169"/>
                    </a:lnTo>
                    <a:lnTo>
                      <a:pt x="89" y="170"/>
                    </a:lnTo>
                    <a:lnTo>
                      <a:pt x="82" y="170"/>
                    </a:lnTo>
                    <a:lnTo>
                      <a:pt x="75" y="170"/>
                    </a:lnTo>
                    <a:lnTo>
                      <a:pt x="68" y="169"/>
                    </a:lnTo>
                    <a:lnTo>
                      <a:pt x="61" y="166"/>
                    </a:lnTo>
                    <a:lnTo>
                      <a:pt x="54" y="163"/>
                    </a:lnTo>
                    <a:lnTo>
                      <a:pt x="47" y="159"/>
                    </a:lnTo>
                    <a:lnTo>
                      <a:pt x="41" y="156"/>
                    </a:lnTo>
                    <a:lnTo>
                      <a:pt x="35" y="151"/>
                    </a:lnTo>
                    <a:lnTo>
                      <a:pt x="30" y="145"/>
                    </a:lnTo>
                    <a:lnTo>
                      <a:pt x="26" y="139"/>
                    </a:lnTo>
                    <a:lnTo>
                      <a:pt x="21" y="132"/>
                    </a:lnTo>
                    <a:lnTo>
                      <a:pt x="18" y="125"/>
                    </a:lnTo>
                    <a:lnTo>
                      <a:pt x="15" y="117"/>
                    </a:lnTo>
                    <a:lnTo>
                      <a:pt x="12" y="109"/>
                    </a:lnTo>
                    <a:lnTo>
                      <a:pt x="11" y="101"/>
                    </a:lnTo>
                    <a:lnTo>
                      <a:pt x="10" y="92"/>
                    </a:lnTo>
                    <a:lnTo>
                      <a:pt x="9" y="84"/>
                    </a:lnTo>
                    <a:lnTo>
                      <a:pt x="9" y="77"/>
                    </a:lnTo>
                    <a:lnTo>
                      <a:pt x="10" y="68"/>
                    </a:lnTo>
                    <a:lnTo>
                      <a:pt x="12" y="61"/>
                    </a:lnTo>
                    <a:lnTo>
                      <a:pt x="13" y="55"/>
                    </a:lnTo>
                    <a:lnTo>
                      <a:pt x="18" y="42"/>
                    </a:lnTo>
                    <a:lnTo>
                      <a:pt x="25" y="30"/>
                    </a:lnTo>
                    <a:lnTo>
                      <a:pt x="33" y="19"/>
                    </a:lnTo>
                    <a:lnTo>
                      <a:pt x="43" y="11"/>
                    </a:lnTo>
                    <a:lnTo>
                      <a:pt x="48" y="7"/>
                    </a:lnTo>
                    <a:lnTo>
                      <a:pt x="54" y="5"/>
                    </a:lnTo>
                    <a:lnTo>
                      <a:pt x="60" y="1"/>
                    </a:lnTo>
                    <a:lnTo>
                      <a:pt x="66" y="0"/>
                    </a:lnTo>
                    <a:lnTo>
                      <a:pt x="62" y="0"/>
                    </a:lnTo>
                    <a:lnTo>
                      <a:pt x="57" y="1"/>
                    </a:lnTo>
                    <a:lnTo>
                      <a:pt x="52" y="1"/>
                    </a:lnTo>
                    <a:lnTo>
                      <a:pt x="48" y="2"/>
                    </a:lnTo>
                    <a:lnTo>
                      <a:pt x="44" y="4"/>
                    </a:lnTo>
                    <a:lnTo>
                      <a:pt x="39" y="5"/>
                    </a:lnTo>
                    <a:lnTo>
                      <a:pt x="35" y="6"/>
                    </a:lnTo>
                    <a:lnTo>
                      <a:pt x="31" y="7"/>
                    </a:lnTo>
                    <a:lnTo>
                      <a:pt x="24" y="14"/>
                    </a:lnTo>
                    <a:lnTo>
                      <a:pt x="18" y="23"/>
                    </a:lnTo>
                    <a:lnTo>
                      <a:pt x="13" y="31"/>
                    </a:lnTo>
                    <a:lnTo>
                      <a:pt x="9" y="41"/>
                    </a:lnTo>
                    <a:lnTo>
                      <a:pt x="5" y="50"/>
                    </a:lnTo>
                    <a:lnTo>
                      <a:pt x="2" y="61"/>
                    </a:lnTo>
                    <a:lnTo>
                      <a:pt x="1" y="72"/>
                    </a:lnTo>
                    <a:lnTo>
                      <a:pt x="0" y="84"/>
                    </a:lnTo>
                    <a:lnTo>
                      <a:pt x="1" y="93"/>
                    </a:lnTo>
                    <a:lnTo>
                      <a:pt x="2" y="103"/>
                    </a:lnTo>
                    <a:lnTo>
                      <a:pt x="4" y="113"/>
                    </a:lnTo>
                    <a:lnTo>
                      <a:pt x="7" y="121"/>
                    </a:lnTo>
                    <a:lnTo>
                      <a:pt x="10" y="131"/>
                    </a:lnTo>
                    <a:lnTo>
                      <a:pt x="14" y="138"/>
                    </a:lnTo>
                    <a:lnTo>
                      <a:pt x="19" y="146"/>
                    </a:lnTo>
                    <a:lnTo>
                      <a:pt x="24" y="152"/>
                    </a:lnTo>
                    <a:lnTo>
                      <a:pt x="30" y="158"/>
                    </a:lnTo>
                    <a:lnTo>
                      <a:pt x="36" y="164"/>
                    </a:lnTo>
                    <a:lnTo>
                      <a:pt x="43" y="169"/>
                    </a:lnTo>
                    <a:lnTo>
                      <a:pt x="50" y="174"/>
                    </a:lnTo>
                    <a:lnTo>
                      <a:pt x="58" y="176"/>
                    </a:lnTo>
                    <a:lnTo>
                      <a:pt x="66" y="178"/>
                    </a:lnTo>
                    <a:lnTo>
                      <a:pt x="74" y="181"/>
                    </a:lnTo>
                    <a:lnTo>
                      <a:pt x="82" y="181"/>
                    </a:lnTo>
                    <a:lnTo>
                      <a:pt x="90" y="181"/>
                    </a:lnTo>
                    <a:lnTo>
                      <a:pt x="98" y="178"/>
                    </a:lnTo>
                    <a:lnTo>
                      <a:pt x="106" y="176"/>
                    </a:lnTo>
                    <a:lnTo>
                      <a:pt x="114" y="174"/>
                    </a:lnTo>
                    <a:lnTo>
                      <a:pt x="121" y="169"/>
                    </a:lnTo>
                    <a:lnTo>
                      <a:pt x="127" y="164"/>
                    </a:lnTo>
                    <a:lnTo>
                      <a:pt x="134" y="158"/>
                    </a:lnTo>
                    <a:lnTo>
                      <a:pt x="139" y="152"/>
                    </a:lnTo>
                    <a:lnTo>
                      <a:pt x="145" y="146"/>
                    </a:lnTo>
                    <a:lnTo>
                      <a:pt x="149" y="138"/>
                    </a:lnTo>
                    <a:lnTo>
                      <a:pt x="153" y="131"/>
                    </a:lnTo>
                    <a:lnTo>
                      <a:pt x="157" y="121"/>
                    </a:lnTo>
                    <a:lnTo>
                      <a:pt x="159" y="113"/>
                    </a:lnTo>
                    <a:lnTo>
                      <a:pt x="161" y="103"/>
                    </a:lnTo>
                    <a:lnTo>
                      <a:pt x="163" y="93"/>
                    </a:lnTo>
                    <a:lnTo>
                      <a:pt x="163" y="84"/>
                    </a:lnTo>
                    <a:close/>
                  </a:path>
                </a:pathLst>
              </a:custGeom>
              <a:solidFill>
                <a:srgbClr val="F8D4AB"/>
              </a:solidFill>
              <a:ln w="9525">
                <a:noFill/>
                <a:round/>
                <a:headEnd/>
                <a:tailEnd/>
              </a:ln>
            </p:spPr>
            <p:txBody>
              <a:bodyPr/>
              <a:lstStyle/>
              <a:p>
                <a:endParaRPr lang="zh-CN" altLang="en-US"/>
              </a:p>
            </p:txBody>
          </p:sp>
          <p:sp>
            <p:nvSpPr>
              <p:cNvPr id="18631" name="Freeform 88"/>
              <p:cNvSpPr>
                <a:spLocks noEditPoints="1"/>
              </p:cNvSpPr>
              <p:nvPr/>
            </p:nvSpPr>
            <p:spPr bwMode="auto">
              <a:xfrm>
                <a:off x="1146" y="2645"/>
                <a:ext cx="31" cy="29"/>
              </a:xfrm>
              <a:custGeom>
                <a:avLst/>
                <a:gdLst>
                  <a:gd name="T0" fmla="*/ 0 w 154"/>
                  <a:gd name="T1" fmla="*/ 0 h 175"/>
                  <a:gd name="T2" fmla="*/ 0 w 154"/>
                  <a:gd name="T3" fmla="*/ 0 h 175"/>
                  <a:gd name="T4" fmla="*/ 0 w 154"/>
                  <a:gd name="T5" fmla="*/ 0 h 175"/>
                  <a:gd name="T6" fmla="*/ 0 w 154"/>
                  <a:gd name="T7" fmla="*/ 0 h 175"/>
                  <a:gd name="T8" fmla="*/ 0 w 154"/>
                  <a:gd name="T9" fmla="*/ 0 h 175"/>
                  <a:gd name="T10" fmla="*/ 0 w 154"/>
                  <a:gd name="T11" fmla="*/ 0 h 175"/>
                  <a:gd name="T12" fmla="*/ 0 w 154"/>
                  <a:gd name="T13" fmla="*/ 0 h 175"/>
                  <a:gd name="T14" fmla="*/ 0 w 154"/>
                  <a:gd name="T15" fmla="*/ 0 h 175"/>
                  <a:gd name="T16" fmla="*/ 0 w 154"/>
                  <a:gd name="T17" fmla="*/ 0 h 175"/>
                  <a:gd name="T18" fmla="*/ 0 w 154"/>
                  <a:gd name="T19" fmla="*/ 0 h 175"/>
                  <a:gd name="T20" fmla="*/ 0 w 154"/>
                  <a:gd name="T21" fmla="*/ 0 h 175"/>
                  <a:gd name="T22" fmla="*/ 0 w 154"/>
                  <a:gd name="T23" fmla="*/ 0 h 175"/>
                  <a:gd name="T24" fmla="*/ 0 w 154"/>
                  <a:gd name="T25" fmla="*/ 0 h 175"/>
                  <a:gd name="T26" fmla="*/ 0 w 154"/>
                  <a:gd name="T27" fmla="*/ 0 h 175"/>
                  <a:gd name="T28" fmla="*/ 0 w 154"/>
                  <a:gd name="T29" fmla="*/ 0 h 175"/>
                  <a:gd name="T30" fmla="*/ 0 w 154"/>
                  <a:gd name="T31" fmla="*/ 0 h 175"/>
                  <a:gd name="T32" fmla="*/ 0 w 154"/>
                  <a:gd name="T33" fmla="*/ 0 h 175"/>
                  <a:gd name="T34" fmla="*/ 0 w 154"/>
                  <a:gd name="T35" fmla="*/ 0 h 175"/>
                  <a:gd name="T36" fmla="*/ 0 w 154"/>
                  <a:gd name="T37" fmla="*/ 0 h 175"/>
                  <a:gd name="T38" fmla="*/ 0 w 154"/>
                  <a:gd name="T39" fmla="*/ 0 h 175"/>
                  <a:gd name="T40" fmla="*/ 0 w 154"/>
                  <a:gd name="T41" fmla="*/ 0 h 175"/>
                  <a:gd name="T42" fmla="*/ 0 w 154"/>
                  <a:gd name="T43" fmla="*/ 0 h 175"/>
                  <a:gd name="T44" fmla="*/ 0 w 154"/>
                  <a:gd name="T45" fmla="*/ 0 h 175"/>
                  <a:gd name="T46" fmla="*/ 0 w 154"/>
                  <a:gd name="T47" fmla="*/ 0 h 175"/>
                  <a:gd name="T48" fmla="*/ 0 w 154"/>
                  <a:gd name="T49" fmla="*/ 0 h 175"/>
                  <a:gd name="T50" fmla="*/ 0 w 154"/>
                  <a:gd name="T51" fmla="*/ 0 h 175"/>
                  <a:gd name="T52" fmla="*/ 0 w 154"/>
                  <a:gd name="T53" fmla="*/ 0 h 175"/>
                  <a:gd name="T54" fmla="*/ 0 w 154"/>
                  <a:gd name="T55" fmla="*/ 0 h 175"/>
                  <a:gd name="T56" fmla="*/ 0 w 154"/>
                  <a:gd name="T57" fmla="*/ 0 h 175"/>
                  <a:gd name="T58" fmla="*/ 0 w 154"/>
                  <a:gd name="T59" fmla="*/ 0 h 175"/>
                  <a:gd name="T60" fmla="*/ 0 w 154"/>
                  <a:gd name="T61" fmla="*/ 0 h 175"/>
                  <a:gd name="T62" fmla="*/ 0 w 154"/>
                  <a:gd name="T63" fmla="*/ 0 h 175"/>
                  <a:gd name="T64" fmla="*/ 0 w 154"/>
                  <a:gd name="T65" fmla="*/ 0 h 175"/>
                  <a:gd name="T66" fmla="*/ 0 w 154"/>
                  <a:gd name="T67" fmla="*/ 0 h 175"/>
                  <a:gd name="T68" fmla="*/ 0 w 154"/>
                  <a:gd name="T69" fmla="*/ 0 h 175"/>
                  <a:gd name="T70" fmla="*/ 0 w 154"/>
                  <a:gd name="T71" fmla="*/ 0 h 175"/>
                  <a:gd name="T72" fmla="*/ 0 w 154"/>
                  <a:gd name="T73" fmla="*/ 0 h 175"/>
                  <a:gd name="T74" fmla="*/ 0 w 154"/>
                  <a:gd name="T75" fmla="*/ 0 h 175"/>
                  <a:gd name="T76" fmla="*/ 0 w 154"/>
                  <a:gd name="T77" fmla="*/ 0 h 175"/>
                  <a:gd name="T78" fmla="*/ 0 w 154"/>
                  <a:gd name="T79" fmla="*/ 0 h 175"/>
                  <a:gd name="T80" fmla="*/ 0 w 154"/>
                  <a:gd name="T81" fmla="*/ 0 h 175"/>
                  <a:gd name="T82" fmla="*/ 0 w 154"/>
                  <a:gd name="T83" fmla="*/ 0 h 175"/>
                  <a:gd name="T84" fmla="*/ 0 w 154"/>
                  <a:gd name="T85" fmla="*/ 0 h 1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4"/>
                  <a:gd name="T130" fmla="*/ 0 h 175"/>
                  <a:gd name="T131" fmla="*/ 154 w 154"/>
                  <a:gd name="T132" fmla="*/ 175 h 1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4" h="175">
                    <a:moveTo>
                      <a:pt x="154" y="84"/>
                    </a:moveTo>
                    <a:lnTo>
                      <a:pt x="153" y="75"/>
                    </a:lnTo>
                    <a:lnTo>
                      <a:pt x="152" y="67"/>
                    </a:lnTo>
                    <a:lnTo>
                      <a:pt x="151" y="59"/>
                    </a:lnTo>
                    <a:lnTo>
                      <a:pt x="148" y="50"/>
                    </a:lnTo>
                    <a:lnTo>
                      <a:pt x="146" y="43"/>
                    </a:lnTo>
                    <a:lnTo>
                      <a:pt x="142" y="36"/>
                    </a:lnTo>
                    <a:lnTo>
                      <a:pt x="138" y="29"/>
                    </a:lnTo>
                    <a:lnTo>
                      <a:pt x="134" y="23"/>
                    </a:lnTo>
                    <a:lnTo>
                      <a:pt x="133" y="21"/>
                    </a:lnTo>
                    <a:lnTo>
                      <a:pt x="132" y="21"/>
                    </a:lnTo>
                    <a:lnTo>
                      <a:pt x="131" y="20"/>
                    </a:lnTo>
                    <a:lnTo>
                      <a:pt x="130" y="20"/>
                    </a:lnTo>
                    <a:lnTo>
                      <a:pt x="130" y="19"/>
                    </a:lnTo>
                    <a:lnTo>
                      <a:pt x="119" y="13"/>
                    </a:lnTo>
                    <a:lnTo>
                      <a:pt x="108" y="8"/>
                    </a:lnTo>
                    <a:lnTo>
                      <a:pt x="97" y="4"/>
                    </a:lnTo>
                    <a:lnTo>
                      <a:pt x="86" y="1"/>
                    </a:lnTo>
                    <a:lnTo>
                      <a:pt x="75" y="0"/>
                    </a:lnTo>
                    <a:lnTo>
                      <a:pt x="64" y="0"/>
                    </a:lnTo>
                    <a:lnTo>
                      <a:pt x="52" y="1"/>
                    </a:lnTo>
                    <a:lnTo>
                      <a:pt x="40" y="2"/>
                    </a:lnTo>
                    <a:lnTo>
                      <a:pt x="32" y="9"/>
                    </a:lnTo>
                    <a:lnTo>
                      <a:pt x="24" y="17"/>
                    </a:lnTo>
                    <a:lnTo>
                      <a:pt x="17" y="26"/>
                    </a:lnTo>
                    <a:lnTo>
                      <a:pt x="11" y="36"/>
                    </a:lnTo>
                    <a:lnTo>
                      <a:pt x="6" y="47"/>
                    </a:lnTo>
                    <a:lnTo>
                      <a:pt x="3" y="59"/>
                    </a:lnTo>
                    <a:lnTo>
                      <a:pt x="0" y="71"/>
                    </a:lnTo>
                    <a:lnTo>
                      <a:pt x="0" y="84"/>
                    </a:lnTo>
                    <a:lnTo>
                      <a:pt x="0" y="93"/>
                    </a:lnTo>
                    <a:lnTo>
                      <a:pt x="1" y="102"/>
                    </a:lnTo>
                    <a:lnTo>
                      <a:pt x="3" y="111"/>
                    </a:lnTo>
                    <a:lnTo>
                      <a:pt x="6" y="120"/>
                    </a:lnTo>
                    <a:lnTo>
                      <a:pt x="9" y="127"/>
                    </a:lnTo>
                    <a:lnTo>
                      <a:pt x="13" y="135"/>
                    </a:lnTo>
                    <a:lnTo>
                      <a:pt x="17" y="143"/>
                    </a:lnTo>
                    <a:lnTo>
                      <a:pt x="22" y="149"/>
                    </a:lnTo>
                    <a:lnTo>
                      <a:pt x="27" y="155"/>
                    </a:lnTo>
                    <a:lnTo>
                      <a:pt x="33" y="159"/>
                    </a:lnTo>
                    <a:lnTo>
                      <a:pt x="40" y="164"/>
                    </a:lnTo>
                    <a:lnTo>
                      <a:pt x="46" y="168"/>
                    </a:lnTo>
                    <a:lnTo>
                      <a:pt x="54" y="171"/>
                    </a:lnTo>
                    <a:lnTo>
                      <a:pt x="62" y="174"/>
                    </a:lnTo>
                    <a:lnTo>
                      <a:pt x="69" y="175"/>
                    </a:lnTo>
                    <a:lnTo>
                      <a:pt x="77" y="175"/>
                    </a:lnTo>
                    <a:lnTo>
                      <a:pt x="85" y="175"/>
                    </a:lnTo>
                    <a:lnTo>
                      <a:pt x="93" y="174"/>
                    </a:lnTo>
                    <a:lnTo>
                      <a:pt x="100" y="171"/>
                    </a:lnTo>
                    <a:lnTo>
                      <a:pt x="107" y="168"/>
                    </a:lnTo>
                    <a:lnTo>
                      <a:pt x="114" y="164"/>
                    </a:lnTo>
                    <a:lnTo>
                      <a:pt x="120" y="159"/>
                    </a:lnTo>
                    <a:lnTo>
                      <a:pt x="126" y="155"/>
                    </a:lnTo>
                    <a:lnTo>
                      <a:pt x="131" y="149"/>
                    </a:lnTo>
                    <a:lnTo>
                      <a:pt x="136" y="143"/>
                    </a:lnTo>
                    <a:lnTo>
                      <a:pt x="140" y="135"/>
                    </a:lnTo>
                    <a:lnTo>
                      <a:pt x="144" y="127"/>
                    </a:lnTo>
                    <a:lnTo>
                      <a:pt x="148" y="120"/>
                    </a:lnTo>
                    <a:lnTo>
                      <a:pt x="150" y="111"/>
                    </a:lnTo>
                    <a:lnTo>
                      <a:pt x="152" y="102"/>
                    </a:lnTo>
                    <a:lnTo>
                      <a:pt x="153" y="93"/>
                    </a:lnTo>
                    <a:lnTo>
                      <a:pt x="154" y="84"/>
                    </a:lnTo>
                    <a:close/>
                    <a:moveTo>
                      <a:pt x="145" y="84"/>
                    </a:moveTo>
                    <a:lnTo>
                      <a:pt x="144" y="92"/>
                    </a:lnTo>
                    <a:lnTo>
                      <a:pt x="143" y="101"/>
                    </a:lnTo>
                    <a:lnTo>
                      <a:pt x="142" y="108"/>
                    </a:lnTo>
                    <a:lnTo>
                      <a:pt x="139" y="115"/>
                    </a:lnTo>
                    <a:lnTo>
                      <a:pt x="136" y="122"/>
                    </a:lnTo>
                    <a:lnTo>
                      <a:pt x="133" y="129"/>
                    </a:lnTo>
                    <a:lnTo>
                      <a:pt x="129" y="135"/>
                    </a:lnTo>
                    <a:lnTo>
                      <a:pt x="125" y="141"/>
                    </a:lnTo>
                    <a:lnTo>
                      <a:pt x="120" y="146"/>
                    </a:lnTo>
                    <a:lnTo>
                      <a:pt x="115" y="151"/>
                    </a:lnTo>
                    <a:lnTo>
                      <a:pt x="109" y="155"/>
                    </a:lnTo>
                    <a:lnTo>
                      <a:pt x="103" y="158"/>
                    </a:lnTo>
                    <a:lnTo>
                      <a:pt x="97" y="161"/>
                    </a:lnTo>
                    <a:lnTo>
                      <a:pt x="91" y="163"/>
                    </a:lnTo>
                    <a:lnTo>
                      <a:pt x="84" y="164"/>
                    </a:lnTo>
                    <a:lnTo>
                      <a:pt x="77" y="164"/>
                    </a:lnTo>
                    <a:lnTo>
                      <a:pt x="70" y="164"/>
                    </a:lnTo>
                    <a:lnTo>
                      <a:pt x="64" y="163"/>
                    </a:lnTo>
                    <a:lnTo>
                      <a:pt x="57" y="161"/>
                    </a:lnTo>
                    <a:lnTo>
                      <a:pt x="51" y="158"/>
                    </a:lnTo>
                    <a:lnTo>
                      <a:pt x="44" y="155"/>
                    </a:lnTo>
                    <a:lnTo>
                      <a:pt x="38" y="151"/>
                    </a:lnTo>
                    <a:lnTo>
                      <a:pt x="33" y="146"/>
                    </a:lnTo>
                    <a:lnTo>
                      <a:pt x="28" y="141"/>
                    </a:lnTo>
                    <a:lnTo>
                      <a:pt x="24" y="135"/>
                    </a:lnTo>
                    <a:lnTo>
                      <a:pt x="20" y="129"/>
                    </a:lnTo>
                    <a:lnTo>
                      <a:pt x="17" y="122"/>
                    </a:lnTo>
                    <a:lnTo>
                      <a:pt x="14" y="115"/>
                    </a:lnTo>
                    <a:lnTo>
                      <a:pt x="12" y="108"/>
                    </a:lnTo>
                    <a:lnTo>
                      <a:pt x="10" y="101"/>
                    </a:lnTo>
                    <a:lnTo>
                      <a:pt x="9" y="92"/>
                    </a:lnTo>
                    <a:lnTo>
                      <a:pt x="9" y="84"/>
                    </a:lnTo>
                    <a:lnTo>
                      <a:pt x="9" y="75"/>
                    </a:lnTo>
                    <a:lnTo>
                      <a:pt x="10" y="67"/>
                    </a:lnTo>
                    <a:lnTo>
                      <a:pt x="12" y="60"/>
                    </a:lnTo>
                    <a:lnTo>
                      <a:pt x="14" y="53"/>
                    </a:lnTo>
                    <a:lnTo>
                      <a:pt x="17" y="45"/>
                    </a:lnTo>
                    <a:lnTo>
                      <a:pt x="20" y="38"/>
                    </a:lnTo>
                    <a:lnTo>
                      <a:pt x="24" y="32"/>
                    </a:lnTo>
                    <a:lnTo>
                      <a:pt x="28" y="26"/>
                    </a:lnTo>
                    <a:lnTo>
                      <a:pt x="33" y="21"/>
                    </a:lnTo>
                    <a:lnTo>
                      <a:pt x="38" y="17"/>
                    </a:lnTo>
                    <a:lnTo>
                      <a:pt x="44" y="13"/>
                    </a:lnTo>
                    <a:lnTo>
                      <a:pt x="51" y="9"/>
                    </a:lnTo>
                    <a:lnTo>
                      <a:pt x="57" y="7"/>
                    </a:lnTo>
                    <a:lnTo>
                      <a:pt x="64" y="5"/>
                    </a:lnTo>
                    <a:lnTo>
                      <a:pt x="70" y="4"/>
                    </a:lnTo>
                    <a:lnTo>
                      <a:pt x="77" y="2"/>
                    </a:lnTo>
                    <a:lnTo>
                      <a:pt x="84" y="4"/>
                    </a:lnTo>
                    <a:lnTo>
                      <a:pt x="91" y="5"/>
                    </a:lnTo>
                    <a:lnTo>
                      <a:pt x="97" y="7"/>
                    </a:lnTo>
                    <a:lnTo>
                      <a:pt x="103" y="9"/>
                    </a:lnTo>
                    <a:lnTo>
                      <a:pt x="109" y="13"/>
                    </a:lnTo>
                    <a:lnTo>
                      <a:pt x="115" y="17"/>
                    </a:lnTo>
                    <a:lnTo>
                      <a:pt x="120" y="21"/>
                    </a:lnTo>
                    <a:lnTo>
                      <a:pt x="125" y="26"/>
                    </a:lnTo>
                    <a:lnTo>
                      <a:pt x="129" y="32"/>
                    </a:lnTo>
                    <a:lnTo>
                      <a:pt x="133" y="38"/>
                    </a:lnTo>
                    <a:lnTo>
                      <a:pt x="136" y="45"/>
                    </a:lnTo>
                    <a:lnTo>
                      <a:pt x="139" y="53"/>
                    </a:lnTo>
                    <a:lnTo>
                      <a:pt x="142" y="60"/>
                    </a:lnTo>
                    <a:lnTo>
                      <a:pt x="143" y="67"/>
                    </a:lnTo>
                    <a:lnTo>
                      <a:pt x="144" y="75"/>
                    </a:lnTo>
                    <a:lnTo>
                      <a:pt x="145" y="84"/>
                    </a:lnTo>
                    <a:close/>
                  </a:path>
                </a:pathLst>
              </a:custGeom>
              <a:solidFill>
                <a:srgbClr val="F8D4AB"/>
              </a:solidFill>
              <a:ln w="9525">
                <a:noFill/>
                <a:round/>
                <a:headEnd/>
                <a:tailEnd/>
              </a:ln>
            </p:spPr>
            <p:txBody>
              <a:bodyPr/>
              <a:lstStyle/>
              <a:p>
                <a:endParaRPr lang="zh-CN" altLang="en-US"/>
              </a:p>
            </p:txBody>
          </p:sp>
          <p:sp>
            <p:nvSpPr>
              <p:cNvPr id="18632" name="Freeform 89"/>
              <p:cNvSpPr>
                <a:spLocks noEditPoints="1"/>
              </p:cNvSpPr>
              <p:nvPr/>
            </p:nvSpPr>
            <p:spPr bwMode="auto">
              <a:xfrm>
                <a:off x="1147" y="2645"/>
                <a:ext cx="29" cy="29"/>
              </a:xfrm>
              <a:custGeom>
                <a:avLst/>
                <a:gdLst>
                  <a:gd name="T0" fmla="*/ 0 w 145"/>
                  <a:gd name="T1" fmla="*/ 0 h 170"/>
                  <a:gd name="T2" fmla="*/ 0 w 145"/>
                  <a:gd name="T3" fmla="*/ 0 h 170"/>
                  <a:gd name="T4" fmla="*/ 0 w 145"/>
                  <a:gd name="T5" fmla="*/ 0 h 170"/>
                  <a:gd name="T6" fmla="*/ 0 w 145"/>
                  <a:gd name="T7" fmla="*/ 0 h 170"/>
                  <a:gd name="T8" fmla="*/ 0 w 145"/>
                  <a:gd name="T9" fmla="*/ 0 h 170"/>
                  <a:gd name="T10" fmla="*/ 0 w 145"/>
                  <a:gd name="T11" fmla="*/ 0 h 170"/>
                  <a:gd name="T12" fmla="*/ 0 w 145"/>
                  <a:gd name="T13" fmla="*/ 0 h 170"/>
                  <a:gd name="T14" fmla="*/ 0 w 145"/>
                  <a:gd name="T15" fmla="*/ 0 h 170"/>
                  <a:gd name="T16" fmla="*/ 0 w 145"/>
                  <a:gd name="T17" fmla="*/ 0 h 170"/>
                  <a:gd name="T18" fmla="*/ 0 w 145"/>
                  <a:gd name="T19" fmla="*/ 0 h 170"/>
                  <a:gd name="T20" fmla="*/ 0 w 145"/>
                  <a:gd name="T21" fmla="*/ 0 h 170"/>
                  <a:gd name="T22" fmla="*/ 0 w 145"/>
                  <a:gd name="T23" fmla="*/ 0 h 170"/>
                  <a:gd name="T24" fmla="*/ 0 w 145"/>
                  <a:gd name="T25" fmla="*/ 0 h 170"/>
                  <a:gd name="T26" fmla="*/ 0 w 145"/>
                  <a:gd name="T27" fmla="*/ 0 h 170"/>
                  <a:gd name="T28" fmla="*/ 0 w 145"/>
                  <a:gd name="T29" fmla="*/ 0 h 170"/>
                  <a:gd name="T30" fmla="*/ 0 w 145"/>
                  <a:gd name="T31" fmla="*/ 0 h 170"/>
                  <a:gd name="T32" fmla="*/ 0 w 145"/>
                  <a:gd name="T33" fmla="*/ 0 h 170"/>
                  <a:gd name="T34" fmla="*/ 0 w 145"/>
                  <a:gd name="T35" fmla="*/ 0 h 170"/>
                  <a:gd name="T36" fmla="*/ 0 w 145"/>
                  <a:gd name="T37" fmla="*/ 0 h 170"/>
                  <a:gd name="T38" fmla="*/ 0 w 145"/>
                  <a:gd name="T39" fmla="*/ 0 h 170"/>
                  <a:gd name="T40" fmla="*/ 0 w 145"/>
                  <a:gd name="T41" fmla="*/ 0 h 170"/>
                  <a:gd name="T42" fmla="*/ 0 w 145"/>
                  <a:gd name="T43" fmla="*/ 0 h 170"/>
                  <a:gd name="T44" fmla="*/ 0 w 145"/>
                  <a:gd name="T45" fmla="*/ 0 h 170"/>
                  <a:gd name="T46" fmla="*/ 0 w 145"/>
                  <a:gd name="T47" fmla="*/ 0 h 170"/>
                  <a:gd name="T48" fmla="*/ 0 w 145"/>
                  <a:gd name="T49" fmla="*/ 0 h 170"/>
                  <a:gd name="T50" fmla="*/ 0 w 145"/>
                  <a:gd name="T51" fmla="*/ 0 h 170"/>
                  <a:gd name="T52" fmla="*/ 0 w 145"/>
                  <a:gd name="T53" fmla="*/ 0 h 170"/>
                  <a:gd name="T54" fmla="*/ 0 w 145"/>
                  <a:gd name="T55" fmla="*/ 0 h 170"/>
                  <a:gd name="T56" fmla="*/ 0 w 145"/>
                  <a:gd name="T57" fmla="*/ 0 h 170"/>
                  <a:gd name="T58" fmla="*/ 0 w 145"/>
                  <a:gd name="T59" fmla="*/ 0 h 170"/>
                  <a:gd name="T60" fmla="*/ 0 w 145"/>
                  <a:gd name="T61" fmla="*/ 0 h 170"/>
                  <a:gd name="T62" fmla="*/ 0 w 145"/>
                  <a:gd name="T63" fmla="*/ 0 h 170"/>
                  <a:gd name="T64" fmla="*/ 0 w 145"/>
                  <a:gd name="T65" fmla="*/ 0 h 170"/>
                  <a:gd name="T66" fmla="*/ 0 w 145"/>
                  <a:gd name="T67" fmla="*/ 0 h 170"/>
                  <a:gd name="T68" fmla="*/ 0 w 145"/>
                  <a:gd name="T69" fmla="*/ 0 h 170"/>
                  <a:gd name="T70" fmla="*/ 0 w 145"/>
                  <a:gd name="T71" fmla="*/ 0 h 170"/>
                  <a:gd name="T72" fmla="*/ 0 w 145"/>
                  <a:gd name="T73" fmla="*/ 0 h 170"/>
                  <a:gd name="T74" fmla="*/ 0 w 145"/>
                  <a:gd name="T75" fmla="*/ 0 h 170"/>
                  <a:gd name="T76" fmla="*/ 0 w 145"/>
                  <a:gd name="T77" fmla="*/ 0 h 170"/>
                  <a:gd name="T78" fmla="*/ 0 w 145"/>
                  <a:gd name="T79" fmla="*/ 0 h 170"/>
                  <a:gd name="T80" fmla="*/ 0 w 145"/>
                  <a:gd name="T81" fmla="*/ 0 h 170"/>
                  <a:gd name="T82" fmla="*/ 0 w 145"/>
                  <a:gd name="T83" fmla="*/ 0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5"/>
                  <a:gd name="T127" fmla="*/ 0 h 170"/>
                  <a:gd name="T128" fmla="*/ 145 w 145"/>
                  <a:gd name="T129" fmla="*/ 170 h 1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5" h="170">
                    <a:moveTo>
                      <a:pt x="145" y="84"/>
                    </a:moveTo>
                    <a:lnTo>
                      <a:pt x="144" y="73"/>
                    </a:lnTo>
                    <a:lnTo>
                      <a:pt x="143" y="62"/>
                    </a:lnTo>
                    <a:lnTo>
                      <a:pt x="140" y="51"/>
                    </a:lnTo>
                    <a:lnTo>
                      <a:pt x="136" y="42"/>
                    </a:lnTo>
                    <a:lnTo>
                      <a:pt x="131" y="33"/>
                    </a:lnTo>
                    <a:lnTo>
                      <a:pt x="126" y="25"/>
                    </a:lnTo>
                    <a:lnTo>
                      <a:pt x="120" y="18"/>
                    </a:lnTo>
                    <a:lnTo>
                      <a:pt x="113" y="12"/>
                    </a:lnTo>
                    <a:lnTo>
                      <a:pt x="106" y="8"/>
                    </a:lnTo>
                    <a:lnTo>
                      <a:pt x="99" y="6"/>
                    </a:lnTo>
                    <a:lnTo>
                      <a:pt x="92" y="4"/>
                    </a:lnTo>
                    <a:lnTo>
                      <a:pt x="85" y="2"/>
                    </a:lnTo>
                    <a:lnTo>
                      <a:pt x="78" y="1"/>
                    </a:lnTo>
                    <a:lnTo>
                      <a:pt x="71" y="0"/>
                    </a:lnTo>
                    <a:lnTo>
                      <a:pt x="64" y="0"/>
                    </a:lnTo>
                    <a:lnTo>
                      <a:pt x="57" y="0"/>
                    </a:lnTo>
                    <a:lnTo>
                      <a:pt x="51" y="1"/>
                    </a:lnTo>
                    <a:lnTo>
                      <a:pt x="45" y="5"/>
                    </a:lnTo>
                    <a:lnTo>
                      <a:pt x="39" y="7"/>
                    </a:lnTo>
                    <a:lnTo>
                      <a:pt x="34" y="11"/>
                    </a:lnTo>
                    <a:lnTo>
                      <a:pt x="24" y="19"/>
                    </a:lnTo>
                    <a:lnTo>
                      <a:pt x="16" y="30"/>
                    </a:lnTo>
                    <a:lnTo>
                      <a:pt x="12" y="36"/>
                    </a:lnTo>
                    <a:lnTo>
                      <a:pt x="9" y="42"/>
                    </a:lnTo>
                    <a:lnTo>
                      <a:pt x="7" y="48"/>
                    </a:lnTo>
                    <a:lnTo>
                      <a:pt x="4" y="55"/>
                    </a:lnTo>
                    <a:lnTo>
                      <a:pt x="3" y="61"/>
                    </a:lnTo>
                    <a:lnTo>
                      <a:pt x="1" y="68"/>
                    </a:lnTo>
                    <a:lnTo>
                      <a:pt x="0" y="77"/>
                    </a:lnTo>
                    <a:lnTo>
                      <a:pt x="0" y="84"/>
                    </a:lnTo>
                    <a:lnTo>
                      <a:pt x="1" y="92"/>
                    </a:lnTo>
                    <a:lnTo>
                      <a:pt x="2" y="101"/>
                    </a:lnTo>
                    <a:lnTo>
                      <a:pt x="3" y="109"/>
                    </a:lnTo>
                    <a:lnTo>
                      <a:pt x="6" y="117"/>
                    </a:lnTo>
                    <a:lnTo>
                      <a:pt x="9" y="125"/>
                    </a:lnTo>
                    <a:lnTo>
                      <a:pt x="12" y="132"/>
                    </a:lnTo>
                    <a:lnTo>
                      <a:pt x="17" y="139"/>
                    </a:lnTo>
                    <a:lnTo>
                      <a:pt x="21" y="145"/>
                    </a:lnTo>
                    <a:lnTo>
                      <a:pt x="26" y="151"/>
                    </a:lnTo>
                    <a:lnTo>
                      <a:pt x="32" y="156"/>
                    </a:lnTo>
                    <a:lnTo>
                      <a:pt x="38" y="159"/>
                    </a:lnTo>
                    <a:lnTo>
                      <a:pt x="45" y="163"/>
                    </a:lnTo>
                    <a:lnTo>
                      <a:pt x="52" y="166"/>
                    </a:lnTo>
                    <a:lnTo>
                      <a:pt x="59" y="169"/>
                    </a:lnTo>
                    <a:lnTo>
                      <a:pt x="66" y="170"/>
                    </a:lnTo>
                    <a:lnTo>
                      <a:pt x="73" y="170"/>
                    </a:lnTo>
                    <a:lnTo>
                      <a:pt x="80" y="170"/>
                    </a:lnTo>
                    <a:lnTo>
                      <a:pt x="88" y="169"/>
                    </a:lnTo>
                    <a:lnTo>
                      <a:pt x="94" y="166"/>
                    </a:lnTo>
                    <a:lnTo>
                      <a:pt x="101" y="163"/>
                    </a:lnTo>
                    <a:lnTo>
                      <a:pt x="107" y="159"/>
                    </a:lnTo>
                    <a:lnTo>
                      <a:pt x="113" y="156"/>
                    </a:lnTo>
                    <a:lnTo>
                      <a:pt x="119" y="151"/>
                    </a:lnTo>
                    <a:lnTo>
                      <a:pt x="124" y="145"/>
                    </a:lnTo>
                    <a:lnTo>
                      <a:pt x="129" y="139"/>
                    </a:lnTo>
                    <a:lnTo>
                      <a:pt x="133" y="132"/>
                    </a:lnTo>
                    <a:lnTo>
                      <a:pt x="136" y="125"/>
                    </a:lnTo>
                    <a:lnTo>
                      <a:pt x="139" y="117"/>
                    </a:lnTo>
                    <a:lnTo>
                      <a:pt x="142" y="109"/>
                    </a:lnTo>
                    <a:lnTo>
                      <a:pt x="144" y="101"/>
                    </a:lnTo>
                    <a:lnTo>
                      <a:pt x="145" y="92"/>
                    </a:lnTo>
                    <a:lnTo>
                      <a:pt x="145" y="84"/>
                    </a:lnTo>
                    <a:close/>
                    <a:moveTo>
                      <a:pt x="136" y="84"/>
                    </a:moveTo>
                    <a:lnTo>
                      <a:pt x="136" y="91"/>
                    </a:lnTo>
                    <a:lnTo>
                      <a:pt x="135" y="99"/>
                    </a:lnTo>
                    <a:lnTo>
                      <a:pt x="133" y="107"/>
                    </a:lnTo>
                    <a:lnTo>
                      <a:pt x="131" y="113"/>
                    </a:lnTo>
                    <a:lnTo>
                      <a:pt x="128" y="120"/>
                    </a:lnTo>
                    <a:lnTo>
                      <a:pt x="125" y="126"/>
                    </a:lnTo>
                    <a:lnTo>
                      <a:pt x="122" y="132"/>
                    </a:lnTo>
                    <a:lnTo>
                      <a:pt x="118" y="138"/>
                    </a:lnTo>
                    <a:lnTo>
                      <a:pt x="113" y="143"/>
                    </a:lnTo>
                    <a:lnTo>
                      <a:pt x="108" y="146"/>
                    </a:lnTo>
                    <a:lnTo>
                      <a:pt x="103" y="150"/>
                    </a:lnTo>
                    <a:lnTo>
                      <a:pt x="98" y="153"/>
                    </a:lnTo>
                    <a:lnTo>
                      <a:pt x="92" y="156"/>
                    </a:lnTo>
                    <a:lnTo>
                      <a:pt x="86" y="158"/>
                    </a:lnTo>
                    <a:lnTo>
                      <a:pt x="80" y="159"/>
                    </a:lnTo>
                    <a:lnTo>
                      <a:pt x="73" y="159"/>
                    </a:lnTo>
                    <a:lnTo>
                      <a:pt x="67" y="159"/>
                    </a:lnTo>
                    <a:lnTo>
                      <a:pt x="60" y="158"/>
                    </a:lnTo>
                    <a:lnTo>
                      <a:pt x="54" y="156"/>
                    </a:lnTo>
                    <a:lnTo>
                      <a:pt x="49" y="153"/>
                    </a:lnTo>
                    <a:lnTo>
                      <a:pt x="42" y="150"/>
                    </a:lnTo>
                    <a:lnTo>
                      <a:pt x="37" y="146"/>
                    </a:lnTo>
                    <a:lnTo>
                      <a:pt x="32" y="143"/>
                    </a:lnTo>
                    <a:lnTo>
                      <a:pt x="28" y="138"/>
                    </a:lnTo>
                    <a:lnTo>
                      <a:pt x="24" y="132"/>
                    </a:lnTo>
                    <a:lnTo>
                      <a:pt x="20" y="126"/>
                    </a:lnTo>
                    <a:lnTo>
                      <a:pt x="17" y="120"/>
                    </a:lnTo>
                    <a:lnTo>
                      <a:pt x="14" y="113"/>
                    </a:lnTo>
                    <a:lnTo>
                      <a:pt x="12" y="107"/>
                    </a:lnTo>
                    <a:lnTo>
                      <a:pt x="10" y="99"/>
                    </a:lnTo>
                    <a:lnTo>
                      <a:pt x="9" y="91"/>
                    </a:lnTo>
                    <a:lnTo>
                      <a:pt x="9" y="84"/>
                    </a:lnTo>
                    <a:lnTo>
                      <a:pt x="9" y="77"/>
                    </a:lnTo>
                    <a:lnTo>
                      <a:pt x="10" y="68"/>
                    </a:lnTo>
                    <a:lnTo>
                      <a:pt x="12" y="61"/>
                    </a:lnTo>
                    <a:lnTo>
                      <a:pt x="14" y="54"/>
                    </a:lnTo>
                    <a:lnTo>
                      <a:pt x="17" y="48"/>
                    </a:lnTo>
                    <a:lnTo>
                      <a:pt x="20" y="42"/>
                    </a:lnTo>
                    <a:lnTo>
                      <a:pt x="24" y="36"/>
                    </a:lnTo>
                    <a:lnTo>
                      <a:pt x="28" y="30"/>
                    </a:lnTo>
                    <a:lnTo>
                      <a:pt x="32" y="25"/>
                    </a:lnTo>
                    <a:lnTo>
                      <a:pt x="37" y="21"/>
                    </a:lnTo>
                    <a:lnTo>
                      <a:pt x="42" y="18"/>
                    </a:lnTo>
                    <a:lnTo>
                      <a:pt x="49" y="14"/>
                    </a:lnTo>
                    <a:lnTo>
                      <a:pt x="54" y="12"/>
                    </a:lnTo>
                    <a:lnTo>
                      <a:pt x="60" y="9"/>
                    </a:lnTo>
                    <a:lnTo>
                      <a:pt x="67" y="8"/>
                    </a:lnTo>
                    <a:lnTo>
                      <a:pt x="73" y="8"/>
                    </a:lnTo>
                    <a:lnTo>
                      <a:pt x="80" y="8"/>
                    </a:lnTo>
                    <a:lnTo>
                      <a:pt x="86" y="9"/>
                    </a:lnTo>
                    <a:lnTo>
                      <a:pt x="92" y="12"/>
                    </a:lnTo>
                    <a:lnTo>
                      <a:pt x="98" y="14"/>
                    </a:lnTo>
                    <a:lnTo>
                      <a:pt x="103" y="18"/>
                    </a:lnTo>
                    <a:lnTo>
                      <a:pt x="108" y="21"/>
                    </a:lnTo>
                    <a:lnTo>
                      <a:pt x="113" y="25"/>
                    </a:lnTo>
                    <a:lnTo>
                      <a:pt x="118" y="30"/>
                    </a:lnTo>
                    <a:lnTo>
                      <a:pt x="122" y="36"/>
                    </a:lnTo>
                    <a:lnTo>
                      <a:pt x="125" y="42"/>
                    </a:lnTo>
                    <a:lnTo>
                      <a:pt x="128" y="48"/>
                    </a:lnTo>
                    <a:lnTo>
                      <a:pt x="131" y="54"/>
                    </a:lnTo>
                    <a:lnTo>
                      <a:pt x="133" y="61"/>
                    </a:lnTo>
                    <a:lnTo>
                      <a:pt x="135" y="68"/>
                    </a:lnTo>
                    <a:lnTo>
                      <a:pt x="136" y="77"/>
                    </a:lnTo>
                    <a:lnTo>
                      <a:pt x="136" y="84"/>
                    </a:lnTo>
                    <a:close/>
                  </a:path>
                </a:pathLst>
              </a:custGeom>
              <a:solidFill>
                <a:srgbClr val="F8D7AC"/>
              </a:solidFill>
              <a:ln w="9525">
                <a:noFill/>
                <a:round/>
                <a:headEnd/>
                <a:tailEnd/>
              </a:ln>
            </p:spPr>
            <p:txBody>
              <a:bodyPr/>
              <a:lstStyle/>
              <a:p>
                <a:endParaRPr lang="zh-CN" altLang="en-US"/>
              </a:p>
            </p:txBody>
          </p:sp>
          <p:sp>
            <p:nvSpPr>
              <p:cNvPr id="18633" name="Freeform 90"/>
              <p:cNvSpPr>
                <a:spLocks noEditPoints="1"/>
              </p:cNvSpPr>
              <p:nvPr/>
            </p:nvSpPr>
            <p:spPr bwMode="auto">
              <a:xfrm>
                <a:off x="1148" y="2646"/>
                <a:ext cx="27" cy="27"/>
              </a:xfrm>
              <a:custGeom>
                <a:avLst/>
                <a:gdLst>
                  <a:gd name="T0" fmla="*/ 0 w 136"/>
                  <a:gd name="T1" fmla="*/ 0 h 162"/>
                  <a:gd name="T2" fmla="*/ 0 w 136"/>
                  <a:gd name="T3" fmla="*/ 0 h 162"/>
                  <a:gd name="T4" fmla="*/ 0 w 136"/>
                  <a:gd name="T5" fmla="*/ 0 h 162"/>
                  <a:gd name="T6" fmla="*/ 0 w 136"/>
                  <a:gd name="T7" fmla="*/ 0 h 162"/>
                  <a:gd name="T8" fmla="*/ 0 w 136"/>
                  <a:gd name="T9" fmla="*/ 0 h 162"/>
                  <a:gd name="T10" fmla="*/ 0 w 136"/>
                  <a:gd name="T11" fmla="*/ 0 h 162"/>
                  <a:gd name="T12" fmla="*/ 0 w 136"/>
                  <a:gd name="T13" fmla="*/ 0 h 162"/>
                  <a:gd name="T14" fmla="*/ 0 w 136"/>
                  <a:gd name="T15" fmla="*/ 0 h 162"/>
                  <a:gd name="T16" fmla="*/ 0 w 136"/>
                  <a:gd name="T17" fmla="*/ 0 h 162"/>
                  <a:gd name="T18" fmla="*/ 0 w 136"/>
                  <a:gd name="T19" fmla="*/ 0 h 162"/>
                  <a:gd name="T20" fmla="*/ 0 w 136"/>
                  <a:gd name="T21" fmla="*/ 0 h 162"/>
                  <a:gd name="T22" fmla="*/ 0 w 136"/>
                  <a:gd name="T23" fmla="*/ 0 h 162"/>
                  <a:gd name="T24" fmla="*/ 0 w 136"/>
                  <a:gd name="T25" fmla="*/ 0 h 162"/>
                  <a:gd name="T26" fmla="*/ 0 w 136"/>
                  <a:gd name="T27" fmla="*/ 0 h 162"/>
                  <a:gd name="T28" fmla="*/ 0 w 136"/>
                  <a:gd name="T29" fmla="*/ 0 h 162"/>
                  <a:gd name="T30" fmla="*/ 0 w 136"/>
                  <a:gd name="T31" fmla="*/ 0 h 162"/>
                  <a:gd name="T32" fmla="*/ 0 w 136"/>
                  <a:gd name="T33" fmla="*/ 0 h 162"/>
                  <a:gd name="T34" fmla="*/ 0 w 136"/>
                  <a:gd name="T35" fmla="*/ 0 h 162"/>
                  <a:gd name="T36" fmla="*/ 0 w 136"/>
                  <a:gd name="T37" fmla="*/ 0 h 162"/>
                  <a:gd name="T38" fmla="*/ 0 w 136"/>
                  <a:gd name="T39" fmla="*/ 0 h 162"/>
                  <a:gd name="T40" fmla="*/ 0 w 136"/>
                  <a:gd name="T41" fmla="*/ 0 h 162"/>
                  <a:gd name="T42" fmla="*/ 0 w 136"/>
                  <a:gd name="T43" fmla="*/ 0 h 162"/>
                  <a:gd name="T44" fmla="*/ 0 w 136"/>
                  <a:gd name="T45" fmla="*/ 0 h 162"/>
                  <a:gd name="T46" fmla="*/ 0 w 136"/>
                  <a:gd name="T47" fmla="*/ 0 h 162"/>
                  <a:gd name="T48" fmla="*/ 0 w 136"/>
                  <a:gd name="T49" fmla="*/ 0 h 162"/>
                  <a:gd name="T50" fmla="*/ 0 w 136"/>
                  <a:gd name="T51" fmla="*/ 0 h 162"/>
                  <a:gd name="T52" fmla="*/ 0 w 136"/>
                  <a:gd name="T53" fmla="*/ 0 h 162"/>
                  <a:gd name="T54" fmla="*/ 0 w 136"/>
                  <a:gd name="T55" fmla="*/ 0 h 162"/>
                  <a:gd name="T56" fmla="*/ 0 w 136"/>
                  <a:gd name="T57" fmla="*/ 0 h 162"/>
                  <a:gd name="T58" fmla="*/ 0 w 136"/>
                  <a:gd name="T59" fmla="*/ 0 h 162"/>
                  <a:gd name="T60" fmla="*/ 0 w 136"/>
                  <a:gd name="T61" fmla="*/ 0 h 162"/>
                  <a:gd name="T62" fmla="*/ 0 w 136"/>
                  <a:gd name="T63" fmla="*/ 0 h 162"/>
                  <a:gd name="T64" fmla="*/ 0 w 136"/>
                  <a:gd name="T65" fmla="*/ 0 h 162"/>
                  <a:gd name="T66" fmla="*/ 0 w 136"/>
                  <a:gd name="T67" fmla="*/ 0 h 162"/>
                  <a:gd name="T68" fmla="*/ 0 w 136"/>
                  <a:gd name="T69" fmla="*/ 0 h 162"/>
                  <a:gd name="T70" fmla="*/ 0 w 136"/>
                  <a:gd name="T71" fmla="*/ 0 h 162"/>
                  <a:gd name="T72" fmla="*/ 0 w 136"/>
                  <a:gd name="T73" fmla="*/ 0 h 162"/>
                  <a:gd name="T74" fmla="*/ 0 w 136"/>
                  <a:gd name="T75" fmla="*/ 0 h 162"/>
                  <a:gd name="T76" fmla="*/ 0 w 136"/>
                  <a:gd name="T77" fmla="*/ 0 h 162"/>
                  <a:gd name="T78" fmla="*/ 0 w 136"/>
                  <a:gd name="T79" fmla="*/ 0 h 162"/>
                  <a:gd name="T80" fmla="*/ 0 w 136"/>
                  <a:gd name="T81" fmla="*/ 0 h 162"/>
                  <a:gd name="T82" fmla="*/ 0 w 136"/>
                  <a:gd name="T83" fmla="*/ 0 h 162"/>
                  <a:gd name="T84" fmla="*/ 0 w 136"/>
                  <a:gd name="T85" fmla="*/ 0 h 1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
                  <a:gd name="T130" fmla="*/ 0 h 162"/>
                  <a:gd name="T131" fmla="*/ 136 w 136"/>
                  <a:gd name="T132" fmla="*/ 162 h 1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 h="162">
                    <a:moveTo>
                      <a:pt x="136" y="82"/>
                    </a:moveTo>
                    <a:lnTo>
                      <a:pt x="135" y="73"/>
                    </a:lnTo>
                    <a:lnTo>
                      <a:pt x="134" y="65"/>
                    </a:lnTo>
                    <a:lnTo>
                      <a:pt x="133" y="58"/>
                    </a:lnTo>
                    <a:lnTo>
                      <a:pt x="130" y="51"/>
                    </a:lnTo>
                    <a:lnTo>
                      <a:pt x="127" y="43"/>
                    </a:lnTo>
                    <a:lnTo>
                      <a:pt x="124" y="36"/>
                    </a:lnTo>
                    <a:lnTo>
                      <a:pt x="120" y="30"/>
                    </a:lnTo>
                    <a:lnTo>
                      <a:pt x="116" y="24"/>
                    </a:lnTo>
                    <a:lnTo>
                      <a:pt x="111" y="19"/>
                    </a:lnTo>
                    <a:lnTo>
                      <a:pt x="106" y="15"/>
                    </a:lnTo>
                    <a:lnTo>
                      <a:pt x="100" y="11"/>
                    </a:lnTo>
                    <a:lnTo>
                      <a:pt x="94" y="7"/>
                    </a:lnTo>
                    <a:lnTo>
                      <a:pt x="88" y="5"/>
                    </a:lnTo>
                    <a:lnTo>
                      <a:pt x="82" y="3"/>
                    </a:lnTo>
                    <a:lnTo>
                      <a:pt x="75" y="2"/>
                    </a:lnTo>
                    <a:lnTo>
                      <a:pt x="68" y="0"/>
                    </a:lnTo>
                    <a:lnTo>
                      <a:pt x="61" y="2"/>
                    </a:lnTo>
                    <a:lnTo>
                      <a:pt x="55" y="3"/>
                    </a:lnTo>
                    <a:lnTo>
                      <a:pt x="48" y="5"/>
                    </a:lnTo>
                    <a:lnTo>
                      <a:pt x="42" y="7"/>
                    </a:lnTo>
                    <a:lnTo>
                      <a:pt x="35" y="11"/>
                    </a:lnTo>
                    <a:lnTo>
                      <a:pt x="29" y="15"/>
                    </a:lnTo>
                    <a:lnTo>
                      <a:pt x="24" y="19"/>
                    </a:lnTo>
                    <a:lnTo>
                      <a:pt x="19" y="24"/>
                    </a:lnTo>
                    <a:lnTo>
                      <a:pt x="15" y="30"/>
                    </a:lnTo>
                    <a:lnTo>
                      <a:pt x="11" y="36"/>
                    </a:lnTo>
                    <a:lnTo>
                      <a:pt x="8" y="43"/>
                    </a:lnTo>
                    <a:lnTo>
                      <a:pt x="5" y="51"/>
                    </a:lnTo>
                    <a:lnTo>
                      <a:pt x="3" y="58"/>
                    </a:lnTo>
                    <a:lnTo>
                      <a:pt x="1" y="65"/>
                    </a:lnTo>
                    <a:lnTo>
                      <a:pt x="0" y="73"/>
                    </a:lnTo>
                    <a:lnTo>
                      <a:pt x="0" y="82"/>
                    </a:lnTo>
                    <a:lnTo>
                      <a:pt x="0" y="90"/>
                    </a:lnTo>
                    <a:lnTo>
                      <a:pt x="1" y="99"/>
                    </a:lnTo>
                    <a:lnTo>
                      <a:pt x="3" y="106"/>
                    </a:lnTo>
                    <a:lnTo>
                      <a:pt x="5" y="113"/>
                    </a:lnTo>
                    <a:lnTo>
                      <a:pt x="8" y="120"/>
                    </a:lnTo>
                    <a:lnTo>
                      <a:pt x="11" y="127"/>
                    </a:lnTo>
                    <a:lnTo>
                      <a:pt x="15" y="133"/>
                    </a:lnTo>
                    <a:lnTo>
                      <a:pt x="19" y="139"/>
                    </a:lnTo>
                    <a:lnTo>
                      <a:pt x="24" y="144"/>
                    </a:lnTo>
                    <a:lnTo>
                      <a:pt x="29" y="149"/>
                    </a:lnTo>
                    <a:lnTo>
                      <a:pt x="35" y="153"/>
                    </a:lnTo>
                    <a:lnTo>
                      <a:pt x="42" y="156"/>
                    </a:lnTo>
                    <a:lnTo>
                      <a:pt x="48" y="159"/>
                    </a:lnTo>
                    <a:lnTo>
                      <a:pt x="55" y="161"/>
                    </a:lnTo>
                    <a:lnTo>
                      <a:pt x="61" y="162"/>
                    </a:lnTo>
                    <a:lnTo>
                      <a:pt x="68" y="162"/>
                    </a:lnTo>
                    <a:lnTo>
                      <a:pt x="75" y="162"/>
                    </a:lnTo>
                    <a:lnTo>
                      <a:pt x="82" y="161"/>
                    </a:lnTo>
                    <a:lnTo>
                      <a:pt x="88" y="159"/>
                    </a:lnTo>
                    <a:lnTo>
                      <a:pt x="94" y="156"/>
                    </a:lnTo>
                    <a:lnTo>
                      <a:pt x="100" y="153"/>
                    </a:lnTo>
                    <a:lnTo>
                      <a:pt x="106" y="149"/>
                    </a:lnTo>
                    <a:lnTo>
                      <a:pt x="111" y="144"/>
                    </a:lnTo>
                    <a:lnTo>
                      <a:pt x="116" y="139"/>
                    </a:lnTo>
                    <a:lnTo>
                      <a:pt x="120" y="133"/>
                    </a:lnTo>
                    <a:lnTo>
                      <a:pt x="124" y="127"/>
                    </a:lnTo>
                    <a:lnTo>
                      <a:pt x="127" y="120"/>
                    </a:lnTo>
                    <a:lnTo>
                      <a:pt x="130" y="113"/>
                    </a:lnTo>
                    <a:lnTo>
                      <a:pt x="133" y="106"/>
                    </a:lnTo>
                    <a:lnTo>
                      <a:pt x="134" y="99"/>
                    </a:lnTo>
                    <a:lnTo>
                      <a:pt x="135" y="90"/>
                    </a:lnTo>
                    <a:lnTo>
                      <a:pt x="136" y="82"/>
                    </a:lnTo>
                    <a:close/>
                    <a:moveTo>
                      <a:pt x="127" y="82"/>
                    </a:moveTo>
                    <a:lnTo>
                      <a:pt x="126" y="89"/>
                    </a:lnTo>
                    <a:lnTo>
                      <a:pt x="125" y="96"/>
                    </a:lnTo>
                    <a:lnTo>
                      <a:pt x="124" y="102"/>
                    </a:lnTo>
                    <a:lnTo>
                      <a:pt x="122" y="109"/>
                    </a:lnTo>
                    <a:lnTo>
                      <a:pt x="120" y="115"/>
                    </a:lnTo>
                    <a:lnTo>
                      <a:pt x="117" y="121"/>
                    </a:lnTo>
                    <a:lnTo>
                      <a:pt x="113" y="126"/>
                    </a:lnTo>
                    <a:lnTo>
                      <a:pt x="109" y="131"/>
                    </a:lnTo>
                    <a:lnTo>
                      <a:pt x="105" y="136"/>
                    </a:lnTo>
                    <a:lnTo>
                      <a:pt x="101" y="141"/>
                    </a:lnTo>
                    <a:lnTo>
                      <a:pt x="96" y="143"/>
                    </a:lnTo>
                    <a:lnTo>
                      <a:pt x="91" y="147"/>
                    </a:lnTo>
                    <a:lnTo>
                      <a:pt x="85" y="149"/>
                    </a:lnTo>
                    <a:lnTo>
                      <a:pt x="80" y="150"/>
                    </a:lnTo>
                    <a:lnTo>
                      <a:pt x="74" y="151"/>
                    </a:lnTo>
                    <a:lnTo>
                      <a:pt x="68" y="151"/>
                    </a:lnTo>
                    <a:lnTo>
                      <a:pt x="62" y="151"/>
                    </a:lnTo>
                    <a:lnTo>
                      <a:pt x="56" y="150"/>
                    </a:lnTo>
                    <a:lnTo>
                      <a:pt x="51" y="149"/>
                    </a:lnTo>
                    <a:lnTo>
                      <a:pt x="45" y="147"/>
                    </a:lnTo>
                    <a:lnTo>
                      <a:pt x="40" y="143"/>
                    </a:lnTo>
                    <a:lnTo>
                      <a:pt x="34" y="141"/>
                    </a:lnTo>
                    <a:lnTo>
                      <a:pt x="30" y="136"/>
                    </a:lnTo>
                    <a:lnTo>
                      <a:pt x="26" y="131"/>
                    </a:lnTo>
                    <a:lnTo>
                      <a:pt x="22" y="126"/>
                    </a:lnTo>
                    <a:lnTo>
                      <a:pt x="19" y="121"/>
                    </a:lnTo>
                    <a:lnTo>
                      <a:pt x="16" y="115"/>
                    </a:lnTo>
                    <a:lnTo>
                      <a:pt x="13" y="109"/>
                    </a:lnTo>
                    <a:lnTo>
                      <a:pt x="11" y="102"/>
                    </a:lnTo>
                    <a:lnTo>
                      <a:pt x="10" y="96"/>
                    </a:lnTo>
                    <a:lnTo>
                      <a:pt x="9" y="89"/>
                    </a:lnTo>
                    <a:lnTo>
                      <a:pt x="9" y="82"/>
                    </a:lnTo>
                    <a:lnTo>
                      <a:pt x="9" y="75"/>
                    </a:lnTo>
                    <a:lnTo>
                      <a:pt x="10" y="67"/>
                    </a:lnTo>
                    <a:lnTo>
                      <a:pt x="11" y="61"/>
                    </a:lnTo>
                    <a:lnTo>
                      <a:pt x="13" y="54"/>
                    </a:lnTo>
                    <a:lnTo>
                      <a:pt x="16" y="48"/>
                    </a:lnTo>
                    <a:lnTo>
                      <a:pt x="19" y="42"/>
                    </a:lnTo>
                    <a:lnTo>
                      <a:pt x="22" y="37"/>
                    </a:lnTo>
                    <a:lnTo>
                      <a:pt x="26" y="33"/>
                    </a:lnTo>
                    <a:lnTo>
                      <a:pt x="30" y="28"/>
                    </a:lnTo>
                    <a:lnTo>
                      <a:pt x="34" y="23"/>
                    </a:lnTo>
                    <a:lnTo>
                      <a:pt x="40" y="21"/>
                    </a:lnTo>
                    <a:lnTo>
                      <a:pt x="45" y="17"/>
                    </a:lnTo>
                    <a:lnTo>
                      <a:pt x="51" y="15"/>
                    </a:lnTo>
                    <a:lnTo>
                      <a:pt x="56" y="13"/>
                    </a:lnTo>
                    <a:lnTo>
                      <a:pt x="62" y="12"/>
                    </a:lnTo>
                    <a:lnTo>
                      <a:pt x="68" y="11"/>
                    </a:lnTo>
                    <a:lnTo>
                      <a:pt x="74" y="12"/>
                    </a:lnTo>
                    <a:lnTo>
                      <a:pt x="80" y="13"/>
                    </a:lnTo>
                    <a:lnTo>
                      <a:pt x="85" y="15"/>
                    </a:lnTo>
                    <a:lnTo>
                      <a:pt x="91" y="17"/>
                    </a:lnTo>
                    <a:lnTo>
                      <a:pt x="96" y="21"/>
                    </a:lnTo>
                    <a:lnTo>
                      <a:pt x="101" y="23"/>
                    </a:lnTo>
                    <a:lnTo>
                      <a:pt x="105" y="28"/>
                    </a:lnTo>
                    <a:lnTo>
                      <a:pt x="109" y="33"/>
                    </a:lnTo>
                    <a:lnTo>
                      <a:pt x="113" y="37"/>
                    </a:lnTo>
                    <a:lnTo>
                      <a:pt x="117" y="42"/>
                    </a:lnTo>
                    <a:lnTo>
                      <a:pt x="120" y="48"/>
                    </a:lnTo>
                    <a:lnTo>
                      <a:pt x="122" y="54"/>
                    </a:lnTo>
                    <a:lnTo>
                      <a:pt x="124" y="61"/>
                    </a:lnTo>
                    <a:lnTo>
                      <a:pt x="125" y="67"/>
                    </a:lnTo>
                    <a:lnTo>
                      <a:pt x="126" y="75"/>
                    </a:lnTo>
                    <a:lnTo>
                      <a:pt x="127" y="82"/>
                    </a:lnTo>
                    <a:close/>
                  </a:path>
                </a:pathLst>
              </a:custGeom>
              <a:solidFill>
                <a:srgbClr val="F9DAB0"/>
              </a:solidFill>
              <a:ln w="9525">
                <a:noFill/>
                <a:round/>
                <a:headEnd/>
                <a:tailEnd/>
              </a:ln>
            </p:spPr>
            <p:txBody>
              <a:bodyPr/>
              <a:lstStyle/>
              <a:p>
                <a:endParaRPr lang="zh-CN" altLang="en-US"/>
              </a:p>
            </p:txBody>
          </p:sp>
          <p:sp>
            <p:nvSpPr>
              <p:cNvPr id="18634" name="Freeform 91"/>
              <p:cNvSpPr>
                <a:spLocks noEditPoints="1"/>
              </p:cNvSpPr>
              <p:nvPr/>
            </p:nvSpPr>
            <p:spPr bwMode="auto">
              <a:xfrm>
                <a:off x="1149" y="2647"/>
                <a:ext cx="25" cy="25"/>
              </a:xfrm>
              <a:custGeom>
                <a:avLst/>
                <a:gdLst>
                  <a:gd name="T0" fmla="*/ 0 w 127"/>
                  <a:gd name="T1" fmla="*/ 0 h 151"/>
                  <a:gd name="T2" fmla="*/ 0 w 127"/>
                  <a:gd name="T3" fmla="*/ 0 h 151"/>
                  <a:gd name="T4" fmla="*/ 0 w 127"/>
                  <a:gd name="T5" fmla="*/ 0 h 151"/>
                  <a:gd name="T6" fmla="*/ 0 w 127"/>
                  <a:gd name="T7" fmla="*/ 0 h 151"/>
                  <a:gd name="T8" fmla="*/ 0 w 127"/>
                  <a:gd name="T9" fmla="*/ 0 h 151"/>
                  <a:gd name="T10" fmla="*/ 0 w 127"/>
                  <a:gd name="T11" fmla="*/ 0 h 151"/>
                  <a:gd name="T12" fmla="*/ 0 w 127"/>
                  <a:gd name="T13" fmla="*/ 0 h 151"/>
                  <a:gd name="T14" fmla="*/ 0 w 127"/>
                  <a:gd name="T15" fmla="*/ 0 h 151"/>
                  <a:gd name="T16" fmla="*/ 0 w 127"/>
                  <a:gd name="T17" fmla="*/ 0 h 151"/>
                  <a:gd name="T18" fmla="*/ 0 w 127"/>
                  <a:gd name="T19" fmla="*/ 0 h 151"/>
                  <a:gd name="T20" fmla="*/ 0 w 127"/>
                  <a:gd name="T21" fmla="*/ 0 h 151"/>
                  <a:gd name="T22" fmla="*/ 0 w 127"/>
                  <a:gd name="T23" fmla="*/ 0 h 151"/>
                  <a:gd name="T24" fmla="*/ 0 w 127"/>
                  <a:gd name="T25" fmla="*/ 0 h 151"/>
                  <a:gd name="T26" fmla="*/ 0 w 127"/>
                  <a:gd name="T27" fmla="*/ 0 h 151"/>
                  <a:gd name="T28" fmla="*/ 0 w 127"/>
                  <a:gd name="T29" fmla="*/ 0 h 151"/>
                  <a:gd name="T30" fmla="*/ 0 w 127"/>
                  <a:gd name="T31" fmla="*/ 0 h 151"/>
                  <a:gd name="T32" fmla="*/ 0 w 127"/>
                  <a:gd name="T33" fmla="*/ 0 h 151"/>
                  <a:gd name="T34" fmla="*/ 0 w 127"/>
                  <a:gd name="T35" fmla="*/ 0 h 151"/>
                  <a:gd name="T36" fmla="*/ 0 w 127"/>
                  <a:gd name="T37" fmla="*/ 0 h 151"/>
                  <a:gd name="T38" fmla="*/ 0 w 127"/>
                  <a:gd name="T39" fmla="*/ 0 h 151"/>
                  <a:gd name="T40" fmla="*/ 0 w 127"/>
                  <a:gd name="T41" fmla="*/ 0 h 151"/>
                  <a:gd name="T42" fmla="*/ 0 w 127"/>
                  <a:gd name="T43" fmla="*/ 0 h 151"/>
                  <a:gd name="T44" fmla="*/ 0 w 127"/>
                  <a:gd name="T45" fmla="*/ 0 h 151"/>
                  <a:gd name="T46" fmla="*/ 0 w 127"/>
                  <a:gd name="T47" fmla="*/ 0 h 151"/>
                  <a:gd name="T48" fmla="*/ 0 w 127"/>
                  <a:gd name="T49" fmla="*/ 0 h 151"/>
                  <a:gd name="T50" fmla="*/ 0 w 127"/>
                  <a:gd name="T51" fmla="*/ 0 h 151"/>
                  <a:gd name="T52" fmla="*/ 0 w 127"/>
                  <a:gd name="T53" fmla="*/ 0 h 151"/>
                  <a:gd name="T54" fmla="*/ 0 w 127"/>
                  <a:gd name="T55" fmla="*/ 0 h 151"/>
                  <a:gd name="T56" fmla="*/ 0 w 127"/>
                  <a:gd name="T57" fmla="*/ 0 h 151"/>
                  <a:gd name="T58" fmla="*/ 0 w 127"/>
                  <a:gd name="T59" fmla="*/ 0 h 151"/>
                  <a:gd name="T60" fmla="*/ 0 w 127"/>
                  <a:gd name="T61" fmla="*/ 0 h 151"/>
                  <a:gd name="T62" fmla="*/ 0 w 127"/>
                  <a:gd name="T63" fmla="*/ 0 h 151"/>
                  <a:gd name="T64" fmla="*/ 0 w 127"/>
                  <a:gd name="T65" fmla="*/ 0 h 151"/>
                  <a:gd name="T66" fmla="*/ 0 w 127"/>
                  <a:gd name="T67" fmla="*/ 0 h 151"/>
                  <a:gd name="T68" fmla="*/ 0 w 127"/>
                  <a:gd name="T69" fmla="*/ 0 h 151"/>
                  <a:gd name="T70" fmla="*/ 0 w 127"/>
                  <a:gd name="T71" fmla="*/ 0 h 151"/>
                  <a:gd name="T72" fmla="*/ 0 w 127"/>
                  <a:gd name="T73" fmla="*/ 0 h 151"/>
                  <a:gd name="T74" fmla="*/ 0 w 127"/>
                  <a:gd name="T75" fmla="*/ 0 h 151"/>
                  <a:gd name="T76" fmla="*/ 0 w 127"/>
                  <a:gd name="T77" fmla="*/ 0 h 151"/>
                  <a:gd name="T78" fmla="*/ 0 w 127"/>
                  <a:gd name="T79" fmla="*/ 0 h 151"/>
                  <a:gd name="T80" fmla="*/ 0 w 127"/>
                  <a:gd name="T81" fmla="*/ 0 h 151"/>
                  <a:gd name="T82" fmla="*/ 0 w 127"/>
                  <a:gd name="T83" fmla="*/ 0 h 151"/>
                  <a:gd name="T84" fmla="*/ 0 w 127"/>
                  <a:gd name="T85" fmla="*/ 0 h 151"/>
                  <a:gd name="T86" fmla="*/ 0 w 127"/>
                  <a:gd name="T87" fmla="*/ 0 h 151"/>
                  <a:gd name="T88" fmla="*/ 0 w 127"/>
                  <a:gd name="T89" fmla="*/ 0 h 151"/>
                  <a:gd name="T90" fmla="*/ 0 w 127"/>
                  <a:gd name="T91" fmla="*/ 0 h 151"/>
                  <a:gd name="T92" fmla="*/ 0 w 127"/>
                  <a:gd name="T93" fmla="*/ 0 h 151"/>
                  <a:gd name="T94" fmla="*/ 0 w 127"/>
                  <a:gd name="T95" fmla="*/ 0 h 151"/>
                  <a:gd name="T96" fmla="*/ 0 w 127"/>
                  <a:gd name="T97" fmla="*/ 0 h 151"/>
                  <a:gd name="T98" fmla="*/ 0 w 127"/>
                  <a:gd name="T99" fmla="*/ 0 h 151"/>
                  <a:gd name="T100" fmla="*/ 0 w 127"/>
                  <a:gd name="T101" fmla="*/ 0 h 151"/>
                  <a:gd name="T102" fmla="*/ 0 w 127"/>
                  <a:gd name="T103" fmla="*/ 0 h 151"/>
                  <a:gd name="T104" fmla="*/ 0 w 127"/>
                  <a:gd name="T105" fmla="*/ 0 h 151"/>
                  <a:gd name="T106" fmla="*/ 0 w 127"/>
                  <a:gd name="T107" fmla="*/ 0 h 151"/>
                  <a:gd name="T108" fmla="*/ 0 w 127"/>
                  <a:gd name="T109" fmla="*/ 0 h 151"/>
                  <a:gd name="T110" fmla="*/ 0 w 127"/>
                  <a:gd name="T111" fmla="*/ 0 h 151"/>
                  <a:gd name="T112" fmla="*/ 0 w 127"/>
                  <a:gd name="T113" fmla="*/ 0 h 151"/>
                  <a:gd name="T114" fmla="*/ 0 w 127"/>
                  <a:gd name="T115" fmla="*/ 0 h 151"/>
                  <a:gd name="T116" fmla="*/ 0 w 127"/>
                  <a:gd name="T117" fmla="*/ 0 h 15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
                  <a:gd name="T178" fmla="*/ 0 h 151"/>
                  <a:gd name="T179" fmla="*/ 127 w 127"/>
                  <a:gd name="T180" fmla="*/ 151 h 15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 h="151">
                    <a:moveTo>
                      <a:pt x="127" y="76"/>
                    </a:moveTo>
                    <a:lnTo>
                      <a:pt x="127" y="69"/>
                    </a:lnTo>
                    <a:lnTo>
                      <a:pt x="126" y="60"/>
                    </a:lnTo>
                    <a:lnTo>
                      <a:pt x="124" y="53"/>
                    </a:lnTo>
                    <a:lnTo>
                      <a:pt x="122" y="46"/>
                    </a:lnTo>
                    <a:lnTo>
                      <a:pt x="119" y="40"/>
                    </a:lnTo>
                    <a:lnTo>
                      <a:pt x="116" y="34"/>
                    </a:lnTo>
                    <a:lnTo>
                      <a:pt x="113" y="28"/>
                    </a:lnTo>
                    <a:lnTo>
                      <a:pt x="109" y="22"/>
                    </a:lnTo>
                    <a:lnTo>
                      <a:pt x="104" y="17"/>
                    </a:lnTo>
                    <a:lnTo>
                      <a:pt x="99" y="13"/>
                    </a:lnTo>
                    <a:lnTo>
                      <a:pt x="94" y="10"/>
                    </a:lnTo>
                    <a:lnTo>
                      <a:pt x="89" y="6"/>
                    </a:lnTo>
                    <a:lnTo>
                      <a:pt x="83" y="4"/>
                    </a:lnTo>
                    <a:lnTo>
                      <a:pt x="77" y="1"/>
                    </a:lnTo>
                    <a:lnTo>
                      <a:pt x="71" y="0"/>
                    </a:lnTo>
                    <a:lnTo>
                      <a:pt x="64" y="0"/>
                    </a:lnTo>
                    <a:lnTo>
                      <a:pt x="58" y="0"/>
                    </a:lnTo>
                    <a:lnTo>
                      <a:pt x="51" y="1"/>
                    </a:lnTo>
                    <a:lnTo>
                      <a:pt x="45" y="4"/>
                    </a:lnTo>
                    <a:lnTo>
                      <a:pt x="40" y="6"/>
                    </a:lnTo>
                    <a:lnTo>
                      <a:pt x="33" y="10"/>
                    </a:lnTo>
                    <a:lnTo>
                      <a:pt x="28" y="13"/>
                    </a:lnTo>
                    <a:lnTo>
                      <a:pt x="23" y="17"/>
                    </a:lnTo>
                    <a:lnTo>
                      <a:pt x="19" y="22"/>
                    </a:lnTo>
                    <a:lnTo>
                      <a:pt x="15" y="28"/>
                    </a:lnTo>
                    <a:lnTo>
                      <a:pt x="11" y="34"/>
                    </a:lnTo>
                    <a:lnTo>
                      <a:pt x="8" y="40"/>
                    </a:lnTo>
                    <a:lnTo>
                      <a:pt x="5" y="46"/>
                    </a:lnTo>
                    <a:lnTo>
                      <a:pt x="3" y="53"/>
                    </a:lnTo>
                    <a:lnTo>
                      <a:pt x="1" y="60"/>
                    </a:lnTo>
                    <a:lnTo>
                      <a:pt x="0" y="69"/>
                    </a:lnTo>
                    <a:lnTo>
                      <a:pt x="0" y="76"/>
                    </a:lnTo>
                    <a:lnTo>
                      <a:pt x="0" y="83"/>
                    </a:lnTo>
                    <a:lnTo>
                      <a:pt x="1" y="91"/>
                    </a:lnTo>
                    <a:lnTo>
                      <a:pt x="3" y="99"/>
                    </a:lnTo>
                    <a:lnTo>
                      <a:pt x="5" y="105"/>
                    </a:lnTo>
                    <a:lnTo>
                      <a:pt x="8" y="112"/>
                    </a:lnTo>
                    <a:lnTo>
                      <a:pt x="11" y="118"/>
                    </a:lnTo>
                    <a:lnTo>
                      <a:pt x="15" y="124"/>
                    </a:lnTo>
                    <a:lnTo>
                      <a:pt x="19" y="130"/>
                    </a:lnTo>
                    <a:lnTo>
                      <a:pt x="23" y="135"/>
                    </a:lnTo>
                    <a:lnTo>
                      <a:pt x="28" y="138"/>
                    </a:lnTo>
                    <a:lnTo>
                      <a:pt x="33" y="142"/>
                    </a:lnTo>
                    <a:lnTo>
                      <a:pt x="40" y="145"/>
                    </a:lnTo>
                    <a:lnTo>
                      <a:pt x="45" y="148"/>
                    </a:lnTo>
                    <a:lnTo>
                      <a:pt x="51" y="150"/>
                    </a:lnTo>
                    <a:lnTo>
                      <a:pt x="58" y="151"/>
                    </a:lnTo>
                    <a:lnTo>
                      <a:pt x="64" y="151"/>
                    </a:lnTo>
                    <a:lnTo>
                      <a:pt x="71" y="151"/>
                    </a:lnTo>
                    <a:lnTo>
                      <a:pt x="77" y="150"/>
                    </a:lnTo>
                    <a:lnTo>
                      <a:pt x="83" y="148"/>
                    </a:lnTo>
                    <a:lnTo>
                      <a:pt x="89" y="145"/>
                    </a:lnTo>
                    <a:lnTo>
                      <a:pt x="94" y="142"/>
                    </a:lnTo>
                    <a:lnTo>
                      <a:pt x="99" y="138"/>
                    </a:lnTo>
                    <a:lnTo>
                      <a:pt x="104" y="135"/>
                    </a:lnTo>
                    <a:lnTo>
                      <a:pt x="109" y="130"/>
                    </a:lnTo>
                    <a:lnTo>
                      <a:pt x="113" y="124"/>
                    </a:lnTo>
                    <a:lnTo>
                      <a:pt x="116" y="118"/>
                    </a:lnTo>
                    <a:lnTo>
                      <a:pt x="119" y="112"/>
                    </a:lnTo>
                    <a:lnTo>
                      <a:pt x="122" y="105"/>
                    </a:lnTo>
                    <a:lnTo>
                      <a:pt x="124" y="99"/>
                    </a:lnTo>
                    <a:lnTo>
                      <a:pt x="126" y="91"/>
                    </a:lnTo>
                    <a:lnTo>
                      <a:pt x="127" y="83"/>
                    </a:lnTo>
                    <a:lnTo>
                      <a:pt x="127" y="76"/>
                    </a:lnTo>
                    <a:close/>
                    <a:moveTo>
                      <a:pt x="118" y="76"/>
                    </a:moveTo>
                    <a:lnTo>
                      <a:pt x="118" y="82"/>
                    </a:lnTo>
                    <a:lnTo>
                      <a:pt x="117" y="89"/>
                    </a:lnTo>
                    <a:lnTo>
                      <a:pt x="116" y="95"/>
                    </a:lnTo>
                    <a:lnTo>
                      <a:pt x="114" y="101"/>
                    </a:lnTo>
                    <a:lnTo>
                      <a:pt x="109" y="112"/>
                    </a:lnTo>
                    <a:lnTo>
                      <a:pt x="102" y="121"/>
                    </a:lnTo>
                    <a:lnTo>
                      <a:pt x="94" y="130"/>
                    </a:lnTo>
                    <a:lnTo>
                      <a:pt x="85" y="136"/>
                    </a:lnTo>
                    <a:lnTo>
                      <a:pt x="80" y="138"/>
                    </a:lnTo>
                    <a:lnTo>
                      <a:pt x="75" y="139"/>
                    </a:lnTo>
                    <a:lnTo>
                      <a:pt x="70" y="141"/>
                    </a:lnTo>
                    <a:lnTo>
                      <a:pt x="64" y="141"/>
                    </a:lnTo>
                    <a:lnTo>
                      <a:pt x="59" y="141"/>
                    </a:lnTo>
                    <a:lnTo>
                      <a:pt x="53" y="139"/>
                    </a:lnTo>
                    <a:lnTo>
                      <a:pt x="48" y="138"/>
                    </a:lnTo>
                    <a:lnTo>
                      <a:pt x="43" y="136"/>
                    </a:lnTo>
                    <a:lnTo>
                      <a:pt x="38" y="132"/>
                    </a:lnTo>
                    <a:lnTo>
                      <a:pt x="33" y="130"/>
                    </a:lnTo>
                    <a:lnTo>
                      <a:pt x="29" y="126"/>
                    </a:lnTo>
                    <a:lnTo>
                      <a:pt x="25" y="121"/>
                    </a:lnTo>
                    <a:lnTo>
                      <a:pt x="21" y="117"/>
                    </a:lnTo>
                    <a:lnTo>
                      <a:pt x="18" y="112"/>
                    </a:lnTo>
                    <a:lnTo>
                      <a:pt x="16" y="107"/>
                    </a:lnTo>
                    <a:lnTo>
                      <a:pt x="13" y="101"/>
                    </a:lnTo>
                    <a:lnTo>
                      <a:pt x="12" y="95"/>
                    </a:lnTo>
                    <a:lnTo>
                      <a:pt x="10" y="89"/>
                    </a:lnTo>
                    <a:lnTo>
                      <a:pt x="9" y="82"/>
                    </a:lnTo>
                    <a:lnTo>
                      <a:pt x="9" y="76"/>
                    </a:lnTo>
                    <a:lnTo>
                      <a:pt x="9" y="69"/>
                    </a:lnTo>
                    <a:lnTo>
                      <a:pt x="10" y="63"/>
                    </a:lnTo>
                    <a:lnTo>
                      <a:pt x="12" y="57"/>
                    </a:lnTo>
                    <a:lnTo>
                      <a:pt x="13" y="51"/>
                    </a:lnTo>
                    <a:lnTo>
                      <a:pt x="18" y="40"/>
                    </a:lnTo>
                    <a:lnTo>
                      <a:pt x="25" y="30"/>
                    </a:lnTo>
                    <a:lnTo>
                      <a:pt x="33" y="22"/>
                    </a:lnTo>
                    <a:lnTo>
                      <a:pt x="43" y="16"/>
                    </a:lnTo>
                    <a:lnTo>
                      <a:pt x="48" y="13"/>
                    </a:lnTo>
                    <a:lnTo>
                      <a:pt x="53" y="12"/>
                    </a:lnTo>
                    <a:lnTo>
                      <a:pt x="59" y="11"/>
                    </a:lnTo>
                    <a:lnTo>
                      <a:pt x="64" y="11"/>
                    </a:lnTo>
                    <a:lnTo>
                      <a:pt x="70" y="11"/>
                    </a:lnTo>
                    <a:lnTo>
                      <a:pt x="75" y="12"/>
                    </a:lnTo>
                    <a:lnTo>
                      <a:pt x="80" y="13"/>
                    </a:lnTo>
                    <a:lnTo>
                      <a:pt x="85" y="16"/>
                    </a:lnTo>
                    <a:lnTo>
                      <a:pt x="94" y="22"/>
                    </a:lnTo>
                    <a:lnTo>
                      <a:pt x="102" y="30"/>
                    </a:lnTo>
                    <a:lnTo>
                      <a:pt x="109" y="40"/>
                    </a:lnTo>
                    <a:lnTo>
                      <a:pt x="114" y="51"/>
                    </a:lnTo>
                    <a:lnTo>
                      <a:pt x="116" y="57"/>
                    </a:lnTo>
                    <a:lnTo>
                      <a:pt x="117" y="63"/>
                    </a:lnTo>
                    <a:lnTo>
                      <a:pt x="118" y="69"/>
                    </a:lnTo>
                    <a:lnTo>
                      <a:pt x="118" y="76"/>
                    </a:lnTo>
                    <a:close/>
                  </a:path>
                </a:pathLst>
              </a:custGeom>
              <a:solidFill>
                <a:srgbClr val="F9DDB1"/>
              </a:solidFill>
              <a:ln w="9525">
                <a:noFill/>
                <a:round/>
                <a:headEnd/>
                <a:tailEnd/>
              </a:ln>
            </p:spPr>
            <p:txBody>
              <a:bodyPr/>
              <a:lstStyle/>
              <a:p>
                <a:endParaRPr lang="zh-CN" altLang="en-US"/>
              </a:p>
            </p:txBody>
          </p:sp>
          <p:sp>
            <p:nvSpPr>
              <p:cNvPr id="18635" name="Freeform 92"/>
              <p:cNvSpPr>
                <a:spLocks noEditPoints="1"/>
              </p:cNvSpPr>
              <p:nvPr/>
            </p:nvSpPr>
            <p:spPr bwMode="auto">
              <a:xfrm>
                <a:off x="1150" y="2648"/>
                <a:ext cx="23" cy="23"/>
              </a:xfrm>
              <a:custGeom>
                <a:avLst/>
                <a:gdLst>
                  <a:gd name="T0" fmla="*/ 0 w 118"/>
                  <a:gd name="T1" fmla="*/ 0 h 140"/>
                  <a:gd name="T2" fmla="*/ 0 w 118"/>
                  <a:gd name="T3" fmla="*/ 0 h 140"/>
                  <a:gd name="T4" fmla="*/ 0 w 118"/>
                  <a:gd name="T5" fmla="*/ 0 h 140"/>
                  <a:gd name="T6" fmla="*/ 0 w 118"/>
                  <a:gd name="T7" fmla="*/ 0 h 140"/>
                  <a:gd name="T8" fmla="*/ 0 w 118"/>
                  <a:gd name="T9" fmla="*/ 0 h 140"/>
                  <a:gd name="T10" fmla="*/ 0 w 118"/>
                  <a:gd name="T11" fmla="*/ 0 h 140"/>
                  <a:gd name="T12" fmla="*/ 0 w 118"/>
                  <a:gd name="T13" fmla="*/ 0 h 140"/>
                  <a:gd name="T14" fmla="*/ 0 w 118"/>
                  <a:gd name="T15" fmla="*/ 0 h 140"/>
                  <a:gd name="T16" fmla="*/ 0 w 118"/>
                  <a:gd name="T17" fmla="*/ 0 h 140"/>
                  <a:gd name="T18" fmla="*/ 0 w 118"/>
                  <a:gd name="T19" fmla="*/ 0 h 140"/>
                  <a:gd name="T20" fmla="*/ 0 w 118"/>
                  <a:gd name="T21" fmla="*/ 0 h 140"/>
                  <a:gd name="T22" fmla="*/ 0 w 118"/>
                  <a:gd name="T23" fmla="*/ 0 h 140"/>
                  <a:gd name="T24" fmla="*/ 0 w 118"/>
                  <a:gd name="T25" fmla="*/ 0 h 140"/>
                  <a:gd name="T26" fmla="*/ 0 w 118"/>
                  <a:gd name="T27" fmla="*/ 0 h 140"/>
                  <a:gd name="T28" fmla="*/ 0 w 118"/>
                  <a:gd name="T29" fmla="*/ 0 h 140"/>
                  <a:gd name="T30" fmla="*/ 0 w 118"/>
                  <a:gd name="T31" fmla="*/ 0 h 140"/>
                  <a:gd name="T32" fmla="*/ 0 w 118"/>
                  <a:gd name="T33" fmla="*/ 0 h 140"/>
                  <a:gd name="T34" fmla="*/ 0 w 118"/>
                  <a:gd name="T35" fmla="*/ 0 h 140"/>
                  <a:gd name="T36" fmla="*/ 0 w 118"/>
                  <a:gd name="T37" fmla="*/ 0 h 140"/>
                  <a:gd name="T38" fmla="*/ 0 w 118"/>
                  <a:gd name="T39" fmla="*/ 0 h 140"/>
                  <a:gd name="T40" fmla="*/ 0 w 118"/>
                  <a:gd name="T41" fmla="*/ 0 h 140"/>
                  <a:gd name="T42" fmla="*/ 0 w 118"/>
                  <a:gd name="T43" fmla="*/ 0 h 140"/>
                  <a:gd name="T44" fmla="*/ 0 w 118"/>
                  <a:gd name="T45" fmla="*/ 0 h 140"/>
                  <a:gd name="T46" fmla="*/ 0 w 118"/>
                  <a:gd name="T47" fmla="*/ 0 h 140"/>
                  <a:gd name="T48" fmla="*/ 0 w 118"/>
                  <a:gd name="T49" fmla="*/ 0 h 140"/>
                  <a:gd name="T50" fmla="*/ 0 w 118"/>
                  <a:gd name="T51" fmla="*/ 0 h 140"/>
                  <a:gd name="T52" fmla="*/ 0 w 118"/>
                  <a:gd name="T53" fmla="*/ 0 h 140"/>
                  <a:gd name="T54" fmla="*/ 0 w 118"/>
                  <a:gd name="T55" fmla="*/ 0 h 140"/>
                  <a:gd name="T56" fmla="*/ 0 w 118"/>
                  <a:gd name="T57" fmla="*/ 0 h 140"/>
                  <a:gd name="T58" fmla="*/ 0 w 118"/>
                  <a:gd name="T59" fmla="*/ 0 h 140"/>
                  <a:gd name="T60" fmla="*/ 0 w 118"/>
                  <a:gd name="T61" fmla="*/ 0 h 140"/>
                  <a:gd name="T62" fmla="*/ 0 w 118"/>
                  <a:gd name="T63" fmla="*/ 0 h 140"/>
                  <a:gd name="T64" fmla="*/ 0 w 118"/>
                  <a:gd name="T65" fmla="*/ 0 h 140"/>
                  <a:gd name="T66" fmla="*/ 0 w 118"/>
                  <a:gd name="T67" fmla="*/ 0 h 140"/>
                  <a:gd name="T68" fmla="*/ 0 w 118"/>
                  <a:gd name="T69" fmla="*/ 0 h 140"/>
                  <a:gd name="T70" fmla="*/ 0 w 118"/>
                  <a:gd name="T71" fmla="*/ 0 h 140"/>
                  <a:gd name="T72" fmla="*/ 0 w 118"/>
                  <a:gd name="T73" fmla="*/ 0 h 140"/>
                  <a:gd name="T74" fmla="*/ 0 w 118"/>
                  <a:gd name="T75" fmla="*/ 0 h 140"/>
                  <a:gd name="T76" fmla="*/ 0 w 118"/>
                  <a:gd name="T77" fmla="*/ 0 h 140"/>
                  <a:gd name="T78" fmla="*/ 0 w 118"/>
                  <a:gd name="T79" fmla="*/ 0 h 140"/>
                  <a:gd name="T80" fmla="*/ 0 w 118"/>
                  <a:gd name="T81" fmla="*/ 0 h 140"/>
                  <a:gd name="T82" fmla="*/ 0 w 118"/>
                  <a:gd name="T83" fmla="*/ 0 h 140"/>
                  <a:gd name="T84" fmla="*/ 0 w 118"/>
                  <a:gd name="T85" fmla="*/ 0 h 140"/>
                  <a:gd name="T86" fmla="*/ 0 w 118"/>
                  <a:gd name="T87" fmla="*/ 0 h 140"/>
                  <a:gd name="T88" fmla="*/ 0 w 118"/>
                  <a:gd name="T89" fmla="*/ 0 h 140"/>
                  <a:gd name="T90" fmla="*/ 0 w 118"/>
                  <a:gd name="T91" fmla="*/ 0 h 140"/>
                  <a:gd name="T92" fmla="*/ 0 w 118"/>
                  <a:gd name="T93" fmla="*/ 0 h 140"/>
                  <a:gd name="T94" fmla="*/ 0 w 118"/>
                  <a:gd name="T95" fmla="*/ 0 h 140"/>
                  <a:gd name="T96" fmla="*/ 0 w 118"/>
                  <a:gd name="T97" fmla="*/ 0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8"/>
                  <a:gd name="T148" fmla="*/ 0 h 140"/>
                  <a:gd name="T149" fmla="*/ 118 w 118"/>
                  <a:gd name="T150" fmla="*/ 140 h 1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8" h="140">
                    <a:moveTo>
                      <a:pt x="118" y="71"/>
                    </a:moveTo>
                    <a:lnTo>
                      <a:pt x="117" y="64"/>
                    </a:lnTo>
                    <a:lnTo>
                      <a:pt x="116" y="56"/>
                    </a:lnTo>
                    <a:lnTo>
                      <a:pt x="115" y="50"/>
                    </a:lnTo>
                    <a:lnTo>
                      <a:pt x="113" y="43"/>
                    </a:lnTo>
                    <a:lnTo>
                      <a:pt x="110" y="37"/>
                    </a:lnTo>
                    <a:lnTo>
                      <a:pt x="108" y="31"/>
                    </a:lnTo>
                    <a:lnTo>
                      <a:pt x="104" y="26"/>
                    </a:lnTo>
                    <a:lnTo>
                      <a:pt x="100" y="22"/>
                    </a:lnTo>
                    <a:lnTo>
                      <a:pt x="96" y="17"/>
                    </a:lnTo>
                    <a:lnTo>
                      <a:pt x="92" y="12"/>
                    </a:lnTo>
                    <a:lnTo>
                      <a:pt x="87" y="10"/>
                    </a:lnTo>
                    <a:lnTo>
                      <a:pt x="82" y="6"/>
                    </a:lnTo>
                    <a:lnTo>
                      <a:pt x="76" y="4"/>
                    </a:lnTo>
                    <a:lnTo>
                      <a:pt x="71" y="2"/>
                    </a:lnTo>
                    <a:lnTo>
                      <a:pt x="65" y="1"/>
                    </a:lnTo>
                    <a:lnTo>
                      <a:pt x="59" y="0"/>
                    </a:lnTo>
                    <a:lnTo>
                      <a:pt x="53" y="1"/>
                    </a:lnTo>
                    <a:lnTo>
                      <a:pt x="47" y="2"/>
                    </a:lnTo>
                    <a:lnTo>
                      <a:pt x="42" y="4"/>
                    </a:lnTo>
                    <a:lnTo>
                      <a:pt x="36" y="6"/>
                    </a:lnTo>
                    <a:lnTo>
                      <a:pt x="31" y="10"/>
                    </a:lnTo>
                    <a:lnTo>
                      <a:pt x="25" y="12"/>
                    </a:lnTo>
                    <a:lnTo>
                      <a:pt x="21" y="17"/>
                    </a:lnTo>
                    <a:lnTo>
                      <a:pt x="17" y="22"/>
                    </a:lnTo>
                    <a:lnTo>
                      <a:pt x="13" y="26"/>
                    </a:lnTo>
                    <a:lnTo>
                      <a:pt x="10" y="31"/>
                    </a:lnTo>
                    <a:lnTo>
                      <a:pt x="7" y="37"/>
                    </a:lnTo>
                    <a:lnTo>
                      <a:pt x="4" y="43"/>
                    </a:lnTo>
                    <a:lnTo>
                      <a:pt x="2" y="50"/>
                    </a:lnTo>
                    <a:lnTo>
                      <a:pt x="1" y="56"/>
                    </a:lnTo>
                    <a:lnTo>
                      <a:pt x="0" y="64"/>
                    </a:lnTo>
                    <a:lnTo>
                      <a:pt x="0" y="71"/>
                    </a:lnTo>
                    <a:lnTo>
                      <a:pt x="0" y="78"/>
                    </a:lnTo>
                    <a:lnTo>
                      <a:pt x="1" y="85"/>
                    </a:lnTo>
                    <a:lnTo>
                      <a:pt x="2" y="91"/>
                    </a:lnTo>
                    <a:lnTo>
                      <a:pt x="4" y="98"/>
                    </a:lnTo>
                    <a:lnTo>
                      <a:pt x="7" y="104"/>
                    </a:lnTo>
                    <a:lnTo>
                      <a:pt x="10" y="110"/>
                    </a:lnTo>
                    <a:lnTo>
                      <a:pt x="13" y="115"/>
                    </a:lnTo>
                    <a:lnTo>
                      <a:pt x="17" y="120"/>
                    </a:lnTo>
                    <a:lnTo>
                      <a:pt x="21" y="125"/>
                    </a:lnTo>
                    <a:lnTo>
                      <a:pt x="25" y="128"/>
                    </a:lnTo>
                    <a:lnTo>
                      <a:pt x="31" y="132"/>
                    </a:lnTo>
                    <a:lnTo>
                      <a:pt x="36" y="136"/>
                    </a:lnTo>
                    <a:lnTo>
                      <a:pt x="42" y="138"/>
                    </a:lnTo>
                    <a:lnTo>
                      <a:pt x="47" y="139"/>
                    </a:lnTo>
                    <a:lnTo>
                      <a:pt x="53" y="140"/>
                    </a:lnTo>
                    <a:lnTo>
                      <a:pt x="59" y="140"/>
                    </a:lnTo>
                    <a:lnTo>
                      <a:pt x="65" y="140"/>
                    </a:lnTo>
                    <a:lnTo>
                      <a:pt x="71" y="139"/>
                    </a:lnTo>
                    <a:lnTo>
                      <a:pt x="76" y="138"/>
                    </a:lnTo>
                    <a:lnTo>
                      <a:pt x="82" y="136"/>
                    </a:lnTo>
                    <a:lnTo>
                      <a:pt x="87" y="132"/>
                    </a:lnTo>
                    <a:lnTo>
                      <a:pt x="92" y="128"/>
                    </a:lnTo>
                    <a:lnTo>
                      <a:pt x="96" y="125"/>
                    </a:lnTo>
                    <a:lnTo>
                      <a:pt x="100" y="120"/>
                    </a:lnTo>
                    <a:lnTo>
                      <a:pt x="104" y="115"/>
                    </a:lnTo>
                    <a:lnTo>
                      <a:pt x="108" y="110"/>
                    </a:lnTo>
                    <a:lnTo>
                      <a:pt x="110" y="104"/>
                    </a:lnTo>
                    <a:lnTo>
                      <a:pt x="113" y="98"/>
                    </a:lnTo>
                    <a:lnTo>
                      <a:pt x="115" y="91"/>
                    </a:lnTo>
                    <a:lnTo>
                      <a:pt x="116" y="85"/>
                    </a:lnTo>
                    <a:lnTo>
                      <a:pt x="117" y="78"/>
                    </a:lnTo>
                    <a:lnTo>
                      <a:pt x="118" y="71"/>
                    </a:lnTo>
                    <a:close/>
                    <a:moveTo>
                      <a:pt x="109" y="71"/>
                    </a:moveTo>
                    <a:lnTo>
                      <a:pt x="108" y="83"/>
                    </a:lnTo>
                    <a:lnTo>
                      <a:pt x="105" y="94"/>
                    </a:lnTo>
                    <a:lnTo>
                      <a:pt x="100" y="104"/>
                    </a:lnTo>
                    <a:lnTo>
                      <a:pt x="94" y="113"/>
                    </a:lnTo>
                    <a:lnTo>
                      <a:pt x="87" y="120"/>
                    </a:lnTo>
                    <a:lnTo>
                      <a:pt x="78" y="126"/>
                    </a:lnTo>
                    <a:lnTo>
                      <a:pt x="69" y="128"/>
                    </a:lnTo>
                    <a:lnTo>
                      <a:pt x="59" y="130"/>
                    </a:lnTo>
                    <a:lnTo>
                      <a:pt x="49" y="128"/>
                    </a:lnTo>
                    <a:lnTo>
                      <a:pt x="40" y="126"/>
                    </a:lnTo>
                    <a:lnTo>
                      <a:pt x="31" y="120"/>
                    </a:lnTo>
                    <a:lnTo>
                      <a:pt x="23" y="113"/>
                    </a:lnTo>
                    <a:lnTo>
                      <a:pt x="17" y="104"/>
                    </a:lnTo>
                    <a:lnTo>
                      <a:pt x="13" y="94"/>
                    </a:lnTo>
                    <a:lnTo>
                      <a:pt x="10" y="83"/>
                    </a:lnTo>
                    <a:lnTo>
                      <a:pt x="9" y="71"/>
                    </a:lnTo>
                    <a:lnTo>
                      <a:pt x="10" y="59"/>
                    </a:lnTo>
                    <a:lnTo>
                      <a:pt x="13" y="48"/>
                    </a:lnTo>
                    <a:lnTo>
                      <a:pt x="17" y="37"/>
                    </a:lnTo>
                    <a:lnTo>
                      <a:pt x="23" y="29"/>
                    </a:lnTo>
                    <a:lnTo>
                      <a:pt x="31" y="22"/>
                    </a:lnTo>
                    <a:lnTo>
                      <a:pt x="40" y="16"/>
                    </a:lnTo>
                    <a:lnTo>
                      <a:pt x="49" y="12"/>
                    </a:lnTo>
                    <a:lnTo>
                      <a:pt x="59" y="11"/>
                    </a:lnTo>
                    <a:lnTo>
                      <a:pt x="69" y="12"/>
                    </a:lnTo>
                    <a:lnTo>
                      <a:pt x="78" y="16"/>
                    </a:lnTo>
                    <a:lnTo>
                      <a:pt x="87" y="22"/>
                    </a:lnTo>
                    <a:lnTo>
                      <a:pt x="94" y="29"/>
                    </a:lnTo>
                    <a:lnTo>
                      <a:pt x="100" y="37"/>
                    </a:lnTo>
                    <a:lnTo>
                      <a:pt x="105" y="48"/>
                    </a:lnTo>
                    <a:lnTo>
                      <a:pt x="108" y="59"/>
                    </a:lnTo>
                    <a:lnTo>
                      <a:pt x="109" y="71"/>
                    </a:lnTo>
                    <a:close/>
                  </a:path>
                </a:pathLst>
              </a:custGeom>
              <a:solidFill>
                <a:srgbClr val="F9E0B3"/>
              </a:solidFill>
              <a:ln w="9525">
                <a:noFill/>
                <a:round/>
                <a:headEnd/>
                <a:tailEnd/>
              </a:ln>
            </p:spPr>
            <p:txBody>
              <a:bodyPr/>
              <a:lstStyle/>
              <a:p>
                <a:endParaRPr lang="zh-CN" altLang="en-US"/>
              </a:p>
            </p:txBody>
          </p:sp>
          <p:sp>
            <p:nvSpPr>
              <p:cNvPr id="18636" name="Freeform 93"/>
              <p:cNvSpPr>
                <a:spLocks noEditPoints="1"/>
              </p:cNvSpPr>
              <p:nvPr/>
            </p:nvSpPr>
            <p:spPr bwMode="auto">
              <a:xfrm>
                <a:off x="1151" y="2649"/>
                <a:ext cx="21" cy="21"/>
              </a:xfrm>
              <a:custGeom>
                <a:avLst/>
                <a:gdLst>
                  <a:gd name="T0" fmla="*/ 0 w 109"/>
                  <a:gd name="T1" fmla="*/ 0 h 130"/>
                  <a:gd name="T2" fmla="*/ 0 w 109"/>
                  <a:gd name="T3" fmla="*/ 0 h 130"/>
                  <a:gd name="T4" fmla="*/ 0 w 109"/>
                  <a:gd name="T5" fmla="*/ 0 h 130"/>
                  <a:gd name="T6" fmla="*/ 0 w 109"/>
                  <a:gd name="T7" fmla="*/ 0 h 130"/>
                  <a:gd name="T8" fmla="*/ 0 w 109"/>
                  <a:gd name="T9" fmla="*/ 0 h 130"/>
                  <a:gd name="T10" fmla="*/ 0 w 109"/>
                  <a:gd name="T11" fmla="*/ 0 h 130"/>
                  <a:gd name="T12" fmla="*/ 0 w 109"/>
                  <a:gd name="T13" fmla="*/ 0 h 130"/>
                  <a:gd name="T14" fmla="*/ 0 w 109"/>
                  <a:gd name="T15" fmla="*/ 0 h 130"/>
                  <a:gd name="T16" fmla="*/ 0 w 109"/>
                  <a:gd name="T17" fmla="*/ 0 h 130"/>
                  <a:gd name="T18" fmla="*/ 0 w 109"/>
                  <a:gd name="T19" fmla="*/ 0 h 130"/>
                  <a:gd name="T20" fmla="*/ 0 w 109"/>
                  <a:gd name="T21" fmla="*/ 0 h 130"/>
                  <a:gd name="T22" fmla="*/ 0 w 109"/>
                  <a:gd name="T23" fmla="*/ 0 h 130"/>
                  <a:gd name="T24" fmla="*/ 0 w 109"/>
                  <a:gd name="T25" fmla="*/ 0 h 130"/>
                  <a:gd name="T26" fmla="*/ 0 w 109"/>
                  <a:gd name="T27" fmla="*/ 0 h 130"/>
                  <a:gd name="T28" fmla="*/ 0 w 109"/>
                  <a:gd name="T29" fmla="*/ 0 h 130"/>
                  <a:gd name="T30" fmla="*/ 0 w 109"/>
                  <a:gd name="T31" fmla="*/ 0 h 130"/>
                  <a:gd name="T32" fmla="*/ 0 w 109"/>
                  <a:gd name="T33" fmla="*/ 0 h 130"/>
                  <a:gd name="T34" fmla="*/ 0 w 109"/>
                  <a:gd name="T35" fmla="*/ 0 h 130"/>
                  <a:gd name="T36" fmla="*/ 0 w 109"/>
                  <a:gd name="T37" fmla="*/ 0 h 130"/>
                  <a:gd name="T38" fmla="*/ 0 w 109"/>
                  <a:gd name="T39" fmla="*/ 0 h 130"/>
                  <a:gd name="T40" fmla="*/ 0 w 109"/>
                  <a:gd name="T41" fmla="*/ 0 h 130"/>
                  <a:gd name="T42" fmla="*/ 0 w 109"/>
                  <a:gd name="T43" fmla="*/ 0 h 130"/>
                  <a:gd name="T44" fmla="*/ 0 w 109"/>
                  <a:gd name="T45" fmla="*/ 0 h 130"/>
                  <a:gd name="T46" fmla="*/ 0 w 109"/>
                  <a:gd name="T47" fmla="*/ 0 h 130"/>
                  <a:gd name="T48" fmla="*/ 0 w 109"/>
                  <a:gd name="T49" fmla="*/ 0 h 130"/>
                  <a:gd name="T50" fmla="*/ 0 w 109"/>
                  <a:gd name="T51" fmla="*/ 0 h 130"/>
                  <a:gd name="T52" fmla="*/ 0 w 109"/>
                  <a:gd name="T53" fmla="*/ 0 h 130"/>
                  <a:gd name="T54" fmla="*/ 0 w 109"/>
                  <a:gd name="T55" fmla="*/ 0 h 130"/>
                  <a:gd name="T56" fmla="*/ 0 w 109"/>
                  <a:gd name="T57" fmla="*/ 0 h 130"/>
                  <a:gd name="T58" fmla="*/ 0 w 109"/>
                  <a:gd name="T59" fmla="*/ 0 h 130"/>
                  <a:gd name="T60" fmla="*/ 0 w 109"/>
                  <a:gd name="T61" fmla="*/ 0 h 130"/>
                  <a:gd name="T62" fmla="*/ 0 w 109"/>
                  <a:gd name="T63" fmla="*/ 0 h 130"/>
                  <a:gd name="T64" fmla="*/ 0 w 109"/>
                  <a:gd name="T65" fmla="*/ 0 h 130"/>
                  <a:gd name="T66" fmla="*/ 0 w 109"/>
                  <a:gd name="T67" fmla="*/ 0 h 130"/>
                  <a:gd name="T68" fmla="*/ 0 w 109"/>
                  <a:gd name="T69" fmla="*/ 0 h 130"/>
                  <a:gd name="T70" fmla="*/ 0 w 109"/>
                  <a:gd name="T71" fmla="*/ 0 h 130"/>
                  <a:gd name="T72" fmla="*/ 0 w 109"/>
                  <a:gd name="T73" fmla="*/ 0 h 130"/>
                  <a:gd name="T74" fmla="*/ 0 w 109"/>
                  <a:gd name="T75" fmla="*/ 0 h 130"/>
                  <a:gd name="T76" fmla="*/ 0 w 109"/>
                  <a:gd name="T77" fmla="*/ 0 h 130"/>
                  <a:gd name="T78" fmla="*/ 0 w 109"/>
                  <a:gd name="T79" fmla="*/ 0 h 130"/>
                  <a:gd name="T80" fmla="*/ 0 w 109"/>
                  <a:gd name="T81" fmla="*/ 0 h 130"/>
                  <a:gd name="T82" fmla="*/ 0 w 109"/>
                  <a:gd name="T83" fmla="*/ 0 h 130"/>
                  <a:gd name="T84" fmla="*/ 0 w 109"/>
                  <a:gd name="T85" fmla="*/ 0 h 1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9"/>
                  <a:gd name="T130" fmla="*/ 0 h 130"/>
                  <a:gd name="T131" fmla="*/ 109 w 109"/>
                  <a:gd name="T132" fmla="*/ 130 h 1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9" h="130">
                    <a:moveTo>
                      <a:pt x="109" y="65"/>
                    </a:moveTo>
                    <a:lnTo>
                      <a:pt x="109" y="58"/>
                    </a:lnTo>
                    <a:lnTo>
                      <a:pt x="108" y="52"/>
                    </a:lnTo>
                    <a:lnTo>
                      <a:pt x="107" y="46"/>
                    </a:lnTo>
                    <a:lnTo>
                      <a:pt x="105" y="40"/>
                    </a:lnTo>
                    <a:lnTo>
                      <a:pt x="100" y="29"/>
                    </a:lnTo>
                    <a:lnTo>
                      <a:pt x="93" y="19"/>
                    </a:lnTo>
                    <a:lnTo>
                      <a:pt x="85" y="11"/>
                    </a:lnTo>
                    <a:lnTo>
                      <a:pt x="76" y="5"/>
                    </a:lnTo>
                    <a:lnTo>
                      <a:pt x="71" y="2"/>
                    </a:lnTo>
                    <a:lnTo>
                      <a:pt x="66" y="1"/>
                    </a:lnTo>
                    <a:lnTo>
                      <a:pt x="61" y="0"/>
                    </a:lnTo>
                    <a:lnTo>
                      <a:pt x="55" y="0"/>
                    </a:lnTo>
                    <a:lnTo>
                      <a:pt x="50" y="0"/>
                    </a:lnTo>
                    <a:lnTo>
                      <a:pt x="44" y="1"/>
                    </a:lnTo>
                    <a:lnTo>
                      <a:pt x="39" y="2"/>
                    </a:lnTo>
                    <a:lnTo>
                      <a:pt x="34" y="5"/>
                    </a:lnTo>
                    <a:lnTo>
                      <a:pt x="24" y="11"/>
                    </a:lnTo>
                    <a:lnTo>
                      <a:pt x="16" y="19"/>
                    </a:lnTo>
                    <a:lnTo>
                      <a:pt x="9" y="29"/>
                    </a:lnTo>
                    <a:lnTo>
                      <a:pt x="4" y="40"/>
                    </a:lnTo>
                    <a:lnTo>
                      <a:pt x="3" y="46"/>
                    </a:lnTo>
                    <a:lnTo>
                      <a:pt x="1" y="52"/>
                    </a:lnTo>
                    <a:lnTo>
                      <a:pt x="0" y="58"/>
                    </a:lnTo>
                    <a:lnTo>
                      <a:pt x="0" y="65"/>
                    </a:lnTo>
                    <a:lnTo>
                      <a:pt x="0" y="71"/>
                    </a:lnTo>
                    <a:lnTo>
                      <a:pt x="1" y="78"/>
                    </a:lnTo>
                    <a:lnTo>
                      <a:pt x="3" y="84"/>
                    </a:lnTo>
                    <a:lnTo>
                      <a:pt x="4" y="90"/>
                    </a:lnTo>
                    <a:lnTo>
                      <a:pt x="7" y="96"/>
                    </a:lnTo>
                    <a:lnTo>
                      <a:pt x="9" y="101"/>
                    </a:lnTo>
                    <a:lnTo>
                      <a:pt x="12" y="106"/>
                    </a:lnTo>
                    <a:lnTo>
                      <a:pt x="16" y="110"/>
                    </a:lnTo>
                    <a:lnTo>
                      <a:pt x="20" y="115"/>
                    </a:lnTo>
                    <a:lnTo>
                      <a:pt x="24" y="119"/>
                    </a:lnTo>
                    <a:lnTo>
                      <a:pt x="29" y="121"/>
                    </a:lnTo>
                    <a:lnTo>
                      <a:pt x="34" y="125"/>
                    </a:lnTo>
                    <a:lnTo>
                      <a:pt x="39" y="127"/>
                    </a:lnTo>
                    <a:lnTo>
                      <a:pt x="44" y="128"/>
                    </a:lnTo>
                    <a:lnTo>
                      <a:pt x="50" y="130"/>
                    </a:lnTo>
                    <a:lnTo>
                      <a:pt x="55" y="130"/>
                    </a:lnTo>
                    <a:lnTo>
                      <a:pt x="61" y="130"/>
                    </a:lnTo>
                    <a:lnTo>
                      <a:pt x="66" y="128"/>
                    </a:lnTo>
                    <a:lnTo>
                      <a:pt x="71" y="127"/>
                    </a:lnTo>
                    <a:lnTo>
                      <a:pt x="76" y="125"/>
                    </a:lnTo>
                    <a:lnTo>
                      <a:pt x="85" y="119"/>
                    </a:lnTo>
                    <a:lnTo>
                      <a:pt x="93" y="110"/>
                    </a:lnTo>
                    <a:lnTo>
                      <a:pt x="100" y="101"/>
                    </a:lnTo>
                    <a:lnTo>
                      <a:pt x="105" y="90"/>
                    </a:lnTo>
                    <a:lnTo>
                      <a:pt x="107" y="84"/>
                    </a:lnTo>
                    <a:lnTo>
                      <a:pt x="108" y="78"/>
                    </a:lnTo>
                    <a:lnTo>
                      <a:pt x="109" y="71"/>
                    </a:lnTo>
                    <a:lnTo>
                      <a:pt x="109" y="65"/>
                    </a:lnTo>
                    <a:close/>
                    <a:moveTo>
                      <a:pt x="100" y="65"/>
                    </a:moveTo>
                    <a:lnTo>
                      <a:pt x="99" y="76"/>
                    </a:lnTo>
                    <a:lnTo>
                      <a:pt x="97" y="85"/>
                    </a:lnTo>
                    <a:lnTo>
                      <a:pt x="92" y="95"/>
                    </a:lnTo>
                    <a:lnTo>
                      <a:pt x="87" y="103"/>
                    </a:lnTo>
                    <a:lnTo>
                      <a:pt x="80" y="109"/>
                    </a:lnTo>
                    <a:lnTo>
                      <a:pt x="73" y="114"/>
                    </a:lnTo>
                    <a:lnTo>
                      <a:pt x="64" y="118"/>
                    </a:lnTo>
                    <a:lnTo>
                      <a:pt x="55" y="119"/>
                    </a:lnTo>
                    <a:lnTo>
                      <a:pt x="46" y="118"/>
                    </a:lnTo>
                    <a:lnTo>
                      <a:pt x="38" y="114"/>
                    </a:lnTo>
                    <a:lnTo>
                      <a:pt x="30" y="109"/>
                    </a:lnTo>
                    <a:lnTo>
                      <a:pt x="22" y="103"/>
                    </a:lnTo>
                    <a:lnTo>
                      <a:pt x="17" y="95"/>
                    </a:lnTo>
                    <a:lnTo>
                      <a:pt x="13" y="85"/>
                    </a:lnTo>
                    <a:lnTo>
                      <a:pt x="10" y="76"/>
                    </a:lnTo>
                    <a:lnTo>
                      <a:pt x="9" y="65"/>
                    </a:lnTo>
                    <a:lnTo>
                      <a:pt x="10" y="54"/>
                    </a:lnTo>
                    <a:lnTo>
                      <a:pt x="13" y="43"/>
                    </a:lnTo>
                    <a:lnTo>
                      <a:pt x="17" y="35"/>
                    </a:lnTo>
                    <a:lnTo>
                      <a:pt x="22" y="26"/>
                    </a:lnTo>
                    <a:lnTo>
                      <a:pt x="30" y="20"/>
                    </a:lnTo>
                    <a:lnTo>
                      <a:pt x="38" y="16"/>
                    </a:lnTo>
                    <a:lnTo>
                      <a:pt x="46" y="12"/>
                    </a:lnTo>
                    <a:lnTo>
                      <a:pt x="55" y="11"/>
                    </a:lnTo>
                    <a:lnTo>
                      <a:pt x="64" y="12"/>
                    </a:lnTo>
                    <a:lnTo>
                      <a:pt x="73" y="16"/>
                    </a:lnTo>
                    <a:lnTo>
                      <a:pt x="80" y="20"/>
                    </a:lnTo>
                    <a:lnTo>
                      <a:pt x="87" y="26"/>
                    </a:lnTo>
                    <a:lnTo>
                      <a:pt x="92" y="35"/>
                    </a:lnTo>
                    <a:lnTo>
                      <a:pt x="97" y="43"/>
                    </a:lnTo>
                    <a:lnTo>
                      <a:pt x="99" y="54"/>
                    </a:lnTo>
                    <a:lnTo>
                      <a:pt x="100" y="65"/>
                    </a:lnTo>
                    <a:close/>
                  </a:path>
                </a:pathLst>
              </a:custGeom>
              <a:solidFill>
                <a:srgbClr val="FAE3B4"/>
              </a:solidFill>
              <a:ln w="9525">
                <a:noFill/>
                <a:round/>
                <a:headEnd/>
                <a:tailEnd/>
              </a:ln>
            </p:spPr>
            <p:txBody>
              <a:bodyPr/>
              <a:lstStyle/>
              <a:p>
                <a:endParaRPr lang="zh-CN" altLang="en-US"/>
              </a:p>
            </p:txBody>
          </p:sp>
          <p:sp>
            <p:nvSpPr>
              <p:cNvPr id="18637" name="Freeform 94"/>
              <p:cNvSpPr>
                <a:spLocks noEditPoints="1"/>
              </p:cNvSpPr>
              <p:nvPr/>
            </p:nvSpPr>
            <p:spPr bwMode="auto">
              <a:xfrm>
                <a:off x="1152" y="2649"/>
                <a:ext cx="20" cy="20"/>
              </a:xfrm>
              <a:custGeom>
                <a:avLst/>
                <a:gdLst>
                  <a:gd name="T0" fmla="*/ 0 w 100"/>
                  <a:gd name="T1" fmla="*/ 0 h 119"/>
                  <a:gd name="T2" fmla="*/ 0 w 100"/>
                  <a:gd name="T3" fmla="*/ 0 h 119"/>
                  <a:gd name="T4" fmla="*/ 0 w 100"/>
                  <a:gd name="T5" fmla="*/ 0 h 119"/>
                  <a:gd name="T6" fmla="*/ 0 w 100"/>
                  <a:gd name="T7" fmla="*/ 0 h 119"/>
                  <a:gd name="T8" fmla="*/ 0 w 100"/>
                  <a:gd name="T9" fmla="*/ 0 h 119"/>
                  <a:gd name="T10" fmla="*/ 0 w 100"/>
                  <a:gd name="T11" fmla="*/ 0 h 119"/>
                  <a:gd name="T12" fmla="*/ 0 w 100"/>
                  <a:gd name="T13" fmla="*/ 0 h 119"/>
                  <a:gd name="T14" fmla="*/ 0 w 100"/>
                  <a:gd name="T15" fmla="*/ 0 h 119"/>
                  <a:gd name="T16" fmla="*/ 0 w 100"/>
                  <a:gd name="T17" fmla="*/ 0 h 119"/>
                  <a:gd name="T18" fmla="*/ 0 w 100"/>
                  <a:gd name="T19" fmla="*/ 0 h 119"/>
                  <a:gd name="T20" fmla="*/ 0 w 100"/>
                  <a:gd name="T21" fmla="*/ 0 h 119"/>
                  <a:gd name="T22" fmla="*/ 0 w 100"/>
                  <a:gd name="T23" fmla="*/ 0 h 119"/>
                  <a:gd name="T24" fmla="*/ 0 w 100"/>
                  <a:gd name="T25" fmla="*/ 0 h 119"/>
                  <a:gd name="T26" fmla="*/ 0 w 100"/>
                  <a:gd name="T27" fmla="*/ 0 h 119"/>
                  <a:gd name="T28" fmla="*/ 0 w 100"/>
                  <a:gd name="T29" fmla="*/ 0 h 119"/>
                  <a:gd name="T30" fmla="*/ 0 w 100"/>
                  <a:gd name="T31" fmla="*/ 0 h 119"/>
                  <a:gd name="T32" fmla="*/ 0 w 100"/>
                  <a:gd name="T33" fmla="*/ 0 h 119"/>
                  <a:gd name="T34" fmla="*/ 0 w 100"/>
                  <a:gd name="T35" fmla="*/ 0 h 119"/>
                  <a:gd name="T36" fmla="*/ 0 w 100"/>
                  <a:gd name="T37" fmla="*/ 0 h 119"/>
                  <a:gd name="T38" fmla="*/ 0 w 100"/>
                  <a:gd name="T39" fmla="*/ 0 h 119"/>
                  <a:gd name="T40" fmla="*/ 0 w 100"/>
                  <a:gd name="T41" fmla="*/ 0 h 119"/>
                  <a:gd name="T42" fmla="*/ 0 w 100"/>
                  <a:gd name="T43" fmla="*/ 0 h 119"/>
                  <a:gd name="T44" fmla="*/ 0 w 100"/>
                  <a:gd name="T45" fmla="*/ 0 h 119"/>
                  <a:gd name="T46" fmla="*/ 0 w 100"/>
                  <a:gd name="T47" fmla="*/ 0 h 119"/>
                  <a:gd name="T48" fmla="*/ 0 w 100"/>
                  <a:gd name="T49" fmla="*/ 0 h 119"/>
                  <a:gd name="T50" fmla="*/ 0 w 100"/>
                  <a:gd name="T51" fmla="*/ 0 h 119"/>
                  <a:gd name="T52" fmla="*/ 0 w 100"/>
                  <a:gd name="T53" fmla="*/ 0 h 119"/>
                  <a:gd name="T54" fmla="*/ 0 w 100"/>
                  <a:gd name="T55" fmla="*/ 0 h 119"/>
                  <a:gd name="T56" fmla="*/ 0 w 100"/>
                  <a:gd name="T57" fmla="*/ 0 h 119"/>
                  <a:gd name="T58" fmla="*/ 0 w 100"/>
                  <a:gd name="T59" fmla="*/ 0 h 119"/>
                  <a:gd name="T60" fmla="*/ 0 w 100"/>
                  <a:gd name="T61" fmla="*/ 0 h 119"/>
                  <a:gd name="T62" fmla="*/ 0 w 100"/>
                  <a:gd name="T63" fmla="*/ 0 h 119"/>
                  <a:gd name="T64" fmla="*/ 0 w 100"/>
                  <a:gd name="T65" fmla="*/ 0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19"/>
                  <a:gd name="T101" fmla="*/ 100 w 100"/>
                  <a:gd name="T102" fmla="*/ 119 h 1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19">
                    <a:moveTo>
                      <a:pt x="100" y="60"/>
                    </a:moveTo>
                    <a:lnTo>
                      <a:pt x="99" y="48"/>
                    </a:lnTo>
                    <a:lnTo>
                      <a:pt x="96" y="37"/>
                    </a:lnTo>
                    <a:lnTo>
                      <a:pt x="91" y="26"/>
                    </a:lnTo>
                    <a:lnTo>
                      <a:pt x="85" y="18"/>
                    </a:lnTo>
                    <a:lnTo>
                      <a:pt x="78" y="11"/>
                    </a:lnTo>
                    <a:lnTo>
                      <a:pt x="69" y="5"/>
                    </a:lnTo>
                    <a:lnTo>
                      <a:pt x="60" y="1"/>
                    </a:lnTo>
                    <a:lnTo>
                      <a:pt x="50" y="0"/>
                    </a:lnTo>
                    <a:lnTo>
                      <a:pt x="40" y="1"/>
                    </a:lnTo>
                    <a:lnTo>
                      <a:pt x="31" y="5"/>
                    </a:lnTo>
                    <a:lnTo>
                      <a:pt x="22" y="11"/>
                    </a:lnTo>
                    <a:lnTo>
                      <a:pt x="14" y="18"/>
                    </a:lnTo>
                    <a:lnTo>
                      <a:pt x="8" y="26"/>
                    </a:lnTo>
                    <a:lnTo>
                      <a:pt x="4" y="37"/>
                    </a:lnTo>
                    <a:lnTo>
                      <a:pt x="1" y="48"/>
                    </a:lnTo>
                    <a:lnTo>
                      <a:pt x="0" y="60"/>
                    </a:lnTo>
                    <a:lnTo>
                      <a:pt x="1" y="72"/>
                    </a:lnTo>
                    <a:lnTo>
                      <a:pt x="4" y="83"/>
                    </a:lnTo>
                    <a:lnTo>
                      <a:pt x="8" y="93"/>
                    </a:lnTo>
                    <a:lnTo>
                      <a:pt x="14" y="102"/>
                    </a:lnTo>
                    <a:lnTo>
                      <a:pt x="22" y="109"/>
                    </a:lnTo>
                    <a:lnTo>
                      <a:pt x="31" y="115"/>
                    </a:lnTo>
                    <a:lnTo>
                      <a:pt x="40" y="117"/>
                    </a:lnTo>
                    <a:lnTo>
                      <a:pt x="50" y="119"/>
                    </a:lnTo>
                    <a:lnTo>
                      <a:pt x="60" y="117"/>
                    </a:lnTo>
                    <a:lnTo>
                      <a:pt x="69" y="115"/>
                    </a:lnTo>
                    <a:lnTo>
                      <a:pt x="78" y="109"/>
                    </a:lnTo>
                    <a:lnTo>
                      <a:pt x="85" y="102"/>
                    </a:lnTo>
                    <a:lnTo>
                      <a:pt x="91" y="93"/>
                    </a:lnTo>
                    <a:lnTo>
                      <a:pt x="96" y="83"/>
                    </a:lnTo>
                    <a:lnTo>
                      <a:pt x="99" y="72"/>
                    </a:lnTo>
                    <a:lnTo>
                      <a:pt x="100" y="60"/>
                    </a:lnTo>
                    <a:close/>
                    <a:moveTo>
                      <a:pt x="91" y="60"/>
                    </a:moveTo>
                    <a:lnTo>
                      <a:pt x="90" y="69"/>
                    </a:lnTo>
                    <a:lnTo>
                      <a:pt x="87" y="79"/>
                    </a:lnTo>
                    <a:lnTo>
                      <a:pt x="84" y="87"/>
                    </a:lnTo>
                    <a:lnTo>
                      <a:pt x="79" y="95"/>
                    </a:lnTo>
                    <a:lnTo>
                      <a:pt x="73" y="101"/>
                    </a:lnTo>
                    <a:lnTo>
                      <a:pt x="66" y="104"/>
                    </a:lnTo>
                    <a:lnTo>
                      <a:pt x="58" y="108"/>
                    </a:lnTo>
                    <a:lnTo>
                      <a:pt x="50" y="108"/>
                    </a:lnTo>
                    <a:lnTo>
                      <a:pt x="42" y="108"/>
                    </a:lnTo>
                    <a:lnTo>
                      <a:pt x="34" y="104"/>
                    </a:lnTo>
                    <a:lnTo>
                      <a:pt x="27" y="101"/>
                    </a:lnTo>
                    <a:lnTo>
                      <a:pt x="20" y="95"/>
                    </a:lnTo>
                    <a:lnTo>
                      <a:pt x="16" y="87"/>
                    </a:lnTo>
                    <a:lnTo>
                      <a:pt x="12" y="79"/>
                    </a:lnTo>
                    <a:lnTo>
                      <a:pt x="9" y="69"/>
                    </a:lnTo>
                    <a:lnTo>
                      <a:pt x="9" y="60"/>
                    </a:lnTo>
                    <a:lnTo>
                      <a:pt x="9" y="50"/>
                    </a:lnTo>
                    <a:lnTo>
                      <a:pt x="12" y="41"/>
                    </a:lnTo>
                    <a:lnTo>
                      <a:pt x="16" y="32"/>
                    </a:lnTo>
                    <a:lnTo>
                      <a:pt x="20" y="25"/>
                    </a:lnTo>
                    <a:lnTo>
                      <a:pt x="27" y="19"/>
                    </a:lnTo>
                    <a:lnTo>
                      <a:pt x="34" y="15"/>
                    </a:lnTo>
                    <a:lnTo>
                      <a:pt x="42" y="12"/>
                    </a:lnTo>
                    <a:lnTo>
                      <a:pt x="50" y="11"/>
                    </a:lnTo>
                    <a:lnTo>
                      <a:pt x="58" y="12"/>
                    </a:lnTo>
                    <a:lnTo>
                      <a:pt x="66" y="15"/>
                    </a:lnTo>
                    <a:lnTo>
                      <a:pt x="73" y="19"/>
                    </a:lnTo>
                    <a:lnTo>
                      <a:pt x="79" y="25"/>
                    </a:lnTo>
                    <a:lnTo>
                      <a:pt x="84" y="32"/>
                    </a:lnTo>
                    <a:lnTo>
                      <a:pt x="87" y="41"/>
                    </a:lnTo>
                    <a:lnTo>
                      <a:pt x="90" y="50"/>
                    </a:lnTo>
                    <a:lnTo>
                      <a:pt x="91" y="60"/>
                    </a:lnTo>
                    <a:close/>
                  </a:path>
                </a:pathLst>
              </a:custGeom>
              <a:solidFill>
                <a:srgbClr val="FAE3B4"/>
              </a:solidFill>
              <a:ln w="9525">
                <a:noFill/>
                <a:round/>
                <a:headEnd/>
                <a:tailEnd/>
              </a:ln>
            </p:spPr>
            <p:txBody>
              <a:bodyPr/>
              <a:lstStyle/>
              <a:p>
                <a:endParaRPr lang="zh-CN" altLang="en-US"/>
              </a:p>
            </p:txBody>
          </p:sp>
          <p:sp>
            <p:nvSpPr>
              <p:cNvPr id="18638" name="Freeform 95"/>
              <p:cNvSpPr>
                <a:spLocks noEditPoints="1"/>
              </p:cNvSpPr>
              <p:nvPr/>
            </p:nvSpPr>
            <p:spPr bwMode="auto">
              <a:xfrm>
                <a:off x="1152" y="2650"/>
                <a:ext cx="19" cy="18"/>
              </a:xfrm>
              <a:custGeom>
                <a:avLst/>
                <a:gdLst>
                  <a:gd name="T0" fmla="*/ 0 w 91"/>
                  <a:gd name="T1" fmla="*/ 0 h 108"/>
                  <a:gd name="T2" fmla="*/ 0 w 91"/>
                  <a:gd name="T3" fmla="*/ 0 h 108"/>
                  <a:gd name="T4" fmla="*/ 0 w 91"/>
                  <a:gd name="T5" fmla="*/ 0 h 108"/>
                  <a:gd name="T6" fmla="*/ 0 w 91"/>
                  <a:gd name="T7" fmla="*/ 0 h 108"/>
                  <a:gd name="T8" fmla="*/ 0 w 91"/>
                  <a:gd name="T9" fmla="*/ 0 h 108"/>
                  <a:gd name="T10" fmla="*/ 0 w 91"/>
                  <a:gd name="T11" fmla="*/ 0 h 108"/>
                  <a:gd name="T12" fmla="*/ 0 w 91"/>
                  <a:gd name="T13" fmla="*/ 0 h 108"/>
                  <a:gd name="T14" fmla="*/ 0 w 91"/>
                  <a:gd name="T15" fmla="*/ 0 h 108"/>
                  <a:gd name="T16" fmla="*/ 0 w 91"/>
                  <a:gd name="T17" fmla="*/ 0 h 108"/>
                  <a:gd name="T18" fmla="*/ 0 w 91"/>
                  <a:gd name="T19" fmla="*/ 0 h 108"/>
                  <a:gd name="T20" fmla="*/ 0 w 91"/>
                  <a:gd name="T21" fmla="*/ 0 h 108"/>
                  <a:gd name="T22" fmla="*/ 0 w 91"/>
                  <a:gd name="T23" fmla="*/ 0 h 108"/>
                  <a:gd name="T24" fmla="*/ 0 w 91"/>
                  <a:gd name="T25" fmla="*/ 0 h 108"/>
                  <a:gd name="T26" fmla="*/ 0 w 91"/>
                  <a:gd name="T27" fmla="*/ 0 h 108"/>
                  <a:gd name="T28" fmla="*/ 0 w 91"/>
                  <a:gd name="T29" fmla="*/ 0 h 108"/>
                  <a:gd name="T30" fmla="*/ 0 w 91"/>
                  <a:gd name="T31" fmla="*/ 0 h 108"/>
                  <a:gd name="T32" fmla="*/ 0 w 91"/>
                  <a:gd name="T33" fmla="*/ 0 h 108"/>
                  <a:gd name="T34" fmla="*/ 0 w 91"/>
                  <a:gd name="T35" fmla="*/ 0 h 108"/>
                  <a:gd name="T36" fmla="*/ 0 w 91"/>
                  <a:gd name="T37" fmla="*/ 0 h 108"/>
                  <a:gd name="T38" fmla="*/ 0 w 91"/>
                  <a:gd name="T39" fmla="*/ 0 h 108"/>
                  <a:gd name="T40" fmla="*/ 0 w 91"/>
                  <a:gd name="T41" fmla="*/ 0 h 108"/>
                  <a:gd name="T42" fmla="*/ 0 w 91"/>
                  <a:gd name="T43" fmla="*/ 0 h 108"/>
                  <a:gd name="T44" fmla="*/ 0 w 91"/>
                  <a:gd name="T45" fmla="*/ 0 h 108"/>
                  <a:gd name="T46" fmla="*/ 0 w 91"/>
                  <a:gd name="T47" fmla="*/ 0 h 108"/>
                  <a:gd name="T48" fmla="*/ 0 w 91"/>
                  <a:gd name="T49" fmla="*/ 0 h 108"/>
                  <a:gd name="T50" fmla="*/ 0 w 91"/>
                  <a:gd name="T51" fmla="*/ 0 h 108"/>
                  <a:gd name="T52" fmla="*/ 0 w 91"/>
                  <a:gd name="T53" fmla="*/ 0 h 108"/>
                  <a:gd name="T54" fmla="*/ 0 w 91"/>
                  <a:gd name="T55" fmla="*/ 0 h 108"/>
                  <a:gd name="T56" fmla="*/ 0 w 91"/>
                  <a:gd name="T57" fmla="*/ 0 h 108"/>
                  <a:gd name="T58" fmla="*/ 0 w 91"/>
                  <a:gd name="T59" fmla="*/ 0 h 108"/>
                  <a:gd name="T60" fmla="*/ 0 w 91"/>
                  <a:gd name="T61" fmla="*/ 0 h 108"/>
                  <a:gd name="T62" fmla="*/ 0 w 91"/>
                  <a:gd name="T63" fmla="*/ 0 h 108"/>
                  <a:gd name="T64" fmla="*/ 0 w 91"/>
                  <a:gd name="T65" fmla="*/ 0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1"/>
                  <a:gd name="T100" fmla="*/ 0 h 108"/>
                  <a:gd name="T101" fmla="*/ 91 w 91"/>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1" h="108">
                    <a:moveTo>
                      <a:pt x="91" y="54"/>
                    </a:moveTo>
                    <a:lnTo>
                      <a:pt x="90" y="43"/>
                    </a:lnTo>
                    <a:lnTo>
                      <a:pt x="88" y="32"/>
                    </a:lnTo>
                    <a:lnTo>
                      <a:pt x="83" y="24"/>
                    </a:lnTo>
                    <a:lnTo>
                      <a:pt x="78" y="15"/>
                    </a:lnTo>
                    <a:lnTo>
                      <a:pt x="71" y="9"/>
                    </a:lnTo>
                    <a:lnTo>
                      <a:pt x="64" y="3"/>
                    </a:lnTo>
                    <a:lnTo>
                      <a:pt x="55" y="1"/>
                    </a:lnTo>
                    <a:lnTo>
                      <a:pt x="46" y="0"/>
                    </a:lnTo>
                    <a:lnTo>
                      <a:pt x="37" y="1"/>
                    </a:lnTo>
                    <a:lnTo>
                      <a:pt x="29" y="3"/>
                    </a:lnTo>
                    <a:lnTo>
                      <a:pt x="21" y="9"/>
                    </a:lnTo>
                    <a:lnTo>
                      <a:pt x="13" y="15"/>
                    </a:lnTo>
                    <a:lnTo>
                      <a:pt x="8" y="24"/>
                    </a:lnTo>
                    <a:lnTo>
                      <a:pt x="4" y="32"/>
                    </a:lnTo>
                    <a:lnTo>
                      <a:pt x="1" y="43"/>
                    </a:lnTo>
                    <a:lnTo>
                      <a:pt x="0" y="54"/>
                    </a:lnTo>
                    <a:lnTo>
                      <a:pt x="1" y="65"/>
                    </a:lnTo>
                    <a:lnTo>
                      <a:pt x="4" y="74"/>
                    </a:lnTo>
                    <a:lnTo>
                      <a:pt x="8" y="84"/>
                    </a:lnTo>
                    <a:lnTo>
                      <a:pt x="13" y="92"/>
                    </a:lnTo>
                    <a:lnTo>
                      <a:pt x="21" y="98"/>
                    </a:lnTo>
                    <a:lnTo>
                      <a:pt x="29" y="103"/>
                    </a:lnTo>
                    <a:lnTo>
                      <a:pt x="37" y="107"/>
                    </a:lnTo>
                    <a:lnTo>
                      <a:pt x="46" y="108"/>
                    </a:lnTo>
                    <a:lnTo>
                      <a:pt x="55" y="107"/>
                    </a:lnTo>
                    <a:lnTo>
                      <a:pt x="64" y="103"/>
                    </a:lnTo>
                    <a:lnTo>
                      <a:pt x="71" y="98"/>
                    </a:lnTo>
                    <a:lnTo>
                      <a:pt x="78" y="92"/>
                    </a:lnTo>
                    <a:lnTo>
                      <a:pt x="83" y="84"/>
                    </a:lnTo>
                    <a:lnTo>
                      <a:pt x="88" y="74"/>
                    </a:lnTo>
                    <a:lnTo>
                      <a:pt x="90" y="65"/>
                    </a:lnTo>
                    <a:lnTo>
                      <a:pt x="91" y="54"/>
                    </a:lnTo>
                    <a:close/>
                    <a:moveTo>
                      <a:pt x="82" y="54"/>
                    </a:moveTo>
                    <a:lnTo>
                      <a:pt x="81" y="62"/>
                    </a:lnTo>
                    <a:lnTo>
                      <a:pt x="79" y="71"/>
                    </a:lnTo>
                    <a:lnTo>
                      <a:pt x="76" y="78"/>
                    </a:lnTo>
                    <a:lnTo>
                      <a:pt x="72" y="84"/>
                    </a:lnTo>
                    <a:lnTo>
                      <a:pt x="66" y="90"/>
                    </a:lnTo>
                    <a:lnTo>
                      <a:pt x="60" y="93"/>
                    </a:lnTo>
                    <a:lnTo>
                      <a:pt x="53" y="96"/>
                    </a:lnTo>
                    <a:lnTo>
                      <a:pt x="46" y="97"/>
                    </a:lnTo>
                    <a:lnTo>
                      <a:pt x="39" y="96"/>
                    </a:lnTo>
                    <a:lnTo>
                      <a:pt x="32" y="93"/>
                    </a:lnTo>
                    <a:lnTo>
                      <a:pt x="26" y="90"/>
                    </a:lnTo>
                    <a:lnTo>
                      <a:pt x="21" y="84"/>
                    </a:lnTo>
                    <a:lnTo>
                      <a:pt x="15" y="78"/>
                    </a:lnTo>
                    <a:lnTo>
                      <a:pt x="12" y="71"/>
                    </a:lnTo>
                    <a:lnTo>
                      <a:pt x="10" y="62"/>
                    </a:lnTo>
                    <a:lnTo>
                      <a:pt x="9" y="54"/>
                    </a:lnTo>
                    <a:lnTo>
                      <a:pt x="10" y="45"/>
                    </a:lnTo>
                    <a:lnTo>
                      <a:pt x="12" y="37"/>
                    </a:lnTo>
                    <a:lnTo>
                      <a:pt x="15" y="30"/>
                    </a:lnTo>
                    <a:lnTo>
                      <a:pt x="21" y="24"/>
                    </a:lnTo>
                    <a:lnTo>
                      <a:pt x="26" y="18"/>
                    </a:lnTo>
                    <a:lnTo>
                      <a:pt x="32" y="14"/>
                    </a:lnTo>
                    <a:lnTo>
                      <a:pt x="39" y="12"/>
                    </a:lnTo>
                    <a:lnTo>
                      <a:pt x="46" y="11"/>
                    </a:lnTo>
                    <a:lnTo>
                      <a:pt x="53" y="12"/>
                    </a:lnTo>
                    <a:lnTo>
                      <a:pt x="60" y="14"/>
                    </a:lnTo>
                    <a:lnTo>
                      <a:pt x="66" y="18"/>
                    </a:lnTo>
                    <a:lnTo>
                      <a:pt x="72" y="24"/>
                    </a:lnTo>
                    <a:lnTo>
                      <a:pt x="76" y="30"/>
                    </a:lnTo>
                    <a:lnTo>
                      <a:pt x="79" y="37"/>
                    </a:lnTo>
                    <a:lnTo>
                      <a:pt x="81" y="45"/>
                    </a:lnTo>
                    <a:lnTo>
                      <a:pt x="82" y="54"/>
                    </a:lnTo>
                    <a:close/>
                  </a:path>
                </a:pathLst>
              </a:custGeom>
              <a:solidFill>
                <a:srgbClr val="FAE6B8"/>
              </a:solidFill>
              <a:ln w="9525">
                <a:noFill/>
                <a:round/>
                <a:headEnd/>
                <a:tailEnd/>
              </a:ln>
            </p:spPr>
            <p:txBody>
              <a:bodyPr/>
              <a:lstStyle/>
              <a:p>
                <a:endParaRPr lang="zh-CN" altLang="en-US"/>
              </a:p>
            </p:txBody>
          </p:sp>
          <p:sp>
            <p:nvSpPr>
              <p:cNvPr id="18639" name="Freeform 96"/>
              <p:cNvSpPr>
                <a:spLocks noEditPoints="1"/>
              </p:cNvSpPr>
              <p:nvPr/>
            </p:nvSpPr>
            <p:spPr bwMode="auto">
              <a:xfrm>
                <a:off x="1153" y="2651"/>
                <a:ext cx="17" cy="16"/>
              </a:xfrm>
              <a:custGeom>
                <a:avLst/>
                <a:gdLst>
                  <a:gd name="T0" fmla="*/ 0 w 82"/>
                  <a:gd name="T1" fmla="*/ 0 h 97"/>
                  <a:gd name="T2" fmla="*/ 0 w 82"/>
                  <a:gd name="T3" fmla="*/ 0 h 97"/>
                  <a:gd name="T4" fmla="*/ 0 w 82"/>
                  <a:gd name="T5" fmla="*/ 0 h 97"/>
                  <a:gd name="T6" fmla="*/ 0 w 82"/>
                  <a:gd name="T7" fmla="*/ 0 h 97"/>
                  <a:gd name="T8" fmla="*/ 0 w 82"/>
                  <a:gd name="T9" fmla="*/ 0 h 97"/>
                  <a:gd name="T10" fmla="*/ 0 w 82"/>
                  <a:gd name="T11" fmla="*/ 0 h 97"/>
                  <a:gd name="T12" fmla="*/ 0 w 82"/>
                  <a:gd name="T13" fmla="*/ 0 h 97"/>
                  <a:gd name="T14" fmla="*/ 0 w 82"/>
                  <a:gd name="T15" fmla="*/ 0 h 97"/>
                  <a:gd name="T16" fmla="*/ 0 w 82"/>
                  <a:gd name="T17" fmla="*/ 0 h 97"/>
                  <a:gd name="T18" fmla="*/ 0 w 82"/>
                  <a:gd name="T19" fmla="*/ 0 h 97"/>
                  <a:gd name="T20" fmla="*/ 0 w 82"/>
                  <a:gd name="T21" fmla="*/ 0 h 97"/>
                  <a:gd name="T22" fmla="*/ 0 w 82"/>
                  <a:gd name="T23" fmla="*/ 0 h 97"/>
                  <a:gd name="T24" fmla="*/ 0 w 82"/>
                  <a:gd name="T25" fmla="*/ 0 h 97"/>
                  <a:gd name="T26" fmla="*/ 0 w 82"/>
                  <a:gd name="T27" fmla="*/ 0 h 97"/>
                  <a:gd name="T28" fmla="*/ 0 w 82"/>
                  <a:gd name="T29" fmla="*/ 0 h 97"/>
                  <a:gd name="T30" fmla="*/ 0 w 82"/>
                  <a:gd name="T31" fmla="*/ 0 h 97"/>
                  <a:gd name="T32" fmla="*/ 0 w 82"/>
                  <a:gd name="T33" fmla="*/ 0 h 97"/>
                  <a:gd name="T34" fmla="*/ 0 w 82"/>
                  <a:gd name="T35" fmla="*/ 0 h 97"/>
                  <a:gd name="T36" fmla="*/ 0 w 82"/>
                  <a:gd name="T37" fmla="*/ 0 h 97"/>
                  <a:gd name="T38" fmla="*/ 0 w 82"/>
                  <a:gd name="T39" fmla="*/ 0 h 97"/>
                  <a:gd name="T40" fmla="*/ 0 w 82"/>
                  <a:gd name="T41" fmla="*/ 0 h 97"/>
                  <a:gd name="T42" fmla="*/ 0 w 82"/>
                  <a:gd name="T43" fmla="*/ 0 h 97"/>
                  <a:gd name="T44" fmla="*/ 0 w 82"/>
                  <a:gd name="T45" fmla="*/ 0 h 97"/>
                  <a:gd name="T46" fmla="*/ 0 w 82"/>
                  <a:gd name="T47" fmla="*/ 0 h 97"/>
                  <a:gd name="T48" fmla="*/ 0 w 82"/>
                  <a:gd name="T49" fmla="*/ 0 h 97"/>
                  <a:gd name="T50" fmla="*/ 0 w 82"/>
                  <a:gd name="T51" fmla="*/ 0 h 97"/>
                  <a:gd name="T52" fmla="*/ 0 w 82"/>
                  <a:gd name="T53" fmla="*/ 0 h 97"/>
                  <a:gd name="T54" fmla="*/ 0 w 82"/>
                  <a:gd name="T55" fmla="*/ 0 h 97"/>
                  <a:gd name="T56" fmla="*/ 0 w 82"/>
                  <a:gd name="T57" fmla="*/ 0 h 97"/>
                  <a:gd name="T58" fmla="*/ 0 w 82"/>
                  <a:gd name="T59" fmla="*/ 0 h 97"/>
                  <a:gd name="T60" fmla="*/ 0 w 82"/>
                  <a:gd name="T61" fmla="*/ 0 h 97"/>
                  <a:gd name="T62" fmla="*/ 0 w 82"/>
                  <a:gd name="T63" fmla="*/ 0 h 97"/>
                  <a:gd name="T64" fmla="*/ 0 w 82"/>
                  <a:gd name="T65" fmla="*/ 0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97"/>
                  <a:gd name="T101" fmla="*/ 82 w 82"/>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97">
                    <a:moveTo>
                      <a:pt x="82" y="49"/>
                    </a:moveTo>
                    <a:lnTo>
                      <a:pt x="81" y="39"/>
                    </a:lnTo>
                    <a:lnTo>
                      <a:pt x="78" y="30"/>
                    </a:lnTo>
                    <a:lnTo>
                      <a:pt x="75" y="21"/>
                    </a:lnTo>
                    <a:lnTo>
                      <a:pt x="70" y="14"/>
                    </a:lnTo>
                    <a:lnTo>
                      <a:pt x="64" y="8"/>
                    </a:lnTo>
                    <a:lnTo>
                      <a:pt x="57" y="4"/>
                    </a:lnTo>
                    <a:lnTo>
                      <a:pt x="49" y="1"/>
                    </a:lnTo>
                    <a:lnTo>
                      <a:pt x="41" y="0"/>
                    </a:lnTo>
                    <a:lnTo>
                      <a:pt x="33" y="1"/>
                    </a:lnTo>
                    <a:lnTo>
                      <a:pt x="25" y="4"/>
                    </a:lnTo>
                    <a:lnTo>
                      <a:pt x="18" y="8"/>
                    </a:lnTo>
                    <a:lnTo>
                      <a:pt x="11" y="14"/>
                    </a:lnTo>
                    <a:lnTo>
                      <a:pt x="7" y="21"/>
                    </a:lnTo>
                    <a:lnTo>
                      <a:pt x="3" y="30"/>
                    </a:lnTo>
                    <a:lnTo>
                      <a:pt x="0" y="39"/>
                    </a:lnTo>
                    <a:lnTo>
                      <a:pt x="0" y="49"/>
                    </a:lnTo>
                    <a:lnTo>
                      <a:pt x="0" y="58"/>
                    </a:lnTo>
                    <a:lnTo>
                      <a:pt x="3" y="68"/>
                    </a:lnTo>
                    <a:lnTo>
                      <a:pt x="7" y="76"/>
                    </a:lnTo>
                    <a:lnTo>
                      <a:pt x="11" y="84"/>
                    </a:lnTo>
                    <a:lnTo>
                      <a:pt x="18" y="90"/>
                    </a:lnTo>
                    <a:lnTo>
                      <a:pt x="25" y="93"/>
                    </a:lnTo>
                    <a:lnTo>
                      <a:pt x="33" y="97"/>
                    </a:lnTo>
                    <a:lnTo>
                      <a:pt x="41" y="97"/>
                    </a:lnTo>
                    <a:lnTo>
                      <a:pt x="49" y="97"/>
                    </a:lnTo>
                    <a:lnTo>
                      <a:pt x="57" y="93"/>
                    </a:lnTo>
                    <a:lnTo>
                      <a:pt x="64" y="90"/>
                    </a:lnTo>
                    <a:lnTo>
                      <a:pt x="70" y="84"/>
                    </a:lnTo>
                    <a:lnTo>
                      <a:pt x="75" y="76"/>
                    </a:lnTo>
                    <a:lnTo>
                      <a:pt x="78" y="68"/>
                    </a:lnTo>
                    <a:lnTo>
                      <a:pt x="81" y="58"/>
                    </a:lnTo>
                    <a:lnTo>
                      <a:pt x="82" y="49"/>
                    </a:lnTo>
                    <a:close/>
                    <a:moveTo>
                      <a:pt x="73" y="49"/>
                    </a:moveTo>
                    <a:lnTo>
                      <a:pt x="72" y="56"/>
                    </a:lnTo>
                    <a:lnTo>
                      <a:pt x="70" y="63"/>
                    </a:lnTo>
                    <a:lnTo>
                      <a:pt x="67" y="70"/>
                    </a:lnTo>
                    <a:lnTo>
                      <a:pt x="63" y="75"/>
                    </a:lnTo>
                    <a:lnTo>
                      <a:pt x="59" y="80"/>
                    </a:lnTo>
                    <a:lnTo>
                      <a:pt x="53" y="84"/>
                    </a:lnTo>
                    <a:lnTo>
                      <a:pt x="47" y="86"/>
                    </a:lnTo>
                    <a:lnTo>
                      <a:pt x="41" y="86"/>
                    </a:lnTo>
                    <a:lnTo>
                      <a:pt x="35" y="86"/>
                    </a:lnTo>
                    <a:lnTo>
                      <a:pt x="29" y="84"/>
                    </a:lnTo>
                    <a:lnTo>
                      <a:pt x="24" y="80"/>
                    </a:lnTo>
                    <a:lnTo>
                      <a:pt x="19" y="75"/>
                    </a:lnTo>
                    <a:lnTo>
                      <a:pt x="15" y="70"/>
                    </a:lnTo>
                    <a:lnTo>
                      <a:pt x="11" y="63"/>
                    </a:lnTo>
                    <a:lnTo>
                      <a:pt x="9" y="56"/>
                    </a:lnTo>
                    <a:lnTo>
                      <a:pt x="9" y="49"/>
                    </a:lnTo>
                    <a:lnTo>
                      <a:pt x="9" y="42"/>
                    </a:lnTo>
                    <a:lnTo>
                      <a:pt x="11" y="34"/>
                    </a:lnTo>
                    <a:lnTo>
                      <a:pt x="15" y="27"/>
                    </a:lnTo>
                    <a:lnTo>
                      <a:pt x="19" y="22"/>
                    </a:lnTo>
                    <a:lnTo>
                      <a:pt x="24" y="18"/>
                    </a:lnTo>
                    <a:lnTo>
                      <a:pt x="29" y="14"/>
                    </a:lnTo>
                    <a:lnTo>
                      <a:pt x="35" y="12"/>
                    </a:lnTo>
                    <a:lnTo>
                      <a:pt x="41" y="10"/>
                    </a:lnTo>
                    <a:lnTo>
                      <a:pt x="47" y="12"/>
                    </a:lnTo>
                    <a:lnTo>
                      <a:pt x="53" y="14"/>
                    </a:lnTo>
                    <a:lnTo>
                      <a:pt x="59" y="18"/>
                    </a:lnTo>
                    <a:lnTo>
                      <a:pt x="63" y="22"/>
                    </a:lnTo>
                    <a:lnTo>
                      <a:pt x="67" y="27"/>
                    </a:lnTo>
                    <a:lnTo>
                      <a:pt x="70" y="34"/>
                    </a:lnTo>
                    <a:lnTo>
                      <a:pt x="72" y="42"/>
                    </a:lnTo>
                    <a:lnTo>
                      <a:pt x="73" y="49"/>
                    </a:lnTo>
                    <a:close/>
                  </a:path>
                </a:pathLst>
              </a:custGeom>
              <a:solidFill>
                <a:srgbClr val="FBE9B9"/>
              </a:solidFill>
              <a:ln w="9525">
                <a:noFill/>
                <a:round/>
                <a:headEnd/>
                <a:tailEnd/>
              </a:ln>
            </p:spPr>
            <p:txBody>
              <a:bodyPr/>
              <a:lstStyle/>
              <a:p>
                <a:endParaRPr lang="zh-CN" altLang="en-US"/>
              </a:p>
            </p:txBody>
          </p:sp>
          <p:sp>
            <p:nvSpPr>
              <p:cNvPr id="18640" name="Freeform 97"/>
              <p:cNvSpPr>
                <a:spLocks noEditPoints="1"/>
              </p:cNvSpPr>
              <p:nvPr/>
            </p:nvSpPr>
            <p:spPr bwMode="auto">
              <a:xfrm>
                <a:off x="1154" y="2652"/>
                <a:ext cx="15" cy="14"/>
              </a:xfrm>
              <a:custGeom>
                <a:avLst/>
                <a:gdLst>
                  <a:gd name="T0" fmla="*/ 0 w 73"/>
                  <a:gd name="T1" fmla="*/ 0 h 86"/>
                  <a:gd name="T2" fmla="*/ 0 w 73"/>
                  <a:gd name="T3" fmla="*/ 0 h 86"/>
                  <a:gd name="T4" fmla="*/ 0 w 73"/>
                  <a:gd name="T5" fmla="*/ 0 h 86"/>
                  <a:gd name="T6" fmla="*/ 0 w 73"/>
                  <a:gd name="T7" fmla="*/ 0 h 86"/>
                  <a:gd name="T8" fmla="*/ 0 w 73"/>
                  <a:gd name="T9" fmla="*/ 0 h 86"/>
                  <a:gd name="T10" fmla="*/ 0 w 73"/>
                  <a:gd name="T11" fmla="*/ 0 h 86"/>
                  <a:gd name="T12" fmla="*/ 0 w 73"/>
                  <a:gd name="T13" fmla="*/ 0 h 86"/>
                  <a:gd name="T14" fmla="*/ 0 w 73"/>
                  <a:gd name="T15" fmla="*/ 0 h 86"/>
                  <a:gd name="T16" fmla="*/ 0 w 73"/>
                  <a:gd name="T17" fmla="*/ 0 h 86"/>
                  <a:gd name="T18" fmla="*/ 0 w 73"/>
                  <a:gd name="T19" fmla="*/ 0 h 86"/>
                  <a:gd name="T20" fmla="*/ 0 w 73"/>
                  <a:gd name="T21" fmla="*/ 0 h 86"/>
                  <a:gd name="T22" fmla="*/ 0 w 73"/>
                  <a:gd name="T23" fmla="*/ 0 h 86"/>
                  <a:gd name="T24" fmla="*/ 0 w 73"/>
                  <a:gd name="T25" fmla="*/ 0 h 86"/>
                  <a:gd name="T26" fmla="*/ 0 w 73"/>
                  <a:gd name="T27" fmla="*/ 0 h 86"/>
                  <a:gd name="T28" fmla="*/ 0 w 73"/>
                  <a:gd name="T29" fmla="*/ 0 h 86"/>
                  <a:gd name="T30" fmla="*/ 0 w 73"/>
                  <a:gd name="T31" fmla="*/ 0 h 86"/>
                  <a:gd name="T32" fmla="*/ 0 w 73"/>
                  <a:gd name="T33" fmla="*/ 0 h 86"/>
                  <a:gd name="T34" fmla="*/ 0 w 73"/>
                  <a:gd name="T35" fmla="*/ 0 h 86"/>
                  <a:gd name="T36" fmla="*/ 0 w 73"/>
                  <a:gd name="T37" fmla="*/ 0 h 86"/>
                  <a:gd name="T38" fmla="*/ 0 w 73"/>
                  <a:gd name="T39" fmla="*/ 0 h 86"/>
                  <a:gd name="T40" fmla="*/ 0 w 73"/>
                  <a:gd name="T41" fmla="*/ 0 h 86"/>
                  <a:gd name="T42" fmla="*/ 0 w 73"/>
                  <a:gd name="T43" fmla="*/ 0 h 86"/>
                  <a:gd name="T44" fmla="*/ 0 w 73"/>
                  <a:gd name="T45" fmla="*/ 0 h 86"/>
                  <a:gd name="T46" fmla="*/ 0 w 73"/>
                  <a:gd name="T47" fmla="*/ 0 h 86"/>
                  <a:gd name="T48" fmla="*/ 0 w 73"/>
                  <a:gd name="T49" fmla="*/ 0 h 86"/>
                  <a:gd name="T50" fmla="*/ 0 w 73"/>
                  <a:gd name="T51" fmla="*/ 0 h 86"/>
                  <a:gd name="T52" fmla="*/ 0 w 73"/>
                  <a:gd name="T53" fmla="*/ 0 h 86"/>
                  <a:gd name="T54" fmla="*/ 0 w 73"/>
                  <a:gd name="T55" fmla="*/ 0 h 86"/>
                  <a:gd name="T56" fmla="*/ 0 w 73"/>
                  <a:gd name="T57" fmla="*/ 0 h 86"/>
                  <a:gd name="T58" fmla="*/ 0 w 73"/>
                  <a:gd name="T59" fmla="*/ 0 h 86"/>
                  <a:gd name="T60" fmla="*/ 0 w 73"/>
                  <a:gd name="T61" fmla="*/ 0 h 86"/>
                  <a:gd name="T62" fmla="*/ 0 w 73"/>
                  <a:gd name="T63" fmla="*/ 0 h 86"/>
                  <a:gd name="T64" fmla="*/ 0 w 73"/>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86"/>
                  <a:gd name="T101" fmla="*/ 73 w 73"/>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86">
                    <a:moveTo>
                      <a:pt x="73" y="43"/>
                    </a:moveTo>
                    <a:lnTo>
                      <a:pt x="72" y="34"/>
                    </a:lnTo>
                    <a:lnTo>
                      <a:pt x="70" y="26"/>
                    </a:lnTo>
                    <a:lnTo>
                      <a:pt x="67" y="19"/>
                    </a:lnTo>
                    <a:lnTo>
                      <a:pt x="63" y="13"/>
                    </a:lnTo>
                    <a:lnTo>
                      <a:pt x="57" y="7"/>
                    </a:lnTo>
                    <a:lnTo>
                      <a:pt x="51" y="3"/>
                    </a:lnTo>
                    <a:lnTo>
                      <a:pt x="44" y="1"/>
                    </a:lnTo>
                    <a:lnTo>
                      <a:pt x="37" y="0"/>
                    </a:lnTo>
                    <a:lnTo>
                      <a:pt x="30" y="1"/>
                    </a:lnTo>
                    <a:lnTo>
                      <a:pt x="23" y="3"/>
                    </a:lnTo>
                    <a:lnTo>
                      <a:pt x="17" y="7"/>
                    </a:lnTo>
                    <a:lnTo>
                      <a:pt x="12" y="13"/>
                    </a:lnTo>
                    <a:lnTo>
                      <a:pt x="6" y="19"/>
                    </a:lnTo>
                    <a:lnTo>
                      <a:pt x="3" y="26"/>
                    </a:lnTo>
                    <a:lnTo>
                      <a:pt x="1" y="34"/>
                    </a:lnTo>
                    <a:lnTo>
                      <a:pt x="0" y="43"/>
                    </a:lnTo>
                    <a:lnTo>
                      <a:pt x="1" y="51"/>
                    </a:lnTo>
                    <a:lnTo>
                      <a:pt x="3" y="60"/>
                    </a:lnTo>
                    <a:lnTo>
                      <a:pt x="6" y="67"/>
                    </a:lnTo>
                    <a:lnTo>
                      <a:pt x="12" y="73"/>
                    </a:lnTo>
                    <a:lnTo>
                      <a:pt x="17" y="79"/>
                    </a:lnTo>
                    <a:lnTo>
                      <a:pt x="23" y="82"/>
                    </a:lnTo>
                    <a:lnTo>
                      <a:pt x="30" y="85"/>
                    </a:lnTo>
                    <a:lnTo>
                      <a:pt x="37" y="86"/>
                    </a:lnTo>
                    <a:lnTo>
                      <a:pt x="44" y="85"/>
                    </a:lnTo>
                    <a:lnTo>
                      <a:pt x="51" y="82"/>
                    </a:lnTo>
                    <a:lnTo>
                      <a:pt x="57" y="79"/>
                    </a:lnTo>
                    <a:lnTo>
                      <a:pt x="63" y="73"/>
                    </a:lnTo>
                    <a:lnTo>
                      <a:pt x="67" y="67"/>
                    </a:lnTo>
                    <a:lnTo>
                      <a:pt x="70" y="60"/>
                    </a:lnTo>
                    <a:lnTo>
                      <a:pt x="72" y="51"/>
                    </a:lnTo>
                    <a:lnTo>
                      <a:pt x="73" y="43"/>
                    </a:lnTo>
                    <a:close/>
                    <a:moveTo>
                      <a:pt x="64" y="43"/>
                    </a:moveTo>
                    <a:lnTo>
                      <a:pt x="64" y="49"/>
                    </a:lnTo>
                    <a:lnTo>
                      <a:pt x="62" y="55"/>
                    </a:lnTo>
                    <a:lnTo>
                      <a:pt x="59" y="61"/>
                    </a:lnTo>
                    <a:lnTo>
                      <a:pt x="56" y="66"/>
                    </a:lnTo>
                    <a:lnTo>
                      <a:pt x="52" y="69"/>
                    </a:lnTo>
                    <a:lnTo>
                      <a:pt x="48" y="73"/>
                    </a:lnTo>
                    <a:lnTo>
                      <a:pt x="43" y="74"/>
                    </a:lnTo>
                    <a:lnTo>
                      <a:pt x="37" y="75"/>
                    </a:lnTo>
                    <a:lnTo>
                      <a:pt x="32" y="74"/>
                    </a:lnTo>
                    <a:lnTo>
                      <a:pt x="27" y="73"/>
                    </a:lnTo>
                    <a:lnTo>
                      <a:pt x="22" y="69"/>
                    </a:lnTo>
                    <a:lnTo>
                      <a:pt x="18" y="66"/>
                    </a:lnTo>
                    <a:lnTo>
                      <a:pt x="15" y="61"/>
                    </a:lnTo>
                    <a:lnTo>
                      <a:pt x="12" y="55"/>
                    </a:lnTo>
                    <a:lnTo>
                      <a:pt x="11" y="49"/>
                    </a:lnTo>
                    <a:lnTo>
                      <a:pt x="10" y="43"/>
                    </a:lnTo>
                    <a:lnTo>
                      <a:pt x="11" y="37"/>
                    </a:lnTo>
                    <a:lnTo>
                      <a:pt x="12" y="30"/>
                    </a:lnTo>
                    <a:lnTo>
                      <a:pt x="15" y="25"/>
                    </a:lnTo>
                    <a:lnTo>
                      <a:pt x="18" y="20"/>
                    </a:lnTo>
                    <a:lnTo>
                      <a:pt x="22" y="16"/>
                    </a:lnTo>
                    <a:lnTo>
                      <a:pt x="27" y="13"/>
                    </a:lnTo>
                    <a:lnTo>
                      <a:pt x="32" y="12"/>
                    </a:lnTo>
                    <a:lnTo>
                      <a:pt x="37" y="10"/>
                    </a:lnTo>
                    <a:lnTo>
                      <a:pt x="43" y="12"/>
                    </a:lnTo>
                    <a:lnTo>
                      <a:pt x="48" y="13"/>
                    </a:lnTo>
                    <a:lnTo>
                      <a:pt x="52" y="16"/>
                    </a:lnTo>
                    <a:lnTo>
                      <a:pt x="56" y="20"/>
                    </a:lnTo>
                    <a:lnTo>
                      <a:pt x="59" y="25"/>
                    </a:lnTo>
                    <a:lnTo>
                      <a:pt x="62" y="30"/>
                    </a:lnTo>
                    <a:lnTo>
                      <a:pt x="64" y="37"/>
                    </a:lnTo>
                    <a:lnTo>
                      <a:pt x="64" y="43"/>
                    </a:lnTo>
                    <a:close/>
                  </a:path>
                </a:pathLst>
              </a:custGeom>
              <a:solidFill>
                <a:srgbClr val="FBECBC"/>
              </a:solidFill>
              <a:ln w="9525">
                <a:noFill/>
                <a:round/>
                <a:headEnd/>
                <a:tailEnd/>
              </a:ln>
            </p:spPr>
            <p:txBody>
              <a:bodyPr/>
              <a:lstStyle/>
              <a:p>
                <a:endParaRPr lang="zh-CN" altLang="en-US"/>
              </a:p>
            </p:txBody>
          </p:sp>
          <p:sp>
            <p:nvSpPr>
              <p:cNvPr id="18641" name="Freeform 98"/>
              <p:cNvSpPr>
                <a:spLocks noEditPoints="1"/>
              </p:cNvSpPr>
              <p:nvPr/>
            </p:nvSpPr>
            <p:spPr bwMode="auto">
              <a:xfrm>
                <a:off x="1155" y="2653"/>
                <a:ext cx="13" cy="12"/>
              </a:xfrm>
              <a:custGeom>
                <a:avLst/>
                <a:gdLst>
                  <a:gd name="T0" fmla="*/ 0 w 64"/>
                  <a:gd name="T1" fmla="*/ 0 h 76"/>
                  <a:gd name="T2" fmla="*/ 0 w 64"/>
                  <a:gd name="T3" fmla="*/ 0 h 76"/>
                  <a:gd name="T4" fmla="*/ 0 w 64"/>
                  <a:gd name="T5" fmla="*/ 0 h 76"/>
                  <a:gd name="T6" fmla="*/ 0 w 64"/>
                  <a:gd name="T7" fmla="*/ 0 h 76"/>
                  <a:gd name="T8" fmla="*/ 0 w 64"/>
                  <a:gd name="T9" fmla="*/ 0 h 76"/>
                  <a:gd name="T10" fmla="*/ 0 w 64"/>
                  <a:gd name="T11" fmla="*/ 0 h 76"/>
                  <a:gd name="T12" fmla="*/ 0 w 64"/>
                  <a:gd name="T13" fmla="*/ 0 h 76"/>
                  <a:gd name="T14" fmla="*/ 0 w 64"/>
                  <a:gd name="T15" fmla="*/ 0 h 76"/>
                  <a:gd name="T16" fmla="*/ 0 w 64"/>
                  <a:gd name="T17" fmla="*/ 0 h 76"/>
                  <a:gd name="T18" fmla="*/ 0 w 64"/>
                  <a:gd name="T19" fmla="*/ 0 h 76"/>
                  <a:gd name="T20" fmla="*/ 0 w 64"/>
                  <a:gd name="T21" fmla="*/ 0 h 76"/>
                  <a:gd name="T22" fmla="*/ 0 w 64"/>
                  <a:gd name="T23" fmla="*/ 0 h 76"/>
                  <a:gd name="T24" fmla="*/ 0 w 64"/>
                  <a:gd name="T25" fmla="*/ 0 h 76"/>
                  <a:gd name="T26" fmla="*/ 0 w 64"/>
                  <a:gd name="T27" fmla="*/ 0 h 76"/>
                  <a:gd name="T28" fmla="*/ 0 w 64"/>
                  <a:gd name="T29" fmla="*/ 0 h 76"/>
                  <a:gd name="T30" fmla="*/ 0 w 64"/>
                  <a:gd name="T31" fmla="*/ 0 h 76"/>
                  <a:gd name="T32" fmla="*/ 0 w 64"/>
                  <a:gd name="T33" fmla="*/ 0 h 76"/>
                  <a:gd name="T34" fmla="*/ 0 w 64"/>
                  <a:gd name="T35" fmla="*/ 0 h 76"/>
                  <a:gd name="T36" fmla="*/ 0 w 64"/>
                  <a:gd name="T37" fmla="*/ 0 h 76"/>
                  <a:gd name="T38" fmla="*/ 0 w 64"/>
                  <a:gd name="T39" fmla="*/ 0 h 76"/>
                  <a:gd name="T40" fmla="*/ 0 w 64"/>
                  <a:gd name="T41" fmla="*/ 0 h 76"/>
                  <a:gd name="T42" fmla="*/ 0 w 64"/>
                  <a:gd name="T43" fmla="*/ 0 h 76"/>
                  <a:gd name="T44" fmla="*/ 0 w 64"/>
                  <a:gd name="T45" fmla="*/ 0 h 76"/>
                  <a:gd name="T46" fmla="*/ 0 w 64"/>
                  <a:gd name="T47" fmla="*/ 0 h 76"/>
                  <a:gd name="T48" fmla="*/ 0 w 64"/>
                  <a:gd name="T49" fmla="*/ 0 h 76"/>
                  <a:gd name="T50" fmla="*/ 0 w 64"/>
                  <a:gd name="T51" fmla="*/ 0 h 76"/>
                  <a:gd name="T52" fmla="*/ 0 w 64"/>
                  <a:gd name="T53" fmla="*/ 0 h 76"/>
                  <a:gd name="T54" fmla="*/ 0 w 64"/>
                  <a:gd name="T55" fmla="*/ 0 h 76"/>
                  <a:gd name="T56" fmla="*/ 0 w 64"/>
                  <a:gd name="T57" fmla="*/ 0 h 76"/>
                  <a:gd name="T58" fmla="*/ 0 w 64"/>
                  <a:gd name="T59" fmla="*/ 0 h 76"/>
                  <a:gd name="T60" fmla="*/ 0 w 64"/>
                  <a:gd name="T61" fmla="*/ 0 h 76"/>
                  <a:gd name="T62" fmla="*/ 0 w 64"/>
                  <a:gd name="T63" fmla="*/ 0 h 76"/>
                  <a:gd name="T64" fmla="*/ 0 w 64"/>
                  <a:gd name="T65" fmla="*/ 0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76"/>
                  <a:gd name="T101" fmla="*/ 64 w 64"/>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76">
                    <a:moveTo>
                      <a:pt x="64" y="39"/>
                    </a:moveTo>
                    <a:lnTo>
                      <a:pt x="63" y="32"/>
                    </a:lnTo>
                    <a:lnTo>
                      <a:pt x="61" y="24"/>
                    </a:lnTo>
                    <a:lnTo>
                      <a:pt x="58" y="17"/>
                    </a:lnTo>
                    <a:lnTo>
                      <a:pt x="54" y="12"/>
                    </a:lnTo>
                    <a:lnTo>
                      <a:pt x="50" y="8"/>
                    </a:lnTo>
                    <a:lnTo>
                      <a:pt x="44" y="4"/>
                    </a:lnTo>
                    <a:lnTo>
                      <a:pt x="38" y="2"/>
                    </a:lnTo>
                    <a:lnTo>
                      <a:pt x="32" y="0"/>
                    </a:lnTo>
                    <a:lnTo>
                      <a:pt x="26" y="2"/>
                    </a:lnTo>
                    <a:lnTo>
                      <a:pt x="20" y="4"/>
                    </a:lnTo>
                    <a:lnTo>
                      <a:pt x="15" y="8"/>
                    </a:lnTo>
                    <a:lnTo>
                      <a:pt x="10" y="12"/>
                    </a:lnTo>
                    <a:lnTo>
                      <a:pt x="6" y="17"/>
                    </a:lnTo>
                    <a:lnTo>
                      <a:pt x="2" y="24"/>
                    </a:lnTo>
                    <a:lnTo>
                      <a:pt x="0" y="32"/>
                    </a:lnTo>
                    <a:lnTo>
                      <a:pt x="0" y="39"/>
                    </a:lnTo>
                    <a:lnTo>
                      <a:pt x="0" y="46"/>
                    </a:lnTo>
                    <a:lnTo>
                      <a:pt x="2" y="53"/>
                    </a:lnTo>
                    <a:lnTo>
                      <a:pt x="6" y="60"/>
                    </a:lnTo>
                    <a:lnTo>
                      <a:pt x="10" y="65"/>
                    </a:lnTo>
                    <a:lnTo>
                      <a:pt x="15" y="70"/>
                    </a:lnTo>
                    <a:lnTo>
                      <a:pt x="20" y="74"/>
                    </a:lnTo>
                    <a:lnTo>
                      <a:pt x="26" y="76"/>
                    </a:lnTo>
                    <a:lnTo>
                      <a:pt x="32" y="76"/>
                    </a:lnTo>
                    <a:lnTo>
                      <a:pt x="38" y="76"/>
                    </a:lnTo>
                    <a:lnTo>
                      <a:pt x="44" y="74"/>
                    </a:lnTo>
                    <a:lnTo>
                      <a:pt x="50" y="70"/>
                    </a:lnTo>
                    <a:lnTo>
                      <a:pt x="54" y="65"/>
                    </a:lnTo>
                    <a:lnTo>
                      <a:pt x="58" y="60"/>
                    </a:lnTo>
                    <a:lnTo>
                      <a:pt x="61" y="53"/>
                    </a:lnTo>
                    <a:lnTo>
                      <a:pt x="63" y="46"/>
                    </a:lnTo>
                    <a:lnTo>
                      <a:pt x="64" y="39"/>
                    </a:lnTo>
                    <a:close/>
                    <a:moveTo>
                      <a:pt x="55" y="39"/>
                    </a:moveTo>
                    <a:lnTo>
                      <a:pt x="54" y="45"/>
                    </a:lnTo>
                    <a:lnTo>
                      <a:pt x="53" y="50"/>
                    </a:lnTo>
                    <a:lnTo>
                      <a:pt x="51" y="54"/>
                    </a:lnTo>
                    <a:lnTo>
                      <a:pt x="48" y="58"/>
                    </a:lnTo>
                    <a:lnTo>
                      <a:pt x="45" y="62"/>
                    </a:lnTo>
                    <a:lnTo>
                      <a:pt x="41" y="64"/>
                    </a:lnTo>
                    <a:lnTo>
                      <a:pt x="37" y="65"/>
                    </a:lnTo>
                    <a:lnTo>
                      <a:pt x="32" y="65"/>
                    </a:lnTo>
                    <a:lnTo>
                      <a:pt x="28" y="65"/>
                    </a:lnTo>
                    <a:lnTo>
                      <a:pt x="23" y="64"/>
                    </a:lnTo>
                    <a:lnTo>
                      <a:pt x="20" y="62"/>
                    </a:lnTo>
                    <a:lnTo>
                      <a:pt x="16" y="58"/>
                    </a:lnTo>
                    <a:lnTo>
                      <a:pt x="13" y="54"/>
                    </a:lnTo>
                    <a:lnTo>
                      <a:pt x="11" y="50"/>
                    </a:lnTo>
                    <a:lnTo>
                      <a:pt x="10" y="45"/>
                    </a:lnTo>
                    <a:lnTo>
                      <a:pt x="10" y="39"/>
                    </a:lnTo>
                    <a:lnTo>
                      <a:pt x="10" y="33"/>
                    </a:lnTo>
                    <a:lnTo>
                      <a:pt x="11" y="28"/>
                    </a:lnTo>
                    <a:lnTo>
                      <a:pt x="13" y="23"/>
                    </a:lnTo>
                    <a:lnTo>
                      <a:pt x="16" y="20"/>
                    </a:lnTo>
                    <a:lnTo>
                      <a:pt x="20" y="16"/>
                    </a:lnTo>
                    <a:lnTo>
                      <a:pt x="23" y="14"/>
                    </a:lnTo>
                    <a:lnTo>
                      <a:pt x="28" y="12"/>
                    </a:lnTo>
                    <a:lnTo>
                      <a:pt x="32" y="11"/>
                    </a:lnTo>
                    <a:lnTo>
                      <a:pt x="37" y="12"/>
                    </a:lnTo>
                    <a:lnTo>
                      <a:pt x="41" y="14"/>
                    </a:lnTo>
                    <a:lnTo>
                      <a:pt x="45" y="16"/>
                    </a:lnTo>
                    <a:lnTo>
                      <a:pt x="48" y="20"/>
                    </a:lnTo>
                    <a:lnTo>
                      <a:pt x="51" y="23"/>
                    </a:lnTo>
                    <a:lnTo>
                      <a:pt x="53" y="28"/>
                    </a:lnTo>
                    <a:lnTo>
                      <a:pt x="54" y="33"/>
                    </a:lnTo>
                    <a:lnTo>
                      <a:pt x="55" y="39"/>
                    </a:lnTo>
                    <a:close/>
                  </a:path>
                </a:pathLst>
              </a:custGeom>
              <a:solidFill>
                <a:srgbClr val="FCEFBC"/>
              </a:solidFill>
              <a:ln w="9525">
                <a:noFill/>
                <a:round/>
                <a:headEnd/>
                <a:tailEnd/>
              </a:ln>
            </p:spPr>
            <p:txBody>
              <a:bodyPr/>
              <a:lstStyle/>
              <a:p>
                <a:endParaRPr lang="zh-CN" altLang="en-US"/>
              </a:p>
            </p:txBody>
          </p:sp>
          <p:sp>
            <p:nvSpPr>
              <p:cNvPr id="18642" name="Freeform 99"/>
              <p:cNvSpPr>
                <a:spLocks noEditPoints="1"/>
              </p:cNvSpPr>
              <p:nvPr/>
            </p:nvSpPr>
            <p:spPr bwMode="auto">
              <a:xfrm>
                <a:off x="1156" y="2654"/>
                <a:ext cx="11" cy="11"/>
              </a:xfrm>
              <a:custGeom>
                <a:avLst/>
                <a:gdLst>
                  <a:gd name="T0" fmla="*/ 0 w 54"/>
                  <a:gd name="T1" fmla="*/ 0 h 65"/>
                  <a:gd name="T2" fmla="*/ 0 w 54"/>
                  <a:gd name="T3" fmla="*/ 0 h 65"/>
                  <a:gd name="T4" fmla="*/ 0 w 54"/>
                  <a:gd name="T5" fmla="*/ 0 h 65"/>
                  <a:gd name="T6" fmla="*/ 0 w 54"/>
                  <a:gd name="T7" fmla="*/ 0 h 65"/>
                  <a:gd name="T8" fmla="*/ 0 w 54"/>
                  <a:gd name="T9" fmla="*/ 0 h 65"/>
                  <a:gd name="T10" fmla="*/ 0 w 54"/>
                  <a:gd name="T11" fmla="*/ 0 h 65"/>
                  <a:gd name="T12" fmla="*/ 0 w 54"/>
                  <a:gd name="T13" fmla="*/ 0 h 65"/>
                  <a:gd name="T14" fmla="*/ 0 w 54"/>
                  <a:gd name="T15" fmla="*/ 0 h 65"/>
                  <a:gd name="T16" fmla="*/ 0 w 54"/>
                  <a:gd name="T17" fmla="*/ 0 h 65"/>
                  <a:gd name="T18" fmla="*/ 0 w 54"/>
                  <a:gd name="T19" fmla="*/ 0 h 65"/>
                  <a:gd name="T20" fmla="*/ 0 w 54"/>
                  <a:gd name="T21" fmla="*/ 0 h 65"/>
                  <a:gd name="T22" fmla="*/ 0 w 54"/>
                  <a:gd name="T23" fmla="*/ 0 h 65"/>
                  <a:gd name="T24" fmla="*/ 0 w 54"/>
                  <a:gd name="T25" fmla="*/ 0 h 65"/>
                  <a:gd name="T26" fmla="*/ 0 w 54"/>
                  <a:gd name="T27" fmla="*/ 0 h 65"/>
                  <a:gd name="T28" fmla="*/ 0 w 54"/>
                  <a:gd name="T29" fmla="*/ 0 h 65"/>
                  <a:gd name="T30" fmla="*/ 0 w 54"/>
                  <a:gd name="T31" fmla="*/ 0 h 65"/>
                  <a:gd name="T32" fmla="*/ 0 w 54"/>
                  <a:gd name="T33" fmla="*/ 0 h 65"/>
                  <a:gd name="T34" fmla="*/ 0 w 54"/>
                  <a:gd name="T35" fmla="*/ 0 h 65"/>
                  <a:gd name="T36" fmla="*/ 0 w 54"/>
                  <a:gd name="T37" fmla="*/ 0 h 65"/>
                  <a:gd name="T38" fmla="*/ 0 w 54"/>
                  <a:gd name="T39" fmla="*/ 0 h 65"/>
                  <a:gd name="T40" fmla="*/ 0 w 54"/>
                  <a:gd name="T41" fmla="*/ 0 h 65"/>
                  <a:gd name="T42" fmla="*/ 0 w 54"/>
                  <a:gd name="T43" fmla="*/ 0 h 65"/>
                  <a:gd name="T44" fmla="*/ 0 w 54"/>
                  <a:gd name="T45" fmla="*/ 0 h 65"/>
                  <a:gd name="T46" fmla="*/ 0 w 54"/>
                  <a:gd name="T47" fmla="*/ 0 h 65"/>
                  <a:gd name="T48" fmla="*/ 0 w 54"/>
                  <a:gd name="T49" fmla="*/ 0 h 65"/>
                  <a:gd name="T50" fmla="*/ 0 w 54"/>
                  <a:gd name="T51" fmla="*/ 0 h 65"/>
                  <a:gd name="T52" fmla="*/ 0 w 54"/>
                  <a:gd name="T53" fmla="*/ 0 h 65"/>
                  <a:gd name="T54" fmla="*/ 0 w 54"/>
                  <a:gd name="T55" fmla="*/ 0 h 65"/>
                  <a:gd name="T56" fmla="*/ 0 w 54"/>
                  <a:gd name="T57" fmla="*/ 0 h 65"/>
                  <a:gd name="T58" fmla="*/ 0 w 54"/>
                  <a:gd name="T59" fmla="*/ 0 h 65"/>
                  <a:gd name="T60" fmla="*/ 0 w 54"/>
                  <a:gd name="T61" fmla="*/ 0 h 65"/>
                  <a:gd name="T62" fmla="*/ 0 w 54"/>
                  <a:gd name="T63" fmla="*/ 0 h 65"/>
                  <a:gd name="T64" fmla="*/ 0 w 5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4"/>
                  <a:gd name="T100" fmla="*/ 0 h 65"/>
                  <a:gd name="T101" fmla="*/ 54 w 54"/>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4" h="65">
                    <a:moveTo>
                      <a:pt x="54" y="33"/>
                    </a:moveTo>
                    <a:lnTo>
                      <a:pt x="54" y="27"/>
                    </a:lnTo>
                    <a:lnTo>
                      <a:pt x="52" y="20"/>
                    </a:lnTo>
                    <a:lnTo>
                      <a:pt x="49" y="15"/>
                    </a:lnTo>
                    <a:lnTo>
                      <a:pt x="46" y="10"/>
                    </a:lnTo>
                    <a:lnTo>
                      <a:pt x="42" y="6"/>
                    </a:lnTo>
                    <a:lnTo>
                      <a:pt x="38" y="3"/>
                    </a:lnTo>
                    <a:lnTo>
                      <a:pt x="33" y="2"/>
                    </a:lnTo>
                    <a:lnTo>
                      <a:pt x="27" y="0"/>
                    </a:lnTo>
                    <a:lnTo>
                      <a:pt x="22" y="2"/>
                    </a:lnTo>
                    <a:lnTo>
                      <a:pt x="17" y="3"/>
                    </a:lnTo>
                    <a:lnTo>
                      <a:pt x="12" y="6"/>
                    </a:lnTo>
                    <a:lnTo>
                      <a:pt x="8" y="10"/>
                    </a:lnTo>
                    <a:lnTo>
                      <a:pt x="5" y="15"/>
                    </a:lnTo>
                    <a:lnTo>
                      <a:pt x="2" y="20"/>
                    </a:lnTo>
                    <a:lnTo>
                      <a:pt x="1" y="27"/>
                    </a:lnTo>
                    <a:lnTo>
                      <a:pt x="0" y="33"/>
                    </a:lnTo>
                    <a:lnTo>
                      <a:pt x="1" y="39"/>
                    </a:lnTo>
                    <a:lnTo>
                      <a:pt x="2" y="45"/>
                    </a:lnTo>
                    <a:lnTo>
                      <a:pt x="5" y="51"/>
                    </a:lnTo>
                    <a:lnTo>
                      <a:pt x="8" y="56"/>
                    </a:lnTo>
                    <a:lnTo>
                      <a:pt x="12" y="59"/>
                    </a:lnTo>
                    <a:lnTo>
                      <a:pt x="17" y="63"/>
                    </a:lnTo>
                    <a:lnTo>
                      <a:pt x="22" y="64"/>
                    </a:lnTo>
                    <a:lnTo>
                      <a:pt x="27" y="65"/>
                    </a:lnTo>
                    <a:lnTo>
                      <a:pt x="33" y="64"/>
                    </a:lnTo>
                    <a:lnTo>
                      <a:pt x="38" y="63"/>
                    </a:lnTo>
                    <a:lnTo>
                      <a:pt x="42" y="59"/>
                    </a:lnTo>
                    <a:lnTo>
                      <a:pt x="46" y="56"/>
                    </a:lnTo>
                    <a:lnTo>
                      <a:pt x="49" y="51"/>
                    </a:lnTo>
                    <a:lnTo>
                      <a:pt x="52" y="45"/>
                    </a:lnTo>
                    <a:lnTo>
                      <a:pt x="54" y="39"/>
                    </a:lnTo>
                    <a:lnTo>
                      <a:pt x="54" y="33"/>
                    </a:lnTo>
                    <a:close/>
                    <a:moveTo>
                      <a:pt x="45" y="33"/>
                    </a:moveTo>
                    <a:lnTo>
                      <a:pt x="45" y="38"/>
                    </a:lnTo>
                    <a:lnTo>
                      <a:pt x="44" y="41"/>
                    </a:lnTo>
                    <a:lnTo>
                      <a:pt x="42" y="45"/>
                    </a:lnTo>
                    <a:lnTo>
                      <a:pt x="40" y="48"/>
                    </a:lnTo>
                    <a:lnTo>
                      <a:pt x="37" y="51"/>
                    </a:lnTo>
                    <a:lnTo>
                      <a:pt x="34" y="53"/>
                    </a:lnTo>
                    <a:lnTo>
                      <a:pt x="31" y="54"/>
                    </a:lnTo>
                    <a:lnTo>
                      <a:pt x="27" y="54"/>
                    </a:lnTo>
                    <a:lnTo>
                      <a:pt x="23" y="54"/>
                    </a:lnTo>
                    <a:lnTo>
                      <a:pt x="20" y="53"/>
                    </a:lnTo>
                    <a:lnTo>
                      <a:pt x="17" y="51"/>
                    </a:lnTo>
                    <a:lnTo>
                      <a:pt x="14" y="48"/>
                    </a:lnTo>
                    <a:lnTo>
                      <a:pt x="12" y="45"/>
                    </a:lnTo>
                    <a:lnTo>
                      <a:pt x="11" y="41"/>
                    </a:lnTo>
                    <a:lnTo>
                      <a:pt x="9" y="38"/>
                    </a:lnTo>
                    <a:lnTo>
                      <a:pt x="9" y="33"/>
                    </a:lnTo>
                    <a:lnTo>
                      <a:pt x="9" y="28"/>
                    </a:lnTo>
                    <a:lnTo>
                      <a:pt x="11" y="24"/>
                    </a:lnTo>
                    <a:lnTo>
                      <a:pt x="12" y="21"/>
                    </a:lnTo>
                    <a:lnTo>
                      <a:pt x="14" y="17"/>
                    </a:lnTo>
                    <a:lnTo>
                      <a:pt x="17" y="15"/>
                    </a:lnTo>
                    <a:lnTo>
                      <a:pt x="20" y="12"/>
                    </a:lnTo>
                    <a:lnTo>
                      <a:pt x="23" y="11"/>
                    </a:lnTo>
                    <a:lnTo>
                      <a:pt x="27" y="11"/>
                    </a:lnTo>
                    <a:lnTo>
                      <a:pt x="31" y="11"/>
                    </a:lnTo>
                    <a:lnTo>
                      <a:pt x="34" y="12"/>
                    </a:lnTo>
                    <a:lnTo>
                      <a:pt x="37" y="15"/>
                    </a:lnTo>
                    <a:lnTo>
                      <a:pt x="40" y="17"/>
                    </a:lnTo>
                    <a:lnTo>
                      <a:pt x="42" y="21"/>
                    </a:lnTo>
                    <a:lnTo>
                      <a:pt x="44" y="24"/>
                    </a:lnTo>
                    <a:lnTo>
                      <a:pt x="45" y="28"/>
                    </a:lnTo>
                    <a:lnTo>
                      <a:pt x="45" y="33"/>
                    </a:lnTo>
                    <a:close/>
                  </a:path>
                </a:pathLst>
              </a:custGeom>
              <a:solidFill>
                <a:srgbClr val="FCEFBC"/>
              </a:solidFill>
              <a:ln w="9525">
                <a:noFill/>
                <a:round/>
                <a:headEnd/>
                <a:tailEnd/>
              </a:ln>
            </p:spPr>
            <p:txBody>
              <a:bodyPr/>
              <a:lstStyle/>
              <a:p>
                <a:endParaRPr lang="zh-CN" altLang="en-US"/>
              </a:p>
            </p:txBody>
          </p:sp>
          <p:sp>
            <p:nvSpPr>
              <p:cNvPr id="18643" name="Freeform 100"/>
              <p:cNvSpPr>
                <a:spLocks noEditPoints="1"/>
              </p:cNvSpPr>
              <p:nvPr/>
            </p:nvSpPr>
            <p:spPr bwMode="auto">
              <a:xfrm>
                <a:off x="1157" y="2655"/>
                <a:ext cx="9" cy="9"/>
              </a:xfrm>
              <a:custGeom>
                <a:avLst/>
                <a:gdLst>
                  <a:gd name="T0" fmla="*/ 0 w 45"/>
                  <a:gd name="T1" fmla="*/ 0 h 54"/>
                  <a:gd name="T2" fmla="*/ 0 w 45"/>
                  <a:gd name="T3" fmla="*/ 0 h 54"/>
                  <a:gd name="T4" fmla="*/ 0 w 45"/>
                  <a:gd name="T5" fmla="*/ 0 h 54"/>
                  <a:gd name="T6" fmla="*/ 0 w 45"/>
                  <a:gd name="T7" fmla="*/ 0 h 54"/>
                  <a:gd name="T8" fmla="*/ 0 w 45"/>
                  <a:gd name="T9" fmla="*/ 0 h 54"/>
                  <a:gd name="T10" fmla="*/ 0 w 45"/>
                  <a:gd name="T11" fmla="*/ 0 h 54"/>
                  <a:gd name="T12" fmla="*/ 0 w 45"/>
                  <a:gd name="T13" fmla="*/ 0 h 54"/>
                  <a:gd name="T14" fmla="*/ 0 w 45"/>
                  <a:gd name="T15" fmla="*/ 0 h 54"/>
                  <a:gd name="T16" fmla="*/ 0 w 45"/>
                  <a:gd name="T17" fmla="*/ 0 h 54"/>
                  <a:gd name="T18" fmla="*/ 0 w 45"/>
                  <a:gd name="T19" fmla="*/ 0 h 54"/>
                  <a:gd name="T20" fmla="*/ 0 w 45"/>
                  <a:gd name="T21" fmla="*/ 0 h 54"/>
                  <a:gd name="T22" fmla="*/ 0 w 45"/>
                  <a:gd name="T23" fmla="*/ 0 h 54"/>
                  <a:gd name="T24" fmla="*/ 0 w 45"/>
                  <a:gd name="T25" fmla="*/ 0 h 54"/>
                  <a:gd name="T26" fmla="*/ 0 w 45"/>
                  <a:gd name="T27" fmla="*/ 0 h 54"/>
                  <a:gd name="T28" fmla="*/ 0 w 45"/>
                  <a:gd name="T29" fmla="*/ 0 h 54"/>
                  <a:gd name="T30" fmla="*/ 0 w 45"/>
                  <a:gd name="T31" fmla="*/ 0 h 54"/>
                  <a:gd name="T32" fmla="*/ 0 w 45"/>
                  <a:gd name="T33" fmla="*/ 0 h 54"/>
                  <a:gd name="T34" fmla="*/ 0 w 45"/>
                  <a:gd name="T35" fmla="*/ 0 h 54"/>
                  <a:gd name="T36" fmla="*/ 0 w 45"/>
                  <a:gd name="T37" fmla="*/ 0 h 54"/>
                  <a:gd name="T38" fmla="*/ 0 w 45"/>
                  <a:gd name="T39" fmla="*/ 0 h 54"/>
                  <a:gd name="T40" fmla="*/ 0 w 45"/>
                  <a:gd name="T41" fmla="*/ 0 h 54"/>
                  <a:gd name="T42" fmla="*/ 0 w 45"/>
                  <a:gd name="T43" fmla="*/ 0 h 54"/>
                  <a:gd name="T44" fmla="*/ 0 w 45"/>
                  <a:gd name="T45" fmla="*/ 0 h 54"/>
                  <a:gd name="T46" fmla="*/ 0 w 45"/>
                  <a:gd name="T47" fmla="*/ 0 h 54"/>
                  <a:gd name="T48" fmla="*/ 0 w 45"/>
                  <a:gd name="T49" fmla="*/ 0 h 54"/>
                  <a:gd name="T50" fmla="*/ 0 w 45"/>
                  <a:gd name="T51" fmla="*/ 0 h 54"/>
                  <a:gd name="T52" fmla="*/ 0 w 45"/>
                  <a:gd name="T53" fmla="*/ 0 h 54"/>
                  <a:gd name="T54" fmla="*/ 0 w 45"/>
                  <a:gd name="T55" fmla="*/ 0 h 54"/>
                  <a:gd name="T56" fmla="*/ 0 w 45"/>
                  <a:gd name="T57" fmla="*/ 0 h 54"/>
                  <a:gd name="T58" fmla="*/ 0 w 45"/>
                  <a:gd name="T59" fmla="*/ 0 h 54"/>
                  <a:gd name="T60" fmla="*/ 0 w 45"/>
                  <a:gd name="T61" fmla="*/ 0 h 54"/>
                  <a:gd name="T62" fmla="*/ 0 w 45"/>
                  <a:gd name="T63" fmla="*/ 0 h 54"/>
                  <a:gd name="T64" fmla="*/ 0 w 45"/>
                  <a:gd name="T65" fmla="*/ 0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54"/>
                  <a:gd name="T101" fmla="*/ 45 w 45"/>
                  <a:gd name="T102" fmla="*/ 54 h 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54">
                    <a:moveTo>
                      <a:pt x="45" y="28"/>
                    </a:moveTo>
                    <a:lnTo>
                      <a:pt x="44" y="22"/>
                    </a:lnTo>
                    <a:lnTo>
                      <a:pt x="43" y="17"/>
                    </a:lnTo>
                    <a:lnTo>
                      <a:pt x="41" y="12"/>
                    </a:lnTo>
                    <a:lnTo>
                      <a:pt x="38" y="9"/>
                    </a:lnTo>
                    <a:lnTo>
                      <a:pt x="35" y="5"/>
                    </a:lnTo>
                    <a:lnTo>
                      <a:pt x="31" y="3"/>
                    </a:lnTo>
                    <a:lnTo>
                      <a:pt x="27" y="1"/>
                    </a:lnTo>
                    <a:lnTo>
                      <a:pt x="22" y="0"/>
                    </a:lnTo>
                    <a:lnTo>
                      <a:pt x="18" y="1"/>
                    </a:lnTo>
                    <a:lnTo>
                      <a:pt x="13" y="3"/>
                    </a:lnTo>
                    <a:lnTo>
                      <a:pt x="10" y="5"/>
                    </a:lnTo>
                    <a:lnTo>
                      <a:pt x="6" y="9"/>
                    </a:lnTo>
                    <a:lnTo>
                      <a:pt x="3" y="12"/>
                    </a:lnTo>
                    <a:lnTo>
                      <a:pt x="1" y="17"/>
                    </a:lnTo>
                    <a:lnTo>
                      <a:pt x="0" y="22"/>
                    </a:lnTo>
                    <a:lnTo>
                      <a:pt x="0" y="28"/>
                    </a:lnTo>
                    <a:lnTo>
                      <a:pt x="0" y="34"/>
                    </a:lnTo>
                    <a:lnTo>
                      <a:pt x="1" y="39"/>
                    </a:lnTo>
                    <a:lnTo>
                      <a:pt x="3" y="43"/>
                    </a:lnTo>
                    <a:lnTo>
                      <a:pt x="6" y="47"/>
                    </a:lnTo>
                    <a:lnTo>
                      <a:pt x="10" y="51"/>
                    </a:lnTo>
                    <a:lnTo>
                      <a:pt x="13" y="53"/>
                    </a:lnTo>
                    <a:lnTo>
                      <a:pt x="18" y="54"/>
                    </a:lnTo>
                    <a:lnTo>
                      <a:pt x="22" y="54"/>
                    </a:lnTo>
                    <a:lnTo>
                      <a:pt x="27" y="54"/>
                    </a:lnTo>
                    <a:lnTo>
                      <a:pt x="31" y="53"/>
                    </a:lnTo>
                    <a:lnTo>
                      <a:pt x="35" y="51"/>
                    </a:lnTo>
                    <a:lnTo>
                      <a:pt x="38" y="47"/>
                    </a:lnTo>
                    <a:lnTo>
                      <a:pt x="41" y="43"/>
                    </a:lnTo>
                    <a:lnTo>
                      <a:pt x="43" y="39"/>
                    </a:lnTo>
                    <a:lnTo>
                      <a:pt x="44" y="34"/>
                    </a:lnTo>
                    <a:lnTo>
                      <a:pt x="45" y="28"/>
                    </a:lnTo>
                    <a:close/>
                    <a:moveTo>
                      <a:pt x="36" y="28"/>
                    </a:moveTo>
                    <a:lnTo>
                      <a:pt x="35" y="31"/>
                    </a:lnTo>
                    <a:lnTo>
                      <a:pt x="35" y="34"/>
                    </a:lnTo>
                    <a:lnTo>
                      <a:pt x="33" y="37"/>
                    </a:lnTo>
                    <a:lnTo>
                      <a:pt x="32" y="40"/>
                    </a:lnTo>
                    <a:lnTo>
                      <a:pt x="30" y="41"/>
                    </a:lnTo>
                    <a:lnTo>
                      <a:pt x="27" y="42"/>
                    </a:lnTo>
                    <a:lnTo>
                      <a:pt x="25" y="43"/>
                    </a:lnTo>
                    <a:lnTo>
                      <a:pt x="22" y="43"/>
                    </a:lnTo>
                    <a:lnTo>
                      <a:pt x="19" y="43"/>
                    </a:lnTo>
                    <a:lnTo>
                      <a:pt x="17" y="42"/>
                    </a:lnTo>
                    <a:lnTo>
                      <a:pt x="15" y="41"/>
                    </a:lnTo>
                    <a:lnTo>
                      <a:pt x="13" y="40"/>
                    </a:lnTo>
                    <a:lnTo>
                      <a:pt x="11" y="37"/>
                    </a:lnTo>
                    <a:lnTo>
                      <a:pt x="10" y="34"/>
                    </a:lnTo>
                    <a:lnTo>
                      <a:pt x="9" y="31"/>
                    </a:lnTo>
                    <a:lnTo>
                      <a:pt x="9" y="28"/>
                    </a:lnTo>
                    <a:lnTo>
                      <a:pt x="9" y="24"/>
                    </a:lnTo>
                    <a:lnTo>
                      <a:pt x="10" y="22"/>
                    </a:lnTo>
                    <a:lnTo>
                      <a:pt x="11" y="18"/>
                    </a:lnTo>
                    <a:lnTo>
                      <a:pt x="13" y="16"/>
                    </a:lnTo>
                    <a:lnTo>
                      <a:pt x="15" y="15"/>
                    </a:lnTo>
                    <a:lnTo>
                      <a:pt x="17" y="13"/>
                    </a:lnTo>
                    <a:lnTo>
                      <a:pt x="19" y="12"/>
                    </a:lnTo>
                    <a:lnTo>
                      <a:pt x="22" y="11"/>
                    </a:lnTo>
                    <a:lnTo>
                      <a:pt x="25" y="12"/>
                    </a:lnTo>
                    <a:lnTo>
                      <a:pt x="27" y="13"/>
                    </a:lnTo>
                    <a:lnTo>
                      <a:pt x="30" y="15"/>
                    </a:lnTo>
                    <a:lnTo>
                      <a:pt x="32" y="16"/>
                    </a:lnTo>
                    <a:lnTo>
                      <a:pt x="33" y="18"/>
                    </a:lnTo>
                    <a:lnTo>
                      <a:pt x="35" y="22"/>
                    </a:lnTo>
                    <a:lnTo>
                      <a:pt x="35" y="24"/>
                    </a:lnTo>
                    <a:lnTo>
                      <a:pt x="36" y="28"/>
                    </a:lnTo>
                    <a:close/>
                  </a:path>
                </a:pathLst>
              </a:custGeom>
              <a:solidFill>
                <a:srgbClr val="FCF2C0"/>
              </a:solidFill>
              <a:ln w="9525">
                <a:noFill/>
                <a:round/>
                <a:headEnd/>
                <a:tailEnd/>
              </a:ln>
            </p:spPr>
            <p:txBody>
              <a:bodyPr/>
              <a:lstStyle/>
              <a:p>
                <a:endParaRPr lang="zh-CN" altLang="en-US"/>
              </a:p>
            </p:txBody>
          </p:sp>
          <p:sp>
            <p:nvSpPr>
              <p:cNvPr id="18644" name="Freeform 101"/>
              <p:cNvSpPr>
                <a:spLocks noEditPoints="1"/>
              </p:cNvSpPr>
              <p:nvPr/>
            </p:nvSpPr>
            <p:spPr bwMode="auto">
              <a:xfrm>
                <a:off x="1158" y="2656"/>
                <a:ext cx="7" cy="7"/>
              </a:xfrm>
              <a:custGeom>
                <a:avLst/>
                <a:gdLst>
                  <a:gd name="T0" fmla="*/ 0 w 36"/>
                  <a:gd name="T1" fmla="*/ 0 h 43"/>
                  <a:gd name="T2" fmla="*/ 0 w 36"/>
                  <a:gd name="T3" fmla="*/ 0 h 43"/>
                  <a:gd name="T4" fmla="*/ 0 w 36"/>
                  <a:gd name="T5" fmla="*/ 0 h 43"/>
                  <a:gd name="T6" fmla="*/ 0 w 36"/>
                  <a:gd name="T7" fmla="*/ 0 h 43"/>
                  <a:gd name="T8" fmla="*/ 0 w 36"/>
                  <a:gd name="T9" fmla="*/ 0 h 43"/>
                  <a:gd name="T10" fmla="*/ 0 w 36"/>
                  <a:gd name="T11" fmla="*/ 0 h 43"/>
                  <a:gd name="T12" fmla="*/ 0 w 36"/>
                  <a:gd name="T13" fmla="*/ 0 h 43"/>
                  <a:gd name="T14" fmla="*/ 0 w 36"/>
                  <a:gd name="T15" fmla="*/ 0 h 43"/>
                  <a:gd name="T16" fmla="*/ 0 w 36"/>
                  <a:gd name="T17" fmla="*/ 0 h 43"/>
                  <a:gd name="T18" fmla="*/ 0 w 36"/>
                  <a:gd name="T19" fmla="*/ 0 h 43"/>
                  <a:gd name="T20" fmla="*/ 0 w 36"/>
                  <a:gd name="T21" fmla="*/ 0 h 43"/>
                  <a:gd name="T22" fmla="*/ 0 w 36"/>
                  <a:gd name="T23" fmla="*/ 0 h 43"/>
                  <a:gd name="T24" fmla="*/ 0 w 36"/>
                  <a:gd name="T25" fmla="*/ 0 h 43"/>
                  <a:gd name="T26" fmla="*/ 0 w 36"/>
                  <a:gd name="T27" fmla="*/ 0 h 43"/>
                  <a:gd name="T28" fmla="*/ 0 w 36"/>
                  <a:gd name="T29" fmla="*/ 0 h 43"/>
                  <a:gd name="T30" fmla="*/ 0 w 36"/>
                  <a:gd name="T31" fmla="*/ 0 h 43"/>
                  <a:gd name="T32" fmla="*/ 0 w 36"/>
                  <a:gd name="T33" fmla="*/ 0 h 43"/>
                  <a:gd name="T34" fmla="*/ 0 w 36"/>
                  <a:gd name="T35" fmla="*/ 0 h 43"/>
                  <a:gd name="T36" fmla="*/ 0 w 36"/>
                  <a:gd name="T37" fmla="*/ 0 h 43"/>
                  <a:gd name="T38" fmla="*/ 0 w 36"/>
                  <a:gd name="T39" fmla="*/ 0 h 43"/>
                  <a:gd name="T40" fmla="*/ 0 w 36"/>
                  <a:gd name="T41" fmla="*/ 0 h 43"/>
                  <a:gd name="T42" fmla="*/ 0 w 36"/>
                  <a:gd name="T43" fmla="*/ 0 h 43"/>
                  <a:gd name="T44" fmla="*/ 0 w 36"/>
                  <a:gd name="T45" fmla="*/ 0 h 43"/>
                  <a:gd name="T46" fmla="*/ 0 w 36"/>
                  <a:gd name="T47" fmla="*/ 0 h 43"/>
                  <a:gd name="T48" fmla="*/ 0 w 36"/>
                  <a:gd name="T49" fmla="*/ 0 h 43"/>
                  <a:gd name="T50" fmla="*/ 0 w 36"/>
                  <a:gd name="T51" fmla="*/ 0 h 43"/>
                  <a:gd name="T52" fmla="*/ 0 w 36"/>
                  <a:gd name="T53" fmla="*/ 0 h 43"/>
                  <a:gd name="T54" fmla="*/ 0 w 36"/>
                  <a:gd name="T55" fmla="*/ 0 h 43"/>
                  <a:gd name="T56" fmla="*/ 0 w 36"/>
                  <a:gd name="T57" fmla="*/ 0 h 43"/>
                  <a:gd name="T58" fmla="*/ 0 w 36"/>
                  <a:gd name="T59" fmla="*/ 0 h 43"/>
                  <a:gd name="T60" fmla="*/ 0 w 36"/>
                  <a:gd name="T61" fmla="*/ 0 h 43"/>
                  <a:gd name="T62" fmla="*/ 0 w 36"/>
                  <a:gd name="T63" fmla="*/ 0 h 43"/>
                  <a:gd name="T64" fmla="*/ 0 w 36"/>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43"/>
                  <a:gd name="T101" fmla="*/ 36 w 36"/>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43">
                    <a:moveTo>
                      <a:pt x="36" y="22"/>
                    </a:moveTo>
                    <a:lnTo>
                      <a:pt x="36" y="17"/>
                    </a:lnTo>
                    <a:lnTo>
                      <a:pt x="35" y="13"/>
                    </a:lnTo>
                    <a:lnTo>
                      <a:pt x="33" y="10"/>
                    </a:lnTo>
                    <a:lnTo>
                      <a:pt x="31" y="6"/>
                    </a:lnTo>
                    <a:lnTo>
                      <a:pt x="28" y="4"/>
                    </a:lnTo>
                    <a:lnTo>
                      <a:pt x="25" y="1"/>
                    </a:lnTo>
                    <a:lnTo>
                      <a:pt x="22" y="0"/>
                    </a:lnTo>
                    <a:lnTo>
                      <a:pt x="18" y="0"/>
                    </a:lnTo>
                    <a:lnTo>
                      <a:pt x="14" y="0"/>
                    </a:lnTo>
                    <a:lnTo>
                      <a:pt x="11" y="1"/>
                    </a:lnTo>
                    <a:lnTo>
                      <a:pt x="8" y="4"/>
                    </a:lnTo>
                    <a:lnTo>
                      <a:pt x="5" y="6"/>
                    </a:lnTo>
                    <a:lnTo>
                      <a:pt x="3" y="10"/>
                    </a:lnTo>
                    <a:lnTo>
                      <a:pt x="2" y="13"/>
                    </a:lnTo>
                    <a:lnTo>
                      <a:pt x="0" y="17"/>
                    </a:lnTo>
                    <a:lnTo>
                      <a:pt x="0" y="22"/>
                    </a:lnTo>
                    <a:lnTo>
                      <a:pt x="0" y="27"/>
                    </a:lnTo>
                    <a:lnTo>
                      <a:pt x="2" y="30"/>
                    </a:lnTo>
                    <a:lnTo>
                      <a:pt x="3" y="34"/>
                    </a:lnTo>
                    <a:lnTo>
                      <a:pt x="5" y="37"/>
                    </a:lnTo>
                    <a:lnTo>
                      <a:pt x="8" y="40"/>
                    </a:lnTo>
                    <a:lnTo>
                      <a:pt x="11" y="42"/>
                    </a:lnTo>
                    <a:lnTo>
                      <a:pt x="14" y="43"/>
                    </a:lnTo>
                    <a:lnTo>
                      <a:pt x="18" y="43"/>
                    </a:lnTo>
                    <a:lnTo>
                      <a:pt x="22" y="43"/>
                    </a:lnTo>
                    <a:lnTo>
                      <a:pt x="25" y="42"/>
                    </a:lnTo>
                    <a:lnTo>
                      <a:pt x="28" y="40"/>
                    </a:lnTo>
                    <a:lnTo>
                      <a:pt x="31" y="37"/>
                    </a:lnTo>
                    <a:lnTo>
                      <a:pt x="33" y="34"/>
                    </a:lnTo>
                    <a:lnTo>
                      <a:pt x="35" y="30"/>
                    </a:lnTo>
                    <a:lnTo>
                      <a:pt x="36" y="27"/>
                    </a:lnTo>
                    <a:lnTo>
                      <a:pt x="36" y="22"/>
                    </a:lnTo>
                    <a:close/>
                    <a:moveTo>
                      <a:pt x="27" y="22"/>
                    </a:moveTo>
                    <a:lnTo>
                      <a:pt x="27" y="24"/>
                    </a:lnTo>
                    <a:lnTo>
                      <a:pt x="26" y="25"/>
                    </a:lnTo>
                    <a:lnTo>
                      <a:pt x="26" y="28"/>
                    </a:lnTo>
                    <a:lnTo>
                      <a:pt x="24" y="29"/>
                    </a:lnTo>
                    <a:lnTo>
                      <a:pt x="23" y="30"/>
                    </a:lnTo>
                    <a:lnTo>
                      <a:pt x="22" y="31"/>
                    </a:lnTo>
                    <a:lnTo>
                      <a:pt x="20" y="33"/>
                    </a:lnTo>
                    <a:lnTo>
                      <a:pt x="18" y="33"/>
                    </a:lnTo>
                    <a:lnTo>
                      <a:pt x="16" y="33"/>
                    </a:lnTo>
                    <a:lnTo>
                      <a:pt x="15" y="31"/>
                    </a:lnTo>
                    <a:lnTo>
                      <a:pt x="13" y="30"/>
                    </a:lnTo>
                    <a:lnTo>
                      <a:pt x="12" y="29"/>
                    </a:lnTo>
                    <a:lnTo>
                      <a:pt x="11" y="28"/>
                    </a:lnTo>
                    <a:lnTo>
                      <a:pt x="10" y="25"/>
                    </a:lnTo>
                    <a:lnTo>
                      <a:pt x="9" y="24"/>
                    </a:lnTo>
                    <a:lnTo>
                      <a:pt x="9" y="22"/>
                    </a:lnTo>
                    <a:lnTo>
                      <a:pt x="9" y="19"/>
                    </a:lnTo>
                    <a:lnTo>
                      <a:pt x="10" y="17"/>
                    </a:lnTo>
                    <a:lnTo>
                      <a:pt x="11" y="16"/>
                    </a:lnTo>
                    <a:lnTo>
                      <a:pt x="12" y="15"/>
                    </a:lnTo>
                    <a:lnTo>
                      <a:pt x="13" y="13"/>
                    </a:lnTo>
                    <a:lnTo>
                      <a:pt x="15" y="12"/>
                    </a:lnTo>
                    <a:lnTo>
                      <a:pt x="16" y="11"/>
                    </a:lnTo>
                    <a:lnTo>
                      <a:pt x="18" y="11"/>
                    </a:lnTo>
                    <a:lnTo>
                      <a:pt x="20" y="11"/>
                    </a:lnTo>
                    <a:lnTo>
                      <a:pt x="22" y="12"/>
                    </a:lnTo>
                    <a:lnTo>
                      <a:pt x="23" y="13"/>
                    </a:lnTo>
                    <a:lnTo>
                      <a:pt x="24" y="15"/>
                    </a:lnTo>
                    <a:lnTo>
                      <a:pt x="26" y="16"/>
                    </a:lnTo>
                    <a:lnTo>
                      <a:pt x="26" y="17"/>
                    </a:lnTo>
                    <a:lnTo>
                      <a:pt x="27" y="19"/>
                    </a:lnTo>
                    <a:lnTo>
                      <a:pt x="27" y="22"/>
                    </a:lnTo>
                    <a:close/>
                  </a:path>
                </a:pathLst>
              </a:custGeom>
              <a:solidFill>
                <a:srgbClr val="FDF4C1"/>
              </a:solidFill>
              <a:ln w="9525">
                <a:noFill/>
                <a:round/>
                <a:headEnd/>
                <a:tailEnd/>
              </a:ln>
            </p:spPr>
            <p:txBody>
              <a:bodyPr/>
              <a:lstStyle/>
              <a:p>
                <a:endParaRPr lang="zh-CN" altLang="en-US"/>
              </a:p>
            </p:txBody>
          </p:sp>
          <p:sp>
            <p:nvSpPr>
              <p:cNvPr id="18645" name="Freeform 102"/>
              <p:cNvSpPr>
                <a:spLocks/>
              </p:cNvSpPr>
              <p:nvPr/>
            </p:nvSpPr>
            <p:spPr bwMode="auto">
              <a:xfrm>
                <a:off x="1159" y="2657"/>
                <a:ext cx="5" cy="5"/>
              </a:xfrm>
              <a:custGeom>
                <a:avLst/>
                <a:gdLst>
                  <a:gd name="T0" fmla="*/ 0 w 27"/>
                  <a:gd name="T1" fmla="*/ 0 h 32"/>
                  <a:gd name="T2" fmla="*/ 0 w 27"/>
                  <a:gd name="T3" fmla="*/ 0 h 32"/>
                  <a:gd name="T4" fmla="*/ 0 w 27"/>
                  <a:gd name="T5" fmla="*/ 0 h 32"/>
                  <a:gd name="T6" fmla="*/ 0 w 27"/>
                  <a:gd name="T7" fmla="*/ 0 h 32"/>
                  <a:gd name="T8" fmla="*/ 0 w 27"/>
                  <a:gd name="T9" fmla="*/ 0 h 32"/>
                  <a:gd name="T10" fmla="*/ 0 w 27"/>
                  <a:gd name="T11" fmla="*/ 0 h 32"/>
                  <a:gd name="T12" fmla="*/ 0 w 27"/>
                  <a:gd name="T13" fmla="*/ 0 h 32"/>
                  <a:gd name="T14" fmla="*/ 0 w 27"/>
                  <a:gd name="T15" fmla="*/ 0 h 32"/>
                  <a:gd name="T16" fmla="*/ 0 w 27"/>
                  <a:gd name="T17" fmla="*/ 0 h 32"/>
                  <a:gd name="T18" fmla="*/ 0 w 27"/>
                  <a:gd name="T19" fmla="*/ 0 h 32"/>
                  <a:gd name="T20" fmla="*/ 0 w 27"/>
                  <a:gd name="T21" fmla="*/ 0 h 32"/>
                  <a:gd name="T22" fmla="*/ 0 w 27"/>
                  <a:gd name="T23" fmla="*/ 0 h 32"/>
                  <a:gd name="T24" fmla="*/ 0 w 27"/>
                  <a:gd name="T25" fmla="*/ 0 h 32"/>
                  <a:gd name="T26" fmla="*/ 0 w 27"/>
                  <a:gd name="T27" fmla="*/ 0 h 32"/>
                  <a:gd name="T28" fmla="*/ 0 w 27"/>
                  <a:gd name="T29" fmla="*/ 0 h 32"/>
                  <a:gd name="T30" fmla="*/ 0 w 27"/>
                  <a:gd name="T31" fmla="*/ 0 h 32"/>
                  <a:gd name="T32" fmla="*/ 0 w 27"/>
                  <a:gd name="T33" fmla="*/ 0 h 32"/>
                  <a:gd name="T34" fmla="*/ 0 w 27"/>
                  <a:gd name="T35" fmla="*/ 0 h 32"/>
                  <a:gd name="T36" fmla="*/ 0 w 27"/>
                  <a:gd name="T37" fmla="*/ 0 h 32"/>
                  <a:gd name="T38" fmla="*/ 0 w 27"/>
                  <a:gd name="T39" fmla="*/ 0 h 32"/>
                  <a:gd name="T40" fmla="*/ 0 w 27"/>
                  <a:gd name="T41" fmla="*/ 0 h 32"/>
                  <a:gd name="T42" fmla="*/ 0 w 27"/>
                  <a:gd name="T43" fmla="*/ 0 h 32"/>
                  <a:gd name="T44" fmla="*/ 0 w 27"/>
                  <a:gd name="T45" fmla="*/ 0 h 32"/>
                  <a:gd name="T46" fmla="*/ 0 w 27"/>
                  <a:gd name="T47" fmla="*/ 0 h 32"/>
                  <a:gd name="T48" fmla="*/ 0 w 27"/>
                  <a:gd name="T49" fmla="*/ 0 h 32"/>
                  <a:gd name="T50" fmla="*/ 0 w 27"/>
                  <a:gd name="T51" fmla="*/ 0 h 32"/>
                  <a:gd name="T52" fmla="*/ 0 w 27"/>
                  <a:gd name="T53" fmla="*/ 0 h 32"/>
                  <a:gd name="T54" fmla="*/ 0 w 27"/>
                  <a:gd name="T55" fmla="*/ 0 h 32"/>
                  <a:gd name="T56" fmla="*/ 0 w 27"/>
                  <a:gd name="T57" fmla="*/ 0 h 32"/>
                  <a:gd name="T58" fmla="*/ 0 w 27"/>
                  <a:gd name="T59" fmla="*/ 0 h 32"/>
                  <a:gd name="T60" fmla="*/ 0 w 27"/>
                  <a:gd name="T61" fmla="*/ 0 h 32"/>
                  <a:gd name="T62" fmla="*/ 0 w 27"/>
                  <a:gd name="T63" fmla="*/ 0 h 32"/>
                  <a:gd name="T64" fmla="*/ 0 w 27"/>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32"/>
                  <a:gd name="T101" fmla="*/ 27 w 27"/>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32">
                    <a:moveTo>
                      <a:pt x="27" y="17"/>
                    </a:moveTo>
                    <a:lnTo>
                      <a:pt x="26" y="13"/>
                    </a:lnTo>
                    <a:lnTo>
                      <a:pt x="26" y="11"/>
                    </a:lnTo>
                    <a:lnTo>
                      <a:pt x="24" y="7"/>
                    </a:lnTo>
                    <a:lnTo>
                      <a:pt x="23" y="5"/>
                    </a:lnTo>
                    <a:lnTo>
                      <a:pt x="21" y="4"/>
                    </a:lnTo>
                    <a:lnTo>
                      <a:pt x="18" y="2"/>
                    </a:lnTo>
                    <a:lnTo>
                      <a:pt x="16" y="1"/>
                    </a:lnTo>
                    <a:lnTo>
                      <a:pt x="13" y="0"/>
                    </a:lnTo>
                    <a:lnTo>
                      <a:pt x="10" y="1"/>
                    </a:lnTo>
                    <a:lnTo>
                      <a:pt x="8" y="2"/>
                    </a:lnTo>
                    <a:lnTo>
                      <a:pt x="6" y="4"/>
                    </a:lnTo>
                    <a:lnTo>
                      <a:pt x="4" y="5"/>
                    </a:lnTo>
                    <a:lnTo>
                      <a:pt x="2" y="7"/>
                    </a:lnTo>
                    <a:lnTo>
                      <a:pt x="1" y="11"/>
                    </a:lnTo>
                    <a:lnTo>
                      <a:pt x="0" y="13"/>
                    </a:lnTo>
                    <a:lnTo>
                      <a:pt x="0" y="17"/>
                    </a:lnTo>
                    <a:lnTo>
                      <a:pt x="0" y="20"/>
                    </a:lnTo>
                    <a:lnTo>
                      <a:pt x="1" y="23"/>
                    </a:lnTo>
                    <a:lnTo>
                      <a:pt x="2" y="26"/>
                    </a:lnTo>
                    <a:lnTo>
                      <a:pt x="4" y="29"/>
                    </a:lnTo>
                    <a:lnTo>
                      <a:pt x="6" y="30"/>
                    </a:lnTo>
                    <a:lnTo>
                      <a:pt x="8" y="31"/>
                    </a:lnTo>
                    <a:lnTo>
                      <a:pt x="10" y="32"/>
                    </a:lnTo>
                    <a:lnTo>
                      <a:pt x="13" y="32"/>
                    </a:lnTo>
                    <a:lnTo>
                      <a:pt x="16" y="32"/>
                    </a:lnTo>
                    <a:lnTo>
                      <a:pt x="18" y="31"/>
                    </a:lnTo>
                    <a:lnTo>
                      <a:pt x="21" y="30"/>
                    </a:lnTo>
                    <a:lnTo>
                      <a:pt x="23" y="29"/>
                    </a:lnTo>
                    <a:lnTo>
                      <a:pt x="24" y="26"/>
                    </a:lnTo>
                    <a:lnTo>
                      <a:pt x="26" y="23"/>
                    </a:lnTo>
                    <a:lnTo>
                      <a:pt x="26" y="20"/>
                    </a:lnTo>
                    <a:lnTo>
                      <a:pt x="27" y="17"/>
                    </a:lnTo>
                    <a:close/>
                  </a:path>
                </a:pathLst>
              </a:custGeom>
              <a:solidFill>
                <a:srgbClr val="FDF8C4"/>
              </a:solidFill>
              <a:ln w="9525">
                <a:noFill/>
                <a:round/>
                <a:headEnd/>
                <a:tailEnd/>
              </a:ln>
            </p:spPr>
            <p:txBody>
              <a:bodyPr/>
              <a:lstStyle/>
              <a:p>
                <a:endParaRPr lang="zh-CN" altLang="en-US"/>
              </a:p>
            </p:txBody>
          </p:sp>
          <p:sp>
            <p:nvSpPr>
              <p:cNvPr id="18646" name="Freeform 103"/>
              <p:cNvSpPr>
                <a:spLocks/>
              </p:cNvSpPr>
              <p:nvPr/>
            </p:nvSpPr>
            <p:spPr bwMode="auto">
              <a:xfrm>
                <a:off x="1160" y="2658"/>
                <a:ext cx="3" cy="3"/>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w 18"/>
                  <a:gd name="T37" fmla="*/ 0 h 22"/>
                  <a:gd name="T38" fmla="*/ 0 w 18"/>
                  <a:gd name="T39" fmla="*/ 0 h 22"/>
                  <a:gd name="T40" fmla="*/ 0 w 18"/>
                  <a:gd name="T41" fmla="*/ 0 h 22"/>
                  <a:gd name="T42" fmla="*/ 0 w 18"/>
                  <a:gd name="T43" fmla="*/ 0 h 22"/>
                  <a:gd name="T44" fmla="*/ 0 w 18"/>
                  <a:gd name="T45" fmla="*/ 0 h 22"/>
                  <a:gd name="T46" fmla="*/ 0 w 18"/>
                  <a:gd name="T47" fmla="*/ 0 h 22"/>
                  <a:gd name="T48" fmla="*/ 0 w 18"/>
                  <a:gd name="T49" fmla="*/ 0 h 22"/>
                  <a:gd name="T50" fmla="*/ 0 w 18"/>
                  <a:gd name="T51" fmla="*/ 0 h 22"/>
                  <a:gd name="T52" fmla="*/ 0 w 18"/>
                  <a:gd name="T53" fmla="*/ 0 h 22"/>
                  <a:gd name="T54" fmla="*/ 0 w 18"/>
                  <a:gd name="T55" fmla="*/ 0 h 22"/>
                  <a:gd name="T56" fmla="*/ 0 w 18"/>
                  <a:gd name="T57" fmla="*/ 0 h 22"/>
                  <a:gd name="T58" fmla="*/ 0 w 18"/>
                  <a:gd name="T59" fmla="*/ 0 h 22"/>
                  <a:gd name="T60" fmla="*/ 0 w 18"/>
                  <a:gd name="T61" fmla="*/ 0 h 22"/>
                  <a:gd name="T62" fmla="*/ 0 w 18"/>
                  <a:gd name="T63" fmla="*/ 0 h 22"/>
                  <a:gd name="T64" fmla="*/ 0 w 18"/>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22"/>
                  <a:gd name="T101" fmla="*/ 18 w 18"/>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22">
                    <a:moveTo>
                      <a:pt x="18" y="11"/>
                    </a:moveTo>
                    <a:lnTo>
                      <a:pt x="18" y="8"/>
                    </a:lnTo>
                    <a:lnTo>
                      <a:pt x="17" y="6"/>
                    </a:lnTo>
                    <a:lnTo>
                      <a:pt x="17" y="5"/>
                    </a:lnTo>
                    <a:lnTo>
                      <a:pt x="15" y="4"/>
                    </a:lnTo>
                    <a:lnTo>
                      <a:pt x="14" y="2"/>
                    </a:lnTo>
                    <a:lnTo>
                      <a:pt x="13" y="1"/>
                    </a:lnTo>
                    <a:lnTo>
                      <a:pt x="11" y="0"/>
                    </a:lnTo>
                    <a:lnTo>
                      <a:pt x="9" y="0"/>
                    </a:lnTo>
                    <a:lnTo>
                      <a:pt x="7" y="0"/>
                    </a:lnTo>
                    <a:lnTo>
                      <a:pt x="6" y="1"/>
                    </a:lnTo>
                    <a:lnTo>
                      <a:pt x="4" y="2"/>
                    </a:lnTo>
                    <a:lnTo>
                      <a:pt x="3" y="4"/>
                    </a:lnTo>
                    <a:lnTo>
                      <a:pt x="2" y="5"/>
                    </a:lnTo>
                    <a:lnTo>
                      <a:pt x="1" y="6"/>
                    </a:lnTo>
                    <a:lnTo>
                      <a:pt x="0" y="8"/>
                    </a:lnTo>
                    <a:lnTo>
                      <a:pt x="0" y="11"/>
                    </a:lnTo>
                    <a:lnTo>
                      <a:pt x="0" y="13"/>
                    </a:lnTo>
                    <a:lnTo>
                      <a:pt x="1" y="14"/>
                    </a:lnTo>
                    <a:lnTo>
                      <a:pt x="2" y="17"/>
                    </a:lnTo>
                    <a:lnTo>
                      <a:pt x="3" y="18"/>
                    </a:lnTo>
                    <a:lnTo>
                      <a:pt x="4" y="19"/>
                    </a:lnTo>
                    <a:lnTo>
                      <a:pt x="6" y="20"/>
                    </a:lnTo>
                    <a:lnTo>
                      <a:pt x="7" y="22"/>
                    </a:lnTo>
                    <a:lnTo>
                      <a:pt x="9" y="22"/>
                    </a:lnTo>
                    <a:lnTo>
                      <a:pt x="11" y="22"/>
                    </a:lnTo>
                    <a:lnTo>
                      <a:pt x="13" y="20"/>
                    </a:lnTo>
                    <a:lnTo>
                      <a:pt x="14" y="19"/>
                    </a:lnTo>
                    <a:lnTo>
                      <a:pt x="15" y="18"/>
                    </a:lnTo>
                    <a:lnTo>
                      <a:pt x="17" y="17"/>
                    </a:lnTo>
                    <a:lnTo>
                      <a:pt x="17" y="14"/>
                    </a:lnTo>
                    <a:lnTo>
                      <a:pt x="18" y="13"/>
                    </a:lnTo>
                    <a:lnTo>
                      <a:pt x="18" y="11"/>
                    </a:lnTo>
                    <a:close/>
                  </a:path>
                </a:pathLst>
              </a:custGeom>
              <a:solidFill>
                <a:srgbClr val="FDFAC4"/>
              </a:solidFill>
              <a:ln w="9525">
                <a:noFill/>
                <a:round/>
                <a:headEnd/>
                <a:tailEnd/>
              </a:ln>
            </p:spPr>
            <p:txBody>
              <a:bodyPr/>
              <a:lstStyle/>
              <a:p>
                <a:endParaRPr lang="zh-CN" altLang="en-US"/>
              </a:p>
            </p:txBody>
          </p:sp>
          <p:sp>
            <p:nvSpPr>
              <p:cNvPr id="18647" name="Freeform 104"/>
              <p:cNvSpPr>
                <a:spLocks/>
              </p:cNvSpPr>
              <p:nvPr/>
            </p:nvSpPr>
            <p:spPr bwMode="auto">
              <a:xfrm>
                <a:off x="1161" y="2658"/>
                <a:ext cx="2" cy="2"/>
              </a:xfrm>
              <a:custGeom>
                <a:avLst/>
                <a:gdLst>
                  <a:gd name="T0" fmla="*/ 0 w 9"/>
                  <a:gd name="T1" fmla="*/ 0 h 11"/>
                  <a:gd name="T2" fmla="*/ 0 w 9"/>
                  <a:gd name="T3" fmla="*/ 0 h 11"/>
                  <a:gd name="T4" fmla="*/ 0 w 9"/>
                  <a:gd name="T5" fmla="*/ 0 h 11"/>
                  <a:gd name="T6" fmla="*/ 0 w 9"/>
                  <a:gd name="T7" fmla="*/ 0 h 11"/>
                  <a:gd name="T8" fmla="*/ 0 w 9"/>
                  <a:gd name="T9" fmla="*/ 0 h 11"/>
                  <a:gd name="T10" fmla="*/ 0 w 9"/>
                  <a:gd name="T11" fmla="*/ 0 h 11"/>
                  <a:gd name="T12" fmla="*/ 0 w 9"/>
                  <a:gd name="T13" fmla="*/ 0 h 11"/>
                  <a:gd name="T14" fmla="*/ 0 w 9"/>
                  <a:gd name="T15" fmla="*/ 0 h 11"/>
                  <a:gd name="T16" fmla="*/ 0 w 9"/>
                  <a:gd name="T17" fmla="*/ 0 h 11"/>
                  <a:gd name="T18" fmla="*/ 0 w 9"/>
                  <a:gd name="T19" fmla="*/ 0 h 11"/>
                  <a:gd name="T20" fmla="*/ 0 w 9"/>
                  <a:gd name="T21" fmla="*/ 0 h 11"/>
                  <a:gd name="T22" fmla="*/ 0 w 9"/>
                  <a:gd name="T23" fmla="*/ 0 h 11"/>
                  <a:gd name="T24" fmla="*/ 0 w 9"/>
                  <a:gd name="T25" fmla="*/ 0 h 11"/>
                  <a:gd name="T26" fmla="*/ 0 w 9"/>
                  <a:gd name="T27" fmla="*/ 0 h 11"/>
                  <a:gd name="T28" fmla="*/ 0 w 9"/>
                  <a:gd name="T29" fmla="*/ 0 h 11"/>
                  <a:gd name="T30" fmla="*/ 0 w 9"/>
                  <a:gd name="T31" fmla="*/ 0 h 11"/>
                  <a:gd name="T32" fmla="*/ 0 w 9"/>
                  <a:gd name="T33" fmla="*/ 0 h 11"/>
                  <a:gd name="T34" fmla="*/ 0 w 9"/>
                  <a:gd name="T35" fmla="*/ 0 h 11"/>
                  <a:gd name="T36" fmla="*/ 0 w 9"/>
                  <a:gd name="T37" fmla="*/ 0 h 11"/>
                  <a:gd name="T38" fmla="*/ 0 w 9"/>
                  <a:gd name="T39" fmla="*/ 0 h 11"/>
                  <a:gd name="T40" fmla="*/ 0 w 9"/>
                  <a:gd name="T41" fmla="*/ 0 h 11"/>
                  <a:gd name="T42" fmla="*/ 0 w 9"/>
                  <a:gd name="T43" fmla="*/ 0 h 11"/>
                  <a:gd name="T44" fmla="*/ 0 w 9"/>
                  <a:gd name="T45" fmla="*/ 0 h 11"/>
                  <a:gd name="T46" fmla="*/ 0 w 9"/>
                  <a:gd name="T47" fmla="*/ 0 h 11"/>
                  <a:gd name="T48" fmla="*/ 0 w 9"/>
                  <a:gd name="T49" fmla="*/ 0 h 11"/>
                  <a:gd name="T50" fmla="*/ 0 w 9"/>
                  <a:gd name="T51" fmla="*/ 0 h 11"/>
                  <a:gd name="T52" fmla="*/ 0 w 9"/>
                  <a:gd name="T53" fmla="*/ 0 h 11"/>
                  <a:gd name="T54" fmla="*/ 0 w 9"/>
                  <a:gd name="T55" fmla="*/ 0 h 11"/>
                  <a:gd name="T56" fmla="*/ 0 w 9"/>
                  <a:gd name="T57" fmla="*/ 0 h 11"/>
                  <a:gd name="T58" fmla="*/ 0 w 9"/>
                  <a:gd name="T59" fmla="*/ 0 h 11"/>
                  <a:gd name="T60" fmla="*/ 0 w 9"/>
                  <a:gd name="T61" fmla="*/ 0 h 11"/>
                  <a:gd name="T62" fmla="*/ 0 w 9"/>
                  <a:gd name="T63" fmla="*/ 0 h 11"/>
                  <a:gd name="T64" fmla="*/ 0 w 9"/>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
                  <a:gd name="T100" fmla="*/ 0 h 11"/>
                  <a:gd name="T101" fmla="*/ 9 w 9"/>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 h="11">
                    <a:moveTo>
                      <a:pt x="9" y="6"/>
                    </a:moveTo>
                    <a:lnTo>
                      <a:pt x="9" y="5"/>
                    </a:lnTo>
                    <a:lnTo>
                      <a:pt x="8" y="3"/>
                    </a:lnTo>
                    <a:lnTo>
                      <a:pt x="8" y="2"/>
                    </a:lnTo>
                    <a:lnTo>
                      <a:pt x="7" y="2"/>
                    </a:lnTo>
                    <a:lnTo>
                      <a:pt x="7" y="1"/>
                    </a:lnTo>
                    <a:lnTo>
                      <a:pt x="6" y="1"/>
                    </a:lnTo>
                    <a:lnTo>
                      <a:pt x="5" y="1"/>
                    </a:lnTo>
                    <a:lnTo>
                      <a:pt x="4" y="0"/>
                    </a:lnTo>
                    <a:lnTo>
                      <a:pt x="3" y="1"/>
                    </a:lnTo>
                    <a:lnTo>
                      <a:pt x="2" y="1"/>
                    </a:lnTo>
                    <a:lnTo>
                      <a:pt x="1" y="2"/>
                    </a:lnTo>
                    <a:lnTo>
                      <a:pt x="0" y="2"/>
                    </a:lnTo>
                    <a:lnTo>
                      <a:pt x="0" y="3"/>
                    </a:lnTo>
                    <a:lnTo>
                      <a:pt x="0" y="5"/>
                    </a:lnTo>
                    <a:lnTo>
                      <a:pt x="0" y="6"/>
                    </a:lnTo>
                    <a:lnTo>
                      <a:pt x="0" y="7"/>
                    </a:lnTo>
                    <a:lnTo>
                      <a:pt x="0" y="8"/>
                    </a:lnTo>
                    <a:lnTo>
                      <a:pt x="1" y="9"/>
                    </a:lnTo>
                    <a:lnTo>
                      <a:pt x="2" y="11"/>
                    </a:lnTo>
                    <a:lnTo>
                      <a:pt x="3" y="11"/>
                    </a:lnTo>
                    <a:lnTo>
                      <a:pt x="4" y="11"/>
                    </a:lnTo>
                    <a:lnTo>
                      <a:pt x="5" y="11"/>
                    </a:lnTo>
                    <a:lnTo>
                      <a:pt x="6" y="11"/>
                    </a:lnTo>
                    <a:lnTo>
                      <a:pt x="7" y="11"/>
                    </a:lnTo>
                    <a:lnTo>
                      <a:pt x="7" y="9"/>
                    </a:lnTo>
                    <a:lnTo>
                      <a:pt x="8" y="8"/>
                    </a:lnTo>
                    <a:lnTo>
                      <a:pt x="9" y="7"/>
                    </a:lnTo>
                    <a:lnTo>
                      <a:pt x="9" y="6"/>
                    </a:lnTo>
                    <a:close/>
                  </a:path>
                </a:pathLst>
              </a:custGeom>
              <a:solidFill>
                <a:srgbClr val="FEFEC8"/>
              </a:solidFill>
              <a:ln w="9525">
                <a:noFill/>
                <a:round/>
                <a:headEnd/>
                <a:tailEnd/>
              </a:ln>
            </p:spPr>
            <p:txBody>
              <a:bodyPr/>
              <a:lstStyle/>
              <a:p>
                <a:endParaRPr lang="zh-CN" altLang="en-US"/>
              </a:p>
            </p:txBody>
          </p:sp>
          <p:sp>
            <p:nvSpPr>
              <p:cNvPr id="18648" name="Freeform 105"/>
              <p:cNvSpPr>
                <a:spLocks/>
              </p:cNvSpPr>
              <p:nvPr/>
            </p:nvSpPr>
            <p:spPr bwMode="auto">
              <a:xfrm>
                <a:off x="1043" y="2596"/>
                <a:ext cx="44" cy="47"/>
              </a:xfrm>
              <a:custGeom>
                <a:avLst/>
                <a:gdLst>
                  <a:gd name="T0" fmla="*/ 0 w 220"/>
                  <a:gd name="T1" fmla="*/ 0 h 284"/>
                  <a:gd name="T2" fmla="*/ 0 w 220"/>
                  <a:gd name="T3" fmla="*/ 0 h 284"/>
                  <a:gd name="T4" fmla="*/ 0 w 220"/>
                  <a:gd name="T5" fmla="*/ 0 h 284"/>
                  <a:gd name="T6" fmla="*/ 0 w 220"/>
                  <a:gd name="T7" fmla="*/ 0 h 284"/>
                  <a:gd name="T8" fmla="*/ 0 w 220"/>
                  <a:gd name="T9" fmla="*/ 0 h 284"/>
                  <a:gd name="T10" fmla="*/ 0 w 220"/>
                  <a:gd name="T11" fmla="*/ 0 h 284"/>
                  <a:gd name="T12" fmla="*/ 0 60000 65536"/>
                  <a:gd name="T13" fmla="*/ 0 60000 65536"/>
                  <a:gd name="T14" fmla="*/ 0 60000 65536"/>
                  <a:gd name="T15" fmla="*/ 0 60000 65536"/>
                  <a:gd name="T16" fmla="*/ 0 60000 65536"/>
                  <a:gd name="T17" fmla="*/ 0 60000 65536"/>
                  <a:gd name="T18" fmla="*/ 0 w 220"/>
                  <a:gd name="T19" fmla="*/ 0 h 284"/>
                  <a:gd name="T20" fmla="*/ 220 w 220"/>
                  <a:gd name="T21" fmla="*/ 284 h 284"/>
                </a:gdLst>
                <a:ahLst/>
                <a:cxnLst>
                  <a:cxn ang="T12">
                    <a:pos x="T0" y="T1"/>
                  </a:cxn>
                  <a:cxn ang="T13">
                    <a:pos x="T2" y="T3"/>
                  </a:cxn>
                  <a:cxn ang="T14">
                    <a:pos x="T4" y="T5"/>
                  </a:cxn>
                  <a:cxn ang="T15">
                    <a:pos x="T6" y="T7"/>
                  </a:cxn>
                  <a:cxn ang="T16">
                    <a:pos x="T8" y="T9"/>
                  </a:cxn>
                  <a:cxn ang="T17">
                    <a:pos x="T10" y="T11"/>
                  </a:cxn>
                </a:cxnLst>
                <a:rect l="T18" t="T19" r="T20" b="T21"/>
                <a:pathLst>
                  <a:path w="220" h="284">
                    <a:moveTo>
                      <a:pt x="185" y="0"/>
                    </a:moveTo>
                    <a:lnTo>
                      <a:pt x="0" y="48"/>
                    </a:lnTo>
                    <a:lnTo>
                      <a:pt x="58" y="260"/>
                    </a:lnTo>
                    <a:lnTo>
                      <a:pt x="94" y="284"/>
                    </a:lnTo>
                    <a:lnTo>
                      <a:pt x="220" y="23"/>
                    </a:lnTo>
                    <a:lnTo>
                      <a:pt x="185" y="0"/>
                    </a:lnTo>
                    <a:close/>
                  </a:path>
                </a:pathLst>
              </a:custGeom>
              <a:solidFill>
                <a:srgbClr val="C2C2C1"/>
              </a:solidFill>
              <a:ln w="9525">
                <a:noFill/>
                <a:round/>
                <a:headEnd/>
                <a:tailEnd/>
              </a:ln>
            </p:spPr>
            <p:txBody>
              <a:bodyPr/>
              <a:lstStyle/>
              <a:p>
                <a:endParaRPr lang="zh-CN" altLang="en-US"/>
              </a:p>
            </p:txBody>
          </p:sp>
          <p:sp>
            <p:nvSpPr>
              <p:cNvPr id="18649" name="Freeform 106"/>
              <p:cNvSpPr>
                <a:spLocks/>
              </p:cNvSpPr>
              <p:nvPr/>
            </p:nvSpPr>
            <p:spPr bwMode="auto">
              <a:xfrm>
                <a:off x="1043" y="2596"/>
                <a:ext cx="44" cy="26"/>
              </a:xfrm>
              <a:custGeom>
                <a:avLst/>
                <a:gdLst>
                  <a:gd name="T0" fmla="*/ 0 w 222"/>
                  <a:gd name="T1" fmla="*/ 0 h 157"/>
                  <a:gd name="T2" fmla="*/ 0 w 222"/>
                  <a:gd name="T3" fmla="*/ 0 h 157"/>
                  <a:gd name="T4" fmla="*/ 0 w 222"/>
                  <a:gd name="T5" fmla="*/ 0 h 157"/>
                  <a:gd name="T6" fmla="*/ 0 w 222"/>
                  <a:gd name="T7" fmla="*/ 0 h 157"/>
                  <a:gd name="T8" fmla="*/ 0 w 222"/>
                  <a:gd name="T9" fmla="*/ 0 h 157"/>
                  <a:gd name="T10" fmla="*/ 0 60000 65536"/>
                  <a:gd name="T11" fmla="*/ 0 60000 65536"/>
                  <a:gd name="T12" fmla="*/ 0 60000 65536"/>
                  <a:gd name="T13" fmla="*/ 0 60000 65536"/>
                  <a:gd name="T14" fmla="*/ 0 60000 65536"/>
                  <a:gd name="T15" fmla="*/ 0 w 222"/>
                  <a:gd name="T16" fmla="*/ 0 h 157"/>
                  <a:gd name="T17" fmla="*/ 222 w 222"/>
                  <a:gd name="T18" fmla="*/ 157 h 157"/>
                </a:gdLst>
                <a:ahLst/>
                <a:cxnLst>
                  <a:cxn ang="T10">
                    <a:pos x="T0" y="T1"/>
                  </a:cxn>
                  <a:cxn ang="T11">
                    <a:pos x="T2" y="T3"/>
                  </a:cxn>
                  <a:cxn ang="T12">
                    <a:pos x="T4" y="T5"/>
                  </a:cxn>
                  <a:cxn ang="T13">
                    <a:pos x="T6" y="T7"/>
                  </a:cxn>
                  <a:cxn ang="T14">
                    <a:pos x="T8" y="T9"/>
                  </a:cxn>
                </a:cxnLst>
                <a:rect l="T15" t="T16" r="T17" b="T18"/>
                <a:pathLst>
                  <a:path w="222" h="157">
                    <a:moveTo>
                      <a:pt x="186" y="0"/>
                    </a:moveTo>
                    <a:lnTo>
                      <a:pt x="0" y="48"/>
                    </a:lnTo>
                    <a:lnTo>
                      <a:pt x="157" y="157"/>
                    </a:lnTo>
                    <a:lnTo>
                      <a:pt x="222" y="24"/>
                    </a:lnTo>
                    <a:lnTo>
                      <a:pt x="186" y="0"/>
                    </a:lnTo>
                    <a:close/>
                  </a:path>
                </a:pathLst>
              </a:custGeom>
              <a:solidFill>
                <a:srgbClr val="EBECEE"/>
              </a:solidFill>
              <a:ln w="9525">
                <a:noFill/>
                <a:round/>
                <a:headEnd/>
                <a:tailEnd/>
              </a:ln>
            </p:spPr>
            <p:txBody>
              <a:bodyPr/>
              <a:lstStyle/>
              <a:p>
                <a:endParaRPr lang="zh-CN" altLang="en-US"/>
              </a:p>
            </p:txBody>
          </p:sp>
          <p:sp>
            <p:nvSpPr>
              <p:cNvPr id="18650" name="Freeform 107"/>
              <p:cNvSpPr>
                <a:spLocks/>
              </p:cNvSpPr>
              <p:nvPr/>
            </p:nvSpPr>
            <p:spPr bwMode="auto">
              <a:xfrm>
                <a:off x="1043" y="2601"/>
                <a:ext cx="13" cy="15"/>
              </a:xfrm>
              <a:custGeom>
                <a:avLst/>
                <a:gdLst>
                  <a:gd name="T0" fmla="*/ 0 w 63"/>
                  <a:gd name="T1" fmla="*/ 0 h 89"/>
                  <a:gd name="T2" fmla="*/ 0 w 63"/>
                  <a:gd name="T3" fmla="*/ 0 h 89"/>
                  <a:gd name="T4" fmla="*/ 0 w 63"/>
                  <a:gd name="T5" fmla="*/ 0 h 89"/>
                  <a:gd name="T6" fmla="*/ 0 w 63"/>
                  <a:gd name="T7" fmla="*/ 0 h 89"/>
                  <a:gd name="T8" fmla="*/ 0 60000 65536"/>
                  <a:gd name="T9" fmla="*/ 0 60000 65536"/>
                  <a:gd name="T10" fmla="*/ 0 60000 65536"/>
                  <a:gd name="T11" fmla="*/ 0 60000 65536"/>
                  <a:gd name="T12" fmla="*/ 0 w 63"/>
                  <a:gd name="T13" fmla="*/ 0 h 89"/>
                  <a:gd name="T14" fmla="*/ 63 w 63"/>
                  <a:gd name="T15" fmla="*/ 89 h 89"/>
                </a:gdLst>
                <a:ahLst/>
                <a:cxnLst>
                  <a:cxn ang="T8">
                    <a:pos x="T0" y="T1"/>
                  </a:cxn>
                  <a:cxn ang="T9">
                    <a:pos x="T2" y="T3"/>
                  </a:cxn>
                  <a:cxn ang="T10">
                    <a:pos x="T4" y="T5"/>
                  </a:cxn>
                  <a:cxn ang="T11">
                    <a:pos x="T6" y="T7"/>
                  </a:cxn>
                </a:cxnLst>
                <a:rect l="T12" t="T13" r="T14" b="T15"/>
                <a:pathLst>
                  <a:path w="63" h="89">
                    <a:moveTo>
                      <a:pt x="63" y="0"/>
                    </a:moveTo>
                    <a:lnTo>
                      <a:pt x="0" y="16"/>
                    </a:lnTo>
                    <a:lnTo>
                      <a:pt x="20" y="89"/>
                    </a:lnTo>
                    <a:lnTo>
                      <a:pt x="63" y="0"/>
                    </a:lnTo>
                    <a:close/>
                  </a:path>
                </a:pathLst>
              </a:custGeom>
              <a:solidFill>
                <a:srgbClr val="A9A9A8"/>
              </a:solidFill>
              <a:ln w="9525">
                <a:noFill/>
                <a:round/>
                <a:headEnd/>
                <a:tailEnd/>
              </a:ln>
            </p:spPr>
            <p:txBody>
              <a:bodyPr/>
              <a:lstStyle/>
              <a:p>
                <a:endParaRPr lang="zh-CN" altLang="en-US"/>
              </a:p>
            </p:txBody>
          </p:sp>
          <p:sp>
            <p:nvSpPr>
              <p:cNvPr id="18651" name="Freeform 108"/>
              <p:cNvSpPr>
                <a:spLocks/>
              </p:cNvSpPr>
              <p:nvPr/>
            </p:nvSpPr>
            <p:spPr bwMode="auto">
              <a:xfrm>
                <a:off x="1043" y="2601"/>
                <a:ext cx="13" cy="8"/>
              </a:xfrm>
              <a:custGeom>
                <a:avLst/>
                <a:gdLst>
                  <a:gd name="T0" fmla="*/ 0 w 63"/>
                  <a:gd name="T1" fmla="*/ 0 h 46"/>
                  <a:gd name="T2" fmla="*/ 0 w 63"/>
                  <a:gd name="T3" fmla="*/ 0 h 46"/>
                  <a:gd name="T4" fmla="*/ 0 w 63"/>
                  <a:gd name="T5" fmla="*/ 0 h 46"/>
                  <a:gd name="T6" fmla="*/ 0 w 63"/>
                  <a:gd name="T7" fmla="*/ 0 h 46"/>
                  <a:gd name="T8" fmla="*/ 0 60000 65536"/>
                  <a:gd name="T9" fmla="*/ 0 60000 65536"/>
                  <a:gd name="T10" fmla="*/ 0 60000 65536"/>
                  <a:gd name="T11" fmla="*/ 0 60000 65536"/>
                  <a:gd name="T12" fmla="*/ 0 w 63"/>
                  <a:gd name="T13" fmla="*/ 0 h 46"/>
                  <a:gd name="T14" fmla="*/ 63 w 63"/>
                  <a:gd name="T15" fmla="*/ 46 h 46"/>
                </a:gdLst>
                <a:ahLst/>
                <a:cxnLst>
                  <a:cxn ang="T8">
                    <a:pos x="T0" y="T1"/>
                  </a:cxn>
                  <a:cxn ang="T9">
                    <a:pos x="T2" y="T3"/>
                  </a:cxn>
                  <a:cxn ang="T10">
                    <a:pos x="T4" y="T5"/>
                  </a:cxn>
                  <a:cxn ang="T11">
                    <a:pos x="T6" y="T7"/>
                  </a:cxn>
                </a:cxnLst>
                <a:rect l="T12" t="T13" r="T14" b="T15"/>
                <a:pathLst>
                  <a:path w="63" h="46">
                    <a:moveTo>
                      <a:pt x="63" y="0"/>
                    </a:moveTo>
                    <a:lnTo>
                      <a:pt x="0" y="16"/>
                    </a:lnTo>
                    <a:lnTo>
                      <a:pt x="41" y="46"/>
                    </a:lnTo>
                    <a:lnTo>
                      <a:pt x="63" y="0"/>
                    </a:lnTo>
                    <a:close/>
                  </a:path>
                </a:pathLst>
              </a:custGeom>
              <a:solidFill>
                <a:srgbClr val="DEDDDD"/>
              </a:solidFill>
              <a:ln w="9525">
                <a:noFill/>
                <a:round/>
                <a:headEnd/>
                <a:tailEnd/>
              </a:ln>
            </p:spPr>
            <p:txBody>
              <a:bodyPr/>
              <a:lstStyle/>
              <a:p>
                <a:endParaRPr lang="zh-CN" altLang="en-US"/>
              </a:p>
            </p:txBody>
          </p:sp>
          <p:sp>
            <p:nvSpPr>
              <p:cNvPr id="18652" name="Freeform 109"/>
              <p:cNvSpPr>
                <a:spLocks/>
              </p:cNvSpPr>
              <p:nvPr/>
            </p:nvSpPr>
            <p:spPr bwMode="auto">
              <a:xfrm>
                <a:off x="1078" y="2596"/>
                <a:ext cx="93" cy="63"/>
              </a:xfrm>
              <a:custGeom>
                <a:avLst/>
                <a:gdLst>
                  <a:gd name="T0" fmla="*/ 0 w 463"/>
                  <a:gd name="T1" fmla="*/ 0 h 376"/>
                  <a:gd name="T2" fmla="*/ 0 w 463"/>
                  <a:gd name="T3" fmla="*/ 0 h 376"/>
                  <a:gd name="T4" fmla="*/ 0 w 463"/>
                  <a:gd name="T5" fmla="*/ 0 h 376"/>
                  <a:gd name="T6" fmla="*/ 0 w 463"/>
                  <a:gd name="T7" fmla="*/ 0 h 376"/>
                  <a:gd name="T8" fmla="*/ 0 w 463"/>
                  <a:gd name="T9" fmla="*/ 0 h 376"/>
                  <a:gd name="T10" fmla="*/ 0 60000 65536"/>
                  <a:gd name="T11" fmla="*/ 0 60000 65536"/>
                  <a:gd name="T12" fmla="*/ 0 60000 65536"/>
                  <a:gd name="T13" fmla="*/ 0 60000 65536"/>
                  <a:gd name="T14" fmla="*/ 0 60000 65536"/>
                  <a:gd name="T15" fmla="*/ 0 w 463"/>
                  <a:gd name="T16" fmla="*/ 0 h 376"/>
                  <a:gd name="T17" fmla="*/ 463 w 463"/>
                  <a:gd name="T18" fmla="*/ 376 h 376"/>
                </a:gdLst>
                <a:ahLst/>
                <a:cxnLst>
                  <a:cxn ang="T10">
                    <a:pos x="T0" y="T1"/>
                  </a:cxn>
                  <a:cxn ang="T11">
                    <a:pos x="T2" y="T3"/>
                  </a:cxn>
                  <a:cxn ang="T12">
                    <a:pos x="T4" y="T5"/>
                  </a:cxn>
                  <a:cxn ang="T13">
                    <a:pos x="T6" y="T7"/>
                  </a:cxn>
                  <a:cxn ang="T14">
                    <a:pos x="T8" y="T9"/>
                  </a:cxn>
                </a:cxnLst>
                <a:rect l="T15" t="T16" r="T17" b="T18"/>
                <a:pathLst>
                  <a:path w="463" h="376">
                    <a:moveTo>
                      <a:pt x="8" y="0"/>
                    </a:moveTo>
                    <a:lnTo>
                      <a:pt x="0" y="79"/>
                    </a:lnTo>
                    <a:lnTo>
                      <a:pt x="432" y="376"/>
                    </a:lnTo>
                    <a:lnTo>
                      <a:pt x="463" y="311"/>
                    </a:lnTo>
                    <a:lnTo>
                      <a:pt x="8" y="0"/>
                    </a:lnTo>
                    <a:close/>
                  </a:path>
                </a:pathLst>
              </a:custGeom>
              <a:solidFill>
                <a:srgbClr val="B5DC7C"/>
              </a:solidFill>
              <a:ln w="9525">
                <a:noFill/>
                <a:round/>
                <a:headEnd/>
                <a:tailEnd/>
              </a:ln>
            </p:spPr>
            <p:txBody>
              <a:bodyPr/>
              <a:lstStyle/>
              <a:p>
                <a:endParaRPr lang="zh-CN" altLang="en-US"/>
              </a:p>
            </p:txBody>
          </p:sp>
          <p:sp>
            <p:nvSpPr>
              <p:cNvPr id="18653" name="Freeform 110"/>
              <p:cNvSpPr>
                <a:spLocks/>
              </p:cNvSpPr>
              <p:nvPr/>
            </p:nvSpPr>
            <p:spPr bwMode="auto">
              <a:xfrm>
                <a:off x="1065" y="2608"/>
                <a:ext cx="100" cy="72"/>
              </a:xfrm>
              <a:custGeom>
                <a:avLst/>
                <a:gdLst>
                  <a:gd name="T0" fmla="*/ 0 w 501"/>
                  <a:gd name="T1" fmla="*/ 0 h 430"/>
                  <a:gd name="T2" fmla="*/ 0 w 501"/>
                  <a:gd name="T3" fmla="*/ 0 h 430"/>
                  <a:gd name="T4" fmla="*/ 0 w 501"/>
                  <a:gd name="T5" fmla="*/ 0 h 430"/>
                  <a:gd name="T6" fmla="*/ 0 w 501"/>
                  <a:gd name="T7" fmla="*/ 0 h 430"/>
                  <a:gd name="T8" fmla="*/ 0 w 501"/>
                  <a:gd name="T9" fmla="*/ 0 h 430"/>
                  <a:gd name="T10" fmla="*/ 0 w 501"/>
                  <a:gd name="T11" fmla="*/ 0 h 430"/>
                  <a:gd name="T12" fmla="*/ 0 60000 65536"/>
                  <a:gd name="T13" fmla="*/ 0 60000 65536"/>
                  <a:gd name="T14" fmla="*/ 0 60000 65536"/>
                  <a:gd name="T15" fmla="*/ 0 60000 65536"/>
                  <a:gd name="T16" fmla="*/ 0 60000 65536"/>
                  <a:gd name="T17" fmla="*/ 0 60000 65536"/>
                  <a:gd name="T18" fmla="*/ 0 w 501"/>
                  <a:gd name="T19" fmla="*/ 0 h 430"/>
                  <a:gd name="T20" fmla="*/ 501 w 501"/>
                  <a:gd name="T21" fmla="*/ 430 h 430"/>
                </a:gdLst>
                <a:ahLst/>
                <a:cxnLst>
                  <a:cxn ang="T12">
                    <a:pos x="T0" y="T1"/>
                  </a:cxn>
                  <a:cxn ang="T13">
                    <a:pos x="T2" y="T3"/>
                  </a:cxn>
                  <a:cxn ang="T14">
                    <a:pos x="T4" y="T5"/>
                  </a:cxn>
                  <a:cxn ang="T15">
                    <a:pos x="T6" y="T7"/>
                  </a:cxn>
                  <a:cxn ang="T16">
                    <a:pos x="T8" y="T9"/>
                  </a:cxn>
                  <a:cxn ang="T17">
                    <a:pos x="T10" y="T11"/>
                  </a:cxn>
                </a:cxnLst>
                <a:rect l="T18" t="T19" r="T20" b="T21"/>
                <a:pathLst>
                  <a:path w="501" h="430">
                    <a:moveTo>
                      <a:pt x="69" y="0"/>
                    </a:moveTo>
                    <a:lnTo>
                      <a:pt x="14" y="52"/>
                    </a:lnTo>
                    <a:lnTo>
                      <a:pt x="0" y="131"/>
                    </a:lnTo>
                    <a:lnTo>
                      <a:pt x="436" y="430"/>
                    </a:lnTo>
                    <a:lnTo>
                      <a:pt x="501" y="297"/>
                    </a:lnTo>
                    <a:lnTo>
                      <a:pt x="69" y="0"/>
                    </a:lnTo>
                    <a:close/>
                  </a:path>
                </a:pathLst>
              </a:custGeom>
              <a:solidFill>
                <a:srgbClr val="8DC634"/>
              </a:solidFill>
              <a:ln w="9525">
                <a:noFill/>
                <a:round/>
                <a:headEnd/>
                <a:tailEnd/>
              </a:ln>
            </p:spPr>
            <p:txBody>
              <a:bodyPr/>
              <a:lstStyle/>
              <a:p>
                <a:endParaRPr lang="zh-CN" altLang="en-US"/>
              </a:p>
            </p:txBody>
          </p:sp>
          <p:sp>
            <p:nvSpPr>
              <p:cNvPr id="18654" name="Freeform 111"/>
              <p:cNvSpPr>
                <a:spLocks/>
              </p:cNvSpPr>
              <p:nvPr/>
            </p:nvSpPr>
            <p:spPr bwMode="auto">
              <a:xfrm>
                <a:off x="1055" y="2630"/>
                <a:ext cx="97" cy="61"/>
              </a:xfrm>
              <a:custGeom>
                <a:avLst/>
                <a:gdLst>
                  <a:gd name="T0" fmla="*/ 0 w 487"/>
                  <a:gd name="T1" fmla="*/ 0 h 367"/>
                  <a:gd name="T2" fmla="*/ 0 w 487"/>
                  <a:gd name="T3" fmla="*/ 0 h 367"/>
                  <a:gd name="T4" fmla="*/ 0 w 487"/>
                  <a:gd name="T5" fmla="*/ 0 h 367"/>
                  <a:gd name="T6" fmla="*/ 0 w 487"/>
                  <a:gd name="T7" fmla="*/ 0 h 367"/>
                  <a:gd name="T8" fmla="*/ 0 w 487"/>
                  <a:gd name="T9" fmla="*/ 0 h 367"/>
                  <a:gd name="T10" fmla="*/ 0 60000 65536"/>
                  <a:gd name="T11" fmla="*/ 0 60000 65536"/>
                  <a:gd name="T12" fmla="*/ 0 60000 65536"/>
                  <a:gd name="T13" fmla="*/ 0 60000 65536"/>
                  <a:gd name="T14" fmla="*/ 0 60000 65536"/>
                  <a:gd name="T15" fmla="*/ 0 w 487"/>
                  <a:gd name="T16" fmla="*/ 0 h 367"/>
                  <a:gd name="T17" fmla="*/ 487 w 487"/>
                  <a:gd name="T18" fmla="*/ 367 h 367"/>
                </a:gdLst>
                <a:ahLst/>
                <a:cxnLst>
                  <a:cxn ang="T10">
                    <a:pos x="T0" y="T1"/>
                  </a:cxn>
                  <a:cxn ang="T11">
                    <a:pos x="T2" y="T3"/>
                  </a:cxn>
                  <a:cxn ang="T12">
                    <a:pos x="T4" y="T5"/>
                  </a:cxn>
                  <a:cxn ang="T13">
                    <a:pos x="T6" y="T7"/>
                  </a:cxn>
                  <a:cxn ang="T14">
                    <a:pos x="T8" y="T9"/>
                  </a:cxn>
                </a:cxnLst>
                <a:rect l="T15" t="T16" r="T17" b="T18"/>
                <a:pathLst>
                  <a:path w="487" h="367">
                    <a:moveTo>
                      <a:pt x="51" y="0"/>
                    </a:moveTo>
                    <a:lnTo>
                      <a:pt x="0" y="55"/>
                    </a:lnTo>
                    <a:lnTo>
                      <a:pt x="455" y="367"/>
                    </a:lnTo>
                    <a:lnTo>
                      <a:pt x="487" y="301"/>
                    </a:lnTo>
                    <a:lnTo>
                      <a:pt x="51" y="0"/>
                    </a:lnTo>
                    <a:close/>
                  </a:path>
                </a:pathLst>
              </a:custGeom>
              <a:solidFill>
                <a:srgbClr val="6EAE33"/>
              </a:solidFill>
              <a:ln w="9525">
                <a:noFill/>
                <a:round/>
                <a:headEnd/>
                <a:tailEnd/>
              </a:ln>
            </p:spPr>
            <p:txBody>
              <a:bodyPr/>
              <a:lstStyle/>
              <a:p>
                <a:endParaRPr lang="zh-CN" altLang="en-US"/>
              </a:p>
            </p:txBody>
          </p:sp>
          <p:sp>
            <p:nvSpPr>
              <p:cNvPr id="18655" name="Freeform 112"/>
              <p:cNvSpPr>
                <a:spLocks/>
              </p:cNvSpPr>
              <p:nvPr/>
            </p:nvSpPr>
            <p:spPr bwMode="auto">
              <a:xfrm>
                <a:off x="1143" y="2647"/>
                <a:ext cx="30" cy="45"/>
              </a:xfrm>
              <a:custGeom>
                <a:avLst/>
                <a:gdLst>
                  <a:gd name="T0" fmla="*/ 0 w 147"/>
                  <a:gd name="T1" fmla="*/ 0 h 276"/>
                  <a:gd name="T2" fmla="*/ 0 w 147"/>
                  <a:gd name="T3" fmla="*/ 0 h 276"/>
                  <a:gd name="T4" fmla="*/ 0 w 147"/>
                  <a:gd name="T5" fmla="*/ 0 h 276"/>
                  <a:gd name="T6" fmla="*/ 0 w 147"/>
                  <a:gd name="T7" fmla="*/ 0 h 276"/>
                  <a:gd name="T8" fmla="*/ 0 w 147"/>
                  <a:gd name="T9" fmla="*/ 0 h 276"/>
                  <a:gd name="T10" fmla="*/ 0 60000 65536"/>
                  <a:gd name="T11" fmla="*/ 0 60000 65536"/>
                  <a:gd name="T12" fmla="*/ 0 60000 65536"/>
                  <a:gd name="T13" fmla="*/ 0 60000 65536"/>
                  <a:gd name="T14" fmla="*/ 0 60000 65536"/>
                  <a:gd name="T15" fmla="*/ 0 w 147"/>
                  <a:gd name="T16" fmla="*/ 0 h 276"/>
                  <a:gd name="T17" fmla="*/ 147 w 147"/>
                  <a:gd name="T18" fmla="*/ 276 h 276"/>
                </a:gdLst>
                <a:ahLst/>
                <a:cxnLst>
                  <a:cxn ang="T10">
                    <a:pos x="T0" y="T1"/>
                  </a:cxn>
                  <a:cxn ang="T11">
                    <a:pos x="T2" y="T3"/>
                  </a:cxn>
                  <a:cxn ang="T12">
                    <a:pos x="T4" y="T5"/>
                  </a:cxn>
                  <a:cxn ang="T13">
                    <a:pos x="T6" y="T7"/>
                  </a:cxn>
                  <a:cxn ang="T14">
                    <a:pos x="T8" y="T9"/>
                  </a:cxn>
                </a:cxnLst>
                <a:rect l="T15" t="T16" r="T17" b="T18"/>
                <a:pathLst>
                  <a:path w="147" h="276">
                    <a:moveTo>
                      <a:pt x="127" y="0"/>
                    </a:moveTo>
                    <a:lnTo>
                      <a:pt x="147" y="14"/>
                    </a:lnTo>
                    <a:lnTo>
                      <a:pt x="20" y="276"/>
                    </a:lnTo>
                    <a:lnTo>
                      <a:pt x="0" y="263"/>
                    </a:lnTo>
                    <a:lnTo>
                      <a:pt x="127" y="0"/>
                    </a:lnTo>
                    <a:close/>
                  </a:path>
                </a:pathLst>
              </a:custGeom>
              <a:solidFill>
                <a:srgbClr val="C2C165"/>
              </a:solidFill>
              <a:ln w="9525">
                <a:noFill/>
                <a:round/>
                <a:headEnd/>
                <a:tailEnd/>
              </a:ln>
            </p:spPr>
            <p:txBody>
              <a:bodyPr/>
              <a:lstStyle/>
              <a:p>
                <a:endParaRPr lang="zh-CN" altLang="en-US"/>
              </a:p>
            </p:txBody>
          </p:sp>
          <p:sp>
            <p:nvSpPr>
              <p:cNvPr id="18656" name="Freeform 113"/>
              <p:cNvSpPr>
                <a:spLocks/>
              </p:cNvSpPr>
              <p:nvPr/>
            </p:nvSpPr>
            <p:spPr bwMode="auto">
              <a:xfrm>
                <a:off x="1150" y="2647"/>
                <a:ext cx="23" cy="34"/>
              </a:xfrm>
              <a:custGeom>
                <a:avLst/>
                <a:gdLst>
                  <a:gd name="T0" fmla="*/ 0 w 114"/>
                  <a:gd name="T1" fmla="*/ 0 h 209"/>
                  <a:gd name="T2" fmla="*/ 0 w 114"/>
                  <a:gd name="T3" fmla="*/ 0 h 209"/>
                  <a:gd name="T4" fmla="*/ 0 w 114"/>
                  <a:gd name="T5" fmla="*/ 0 h 209"/>
                  <a:gd name="T6" fmla="*/ 0 w 114"/>
                  <a:gd name="T7" fmla="*/ 0 h 209"/>
                  <a:gd name="T8" fmla="*/ 0 w 114"/>
                  <a:gd name="T9" fmla="*/ 0 h 209"/>
                  <a:gd name="T10" fmla="*/ 0 60000 65536"/>
                  <a:gd name="T11" fmla="*/ 0 60000 65536"/>
                  <a:gd name="T12" fmla="*/ 0 60000 65536"/>
                  <a:gd name="T13" fmla="*/ 0 60000 65536"/>
                  <a:gd name="T14" fmla="*/ 0 60000 65536"/>
                  <a:gd name="T15" fmla="*/ 0 w 114"/>
                  <a:gd name="T16" fmla="*/ 0 h 209"/>
                  <a:gd name="T17" fmla="*/ 114 w 114"/>
                  <a:gd name="T18" fmla="*/ 209 h 209"/>
                </a:gdLst>
                <a:ahLst/>
                <a:cxnLst>
                  <a:cxn ang="T10">
                    <a:pos x="T0" y="T1"/>
                  </a:cxn>
                  <a:cxn ang="T11">
                    <a:pos x="T2" y="T3"/>
                  </a:cxn>
                  <a:cxn ang="T12">
                    <a:pos x="T4" y="T5"/>
                  </a:cxn>
                  <a:cxn ang="T13">
                    <a:pos x="T6" y="T7"/>
                  </a:cxn>
                  <a:cxn ang="T14">
                    <a:pos x="T8" y="T9"/>
                  </a:cxn>
                </a:cxnLst>
                <a:rect l="T15" t="T16" r="T17" b="T18"/>
                <a:pathLst>
                  <a:path w="114" h="209">
                    <a:moveTo>
                      <a:pt x="94" y="0"/>
                    </a:moveTo>
                    <a:lnTo>
                      <a:pt x="114" y="14"/>
                    </a:lnTo>
                    <a:lnTo>
                      <a:pt x="20" y="209"/>
                    </a:lnTo>
                    <a:lnTo>
                      <a:pt x="0" y="195"/>
                    </a:lnTo>
                    <a:lnTo>
                      <a:pt x="94" y="0"/>
                    </a:lnTo>
                    <a:close/>
                  </a:path>
                </a:pathLst>
              </a:custGeom>
              <a:solidFill>
                <a:srgbClr val="FDFC9B"/>
              </a:solidFill>
              <a:ln w="9525">
                <a:noFill/>
                <a:round/>
                <a:headEnd/>
                <a:tailEnd/>
              </a:ln>
            </p:spPr>
            <p:txBody>
              <a:bodyPr/>
              <a:lstStyle/>
              <a:p>
                <a:endParaRPr lang="zh-CN" altLang="en-US"/>
              </a:p>
            </p:txBody>
          </p:sp>
          <p:sp>
            <p:nvSpPr>
              <p:cNvPr id="18657" name="Freeform 114"/>
              <p:cNvSpPr>
                <a:spLocks/>
              </p:cNvSpPr>
              <p:nvPr/>
            </p:nvSpPr>
            <p:spPr bwMode="auto">
              <a:xfrm>
                <a:off x="1162" y="2647"/>
                <a:ext cx="11" cy="13"/>
              </a:xfrm>
              <a:custGeom>
                <a:avLst/>
                <a:gdLst>
                  <a:gd name="T0" fmla="*/ 0 w 51"/>
                  <a:gd name="T1" fmla="*/ 0 h 78"/>
                  <a:gd name="T2" fmla="*/ 0 w 51"/>
                  <a:gd name="T3" fmla="*/ 0 h 78"/>
                  <a:gd name="T4" fmla="*/ 0 w 51"/>
                  <a:gd name="T5" fmla="*/ 0 h 78"/>
                  <a:gd name="T6" fmla="*/ 0 w 51"/>
                  <a:gd name="T7" fmla="*/ 0 h 78"/>
                  <a:gd name="T8" fmla="*/ 0 w 51"/>
                  <a:gd name="T9" fmla="*/ 0 h 78"/>
                  <a:gd name="T10" fmla="*/ 0 60000 65536"/>
                  <a:gd name="T11" fmla="*/ 0 60000 65536"/>
                  <a:gd name="T12" fmla="*/ 0 60000 65536"/>
                  <a:gd name="T13" fmla="*/ 0 60000 65536"/>
                  <a:gd name="T14" fmla="*/ 0 60000 65536"/>
                  <a:gd name="T15" fmla="*/ 0 w 51"/>
                  <a:gd name="T16" fmla="*/ 0 h 78"/>
                  <a:gd name="T17" fmla="*/ 51 w 51"/>
                  <a:gd name="T18" fmla="*/ 78 h 78"/>
                </a:gdLst>
                <a:ahLst/>
                <a:cxnLst>
                  <a:cxn ang="T10">
                    <a:pos x="T0" y="T1"/>
                  </a:cxn>
                  <a:cxn ang="T11">
                    <a:pos x="T2" y="T3"/>
                  </a:cxn>
                  <a:cxn ang="T12">
                    <a:pos x="T4" y="T5"/>
                  </a:cxn>
                  <a:cxn ang="T13">
                    <a:pos x="T6" y="T7"/>
                  </a:cxn>
                  <a:cxn ang="T14">
                    <a:pos x="T8" y="T9"/>
                  </a:cxn>
                </a:cxnLst>
                <a:rect l="T15" t="T16" r="T17" b="T18"/>
                <a:pathLst>
                  <a:path w="51" h="78">
                    <a:moveTo>
                      <a:pt x="31" y="0"/>
                    </a:moveTo>
                    <a:lnTo>
                      <a:pt x="51" y="14"/>
                    </a:lnTo>
                    <a:lnTo>
                      <a:pt x="21" y="78"/>
                    </a:lnTo>
                    <a:lnTo>
                      <a:pt x="0" y="65"/>
                    </a:lnTo>
                    <a:lnTo>
                      <a:pt x="31" y="0"/>
                    </a:lnTo>
                    <a:close/>
                  </a:path>
                </a:pathLst>
              </a:custGeom>
              <a:solidFill>
                <a:srgbClr val="FEFEC8"/>
              </a:solidFill>
              <a:ln w="9525">
                <a:noFill/>
                <a:round/>
                <a:headEnd/>
                <a:tailEnd/>
              </a:ln>
            </p:spPr>
            <p:txBody>
              <a:bodyPr/>
              <a:lstStyle/>
              <a:p>
                <a:endParaRPr lang="zh-CN" altLang="en-US"/>
              </a:p>
            </p:txBody>
          </p:sp>
        </p:grpSp>
      </p:grpSp>
      <p:grpSp>
        <p:nvGrpSpPr>
          <p:cNvPr id="4" name="Group 59"/>
          <p:cNvGrpSpPr>
            <a:grpSpLocks/>
          </p:cNvGrpSpPr>
          <p:nvPr/>
        </p:nvGrpSpPr>
        <p:grpSpPr bwMode="auto">
          <a:xfrm>
            <a:off x="1181103" y="3729040"/>
            <a:ext cx="9423401" cy="706437"/>
            <a:chOff x="1728" y="2063"/>
            <a:chExt cx="3635" cy="445"/>
          </a:xfrm>
        </p:grpSpPr>
        <p:sp>
          <p:nvSpPr>
            <p:cNvPr id="18548" name="Line 60"/>
            <p:cNvSpPr>
              <a:spLocks noChangeShapeType="1"/>
            </p:cNvSpPr>
            <p:nvPr/>
          </p:nvSpPr>
          <p:spPr bwMode="auto">
            <a:xfrm>
              <a:off x="1728" y="2400"/>
              <a:ext cx="3629" cy="29"/>
            </a:xfrm>
            <a:prstGeom prst="line">
              <a:avLst/>
            </a:prstGeom>
            <a:noFill/>
            <a:ln w="25400">
              <a:solidFill>
                <a:srgbClr val="C0C0C0"/>
              </a:solidFill>
              <a:prstDash val="sysDot"/>
              <a:round/>
              <a:headEnd/>
              <a:tailEnd type="oval" w="med" len="med"/>
            </a:ln>
          </p:spPr>
          <p:txBody>
            <a:bodyPr wrap="none" anchor="ctr"/>
            <a:lstStyle/>
            <a:p>
              <a:endParaRPr lang="zh-CN" altLang="en-US"/>
            </a:p>
          </p:txBody>
        </p:sp>
        <p:sp>
          <p:nvSpPr>
            <p:cNvPr id="18549" name="Text Box 61"/>
            <p:cNvSpPr txBox="1">
              <a:spLocks noChangeArrowheads="1"/>
            </p:cNvSpPr>
            <p:nvPr/>
          </p:nvSpPr>
          <p:spPr bwMode="auto">
            <a:xfrm>
              <a:off x="2551" y="2063"/>
              <a:ext cx="2812" cy="294"/>
            </a:xfrm>
            <a:prstGeom prst="rect">
              <a:avLst/>
            </a:prstGeom>
            <a:noFill/>
            <a:ln w="9525" algn="ctr">
              <a:noFill/>
              <a:miter lim="800000"/>
              <a:headEnd/>
              <a:tailEnd/>
            </a:ln>
          </p:spPr>
          <p:txBody>
            <a:bodyPr>
              <a:spAutoFit/>
            </a:bodyPr>
            <a:lstStyle/>
            <a:p>
              <a:pPr>
                <a:spcBef>
                  <a:spcPct val="50000"/>
                </a:spcBef>
              </a:pPr>
              <a:r>
                <a:rPr lang="zh-CN" altLang="en-US" sz="2400" b="1" dirty="0" smtClean="0">
                  <a:ea typeface="微软雅黑"/>
                  <a:cs typeface="Times New Roman" pitchFamily="18" charset="0"/>
                </a:rPr>
                <a:t>润滑油常规理化指标及含义</a:t>
              </a:r>
              <a:endParaRPr lang="zh-CN" altLang="en-US" sz="2400" b="1" dirty="0">
                <a:ea typeface="微软雅黑"/>
                <a:cs typeface="Times New Roman" pitchFamily="18" charset="0"/>
              </a:endParaRPr>
            </a:p>
          </p:txBody>
        </p:sp>
        <p:grpSp>
          <p:nvGrpSpPr>
            <p:cNvPr id="5" name="Group 62"/>
            <p:cNvGrpSpPr>
              <a:grpSpLocks/>
            </p:cNvGrpSpPr>
            <p:nvPr/>
          </p:nvGrpSpPr>
          <p:grpSpPr bwMode="auto">
            <a:xfrm rot="-4423226">
              <a:off x="2134" y="2156"/>
              <a:ext cx="407" cy="297"/>
              <a:chOff x="1043" y="2596"/>
              <a:chExt cx="142" cy="99"/>
            </a:xfrm>
          </p:grpSpPr>
          <p:sp>
            <p:nvSpPr>
              <p:cNvPr id="18551" name="Freeform 63"/>
              <p:cNvSpPr>
                <a:spLocks/>
              </p:cNvSpPr>
              <p:nvPr/>
            </p:nvSpPr>
            <p:spPr bwMode="auto">
              <a:xfrm>
                <a:off x="1149" y="2693"/>
                <a:ext cx="12" cy="2"/>
              </a:xfrm>
              <a:custGeom>
                <a:avLst/>
                <a:gdLst>
                  <a:gd name="T0" fmla="*/ 0 w 63"/>
                  <a:gd name="T1" fmla="*/ 0 h 14"/>
                  <a:gd name="T2" fmla="*/ 0 w 63"/>
                  <a:gd name="T3" fmla="*/ 0 h 14"/>
                  <a:gd name="T4" fmla="*/ 0 w 63"/>
                  <a:gd name="T5" fmla="*/ 0 h 14"/>
                  <a:gd name="T6" fmla="*/ 0 w 63"/>
                  <a:gd name="T7" fmla="*/ 0 h 14"/>
                  <a:gd name="T8" fmla="*/ 0 w 63"/>
                  <a:gd name="T9" fmla="*/ 0 h 14"/>
                  <a:gd name="T10" fmla="*/ 0 w 63"/>
                  <a:gd name="T11" fmla="*/ 0 h 14"/>
                  <a:gd name="T12" fmla="*/ 0 w 63"/>
                  <a:gd name="T13" fmla="*/ 0 h 14"/>
                  <a:gd name="T14" fmla="*/ 0 w 63"/>
                  <a:gd name="T15" fmla="*/ 0 h 14"/>
                  <a:gd name="T16" fmla="*/ 0 w 63"/>
                  <a:gd name="T17" fmla="*/ 0 h 14"/>
                  <a:gd name="T18" fmla="*/ 0 w 63"/>
                  <a:gd name="T19" fmla="*/ 0 h 14"/>
                  <a:gd name="T20" fmla="*/ 0 w 63"/>
                  <a:gd name="T21" fmla="*/ 0 h 14"/>
                  <a:gd name="T22" fmla="*/ 0 w 63"/>
                  <a:gd name="T23" fmla="*/ 0 h 14"/>
                  <a:gd name="T24" fmla="*/ 0 w 63"/>
                  <a:gd name="T25" fmla="*/ 0 h 14"/>
                  <a:gd name="T26" fmla="*/ 0 w 63"/>
                  <a:gd name="T27" fmla="*/ 0 h 14"/>
                  <a:gd name="T28" fmla="*/ 0 w 63"/>
                  <a:gd name="T29" fmla="*/ 0 h 14"/>
                  <a:gd name="T30" fmla="*/ 0 w 63"/>
                  <a:gd name="T31" fmla="*/ 0 h 14"/>
                  <a:gd name="T32" fmla="*/ 0 w 6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14"/>
                  <a:gd name="T53" fmla="*/ 63 w 6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14">
                    <a:moveTo>
                      <a:pt x="63" y="14"/>
                    </a:moveTo>
                    <a:lnTo>
                      <a:pt x="55" y="14"/>
                    </a:lnTo>
                    <a:lnTo>
                      <a:pt x="48" y="14"/>
                    </a:lnTo>
                    <a:lnTo>
                      <a:pt x="40" y="14"/>
                    </a:lnTo>
                    <a:lnTo>
                      <a:pt x="31" y="11"/>
                    </a:lnTo>
                    <a:lnTo>
                      <a:pt x="23" y="10"/>
                    </a:lnTo>
                    <a:lnTo>
                      <a:pt x="16" y="8"/>
                    </a:lnTo>
                    <a:lnTo>
                      <a:pt x="8" y="4"/>
                    </a:lnTo>
                    <a:lnTo>
                      <a:pt x="0" y="0"/>
                    </a:lnTo>
                    <a:lnTo>
                      <a:pt x="8" y="3"/>
                    </a:lnTo>
                    <a:lnTo>
                      <a:pt x="15" y="6"/>
                    </a:lnTo>
                    <a:lnTo>
                      <a:pt x="23" y="8"/>
                    </a:lnTo>
                    <a:lnTo>
                      <a:pt x="30" y="10"/>
                    </a:lnTo>
                    <a:lnTo>
                      <a:pt x="39" y="11"/>
                    </a:lnTo>
                    <a:lnTo>
                      <a:pt x="47" y="12"/>
                    </a:lnTo>
                    <a:lnTo>
                      <a:pt x="55" y="14"/>
                    </a:lnTo>
                    <a:lnTo>
                      <a:pt x="63" y="14"/>
                    </a:lnTo>
                    <a:close/>
                  </a:path>
                </a:pathLst>
              </a:custGeom>
              <a:solidFill>
                <a:srgbClr val="F0A78C"/>
              </a:solidFill>
              <a:ln w="9525">
                <a:noFill/>
                <a:round/>
                <a:headEnd/>
                <a:tailEnd/>
              </a:ln>
            </p:spPr>
            <p:txBody>
              <a:bodyPr/>
              <a:lstStyle/>
              <a:p>
                <a:endParaRPr lang="zh-CN" altLang="en-US"/>
              </a:p>
            </p:txBody>
          </p:sp>
          <p:sp>
            <p:nvSpPr>
              <p:cNvPr id="18552" name="Freeform 64"/>
              <p:cNvSpPr>
                <a:spLocks/>
              </p:cNvSpPr>
              <p:nvPr/>
            </p:nvSpPr>
            <p:spPr bwMode="auto">
              <a:xfrm>
                <a:off x="1143" y="2689"/>
                <a:ext cx="26" cy="6"/>
              </a:xfrm>
              <a:custGeom>
                <a:avLst/>
                <a:gdLst>
                  <a:gd name="T0" fmla="*/ 0 w 129"/>
                  <a:gd name="T1" fmla="*/ 0 h 38"/>
                  <a:gd name="T2" fmla="*/ 0 w 129"/>
                  <a:gd name="T3" fmla="*/ 0 h 38"/>
                  <a:gd name="T4" fmla="*/ 0 w 129"/>
                  <a:gd name="T5" fmla="*/ 0 h 38"/>
                  <a:gd name="T6" fmla="*/ 0 w 129"/>
                  <a:gd name="T7" fmla="*/ 0 h 38"/>
                  <a:gd name="T8" fmla="*/ 0 w 129"/>
                  <a:gd name="T9" fmla="*/ 0 h 38"/>
                  <a:gd name="T10" fmla="*/ 0 w 129"/>
                  <a:gd name="T11" fmla="*/ 0 h 38"/>
                  <a:gd name="T12" fmla="*/ 0 w 129"/>
                  <a:gd name="T13" fmla="*/ 0 h 38"/>
                  <a:gd name="T14" fmla="*/ 0 w 129"/>
                  <a:gd name="T15" fmla="*/ 0 h 38"/>
                  <a:gd name="T16" fmla="*/ 0 w 129"/>
                  <a:gd name="T17" fmla="*/ 0 h 38"/>
                  <a:gd name="T18" fmla="*/ 0 w 129"/>
                  <a:gd name="T19" fmla="*/ 0 h 38"/>
                  <a:gd name="T20" fmla="*/ 0 w 129"/>
                  <a:gd name="T21" fmla="*/ 0 h 38"/>
                  <a:gd name="T22" fmla="*/ 0 w 129"/>
                  <a:gd name="T23" fmla="*/ 0 h 38"/>
                  <a:gd name="T24" fmla="*/ 0 w 129"/>
                  <a:gd name="T25" fmla="*/ 0 h 38"/>
                  <a:gd name="T26" fmla="*/ 0 w 129"/>
                  <a:gd name="T27" fmla="*/ 0 h 38"/>
                  <a:gd name="T28" fmla="*/ 0 w 129"/>
                  <a:gd name="T29" fmla="*/ 0 h 38"/>
                  <a:gd name="T30" fmla="*/ 0 w 129"/>
                  <a:gd name="T31" fmla="*/ 0 h 38"/>
                  <a:gd name="T32" fmla="*/ 0 w 129"/>
                  <a:gd name="T33" fmla="*/ 0 h 38"/>
                  <a:gd name="T34" fmla="*/ 0 w 129"/>
                  <a:gd name="T35" fmla="*/ 0 h 38"/>
                  <a:gd name="T36" fmla="*/ 0 w 129"/>
                  <a:gd name="T37" fmla="*/ 0 h 38"/>
                  <a:gd name="T38" fmla="*/ 0 w 129"/>
                  <a:gd name="T39" fmla="*/ 0 h 38"/>
                  <a:gd name="T40" fmla="*/ 0 w 129"/>
                  <a:gd name="T41" fmla="*/ 0 h 38"/>
                  <a:gd name="T42" fmla="*/ 0 w 129"/>
                  <a:gd name="T43" fmla="*/ 0 h 38"/>
                  <a:gd name="T44" fmla="*/ 0 w 129"/>
                  <a:gd name="T45" fmla="*/ 0 h 38"/>
                  <a:gd name="T46" fmla="*/ 0 w 129"/>
                  <a:gd name="T47" fmla="*/ 0 h 38"/>
                  <a:gd name="T48" fmla="*/ 0 w 129"/>
                  <a:gd name="T49" fmla="*/ 0 h 38"/>
                  <a:gd name="T50" fmla="*/ 0 w 129"/>
                  <a:gd name="T51" fmla="*/ 0 h 38"/>
                  <a:gd name="T52" fmla="*/ 0 w 129"/>
                  <a:gd name="T53" fmla="*/ 0 h 38"/>
                  <a:gd name="T54" fmla="*/ 0 w 129"/>
                  <a:gd name="T55" fmla="*/ 0 h 38"/>
                  <a:gd name="T56" fmla="*/ 0 w 129"/>
                  <a:gd name="T57" fmla="*/ 0 h 38"/>
                  <a:gd name="T58" fmla="*/ 0 w 129"/>
                  <a:gd name="T59" fmla="*/ 0 h 38"/>
                  <a:gd name="T60" fmla="*/ 0 w 129"/>
                  <a:gd name="T61" fmla="*/ 0 h 38"/>
                  <a:gd name="T62" fmla="*/ 0 w 129"/>
                  <a:gd name="T63" fmla="*/ 0 h 38"/>
                  <a:gd name="T64" fmla="*/ 0 w 129"/>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38"/>
                  <a:gd name="T101" fmla="*/ 129 w 129"/>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38">
                    <a:moveTo>
                      <a:pt x="129" y="28"/>
                    </a:moveTo>
                    <a:lnTo>
                      <a:pt x="116" y="33"/>
                    </a:lnTo>
                    <a:lnTo>
                      <a:pt x="102" y="36"/>
                    </a:lnTo>
                    <a:lnTo>
                      <a:pt x="89" y="38"/>
                    </a:lnTo>
                    <a:lnTo>
                      <a:pt x="75" y="38"/>
                    </a:lnTo>
                    <a:lnTo>
                      <a:pt x="60" y="35"/>
                    </a:lnTo>
                    <a:lnTo>
                      <a:pt x="47" y="32"/>
                    </a:lnTo>
                    <a:lnTo>
                      <a:pt x="33" y="26"/>
                    </a:lnTo>
                    <a:lnTo>
                      <a:pt x="20" y="18"/>
                    </a:lnTo>
                    <a:lnTo>
                      <a:pt x="18" y="16"/>
                    </a:lnTo>
                    <a:lnTo>
                      <a:pt x="15" y="14"/>
                    </a:lnTo>
                    <a:lnTo>
                      <a:pt x="12" y="11"/>
                    </a:lnTo>
                    <a:lnTo>
                      <a:pt x="10" y="10"/>
                    </a:lnTo>
                    <a:lnTo>
                      <a:pt x="7" y="8"/>
                    </a:lnTo>
                    <a:lnTo>
                      <a:pt x="5" y="5"/>
                    </a:lnTo>
                    <a:lnTo>
                      <a:pt x="2" y="3"/>
                    </a:lnTo>
                    <a:lnTo>
                      <a:pt x="0" y="0"/>
                    </a:lnTo>
                    <a:lnTo>
                      <a:pt x="10" y="8"/>
                    </a:lnTo>
                    <a:lnTo>
                      <a:pt x="21" y="14"/>
                    </a:lnTo>
                    <a:lnTo>
                      <a:pt x="32" y="20"/>
                    </a:lnTo>
                    <a:lnTo>
                      <a:pt x="44" y="23"/>
                    </a:lnTo>
                    <a:lnTo>
                      <a:pt x="56" y="27"/>
                    </a:lnTo>
                    <a:lnTo>
                      <a:pt x="69" y="30"/>
                    </a:lnTo>
                    <a:lnTo>
                      <a:pt x="81" y="32"/>
                    </a:lnTo>
                    <a:lnTo>
                      <a:pt x="94" y="33"/>
                    </a:lnTo>
                    <a:lnTo>
                      <a:pt x="99" y="32"/>
                    </a:lnTo>
                    <a:lnTo>
                      <a:pt x="103" y="32"/>
                    </a:lnTo>
                    <a:lnTo>
                      <a:pt x="107" y="32"/>
                    </a:lnTo>
                    <a:lnTo>
                      <a:pt x="112" y="32"/>
                    </a:lnTo>
                    <a:lnTo>
                      <a:pt x="116" y="30"/>
                    </a:lnTo>
                    <a:lnTo>
                      <a:pt x="120" y="30"/>
                    </a:lnTo>
                    <a:lnTo>
                      <a:pt x="124" y="29"/>
                    </a:lnTo>
                    <a:lnTo>
                      <a:pt x="129" y="28"/>
                    </a:lnTo>
                    <a:close/>
                  </a:path>
                </a:pathLst>
              </a:custGeom>
              <a:solidFill>
                <a:srgbClr val="F1AA8C"/>
              </a:solidFill>
              <a:ln w="9525">
                <a:noFill/>
                <a:round/>
                <a:headEnd/>
                <a:tailEnd/>
              </a:ln>
            </p:spPr>
            <p:txBody>
              <a:bodyPr/>
              <a:lstStyle/>
              <a:p>
                <a:endParaRPr lang="zh-CN" altLang="en-US"/>
              </a:p>
            </p:txBody>
          </p:sp>
          <p:sp>
            <p:nvSpPr>
              <p:cNvPr id="18553" name="Freeform 65"/>
              <p:cNvSpPr>
                <a:spLocks/>
              </p:cNvSpPr>
              <p:nvPr/>
            </p:nvSpPr>
            <p:spPr bwMode="auto">
              <a:xfrm>
                <a:off x="1140" y="2685"/>
                <a:ext cx="33" cy="10"/>
              </a:xfrm>
              <a:custGeom>
                <a:avLst/>
                <a:gdLst>
                  <a:gd name="T0" fmla="*/ 0 w 166"/>
                  <a:gd name="T1" fmla="*/ 0 h 59"/>
                  <a:gd name="T2" fmla="*/ 0 w 166"/>
                  <a:gd name="T3" fmla="*/ 0 h 59"/>
                  <a:gd name="T4" fmla="*/ 0 w 166"/>
                  <a:gd name="T5" fmla="*/ 0 h 59"/>
                  <a:gd name="T6" fmla="*/ 0 w 166"/>
                  <a:gd name="T7" fmla="*/ 0 h 59"/>
                  <a:gd name="T8" fmla="*/ 0 w 166"/>
                  <a:gd name="T9" fmla="*/ 0 h 59"/>
                  <a:gd name="T10" fmla="*/ 0 w 166"/>
                  <a:gd name="T11" fmla="*/ 0 h 59"/>
                  <a:gd name="T12" fmla="*/ 0 w 166"/>
                  <a:gd name="T13" fmla="*/ 0 h 59"/>
                  <a:gd name="T14" fmla="*/ 0 w 166"/>
                  <a:gd name="T15" fmla="*/ 0 h 59"/>
                  <a:gd name="T16" fmla="*/ 0 w 166"/>
                  <a:gd name="T17" fmla="*/ 0 h 59"/>
                  <a:gd name="T18" fmla="*/ 0 w 166"/>
                  <a:gd name="T19" fmla="*/ 0 h 59"/>
                  <a:gd name="T20" fmla="*/ 0 w 166"/>
                  <a:gd name="T21" fmla="*/ 0 h 59"/>
                  <a:gd name="T22" fmla="*/ 0 w 166"/>
                  <a:gd name="T23" fmla="*/ 0 h 59"/>
                  <a:gd name="T24" fmla="*/ 0 w 166"/>
                  <a:gd name="T25" fmla="*/ 0 h 59"/>
                  <a:gd name="T26" fmla="*/ 0 w 166"/>
                  <a:gd name="T27" fmla="*/ 0 h 59"/>
                  <a:gd name="T28" fmla="*/ 0 w 166"/>
                  <a:gd name="T29" fmla="*/ 0 h 59"/>
                  <a:gd name="T30" fmla="*/ 0 w 166"/>
                  <a:gd name="T31" fmla="*/ 0 h 59"/>
                  <a:gd name="T32" fmla="*/ 0 w 166"/>
                  <a:gd name="T33" fmla="*/ 0 h 59"/>
                  <a:gd name="T34" fmla="*/ 0 w 166"/>
                  <a:gd name="T35" fmla="*/ 0 h 59"/>
                  <a:gd name="T36" fmla="*/ 0 w 166"/>
                  <a:gd name="T37" fmla="*/ 0 h 59"/>
                  <a:gd name="T38" fmla="*/ 0 w 166"/>
                  <a:gd name="T39" fmla="*/ 0 h 59"/>
                  <a:gd name="T40" fmla="*/ 0 w 166"/>
                  <a:gd name="T41" fmla="*/ 0 h 59"/>
                  <a:gd name="T42" fmla="*/ 0 w 166"/>
                  <a:gd name="T43" fmla="*/ 0 h 59"/>
                  <a:gd name="T44" fmla="*/ 0 w 166"/>
                  <a:gd name="T45" fmla="*/ 0 h 59"/>
                  <a:gd name="T46" fmla="*/ 0 w 166"/>
                  <a:gd name="T47" fmla="*/ 0 h 59"/>
                  <a:gd name="T48" fmla="*/ 0 w 166"/>
                  <a:gd name="T49" fmla="*/ 0 h 59"/>
                  <a:gd name="T50" fmla="*/ 0 w 166"/>
                  <a:gd name="T51" fmla="*/ 0 h 59"/>
                  <a:gd name="T52" fmla="*/ 0 w 166"/>
                  <a:gd name="T53" fmla="*/ 0 h 59"/>
                  <a:gd name="T54" fmla="*/ 0 w 166"/>
                  <a:gd name="T55" fmla="*/ 0 h 59"/>
                  <a:gd name="T56" fmla="*/ 0 w 166"/>
                  <a:gd name="T57" fmla="*/ 0 h 59"/>
                  <a:gd name="T58" fmla="*/ 0 w 166"/>
                  <a:gd name="T59" fmla="*/ 0 h 59"/>
                  <a:gd name="T60" fmla="*/ 0 w 166"/>
                  <a:gd name="T61" fmla="*/ 0 h 59"/>
                  <a:gd name="T62" fmla="*/ 0 w 166"/>
                  <a:gd name="T63" fmla="*/ 0 h 59"/>
                  <a:gd name="T64" fmla="*/ 0 w 166"/>
                  <a:gd name="T65" fmla="*/ 0 h 59"/>
                  <a:gd name="T66" fmla="*/ 0 w 166"/>
                  <a:gd name="T67" fmla="*/ 0 h 59"/>
                  <a:gd name="T68" fmla="*/ 0 w 166"/>
                  <a:gd name="T69" fmla="*/ 0 h 59"/>
                  <a:gd name="T70" fmla="*/ 0 w 166"/>
                  <a:gd name="T71" fmla="*/ 0 h 59"/>
                  <a:gd name="T72" fmla="*/ 0 w 166"/>
                  <a:gd name="T73" fmla="*/ 0 h 59"/>
                  <a:gd name="T74" fmla="*/ 0 w 166"/>
                  <a:gd name="T75" fmla="*/ 0 h 59"/>
                  <a:gd name="T76" fmla="*/ 0 w 166"/>
                  <a:gd name="T77" fmla="*/ 0 h 59"/>
                  <a:gd name="T78" fmla="*/ 0 w 166"/>
                  <a:gd name="T79" fmla="*/ 0 h 59"/>
                  <a:gd name="T80" fmla="*/ 0 w 166"/>
                  <a:gd name="T81" fmla="*/ 0 h 59"/>
                  <a:gd name="T82" fmla="*/ 0 w 166"/>
                  <a:gd name="T83" fmla="*/ 0 h 59"/>
                  <a:gd name="T84" fmla="*/ 0 w 166"/>
                  <a:gd name="T85" fmla="*/ 0 h 59"/>
                  <a:gd name="T86" fmla="*/ 0 w 166"/>
                  <a:gd name="T87" fmla="*/ 0 h 59"/>
                  <a:gd name="T88" fmla="*/ 0 w 166"/>
                  <a:gd name="T89" fmla="*/ 0 h 59"/>
                  <a:gd name="T90" fmla="*/ 0 w 166"/>
                  <a:gd name="T91" fmla="*/ 0 h 59"/>
                  <a:gd name="T92" fmla="*/ 0 w 166"/>
                  <a:gd name="T93" fmla="*/ 0 h 59"/>
                  <a:gd name="T94" fmla="*/ 0 w 166"/>
                  <a:gd name="T95" fmla="*/ 0 h 59"/>
                  <a:gd name="T96" fmla="*/ 0 w 166"/>
                  <a:gd name="T97" fmla="*/ 0 h 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6"/>
                  <a:gd name="T148" fmla="*/ 0 h 59"/>
                  <a:gd name="T149" fmla="*/ 166 w 166"/>
                  <a:gd name="T150" fmla="*/ 59 h 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6" h="59">
                    <a:moveTo>
                      <a:pt x="47" y="45"/>
                    </a:moveTo>
                    <a:lnTo>
                      <a:pt x="54" y="48"/>
                    </a:lnTo>
                    <a:lnTo>
                      <a:pt x="61" y="51"/>
                    </a:lnTo>
                    <a:lnTo>
                      <a:pt x="69" y="53"/>
                    </a:lnTo>
                    <a:lnTo>
                      <a:pt x="76" y="55"/>
                    </a:lnTo>
                    <a:lnTo>
                      <a:pt x="85" y="56"/>
                    </a:lnTo>
                    <a:lnTo>
                      <a:pt x="93" y="57"/>
                    </a:lnTo>
                    <a:lnTo>
                      <a:pt x="101" y="59"/>
                    </a:lnTo>
                    <a:lnTo>
                      <a:pt x="109" y="59"/>
                    </a:lnTo>
                    <a:lnTo>
                      <a:pt x="117" y="57"/>
                    </a:lnTo>
                    <a:lnTo>
                      <a:pt x="124" y="56"/>
                    </a:lnTo>
                    <a:lnTo>
                      <a:pt x="131" y="54"/>
                    </a:lnTo>
                    <a:lnTo>
                      <a:pt x="139" y="51"/>
                    </a:lnTo>
                    <a:lnTo>
                      <a:pt x="146" y="49"/>
                    </a:lnTo>
                    <a:lnTo>
                      <a:pt x="153" y="45"/>
                    </a:lnTo>
                    <a:lnTo>
                      <a:pt x="159" y="41"/>
                    </a:lnTo>
                    <a:lnTo>
                      <a:pt x="166" y="37"/>
                    </a:lnTo>
                    <a:lnTo>
                      <a:pt x="159" y="39"/>
                    </a:lnTo>
                    <a:lnTo>
                      <a:pt x="152" y="42"/>
                    </a:lnTo>
                    <a:lnTo>
                      <a:pt x="146" y="43"/>
                    </a:lnTo>
                    <a:lnTo>
                      <a:pt x="139" y="45"/>
                    </a:lnTo>
                    <a:lnTo>
                      <a:pt x="132" y="47"/>
                    </a:lnTo>
                    <a:lnTo>
                      <a:pt x="125" y="47"/>
                    </a:lnTo>
                    <a:lnTo>
                      <a:pt x="117" y="48"/>
                    </a:lnTo>
                    <a:lnTo>
                      <a:pt x="110" y="48"/>
                    </a:lnTo>
                    <a:lnTo>
                      <a:pt x="95" y="47"/>
                    </a:lnTo>
                    <a:lnTo>
                      <a:pt x="79" y="44"/>
                    </a:lnTo>
                    <a:lnTo>
                      <a:pt x="64" y="41"/>
                    </a:lnTo>
                    <a:lnTo>
                      <a:pt x="50" y="36"/>
                    </a:lnTo>
                    <a:lnTo>
                      <a:pt x="36" y="29"/>
                    </a:lnTo>
                    <a:lnTo>
                      <a:pt x="24" y="20"/>
                    </a:lnTo>
                    <a:lnTo>
                      <a:pt x="11" y="11"/>
                    </a:lnTo>
                    <a:lnTo>
                      <a:pt x="0" y="0"/>
                    </a:lnTo>
                    <a:lnTo>
                      <a:pt x="4" y="6"/>
                    </a:lnTo>
                    <a:lnTo>
                      <a:pt x="8" y="12"/>
                    </a:lnTo>
                    <a:lnTo>
                      <a:pt x="12" y="17"/>
                    </a:lnTo>
                    <a:lnTo>
                      <a:pt x="16" y="21"/>
                    </a:lnTo>
                    <a:lnTo>
                      <a:pt x="21" y="26"/>
                    </a:lnTo>
                    <a:lnTo>
                      <a:pt x="26" y="31"/>
                    </a:lnTo>
                    <a:lnTo>
                      <a:pt x="31" y="35"/>
                    </a:lnTo>
                    <a:lnTo>
                      <a:pt x="36" y="39"/>
                    </a:lnTo>
                    <a:lnTo>
                      <a:pt x="38" y="39"/>
                    </a:lnTo>
                    <a:lnTo>
                      <a:pt x="39" y="41"/>
                    </a:lnTo>
                    <a:lnTo>
                      <a:pt x="40" y="42"/>
                    </a:lnTo>
                    <a:lnTo>
                      <a:pt x="41" y="42"/>
                    </a:lnTo>
                    <a:lnTo>
                      <a:pt x="43" y="43"/>
                    </a:lnTo>
                    <a:lnTo>
                      <a:pt x="44" y="44"/>
                    </a:lnTo>
                    <a:lnTo>
                      <a:pt x="45" y="44"/>
                    </a:lnTo>
                    <a:lnTo>
                      <a:pt x="47" y="45"/>
                    </a:lnTo>
                    <a:close/>
                  </a:path>
                </a:pathLst>
              </a:custGeom>
              <a:solidFill>
                <a:srgbClr val="F1AB8E"/>
              </a:solidFill>
              <a:ln w="9525">
                <a:noFill/>
                <a:round/>
                <a:headEnd/>
                <a:tailEnd/>
              </a:ln>
            </p:spPr>
            <p:txBody>
              <a:bodyPr/>
              <a:lstStyle/>
              <a:p>
                <a:endParaRPr lang="zh-CN" altLang="en-US"/>
              </a:p>
            </p:txBody>
          </p:sp>
          <p:sp>
            <p:nvSpPr>
              <p:cNvPr id="18554" name="Freeform 66"/>
              <p:cNvSpPr>
                <a:spLocks/>
              </p:cNvSpPr>
              <p:nvPr/>
            </p:nvSpPr>
            <p:spPr bwMode="auto">
              <a:xfrm>
                <a:off x="1138" y="2682"/>
                <a:ext cx="38" cy="12"/>
              </a:xfrm>
              <a:custGeom>
                <a:avLst/>
                <a:gdLst>
                  <a:gd name="T0" fmla="*/ 0 w 191"/>
                  <a:gd name="T1" fmla="*/ 0 h 72"/>
                  <a:gd name="T2" fmla="*/ 0 w 191"/>
                  <a:gd name="T3" fmla="*/ 0 h 72"/>
                  <a:gd name="T4" fmla="*/ 0 w 191"/>
                  <a:gd name="T5" fmla="*/ 0 h 72"/>
                  <a:gd name="T6" fmla="*/ 0 w 191"/>
                  <a:gd name="T7" fmla="*/ 0 h 72"/>
                  <a:gd name="T8" fmla="*/ 0 w 191"/>
                  <a:gd name="T9" fmla="*/ 0 h 72"/>
                  <a:gd name="T10" fmla="*/ 0 w 191"/>
                  <a:gd name="T11" fmla="*/ 0 h 72"/>
                  <a:gd name="T12" fmla="*/ 0 w 191"/>
                  <a:gd name="T13" fmla="*/ 0 h 72"/>
                  <a:gd name="T14" fmla="*/ 0 w 191"/>
                  <a:gd name="T15" fmla="*/ 0 h 72"/>
                  <a:gd name="T16" fmla="*/ 0 w 191"/>
                  <a:gd name="T17" fmla="*/ 0 h 72"/>
                  <a:gd name="T18" fmla="*/ 0 w 191"/>
                  <a:gd name="T19" fmla="*/ 0 h 72"/>
                  <a:gd name="T20" fmla="*/ 0 w 191"/>
                  <a:gd name="T21" fmla="*/ 0 h 72"/>
                  <a:gd name="T22" fmla="*/ 0 w 191"/>
                  <a:gd name="T23" fmla="*/ 0 h 72"/>
                  <a:gd name="T24" fmla="*/ 0 w 191"/>
                  <a:gd name="T25" fmla="*/ 0 h 72"/>
                  <a:gd name="T26" fmla="*/ 0 w 191"/>
                  <a:gd name="T27" fmla="*/ 0 h 72"/>
                  <a:gd name="T28" fmla="*/ 0 w 191"/>
                  <a:gd name="T29" fmla="*/ 0 h 72"/>
                  <a:gd name="T30" fmla="*/ 0 w 191"/>
                  <a:gd name="T31" fmla="*/ 0 h 72"/>
                  <a:gd name="T32" fmla="*/ 0 w 191"/>
                  <a:gd name="T33" fmla="*/ 0 h 72"/>
                  <a:gd name="T34" fmla="*/ 0 w 191"/>
                  <a:gd name="T35" fmla="*/ 0 h 72"/>
                  <a:gd name="T36" fmla="*/ 0 w 191"/>
                  <a:gd name="T37" fmla="*/ 0 h 72"/>
                  <a:gd name="T38" fmla="*/ 0 w 191"/>
                  <a:gd name="T39" fmla="*/ 0 h 72"/>
                  <a:gd name="T40" fmla="*/ 0 w 191"/>
                  <a:gd name="T41" fmla="*/ 0 h 72"/>
                  <a:gd name="T42" fmla="*/ 0 w 191"/>
                  <a:gd name="T43" fmla="*/ 0 h 72"/>
                  <a:gd name="T44" fmla="*/ 0 w 191"/>
                  <a:gd name="T45" fmla="*/ 0 h 72"/>
                  <a:gd name="T46" fmla="*/ 0 w 191"/>
                  <a:gd name="T47" fmla="*/ 0 h 72"/>
                  <a:gd name="T48" fmla="*/ 0 w 191"/>
                  <a:gd name="T49" fmla="*/ 0 h 72"/>
                  <a:gd name="T50" fmla="*/ 0 w 191"/>
                  <a:gd name="T51" fmla="*/ 0 h 72"/>
                  <a:gd name="T52" fmla="*/ 0 w 191"/>
                  <a:gd name="T53" fmla="*/ 0 h 72"/>
                  <a:gd name="T54" fmla="*/ 0 w 191"/>
                  <a:gd name="T55" fmla="*/ 0 h 72"/>
                  <a:gd name="T56" fmla="*/ 0 w 191"/>
                  <a:gd name="T57" fmla="*/ 0 h 72"/>
                  <a:gd name="T58" fmla="*/ 0 w 191"/>
                  <a:gd name="T59" fmla="*/ 0 h 72"/>
                  <a:gd name="T60" fmla="*/ 0 w 191"/>
                  <a:gd name="T61" fmla="*/ 0 h 72"/>
                  <a:gd name="T62" fmla="*/ 0 w 191"/>
                  <a:gd name="T63" fmla="*/ 0 h 72"/>
                  <a:gd name="T64" fmla="*/ 0 w 191"/>
                  <a:gd name="T65" fmla="*/ 0 h 72"/>
                  <a:gd name="T66" fmla="*/ 0 w 191"/>
                  <a:gd name="T67" fmla="*/ 0 h 72"/>
                  <a:gd name="T68" fmla="*/ 0 w 191"/>
                  <a:gd name="T69" fmla="*/ 0 h 72"/>
                  <a:gd name="T70" fmla="*/ 0 w 191"/>
                  <a:gd name="T71" fmla="*/ 0 h 72"/>
                  <a:gd name="T72" fmla="*/ 0 w 191"/>
                  <a:gd name="T73" fmla="*/ 0 h 72"/>
                  <a:gd name="T74" fmla="*/ 0 w 191"/>
                  <a:gd name="T75" fmla="*/ 0 h 72"/>
                  <a:gd name="T76" fmla="*/ 0 w 191"/>
                  <a:gd name="T77" fmla="*/ 0 h 72"/>
                  <a:gd name="T78" fmla="*/ 0 w 191"/>
                  <a:gd name="T79" fmla="*/ 0 h 72"/>
                  <a:gd name="T80" fmla="*/ 0 w 191"/>
                  <a:gd name="T81" fmla="*/ 0 h 72"/>
                  <a:gd name="T82" fmla="*/ 0 w 191"/>
                  <a:gd name="T83" fmla="*/ 0 h 72"/>
                  <a:gd name="T84" fmla="*/ 0 w 191"/>
                  <a:gd name="T85" fmla="*/ 0 h 72"/>
                  <a:gd name="T86" fmla="*/ 0 w 191"/>
                  <a:gd name="T87" fmla="*/ 0 h 72"/>
                  <a:gd name="T88" fmla="*/ 0 w 191"/>
                  <a:gd name="T89" fmla="*/ 0 h 72"/>
                  <a:gd name="T90" fmla="*/ 0 w 191"/>
                  <a:gd name="T91" fmla="*/ 0 h 72"/>
                  <a:gd name="T92" fmla="*/ 0 w 191"/>
                  <a:gd name="T93" fmla="*/ 0 h 72"/>
                  <a:gd name="T94" fmla="*/ 0 w 191"/>
                  <a:gd name="T95" fmla="*/ 0 h 72"/>
                  <a:gd name="T96" fmla="*/ 0 w 191"/>
                  <a:gd name="T97" fmla="*/ 0 h 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1"/>
                  <a:gd name="T148" fmla="*/ 0 h 72"/>
                  <a:gd name="T149" fmla="*/ 191 w 191"/>
                  <a:gd name="T150" fmla="*/ 72 h 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1" h="72">
                    <a:moveTo>
                      <a:pt x="26" y="39"/>
                    </a:moveTo>
                    <a:lnTo>
                      <a:pt x="36" y="47"/>
                    </a:lnTo>
                    <a:lnTo>
                      <a:pt x="47" y="53"/>
                    </a:lnTo>
                    <a:lnTo>
                      <a:pt x="58" y="59"/>
                    </a:lnTo>
                    <a:lnTo>
                      <a:pt x="70" y="62"/>
                    </a:lnTo>
                    <a:lnTo>
                      <a:pt x="82" y="66"/>
                    </a:lnTo>
                    <a:lnTo>
                      <a:pt x="95" y="69"/>
                    </a:lnTo>
                    <a:lnTo>
                      <a:pt x="107" y="71"/>
                    </a:lnTo>
                    <a:lnTo>
                      <a:pt x="120" y="72"/>
                    </a:lnTo>
                    <a:lnTo>
                      <a:pt x="125" y="71"/>
                    </a:lnTo>
                    <a:lnTo>
                      <a:pt x="129" y="71"/>
                    </a:lnTo>
                    <a:lnTo>
                      <a:pt x="133" y="71"/>
                    </a:lnTo>
                    <a:lnTo>
                      <a:pt x="138" y="71"/>
                    </a:lnTo>
                    <a:lnTo>
                      <a:pt x="142" y="69"/>
                    </a:lnTo>
                    <a:lnTo>
                      <a:pt x="146" y="69"/>
                    </a:lnTo>
                    <a:lnTo>
                      <a:pt x="150" y="68"/>
                    </a:lnTo>
                    <a:lnTo>
                      <a:pt x="155" y="67"/>
                    </a:lnTo>
                    <a:lnTo>
                      <a:pt x="160" y="65"/>
                    </a:lnTo>
                    <a:lnTo>
                      <a:pt x="164" y="62"/>
                    </a:lnTo>
                    <a:lnTo>
                      <a:pt x="169" y="60"/>
                    </a:lnTo>
                    <a:lnTo>
                      <a:pt x="174" y="56"/>
                    </a:lnTo>
                    <a:lnTo>
                      <a:pt x="178" y="53"/>
                    </a:lnTo>
                    <a:lnTo>
                      <a:pt x="183" y="49"/>
                    </a:lnTo>
                    <a:lnTo>
                      <a:pt x="187" y="45"/>
                    </a:lnTo>
                    <a:lnTo>
                      <a:pt x="191" y="42"/>
                    </a:lnTo>
                    <a:lnTo>
                      <a:pt x="183" y="45"/>
                    </a:lnTo>
                    <a:lnTo>
                      <a:pt x="175" y="49"/>
                    </a:lnTo>
                    <a:lnTo>
                      <a:pt x="166" y="53"/>
                    </a:lnTo>
                    <a:lnTo>
                      <a:pt x="157" y="55"/>
                    </a:lnTo>
                    <a:lnTo>
                      <a:pt x="148" y="57"/>
                    </a:lnTo>
                    <a:lnTo>
                      <a:pt x="139" y="59"/>
                    </a:lnTo>
                    <a:lnTo>
                      <a:pt x="130" y="60"/>
                    </a:lnTo>
                    <a:lnTo>
                      <a:pt x="120" y="60"/>
                    </a:lnTo>
                    <a:lnTo>
                      <a:pt x="103" y="60"/>
                    </a:lnTo>
                    <a:lnTo>
                      <a:pt x="85" y="56"/>
                    </a:lnTo>
                    <a:lnTo>
                      <a:pt x="69" y="51"/>
                    </a:lnTo>
                    <a:lnTo>
                      <a:pt x="53" y="44"/>
                    </a:lnTo>
                    <a:lnTo>
                      <a:pt x="38" y="36"/>
                    </a:lnTo>
                    <a:lnTo>
                      <a:pt x="24" y="25"/>
                    </a:lnTo>
                    <a:lnTo>
                      <a:pt x="12" y="13"/>
                    </a:lnTo>
                    <a:lnTo>
                      <a:pt x="0" y="0"/>
                    </a:lnTo>
                    <a:lnTo>
                      <a:pt x="2" y="5"/>
                    </a:lnTo>
                    <a:lnTo>
                      <a:pt x="5" y="11"/>
                    </a:lnTo>
                    <a:lnTo>
                      <a:pt x="8" y="15"/>
                    </a:lnTo>
                    <a:lnTo>
                      <a:pt x="11" y="20"/>
                    </a:lnTo>
                    <a:lnTo>
                      <a:pt x="15" y="25"/>
                    </a:lnTo>
                    <a:lnTo>
                      <a:pt x="18" y="30"/>
                    </a:lnTo>
                    <a:lnTo>
                      <a:pt x="22" y="35"/>
                    </a:lnTo>
                    <a:lnTo>
                      <a:pt x="26" y="39"/>
                    </a:lnTo>
                    <a:close/>
                  </a:path>
                </a:pathLst>
              </a:custGeom>
              <a:solidFill>
                <a:srgbClr val="F1AB8E"/>
              </a:solidFill>
              <a:ln w="9525">
                <a:noFill/>
                <a:round/>
                <a:headEnd/>
                <a:tailEnd/>
              </a:ln>
            </p:spPr>
            <p:txBody>
              <a:bodyPr/>
              <a:lstStyle/>
              <a:p>
                <a:endParaRPr lang="zh-CN" altLang="en-US"/>
              </a:p>
            </p:txBody>
          </p:sp>
          <p:sp>
            <p:nvSpPr>
              <p:cNvPr id="18555" name="Freeform 67"/>
              <p:cNvSpPr>
                <a:spLocks/>
              </p:cNvSpPr>
              <p:nvPr/>
            </p:nvSpPr>
            <p:spPr bwMode="auto">
              <a:xfrm>
                <a:off x="1136" y="2679"/>
                <a:ext cx="42" cy="14"/>
              </a:xfrm>
              <a:custGeom>
                <a:avLst/>
                <a:gdLst>
                  <a:gd name="T0" fmla="*/ 0 w 210"/>
                  <a:gd name="T1" fmla="*/ 0 h 84"/>
                  <a:gd name="T2" fmla="*/ 0 w 210"/>
                  <a:gd name="T3" fmla="*/ 0 h 84"/>
                  <a:gd name="T4" fmla="*/ 0 w 210"/>
                  <a:gd name="T5" fmla="*/ 0 h 84"/>
                  <a:gd name="T6" fmla="*/ 0 w 210"/>
                  <a:gd name="T7" fmla="*/ 0 h 84"/>
                  <a:gd name="T8" fmla="*/ 0 w 210"/>
                  <a:gd name="T9" fmla="*/ 0 h 84"/>
                  <a:gd name="T10" fmla="*/ 0 w 210"/>
                  <a:gd name="T11" fmla="*/ 0 h 84"/>
                  <a:gd name="T12" fmla="*/ 0 w 210"/>
                  <a:gd name="T13" fmla="*/ 0 h 84"/>
                  <a:gd name="T14" fmla="*/ 0 w 210"/>
                  <a:gd name="T15" fmla="*/ 0 h 84"/>
                  <a:gd name="T16" fmla="*/ 0 w 210"/>
                  <a:gd name="T17" fmla="*/ 0 h 84"/>
                  <a:gd name="T18" fmla="*/ 0 w 210"/>
                  <a:gd name="T19" fmla="*/ 0 h 84"/>
                  <a:gd name="T20" fmla="*/ 0 w 210"/>
                  <a:gd name="T21" fmla="*/ 0 h 84"/>
                  <a:gd name="T22" fmla="*/ 0 w 210"/>
                  <a:gd name="T23" fmla="*/ 0 h 84"/>
                  <a:gd name="T24" fmla="*/ 0 w 210"/>
                  <a:gd name="T25" fmla="*/ 0 h 84"/>
                  <a:gd name="T26" fmla="*/ 0 w 210"/>
                  <a:gd name="T27" fmla="*/ 0 h 84"/>
                  <a:gd name="T28" fmla="*/ 0 w 210"/>
                  <a:gd name="T29" fmla="*/ 0 h 84"/>
                  <a:gd name="T30" fmla="*/ 0 w 210"/>
                  <a:gd name="T31" fmla="*/ 0 h 84"/>
                  <a:gd name="T32" fmla="*/ 0 w 210"/>
                  <a:gd name="T33" fmla="*/ 0 h 84"/>
                  <a:gd name="T34" fmla="*/ 0 w 210"/>
                  <a:gd name="T35" fmla="*/ 0 h 84"/>
                  <a:gd name="T36" fmla="*/ 0 w 210"/>
                  <a:gd name="T37" fmla="*/ 0 h 84"/>
                  <a:gd name="T38" fmla="*/ 0 w 210"/>
                  <a:gd name="T39" fmla="*/ 0 h 84"/>
                  <a:gd name="T40" fmla="*/ 0 w 210"/>
                  <a:gd name="T41" fmla="*/ 0 h 84"/>
                  <a:gd name="T42" fmla="*/ 0 w 210"/>
                  <a:gd name="T43" fmla="*/ 0 h 84"/>
                  <a:gd name="T44" fmla="*/ 0 w 210"/>
                  <a:gd name="T45" fmla="*/ 0 h 84"/>
                  <a:gd name="T46" fmla="*/ 0 w 210"/>
                  <a:gd name="T47" fmla="*/ 0 h 84"/>
                  <a:gd name="T48" fmla="*/ 0 w 210"/>
                  <a:gd name="T49" fmla="*/ 0 h 84"/>
                  <a:gd name="T50" fmla="*/ 0 w 210"/>
                  <a:gd name="T51" fmla="*/ 0 h 84"/>
                  <a:gd name="T52" fmla="*/ 0 w 210"/>
                  <a:gd name="T53" fmla="*/ 0 h 84"/>
                  <a:gd name="T54" fmla="*/ 0 w 210"/>
                  <a:gd name="T55" fmla="*/ 0 h 84"/>
                  <a:gd name="T56" fmla="*/ 0 w 210"/>
                  <a:gd name="T57" fmla="*/ 0 h 84"/>
                  <a:gd name="T58" fmla="*/ 0 w 210"/>
                  <a:gd name="T59" fmla="*/ 0 h 84"/>
                  <a:gd name="T60" fmla="*/ 0 w 210"/>
                  <a:gd name="T61" fmla="*/ 0 h 84"/>
                  <a:gd name="T62" fmla="*/ 0 w 210"/>
                  <a:gd name="T63" fmla="*/ 0 h 84"/>
                  <a:gd name="T64" fmla="*/ 0 w 210"/>
                  <a:gd name="T65" fmla="*/ 0 h 84"/>
                  <a:gd name="T66" fmla="*/ 0 w 210"/>
                  <a:gd name="T67" fmla="*/ 0 h 84"/>
                  <a:gd name="T68" fmla="*/ 0 w 210"/>
                  <a:gd name="T69" fmla="*/ 0 h 84"/>
                  <a:gd name="T70" fmla="*/ 0 w 210"/>
                  <a:gd name="T71" fmla="*/ 0 h 84"/>
                  <a:gd name="T72" fmla="*/ 0 w 210"/>
                  <a:gd name="T73" fmla="*/ 0 h 84"/>
                  <a:gd name="T74" fmla="*/ 0 w 210"/>
                  <a:gd name="T75" fmla="*/ 0 h 84"/>
                  <a:gd name="T76" fmla="*/ 0 w 210"/>
                  <a:gd name="T77" fmla="*/ 0 h 84"/>
                  <a:gd name="T78" fmla="*/ 0 w 210"/>
                  <a:gd name="T79" fmla="*/ 0 h 84"/>
                  <a:gd name="T80" fmla="*/ 0 w 210"/>
                  <a:gd name="T81" fmla="*/ 0 h 84"/>
                  <a:gd name="T82" fmla="*/ 0 w 210"/>
                  <a:gd name="T83" fmla="*/ 0 h 84"/>
                  <a:gd name="T84" fmla="*/ 0 w 210"/>
                  <a:gd name="T85" fmla="*/ 0 h 84"/>
                  <a:gd name="T86" fmla="*/ 0 w 210"/>
                  <a:gd name="T87" fmla="*/ 0 h 84"/>
                  <a:gd name="T88" fmla="*/ 0 w 210"/>
                  <a:gd name="T89" fmla="*/ 0 h 84"/>
                  <a:gd name="T90" fmla="*/ 0 w 210"/>
                  <a:gd name="T91" fmla="*/ 0 h 84"/>
                  <a:gd name="T92" fmla="*/ 0 w 210"/>
                  <a:gd name="T93" fmla="*/ 0 h 84"/>
                  <a:gd name="T94" fmla="*/ 0 w 210"/>
                  <a:gd name="T95" fmla="*/ 0 h 84"/>
                  <a:gd name="T96" fmla="*/ 0 w 210"/>
                  <a:gd name="T97" fmla="*/ 0 h 84"/>
                  <a:gd name="T98" fmla="*/ 0 w 210"/>
                  <a:gd name="T99" fmla="*/ 0 h 84"/>
                  <a:gd name="T100" fmla="*/ 0 w 210"/>
                  <a:gd name="T101" fmla="*/ 0 h 84"/>
                  <a:gd name="T102" fmla="*/ 0 w 210"/>
                  <a:gd name="T103" fmla="*/ 0 h 84"/>
                  <a:gd name="T104" fmla="*/ 0 w 210"/>
                  <a:gd name="T105" fmla="*/ 0 h 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0"/>
                  <a:gd name="T160" fmla="*/ 0 h 84"/>
                  <a:gd name="T161" fmla="*/ 210 w 210"/>
                  <a:gd name="T162" fmla="*/ 84 h 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0" h="84">
                    <a:moveTo>
                      <a:pt x="17" y="36"/>
                    </a:moveTo>
                    <a:lnTo>
                      <a:pt x="28" y="47"/>
                    </a:lnTo>
                    <a:lnTo>
                      <a:pt x="41" y="56"/>
                    </a:lnTo>
                    <a:lnTo>
                      <a:pt x="53" y="65"/>
                    </a:lnTo>
                    <a:lnTo>
                      <a:pt x="67" y="71"/>
                    </a:lnTo>
                    <a:lnTo>
                      <a:pt x="81" y="77"/>
                    </a:lnTo>
                    <a:lnTo>
                      <a:pt x="96" y="80"/>
                    </a:lnTo>
                    <a:lnTo>
                      <a:pt x="112" y="83"/>
                    </a:lnTo>
                    <a:lnTo>
                      <a:pt x="127" y="84"/>
                    </a:lnTo>
                    <a:lnTo>
                      <a:pt x="134" y="84"/>
                    </a:lnTo>
                    <a:lnTo>
                      <a:pt x="142" y="83"/>
                    </a:lnTo>
                    <a:lnTo>
                      <a:pt x="149" y="83"/>
                    </a:lnTo>
                    <a:lnTo>
                      <a:pt x="156" y="81"/>
                    </a:lnTo>
                    <a:lnTo>
                      <a:pt x="163" y="79"/>
                    </a:lnTo>
                    <a:lnTo>
                      <a:pt x="170" y="78"/>
                    </a:lnTo>
                    <a:lnTo>
                      <a:pt x="176" y="75"/>
                    </a:lnTo>
                    <a:lnTo>
                      <a:pt x="183" y="73"/>
                    </a:lnTo>
                    <a:lnTo>
                      <a:pt x="187" y="69"/>
                    </a:lnTo>
                    <a:lnTo>
                      <a:pt x="190" y="67"/>
                    </a:lnTo>
                    <a:lnTo>
                      <a:pt x="194" y="63"/>
                    </a:lnTo>
                    <a:lnTo>
                      <a:pt x="197" y="61"/>
                    </a:lnTo>
                    <a:lnTo>
                      <a:pt x="200" y="57"/>
                    </a:lnTo>
                    <a:lnTo>
                      <a:pt x="204" y="54"/>
                    </a:lnTo>
                    <a:lnTo>
                      <a:pt x="207" y="50"/>
                    </a:lnTo>
                    <a:lnTo>
                      <a:pt x="210" y="45"/>
                    </a:lnTo>
                    <a:lnTo>
                      <a:pt x="201" y="51"/>
                    </a:lnTo>
                    <a:lnTo>
                      <a:pt x="191" y="57"/>
                    </a:lnTo>
                    <a:lnTo>
                      <a:pt x="181" y="62"/>
                    </a:lnTo>
                    <a:lnTo>
                      <a:pt x="171" y="66"/>
                    </a:lnTo>
                    <a:lnTo>
                      <a:pt x="160" y="69"/>
                    </a:lnTo>
                    <a:lnTo>
                      <a:pt x="149" y="71"/>
                    </a:lnTo>
                    <a:lnTo>
                      <a:pt x="138" y="73"/>
                    </a:lnTo>
                    <a:lnTo>
                      <a:pt x="127" y="73"/>
                    </a:lnTo>
                    <a:lnTo>
                      <a:pt x="118" y="73"/>
                    </a:lnTo>
                    <a:lnTo>
                      <a:pt x="108" y="72"/>
                    </a:lnTo>
                    <a:lnTo>
                      <a:pt x="99" y="71"/>
                    </a:lnTo>
                    <a:lnTo>
                      <a:pt x="89" y="68"/>
                    </a:lnTo>
                    <a:lnTo>
                      <a:pt x="80" y="65"/>
                    </a:lnTo>
                    <a:lnTo>
                      <a:pt x="71" y="62"/>
                    </a:lnTo>
                    <a:lnTo>
                      <a:pt x="63" y="57"/>
                    </a:lnTo>
                    <a:lnTo>
                      <a:pt x="55" y="54"/>
                    </a:lnTo>
                    <a:lnTo>
                      <a:pt x="39" y="43"/>
                    </a:lnTo>
                    <a:lnTo>
                      <a:pt x="25" y="30"/>
                    </a:lnTo>
                    <a:lnTo>
                      <a:pt x="12" y="17"/>
                    </a:lnTo>
                    <a:lnTo>
                      <a:pt x="0" y="0"/>
                    </a:lnTo>
                    <a:lnTo>
                      <a:pt x="1" y="5"/>
                    </a:lnTo>
                    <a:lnTo>
                      <a:pt x="3" y="9"/>
                    </a:lnTo>
                    <a:lnTo>
                      <a:pt x="5" y="14"/>
                    </a:lnTo>
                    <a:lnTo>
                      <a:pt x="7" y="19"/>
                    </a:lnTo>
                    <a:lnTo>
                      <a:pt x="9" y="24"/>
                    </a:lnTo>
                    <a:lnTo>
                      <a:pt x="12" y="27"/>
                    </a:lnTo>
                    <a:lnTo>
                      <a:pt x="14" y="32"/>
                    </a:lnTo>
                    <a:lnTo>
                      <a:pt x="17" y="36"/>
                    </a:lnTo>
                    <a:close/>
                  </a:path>
                </a:pathLst>
              </a:custGeom>
              <a:solidFill>
                <a:srgbClr val="F1AD8F"/>
              </a:solidFill>
              <a:ln w="9525">
                <a:noFill/>
                <a:round/>
                <a:headEnd/>
                <a:tailEnd/>
              </a:ln>
            </p:spPr>
            <p:txBody>
              <a:bodyPr/>
              <a:lstStyle/>
              <a:p>
                <a:endParaRPr lang="zh-CN" altLang="en-US"/>
              </a:p>
            </p:txBody>
          </p:sp>
          <p:sp>
            <p:nvSpPr>
              <p:cNvPr id="18556" name="Freeform 68"/>
              <p:cNvSpPr>
                <a:spLocks/>
              </p:cNvSpPr>
              <p:nvPr/>
            </p:nvSpPr>
            <p:spPr bwMode="auto">
              <a:xfrm>
                <a:off x="1135" y="2677"/>
                <a:ext cx="45" cy="15"/>
              </a:xfrm>
              <a:custGeom>
                <a:avLst/>
                <a:gdLst>
                  <a:gd name="T0" fmla="*/ 0 w 224"/>
                  <a:gd name="T1" fmla="*/ 0 h 95"/>
                  <a:gd name="T2" fmla="*/ 0 w 224"/>
                  <a:gd name="T3" fmla="*/ 0 h 95"/>
                  <a:gd name="T4" fmla="*/ 0 w 224"/>
                  <a:gd name="T5" fmla="*/ 0 h 95"/>
                  <a:gd name="T6" fmla="*/ 0 w 224"/>
                  <a:gd name="T7" fmla="*/ 0 h 95"/>
                  <a:gd name="T8" fmla="*/ 0 w 224"/>
                  <a:gd name="T9" fmla="*/ 0 h 95"/>
                  <a:gd name="T10" fmla="*/ 0 w 224"/>
                  <a:gd name="T11" fmla="*/ 0 h 95"/>
                  <a:gd name="T12" fmla="*/ 0 w 224"/>
                  <a:gd name="T13" fmla="*/ 0 h 95"/>
                  <a:gd name="T14" fmla="*/ 0 w 224"/>
                  <a:gd name="T15" fmla="*/ 0 h 95"/>
                  <a:gd name="T16" fmla="*/ 0 w 224"/>
                  <a:gd name="T17" fmla="*/ 0 h 95"/>
                  <a:gd name="T18" fmla="*/ 0 w 224"/>
                  <a:gd name="T19" fmla="*/ 0 h 95"/>
                  <a:gd name="T20" fmla="*/ 0 w 224"/>
                  <a:gd name="T21" fmla="*/ 0 h 95"/>
                  <a:gd name="T22" fmla="*/ 0 w 224"/>
                  <a:gd name="T23" fmla="*/ 0 h 95"/>
                  <a:gd name="T24" fmla="*/ 0 w 224"/>
                  <a:gd name="T25" fmla="*/ 0 h 95"/>
                  <a:gd name="T26" fmla="*/ 0 w 224"/>
                  <a:gd name="T27" fmla="*/ 0 h 95"/>
                  <a:gd name="T28" fmla="*/ 0 w 224"/>
                  <a:gd name="T29" fmla="*/ 0 h 95"/>
                  <a:gd name="T30" fmla="*/ 0 w 224"/>
                  <a:gd name="T31" fmla="*/ 0 h 95"/>
                  <a:gd name="T32" fmla="*/ 0 w 224"/>
                  <a:gd name="T33" fmla="*/ 0 h 95"/>
                  <a:gd name="T34" fmla="*/ 0 w 224"/>
                  <a:gd name="T35" fmla="*/ 0 h 95"/>
                  <a:gd name="T36" fmla="*/ 0 w 224"/>
                  <a:gd name="T37" fmla="*/ 0 h 95"/>
                  <a:gd name="T38" fmla="*/ 0 w 224"/>
                  <a:gd name="T39" fmla="*/ 0 h 95"/>
                  <a:gd name="T40" fmla="*/ 0 w 224"/>
                  <a:gd name="T41" fmla="*/ 0 h 95"/>
                  <a:gd name="T42" fmla="*/ 0 w 224"/>
                  <a:gd name="T43" fmla="*/ 0 h 95"/>
                  <a:gd name="T44" fmla="*/ 0 w 224"/>
                  <a:gd name="T45" fmla="*/ 0 h 95"/>
                  <a:gd name="T46" fmla="*/ 0 w 224"/>
                  <a:gd name="T47" fmla="*/ 0 h 95"/>
                  <a:gd name="T48" fmla="*/ 0 w 224"/>
                  <a:gd name="T49" fmla="*/ 0 h 95"/>
                  <a:gd name="T50" fmla="*/ 0 w 224"/>
                  <a:gd name="T51" fmla="*/ 0 h 95"/>
                  <a:gd name="T52" fmla="*/ 0 w 224"/>
                  <a:gd name="T53" fmla="*/ 0 h 95"/>
                  <a:gd name="T54" fmla="*/ 0 w 224"/>
                  <a:gd name="T55" fmla="*/ 0 h 95"/>
                  <a:gd name="T56" fmla="*/ 0 w 224"/>
                  <a:gd name="T57" fmla="*/ 0 h 95"/>
                  <a:gd name="T58" fmla="*/ 0 w 224"/>
                  <a:gd name="T59" fmla="*/ 0 h 95"/>
                  <a:gd name="T60" fmla="*/ 0 w 224"/>
                  <a:gd name="T61" fmla="*/ 0 h 95"/>
                  <a:gd name="T62" fmla="*/ 0 w 224"/>
                  <a:gd name="T63" fmla="*/ 0 h 95"/>
                  <a:gd name="T64" fmla="*/ 0 w 224"/>
                  <a:gd name="T65" fmla="*/ 0 h 95"/>
                  <a:gd name="T66" fmla="*/ 0 w 224"/>
                  <a:gd name="T67" fmla="*/ 0 h 95"/>
                  <a:gd name="T68" fmla="*/ 0 w 224"/>
                  <a:gd name="T69" fmla="*/ 0 h 95"/>
                  <a:gd name="T70" fmla="*/ 0 w 224"/>
                  <a:gd name="T71" fmla="*/ 0 h 95"/>
                  <a:gd name="T72" fmla="*/ 0 w 224"/>
                  <a:gd name="T73" fmla="*/ 0 h 95"/>
                  <a:gd name="T74" fmla="*/ 0 w 224"/>
                  <a:gd name="T75" fmla="*/ 0 h 95"/>
                  <a:gd name="T76" fmla="*/ 0 w 224"/>
                  <a:gd name="T77" fmla="*/ 0 h 95"/>
                  <a:gd name="T78" fmla="*/ 0 w 224"/>
                  <a:gd name="T79" fmla="*/ 0 h 95"/>
                  <a:gd name="T80" fmla="*/ 0 w 224"/>
                  <a:gd name="T81" fmla="*/ 0 h 95"/>
                  <a:gd name="T82" fmla="*/ 0 w 224"/>
                  <a:gd name="T83" fmla="*/ 0 h 95"/>
                  <a:gd name="T84" fmla="*/ 0 w 224"/>
                  <a:gd name="T85" fmla="*/ 0 h 95"/>
                  <a:gd name="T86" fmla="*/ 0 w 224"/>
                  <a:gd name="T87" fmla="*/ 0 h 95"/>
                  <a:gd name="T88" fmla="*/ 0 w 224"/>
                  <a:gd name="T89" fmla="*/ 0 h 95"/>
                  <a:gd name="T90" fmla="*/ 0 w 224"/>
                  <a:gd name="T91" fmla="*/ 0 h 95"/>
                  <a:gd name="T92" fmla="*/ 0 w 224"/>
                  <a:gd name="T93" fmla="*/ 0 h 95"/>
                  <a:gd name="T94" fmla="*/ 0 w 224"/>
                  <a:gd name="T95" fmla="*/ 0 h 95"/>
                  <a:gd name="T96" fmla="*/ 0 w 224"/>
                  <a:gd name="T97" fmla="*/ 0 h 95"/>
                  <a:gd name="T98" fmla="*/ 0 w 224"/>
                  <a:gd name="T99" fmla="*/ 0 h 95"/>
                  <a:gd name="T100" fmla="*/ 0 w 224"/>
                  <a:gd name="T101" fmla="*/ 0 h 95"/>
                  <a:gd name="T102" fmla="*/ 0 w 224"/>
                  <a:gd name="T103" fmla="*/ 0 h 95"/>
                  <a:gd name="T104" fmla="*/ 0 w 224"/>
                  <a:gd name="T105" fmla="*/ 0 h 95"/>
                  <a:gd name="T106" fmla="*/ 0 w 224"/>
                  <a:gd name="T107" fmla="*/ 0 h 95"/>
                  <a:gd name="T108" fmla="*/ 0 w 224"/>
                  <a:gd name="T109" fmla="*/ 0 h 95"/>
                  <a:gd name="T110" fmla="*/ 0 w 224"/>
                  <a:gd name="T111" fmla="*/ 0 h 95"/>
                  <a:gd name="T112" fmla="*/ 0 w 224"/>
                  <a:gd name="T113" fmla="*/ 0 h 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4"/>
                  <a:gd name="T172" fmla="*/ 0 h 95"/>
                  <a:gd name="T173" fmla="*/ 224 w 224"/>
                  <a:gd name="T174" fmla="*/ 95 h 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4" h="95">
                    <a:moveTo>
                      <a:pt x="12" y="35"/>
                    </a:moveTo>
                    <a:lnTo>
                      <a:pt x="24" y="48"/>
                    </a:lnTo>
                    <a:lnTo>
                      <a:pt x="37" y="60"/>
                    </a:lnTo>
                    <a:lnTo>
                      <a:pt x="50" y="71"/>
                    </a:lnTo>
                    <a:lnTo>
                      <a:pt x="65" y="79"/>
                    </a:lnTo>
                    <a:lnTo>
                      <a:pt x="81" y="86"/>
                    </a:lnTo>
                    <a:lnTo>
                      <a:pt x="97" y="91"/>
                    </a:lnTo>
                    <a:lnTo>
                      <a:pt x="115" y="95"/>
                    </a:lnTo>
                    <a:lnTo>
                      <a:pt x="132" y="95"/>
                    </a:lnTo>
                    <a:lnTo>
                      <a:pt x="142" y="95"/>
                    </a:lnTo>
                    <a:lnTo>
                      <a:pt x="151" y="94"/>
                    </a:lnTo>
                    <a:lnTo>
                      <a:pt x="160" y="92"/>
                    </a:lnTo>
                    <a:lnTo>
                      <a:pt x="169" y="90"/>
                    </a:lnTo>
                    <a:lnTo>
                      <a:pt x="178" y="88"/>
                    </a:lnTo>
                    <a:lnTo>
                      <a:pt x="187" y="84"/>
                    </a:lnTo>
                    <a:lnTo>
                      <a:pt x="195" y="80"/>
                    </a:lnTo>
                    <a:lnTo>
                      <a:pt x="203" y="77"/>
                    </a:lnTo>
                    <a:lnTo>
                      <a:pt x="206" y="73"/>
                    </a:lnTo>
                    <a:lnTo>
                      <a:pt x="209" y="70"/>
                    </a:lnTo>
                    <a:lnTo>
                      <a:pt x="212" y="67"/>
                    </a:lnTo>
                    <a:lnTo>
                      <a:pt x="214" y="64"/>
                    </a:lnTo>
                    <a:lnTo>
                      <a:pt x="217" y="60"/>
                    </a:lnTo>
                    <a:lnTo>
                      <a:pt x="219" y="56"/>
                    </a:lnTo>
                    <a:lnTo>
                      <a:pt x="222" y="53"/>
                    </a:lnTo>
                    <a:lnTo>
                      <a:pt x="224" y="49"/>
                    </a:lnTo>
                    <a:lnTo>
                      <a:pt x="214" y="56"/>
                    </a:lnTo>
                    <a:lnTo>
                      <a:pt x="204" y="64"/>
                    </a:lnTo>
                    <a:lnTo>
                      <a:pt x="193" y="70"/>
                    </a:lnTo>
                    <a:lnTo>
                      <a:pt x="181" y="76"/>
                    </a:lnTo>
                    <a:lnTo>
                      <a:pt x="170" y="79"/>
                    </a:lnTo>
                    <a:lnTo>
                      <a:pt x="157" y="82"/>
                    </a:lnTo>
                    <a:lnTo>
                      <a:pt x="145" y="84"/>
                    </a:lnTo>
                    <a:lnTo>
                      <a:pt x="132" y="84"/>
                    </a:lnTo>
                    <a:lnTo>
                      <a:pt x="122" y="84"/>
                    </a:lnTo>
                    <a:lnTo>
                      <a:pt x="112" y="83"/>
                    </a:lnTo>
                    <a:lnTo>
                      <a:pt x="101" y="82"/>
                    </a:lnTo>
                    <a:lnTo>
                      <a:pt x="92" y="78"/>
                    </a:lnTo>
                    <a:lnTo>
                      <a:pt x="82" y="76"/>
                    </a:lnTo>
                    <a:lnTo>
                      <a:pt x="73" y="71"/>
                    </a:lnTo>
                    <a:lnTo>
                      <a:pt x="64" y="67"/>
                    </a:lnTo>
                    <a:lnTo>
                      <a:pt x="56" y="61"/>
                    </a:lnTo>
                    <a:lnTo>
                      <a:pt x="47" y="55"/>
                    </a:lnTo>
                    <a:lnTo>
                      <a:pt x="40" y="49"/>
                    </a:lnTo>
                    <a:lnTo>
                      <a:pt x="32" y="42"/>
                    </a:lnTo>
                    <a:lnTo>
                      <a:pt x="25" y="35"/>
                    </a:lnTo>
                    <a:lnTo>
                      <a:pt x="18" y="28"/>
                    </a:lnTo>
                    <a:lnTo>
                      <a:pt x="12" y="19"/>
                    </a:lnTo>
                    <a:lnTo>
                      <a:pt x="6" y="10"/>
                    </a:lnTo>
                    <a:lnTo>
                      <a:pt x="0" y="0"/>
                    </a:lnTo>
                    <a:lnTo>
                      <a:pt x="1" y="5"/>
                    </a:lnTo>
                    <a:lnTo>
                      <a:pt x="2" y="10"/>
                    </a:lnTo>
                    <a:lnTo>
                      <a:pt x="4" y="13"/>
                    </a:lnTo>
                    <a:lnTo>
                      <a:pt x="5" y="18"/>
                    </a:lnTo>
                    <a:lnTo>
                      <a:pt x="7" y="23"/>
                    </a:lnTo>
                    <a:lnTo>
                      <a:pt x="8" y="26"/>
                    </a:lnTo>
                    <a:lnTo>
                      <a:pt x="10" y="30"/>
                    </a:lnTo>
                    <a:lnTo>
                      <a:pt x="12" y="35"/>
                    </a:lnTo>
                    <a:close/>
                  </a:path>
                </a:pathLst>
              </a:custGeom>
              <a:solidFill>
                <a:srgbClr val="F2AF91"/>
              </a:solidFill>
              <a:ln w="9525">
                <a:noFill/>
                <a:round/>
                <a:headEnd/>
                <a:tailEnd/>
              </a:ln>
            </p:spPr>
            <p:txBody>
              <a:bodyPr/>
              <a:lstStyle/>
              <a:p>
                <a:endParaRPr lang="zh-CN" altLang="en-US"/>
              </a:p>
            </p:txBody>
          </p:sp>
          <p:sp>
            <p:nvSpPr>
              <p:cNvPr id="18557" name="Freeform 69"/>
              <p:cNvSpPr>
                <a:spLocks/>
              </p:cNvSpPr>
              <p:nvPr/>
            </p:nvSpPr>
            <p:spPr bwMode="auto">
              <a:xfrm>
                <a:off x="1135" y="2674"/>
                <a:ext cx="47" cy="18"/>
              </a:xfrm>
              <a:custGeom>
                <a:avLst/>
                <a:gdLst>
                  <a:gd name="T0" fmla="*/ 0 w 235"/>
                  <a:gd name="T1" fmla="*/ 0 h 106"/>
                  <a:gd name="T2" fmla="*/ 0 w 235"/>
                  <a:gd name="T3" fmla="*/ 0 h 106"/>
                  <a:gd name="T4" fmla="*/ 0 w 235"/>
                  <a:gd name="T5" fmla="*/ 0 h 106"/>
                  <a:gd name="T6" fmla="*/ 0 w 235"/>
                  <a:gd name="T7" fmla="*/ 0 h 106"/>
                  <a:gd name="T8" fmla="*/ 0 w 235"/>
                  <a:gd name="T9" fmla="*/ 0 h 106"/>
                  <a:gd name="T10" fmla="*/ 0 w 235"/>
                  <a:gd name="T11" fmla="*/ 0 h 106"/>
                  <a:gd name="T12" fmla="*/ 0 w 235"/>
                  <a:gd name="T13" fmla="*/ 0 h 106"/>
                  <a:gd name="T14" fmla="*/ 0 w 235"/>
                  <a:gd name="T15" fmla="*/ 0 h 106"/>
                  <a:gd name="T16" fmla="*/ 0 w 235"/>
                  <a:gd name="T17" fmla="*/ 0 h 106"/>
                  <a:gd name="T18" fmla="*/ 0 w 235"/>
                  <a:gd name="T19" fmla="*/ 0 h 106"/>
                  <a:gd name="T20" fmla="*/ 0 w 235"/>
                  <a:gd name="T21" fmla="*/ 0 h 106"/>
                  <a:gd name="T22" fmla="*/ 0 w 235"/>
                  <a:gd name="T23" fmla="*/ 0 h 106"/>
                  <a:gd name="T24" fmla="*/ 0 w 235"/>
                  <a:gd name="T25" fmla="*/ 0 h 106"/>
                  <a:gd name="T26" fmla="*/ 0 w 235"/>
                  <a:gd name="T27" fmla="*/ 0 h 106"/>
                  <a:gd name="T28" fmla="*/ 0 w 235"/>
                  <a:gd name="T29" fmla="*/ 0 h 106"/>
                  <a:gd name="T30" fmla="*/ 0 w 235"/>
                  <a:gd name="T31" fmla="*/ 0 h 106"/>
                  <a:gd name="T32" fmla="*/ 0 w 235"/>
                  <a:gd name="T33" fmla="*/ 0 h 106"/>
                  <a:gd name="T34" fmla="*/ 0 w 235"/>
                  <a:gd name="T35" fmla="*/ 0 h 106"/>
                  <a:gd name="T36" fmla="*/ 0 w 235"/>
                  <a:gd name="T37" fmla="*/ 0 h 106"/>
                  <a:gd name="T38" fmla="*/ 0 w 235"/>
                  <a:gd name="T39" fmla="*/ 0 h 106"/>
                  <a:gd name="T40" fmla="*/ 0 w 235"/>
                  <a:gd name="T41" fmla="*/ 0 h 106"/>
                  <a:gd name="T42" fmla="*/ 0 w 235"/>
                  <a:gd name="T43" fmla="*/ 0 h 106"/>
                  <a:gd name="T44" fmla="*/ 0 w 235"/>
                  <a:gd name="T45" fmla="*/ 0 h 106"/>
                  <a:gd name="T46" fmla="*/ 0 w 235"/>
                  <a:gd name="T47" fmla="*/ 0 h 106"/>
                  <a:gd name="T48" fmla="*/ 0 w 235"/>
                  <a:gd name="T49" fmla="*/ 0 h 106"/>
                  <a:gd name="T50" fmla="*/ 0 w 235"/>
                  <a:gd name="T51" fmla="*/ 0 h 106"/>
                  <a:gd name="T52" fmla="*/ 0 w 235"/>
                  <a:gd name="T53" fmla="*/ 0 h 106"/>
                  <a:gd name="T54" fmla="*/ 0 w 235"/>
                  <a:gd name="T55" fmla="*/ 0 h 106"/>
                  <a:gd name="T56" fmla="*/ 0 w 235"/>
                  <a:gd name="T57" fmla="*/ 0 h 106"/>
                  <a:gd name="T58" fmla="*/ 0 w 235"/>
                  <a:gd name="T59" fmla="*/ 0 h 106"/>
                  <a:gd name="T60" fmla="*/ 0 w 235"/>
                  <a:gd name="T61" fmla="*/ 0 h 106"/>
                  <a:gd name="T62" fmla="*/ 0 w 235"/>
                  <a:gd name="T63" fmla="*/ 0 h 106"/>
                  <a:gd name="T64" fmla="*/ 0 w 235"/>
                  <a:gd name="T65" fmla="*/ 0 h 106"/>
                  <a:gd name="T66" fmla="*/ 0 w 235"/>
                  <a:gd name="T67" fmla="*/ 0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5"/>
                  <a:gd name="T103" fmla="*/ 0 h 106"/>
                  <a:gd name="T104" fmla="*/ 235 w 235"/>
                  <a:gd name="T105" fmla="*/ 106 h 1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5" h="106">
                    <a:moveTo>
                      <a:pt x="8" y="33"/>
                    </a:moveTo>
                    <a:lnTo>
                      <a:pt x="20" y="50"/>
                    </a:lnTo>
                    <a:lnTo>
                      <a:pt x="33" y="63"/>
                    </a:lnTo>
                    <a:lnTo>
                      <a:pt x="47" y="76"/>
                    </a:lnTo>
                    <a:lnTo>
                      <a:pt x="63" y="87"/>
                    </a:lnTo>
                    <a:lnTo>
                      <a:pt x="71" y="90"/>
                    </a:lnTo>
                    <a:lnTo>
                      <a:pt x="79" y="95"/>
                    </a:lnTo>
                    <a:lnTo>
                      <a:pt x="88" y="98"/>
                    </a:lnTo>
                    <a:lnTo>
                      <a:pt x="97" y="101"/>
                    </a:lnTo>
                    <a:lnTo>
                      <a:pt x="107" y="104"/>
                    </a:lnTo>
                    <a:lnTo>
                      <a:pt x="116" y="105"/>
                    </a:lnTo>
                    <a:lnTo>
                      <a:pt x="126" y="106"/>
                    </a:lnTo>
                    <a:lnTo>
                      <a:pt x="135" y="106"/>
                    </a:lnTo>
                    <a:lnTo>
                      <a:pt x="146" y="106"/>
                    </a:lnTo>
                    <a:lnTo>
                      <a:pt x="157" y="104"/>
                    </a:lnTo>
                    <a:lnTo>
                      <a:pt x="168" y="102"/>
                    </a:lnTo>
                    <a:lnTo>
                      <a:pt x="179" y="99"/>
                    </a:lnTo>
                    <a:lnTo>
                      <a:pt x="189" y="95"/>
                    </a:lnTo>
                    <a:lnTo>
                      <a:pt x="199" y="90"/>
                    </a:lnTo>
                    <a:lnTo>
                      <a:pt x="209" y="84"/>
                    </a:lnTo>
                    <a:lnTo>
                      <a:pt x="218" y="78"/>
                    </a:lnTo>
                    <a:lnTo>
                      <a:pt x="220" y="76"/>
                    </a:lnTo>
                    <a:lnTo>
                      <a:pt x="222" y="72"/>
                    </a:lnTo>
                    <a:lnTo>
                      <a:pt x="224" y="70"/>
                    </a:lnTo>
                    <a:lnTo>
                      <a:pt x="226" y="66"/>
                    </a:lnTo>
                    <a:lnTo>
                      <a:pt x="228" y="63"/>
                    </a:lnTo>
                    <a:lnTo>
                      <a:pt x="231" y="59"/>
                    </a:lnTo>
                    <a:lnTo>
                      <a:pt x="233" y="57"/>
                    </a:lnTo>
                    <a:lnTo>
                      <a:pt x="235" y="53"/>
                    </a:lnTo>
                    <a:lnTo>
                      <a:pt x="235" y="52"/>
                    </a:lnTo>
                    <a:lnTo>
                      <a:pt x="235" y="51"/>
                    </a:lnTo>
                    <a:lnTo>
                      <a:pt x="224" y="62"/>
                    </a:lnTo>
                    <a:lnTo>
                      <a:pt x="213" y="70"/>
                    </a:lnTo>
                    <a:lnTo>
                      <a:pt x="201" y="77"/>
                    </a:lnTo>
                    <a:lnTo>
                      <a:pt x="189" y="83"/>
                    </a:lnTo>
                    <a:lnTo>
                      <a:pt x="176" y="88"/>
                    </a:lnTo>
                    <a:lnTo>
                      <a:pt x="163" y="92"/>
                    </a:lnTo>
                    <a:lnTo>
                      <a:pt x="149" y="94"/>
                    </a:lnTo>
                    <a:lnTo>
                      <a:pt x="135" y="95"/>
                    </a:lnTo>
                    <a:lnTo>
                      <a:pt x="124" y="95"/>
                    </a:lnTo>
                    <a:lnTo>
                      <a:pt x="114" y="94"/>
                    </a:lnTo>
                    <a:lnTo>
                      <a:pt x="103" y="92"/>
                    </a:lnTo>
                    <a:lnTo>
                      <a:pt x="93" y="88"/>
                    </a:lnTo>
                    <a:lnTo>
                      <a:pt x="83" y="84"/>
                    </a:lnTo>
                    <a:lnTo>
                      <a:pt x="73" y="80"/>
                    </a:lnTo>
                    <a:lnTo>
                      <a:pt x="64" y="75"/>
                    </a:lnTo>
                    <a:lnTo>
                      <a:pt x="55" y="69"/>
                    </a:lnTo>
                    <a:lnTo>
                      <a:pt x="47" y="63"/>
                    </a:lnTo>
                    <a:lnTo>
                      <a:pt x="39" y="56"/>
                    </a:lnTo>
                    <a:lnTo>
                      <a:pt x="31" y="47"/>
                    </a:lnTo>
                    <a:lnTo>
                      <a:pt x="24" y="39"/>
                    </a:lnTo>
                    <a:lnTo>
                      <a:pt x="17" y="30"/>
                    </a:lnTo>
                    <a:lnTo>
                      <a:pt x="11" y="21"/>
                    </a:lnTo>
                    <a:lnTo>
                      <a:pt x="6" y="11"/>
                    </a:lnTo>
                    <a:lnTo>
                      <a:pt x="0" y="0"/>
                    </a:lnTo>
                    <a:lnTo>
                      <a:pt x="1" y="5"/>
                    </a:lnTo>
                    <a:lnTo>
                      <a:pt x="2" y="9"/>
                    </a:lnTo>
                    <a:lnTo>
                      <a:pt x="2" y="14"/>
                    </a:lnTo>
                    <a:lnTo>
                      <a:pt x="3" y="17"/>
                    </a:lnTo>
                    <a:lnTo>
                      <a:pt x="4" y="21"/>
                    </a:lnTo>
                    <a:lnTo>
                      <a:pt x="5" y="26"/>
                    </a:lnTo>
                    <a:lnTo>
                      <a:pt x="7" y="29"/>
                    </a:lnTo>
                    <a:lnTo>
                      <a:pt x="8" y="33"/>
                    </a:lnTo>
                    <a:close/>
                  </a:path>
                </a:pathLst>
              </a:custGeom>
              <a:solidFill>
                <a:srgbClr val="F2B191"/>
              </a:solidFill>
              <a:ln w="9525">
                <a:noFill/>
                <a:round/>
                <a:headEnd/>
                <a:tailEnd/>
              </a:ln>
            </p:spPr>
            <p:txBody>
              <a:bodyPr/>
              <a:lstStyle/>
              <a:p>
                <a:endParaRPr lang="zh-CN" altLang="en-US"/>
              </a:p>
            </p:txBody>
          </p:sp>
          <p:sp>
            <p:nvSpPr>
              <p:cNvPr id="18558" name="Freeform 70"/>
              <p:cNvSpPr>
                <a:spLocks/>
              </p:cNvSpPr>
              <p:nvPr/>
            </p:nvSpPr>
            <p:spPr bwMode="auto">
              <a:xfrm>
                <a:off x="1134" y="2672"/>
                <a:ext cx="49" cy="19"/>
              </a:xfrm>
              <a:custGeom>
                <a:avLst/>
                <a:gdLst>
                  <a:gd name="T0" fmla="*/ 0 w 242"/>
                  <a:gd name="T1" fmla="*/ 0 h 114"/>
                  <a:gd name="T2" fmla="*/ 0 w 242"/>
                  <a:gd name="T3" fmla="*/ 0 h 114"/>
                  <a:gd name="T4" fmla="*/ 0 w 242"/>
                  <a:gd name="T5" fmla="*/ 0 h 114"/>
                  <a:gd name="T6" fmla="*/ 0 w 242"/>
                  <a:gd name="T7" fmla="*/ 0 h 114"/>
                  <a:gd name="T8" fmla="*/ 0 w 242"/>
                  <a:gd name="T9" fmla="*/ 0 h 114"/>
                  <a:gd name="T10" fmla="*/ 0 w 242"/>
                  <a:gd name="T11" fmla="*/ 0 h 114"/>
                  <a:gd name="T12" fmla="*/ 0 w 242"/>
                  <a:gd name="T13" fmla="*/ 0 h 114"/>
                  <a:gd name="T14" fmla="*/ 0 w 242"/>
                  <a:gd name="T15" fmla="*/ 0 h 114"/>
                  <a:gd name="T16" fmla="*/ 0 w 242"/>
                  <a:gd name="T17" fmla="*/ 0 h 114"/>
                  <a:gd name="T18" fmla="*/ 0 w 242"/>
                  <a:gd name="T19" fmla="*/ 0 h 114"/>
                  <a:gd name="T20" fmla="*/ 0 w 242"/>
                  <a:gd name="T21" fmla="*/ 0 h 114"/>
                  <a:gd name="T22" fmla="*/ 0 w 242"/>
                  <a:gd name="T23" fmla="*/ 0 h 114"/>
                  <a:gd name="T24" fmla="*/ 0 w 242"/>
                  <a:gd name="T25" fmla="*/ 0 h 114"/>
                  <a:gd name="T26" fmla="*/ 0 w 242"/>
                  <a:gd name="T27" fmla="*/ 0 h 114"/>
                  <a:gd name="T28" fmla="*/ 0 w 242"/>
                  <a:gd name="T29" fmla="*/ 0 h 114"/>
                  <a:gd name="T30" fmla="*/ 0 w 242"/>
                  <a:gd name="T31" fmla="*/ 0 h 114"/>
                  <a:gd name="T32" fmla="*/ 0 w 242"/>
                  <a:gd name="T33" fmla="*/ 0 h 114"/>
                  <a:gd name="T34" fmla="*/ 0 w 242"/>
                  <a:gd name="T35" fmla="*/ 0 h 114"/>
                  <a:gd name="T36" fmla="*/ 0 w 242"/>
                  <a:gd name="T37" fmla="*/ 0 h 114"/>
                  <a:gd name="T38" fmla="*/ 0 w 242"/>
                  <a:gd name="T39" fmla="*/ 0 h 114"/>
                  <a:gd name="T40" fmla="*/ 0 w 242"/>
                  <a:gd name="T41" fmla="*/ 0 h 114"/>
                  <a:gd name="T42" fmla="*/ 0 w 242"/>
                  <a:gd name="T43" fmla="*/ 0 h 114"/>
                  <a:gd name="T44" fmla="*/ 0 w 242"/>
                  <a:gd name="T45" fmla="*/ 0 h 114"/>
                  <a:gd name="T46" fmla="*/ 0 w 242"/>
                  <a:gd name="T47" fmla="*/ 0 h 114"/>
                  <a:gd name="T48" fmla="*/ 0 w 242"/>
                  <a:gd name="T49" fmla="*/ 0 h 114"/>
                  <a:gd name="T50" fmla="*/ 0 w 242"/>
                  <a:gd name="T51" fmla="*/ 0 h 114"/>
                  <a:gd name="T52" fmla="*/ 0 w 242"/>
                  <a:gd name="T53" fmla="*/ 0 h 114"/>
                  <a:gd name="T54" fmla="*/ 0 w 242"/>
                  <a:gd name="T55" fmla="*/ 0 h 114"/>
                  <a:gd name="T56" fmla="*/ 0 w 242"/>
                  <a:gd name="T57" fmla="*/ 0 h 114"/>
                  <a:gd name="T58" fmla="*/ 0 w 242"/>
                  <a:gd name="T59" fmla="*/ 0 h 114"/>
                  <a:gd name="T60" fmla="*/ 0 w 242"/>
                  <a:gd name="T61" fmla="*/ 0 h 114"/>
                  <a:gd name="T62" fmla="*/ 0 w 242"/>
                  <a:gd name="T63" fmla="*/ 0 h 114"/>
                  <a:gd name="T64" fmla="*/ 0 w 242"/>
                  <a:gd name="T65" fmla="*/ 0 h 114"/>
                  <a:gd name="T66" fmla="*/ 0 w 242"/>
                  <a:gd name="T67" fmla="*/ 0 h 114"/>
                  <a:gd name="T68" fmla="*/ 0 w 242"/>
                  <a:gd name="T69" fmla="*/ 0 h 114"/>
                  <a:gd name="T70" fmla="*/ 0 w 242"/>
                  <a:gd name="T71" fmla="*/ 0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114"/>
                  <a:gd name="T110" fmla="*/ 242 w 242"/>
                  <a:gd name="T111" fmla="*/ 114 h 1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114">
                    <a:moveTo>
                      <a:pt x="4" y="30"/>
                    </a:moveTo>
                    <a:lnTo>
                      <a:pt x="10" y="40"/>
                    </a:lnTo>
                    <a:lnTo>
                      <a:pt x="16" y="49"/>
                    </a:lnTo>
                    <a:lnTo>
                      <a:pt x="22" y="58"/>
                    </a:lnTo>
                    <a:lnTo>
                      <a:pt x="29" y="65"/>
                    </a:lnTo>
                    <a:lnTo>
                      <a:pt x="36" y="72"/>
                    </a:lnTo>
                    <a:lnTo>
                      <a:pt x="44" y="79"/>
                    </a:lnTo>
                    <a:lnTo>
                      <a:pt x="51" y="85"/>
                    </a:lnTo>
                    <a:lnTo>
                      <a:pt x="60" y="91"/>
                    </a:lnTo>
                    <a:lnTo>
                      <a:pt x="68" y="97"/>
                    </a:lnTo>
                    <a:lnTo>
                      <a:pt x="77" y="101"/>
                    </a:lnTo>
                    <a:lnTo>
                      <a:pt x="86" y="106"/>
                    </a:lnTo>
                    <a:lnTo>
                      <a:pt x="96" y="108"/>
                    </a:lnTo>
                    <a:lnTo>
                      <a:pt x="105" y="112"/>
                    </a:lnTo>
                    <a:lnTo>
                      <a:pt x="116" y="113"/>
                    </a:lnTo>
                    <a:lnTo>
                      <a:pt x="126" y="114"/>
                    </a:lnTo>
                    <a:lnTo>
                      <a:pt x="136" y="114"/>
                    </a:lnTo>
                    <a:lnTo>
                      <a:pt x="149" y="114"/>
                    </a:lnTo>
                    <a:lnTo>
                      <a:pt x="161" y="112"/>
                    </a:lnTo>
                    <a:lnTo>
                      <a:pt x="174" y="109"/>
                    </a:lnTo>
                    <a:lnTo>
                      <a:pt x="185" y="106"/>
                    </a:lnTo>
                    <a:lnTo>
                      <a:pt x="197" y="100"/>
                    </a:lnTo>
                    <a:lnTo>
                      <a:pt x="208" y="94"/>
                    </a:lnTo>
                    <a:lnTo>
                      <a:pt x="218" y="86"/>
                    </a:lnTo>
                    <a:lnTo>
                      <a:pt x="228" y="79"/>
                    </a:lnTo>
                    <a:lnTo>
                      <a:pt x="229" y="78"/>
                    </a:lnTo>
                    <a:lnTo>
                      <a:pt x="230" y="76"/>
                    </a:lnTo>
                    <a:lnTo>
                      <a:pt x="232" y="74"/>
                    </a:lnTo>
                    <a:lnTo>
                      <a:pt x="232" y="73"/>
                    </a:lnTo>
                    <a:lnTo>
                      <a:pt x="233" y="72"/>
                    </a:lnTo>
                    <a:lnTo>
                      <a:pt x="234" y="70"/>
                    </a:lnTo>
                    <a:lnTo>
                      <a:pt x="235" y="68"/>
                    </a:lnTo>
                    <a:lnTo>
                      <a:pt x="236" y="67"/>
                    </a:lnTo>
                    <a:lnTo>
                      <a:pt x="237" y="65"/>
                    </a:lnTo>
                    <a:lnTo>
                      <a:pt x="237" y="64"/>
                    </a:lnTo>
                    <a:lnTo>
                      <a:pt x="238" y="61"/>
                    </a:lnTo>
                    <a:lnTo>
                      <a:pt x="239" y="59"/>
                    </a:lnTo>
                    <a:lnTo>
                      <a:pt x="240" y="58"/>
                    </a:lnTo>
                    <a:lnTo>
                      <a:pt x="241" y="55"/>
                    </a:lnTo>
                    <a:lnTo>
                      <a:pt x="241" y="54"/>
                    </a:lnTo>
                    <a:lnTo>
                      <a:pt x="242" y="52"/>
                    </a:lnTo>
                    <a:lnTo>
                      <a:pt x="230" y="64"/>
                    </a:lnTo>
                    <a:lnTo>
                      <a:pt x="219" y="73"/>
                    </a:lnTo>
                    <a:lnTo>
                      <a:pt x="207" y="83"/>
                    </a:lnTo>
                    <a:lnTo>
                      <a:pt x="194" y="90"/>
                    </a:lnTo>
                    <a:lnTo>
                      <a:pt x="180" y="96"/>
                    </a:lnTo>
                    <a:lnTo>
                      <a:pt x="166" y="100"/>
                    </a:lnTo>
                    <a:lnTo>
                      <a:pt x="151" y="103"/>
                    </a:lnTo>
                    <a:lnTo>
                      <a:pt x="136" y="103"/>
                    </a:lnTo>
                    <a:lnTo>
                      <a:pt x="125" y="103"/>
                    </a:lnTo>
                    <a:lnTo>
                      <a:pt x="114" y="102"/>
                    </a:lnTo>
                    <a:lnTo>
                      <a:pt x="102" y="100"/>
                    </a:lnTo>
                    <a:lnTo>
                      <a:pt x="92" y="96"/>
                    </a:lnTo>
                    <a:lnTo>
                      <a:pt x="82" y="92"/>
                    </a:lnTo>
                    <a:lnTo>
                      <a:pt x="72" y="88"/>
                    </a:lnTo>
                    <a:lnTo>
                      <a:pt x="63" y="82"/>
                    </a:lnTo>
                    <a:lnTo>
                      <a:pt x="54" y="74"/>
                    </a:lnTo>
                    <a:lnTo>
                      <a:pt x="45" y="67"/>
                    </a:lnTo>
                    <a:lnTo>
                      <a:pt x="37" y="60"/>
                    </a:lnTo>
                    <a:lnTo>
                      <a:pt x="30" y="52"/>
                    </a:lnTo>
                    <a:lnTo>
                      <a:pt x="23" y="42"/>
                    </a:lnTo>
                    <a:lnTo>
                      <a:pt x="16" y="32"/>
                    </a:lnTo>
                    <a:lnTo>
                      <a:pt x="10" y="22"/>
                    </a:lnTo>
                    <a:lnTo>
                      <a:pt x="5" y="11"/>
                    </a:lnTo>
                    <a:lnTo>
                      <a:pt x="0" y="0"/>
                    </a:lnTo>
                    <a:lnTo>
                      <a:pt x="0" y="4"/>
                    </a:lnTo>
                    <a:lnTo>
                      <a:pt x="1" y="7"/>
                    </a:lnTo>
                    <a:lnTo>
                      <a:pt x="1" y="11"/>
                    </a:lnTo>
                    <a:lnTo>
                      <a:pt x="1" y="16"/>
                    </a:lnTo>
                    <a:lnTo>
                      <a:pt x="2" y="19"/>
                    </a:lnTo>
                    <a:lnTo>
                      <a:pt x="3" y="23"/>
                    </a:lnTo>
                    <a:lnTo>
                      <a:pt x="3" y="26"/>
                    </a:lnTo>
                    <a:lnTo>
                      <a:pt x="4" y="30"/>
                    </a:lnTo>
                    <a:close/>
                  </a:path>
                </a:pathLst>
              </a:custGeom>
              <a:solidFill>
                <a:srgbClr val="F2B493"/>
              </a:solidFill>
              <a:ln w="9525">
                <a:noFill/>
                <a:round/>
                <a:headEnd/>
                <a:tailEnd/>
              </a:ln>
            </p:spPr>
            <p:txBody>
              <a:bodyPr/>
              <a:lstStyle/>
              <a:p>
                <a:endParaRPr lang="zh-CN" altLang="en-US"/>
              </a:p>
            </p:txBody>
          </p:sp>
          <p:sp>
            <p:nvSpPr>
              <p:cNvPr id="18559" name="Freeform 71"/>
              <p:cNvSpPr>
                <a:spLocks/>
              </p:cNvSpPr>
              <p:nvPr/>
            </p:nvSpPr>
            <p:spPr bwMode="auto">
              <a:xfrm>
                <a:off x="1134" y="2669"/>
                <a:ext cx="50" cy="21"/>
              </a:xfrm>
              <a:custGeom>
                <a:avLst/>
                <a:gdLst>
                  <a:gd name="T0" fmla="*/ 0 w 246"/>
                  <a:gd name="T1" fmla="*/ 0 h 123"/>
                  <a:gd name="T2" fmla="*/ 0 w 246"/>
                  <a:gd name="T3" fmla="*/ 0 h 123"/>
                  <a:gd name="T4" fmla="*/ 0 w 246"/>
                  <a:gd name="T5" fmla="*/ 0 h 123"/>
                  <a:gd name="T6" fmla="*/ 0 w 246"/>
                  <a:gd name="T7" fmla="*/ 0 h 123"/>
                  <a:gd name="T8" fmla="*/ 0 w 246"/>
                  <a:gd name="T9" fmla="*/ 0 h 123"/>
                  <a:gd name="T10" fmla="*/ 0 w 246"/>
                  <a:gd name="T11" fmla="*/ 0 h 123"/>
                  <a:gd name="T12" fmla="*/ 0 w 246"/>
                  <a:gd name="T13" fmla="*/ 0 h 123"/>
                  <a:gd name="T14" fmla="*/ 0 w 246"/>
                  <a:gd name="T15" fmla="*/ 0 h 123"/>
                  <a:gd name="T16" fmla="*/ 0 w 246"/>
                  <a:gd name="T17" fmla="*/ 0 h 123"/>
                  <a:gd name="T18" fmla="*/ 0 w 246"/>
                  <a:gd name="T19" fmla="*/ 0 h 123"/>
                  <a:gd name="T20" fmla="*/ 0 w 246"/>
                  <a:gd name="T21" fmla="*/ 0 h 123"/>
                  <a:gd name="T22" fmla="*/ 0 w 246"/>
                  <a:gd name="T23" fmla="*/ 0 h 123"/>
                  <a:gd name="T24" fmla="*/ 0 w 246"/>
                  <a:gd name="T25" fmla="*/ 0 h 123"/>
                  <a:gd name="T26" fmla="*/ 0 w 246"/>
                  <a:gd name="T27" fmla="*/ 0 h 123"/>
                  <a:gd name="T28" fmla="*/ 0 w 246"/>
                  <a:gd name="T29" fmla="*/ 0 h 123"/>
                  <a:gd name="T30" fmla="*/ 0 w 246"/>
                  <a:gd name="T31" fmla="*/ 0 h 123"/>
                  <a:gd name="T32" fmla="*/ 0 w 246"/>
                  <a:gd name="T33" fmla="*/ 0 h 123"/>
                  <a:gd name="T34" fmla="*/ 0 w 246"/>
                  <a:gd name="T35" fmla="*/ 0 h 123"/>
                  <a:gd name="T36" fmla="*/ 0 w 246"/>
                  <a:gd name="T37" fmla="*/ 0 h 123"/>
                  <a:gd name="T38" fmla="*/ 0 w 246"/>
                  <a:gd name="T39" fmla="*/ 0 h 123"/>
                  <a:gd name="T40" fmla="*/ 0 w 246"/>
                  <a:gd name="T41" fmla="*/ 0 h 123"/>
                  <a:gd name="T42" fmla="*/ 0 w 246"/>
                  <a:gd name="T43" fmla="*/ 0 h 123"/>
                  <a:gd name="T44" fmla="*/ 0 w 246"/>
                  <a:gd name="T45" fmla="*/ 0 h 123"/>
                  <a:gd name="T46" fmla="*/ 0 w 246"/>
                  <a:gd name="T47" fmla="*/ 0 h 123"/>
                  <a:gd name="T48" fmla="*/ 0 w 246"/>
                  <a:gd name="T49" fmla="*/ 0 h 123"/>
                  <a:gd name="T50" fmla="*/ 0 w 246"/>
                  <a:gd name="T51" fmla="*/ 0 h 123"/>
                  <a:gd name="T52" fmla="*/ 0 w 246"/>
                  <a:gd name="T53" fmla="*/ 0 h 123"/>
                  <a:gd name="T54" fmla="*/ 0 w 246"/>
                  <a:gd name="T55" fmla="*/ 0 h 123"/>
                  <a:gd name="T56" fmla="*/ 0 w 246"/>
                  <a:gd name="T57" fmla="*/ 0 h 123"/>
                  <a:gd name="T58" fmla="*/ 0 w 246"/>
                  <a:gd name="T59" fmla="*/ 0 h 123"/>
                  <a:gd name="T60" fmla="*/ 0 w 246"/>
                  <a:gd name="T61" fmla="*/ 0 h 123"/>
                  <a:gd name="T62" fmla="*/ 0 w 246"/>
                  <a:gd name="T63" fmla="*/ 0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6"/>
                  <a:gd name="T97" fmla="*/ 0 h 123"/>
                  <a:gd name="T98" fmla="*/ 246 w 246"/>
                  <a:gd name="T99" fmla="*/ 123 h 1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6" h="123">
                    <a:moveTo>
                      <a:pt x="1" y="28"/>
                    </a:moveTo>
                    <a:lnTo>
                      <a:pt x="7" y="39"/>
                    </a:lnTo>
                    <a:lnTo>
                      <a:pt x="12" y="49"/>
                    </a:lnTo>
                    <a:lnTo>
                      <a:pt x="18" y="58"/>
                    </a:lnTo>
                    <a:lnTo>
                      <a:pt x="25" y="67"/>
                    </a:lnTo>
                    <a:lnTo>
                      <a:pt x="32" y="75"/>
                    </a:lnTo>
                    <a:lnTo>
                      <a:pt x="40" y="84"/>
                    </a:lnTo>
                    <a:lnTo>
                      <a:pt x="48" y="91"/>
                    </a:lnTo>
                    <a:lnTo>
                      <a:pt x="56" y="97"/>
                    </a:lnTo>
                    <a:lnTo>
                      <a:pt x="65" y="103"/>
                    </a:lnTo>
                    <a:lnTo>
                      <a:pt x="74" y="108"/>
                    </a:lnTo>
                    <a:lnTo>
                      <a:pt x="84" y="112"/>
                    </a:lnTo>
                    <a:lnTo>
                      <a:pt x="94" y="116"/>
                    </a:lnTo>
                    <a:lnTo>
                      <a:pt x="104" y="120"/>
                    </a:lnTo>
                    <a:lnTo>
                      <a:pt x="115" y="122"/>
                    </a:lnTo>
                    <a:lnTo>
                      <a:pt x="125" y="123"/>
                    </a:lnTo>
                    <a:lnTo>
                      <a:pt x="136" y="123"/>
                    </a:lnTo>
                    <a:lnTo>
                      <a:pt x="150" y="122"/>
                    </a:lnTo>
                    <a:lnTo>
                      <a:pt x="164" y="120"/>
                    </a:lnTo>
                    <a:lnTo>
                      <a:pt x="177" y="116"/>
                    </a:lnTo>
                    <a:lnTo>
                      <a:pt x="190" y="111"/>
                    </a:lnTo>
                    <a:lnTo>
                      <a:pt x="202" y="105"/>
                    </a:lnTo>
                    <a:lnTo>
                      <a:pt x="214" y="98"/>
                    </a:lnTo>
                    <a:lnTo>
                      <a:pt x="225" y="90"/>
                    </a:lnTo>
                    <a:lnTo>
                      <a:pt x="236" y="79"/>
                    </a:lnTo>
                    <a:lnTo>
                      <a:pt x="238" y="76"/>
                    </a:lnTo>
                    <a:lnTo>
                      <a:pt x="239" y="73"/>
                    </a:lnTo>
                    <a:lnTo>
                      <a:pt x="241" y="69"/>
                    </a:lnTo>
                    <a:lnTo>
                      <a:pt x="242" y="66"/>
                    </a:lnTo>
                    <a:lnTo>
                      <a:pt x="243" y="62"/>
                    </a:lnTo>
                    <a:lnTo>
                      <a:pt x="244" y="60"/>
                    </a:lnTo>
                    <a:lnTo>
                      <a:pt x="245" y="56"/>
                    </a:lnTo>
                    <a:lnTo>
                      <a:pt x="246" y="52"/>
                    </a:lnTo>
                    <a:lnTo>
                      <a:pt x="236" y="66"/>
                    </a:lnTo>
                    <a:lnTo>
                      <a:pt x="223" y="78"/>
                    </a:lnTo>
                    <a:lnTo>
                      <a:pt x="211" y="87"/>
                    </a:lnTo>
                    <a:lnTo>
                      <a:pt x="197" y="96"/>
                    </a:lnTo>
                    <a:lnTo>
                      <a:pt x="183" y="103"/>
                    </a:lnTo>
                    <a:lnTo>
                      <a:pt x="168" y="108"/>
                    </a:lnTo>
                    <a:lnTo>
                      <a:pt x="152" y="111"/>
                    </a:lnTo>
                    <a:lnTo>
                      <a:pt x="136" y="112"/>
                    </a:lnTo>
                    <a:lnTo>
                      <a:pt x="125" y="112"/>
                    </a:lnTo>
                    <a:lnTo>
                      <a:pt x="113" y="110"/>
                    </a:lnTo>
                    <a:lnTo>
                      <a:pt x="101" y="108"/>
                    </a:lnTo>
                    <a:lnTo>
                      <a:pt x="91" y="104"/>
                    </a:lnTo>
                    <a:lnTo>
                      <a:pt x="80" y="99"/>
                    </a:lnTo>
                    <a:lnTo>
                      <a:pt x="70" y="94"/>
                    </a:lnTo>
                    <a:lnTo>
                      <a:pt x="61" y="87"/>
                    </a:lnTo>
                    <a:lnTo>
                      <a:pt x="52" y="80"/>
                    </a:lnTo>
                    <a:lnTo>
                      <a:pt x="43" y="73"/>
                    </a:lnTo>
                    <a:lnTo>
                      <a:pt x="35" y="64"/>
                    </a:lnTo>
                    <a:lnTo>
                      <a:pt x="28" y="55"/>
                    </a:lnTo>
                    <a:lnTo>
                      <a:pt x="21" y="45"/>
                    </a:lnTo>
                    <a:lnTo>
                      <a:pt x="15" y="34"/>
                    </a:lnTo>
                    <a:lnTo>
                      <a:pt x="9" y="22"/>
                    </a:lnTo>
                    <a:lnTo>
                      <a:pt x="4" y="12"/>
                    </a:lnTo>
                    <a:lnTo>
                      <a:pt x="0" y="0"/>
                    </a:lnTo>
                    <a:lnTo>
                      <a:pt x="0" y="3"/>
                    </a:lnTo>
                    <a:lnTo>
                      <a:pt x="0" y="7"/>
                    </a:lnTo>
                    <a:lnTo>
                      <a:pt x="0" y="11"/>
                    </a:lnTo>
                    <a:lnTo>
                      <a:pt x="0" y="14"/>
                    </a:lnTo>
                    <a:lnTo>
                      <a:pt x="0" y="18"/>
                    </a:lnTo>
                    <a:lnTo>
                      <a:pt x="1" y="21"/>
                    </a:lnTo>
                    <a:lnTo>
                      <a:pt x="1" y="25"/>
                    </a:lnTo>
                    <a:lnTo>
                      <a:pt x="1" y="28"/>
                    </a:lnTo>
                    <a:close/>
                  </a:path>
                </a:pathLst>
              </a:custGeom>
              <a:solidFill>
                <a:srgbClr val="F3B694"/>
              </a:solidFill>
              <a:ln w="9525">
                <a:noFill/>
                <a:round/>
                <a:headEnd/>
                <a:tailEnd/>
              </a:ln>
            </p:spPr>
            <p:txBody>
              <a:bodyPr/>
              <a:lstStyle/>
              <a:p>
                <a:endParaRPr lang="zh-CN" altLang="en-US"/>
              </a:p>
            </p:txBody>
          </p:sp>
          <p:sp>
            <p:nvSpPr>
              <p:cNvPr id="18560" name="Freeform 72"/>
              <p:cNvSpPr>
                <a:spLocks/>
              </p:cNvSpPr>
              <p:nvPr/>
            </p:nvSpPr>
            <p:spPr bwMode="auto">
              <a:xfrm>
                <a:off x="1134" y="2667"/>
                <a:ext cx="50" cy="22"/>
              </a:xfrm>
              <a:custGeom>
                <a:avLst/>
                <a:gdLst>
                  <a:gd name="T0" fmla="*/ 0 w 249"/>
                  <a:gd name="T1" fmla="*/ 0 h 132"/>
                  <a:gd name="T2" fmla="*/ 0 w 249"/>
                  <a:gd name="T3" fmla="*/ 0 h 132"/>
                  <a:gd name="T4" fmla="*/ 0 w 249"/>
                  <a:gd name="T5" fmla="*/ 0 h 132"/>
                  <a:gd name="T6" fmla="*/ 0 w 249"/>
                  <a:gd name="T7" fmla="*/ 0 h 132"/>
                  <a:gd name="T8" fmla="*/ 0 w 249"/>
                  <a:gd name="T9" fmla="*/ 0 h 132"/>
                  <a:gd name="T10" fmla="*/ 0 w 249"/>
                  <a:gd name="T11" fmla="*/ 0 h 132"/>
                  <a:gd name="T12" fmla="*/ 0 w 249"/>
                  <a:gd name="T13" fmla="*/ 0 h 132"/>
                  <a:gd name="T14" fmla="*/ 0 w 249"/>
                  <a:gd name="T15" fmla="*/ 0 h 132"/>
                  <a:gd name="T16" fmla="*/ 0 w 249"/>
                  <a:gd name="T17" fmla="*/ 0 h 132"/>
                  <a:gd name="T18" fmla="*/ 0 w 249"/>
                  <a:gd name="T19" fmla="*/ 0 h 132"/>
                  <a:gd name="T20" fmla="*/ 0 w 249"/>
                  <a:gd name="T21" fmla="*/ 0 h 132"/>
                  <a:gd name="T22" fmla="*/ 0 w 249"/>
                  <a:gd name="T23" fmla="*/ 0 h 132"/>
                  <a:gd name="T24" fmla="*/ 0 w 249"/>
                  <a:gd name="T25" fmla="*/ 0 h 132"/>
                  <a:gd name="T26" fmla="*/ 0 w 249"/>
                  <a:gd name="T27" fmla="*/ 0 h 132"/>
                  <a:gd name="T28" fmla="*/ 0 w 249"/>
                  <a:gd name="T29" fmla="*/ 0 h 132"/>
                  <a:gd name="T30" fmla="*/ 0 w 249"/>
                  <a:gd name="T31" fmla="*/ 0 h 132"/>
                  <a:gd name="T32" fmla="*/ 0 w 249"/>
                  <a:gd name="T33" fmla="*/ 0 h 132"/>
                  <a:gd name="T34" fmla="*/ 0 w 249"/>
                  <a:gd name="T35" fmla="*/ 0 h 132"/>
                  <a:gd name="T36" fmla="*/ 0 w 249"/>
                  <a:gd name="T37" fmla="*/ 0 h 132"/>
                  <a:gd name="T38" fmla="*/ 0 w 249"/>
                  <a:gd name="T39" fmla="*/ 0 h 132"/>
                  <a:gd name="T40" fmla="*/ 0 w 249"/>
                  <a:gd name="T41" fmla="*/ 0 h 132"/>
                  <a:gd name="T42" fmla="*/ 0 w 249"/>
                  <a:gd name="T43" fmla="*/ 0 h 132"/>
                  <a:gd name="T44" fmla="*/ 0 w 249"/>
                  <a:gd name="T45" fmla="*/ 0 h 132"/>
                  <a:gd name="T46" fmla="*/ 0 w 249"/>
                  <a:gd name="T47" fmla="*/ 0 h 132"/>
                  <a:gd name="T48" fmla="*/ 0 w 249"/>
                  <a:gd name="T49" fmla="*/ 0 h 132"/>
                  <a:gd name="T50" fmla="*/ 0 w 249"/>
                  <a:gd name="T51" fmla="*/ 0 h 132"/>
                  <a:gd name="T52" fmla="*/ 0 w 249"/>
                  <a:gd name="T53" fmla="*/ 0 h 132"/>
                  <a:gd name="T54" fmla="*/ 0 w 249"/>
                  <a:gd name="T55" fmla="*/ 0 h 132"/>
                  <a:gd name="T56" fmla="*/ 0 w 249"/>
                  <a:gd name="T57" fmla="*/ 0 h 132"/>
                  <a:gd name="T58" fmla="*/ 0 w 249"/>
                  <a:gd name="T59" fmla="*/ 0 h 132"/>
                  <a:gd name="T60" fmla="*/ 0 w 249"/>
                  <a:gd name="T61" fmla="*/ 0 h 132"/>
                  <a:gd name="T62" fmla="*/ 0 w 249"/>
                  <a:gd name="T63" fmla="*/ 0 h 132"/>
                  <a:gd name="T64" fmla="*/ 0 w 249"/>
                  <a:gd name="T65" fmla="*/ 0 h 1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9"/>
                  <a:gd name="T100" fmla="*/ 0 h 132"/>
                  <a:gd name="T101" fmla="*/ 249 w 249"/>
                  <a:gd name="T102" fmla="*/ 132 h 1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9" h="132">
                    <a:moveTo>
                      <a:pt x="0" y="29"/>
                    </a:moveTo>
                    <a:lnTo>
                      <a:pt x="5" y="40"/>
                    </a:lnTo>
                    <a:lnTo>
                      <a:pt x="10" y="51"/>
                    </a:lnTo>
                    <a:lnTo>
                      <a:pt x="16" y="61"/>
                    </a:lnTo>
                    <a:lnTo>
                      <a:pt x="23" y="71"/>
                    </a:lnTo>
                    <a:lnTo>
                      <a:pt x="30" y="79"/>
                    </a:lnTo>
                    <a:lnTo>
                      <a:pt x="37" y="89"/>
                    </a:lnTo>
                    <a:lnTo>
                      <a:pt x="45" y="96"/>
                    </a:lnTo>
                    <a:lnTo>
                      <a:pt x="54" y="103"/>
                    </a:lnTo>
                    <a:lnTo>
                      <a:pt x="63" y="111"/>
                    </a:lnTo>
                    <a:lnTo>
                      <a:pt x="72" y="117"/>
                    </a:lnTo>
                    <a:lnTo>
                      <a:pt x="82" y="121"/>
                    </a:lnTo>
                    <a:lnTo>
                      <a:pt x="92" y="125"/>
                    </a:lnTo>
                    <a:lnTo>
                      <a:pt x="102" y="129"/>
                    </a:lnTo>
                    <a:lnTo>
                      <a:pt x="114" y="131"/>
                    </a:lnTo>
                    <a:lnTo>
                      <a:pt x="125" y="132"/>
                    </a:lnTo>
                    <a:lnTo>
                      <a:pt x="136" y="132"/>
                    </a:lnTo>
                    <a:lnTo>
                      <a:pt x="151" y="132"/>
                    </a:lnTo>
                    <a:lnTo>
                      <a:pt x="166" y="129"/>
                    </a:lnTo>
                    <a:lnTo>
                      <a:pt x="180" y="125"/>
                    </a:lnTo>
                    <a:lnTo>
                      <a:pt x="194" y="119"/>
                    </a:lnTo>
                    <a:lnTo>
                      <a:pt x="207" y="112"/>
                    </a:lnTo>
                    <a:lnTo>
                      <a:pt x="219" y="102"/>
                    </a:lnTo>
                    <a:lnTo>
                      <a:pt x="230" y="93"/>
                    </a:lnTo>
                    <a:lnTo>
                      <a:pt x="242" y="81"/>
                    </a:lnTo>
                    <a:lnTo>
                      <a:pt x="243" y="77"/>
                    </a:lnTo>
                    <a:lnTo>
                      <a:pt x="244" y="75"/>
                    </a:lnTo>
                    <a:lnTo>
                      <a:pt x="245" y="71"/>
                    </a:lnTo>
                    <a:lnTo>
                      <a:pt x="246" y="67"/>
                    </a:lnTo>
                    <a:lnTo>
                      <a:pt x="247" y="64"/>
                    </a:lnTo>
                    <a:lnTo>
                      <a:pt x="248" y="60"/>
                    </a:lnTo>
                    <a:lnTo>
                      <a:pt x="249" y="58"/>
                    </a:lnTo>
                    <a:lnTo>
                      <a:pt x="249" y="54"/>
                    </a:lnTo>
                    <a:lnTo>
                      <a:pt x="239" y="69"/>
                    </a:lnTo>
                    <a:lnTo>
                      <a:pt x="227" y="82"/>
                    </a:lnTo>
                    <a:lnTo>
                      <a:pt x="214" y="94"/>
                    </a:lnTo>
                    <a:lnTo>
                      <a:pt x="200" y="103"/>
                    </a:lnTo>
                    <a:lnTo>
                      <a:pt x="185" y="112"/>
                    </a:lnTo>
                    <a:lnTo>
                      <a:pt x="169" y="117"/>
                    </a:lnTo>
                    <a:lnTo>
                      <a:pt x="161" y="119"/>
                    </a:lnTo>
                    <a:lnTo>
                      <a:pt x="153" y="120"/>
                    </a:lnTo>
                    <a:lnTo>
                      <a:pt x="145" y="121"/>
                    </a:lnTo>
                    <a:lnTo>
                      <a:pt x="136" y="121"/>
                    </a:lnTo>
                    <a:lnTo>
                      <a:pt x="124" y="121"/>
                    </a:lnTo>
                    <a:lnTo>
                      <a:pt x="113" y="120"/>
                    </a:lnTo>
                    <a:lnTo>
                      <a:pt x="100" y="117"/>
                    </a:lnTo>
                    <a:lnTo>
                      <a:pt x="90" y="113"/>
                    </a:lnTo>
                    <a:lnTo>
                      <a:pt x="79" y="108"/>
                    </a:lnTo>
                    <a:lnTo>
                      <a:pt x="69" y="102"/>
                    </a:lnTo>
                    <a:lnTo>
                      <a:pt x="59" y="95"/>
                    </a:lnTo>
                    <a:lnTo>
                      <a:pt x="50" y="88"/>
                    </a:lnTo>
                    <a:lnTo>
                      <a:pt x="42" y="79"/>
                    </a:lnTo>
                    <a:lnTo>
                      <a:pt x="34" y="70"/>
                    </a:lnTo>
                    <a:lnTo>
                      <a:pt x="27" y="60"/>
                    </a:lnTo>
                    <a:lnTo>
                      <a:pt x="20" y="49"/>
                    </a:lnTo>
                    <a:lnTo>
                      <a:pt x="14" y="37"/>
                    </a:lnTo>
                    <a:lnTo>
                      <a:pt x="9" y="26"/>
                    </a:lnTo>
                    <a:lnTo>
                      <a:pt x="5" y="14"/>
                    </a:lnTo>
                    <a:lnTo>
                      <a:pt x="1" y="0"/>
                    </a:lnTo>
                    <a:lnTo>
                      <a:pt x="1" y="4"/>
                    </a:lnTo>
                    <a:lnTo>
                      <a:pt x="0" y="8"/>
                    </a:lnTo>
                    <a:lnTo>
                      <a:pt x="0" y="11"/>
                    </a:lnTo>
                    <a:lnTo>
                      <a:pt x="0" y="15"/>
                    </a:lnTo>
                    <a:lnTo>
                      <a:pt x="0" y="18"/>
                    </a:lnTo>
                    <a:lnTo>
                      <a:pt x="0" y="22"/>
                    </a:lnTo>
                    <a:lnTo>
                      <a:pt x="0" y="26"/>
                    </a:lnTo>
                    <a:lnTo>
                      <a:pt x="0" y="29"/>
                    </a:lnTo>
                    <a:close/>
                  </a:path>
                </a:pathLst>
              </a:custGeom>
              <a:solidFill>
                <a:srgbClr val="F3B694"/>
              </a:solidFill>
              <a:ln w="9525">
                <a:noFill/>
                <a:round/>
                <a:headEnd/>
                <a:tailEnd/>
              </a:ln>
            </p:spPr>
            <p:txBody>
              <a:bodyPr/>
              <a:lstStyle/>
              <a:p>
                <a:endParaRPr lang="zh-CN" altLang="en-US"/>
              </a:p>
            </p:txBody>
          </p:sp>
          <p:sp>
            <p:nvSpPr>
              <p:cNvPr id="18561" name="Freeform 73"/>
              <p:cNvSpPr>
                <a:spLocks/>
              </p:cNvSpPr>
              <p:nvPr/>
            </p:nvSpPr>
            <p:spPr bwMode="auto">
              <a:xfrm>
                <a:off x="1134" y="2665"/>
                <a:ext cx="51" cy="23"/>
              </a:xfrm>
              <a:custGeom>
                <a:avLst/>
                <a:gdLst>
                  <a:gd name="T0" fmla="*/ 0 w 251"/>
                  <a:gd name="T1" fmla="*/ 0 h 140"/>
                  <a:gd name="T2" fmla="*/ 0 w 251"/>
                  <a:gd name="T3" fmla="*/ 0 h 140"/>
                  <a:gd name="T4" fmla="*/ 0 w 251"/>
                  <a:gd name="T5" fmla="*/ 0 h 140"/>
                  <a:gd name="T6" fmla="*/ 0 w 251"/>
                  <a:gd name="T7" fmla="*/ 0 h 140"/>
                  <a:gd name="T8" fmla="*/ 0 w 251"/>
                  <a:gd name="T9" fmla="*/ 0 h 140"/>
                  <a:gd name="T10" fmla="*/ 0 w 251"/>
                  <a:gd name="T11" fmla="*/ 0 h 140"/>
                  <a:gd name="T12" fmla="*/ 0 w 251"/>
                  <a:gd name="T13" fmla="*/ 0 h 140"/>
                  <a:gd name="T14" fmla="*/ 0 w 251"/>
                  <a:gd name="T15" fmla="*/ 0 h 140"/>
                  <a:gd name="T16" fmla="*/ 0 w 251"/>
                  <a:gd name="T17" fmla="*/ 0 h 140"/>
                  <a:gd name="T18" fmla="*/ 0 w 251"/>
                  <a:gd name="T19" fmla="*/ 0 h 140"/>
                  <a:gd name="T20" fmla="*/ 0 w 251"/>
                  <a:gd name="T21" fmla="*/ 0 h 140"/>
                  <a:gd name="T22" fmla="*/ 0 w 251"/>
                  <a:gd name="T23" fmla="*/ 0 h 140"/>
                  <a:gd name="T24" fmla="*/ 0 w 251"/>
                  <a:gd name="T25" fmla="*/ 0 h 140"/>
                  <a:gd name="T26" fmla="*/ 0 w 251"/>
                  <a:gd name="T27" fmla="*/ 0 h 140"/>
                  <a:gd name="T28" fmla="*/ 0 w 251"/>
                  <a:gd name="T29" fmla="*/ 0 h 140"/>
                  <a:gd name="T30" fmla="*/ 0 w 251"/>
                  <a:gd name="T31" fmla="*/ 0 h 140"/>
                  <a:gd name="T32" fmla="*/ 0 w 251"/>
                  <a:gd name="T33" fmla="*/ 0 h 140"/>
                  <a:gd name="T34" fmla="*/ 0 w 251"/>
                  <a:gd name="T35" fmla="*/ 0 h 140"/>
                  <a:gd name="T36" fmla="*/ 0 w 251"/>
                  <a:gd name="T37" fmla="*/ 0 h 140"/>
                  <a:gd name="T38" fmla="*/ 0 w 251"/>
                  <a:gd name="T39" fmla="*/ 0 h 140"/>
                  <a:gd name="T40" fmla="*/ 0 w 251"/>
                  <a:gd name="T41" fmla="*/ 0 h 140"/>
                  <a:gd name="T42" fmla="*/ 0 w 251"/>
                  <a:gd name="T43" fmla="*/ 0 h 140"/>
                  <a:gd name="T44" fmla="*/ 0 w 251"/>
                  <a:gd name="T45" fmla="*/ 0 h 140"/>
                  <a:gd name="T46" fmla="*/ 0 w 251"/>
                  <a:gd name="T47" fmla="*/ 0 h 140"/>
                  <a:gd name="T48" fmla="*/ 0 w 251"/>
                  <a:gd name="T49" fmla="*/ 0 h 140"/>
                  <a:gd name="T50" fmla="*/ 0 w 251"/>
                  <a:gd name="T51" fmla="*/ 0 h 140"/>
                  <a:gd name="T52" fmla="*/ 0 w 251"/>
                  <a:gd name="T53" fmla="*/ 0 h 140"/>
                  <a:gd name="T54" fmla="*/ 0 w 251"/>
                  <a:gd name="T55" fmla="*/ 0 h 140"/>
                  <a:gd name="T56" fmla="*/ 0 w 251"/>
                  <a:gd name="T57" fmla="*/ 0 h 140"/>
                  <a:gd name="T58" fmla="*/ 0 w 251"/>
                  <a:gd name="T59" fmla="*/ 0 h 140"/>
                  <a:gd name="T60" fmla="*/ 0 w 251"/>
                  <a:gd name="T61" fmla="*/ 0 h 140"/>
                  <a:gd name="T62" fmla="*/ 0 w 251"/>
                  <a:gd name="T63" fmla="*/ 0 h 140"/>
                  <a:gd name="T64" fmla="*/ 0 w 251"/>
                  <a:gd name="T65" fmla="*/ 0 h 140"/>
                  <a:gd name="T66" fmla="*/ 0 w 251"/>
                  <a:gd name="T67" fmla="*/ 0 h 140"/>
                  <a:gd name="T68" fmla="*/ 0 w 251"/>
                  <a:gd name="T69" fmla="*/ 0 h 140"/>
                  <a:gd name="T70" fmla="*/ 0 w 251"/>
                  <a:gd name="T71" fmla="*/ 0 h 1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1"/>
                  <a:gd name="T109" fmla="*/ 0 h 140"/>
                  <a:gd name="T110" fmla="*/ 251 w 251"/>
                  <a:gd name="T111" fmla="*/ 140 h 1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1" h="140">
                    <a:moveTo>
                      <a:pt x="0" y="28"/>
                    </a:moveTo>
                    <a:lnTo>
                      <a:pt x="4" y="40"/>
                    </a:lnTo>
                    <a:lnTo>
                      <a:pt x="9" y="50"/>
                    </a:lnTo>
                    <a:lnTo>
                      <a:pt x="15" y="62"/>
                    </a:lnTo>
                    <a:lnTo>
                      <a:pt x="21" y="73"/>
                    </a:lnTo>
                    <a:lnTo>
                      <a:pt x="28" y="83"/>
                    </a:lnTo>
                    <a:lnTo>
                      <a:pt x="35" y="92"/>
                    </a:lnTo>
                    <a:lnTo>
                      <a:pt x="43" y="101"/>
                    </a:lnTo>
                    <a:lnTo>
                      <a:pt x="52" y="108"/>
                    </a:lnTo>
                    <a:lnTo>
                      <a:pt x="61" y="115"/>
                    </a:lnTo>
                    <a:lnTo>
                      <a:pt x="70" y="122"/>
                    </a:lnTo>
                    <a:lnTo>
                      <a:pt x="80" y="127"/>
                    </a:lnTo>
                    <a:lnTo>
                      <a:pt x="91" y="132"/>
                    </a:lnTo>
                    <a:lnTo>
                      <a:pt x="101" y="136"/>
                    </a:lnTo>
                    <a:lnTo>
                      <a:pt x="113" y="138"/>
                    </a:lnTo>
                    <a:lnTo>
                      <a:pt x="125" y="140"/>
                    </a:lnTo>
                    <a:lnTo>
                      <a:pt x="136" y="140"/>
                    </a:lnTo>
                    <a:lnTo>
                      <a:pt x="152" y="139"/>
                    </a:lnTo>
                    <a:lnTo>
                      <a:pt x="168" y="136"/>
                    </a:lnTo>
                    <a:lnTo>
                      <a:pt x="183" y="131"/>
                    </a:lnTo>
                    <a:lnTo>
                      <a:pt x="197" y="124"/>
                    </a:lnTo>
                    <a:lnTo>
                      <a:pt x="211" y="115"/>
                    </a:lnTo>
                    <a:lnTo>
                      <a:pt x="223" y="106"/>
                    </a:lnTo>
                    <a:lnTo>
                      <a:pt x="236" y="94"/>
                    </a:lnTo>
                    <a:lnTo>
                      <a:pt x="246" y="80"/>
                    </a:lnTo>
                    <a:lnTo>
                      <a:pt x="247" y="77"/>
                    </a:lnTo>
                    <a:lnTo>
                      <a:pt x="248" y="73"/>
                    </a:lnTo>
                    <a:lnTo>
                      <a:pt x="249" y="71"/>
                    </a:lnTo>
                    <a:lnTo>
                      <a:pt x="249" y="67"/>
                    </a:lnTo>
                    <a:lnTo>
                      <a:pt x="250" y="64"/>
                    </a:lnTo>
                    <a:lnTo>
                      <a:pt x="250" y="61"/>
                    </a:lnTo>
                    <a:lnTo>
                      <a:pt x="251" y="58"/>
                    </a:lnTo>
                    <a:lnTo>
                      <a:pt x="251" y="54"/>
                    </a:lnTo>
                    <a:lnTo>
                      <a:pt x="247" y="62"/>
                    </a:lnTo>
                    <a:lnTo>
                      <a:pt x="241" y="71"/>
                    </a:lnTo>
                    <a:lnTo>
                      <a:pt x="236" y="78"/>
                    </a:lnTo>
                    <a:lnTo>
                      <a:pt x="229" y="85"/>
                    </a:lnTo>
                    <a:lnTo>
                      <a:pt x="223" y="91"/>
                    </a:lnTo>
                    <a:lnTo>
                      <a:pt x="216" y="98"/>
                    </a:lnTo>
                    <a:lnTo>
                      <a:pt x="209" y="103"/>
                    </a:lnTo>
                    <a:lnTo>
                      <a:pt x="202" y="109"/>
                    </a:lnTo>
                    <a:lnTo>
                      <a:pt x="195" y="114"/>
                    </a:lnTo>
                    <a:lnTo>
                      <a:pt x="187" y="118"/>
                    </a:lnTo>
                    <a:lnTo>
                      <a:pt x="179" y="121"/>
                    </a:lnTo>
                    <a:lnTo>
                      <a:pt x="171" y="124"/>
                    </a:lnTo>
                    <a:lnTo>
                      <a:pt x="162" y="126"/>
                    </a:lnTo>
                    <a:lnTo>
                      <a:pt x="154" y="128"/>
                    </a:lnTo>
                    <a:lnTo>
                      <a:pt x="145" y="130"/>
                    </a:lnTo>
                    <a:lnTo>
                      <a:pt x="136" y="130"/>
                    </a:lnTo>
                    <a:lnTo>
                      <a:pt x="124" y="128"/>
                    </a:lnTo>
                    <a:lnTo>
                      <a:pt x="112" y="127"/>
                    </a:lnTo>
                    <a:lnTo>
                      <a:pt x="100" y="124"/>
                    </a:lnTo>
                    <a:lnTo>
                      <a:pt x="89" y="120"/>
                    </a:lnTo>
                    <a:lnTo>
                      <a:pt x="78" y="114"/>
                    </a:lnTo>
                    <a:lnTo>
                      <a:pt x="68" y="108"/>
                    </a:lnTo>
                    <a:lnTo>
                      <a:pt x="58" y="101"/>
                    </a:lnTo>
                    <a:lnTo>
                      <a:pt x="49" y="92"/>
                    </a:lnTo>
                    <a:lnTo>
                      <a:pt x="41" y="84"/>
                    </a:lnTo>
                    <a:lnTo>
                      <a:pt x="33" y="73"/>
                    </a:lnTo>
                    <a:lnTo>
                      <a:pt x="26" y="62"/>
                    </a:lnTo>
                    <a:lnTo>
                      <a:pt x="20" y="52"/>
                    </a:lnTo>
                    <a:lnTo>
                      <a:pt x="14" y="40"/>
                    </a:lnTo>
                    <a:lnTo>
                      <a:pt x="10" y="27"/>
                    </a:lnTo>
                    <a:lnTo>
                      <a:pt x="6" y="15"/>
                    </a:lnTo>
                    <a:lnTo>
                      <a:pt x="3" y="0"/>
                    </a:lnTo>
                    <a:lnTo>
                      <a:pt x="2" y="4"/>
                    </a:lnTo>
                    <a:lnTo>
                      <a:pt x="2" y="7"/>
                    </a:lnTo>
                    <a:lnTo>
                      <a:pt x="1" y="11"/>
                    </a:lnTo>
                    <a:lnTo>
                      <a:pt x="1" y="13"/>
                    </a:lnTo>
                    <a:lnTo>
                      <a:pt x="1" y="17"/>
                    </a:lnTo>
                    <a:lnTo>
                      <a:pt x="0" y="21"/>
                    </a:lnTo>
                    <a:lnTo>
                      <a:pt x="0" y="24"/>
                    </a:lnTo>
                    <a:lnTo>
                      <a:pt x="0" y="28"/>
                    </a:lnTo>
                    <a:close/>
                  </a:path>
                </a:pathLst>
              </a:custGeom>
              <a:solidFill>
                <a:srgbClr val="F3B897"/>
              </a:solidFill>
              <a:ln w="9525">
                <a:noFill/>
                <a:round/>
                <a:headEnd/>
                <a:tailEnd/>
              </a:ln>
            </p:spPr>
            <p:txBody>
              <a:bodyPr/>
              <a:lstStyle/>
              <a:p>
                <a:endParaRPr lang="zh-CN" altLang="en-US"/>
              </a:p>
            </p:txBody>
          </p:sp>
          <p:sp>
            <p:nvSpPr>
              <p:cNvPr id="18562" name="Freeform 74"/>
              <p:cNvSpPr>
                <a:spLocks/>
              </p:cNvSpPr>
              <p:nvPr/>
            </p:nvSpPr>
            <p:spPr bwMode="auto">
              <a:xfrm>
                <a:off x="1135" y="2663"/>
                <a:ext cx="50" cy="24"/>
              </a:xfrm>
              <a:custGeom>
                <a:avLst/>
                <a:gdLst>
                  <a:gd name="T0" fmla="*/ 0 w 251"/>
                  <a:gd name="T1" fmla="*/ 0 h 146"/>
                  <a:gd name="T2" fmla="*/ 0 w 251"/>
                  <a:gd name="T3" fmla="*/ 0 h 146"/>
                  <a:gd name="T4" fmla="*/ 0 w 251"/>
                  <a:gd name="T5" fmla="*/ 0 h 146"/>
                  <a:gd name="T6" fmla="*/ 0 w 251"/>
                  <a:gd name="T7" fmla="*/ 0 h 146"/>
                  <a:gd name="T8" fmla="*/ 0 w 251"/>
                  <a:gd name="T9" fmla="*/ 0 h 146"/>
                  <a:gd name="T10" fmla="*/ 0 w 251"/>
                  <a:gd name="T11" fmla="*/ 0 h 146"/>
                  <a:gd name="T12" fmla="*/ 0 w 251"/>
                  <a:gd name="T13" fmla="*/ 0 h 146"/>
                  <a:gd name="T14" fmla="*/ 0 w 251"/>
                  <a:gd name="T15" fmla="*/ 0 h 146"/>
                  <a:gd name="T16" fmla="*/ 0 w 251"/>
                  <a:gd name="T17" fmla="*/ 0 h 146"/>
                  <a:gd name="T18" fmla="*/ 0 w 251"/>
                  <a:gd name="T19" fmla="*/ 0 h 146"/>
                  <a:gd name="T20" fmla="*/ 0 w 251"/>
                  <a:gd name="T21" fmla="*/ 0 h 146"/>
                  <a:gd name="T22" fmla="*/ 0 w 251"/>
                  <a:gd name="T23" fmla="*/ 0 h 146"/>
                  <a:gd name="T24" fmla="*/ 0 w 251"/>
                  <a:gd name="T25" fmla="*/ 0 h 146"/>
                  <a:gd name="T26" fmla="*/ 0 w 251"/>
                  <a:gd name="T27" fmla="*/ 0 h 146"/>
                  <a:gd name="T28" fmla="*/ 0 w 251"/>
                  <a:gd name="T29" fmla="*/ 0 h 146"/>
                  <a:gd name="T30" fmla="*/ 0 w 251"/>
                  <a:gd name="T31" fmla="*/ 0 h 146"/>
                  <a:gd name="T32" fmla="*/ 0 w 251"/>
                  <a:gd name="T33" fmla="*/ 0 h 146"/>
                  <a:gd name="T34" fmla="*/ 0 w 251"/>
                  <a:gd name="T35" fmla="*/ 0 h 146"/>
                  <a:gd name="T36" fmla="*/ 0 w 251"/>
                  <a:gd name="T37" fmla="*/ 0 h 146"/>
                  <a:gd name="T38" fmla="*/ 0 w 251"/>
                  <a:gd name="T39" fmla="*/ 0 h 146"/>
                  <a:gd name="T40" fmla="*/ 0 w 251"/>
                  <a:gd name="T41" fmla="*/ 0 h 146"/>
                  <a:gd name="T42" fmla="*/ 0 w 251"/>
                  <a:gd name="T43" fmla="*/ 0 h 146"/>
                  <a:gd name="T44" fmla="*/ 0 w 251"/>
                  <a:gd name="T45" fmla="*/ 0 h 146"/>
                  <a:gd name="T46" fmla="*/ 0 w 251"/>
                  <a:gd name="T47" fmla="*/ 0 h 146"/>
                  <a:gd name="T48" fmla="*/ 0 w 251"/>
                  <a:gd name="T49" fmla="*/ 0 h 146"/>
                  <a:gd name="T50" fmla="*/ 0 w 251"/>
                  <a:gd name="T51" fmla="*/ 0 h 146"/>
                  <a:gd name="T52" fmla="*/ 0 w 251"/>
                  <a:gd name="T53" fmla="*/ 0 h 146"/>
                  <a:gd name="T54" fmla="*/ 0 w 251"/>
                  <a:gd name="T55" fmla="*/ 0 h 146"/>
                  <a:gd name="T56" fmla="*/ 0 w 251"/>
                  <a:gd name="T57" fmla="*/ 0 h 146"/>
                  <a:gd name="T58" fmla="*/ 0 w 251"/>
                  <a:gd name="T59" fmla="*/ 0 h 146"/>
                  <a:gd name="T60" fmla="*/ 0 w 251"/>
                  <a:gd name="T61" fmla="*/ 0 h 146"/>
                  <a:gd name="T62" fmla="*/ 0 w 251"/>
                  <a:gd name="T63" fmla="*/ 0 h 146"/>
                  <a:gd name="T64" fmla="*/ 0 w 251"/>
                  <a:gd name="T65" fmla="*/ 0 h 146"/>
                  <a:gd name="T66" fmla="*/ 0 w 251"/>
                  <a:gd name="T67" fmla="*/ 0 h 146"/>
                  <a:gd name="T68" fmla="*/ 0 w 251"/>
                  <a:gd name="T69" fmla="*/ 0 h 146"/>
                  <a:gd name="T70" fmla="*/ 0 w 251"/>
                  <a:gd name="T71" fmla="*/ 0 h 146"/>
                  <a:gd name="T72" fmla="*/ 0 w 251"/>
                  <a:gd name="T73" fmla="*/ 0 h 1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1"/>
                  <a:gd name="T112" fmla="*/ 0 h 146"/>
                  <a:gd name="T113" fmla="*/ 251 w 251"/>
                  <a:gd name="T114" fmla="*/ 146 h 1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1" h="146">
                    <a:moveTo>
                      <a:pt x="0" y="25"/>
                    </a:moveTo>
                    <a:lnTo>
                      <a:pt x="4" y="39"/>
                    </a:lnTo>
                    <a:lnTo>
                      <a:pt x="8" y="51"/>
                    </a:lnTo>
                    <a:lnTo>
                      <a:pt x="13" y="62"/>
                    </a:lnTo>
                    <a:lnTo>
                      <a:pt x="19" y="74"/>
                    </a:lnTo>
                    <a:lnTo>
                      <a:pt x="26" y="85"/>
                    </a:lnTo>
                    <a:lnTo>
                      <a:pt x="33" y="95"/>
                    </a:lnTo>
                    <a:lnTo>
                      <a:pt x="41" y="104"/>
                    </a:lnTo>
                    <a:lnTo>
                      <a:pt x="49" y="113"/>
                    </a:lnTo>
                    <a:lnTo>
                      <a:pt x="58" y="120"/>
                    </a:lnTo>
                    <a:lnTo>
                      <a:pt x="68" y="127"/>
                    </a:lnTo>
                    <a:lnTo>
                      <a:pt x="78" y="133"/>
                    </a:lnTo>
                    <a:lnTo>
                      <a:pt x="89" y="138"/>
                    </a:lnTo>
                    <a:lnTo>
                      <a:pt x="99" y="142"/>
                    </a:lnTo>
                    <a:lnTo>
                      <a:pt x="112" y="145"/>
                    </a:lnTo>
                    <a:lnTo>
                      <a:pt x="123" y="146"/>
                    </a:lnTo>
                    <a:lnTo>
                      <a:pt x="135" y="146"/>
                    </a:lnTo>
                    <a:lnTo>
                      <a:pt x="144" y="146"/>
                    </a:lnTo>
                    <a:lnTo>
                      <a:pt x="152" y="145"/>
                    </a:lnTo>
                    <a:lnTo>
                      <a:pt x="160" y="144"/>
                    </a:lnTo>
                    <a:lnTo>
                      <a:pt x="168" y="142"/>
                    </a:lnTo>
                    <a:lnTo>
                      <a:pt x="184" y="137"/>
                    </a:lnTo>
                    <a:lnTo>
                      <a:pt x="199" y="128"/>
                    </a:lnTo>
                    <a:lnTo>
                      <a:pt x="213" y="119"/>
                    </a:lnTo>
                    <a:lnTo>
                      <a:pt x="226" y="107"/>
                    </a:lnTo>
                    <a:lnTo>
                      <a:pt x="238" y="94"/>
                    </a:lnTo>
                    <a:lnTo>
                      <a:pt x="248" y="79"/>
                    </a:lnTo>
                    <a:lnTo>
                      <a:pt x="249" y="76"/>
                    </a:lnTo>
                    <a:lnTo>
                      <a:pt x="249" y="72"/>
                    </a:lnTo>
                    <a:lnTo>
                      <a:pt x="250" y="70"/>
                    </a:lnTo>
                    <a:lnTo>
                      <a:pt x="250" y="66"/>
                    </a:lnTo>
                    <a:lnTo>
                      <a:pt x="251" y="62"/>
                    </a:lnTo>
                    <a:lnTo>
                      <a:pt x="251" y="60"/>
                    </a:lnTo>
                    <a:lnTo>
                      <a:pt x="251" y="57"/>
                    </a:lnTo>
                    <a:lnTo>
                      <a:pt x="251" y="53"/>
                    </a:lnTo>
                    <a:lnTo>
                      <a:pt x="247" y="62"/>
                    </a:lnTo>
                    <a:lnTo>
                      <a:pt x="242" y="71"/>
                    </a:lnTo>
                    <a:lnTo>
                      <a:pt x="237" y="79"/>
                    </a:lnTo>
                    <a:lnTo>
                      <a:pt x="231" y="86"/>
                    </a:lnTo>
                    <a:lnTo>
                      <a:pt x="224" y="95"/>
                    </a:lnTo>
                    <a:lnTo>
                      <a:pt x="217" y="101"/>
                    </a:lnTo>
                    <a:lnTo>
                      <a:pt x="210" y="108"/>
                    </a:lnTo>
                    <a:lnTo>
                      <a:pt x="203" y="113"/>
                    </a:lnTo>
                    <a:lnTo>
                      <a:pt x="196" y="119"/>
                    </a:lnTo>
                    <a:lnTo>
                      <a:pt x="188" y="122"/>
                    </a:lnTo>
                    <a:lnTo>
                      <a:pt x="179" y="127"/>
                    </a:lnTo>
                    <a:lnTo>
                      <a:pt x="171" y="130"/>
                    </a:lnTo>
                    <a:lnTo>
                      <a:pt x="162" y="133"/>
                    </a:lnTo>
                    <a:lnTo>
                      <a:pt x="153" y="134"/>
                    </a:lnTo>
                    <a:lnTo>
                      <a:pt x="144" y="136"/>
                    </a:lnTo>
                    <a:lnTo>
                      <a:pt x="135" y="136"/>
                    </a:lnTo>
                    <a:lnTo>
                      <a:pt x="123" y="136"/>
                    </a:lnTo>
                    <a:lnTo>
                      <a:pt x="111" y="133"/>
                    </a:lnTo>
                    <a:lnTo>
                      <a:pt x="98" y="130"/>
                    </a:lnTo>
                    <a:lnTo>
                      <a:pt x="87" y="126"/>
                    </a:lnTo>
                    <a:lnTo>
                      <a:pt x="76" y="120"/>
                    </a:lnTo>
                    <a:lnTo>
                      <a:pt x="66" y="113"/>
                    </a:lnTo>
                    <a:lnTo>
                      <a:pt x="57" y="106"/>
                    </a:lnTo>
                    <a:lnTo>
                      <a:pt x="48" y="97"/>
                    </a:lnTo>
                    <a:lnTo>
                      <a:pt x="39" y="88"/>
                    </a:lnTo>
                    <a:lnTo>
                      <a:pt x="32" y="77"/>
                    </a:lnTo>
                    <a:lnTo>
                      <a:pt x="25" y="66"/>
                    </a:lnTo>
                    <a:lnTo>
                      <a:pt x="19" y="54"/>
                    </a:lnTo>
                    <a:lnTo>
                      <a:pt x="14" y="41"/>
                    </a:lnTo>
                    <a:lnTo>
                      <a:pt x="10" y="28"/>
                    </a:lnTo>
                    <a:lnTo>
                      <a:pt x="7" y="15"/>
                    </a:lnTo>
                    <a:lnTo>
                      <a:pt x="5" y="0"/>
                    </a:lnTo>
                    <a:lnTo>
                      <a:pt x="4" y="3"/>
                    </a:lnTo>
                    <a:lnTo>
                      <a:pt x="3" y="6"/>
                    </a:lnTo>
                    <a:lnTo>
                      <a:pt x="3" y="10"/>
                    </a:lnTo>
                    <a:lnTo>
                      <a:pt x="2" y="12"/>
                    </a:lnTo>
                    <a:lnTo>
                      <a:pt x="1" y="16"/>
                    </a:lnTo>
                    <a:lnTo>
                      <a:pt x="1" y="19"/>
                    </a:lnTo>
                    <a:lnTo>
                      <a:pt x="0" y="22"/>
                    </a:lnTo>
                    <a:lnTo>
                      <a:pt x="0" y="25"/>
                    </a:lnTo>
                    <a:close/>
                  </a:path>
                </a:pathLst>
              </a:custGeom>
              <a:solidFill>
                <a:srgbClr val="F3BA98"/>
              </a:solidFill>
              <a:ln w="9525">
                <a:noFill/>
                <a:round/>
                <a:headEnd/>
                <a:tailEnd/>
              </a:ln>
            </p:spPr>
            <p:txBody>
              <a:bodyPr/>
              <a:lstStyle/>
              <a:p>
                <a:endParaRPr lang="zh-CN" altLang="en-US"/>
              </a:p>
            </p:txBody>
          </p:sp>
          <p:sp>
            <p:nvSpPr>
              <p:cNvPr id="18563" name="Freeform 75"/>
              <p:cNvSpPr>
                <a:spLocks/>
              </p:cNvSpPr>
              <p:nvPr/>
            </p:nvSpPr>
            <p:spPr bwMode="auto">
              <a:xfrm>
                <a:off x="1135" y="2661"/>
                <a:ext cx="50" cy="25"/>
              </a:xfrm>
              <a:custGeom>
                <a:avLst/>
                <a:gdLst>
                  <a:gd name="T0" fmla="*/ 0 w 249"/>
                  <a:gd name="T1" fmla="*/ 0 h 154"/>
                  <a:gd name="T2" fmla="*/ 0 w 249"/>
                  <a:gd name="T3" fmla="*/ 0 h 154"/>
                  <a:gd name="T4" fmla="*/ 0 w 249"/>
                  <a:gd name="T5" fmla="*/ 0 h 154"/>
                  <a:gd name="T6" fmla="*/ 0 w 249"/>
                  <a:gd name="T7" fmla="*/ 0 h 154"/>
                  <a:gd name="T8" fmla="*/ 0 w 249"/>
                  <a:gd name="T9" fmla="*/ 0 h 154"/>
                  <a:gd name="T10" fmla="*/ 0 w 249"/>
                  <a:gd name="T11" fmla="*/ 0 h 154"/>
                  <a:gd name="T12" fmla="*/ 0 w 249"/>
                  <a:gd name="T13" fmla="*/ 0 h 154"/>
                  <a:gd name="T14" fmla="*/ 0 w 249"/>
                  <a:gd name="T15" fmla="*/ 0 h 154"/>
                  <a:gd name="T16" fmla="*/ 0 w 249"/>
                  <a:gd name="T17" fmla="*/ 0 h 154"/>
                  <a:gd name="T18" fmla="*/ 0 w 249"/>
                  <a:gd name="T19" fmla="*/ 0 h 154"/>
                  <a:gd name="T20" fmla="*/ 0 w 249"/>
                  <a:gd name="T21" fmla="*/ 0 h 154"/>
                  <a:gd name="T22" fmla="*/ 0 w 249"/>
                  <a:gd name="T23" fmla="*/ 0 h 154"/>
                  <a:gd name="T24" fmla="*/ 0 w 249"/>
                  <a:gd name="T25" fmla="*/ 0 h 154"/>
                  <a:gd name="T26" fmla="*/ 0 w 249"/>
                  <a:gd name="T27" fmla="*/ 0 h 154"/>
                  <a:gd name="T28" fmla="*/ 0 w 249"/>
                  <a:gd name="T29" fmla="*/ 0 h 154"/>
                  <a:gd name="T30" fmla="*/ 0 w 249"/>
                  <a:gd name="T31" fmla="*/ 0 h 154"/>
                  <a:gd name="T32" fmla="*/ 0 w 249"/>
                  <a:gd name="T33" fmla="*/ 0 h 154"/>
                  <a:gd name="T34" fmla="*/ 0 w 249"/>
                  <a:gd name="T35" fmla="*/ 0 h 154"/>
                  <a:gd name="T36" fmla="*/ 0 w 249"/>
                  <a:gd name="T37" fmla="*/ 0 h 154"/>
                  <a:gd name="T38" fmla="*/ 0 w 249"/>
                  <a:gd name="T39" fmla="*/ 0 h 154"/>
                  <a:gd name="T40" fmla="*/ 0 w 249"/>
                  <a:gd name="T41" fmla="*/ 0 h 154"/>
                  <a:gd name="T42" fmla="*/ 0 w 249"/>
                  <a:gd name="T43" fmla="*/ 0 h 154"/>
                  <a:gd name="T44" fmla="*/ 0 w 249"/>
                  <a:gd name="T45" fmla="*/ 0 h 154"/>
                  <a:gd name="T46" fmla="*/ 0 w 249"/>
                  <a:gd name="T47" fmla="*/ 0 h 154"/>
                  <a:gd name="T48" fmla="*/ 0 w 249"/>
                  <a:gd name="T49" fmla="*/ 0 h 154"/>
                  <a:gd name="T50" fmla="*/ 0 w 249"/>
                  <a:gd name="T51" fmla="*/ 0 h 154"/>
                  <a:gd name="T52" fmla="*/ 0 w 249"/>
                  <a:gd name="T53" fmla="*/ 0 h 154"/>
                  <a:gd name="T54" fmla="*/ 0 w 249"/>
                  <a:gd name="T55" fmla="*/ 0 h 154"/>
                  <a:gd name="T56" fmla="*/ 0 w 249"/>
                  <a:gd name="T57" fmla="*/ 0 h 154"/>
                  <a:gd name="T58" fmla="*/ 0 w 249"/>
                  <a:gd name="T59" fmla="*/ 0 h 154"/>
                  <a:gd name="T60" fmla="*/ 0 w 249"/>
                  <a:gd name="T61" fmla="*/ 0 h 154"/>
                  <a:gd name="T62" fmla="*/ 0 w 249"/>
                  <a:gd name="T63" fmla="*/ 0 h 154"/>
                  <a:gd name="T64" fmla="*/ 0 w 249"/>
                  <a:gd name="T65" fmla="*/ 0 h 154"/>
                  <a:gd name="T66" fmla="*/ 0 w 249"/>
                  <a:gd name="T67" fmla="*/ 0 h 154"/>
                  <a:gd name="T68" fmla="*/ 0 w 249"/>
                  <a:gd name="T69" fmla="*/ 0 h 154"/>
                  <a:gd name="T70" fmla="*/ 0 w 249"/>
                  <a:gd name="T71" fmla="*/ 0 h 154"/>
                  <a:gd name="T72" fmla="*/ 0 w 249"/>
                  <a:gd name="T73" fmla="*/ 0 h 154"/>
                  <a:gd name="T74" fmla="*/ 0 w 249"/>
                  <a:gd name="T75" fmla="*/ 0 h 154"/>
                  <a:gd name="T76" fmla="*/ 0 w 249"/>
                  <a:gd name="T77" fmla="*/ 0 h 154"/>
                  <a:gd name="T78" fmla="*/ 0 w 249"/>
                  <a:gd name="T79" fmla="*/ 0 h 1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9"/>
                  <a:gd name="T121" fmla="*/ 0 h 154"/>
                  <a:gd name="T122" fmla="*/ 249 w 249"/>
                  <a:gd name="T123" fmla="*/ 154 h 1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9" h="154">
                    <a:moveTo>
                      <a:pt x="0" y="24"/>
                    </a:moveTo>
                    <a:lnTo>
                      <a:pt x="3" y="39"/>
                    </a:lnTo>
                    <a:lnTo>
                      <a:pt x="7" y="51"/>
                    </a:lnTo>
                    <a:lnTo>
                      <a:pt x="11" y="64"/>
                    </a:lnTo>
                    <a:lnTo>
                      <a:pt x="17" y="76"/>
                    </a:lnTo>
                    <a:lnTo>
                      <a:pt x="23" y="86"/>
                    </a:lnTo>
                    <a:lnTo>
                      <a:pt x="30" y="97"/>
                    </a:lnTo>
                    <a:lnTo>
                      <a:pt x="38" y="108"/>
                    </a:lnTo>
                    <a:lnTo>
                      <a:pt x="46" y="116"/>
                    </a:lnTo>
                    <a:lnTo>
                      <a:pt x="55" y="125"/>
                    </a:lnTo>
                    <a:lnTo>
                      <a:pt x="65" y="132"/>
                    </a:lnTo>
                    <a:lnTo>
                      <a:pt x="75" y="138"/>
                    </a:lnTo>
                    <a:lnTo>
                      <a:pt x="86" y="144"/>
                    </a:lnTo>
                    <a:lnTo>
                      <a:pt x="97" y="148"/>
                    </a:lnTo>
                    <a:lnTo>
                      <a:pt x="109" y="151"/>
                    </a:lnTo>
                    <a:lnTo>
                      <a:pt x="121" y="152"/>
                    </a:lnTo>
                    <a:lnTo>
                      <a:pt x="133" y="154"/>
                    </a:lnTo>
                    <a:lnTo>
                      <a:pt x="142" y="154"/>
                    </a:lnTo>
                    <a:lnTo>
                      <a:pt x="151" y="152"/>
                    </a:lnTo>
                    <a:lnTo>
                      <a:pt x="159" y="150"/>
                    </a:lnTo>
                    <a:lnTo>
                      <a:pt x="168" y="148"/>
                    </a:lnTo>
                    <a:lnTo>
                      <a:pt x="176" y="145"/>
                    </a:lnTo>
                    <a:lnTo>
                      <a:pt x="184" y="142"/>
                    </a:lnTo>
                    <a:lnTo>
                      <a:pt x="192" y="138"/>
                    </a:lnTo>
                    <a:lnTo>
                      <a:pt x="199" y="133"/>
                    </a:lnTo>
                    <a:lnTo>
                      <a:pt x="206" y="127"/>
                    </a:lnTo>
                    <a:lnTo>
                      <a:pt x="213" y="122"/>
                    </a:lnTo>
                    <a:lnTo>
                      <a:pt x="220" y="115"/>
                    </a:lnTo>
                    <a:lnTo>
                      <a:pt x="226" y="109"/>
                    </a:lnTo>
                    <a:lnTo>
                      <a:pt x="233" y="102"/>
                    </a:lnTo>
                    <a:lnTo>
                      <a:pt x="238" y="95"/>
                    </a:lnTo>
                    <a:lnTo>
                      <a:pt x="244" y="86"/>
                    </a:lnTo>
                    <a:lnTo>
                      <a:pt x="248" y="78"/>
                    </a:lnTo>
                    <a:lnTo>
                      <a:pt x="249" y="74"/>
                    </a:lnTo>
                    <a:lnTo>
                      <a:pt x="249" y="72"/>
                    </a:lnTo>
                    <a:lnTo>
                      <a:pt x="249" y="69"/>
                    </a:lnTo>
                    <a:lnTo>
                      <a:pt x="249" y="65"/>
                    </a:lnTo>
                    <a:lnTo>
                      <a:pt x="249" y="63"/>
                    </a:lnTo>
                    <a:lnTo>
                      <a:pt x="249" y="59"/>
                    </a:lnTo>
                    <a:lnTo>
                      <a:pt x="249" y="57"/>
                    </a:lnTo>
                    <a:lnTo>
                      <a:pt x="249" y="53"/>
                    </a:lnTo>
                    <a:lnTo>
                      <a:pt x="245" y="63"/>
                    </a:lnTo>
                    <a:lnTo>
                      <a:pt x="241" y="72"/>
                    </a:lnTo>
                    <a:lnTo>
                      <a:pt x="236" y="80"/>
                    </a:lnTo>
                    <a:lnTo>
                      <a:pt x="230" y="89"/>
                    </a:lnTo>
                    <a:lnTo>
                      <a:pt x="223" y="97"/>
                    </a:lnTo>
                    <a:lnTo>
                      <a:pt x="217" y="104"/>
                    </a:lnTo>
                    <a:lnTo>
                      <a:pt x="210" y="112"/>
                    </a:lnTo>
                    <a:lnTo>
                      <a:pt x="203" y="118"/>
                    </a:lnTo>
                    <a:lnTo>
                      <a:pt x="195" y="124"/>
                    </a:lnTo>
                    <a:lnTo>
                      <a:pt x="187" y="128"/>
                    </a:lnTo>
                    <a:lnTo>
                      <a:pt x="179" y="133"/>
                    </a:lnTo>
                    <a:lnTo>
                      <a:pt x="170" y="136"/>
                    </a:lnTo>
                    <a:lnTo>
                      <a:pt x="161" y="139"/>
                    </a:lnTo>
                    <a:lnTo>
                      <a:pt x="152" y="142"/>
                    </a:lnTo>
                    <a:lnTo>
                      <a:pt x="143" y="143"/>
                    </a:lnTo>
                    <a:lnTo>
                      <a:pt x="133" y="143"/>
                    </a:lnTo>
                    <a:lnTo>
                      <a:pt x="121" y="142"/>
                    </a:lnTo>
                    <a:lnTo>
                      <a:pt x="109" y="140"/>
                    </a:lnTo>
                    <a:lnTo>
                      <a:pt x="96" y="137"/>
                    </a:lnTo>
                    <a:lnTo>
                      <a:pt x="85" y="132"/>
                    </a:lnTo>
                    <a:lnTo>
                      <a:pt x="74" y="126"/>
                    </a:lnTo>
                    <a:lnTo>
                      <a:pt x="64" y="119"/>
                    </a:lnTo>
                    <a:lnTo>
                      <a:pt x="54" y="110"/>
                    </a:lnTo>
                    <a:lnTo>
                      <a:pt x="45" y="101"/>
                    </a:lnTo>
                    <a:lnTo>
                      <a:pt x="37" y="91"/>
                    </a:lnTo>
                    <a:lnTo>
                      <a:pt x="30" y="80"/>
                    </a:lnTo>
                    <a:lnTo>
                      <a:pt x="24" y="69"/>
                    </a:lnTo>
                    <a:lnTo>
                      <a:pt x="18" y="57"/>
                    </a:lnTo>
                    <a:lnTo>
                      <a:pt x="14" y="43"/>
                    </a:lnTo>
                    <a:lnTo>
                      <a:pt x="10" y="29"/>
                    </a:lnTo>
                    <a:lnTo>
                      <a:pt x="8" y="15"/>
                    </a:lnTo>
                    <a:lnTo>
                      <a:pt x="6" y="0"/>
                    </a:lnTo>
                    <a:lnTo>
                      <a:pt x="5" y="3"/>
                    </a:lnTo>
                    <a:lnTo>
                      <a:pt x="4" y="6"/>
                    </a:lnTo>
                    <a:lnTo>
                      <a:pt x="4" y="9"/>
                    </a:lnTo>
                    <a:lnTo>
                      <a:pt x="3" y="12"/>
                    </a:lnTo>
                    <a:lnTo>
                      <a:pt x="2" y="16"/>
                    </a:lnTo>
                    <a:lnTo>
                      <a:pt x="1" y="18"/>
                    </a:lnTo>
                    <a:lnTo>
                      <a:pt x="1" y="22"/>
                    </a:lnTo>
                    <a:lnTo>
                      <a:pt x="0" y="24"/>
                    </a:lnTo>
                    <a:close/>
                  </a:path>
                </a:pathLst>
              </a:custGeom>
              <a:solidFill>
                <a:srgbClr val="F4BD9A"/>
              </a:solidFill>
              <a:ln w="9525">
                <a:noFill/>
                <a:round/>
                <a:headEnd/>
                <a:tailEnd/>
              </a:ln>
            </p:spPr>
            <p:txBody>
              <a:bodyPr/>
              <a:lstStyle/>
              <a:p>
                <a:endParaRPr lang="zh-CN" altLang="en-US"/>
              </a:p>
            </p:txBody>
          </p:sp>
          <p:sp>
            <p:nvSpPr>
              <p:cNvPr id="18564" name="Freeform 76"/>
              <p:cNvSpPr>
                <a:spLocks/>
              </p:cNvSpPr>
              <p:nvPr/>
            </p:nvSpPr>
            <p:spPr bwMode="auto">
              <a:xfrm>
                <a:off x="1136" y="2659"/>
                <a:ext cx="49" cy="26"/>
              </a:xfrm>
              <a:custGeom>
                <a:avLst/>
                <a:gdLst>
                  <a:gd name="T0" fmla="*/ 0 w 246"/>
                  <a:gd name="T1" fmla="*/ 0 h 159"/>
                  <a:gd name="T2" fmla="*/ 0 w 246"/>
                  <a:gd name="T3" fmla="*/ 0 h 159"/>
                  <a:gd name="T4" fmla="*/ 0 w 246"/>
                  <a:gd name="T5" fmla="*/ 0 h 159"/>
                  <a:gd name="T6" fmla="*/ 0 w 246"/>
                  <a:gd name="T7" fmla="*/ 0 h 159"/>
                  <a:gd name="T8" fmla="*/ 0 w 246"/>
                  <a:gd name="T9" fmla="*/ 0 h 159"/>
                  <a:gd name="T10" fmla="*/ 0 w 246"/>
                  <a:gd name="T11" fmla="*/ 0 h 159"/>
                  <a:gd name="T12" fmla="*/ 0 w 246"/>
                  <a:gd name="T13" fmla="*/ 0 h 159"/>
                  <a:gd name="T14" fmla="*/ 0 w 246"/>
                  <a:gd name="T15" fmla="*/ 0 h 159"/>
                  <a:gd name="T16" fmla="*/ 0 w 246"/>
                  <a:gd name="T17" fmla="*/ 0 h 159"/>
                  <a:gd name="T18" fmla="*/ 0 w 246"/>
                  <a:gd name="T19" fmla="*/ 0 h 159"/>
                  <a:gd name="T20" fmla="*/ 0 w 246"/>
                  <a:gd name="T21" fmla="*/ 0 h 159"/>
                  <a:gd name="T22" fmla="*/ 0 w 246"/>
                  <a:gd name="T23" fmla="*/ 0 h 159"/>
                  <a:gd name="T24" fmla="*/ 0 w 246"/>
                  <a:gd name="T25" fmla="*/ 0 h 159"/>
                  <a:gd name="T26" fmla="*/ 0 w 246"/>
                  <a:gd name="T27" fmla="*/ 0 h 159"/>
                  <a:gd name="T28" fmla="*/ 0 w 246"/>
                  <a:gd name="T29" fmla="*/ 0 h 159"/>
                  <a:gd name="T30" fmla="*/ 0 w 246"/>
                  <a:gd name="T31" fmla="*/ 0 h 159"/>
                  <a:gd name="T32" fmla="*/ 0 w 246"/>
                  <a:gd name="T33" fmla="*/ 0 h 159"/>
                  <a:gd name="T34" fmla="*/ 0 w 246"/>
                  <a:gd name="T35" fmla="*/ 0 h 159"/>
                  <a:gd name="T36" fmla="*/ 0 w 246"/>
                  <a:gd name="T37" fmla="*/ 0 h 159"/>
                  <a:gd name="T38" fmla="*/ 0 w 246"/>
                  <a:gd name="T39" fmla="*/ 0 h 159"/>
                  <a:gd name="T40" fmla="*/ 0 w 246"/>
                  <a:gd name="T41" fmla="*/ 0 h 159"/>
                  <a:gd name="T42" fmla="*/ 0 w 246"/>
                  <a:gd name="T43" fmla="*/ 0 h 159"/>
                  <a:gd name="T44" fmla="*/ 0 w 246"/>
                  <a:gd name="T45" fmla="*/ 0 h 159"/>
                  <a:gd name="T46" fmla="*/ 0 w 246"/>
                  <a:gd name="T47" fmla="*/ 0 h 159"/>
                  <a:gd name="T48" fmla="*/ 0 w 246"/>
                  <a:gd name="T49" fmla="*/ 0 h 159"/>
                  <a:gd name="T50" fmla="*/ 0 w 246"/>
                  <a:gd name="T51" fmla="*/ 0 h 159"/>
                  <a:gd name="T52" fmla="*/ 0 w 246"/>
                  <a:gd name="T53" fmla="*/ 0 h 159"/>
                  <a:gd name="T54" fmla="*/ 0 w 246"/>
                  <a:gd name="T55" fmla="*/ 0 h 159"/>
                  <a:gd name="T56" fmla="*/ 0 w 246"/>
                  <a:gd name="T57" fmla="*/ 0 h 159"/>
                  <a:gd name="T58" fmla="*/ 0 w 246"/>
                  <a:gd name="T59" fmla="*/ 0 h 159"/>
                  <a:gd name="T60" fmla="*/ 0 w 246"/>
                  <a:gd name="T61" fmla="*/ 0 h 159"/>
                  <a:gd name="T62" fmla="*/ 0 w 246"/>
                  <a:gd name="T63" fmla="*/ 0 h 159"/>
                  <a:gd name="T64" fmla="*/ 0 w 246"/>
                  <a:gd name="T65" fmla="*/ 0 h 159"/>
                  <a:gd name="T66" fmla="*/ 0 w 246"/>
                  <a:gd name="T67" fmla="*/ 0 h 159"/>
                  <a:gd name="T68" fmla="*/ 0 w 246"/>
                  <a:gd name="T69" fmla="*/ 0 h 159"/>
                  <a:gd name="T70" fmla="*/ 0 w 246"/>
                  <a:gd name="T71" fmla="*/ 0 h 159"/>
                  <a:gd name="T72" fmla="*/ 0 w 246"/>
                  <a:gd name="T73" fmla="*/ 0 h 159"/>
                  <a:gd name="T74" fmla="*/ 0 w 246"/>
                  <a:gd name="T75" fmla="*/ 0 h 159"/>
                  <a:gd name="T76" fmla="*/ 0 w 246"/>
                  <a:gd name="T77" fmla="*/ 0 h 159"/>
                  <a:gd name="T78" fmla="*/ 0 w 246"/>
                  <a:gd name="T79" fmla="*/ 0 h 159"/>
                  <a:gd name="T80" fmla="*/ 0 w 246"/>
                  <a:gd name="T81" fmla="*/ 0 h 159"/>
                  <a:gd name="T82" fmla="*/ 0 w 246"/>
                  <a:gd name="T83" fmla="*/ 0 h 159"/>
                  <a:gd name="T84" fmla="*/ 0 w 246"/>
                  <a:gd name="T85" fmla="*/ 0 h 159"/>
                  <a:gd name="T86" fmla="*/ 0 w 246"/>
                  <a:gd name="T87" fmla="*/ 0 h 1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6"/>
                  <a:gd name="T133" fmla="*/ 0 h 159"/>
                  <a:gd name="T134" fmla="*/ 246 w 246"/>
                  <a:gd name="T135" fmla="*/ 159 h 15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6" h="159">
                    <a:moveTo>
                      <a:pt x="0" y="23"/>
                    </a:moveTo>
                    <a:lnTo>
                      <a:pt x="2" y="38"/>
                    </a:lnTo>
                    <a:lnTo>
                      <a:pt x="5" y="51"/>
                    </a:lnTo>
                    <a:lnTo>
                      <a:pt x="9" y="64"/>
                    </a:lnTo>
                    <a:lnTo>
                      <a:pt x="14" y="77"/>
                    </a:lnTo>
                    <a:lnTo>
                      <a:pt x="20" y="89"/>
                    </a:lnTo>
                    <a:lnTo>
                      <a:pt x="27" y="100"/>
                    </a:lnTo>
                    <a:lnTo>
                      <a:pt x="34" y="111"/>
                    </a:lnTo>
                    <a:lnTo>
                      <a:pt x="43" y="120"/>
                    </a:lnTo>
                    <a:lnTo>
                      <a:pt x="52" y="129"/>
                    </a:lnTo>
                    <a:lnTo>
                      <a:pt x="61" y="136"/>
                    </a:lnTo>
                    <a:lnTo>
                      <a:pt x="71" y="143"/>
                    </a:lnTo>
                    <a:lnTo>
                      <a:pt x="82" y="149"/>
                    </a:lnTo>
                    <a:lnTo>
                      <a:pt x="93" y="153"/>
                    </a:lnTo>
                    <a:lnTo>
                      <a:pt x="106" y="156"/>
                    </a:lnTo>
                    <a:lnTo>
                      <a:pt x="118" y="159"/>
                    </a:lnTo>
                    <a:lnTo>
                      <a:pt x="130" y="159"/>
                    </a:lnTo>
                    <a:lnTo>
                      <a:pt x="139" y="159"/>
                    </a:lnTo>
                    <a:lnTo>
                      <a:pt x="148" y="157"/>
                    </a:lnTo>
                    <a:lnTo>
                      <a:pt x="157" y="156"/>
                    </a:lnTo>
                    <a:lnTo>
                      <a:pt x="166" y="153"/>
                    </a:lnTo>
                    <a:lnTo>
                      <a:pt x="174" y="150"/>
                    </a:lnTo>
                    <a:lnTo>
                      <a:pt x="183" y="145"/>
                    </a:lnTo>
                    <a:lnTo>
                      <a:pt x="191" y="142"/>
                    </a:lnTo>
                    <a:lnTo>
                      <a:pt x="198" y="136"/>
                    </a:lnTo>
                    <a:lnTo>
                      <a:pt x="205" y="131"/>
                    </a:lnTo>
                    <a:lnTo>
                      <a:pt x="212" y="124"/>
                    </a:lnTo>
                    <a:lnTo>
                      <a:pt x="219" y="118"/>
                    </a:lnTo>
                    <a:lnTo>
                      <a:pt x="226" y="111"/>
                    </a:lnTo>
                    <a:lnTo>
                      <a:pt x="232" y="102"/>
                    </a:lnTo>
                    <a:lnTo>
                      <a:pt x="237" y="94"/>
                    </a:lnTo>
                    <a:lnTo>
                      <a:pt x="242" y="85"/>
                    </a:lnTo>
                    <a:lnTo>
                      <a:pt x="246" y="76"/>
                    </a:lnTo>
                    <a:lnTo>
                      <a:pt x="246" y="74"/>
                    </a:lnTo>
                    <a:lnTo>
                      <a:pt x="246" y="70"/>
                    </a:lnTo>
                    <a:lnTo>
                      <a:pt x="246" y="68"/>
                    </a:lnTo>
                    <a:lnTo>
                      <a:pt x="246" y="64"/>
                    </a:lnTo>
                    <a:lnTo>
                      <a:pt x="246" y="60"/>
                    </a:lnTo>
                    <a:lnTo>
                      <a:pt x="246" y="58"/>
                    </a:lnTo>
                    <a:lnTo>
                      <a:pt x="246" y="54"/>
                    </a:lnTo>
                    <a:lnTo>
                      <a:pt x="246" y="52"/>
                    </a:lnTo>
                    <a:lnTo>
                      <a:pt x="242" y="62"/>
                    </a:lnTo>
                    <a:lnTo>
                      <a:pt x="238" y="72"/>
                    </a:lnTo>
                    <a:lnTo>
                      <a:pt x="233" y="82"/>
                    </a:lnTo>
                    <a:lnTo>
                      <a:pt x="228" y="90"/>
                    </a:lnTo>
                    <a:lnTo>
                      <a:pt x="221" y="99"/>
                    </a:lnTo>
                    <a:lnTo>
                      <a:pt x="215" y="107"/>
                    </a:lnTo>
                    <a:lnTo>
                      <a:pt x="208" y="114"/>
                    </a:lnTo>
                    <a:lnTo>
                      <a:pt x="201" y="121"/>
                    </a:lnTo>
                    <a:lnTo>
                      <a:pt x="193" y="127"/>
                    </a:lnTo>
                    <a:lnTo>
                      <a:pt x="185" y="132"/>
                    </a:lnTo>
                    <a:lnTo>
                      <a:pt x="177" y="137"/>
                    </a:lnTo>
                    <a:lnTo>
                      <a:pt x="168" y="142"/>
                    </a:lnTo>
                    <a:lnTo>
                      <a:pt x="159" y="144"/>
                    </a:lnTo>
                    <a:lnTo>
                      <a:pt x="149" y="147"/>
                    </a:lnTo>
                    <a:lnTo>
                      <a:pt x="140" y="148"/>
                    </a:lnTo>
                    <a:lnTo>
                      <a:pt x="130" y="148"/>
                    </a:lnTo>
                    <a:lnTo>
                      <a:pt x="118" y="148"/>
                    </a:lnTo>
                    <a:lnTo>
                      <a:pt x="106" y="145"/>
                    </a:lnTo>
                    <a:lnTo>
                      <a:pt x="93" y="142"/>
                    </a:lnTo>
                    <a:lnTo>
                      <a:pt x="82" y="137"/>
                    </a:lnTo>
                    <a:lnTo>
                      <a:pt x="71" y="131"/>
                    </a:lnTo>
                    <a:lnTo>
                      <a:pt x="61" y="124"/>
                    </a:lnTo>
                    <a:lnTo>
                      <a:pt x="52" y="115"/>
                    </a:lnTo>
                    <a:lnTo>
                      <a:pt x="43" y="106"/>
                    </a:lnTo>
                    <a:lnTo>
                      <a:pt x="35" y="95"/>
                    </a:lnTo>
                    <a:lnTo>
                      <a:pt x="28" y="84"/>
                    </a:lnTo>
                    <a:lnTo>
                      <a:pt x="22" y="72"/>
                    </a:lnTo>
                    <a:lnTo>
                      <a:pt x="17" y="59"/>
                    </a:lnTo>
                    <a:lnTo>
                      <a:pt x="13" y="46"/>
                    </a:lnTo>
                    <a:lnTo>
                      <a:pt x="10" y="32"/>
                    </a:lnTo>
                    <a:lnTo>
                      <a:pt x="8" y="17"/>
                    </a:lnTo>
                    <a:lnTo>
                      <a:pt x="8" y="3"/>
                    </a:lnTo>
                    <a:lnTo>
                      <a:pt x="8" y="2"/>
                    </a:lnTo>
                    <a:lnTo>
                      <a:pt x="8" y="0"/>
                    </a:lnTo>
                    <a:lnTo>
                      <a:pt x="7" y="3"/>
                    </a:lnTo>
                    <a:lnTo>
                      <a:pt x="5" y="5"/>
                    </a:lnTo>
                    <a:lnTo>
                      <a:pt x="4" y="9"/>
                    </a:lnTo>
                    <a:lnTo>
                      <a:pt x="3" y="11"/>
                    </a:lnTo>
                    <a:lnTo>
                      <a:pt x="2" y="14"/>
                    </a:lnTo>
                    <a:lnTo>
                      <a:pt x="1" y="17"/>
                    </a:lnTo>
                    <a:lnTo>
                      <a:pt x="1" y="20"/>
                    </a:lnTo>
                    <a:lnTo>
                      <a:pt x="0" y="23"/>
                    </a:lnTo>
                    <a:close/>
                  </a:path>
                </a:pathLst>
              </a:custGeom>
              <a:solidFill>
                <a:srgbClr val="F4BF9B"/>
              </a:solidFill>
              <a:ln w="9525">
                <a:noFill/>
                <a:round/>
                <a:headEnd/>
                <a:tailEnd/>
              </a:ln>
            </p:spPr>
            <p:txBody>
              <a:bodyPr/>
              <a:lstStyle/>
              <a:p>
                <a:endParaRPr lang="zh-CN" altLang="en-US"/>
              </a:p>
            </p:txBody>
          </p:sp>
          <p:sp>
            <p:nvSpPr>
              <p:cNvPr id="18565" name="Freeform 77"/>
              <p:cNvSpPr>
                <a:spLocks/>
              </p:cNvSpPr>
              <p:nvPr/>
            </p:nvSpPr>
            <p:spPr bwMode="auto">
              <a:xfrm>
                <a:off x="1136" y="2657"/>
                <a:ext cx="49" cy="27"/>
              </a:xfrm>
              <a:custGeom>
                <a:avLst/>
                <a:gdLst>
                  <a:gd name="T0" fmla="*/ 0 w 243"/>
                  <a:gd name="T1" fmla="*/ 0 h 164"/>
                  <a:gd name="T2" fmla="*/ 0 w 243"/>
                  <a:gd name="T3" fmla="*/ 0 h 164"/>
                  <a:gd name="T4" fmla="*/ 0 w 243"/>
                  <a:gd name="T5" fmla="*/ 0 h 164"/>
                  <a:gd name="T6" fmla="*/ 0 w 243"/>
                  <a:gd name="T7" fmla="*/ 0 h 164"/>
                  <a:gd name="T8" fmla="*/ 0 w 243"/>
                  <a:gd name="T9" fmla="*/ 0 h 164"/>
                  <a:gd name="T10" fmla="*/ 0 w 243"/>
                  <a:gd name="T11" fmla="*/ 0 h 164"/>
                  <a:gd name="T12" fmla="*/ 0 w 243"/>
                  <a:gd name="T13" fmla="*/ 0 h 164"/>
                  <a:gd name="T14" fmla="*/ 0 w 243"/>
                  <a:gd name="T15" fmla="*/ 0 h 164"/>
                  <a:gd name="T16" fmla="*/ 0 w 243"/>
                  <a:gd name="T17" fmla="*/ 0 h 164"/>
                  <a:gd name="T18" fmla="*/ 0 w 243"/>
                  <a:gd name="T19" fmla="*/ 0 h 164"/>
                  <a:gd name="T20" fmla="*/ 0 w 243"/>
                  <a:gd name="T21" fmla="*/ 0 h 164"/>
                  <a:gd name="T22" fmla="*/ 0 w 243"/>
                  <a:gd name="T23" fmla="*/ 0 h 164"/>
                  <a:gd name="T24" fmla="*/ 0 w 243"/>
                  <a:gd name="T25" fmla="*/ 0 h 164"/>
                  <a:gd name="T26" fmla="*/ 0 w 243"/>
                  <a:gd name="T27" fmla="*/ 0 h 164"/>
                  <a:gd name="T28" fmla="*/ 0 w 243"/>
                  <a:gd name="T29" fmla="*/ 0 h 164"/>
                  <a:gd name="T30" fmla="*/ 0 w 243"/>
                  <a:gd name="T31" fmla="*/ 0 h 164"/>
                  <a:gd name="T32" fmla="*/ 0 w 243"/>
                  <a:gd name="T33" fmla="*/ 0 h 164"/>
                  <a:gd name="T34" fmla="*/ 0 w 243"/>
                  <a:gd name="T35" fmla="*/ 0 h 164"/>
                  <a:gd name="T36" fmla="*/ 0 w 243"/>
                  <a:gd name="T37" fmla="*/ 0 h 164"/>
                  <a:gd name="T38" fmla="*/ 0 w 243"/>
                  <a:gd name="T39" fmla="*/ 0 h 164"/>
                  <a:gd name="T40" fmla="*/ 0 w 243"/>
                  <a:gd name="T41" fmla="*/ 0 h 164"/>
                  <a:gd name="T42" fmla="*/ 0 w 243"/>
                  <a:gd name="T43" fmla="*/ 0 h 164"/>
                  <a:gd name="T44" fmla="*/ 0 w 243"/>
                  <a:gd name="T45" fmla="*/ 0 h 164"/>
                  <a:gd name="T46" fmla="*/ 0 w 243"/>
                  <a:gd name="T47" fmla="*/ 0 h 164"/>
                  <a:gd name="T48" fmla="*/ 0 w 243"/>
                  <a:gd name="T49" fmla="*/ 0 h 164"/>
                  <a:gd name="T50" fmla="*/ 0 w 243"/>
                  <a:gd name="T51" fmla="*/ 0 h 164"/>
                  <a:gd name="T52" fmla="*/ 0 w 243"/>
                  <a:gd name="T53" fmla="*/ 0 h 164"/>
                  <a:gd name="T54" fmla="*/ 0 w 243"/>
                  <a:gd name="T55" fmla="*/ 0 h 164"/>
                  <a:gd name="T56" fmla="*/ 0 w 243"/>
                  <a:gd name="T57" fmla="*/ 0 h 164"/>
                  <a:gd name="T58" fmla="*/ 0 w 243"/>
                  <a:gd name="T59" fmla="*/ 0 h 164"/>
                  <a:gd name="T60" fmla="*/ 0 w 243"/>
                  <a:gd name="T61" fmla="*/ 0 h 164"/>
                  <a:gd name="T62" fmla="*/ 0 w 243"/>
                  <a:gd name="T63" fmla="*/ 0 h 164"/>
                  <a:gd name="T64" fmla="*/ 0 w 243"/>
                  <a:gd name="T65" fmla="*/ 0 h 164"/>
                  <a:gd name="T66" fmla="*/ 0 w 243"/>
                  <a:gd name="T67" fmla="*/ 0 h 164"/>
                  <a:gd name="T68" fmla="*/ 0 w 243"/>
                  <a:gd name="T69" fmla="*/ 0 h 164"/>
                  <a:gd name="T70" fmla="*/ 0 w 243"/>
                  <a:gd name="T71" fmla="*/ 0 h 164"/>
                  <a:gd name="T72" fmla="*/ 0 w 243"/>
                  <a:gd name="T73" fmla="*/ 0 h 164"/>
                  <a:gd name="T74" fmla="*/ 0 w 243"/>
                  <a:gd name="T75" fmla="*/ 0 h 164"/>
                  <a:gd name="T76" fmla="*/ 0 w 243"/>
                  <a:gd name="T77" fmla="*/ 0 h 164"/>
                  <a:gd name="T78" fmla="*/ 0 w 243"/>
                  <a:gd name="T79" fmla="*/ 0 h 164"/>
                  <a:gd name="T80" fmla="*/ 0 w 243"/>
                  <a:gd name="T81" fmla="*/ 0 h 164"/>
                  <a:gd name="T82" fmla="*/ 0 w 243"/>
                  <a:gd name="T83" fmla="*/ 0 h 164"/>
                  <a:gd name="T84" fmla="*/ 0 w 243"/>
                  <a:gd name="T85" fmla="*/ 0 h 164"/>
                  <a:gd name="T86" fmla="*/ 0 w 243"/>
                  <a:gd name="T87" fmla="*/ 0 h 164"/>
                  <a:gd name="T88" fmla="*/ 0 w 243"/>
                  <a:gd name="T89" fmla="*/ 0 h 164"/>
                  <a:gd name="T90" fmla="*/ 0 w 243"/>
                  <a:gd name="T91" fmla="*/ 0 h 164"/>
                  <a:gd name="T92" fmla="*/ 0 w 243"/>
                  <a:gd name="T93" fmla="*/ 0 h 164"/>
                  <a:gd name="T94" fmla="*/ 0 w 243"/>
                  <a:gd name="T95" fmla="*/ 0 h 1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3"/>
                  <a:gd name="T145" fmla="*/ 0 h 164"/>
                  <a:gd name="T146" fmla="*/ 243 w 243"/>
                  <a:gd name="T147" fmla="*/ 164 h 1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3" h="164">
                    <a:moveTo>
                      <a:pt x="0" y="21"/>
                    </a:moveTo>
                    <a:lnTo>
                      <a:pt x="2" y="36"/>
                    </a:lnTo>
                    <a:lnTo>
                      <a:pt x="4" y="50"/>
                    </a:lnTo>
                    <a:lnTo>
                      <a:pt x="8" y="64"/>
                    </a:lnTo>
                    <a:lnTo>
                      <a:pt x="12" y="78"/>
                    </a:lnTo>
                    <a:lnTo>
                      <a:pt x="18" y="90"/>
                    </a:lnTo>
                    <a:lnTo>
                      <a:pt x="24" y="101"/>
                    </a:lnTo>
                    <a:lnTo>
                      <a:pt x="31" y="112"/>
                    </a:lnTo>
                    <a:lnTo>
                      <a:pt x="39" y="122"/>
                    </a:lnTo>
                    <a:lnTo>
                      <a:pt x="48" y="131"/>
                    </a:lnTo>
                    <a:lnTo>
                      <a:pt x="58" y="140"/>
                    </a:lnTo>
                    <a:lnTo>
                      <a:pt x="68" y="147"/>
                    </a:lnTo>
                    <a:lnTo>
                      <a:pt x="79" y="153"/>
                    </a:lnTo>
                    <a:lnTo>
                      <a:pt x="90" y="158"/>
                    </a:lnTo>
                    <a:lnTo>
                      <a:pt x="103" y="161"/>
                    </a:lnTo>
                    <a:lnTo>
                      <a:pt x="115" y="163"/>
                    </a:lnTo>
                    <a:lnTo>
                      <a:pt x="127" y="164"/>
                    </a:lnTo>
                    <a:lnTo>
                      <a:pt x="137" y="164"/>
                    </a:lnTo>
                    <a:lnTo>
                      <a:pt x="146" y="163"/>
                    </a:lnTo>
                    <a:lnTo>
                      <a:pt x="155" y="160"/>
                    </a:lnTo>
                    <a:lnTo>
                      <a:pt x="164" y="157"/>
                    </a:lnTo>
                    <a:lnTo>
                      <a:pt x="173" y="154"/>
                    </a:lnTo>
                    <a:lnTo>
                      <a:pt x="181" y="149"/>
                    </a:lnTo>
                    <a:lnTo>
                      <a:pt x="189" y="145"/>
                    </a:lnTo>
                    <a:lnTo>
                      <a:pt x="197" y="139"/>
                    </a:lnTo>
                    <a:lnTo>
                      <a:pt x="204" y="133"/>
                    </a:lnTo>
                    <a:lnTo>
                      <a:pt x="211" y="125"/>
                    </a:lnTo>
                    <a:lnTo>
                      <a:pt x="217" y="118"/>
                    </a:lnTo>
                    <a:lnTo>
                      <a:pt x="224" y="110"/>
                    </a:lnTo>
                    <a:lnTo>
                      <a:pt x="230" y="101"/>
                    </a:lnTo>
                    <a:lnTo>
                      <a:pt x="235" y="93"/>
                    </a:lnTo>
                    <a:lnTo>
                      <a:pt x="239" y="84"/>
                    </a:lnTo>
                    <a:lnTo>
                      <a:pt x="243" y="74"/>
                    </a:lnTo>
                    <a:lnTo>
                      <a:pt x="243" y="70"/>
                    </a:lnTo>
                    <a:lnTo>
                      <a:pt x="243" y="68"/>
                    </a:lnTo>
                    <a:lnTo>
                      <a:pt x="243" y="64"/>
                    </a:lnTo>
                    <a:lnTo>
                      <a:pt x="243" y="62"/>
                    </a:lnTo>
                    <a:lnTo>
                      <a:pt x="242" y="58"/>
                    </a:lnTo>
                    <a:lnTo>
                      <a:pt x="242" y="56"/>
                    </a:lnTo>
                    <a:lnTo>
                      <a:pt x="241" y="52"/>
                    </a:lnTo>
                    <a:lnTo>
                      <a:pt x="241" y="50"/>
                    </a:lnTo>
                    <a:lnTo>
                      <a:pt x="238" y="61"/>
                    </a:lnTo>
                    <a:lnTo>
                      <a:pt x="234" y="72"/>
                    </a:lnTo>
                    <a:lnTo>
                      <a:pt x="230" y="81"/>
                    </a:lnTo>
                    <a:lnTo>
                      <a:pt x="225" y="91"/>
                    </a:lnTo>
                    <a:lnTo>
                      <a:pt x="219" y="100"/>
                    </a:lnTo>
                    <a:lnTo>
                      <a:pt x="213" y="109"/>
                    </a:lnTo>
                    <a:lnTo>
                      <a:pt x="206" y="116"/>
                    </a:lnTo>
                    <a:lnTo>
                      <a:pt x="199" y="123"/>
                    </a:lnTo>
                    <a:lnTo>
                      <a:pt x="191" y="130"/>
                    </a:lnTo>
                    <a:lnTo>
                      <a:pt x="183" y="136"/>
                    </a:lnTo>
                    <a:lnTo>
                      <a:pt x="174" y="141"/>
                    </a:lnTo>
                    <a:lnTo>
                      <a:pt x="166" y="146"/>
                    </a:lnTo>
                    <a:lnTo>
                      <a:pt x="156" y="148"/>
                    </a:lnTo>
                    <a:lnTo>
                      <a:pt x="147" y="151"/>
                    </a:lnTo>
                    <a:lnTo>
                      <a:pt x="137" y="153"/>
                    </a:lnTo>
                    <a:lnTo>
                      <a:pt x="127" y="153"/>
                    </a:lnTo>
                    <a:lnTo>
                      <a:pt x="115" y="152"/>
                    </a:lnTo>
                    <a:lnTo>
                      <a:pt x="104" y="151"/>
                    </a:lnTo>
                    <a:lnTo>
                      <a:pt x="91" y="147"/>
                    </a:lnTo>
                    <a:lnTo>
                      <a:pt x="81" y="142"/>
                    </a:lnTo>
                    <a:lnTo>
                      <a:pt x="70" y="136"/>
                    </a:lnTo>
                    <a:lnTo>
                      <a:pt x="61" y="129"/>
                    </a:lnTo>
                    <a:lnTo>
                      <a:pt x="52" y="121"/>
                    </a:lnTo>
                    <a:lnTo>
                      <a:pt x="43" y="112"/>
                    </a:lnTo>
                    <a:lnTo>
                      <a:pt x="36" y="101"/>
                    </a:lnTo>
                    <a:lnTo>
                      <a:pt x="29" y="91"/>
                    </a:lnTo>
                    <a:lnTo>
                      <a:pt x="23" y="80"/>
                    </a:lnTo>
                    <a:lnTo>
                      <a:pt x="18" y="68"/>
                    </a:lnTo>
                    <a:lnTo>
                      <a:pt x="14" y="55"/>
                    </a:lnTo>
                    <a:lnTo>
                      <a:pt x="12" y="42"/>
                    </a:lnTo>
                    <a:lnTo>
                      <a:pt x="10" y="27"/>
                    </a:lnTo>
                    <a:lnTo>
                      <a:pt x="9" y="13"/>
                    </a:lnTo>
                    <a:lnTo>
                      <a:pt x="9" y="12"/>
                    </a:lnTo>
                    <a:lnTo>
                      <a:pt x="9" y="9"/>
                    </a:lnTo>
                    <a:lnTo>
                      <a:pt x="9" y="8"/>
                    </a:lnTo>
                    <a:lnTo>
                      <a:pt x="9" y="6"/>
                    </a:lnTo>
                    <a:lnTo>
                      <a:pt x="9" y="4"/>
                    </a:lnTo>
                    <a:lnTo>
                      <a:pt x="9" y="3"/>
                    </a:lnTo>
                    <a:lnTo>
                      <a:pt x="10" y="1"/>
                    </a:lnTo>
                    <a:lnTo>
                      <a:pt x="10" y="0"/>
                    </a:lnTo>
                    <a:lnTo>
                      <a:pt x="9" y="0"/>
                    </a:lnTo>
                    <a:lnTo>
                      <a:pt x="9" y="1"/>
                    </a:lnTo>
                    <a:lnTo>
                      <a:pt x="8" y="2"/>
                    </a:lnTo>
                    <a:lnTo>
                      <a:pt x="8" y="3"/>
                    </a:lnTo>
                    <a:lnTo>
                      <a:pt x="7" y="6"/>
                    </a:lnTo>
                    <a:lnTo>
                      <a:pt x="6" y="8"/>
                    </a:lnTo>
                    <a:lnTo>
                      <a:pt x="5" y="10"/>
                    </a:lnTo>
                    <a:lnTo>
                      <a:pt x="4" y="13"/>
                    </a:lnTo>
                    <a:lnTo>
                      <a:pt x="3" y="14"/>
                    </a:lnTo>
                    <a:lnTo>
                      <a:pt x="2" y="16"/>
                    </a:lnTo>
                    <a:lnTo>
                      <a:pt x="1" y="19"/>
                    </a:lnTo>
                    <a:lnTo>
                      <a:pt x="0" y="21"/>
                    </a:lnTo>
                    <a:close/>
                  </a:path>
                </a:pathLst>
              </a:custGeom>
              <a:solidFill>
                <a:srgbClr val="F4BF9B"/>
              </a:solidFill>
              <a:ln w="9525">
                <a:noFill/>
                <a:round/>
                <a:headEnd/>
                <a:tailEnd/>
              </a:ln>
            </p:spPr>
            <p:txBody>
              <a:bodyPr/>
              <a:lstStyle/>
              <a:p>
                <a:endParaRPr lang="zh-CN" altLang="en-US"/>
              </a:p>
            </p:txBody>
          </p:sp>
          <p:sp>
            <p:nvSpPr>
              <p:cNvPr id="18566" name="Freeform 78"/>
              <p:cNvSpPr>
                <a:spLocks/>
              </p:cNvSpPr>
              <p:nvPr/>
            </p:nvSpPr>
            <p:spPr bwMode="auto">
              <a:xfrm>
                <a:off x="1137" y="2655"/>
                <a:ext cx="48" cy="28"/>
              </a:xfrm>
              <a:custGeom>
                <a:avLst/>
                <a:gdLst>
                  <a:gd name="T0" fmla="*/ 0 w 238"/>
                  <a:gd name="T1" fmla="*/ 0 h 169"/>
                  <a:gd name="T2" fmla="*/ 0 w 238"/>
                  <a:gd name="T3" fmla="*/ 0 h 169"/>
                  <a:gd name="T4" fmla="*/ 0 w 238"/>
                  <a:gd name="T5" fmla="*/ 0 h 169"/>
                  <a:gd name="T6" fmla="*/ 0 w 238"/>
                  <a:gd name="T7" fmla="*/ 0 h 169"/>
                  <a:gd name="T8" fmla="*/ 0 w 238"/>
                  <a:gd name="T9" fmla="*/ 0 h 169"/>
                  <a:gd name="T10" fmla="*/ 0 w 238"/>
                  <a:gd name="T11" fmla="*/ 0 h 169"/>
                  <a:gd name="T12" fmla="*/ 0 w 238"/>
                  <a:gd name="T13" fmla="*/ 0 h 169"/>
                  <a:gd name="T14" fmla="*/ 0 w 238"/>
                  <a:gd name="T15" fmla="*/ 0 h 169"/>
                  <a:gd name="T16" fmla="*/ 0 w 238"/>
                  <a:gd name="T17" fmla="*/ 0 h 169"/>
                  <a:gd name="T18" fmla="*/ 0 w 238"/>
                  <a:gd name="T19" fmla="*/ 0 h 169"/>
                  <a:gd name="T20" fmla="*/ 0 w 238"/>
                  <a:gd name="T21" fmla="*/ 0 h 169"/>
                  <a:gd name="T22" fmla="*/ 0 w 238"/>
                  <a:gd name="T23" fmla="*/ 0 h 169"/>
                  <a:gd name="T24" fmla="*/ 0 w 238"/>
                  <a:gd name="T25" fmla="*/ 0 h 169"/>
                  <a:gd name="T26" fmla="*/ 0 w 238"/>
                  <a:gd name="T27" fmla="*/ 0 h 169"/>
                  <a:gd name="T28" fmla="*/ 0 w 238"/>
                  <a:gd name="T29" fmla="*/ 0 h 169"/>
                  <a:gd name="T30" fmla="*/ 0 w 238"/>
                  <a:gd name="T31" fmla="*/ 0 h 169"/>
                  <a:gd name="T32" fmla="*/ 0 w 238"/>
                  <a:gd name="T33" fmla="*/ 0 h 169"/>
                  <a:gd name="T34" fmla="*/ 0 w 238"/>
                  <a:gd name="T35" fmla="*/ 0 h 169"/>
                  <a:gd name="T36" fmla="*/ 0 w 238"/>
                  <a:gd name="T37" fmla="*/ 0 h 169"/>
                  <a:gd name="T38" fmla="*/ 0 w 238"/>
                  <a:gd name="T39" fmla="*/ 0 h 169"/>
                  <a:gd name="T40" fmla="*/ 0 w 238"/>
                  <a:gd name="T41" fmla="*/ 0 h 169"/>
                  <a:gd name="T42" fmla="*/ 0 w 238"/>
                  <a:gd name="T43" fmla="*/ 0 h 169"/>
                  <a:gd name="T44" fmla="*/ 0 w 238"/>
                  <a:gd name="T45" fmla="*/ 0 h 169"/>
                  <a:gd name="T46" fmla="*/ 0 w 238"/>
                  <a:gd name="T47" fmla="*/ 0 h 169"/>
                  <a:gd name="T48" fmla="*/ 0 w 238"/>
                  <a:gd name="T49" fmla="*/ 0 h 169"/>
                  <a:gd name="T50" fmla="*/ 0 w 238"/>
                  <a:gd name="T51" fmla="*/ 0 h 169"/>
                  <a:gd name="T52" fmla="*/ 0 w 238"/>
                  <a:gd name="T53" fmla="*/ 0 h 169"/>
                  <a:gd name="T54" fmla="*/ 0 w 238"/>
                  <a:gd name="T55" fmla="*/ 0 h 169"/>
                  <a:gd name="T56" fmla="*/ 0 w 238"/>
                  <a:gd name="T57" fmla="*/ 0 h 169"/>
                  <a:gd name="T58" fmla="*/ 0 w 238"/>
                  <a:gd name="T59" fmla="*/ 0 h 169"/>
                  <a:gd name="T60" fmla="*/ 0 w 238"/>
                  <a:gd name="T61" fmla="*/ 0 h 169"/>
                  <a:gd name="T62" fmla="*/ 0 w 238"/>
                  <a:gd name="T63" fmla="*/ 0 h 169"/>
                  <a:gd name="T64" fmla="*/ 0 w 238"/>
                  <a:gd name="T65" fmla="*/ 0 h 169"/>
                  <a:gd name="T66" fmla="*/ 0 w 238"/>
                  <a:gd name="T67" fmla="*/ 0 h 169"/>
                  <a:gd name="T68" fmla="*/ 0 w 238"/>
                  <a:gd name="T69" fmla="*/ 0 h 169"/>
                  <a:gd name="T70" fmla="*/ 0 w 238"/>
                  <a:gd name="T71" fmla="*/ 0 h 169"/>
                  <a:gd name="T72" fmla="*/ 0 w 238"/>
                  <a:gd name="T73" fmla="*/ 0 h 169"/>
                  <a:gd name="T74" fmla="*/ 0 w 238"/>
                  <a:gd name="T75" fmla="*/ 0 h 169"/>
                  <a:gd name="T76" fmla="*/ 0 w 238"/>
                  <a:gd name="T77" fmla="*/ 0 h 169"/>
                  <a:gd name="T78" fmla="*/ 0 w 238"/>
                  <a:gd name="T79" fmla="*/ 0 h 169"/>
                  <a:gd name="T80" fmla="*/ 0 w 238"/>
                  <a:gd name="T81" fmla="*/ 0 h 169"/>
                  <a:gd name="T82" fmla="*/ 0 w 238"/>
                  <a:gd name="T83" fmla="*/ 0 h 169"/>
                  <a:gd name="T84" fmla="*/ 0 w 238"/>
                  <a:gd name="T85" fmla="*/ 0 h 169"/>
                  <a:gd name="T86" fmla="*/ 0 w 238"/>
                  <a:gd name="T87" fmla="*/ 0 h 169"/>
                  <a:gd name="T88" fmla="*/ 0 w 238"/>
                  <a:gd name="T89" fmla="*/ 0 h 169"/>
                  <a:gd name="T90" fmla="*/ 0 w 238"/>
                  <a:gd name="T91" fmla="*/ 0 h 169"/>
                  <a:gd name="T92" fmla="*/ 0 w 238"/>
                  <a:gd name="T93" fmla="*/ 0 h 169"/>
                  <a:gd name="T94" fmla="*/ 0 w 238"/>
                  <a:gd name="T95" fmla="*/ 0 h 169"/>
                  <a:gd name="T96" fmla="*/ 0 w 238"/>
                  <a:gd name="T97" fmla="*/ 0 h 169"/>
                  <a:gd name="T98" fmla="*/ 0 w 238"/>
                  <a:gd name="T99" fmla="*/ 0 h 169"/>
                  <a:gd name="T100" fmla="*/ 0 w 238"/>
                  <a:gd name="T101" fmla="*/ 0 h 169"/>
                  <a:gd name="T102" fmla="*/ 0 w 238"/>
                  <a:gd name="T103" fmla="*/ 0 h 1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8"/>
                  <a:gd name="T157" fmla="*/ 0 h 169"/>
                  <a:gd name="T158" fmla="*/ 238 w 238"/>
                  <a:gd name="T159" fmla="*/ 169 h 1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8" h="169">
                    <a:moveTo>
                      <a:pt x="0" y="21"/>
                    </a:moveTo>
                    <a:lnTo>
                      <a:pt x="0" y="21"/>
                    </a:lnTo>
                    <a:lnTo>
                      <a:pt x="0" y="23"/>
                    </a:lnTo>
                    <a:lnTo>
                      <a:pt x="0" y="24"/>
                    </a:lnTo>
                    <a:lnTo>
                      <a:pt x="0" y="38"/>
                    </a:lnTo>
                    <a:lnTo>
                      <a:pt x="2" y="53"/>
                    </a:lnTo>
                    <a:lnTo>
                      <a:pt x="5" y="67"/>
                    </a:lnTo>
                    <a:lnTo>
                      <a:pt x="9" y="80"/>
                    </a:lnTo>
                    <a:lnTo>
                      <a:pt x="14" y="93"/>
                    </a:lnTo>
                    <a:lnTo>
                      <a:pt x="20" y="105"/>
                    </a:lnTo>
                    <a:lnTo>
                      <a:pt x="27" y="116"/>
                    </a:lnTo>
                    <a:lnTo>
                      <a:pt x="35" y="127"/>
                    </a:lnTo>
                    <a:lnTo>
                      <a:pt x="44" y="136"/>
                    </a:lnTo>
                    <a:lnTo>
                      <a:pt x="53" y="145"/>
                    </a:lnTo>
                    <a:lnTo>
                      <a:pt x="63" y="152"/>
                    </a:lnTo>
                    <a:lnTo>
                      <a:pt x="74" y="158"/>
                    </a:lnTo>
                    <a:lnTo>
                      <a:pt x="85" y="163"/>
                    </a:lnTo>
                    <a:lnTo>
                      <a:pt x="98" y="166"/>
                    </a:lnTo>
                    <a:lnTo>
                      <a:pt x="110" y="169"/>
                    </a:lnTo>
                    <a:lnTo>
                      <a:pt x="122" y="169"/>
                    </a:lnTo>
                    <a:lnTo>
                      <a:pt x="132" y="169"/>
                    </a:lnTo>
                    <a:lnTo>
                      <a:pt x="141" y="168"/>
                    </a:lnTo>
                    <a:lnTo>
                      <a:pt x="151" y="165"/>
                    </a:lnTo>
                    <a:lnTo>
                      <a:pt x="160" y="162"/>
                    </a:lnTo>
                    <a:lnTo>
                      <a:pt x="169" y="158"/>
                    </a:lnTo>
                    <a:lnTo>
                      <a:pt x="177" y="153"/>
                    </a:lnTo>
                    <a:lnTo>
                      <a:pt x="185" y="148"/>
                    </a:lnTo>
                    <a:lnTo>
                      <a:pt x="193" y="142"/>
                    </a:lnTo>
                    <a:lnTo>
                      <a:pt x="200" y="135"/>
                    </a:lnTo>
                    <a:lnTo>
                      <a:pt x="207" y="128"/>
                    </a:lnTo>
                    <a:lnTo>
                      <a:pt x="213" y="120"/>
                    </a:lnTo>
                    <a:lnTo>
                      <a:pt x="220" y="111"/>
                    </a:lnTo>
                    <a:lnTo>
                      <a:pt x="225" y="103"/>
                    </a:lnTo>
                    <a:lnTo>
                      <a:pt x="230" y="93"/>
                    </a:lnTo>
                    <a:lnTo>
                      <a:pt x="234" y="83"/>
                    </a:lnTo>
                    <a:lnTo>
                      <a:pt x="238" y="73"/>
                    </a:lnTo>
                    <a:lnTo>
                      <a:pt x="237" y="69"/>
                    </a:lnTo>
                    <a:lnTo>
                      <a:pt x="237" y="67"/>
                    </a:lnTo>
                    <a:lnTo>
                      <a:pt x="236" y="63"/>
                    </a:lnTo>
                    <a:lnTo>
                      <a:pt x="236" y="61"/>
                    </a:lnTo>
                    <a:lnTo>
                      <a:pt x="235" y="57"/>
                    </a:lnTo>
                    <a:lnTo>
                      <a:pt x="235" y="55"/>
                    </a:lnTo>
                    <a:lnTo>
                      <a:pt x="234" y="51"/>
                    </a:lnTo>
                    <a:lnTo>
                      <a:pt x="234" y="49"/>
                    </a:lnTo>
                    <a:lnTo>
                      <a:pt x="231" y="61"/>
                    </a:lnTo>
                    <a:lnTo>
                      <a:pt x="228" y="72"/>
                    </a:lnTo>
                    <a:lnTo>
                      <a:pt x="224" y="83"/>
                    </a:lnTo>
                    <a:lnTo>
                      <a:pt x="220" y="92"/>
                    </a:lnTo>
                    <a:lnTo>
                      <a:pt x="214" y="102"/>
                    </a:lnTo>
                    <a:lnTo>
                      <a:pt x="208" y="111"/>
                    </a:lnTo>
                    <a:lnTo>
                      <a:pt x="201" y="120"/>
                    </a:lnTo>
                    <a:lnTo>
                      <a:pt x="194" y="127"/>
                    </a:lnTo>
                    <a:lnTo>
                      <a:pt x="187" y="134"/>
                    </a:lnTo>
                    <a:lnTo>
                      <a:pt x="179" y="140"/>
                    </a:lnTo>
                    <a:lnTo>
                      <a:pt x="170" y="146"/>
                    </a:lnTo>
                    <a:lnTo>
                      <a:pt x="161" y="151"/>
                    </a:lnTo>
                    <a:lnTo>
                      <a:pt x="152" y="154"/>
                    </a:lnTo>
                    <a:lnTo>
                      <a:pt x="142" y="157"/>
                    </a:lnTo>
                    <a:lnTo>
                      <a:pt x="132" y="158"/>
                    </a:lnTo>
                    <a:lnTo>
                      <a:pt x="122" y="158"/>
                    </a:lnTo>
                    <a:lnTo>
                      <a:pt x="111" y="158"/>
                    </a:lnTo>
                    <a:lnTo>
                      <a:pt x="99" y="156"/>
                    </a:lnTo>
                    <a:lnTo>
                      <a:pt x="88" y="152"/>
                    </a:lnTo>
                    <a:lnTo>
                      <a:pt x="77" y="148"/>
                    </a:lnTo>
                    <a:lnTo>
                      <a:pt x="67" y="142"/>
                    </a:lnTo>
                    <a:lnTo>
                      <a:pt x="58" y="135"/>
                    </a:lnTo>
                    <a:lnTo>
                      <a:pt x="50" y="128"/>
                    </a:lnTo>
                    <a:lnTo>
                      <a:pt x="42" y="120"/>
                    </a:lnTo>
                    <a:lnTo>
                      <a:pt x="34" y="110"/>
                    </a:lnTo>
                    <a:lnTo>
                      <a:pt x="28" y="99"/>
                    </a:lnTo>
                    <a:lnTo>
                      <a:pt x="22" y="89"/>
                    </a:lnTo>
                    <a:lnTo>
                      <a:pt x="18" y="77"/>
                    </a:lnTo>
                    <a:lnTo>
                      <a:pt x="14" y="63"/>
                    </a:lnTo>
                    <a:lnTo>
                      <a:pt x="11" y="51"/>
                    </a:lnTo>
                    <a:lnTo>
                      <a:pt x="9" y="37"/>
                    </a:lnTo>
                    <a:lnTo>
                      <a:pt x="9" y="24"/>
                    </a:lnTo>
                    <a:lnTo>
                      <a:pt x="9" y="20"/>
                    </a:lnTo>
                    <a:lnTo>
                      <a:pt x="9" y="18"/>
                    </a:lnTo>
                    <a:lnTo>
                      <a:pt x="9" y="15"/>
                    </a:lnTo>
                    <a:lnTo>
                      <a:pt x="9" y="12"/>
                    </a:lnTo>
                    <a:lnTo>
                      <a:pt x="9" y="9"/>
                    </a:lnTo>
                    <a:lnTo>
                      <a:pt x="10" y="6"/>
                    </a:lnTo>
                    <a:lnTo>
                      <a:pt x="10" y="3"/>
                    </a:lnTo>
                    <a:lnTo>
                      <a:pt x="10" y="0"/>
                    </a:lnTo>
                    <a:lnTo>
                      <a:pt x="9" y="2"/>
                    </a:lnTo>
                    <a:lnTo>
                      <a:pt x="8" y="3"/>
                    </a:lnTo>
                    <a:lnTo>
                      <a:pt x="7" y="6"/>
                    </a:lnTo>
                    <a:lnTo>
                      <a:pt x="6" y="7"/>
                    </a:lnTo>
                    <a:lnTo>
                      <a:pt x="5" y="9"/>
                    </a:lnTo>
                    <a:lnTo>
                      <a:pt x="4" y="11"/>
                    </a:lnTo>
                    <a:lnTo>
                      <a:pt x="3" y="13"/>
                    </a:lnTo>
                    <a:lnTo>
                      <a:pt x="3" y="14"/>
                    </a:lnTo>
                    <a:lnTo>
                      <a:pt x="2" y="15"/>
                    </a:lnTo>
                    <a:lnTo>
                      <a:pt x="2" y="17"/>
                    </a:lnTo>
                    <a:lnTo>
                      <a:pt x="1" y="17"/>
                    </a:lnTo>
                    <a:lnTo>
                      <a:pt x="1" y="18"/>
                    </a:lnTo>
                    <a:lnTo>
                      <a:pt x="1" y="19"/>
                    </a:lnTo>
                    <a:lnTo>
                      <a:pt x="0" y="19"/>
                    </a:lnTo>
                    <a:lnTo>
                      <a:pt x="0" y="20"/>
                    </a:lnTo>
                    <a:lnTo>
                      <a:pt x="0" y="21"/>
                    </a:lnTo>
                    <a:close/>
                  </a:path>
                </a:pathLst>
              </a:custGeom>
              <a:solidFill>
                <a:srgbClr val="F5C19D"/>
              </a:solidFill>
              <a:ln w="9525">
                <a:noFill/>
                <a:round/>
                <a:headEnd/>
                <a:tailEnd/>
              </a:ln>
            </p:spPr>
            <p:txBody>
              <a:bodyPr/>
              <a:lstStyle/>
              <a:p>
                <a:endParaRPr lang="zh-CN" altLang="en-US"/>
              </a:p>
            </p:txBody>
          </p:sp>
          <p:sp>
            <p:nvSpPr>
              <p:cNvPr id="18567" name="Freeform 79"/>
              <p:cNvSpPr>
                <a:spLocks/>
              </p:cNvSpPr>
              <p:nvPr/>
            </p:nvSpPr>
            <p:spPr bwMode="auto">
              <a:xfrm>
                <a:off x="1138" y="2654"/>
                <a:ext cx="46" cy="29"/>
              </a:xfrm>
              <a:custGeom>
                <a:avLst/>
                <a:gdLst>
                  <a:gd name="T0" fmla="*/ 0 w 232"/>
                  <a:gd name="T1" fmla="*/ 0 h 174"/>
                  <a:gd name="T2" fmla="*/ 0 w 232"/>
                  <a:gd name="T3" fmla="*/ 0 h 174"/>
                  <a:gd name="T4" fmla="*/ 0 w 232"/>
                  <a:gd name="T5" fmla="*/ 0 h 174"/>
                  <a:gd name="T6" fmla="*/ 0 w 232"/>
                  <a:gd name="T7" fmla="*/ 0 h 174"/>
                  <a:gd name="T8" fmla="*/ 0 w 232"/>
                  <a:gd name="T9" fmla="*/ 0 h 174"/>
                  <a:gd name="T10" fmla="*/ 0 w 232"/>
                  <a:gd name="T11" fmla="*/ 0 h 174"/>
                  <a:gd name="T12" fmla="*/ 0 w 232"/>
                  <a:gd name="T13" fmla="*/ 0 h 174"/>
                  <a:gd name="T14" fmla="*/ 0 w 232"/>
                  <a:gd name="T15" fmla="*/ 0 h 174"/>
                  <a:gd name="T16" fmla="*/ 0 w 232"/>
                  <a:gd name="T17" fmla="*/ 0 h 174"/>
                  <a:gd name="T18" fmla="*/ 0 w 232"/>
                  <a:gd name="T19" fmla="*/ 0 h 174"/>
                  <a:gd name="T20" fmla="*/ 0 w 232"/>
                  <a:gd name="T21" fmla="*/ 0 h 174"/>
                  <a:gd name="T22" fmla="*/ 0 w 232"/>
                  <a:gd name="T23" fmla="*/ 0 h 174"/>
                  <a:gd name="T24" fmla="*/ 0 w 232"/>
                  <a:gd name="T25" fmla="*/ 0 h 174"/>
                  <a:gd name="T26" fmla="*/ 0 w 232"/>
                  <a:gd name="T27" fmla="*/ 0 h 174"/>
                  <a:gd name="T28" fmla="*/ 0 w 232"/>
                  <a:gd name="T29" fmla="*/ 0 h 174"/>
                  <a:gd name="T30" fmla="*/ 0 w 232"/>
                  <a:gd name="T31" fmla="*/ 0 h 174"/>
                  <a:gd name="T32" fmla="*/ 0 w 232"/>
                  <a:gd name="T33" fmla="*/ 0 h 174"/>
                  <a:gd name="T34" fmla="*/ 0 w 232"/>
                  <a:gd name="T35" fmla="*/ 0 h 174"/>
                  <a:gd name="T36" fmla="*/ 0 w 232"/>
                  <a:gd name="T37" fmla="*/ 0 h 174"/>
                  <a:gd name="T38" fmla="*/ 0 w 232"/>
                  <a:gd name="T39" fmla="*/ 0 h 174"/>
                  <a:gd name="T40" fmla="*/ 0 w 232"/>
                  <a:gd name="T41" fmla="*/ 0 h 174"/>
                  <a:gd name="T42" fmla="*/ 0 w 232"/>
                  <a:gd name="T43" fmla="*/ 0 h 174"/>
                  <a:gd name="T44" fmla="*/ 0 w 232"/>
                  <a:gd name="T45" fmla="*/ 0 h 174"/>
                  <a:gd name="T46" fmla="*/ 0 w 232"/>
                  <a:gd name="T47" fmla="*/ 0 h 174"/>
                  <a:gd name="T48" fmla="*/ 0 w 232"/>
                  <a:gd name="T49" fmla="*/ 0 h 174"/>
                  <a:gd name="T50" fmla="*/ 0 w 232"/>
                  <a:gd name="T51" fmla="*/ 0 h 174"/>
                  <a:gd name="T52" fmla="*/ 0 w 232"/>
                  <a:gd name="T53" fmla="*/ 0 h 174"/>
                  <a:gd name="T54" fmla="*/ 0 w 232"/>
                  <a:gd name="T55" fmla="*/ 0 h 174"/>
                  <a:gd name="T56" fmla="*/ 0 w 232"/>
                  <a:gd name="T57" fmla="*/ 0 h 174"/>
                  <a:gd name="T58" fmla="*/ 0 w 232"/>
                  <a:gd name="T59" fmla="*/ 0 h 174"/>
                  <a:gd name="T60" fmla="*/ 0 w 232"/>
                  <a:gd name="T61" fmla="*/ 0 h 174"/>
                  <a:gd name="T62" fmla="*/ 0 w 232"/>
                  <a:gd name="T63" fmla="*/ 0 h 174"/>
                  <a:gd name="T64" fmla="*/ 0 w 232"/>
                  <a:gd name="T65" fmla="*/ 0 h 174"/>
                  <a:gd name="T66" fmla="*/ 0 w 232"/>
                  <a:gd name="T67" fmla="*/ 0 h 174"/>
                  <a:gd name="T68" fmla="*/ 0 w 232"/>
                  <a:gd name="T69" fmla="*/ 0 h 174"/>
                  <a:gd name="T70" fmla="*/ 0 w 232"/>
                  <a:gd name="T71" fmla="*/ 0 h 174"/>
                  <a:gd name="T72" fmla="*/ 0 w 232"/>
                  <a:gd name="T73" fmla="*/ 0 h 174"/>
                  <a:gd name="T74" fmla="*/ 0 w 232"/>
                  <a:gd name="T75" fmla="*/ 0 h 174"/>
                  <a:gd name="T76" fmla="*/ 0 w 232"/>
                  <a:gd name="T77" fmla="*/ 0 h 174"/>
                  <a:gd name="T78" fmla="*/ 0 w 232"/>
                  <a:gd name="T79" fmla="*/ 0 h 174"/>
                  <a:gd name="T80" fmla="*/ 0 w 232"/>
                  <a:gd name="T81" fmla="*/ 0 h 174"/>
                  <a:gd name="T82" fmla="*/ 0 w 232"/>
                  <a:gd name="T83" fmla="*/ 0 h 174"/>
                  <a:gd name="T84" fmla="*/ 0 w 232"/>
                  <a:gd name="T85" fmla="*/ 0 h 174"/>
                  <a:gd name="T86" fmla="*/ 0 w 232"/>
                  <a:gd name="T87" fmla="*/ 0 h 174"/>
                  <a:gd name="T88" fmla="*/ 0 w 232"/>
                  <a:gd name="T89" fmla="*/ 0 h 174"/>
                  <a:gd name="T90" fmla="*/ 0 w 232"/>
                  <a:gd name="T91" fmla="*/ 0 h 174"/>
                  <a:gd name="T92" fmla="*/ 0 w 232"/>
                  <a:gd name="T93" fmla="*/ 0 h 174"/>
                  <a:gd name="T94" fmla="*/ 0 w 232"/>
                  <a:gd name="T95" fmla="*/ 0 h 1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2"/>
                  <a:gd name="T145" fmla="*/ 0 h 174"/>
                  <a:gd name="T146" fmla="*/ 232 w 232"/>
                  <a:gd name="T147" fmla="*/ 174 h 17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2" h="174">
                    <a:moveTo>
                      <a:pt x="1" y="21"/>
                    </a:moveTo>
                    <a:lnTo>
                      <a:pt x="1" y="22"/>
                    </a:lnTo>
                    <a:lnTo>
                      <a:pt x="0" y="24"/>
                    </a:lnTo>
                    <a:lnTo>
                      <a:pt x="0" y="25"/>
                    </a:lnTo>
                    <a:lnTo>
                      <a:pt x="0" y="27"/>
                    </a:lnTo>
                    <a:lnTo>
                      <a:pt x="0" y="29"/>
                    </a:lnTo>
                    <a:lnTo>
                      <a:pt x="0" y="30"/>
                    </a:lnTo>
                    <a:lnTo>
                      <a:pt x="0" y="33"/>
                    </a:lnTo>
                    <a:lnTo>
                      <a:pt x="0" y="34"/>
                    </a:lnTo>
                    <a:lnTo>
                      <a:pt x="1" y="48"/>
                    </a:lnTo>
                    <a:lnTo>
                      <a:pt x="3" y="63"/>
                    </a:lnTo>
                    <a:lnTo>
                      <a:pt x="5" y="76"/>
                    </a:lnTo>
                    <a:lnTo>
                      <a:pt x="9" y="89"/>
                    </a:lnTo>
                    <a:lnTo>
                      <a:pt x="14" y="101"/>
                    </a:lnTo>
                    <a:lnTo>
                      <a:pt x="20" y="112"/>
                    </a:lnTo>
                    <a:lnTo>
                      <a:pt x="27" y="122"/>
                    </a:lnTo>
                    <a:lnTo>
                      <a:pt x="34" y="133"/>
                    </a:lnTo>
                    <a:lnTo>
                      <a:pt x="43" y="142"/>
                    </a:lnTo>
                    <a:lnTo>
                      <a:pt x="52" y="150"/>
                    </a:lnTo>
                    <a:lnTo>
                      <a:pt x="61" y="157"/>
                    </a:lnTo>
                    <a:lnTo>
                      <a:pt x="72" y="163"/>
                    </a:lnTo>
                    <a:lnTo>
                      <a:pt x="82" y="168"/>
                    </a:lnTo>
                    <a:lnTo>
                      <a:pt x="95" y="172"/>
                    </a:lnTo>
                    <a:lnTo>
                      <a:pt x="106" y="173"/>
                    </a:lnTo>
                    <a:lnTo>
                      <a:pt x="118" y="174"/>
                    </a:lnTo>
                    <a:lnTo>
                      <a:pt x="128" y="174"/>
                    </a:lnTo>
                    <a:lnTo>
                      <a:pt x="138" y="172"/>
                    </a:lnTo>
                    <a:lnTo>
                      <a:pt x="147" y="169"/>
                    </a:lnTo>
                    <a:lnTo>
                      <a:pt x="157" y="167"/>
                    </a:lnTo>
                    <a:lnTo>
                      <a:pt x="165" y="162"/>
                    </a:lnTo>
                    <a:lnTo>
                      <a:pt x="174" y="157"/>
                    </a:lnTo>
                    <a:lnTo>
                      <a:pt x="182" y="151"/>
                    </a:lnTo>
                    <a:lnTo>
                      <a:pt x="190" y="145"/>
                    </a:lnTo>
                    <a:lnTo>
                      <a:pt x="197" y="137"/>
                    </a:lnTo>
                    <a:lnTo>
                      <a:pt x="204" y="130"/>
                    </a:lnTo>
                    <a:lnTo>
                      <a:pt x="210" y="121"/>
                    </a:lnTo>
                    <a:lnTo>
                      <a:pt x="216" y="112"/>
                    </a:lnTo>
                    <a:lnTo>
                      <a:pt x="221" y="102"/>
                    </a:lnTo>
                    <a:lnTo>
                      <a:pt x="225" y="93"/>
                    </a:lnTo>
                    <a:lnTo>
                      <a:pt x="229" y="82"/>
                    </a:lnTo>
                    <a:lnTo>
                      <a:pt x="232" y="71"/>
                    </a:lnTo>
                    <a:lnTo>
                      <a:pt x="231" y="67"/>
                    </a:lnTo>
                    <a:lnTo>
                      <a:pt x="231" y="65"/>
                    </a:lnTo>
                    <a:lnTo>
                      <a:pt x="230" y="61"/>
                    </a:lnTo>
                    <a:lnTo>
                      <a:pt x="230" y="59"/>
                    </a:lnTo>
                    <a:lnTo>
                      <a:pt x="229" y="55"/>
                    </a:lnTo>
                    <a:lnTo>
                      <a:pt x="228" y="53"/>
                    </a:lnTo>
                    <a:lnTo>
                      <a:pt x="227" y="51"/>
                    </a:lnTo>
                    <a:lnTo>
                      <a:pt x="226" y="47"/>
                    </a:lnTo>
                    <a:lnTo>
                      <a:pt x="225" y="59"/>
                    </a:lnTo>
                    <a:lnTo>
                      <a:pt x="223" y="71"/>
                    </a:lnTo>
                    <a:lnTo>
                      <a:pt x="219" y="82"/>
                    </a:lnTo>
                    <a:lnTo>
                      <a:pt x="215" y="93"/>
                    </a:lnTo>
                    <a:lnTo>
                      <a:pt x="209" y="103"/>
                    </a:lnTo>
                    <a:lnTo>
                      <a:pt x="204" y="113"/>
                    </a:lnTo>
                    <a:lnTo>
                      <a:pt x="197" y="121"/>
                    </a:lnTo>
                    <a:lnTo>
                      <a:pt x="191" y="130"/>
                    </a:lnTo>
                    <a:lnTo>
                      <a:pt x="183" y="137"/>
                    </a:lnTo>
                    <a:lnTo>
                      <a:pt x="175" y="144"/>
                    </a:lnTo>
                    <a:lnTo>
                      <a:pt x="167" y="149"/>
                    </a:lnTo>
                    <a:lnTo>
                      <a:pt x="158" y="155"/>
                    </a:lnTo>
                    <a:lnTo>
                      <a:pt x="148" y="158"/>
                    </a:lnTo>
                    <a:lnTo>
                      <a:pt x="139" y="161"/>
                    </a:lnTo>
                    <a:lnTo>
                      <a:pt x="128" y="162"/>
                    </a:lnTo>
                    <a:lnTo>
                      <a:pt x="118" y="163"/>
                    </a:lnTo>
                    <a:lnTo>
                      <a:pt x="107" y="162"/>
                    </a:lnTo>
                    <a:lnTo>
                      <a:pt x="96" y="161"/>
                    </a:lnTo>
                    <a:lnTo>
                      <a:pt x="85" y="157"/>
                    </a:lnTo>
                    <a:lnTo>
                      <a:pt x="75" y="152"/>
                    </a:lnTo>
                    <a:lnTo>
                      <a:pt x="66" y="148"/>
                    </a:lnTo>
                    <a:lnTo>
                      <a:pt x="57" y="142"/>
                    </a:lnTo>
                    <a:lnTo>
                      <a:pt x="48" y="133"/>
                    </a:lnTo>
                    <a:lnTo>
                      <a:pt x="41" y="125"/>
                    </a:lnTo>
                    <a:lnTo>
                      <a:pt x="34" y="116"/>
                    </a:lnTo>
                    <a:lnTo>
                      <a:pt x="28" y="106"/>
                    </a:lnTo>
                    <a:lnTo>
                      <a:pt x="22" y="95"/>
                    </a:lnTo>
                    <a:lnTo>
                      <a:pt x="18" y="84"/>
                    </a:lnTo>
                    <a:lnTo>
                      <a:pt x="14" y="72"/>
                    </a:lnTo>
                    <a:lnTo>
                      <a:pt x="11" y="60"/>
                    </a:lnTo>
                    <a:lnTo>
                      <a:pt x="10" y="47"/>
                    </a:lnTo>
                    <a:lnTo>
                      <a:pt x="9" y="34"/>
                    </a:lnTo>
                    <a:lnTo>
                      <a:pt x="9" y="29"/>
                    </a:lnTo>
                    <a:lnTo>
                      <a:pt x="9" y="25"/>
                    </a:lnTo>
                    <a:lnTo>
                      <a:pt x="10" y="21"/>
                    </a:lnTo>
                    <a:lnTo>
                      <a:pt x="10" y="17"/>
                    </a:lnTo>
                    <a:lnTo>
                      <a:pt x="11" y="13"/>
                    </a:lnTo>
                    <a:lnTo>
                      <a:pt x="11" y="9"/>
                    </a:lnTo>
                    <a:lnTo>
                      <a:pt x="12" y="5"/>
                    </a:lnTo>
                    <a:lnTo>
                      <a:pt x="13" y="0"/>
                    </a:lnTo>
                    <a:lnTo>
                      <a:pt x="11" y="3"/>
                    </a:lnTo>
                    <a:lnTo>
                      <a:pt x="10" y="5"/>
                    </a:lnTo>
                    <a:lnTo>
                      <a:pt x="8" y="7"/>
                    </a:lnTo>
                    <a:lnTo>
                      <a:pt x="6" y="10"/>
                    </a:lnTo>
                    <a:lnTo>
                      <a:pt x="5" y="12"/>
                    </a:lnTo>
                    <a:lnTo>
                      <a:pt x="4" y="15"/>
                    </a:lnTo>
                    <a:lnTo>
                      <a:pt x="2" y="18"/>
                    </a:lnTo>
                    <a:lnTo>
                      <a:pt x="1" y="21"/>
                    </a:lnTo>
                    <a:close/>
                  </a:path>
                </a:pathLst>
              </a:custGeom>
              <a:solidFill>
                <a:srgbClr val="F5C39E"/>
              </a:solidFill>
              <a:ln w="9525">
                <a:noFill/>
                <a:round/>
                <a:headEnd/>
                <a:tailEnd/>
              </a:ln>
            </p:spPr>
            <p:txBody>
              <a:bodyPr/>
              <a:lstStyle/>
              <a:p>
                <a:endParaRPr lang="zh-CN" altLang="en-US"/>
              </a:p>
            </p:txBody>
          </p:sp>
          <p:sp>
            <p:nvSpPr>
              <p:cNvPr id="18568" name="Freeform 80"/>
              <p:cNvSpPr>
                <a:spLocks/>
              </p:cNvSpPr>
              <p:nvPr/>
            </p:nvSpPr>
            <p:spPr bwMode="auto">
              <a:xfrm>
                <a:off x="1139" y="2652"/>
                <a:ext cx="45" cy="30"/>
              </a:xfrm>
              <a:custGeom>
                <a:avLst/>
                <a:gdLst>
                  <a:gd name="T0" fmla="*/ 0 w 225"/>
                  <a:gd name="T1" fmla="*/ 0 h 176"/>
                  <a:gd name="T2" fmla="*/ 0 w 225"/>
                  <a:gd name="T3" fmla="*/ 0 h 176"/>
                  <a:gd name="T4" fmla="*/ 0 w 225"/>
                  <a:gd name="T5" fmla="*/ 0 h 176"/>
                  <a:gd name="T6" fmla="*/ 0 w 225"/>
                  <a:gd name="T7" fmla="*/ 0 h 176"/>
                  <a:gd name="T8" fmla="*/ 0 w 225"/>
                  <a:gd name="T9" fmla="*/ 0 h 176"/>
                  <a:gd name="T10" fmla="*/ 0 w 225"/>
                  <a:gd name="T11" fmla="*/ 0 h 176"/>
                  <a:gd name="T12" fmla="*/ 0 w 225"/>
                  <a:gd name="T13" fmla="*/ 0 h 176"/>
                  <a:gd name="T14" fmla="*/ 0 w 225"/>
                  <a:gd name="T15" fmla="*/ 0 h 176"/>
                  <a:gd name="T16" fmla="*/ 0 w 225"/>
                  <a:gd name="T17" fmla="*/ 0 h 176"/>
                  <a:gd name="T18" fmla="*/ 0 w 225"/>
                  <a:gd name="T19" fmla="*/ 0 h 176"/>
                  <a:gd name="T20" fmla="*/ 0 w 225"/>
                  <a:gd name="T21" fmla="*/ 0 h 176"/>
                  <a:gd name="T22" fmla="*/ 0 w 225"/>
                  <a:gd name="T23" fmla="*/ 0 h 176"/>
                  <a:gd name="T24" fmla="*/ 0 w 225"/>
                  <a:gd name="T25" fmla="*/ 0 h 176"/>
                  <a:gd name="T26" fmla="*/ 0 w 225"/>
                  <a:gd name="T27" fmla="*/ 0 h 176"/>
                  <a:gd name="T28" fmla="*/ 0 w 225"/>
                  <a:gd name="T29" fmla="*/ 0 h 176"/>
                  <a:gd name="T30" fmla="*/ 0 w 225"/>
                  <a:gd name="T31" fmla="*/ 0 h 176"/>
                  <a:gd name="T32" fmla="*/ 0 w 225"/>
                  <a:gd name="T33" fmla="*/ 0 h 176"/>
                  <a:gd name="T34" fmla="*/ 0 w 225"/>
                  <a:gd name="T35" fmla="*/ 0 h 176"/>
                  <a:gd name="T36" fmla="*/ 0 w 225"/>
                  <a:gd name="T37" fmla="*/ 0 h 176"/>
                  <a:gd name="T38" fmla="*/ 0 w 225"/>
                  <a:gd name="T39" fmla="*/ 0 h 176"/>
                  <a:gd name="T40" fmla="*/ 0 w 225"/>
                  <a:gd name="T41" fmla="*/ 0 h 176"/>
                  <a:gd name="T42" fmla="*/ 0 w 225"/>
                  <a:gd name="T43" fmla="*/ 0 h 176"/>
                  <a:gd name="T44" fmla="*/ 0 w 225"/>
                  <a:gd name="T45" fmla="*/ 0 h 176"/>
                  <a:gd name="T46" fmla="*/ 0 w 225"/>
                  <a:gd name="T47" fmla="*/ 0 h 176"/>
                  <a:gd name="T48" fmla="*/ 0 w 225"/>
                  <a:gd name="T49" fmla="*/ 0 h 176"/>
                  <a:gd name="T50" fmla="*/ 0 w 225"/>
                  <a:gd name="T51" fmla="*/ 0 h 176"/>
                  <a:gd name="T52" fmla="*/ 0 w 225"/>
                  <a:gd name="T53" fmla="*/ 0 h 176"/>
                  <a:gd name="T54" fmla="*/ 0 w 225"/>
                  <a:gd name="T55" fmla="*/ 0 h 176"/>
                  <a:gd name="T56" fmla="*/ 0 w 225"/>
                  <a:gd name="T57" fmla="*/ 0 h 176"/>
                  <a:gd name="T58" fmla="*/ 0 w 225"/>
                  <a:gd name="T59" fmla="*/ 0 h 176"/>
                  <a:gd name="T60" fmla="*/ 0 w 225"/>
                  <a:gd name="T61" fmla="*/ 0 h 176"/>
                  <a:gd name="T62" fmla="*/ 0 w 225"/>
                  <a:gd name="T63" fmla="*/ 0 h 176"/>
                  <a:gd name="T64" fmla="*/ 0 w 225"/>
                  <a:gd name="T65" fmla="*/ 0 h 176"/>
                  <a:gd name="T66" fmla="*/ 0 w 225"/>
                  <a:gd name="T67" fmla="*/ 0 h 176"/>
                  <a:gd name="T68" fmla="*/ 0 w 225"/>
                  <a:gd name="T69" fmla="*/ 0 h 176"/>
                  <a:gd name="T70" fmla="*/ 0 w 225"/>
                  <a:gd name="T71" fmla="*/ 0 h 176"/>
                  <a:gd name="T72" fmla="*/ 0 w 225"/>
                  <a:gd name="T73" fmla="*/ 0 h 176"/>
                  <a:gd name="T74" fmla="*/ 0 w 225"/>
                  <a:gd name="T75" fmla="*/ 0 h 176"/>
                  <a:gd name="T76" fmla="*/ 0 w 225"/>
                  <a:gd name="T77" fmla="*/ 0 h 176"/>
                  <a:gd name="T78" fmla="*/ 0 w 225"/>
                  <a:gd name="T79" fmla="*/ 0 h 176"/>
                  <a:gd name="T80" fmla="*/ 0 w 225"/>
                  <a:gd name="T81" fmla="*/ 0 h 176"/>
                  <a:gd name="T82" fmla="*/ 0 w 225"/>
                  <a:gd name="T83" fmla="*/ 0 h 176"/>
                  <a:gd name="T84" fmla="*/ 0 w 225"/>
                  <a:gd name="T85" fmla="*/ 0 h 176"/>
                  <a:gd name="T86" fmla="*/ 0 w 225"/>
                  <a:gd name="T87" fmla="*/ 0 h 176"/>
                  <a:gd name="T88" fmla="*/ 0 w 225"/>
                  <a:gd name="T89" fmla="*/ 0 h 176"/>
                  <a:gd name="T90" fmla="*/ 0 w 225"/>
                  <a:gd name="T91" fmla="*/ 0 h 176"/>
                  <a:gd name="T92" fmla="*/ 0 w 225"/>
                  <a:gd name="T93" fmla="*/ 0 h 176"/>
                  <a:gd name="T94" fmla="*/ 0 w 225"/>
                  <a:gd name="T95" fmla="*/ 0 h 1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5"/>
                  <a:gd name="T145" fmla="*/ 0 h 176"/>
                  <a:gd name="T146" fmla="*/ 225 w 225"/>
                  <a:gd name="T147" fmla="*/ 176 h 1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5" h="176">
                    <a:moveTo>
                      <a:pt x="1" y="18"/>
                    </a:moveTo>
                    <a:lnTo>
                      <a:pt x="1" y="21"/>
                    </a:lnTo>
                    <a:lnTo>
                      <a:pt x="1" y="24"/>
                    </a:lnTo>
                    <a:lnTo>
                      <a:pt x="0" y="27"/>
                    </a:lnTo>
                    <a:lnTo>
                      <a:pt x="0" y="30"/>
                    </a:lnTo>
                    <a:lnTo>
                      <a:pt x="0" y="33"/>
                    </a:lnTo>
                    <a:lnTo>
                      <a:pt x="0" y="36"/>
                    </a:lnTo>
                    <a:lnTo>
                      <a:pt x="0" y="38"/>
                    </a:lnTo>
                    <a:lnTo>
                      <a:pt x="0" y="42"/>
                    </a:lnTo>
                    <a:lnTo>
                      <a:pt x="0" y="55"/>
                    </a:lnTo>
                    <a:lnTo>
                      <a:pt x="2" y="69"/>
                    </a:lnTo>
                    <a:lnTo>
                      <a:pt x="5" y="81"/>
                    </a:lnTo>
                    <a:lnTo>
                      <a:pt x="9" y="95"/>
                    </a:lnTo>
                    <a:lnTo>
                      <a:pt x="13" y="107"/>
                    </a:lnTo>
                    <a:lnTo>
                      <a:pt x="19" y="117"/>
                    </a:lnTo>
                    <a:lnTo>
                      <a:pt x="25" y="128"/>
                    </a:lnTo>
                    <a:lnTo>
                      <a:pt x="33" y="138"/>
                    </a:lnTo>
                    <a:lnTo>
                      <a:pt x="41" y="146"/>
                    </a:lnTo>
                    <a:lnTo>
                      <a:pt x="49" y="153"/>
                    </a:lnTo>
                    <a:lnTo>
                      <a:pt x="59" y="160"/>
                    </a:lnTo>
                    <a:lnTo>
                      <a:pt x="68" y="166"/>
                    </a:lnTo>
                    <a:lnTo>
                      <a:pt x="79" y="170"/>
                    </a:lnTo>
                    <a:lnTo>
                      <a:pt x="90" y="174"/>
                    </a:lnTo>
                    <a:lnTo>
                      <a:pt x="102" y="176"/>
                    </a:lnTo>
                    <a:lnTo>
                      <a:pt x="113" y="176"/>
                    </a:lnTo>
                    <a:lnTo>
                      <a:pt x="123" y="176"/>
                    </a:lnTo>
                    <a:lnTo>
                      <a:pt x="133" y="175"/>
                    </a:lnTo>
                    <a:lnTo>
                      <a:pt x="143" y="172"/>
                    </a:lnTo>
                    <a:lnTo>
                      <a:pt x="152" y="169"/>
                    </a:lnTo>
                    <a:lnTo>
                      <a:pt x="161" y="164"/>
                    </a:lnTo>
                    <a:lnTo>
                      <a:pt x="170" y="158"/>
                    </a:lnTo>
                    <a:lnTo>
                      <a:pt x="178" y="152"/>
                    </a:lnTo>
                    <a:lnTo>
                      <a:pt x="185" y="145"/>
                    </a:lnTo>
                    <a:lnTo>
                      <a:pt x="192" y="138"/>
                    </a:lnTo>
                    <a:lnTo>
                      <a:pt x="199" y="129"/>
                    </a:lnTo>
                    <a:lnTo>
                      <a:pt x="205" y="120"/>
                    </a:lnTo>
                    <a:lnTo>
                      <a:pt x="211" y="110"/>
                    </a:lnTo>
                    <a:lnTo>
                      <a:pt x="215" y="101"/>
                    </a:lnTo>
                    <a:lnTo>
                      <a:pt x="219" y="90"/>
                    </a:lnTo>
                    <a:lnTo>
                      <a:pt x="222" y="79"/>
                    </a:lnTo>
                    <a:lnTo>
                      <a:pt x="225" y="67"/>
                    </a:lnTo>
                    <a:lnTo>
                      <a:pt x="224" y="63"/>
                    </a:lnTo>
                    <a:lnTo>
                      <a:pt x="223" y="61"/>
                    </a:lnTo>
                    <a:lnTo>
                      <a:pt x="222" y="59"/>
                    </a:lnTo>
                    <a:lnTo>
                      <a:pt x="221" y="55"/>
                    </a:lnTo>
                    <a:lnTo>
                      <a:pt x="221" y="53"/>
                    </a:lnTo>
                    <a:lnTo>
                      <a:pt x="220" y="49"/>
                    </a:lnTo>
                    <a:lnTo>
                      <a:pt x="219" y="47"/>
                    </a:lnTo>
                    <a:lnTo>
                      <a:pt x="218" y="44"/>
                    </a:lnTo>
                    <a:lnTo>
                      <a:pt x="217" y="56"/>
                    </a:lnTo>
                    <a:lnTo>
                      <a:pt x="215" y="68"/>
                    </a:lnTo>
                    <a:lnTo>
                      <a:pt x="212" y="80"/>
                    </a:lnTo>
                    <a:lnTo>
                      <a:pt x="209" y="91"/>
                    </a:lnTo>
                    <a:lnTo>
                      <a:pt x="203" y="102"/>
                    </a:lnTo>
                    <a:lnTo>
                      <a:pt x="198" y="113"/>
                    </a:lnTo>
                    <a:lnTo>
                      <a:pt x="192" y="122"/>
                    </a:lnTo>
                    <a:lnTo>
                      <a:pt x="186" y="130"/>
                    </a:lnTo>
                    <a:lnTo>
                      <a:pt x="178" y="138"/>
                    </a:lnTo>
                    <a:lnTo>
                      <a:pt x="170" y="145"/>
                    </a:lnTo>
                    <a:lnTo>
                      <a:pt x="162" y="151"/>
                    </a:lnTo>
                    <a:lnTo>
                      <a:pt x="153" y="157"/>
                    </a:lnTo>
                    <a:lnTo>
                      <a:pt x="144" y="160"/>
                    </a:lnTo>
                    <a:lnTo>
                      <a:pt x="134" y="163"/>
                    </a:lnTo>
                    <a:lnTo>
                      <a:pt x="124" y="165"/>
                    </a:lnTo>
                    <a:lnTo>
                      <a:pt x="113" y="165"/>
                    </a:lnTo>
                    <a:lnTo>
                      <a:pt x="103" y="165"/>
                    </a:lnTo>
                    <a:lnTo>
                      <a:pt x="92" y="163"/>
                    </a:lnTo>
                    <a:lnTo>
                      <a:pt x="81" y="160"/>
                    </a:lnTo>
                    <a:lnTo>
                      <a:pt x="72" y="156"/>
                    </a:lnTo>
                    <a:lnTo>
                      <a:pt x="63" y="151"/>
                    </a:lnTo>
                    <a:lnTo>
                      <a:pt x="54" y="145"/>
                    </a:lnTo>
                    <a:lnTo>
                      <a:pt x="46" y="138"/>
                    </a:lnTo>
                    <a:lnTo>
                      <a:pt x="39" y="129"/>
                    </a:lnTo>
                    <a:lnTo>
                      <a:pt x="32" y="121"/>
                    </a:lnTo>
                    <a:lnTo>
                      <a:pt x="26" y="111"/>
                    </a:lnTo>
                    <a:lnTo>
                      <a:pt x="21" y="101"/>
                    </a:lnTo>
                    <a:lnTo>
                      <a:pt x="17" y="90"/>
                    </a:lnTo>
                    <a:lnTo>
                      <a:pt x="13" y="79"/>
                    </a:lnTo>
                    <a:lnTo>
                      <a:pt x="11" y="67"/>
                    </a:lnTo>
                    <a:lnTo>
                      <a:pt x="9" y="55"/>
                    </a:lnTo>
                    <a:lnTo>
                      <a:pt x="9" y="42"/>
                    </a:lnTo>
                    <a:lnTo>
                      <a:pt x="9" y="36"/>
                    </a:lnTo>
                    <a:lnTo>
                      <a:pt x="9" y="31"/>
                    </a:lnTo>
                    <a:lnTo>
                      <a:pt x="10" y="25"/>
                    </a:lnTo>
                    <a:lnTo>
                      <a:pt x="10" y="20"/>
                    </a:lnTo>
                    <a:lnTo>
                      <a:pt x="11" y="15"/>
                    </a:lnTo>
                    <a:lnTo>
                      <a:pt x="12" y="9"/>
                    </a:lnTo>
                    <a:lnTo>
                      <a:pt x="13" y="5"/>
                    </a:lnTo>
                    <a:lnTo>
                      <a:pt x="15" y="0"/>
                    </a:lnTo>
                    <a:lnTo>
                      <a:pt x="13" y="2"/>
                    </a:lnTo>
                    <a:lnTo>
                      <a:pt x="11" y="5"/>
                    </a:lnTo>
                    <a:lnTo>
                      <a:pt x="9" y="7"/>
                    </a:lnTo>
                    <a:lnTo>
                      <a:pt x="8" y="8"/>
                    </a:lnTo>
                    <a:lnTo>
                      <a:pt x="6" y="11"/>
                    </a:lnTo>
                    <a:lnTo>
                      <a:pt x="5" y="13"/>
                    </a:lnTo>
                    <a:lnTo>
                      <a:pt x="3" y="15"/>
                    </a:lnTo>
                    <a:lnTo>
                      <a:pt x="1" y="18"/>
                    </a:lnTo>
                    <a:close/>
                  </a:path>
                </a:pathLst>
              </a:custGeom>
              <a:solidFill>
                <a:srgbClr val="F5C6A0"/>
              </a:solidFill>
              <a:ln w="9525">
                <a:noFill/>
                <a:round/>
                <a:headEnd/>
                <a:tailEnd/>
              </a:ln>
            </p:spPr>
            <p:txBody>
              <a:bodyPr/>
              <a:lstStyle/>
              <a:p>
                <a:endParaRPr lang="zh-CN" altLang="en-US"/>
              </a:p>
            </p:txBody>
          </p:sp>
          <p:sp>
            <p:nvSpPr>
              <p:cNvPr id="18569" name="Freeform 81"/>
              <p:cNvSpPr>
                <a:spLocks/>
              </p:cNvSpPr>
              <p:nvPr/>
            </p:nvSpPr>
            <p:spPr bwMode="auto">
              <a:xfrm>
                <a:off x="1140" y="2651"/>
                <a:ext cx="43" cy="30"/>
              </a:xfrm>
              <a:custGeom>
                <a:avLst/>
                <a:gdLst>
                  <a:gd name="T0" fmla="*/ 0 w 217"/>
                  <a:gd name="T1" fmla="*/ 0 h 180"/>
                  <a:gd name="T2" fmla="*/ 0 w 217"/>
                  <a:gd name="T3" fmla="*/ 0 h 180"/>
                  <a:gd name="T4" fmla="*/ 0 w 217"/>
                  <a:gd name="T5" fmla="*/ 0 h 180"/>
                  <a:gd name="T6" fmla="*/ 0 w 217"/>
                  <a:gd name="T7" fmla="*/ 0 h 180"/>
                  <a:gd name="T8" fmla="*/ 0 w 217"/>
                  <a:gd name="T9" fmla="*/ 0 h 180"/>
                  <a:gd name="T10" fmla="*/ 0 w 217"/>
                  <a:gd name="T11" fmla="*/ 0 h 180"/>
                  <a:gd name="T12" fmla="*/ 0 w 217"/>
                  <a:gd name="T13" fmla="*/ 0 h 180"/>
                  <a:gd name="T14" fmla="*/ 0 w 217"/>
                  <a:gd name="T15" fmla="*/ 0 h 180"/>
                  <a:gd name="T16" fmla="*/ 0 w 217"/>
                  <a:gd name="T17" fmla="*/ 0 h 180"/>
                  <a:gd name="T18" fmla="*/ 0 w 217"/>
                  <a:gd name="T19" fmla="*/ 0 h 180"/>
                  <a:gd name="T20" fmla="*/ 0 w 217"/>
                  <a:gd name="T21" fmla="*/ 0 h 180"/>
                  <a:gd name="T22" fmla="*/ 0 w 217"/>
                  <a:gd name="T23" fmla="*/ 0 h 180"/>
                  <a:gd name="T24" fmla="*/ 0 w 217"/>
                  <a:gd name="T25" fmla="*/ 0 h 180"/>
                  <a:gd name="T26" fmla="*/ 0 w 217"/>
                  <a:gd name="T27" fmla="*/ 0 h 180"/>
                  <a:gd name="T28" fmla="*/ 0 w 217"/>
                  <a:gd name="T29" fmla="*/ 0 h 180"/>
                  <a:gd name="T30" fmla="*/ 0 w 217"/>
                  <a:gd name="T31" fmla="*/ 0 h 180"/>
                  <a:gd name="T32" fmla="*/ 0 w 217"/>
                  <a:gd name="T33" fmla="*/ 0 h 180"/>
                  <a:gd name="T34" fmla="*/ 0 w 217"/>
                  <a:gd name="T35" fmla="*/ 0 h 180"/>
                  <a:gd name="T36" fmla="*/ 0 w 217"/>
                  <a:gd name="T37" fmla="*/ 0 h 180"/>
                  <a:gd name="T38" fmla="*/ 0 w 217"/>
                  <a:gd name="T39" fmla="*/ 0 h 180"/>
                  <a:gd name="T40" fmla="*/ 0 w 217"/>
                  <a:gd name="T41" fmla="*/ 0 h 180"/>
                  <a:gd name="T42" fmla="*/ 0 w 217"/>
                  <a:gd name="T43" fmla="*/ 0 h 180"/>
                  <a:gd name="T44" fmla="*/ 0 w 217"/>
                  <a:gd name="T45" fmla="*/ 0 h 180"/>
                  <a:gd name="T46" fmla="*/ 0 w 217"/>
                  <a:gd name="T47" fmla="*/ 0 h 180"/>
                  <a:gd name="T48" fmla="*/ 0 w 217"/>
                  <a:gd name="T49" fmla="*/ 0 h 180"/>
                  <a:gd name="T50" fmla="*/ 0 w 217"/>
                  <a:gd name="T51" fmla="*/ 0 h 180"/>
                  <a:gd name="T52" fmla="*/ 0 w 217"/>
                  <a:gd name="T53" fmla="*/ 0 h 180"/>
                  <a:gd name="T54" fmla="*/ 0 w 217"/>
                  <a:gd name="T55" fmla="*/ 0 h 180"/>
                  <a:gd name="T56" fmla="*/ 0 w 217"/>
                  <a:gd name="T57" fmla="*/ 0 h 180"/>
                  <a:gd name="T58" fmla="*/ 0 w 217"/>
                  <a:gd name="T59" fmla="*/ 0 h 180"/>
                  <a:gd name="T60" fmla="*/ 0 w 217"/>
                  <a:gd name="T61" fmla="*/ 0 h 180"/>
                  <a:gd name="T62" fmla="*/ 0 w 217"/>
                  <a:gd name="T63" fmla="*/ 0 h 180"/>
                  <a:gd name="T64" fmla="*/ 0 w 217"/>
                  <a:gd name="T65" fmla="*/ 0 h 180"/>
                  <a:gd name="T66" fmla="*/ 0 w 217"/>
                  <a:gd name="T67" fmla="*/ 0 h 180"/>
                  <a:gd name="T68" fmla="*/ 0 w 217"/>
                  <a:gd name="T69" fmla="*/ 0 h 180"/>
                  <a:gd name="T70" fmla="*/ 0 w 217"/>
                  <a:gd name="T71" fmla="*/ 0 h 180"/>
                  <a:gd name="T72" fmla="*/ 0 w 217"/>
                  <a:gd name="T73" fmla="*/ 0 h 180"/>
                  <a:gd name="T74" fmla="*/ 0 w 217"/>
                  <a:gd name="T75" fmla="*/ 0 h 180"/>
                  <a:gd name="T76" fmla="*/ 0 w 217"/>
                  <a:gd name="T77" fmla="*/ 0 h 180"/>
                  <a:gd name="T78" fmla="*/ 0 w 217"/>
                  <a:gd name="T79" fmla="*/ 0 h 180"/>
                  <a:gd name="T80" fmla="*/ 0 w 217"/>
                  <a:gd name="T81" fmla="*/ 0 h 180"/>
                  <a:gd name="T82" fmla="*/ 0 w 217"/>
                  <a:gd name="T83" fmla="*/ 0 h 180"/>
                  <a:gd name="T84" fmla="*/ 0 w 217"/>
                  <a:gd name="T85" fmla="*/ 0 h 180"/>
                  <a:gd name="T86" fmla="*/ 0 w 217"/>
                  <a:gd name="T87" fmla="*/ 0 h 180"/>
                  <a:gd name="T88" fmla="*/ 0 w 217"/>
                  <a:gd name="T89" fmla="*/ 0 h 180"/>
                  <a:gd name="T90" fmla="*/ 0 w 217"/>
                  <a:gd name="T91" fmla="*/ 0 h 180"/>
                  <a:gd name="T92" fmla="*/ 0 w 217"/>
                  <a:gd name="T93" fmla="*/ 0 h 180"/>
                  <a:gd name="T94" fmla="*/ 0 w 217"/>
                  <a:gd name="T95" fmla="*/ 0 h 180"/>
                  <a:gd name="T96" fmla="*/ 0 w 217"/>
                  <a:gd name="T97" fmla="*/ 0 h 180"/>
                  <a:gd name="T98" fmla="*/ 0 w 217"/>
                  <a:gd name="T99" fmla="*/ 0 h 180"/>
                  <a:gd name="T100" fmla="*/ 0 w 217"/>
                  <a:gd name="T101" fmla="*/ 0 h 180"/>
                  <a:gd name="T102" fmla="*/ 0 w 217"/>
                  <a:gd name="T103" fmla="*/ 0 h 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7"/>
                  <a:gd name="T157" fmla="*/ 0 h 180"/>
                  <a:gd name="T158" fmla="*/ 217 w 217"/>
                  <a:gd name="T159" fmla="*/ 180 h 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7" h="180">
                    <a:moveTo>
                      <a:pt x="4" y="18"/>
                    </a:moveTo>
                    <a:lnTo>
                      <a:pt x="3" y="22"/>
                    </a:lnTo>
                    <a:lnTo>
                      <a:pt x="2" y="26"/>
                    </a:lnTo>
                    <a:lnTo>
                      <a:pt x="2" y="30"/>
                    </a:lnTo>
                    <a:lnTo>
                      <a:pt x="1" y="34"/>
                    </a:lnTo>
                    <a:lnTo>
                      <a:pt x="1" y="38"/>
                    </a:lnTo>
                    <a:lnTo>
                      <a:pt x="0" y="42"/>
                    </a:lnTo>
                    <a:lnTo>
                      <a:pt x="0" y="46"/>
                    </a:lnTo>
                    <a:lnTo>
                      <a:pt x="0" y="51"/>
                    </a:lnTo>
                    <a:lnTo>
                      <a:pt x="1" y="64"/>
                    </a:lnTo>
                    <a:lnTo>
                      <a:pt x="2" y="77"/>
                    </a:lnTo>
                    <a:lnTo>
                      <a:pt x="5" y="89"/>
                    </a:lnTo>
                    <a:lnTo>
                      <a:pt x="9" y="101"/>
                    </a:lnTo>
                    <a:lnTo>
                      <a:pt x="13" y="112"/>
                    </a:lnTo>
                    <a:lnTo>
                      <a:pt x="19" y="123"/>
                    </a:lnTo>
                    <a:lnTo>
                      <a:pt x="25" y="133"/>
                    </a:lnTo>
                    <a:lnTo>
                      <a:pt x="32" y="142"/>
                    </a:lnTo>
                    <a:lnTo>
                      <a:pt x="39" y="150"/>
                    </a:lnTo>
                    <a:lnTo>
                      <a:pt x="48" y="159"/>
                    </a:lnTo>
                    <a:lnTo>
                      <a:pt x="57" y="165"/>
                    </a:lnTo>
                    <a:lnTo>
                      <a:pt x="66" y="171"/>
                    </a:lnTo>
                    <a:lnTo>
                      <a:pt x="76" y="174"/>
                    </a:lnTo>
                    <a:lnTo>
                      <a:pt x="87" y="178"/>
                    </a:lnTo>
                    <a:lnTo>
                      <a:pt x="98" y="179"/>
                    </a:lnTo>
                    <a:lnTo>
                      <a:pt x="109" y="180"/>
                    </a:lnTo>
                    <a:lnTo>
                      <a:pt x="119" y="179"/>
                    </a:lnTo>
                    <a:lnTo>
                      <a:pt x="130" y="178"/>
                    </a:lnTo>
                    <a:lnTo>
                      <a:pt x="139" y="175"/>
                    </a:lnTo>
                    <a:lnTo>
                      <a:pt x="149" y="172"/>
                    </a:lnTo>
                    <a:lnTo>
                      <a:pt x="158" y="167"/>
                    </a:lnTo>
                    <a:lnTo>
                      <a:pt x="166" y="161"/>
                    </a:lnTo>
                    <a:lnTo>
                      <a:pt x="174" y="154"/>
                    </a:lnTo>
                    <a:lnTo>
                      <a:pt x="182" y="147"/>
                    </a:lnTo>
                    <a:lnTo>
                      <a:pt x="188" y="138"/>
                    </a:lnTo>
                    <a:lnTo>
                      <a:pt x="195" y="130"/>
                    </a:lnTo>
                    <a:lnTo>
                      <a:pt x="200" y="120"/>
                    </a:lnTo>
                    <a:lnTo>
                      <a:pt x="206" y="110"/>
                    </a:lnTo>
                    <a:lnTo>
                      <a:pt x="210" y="99"/>
                    </a:lnTo>
                    <a:lnTo>
                      <a:pt x="214" y="88"/>
                    </a:lnTo>
                    <a:lnTo>
                      <a:pt x="216" y="76"/>
                    </a:lnTo>
                    <a:lnTo>
                      <a:pt x="217" y="64"/>
                    </a:lnTo>
                    <a:lnTo>
                      <a:pt x="217" y="62"/>
                    </a:lnTo>
                    <a:lnTo>
                      <a:pt x="216" y="58"/>
                    </a:lnTo>
                    <a:lnTo>
                      <a:pt x="215" y="56"/>
                    </a:lnTo>
                    <a:lnTo>
                      <a:pt x="214" y="53"/>
                    </a:lnTo>
                    <a:lnTo>
                      <a:pt x="212" y="50"/>
                    </a:lnTo>
                    <a:lnTo>
                      <a:pt x="211" y="47"/>
                    </a:lnTo>
                    <a:lnTo>
                      <a:pt x="210" y="45"/>
                    </a:lnTo>
                    <a:lnTo>
                      <a:pt x="209" y="42"/>
                    </a:lnTo>
                    <a:lnTo>
                      <a:pt x="209" y="44"/>
                    </a:lnTo>
                    <a:lnTo>
                      <a:pt x="209" y="45"/>
                    </a:lnTo>
                    <a:lnTo>
                      <a:pt x="209" y="46"/>
                    </a:lnTo>
                    <a:lnTo>
                      <a:pt x="209" y="47"/>
                    </a:lnTo>
                    <a:lnTo>
                      <a:pt x="209" y="48"/>
                    </a:lnTo>
                    <a:lnTo>
                      <a:pt x="209" y="50"/>
                    </a:lnTo>
                    <a:lnTo>
                      <a:pt x="209" y="51"/>
                    </a:lnTo>
                    <a:lnTo>
                      <a:pt x="209" y="63"/>
                    </a:lnTo>
                    <a:lnTo>
                      <a:pt x="207" y="75"/>
                    </a:lnTo>
                    <a:lnTo>
                      <a:pt x="205" y="86"/>
                    </a:lnTo>
                    <a:lnTo>
                      <a:pt x="200" y="98"/>
                    </a:lnTo>
                    <a:lnTo>
                      <a:pt x="196" y="107"/>
                    </a:lnTo>
                    <a:lnTo>
                      <a:pt x="191" y="117"/>
                    </a:lnTo>
                    <a:lnTo>
                      <a:pt x="185" y="126"/>
                    </a:lnTo>
                    <a:lnTo>
                      <a:pt x="179" y="135"/>
                    </a:lnTo>
                    <a:lnTo>
                      <a:pt x="172" y="142"/>
                    </a:lnTo>
                    <a:lnTo>
                      <a:pt x="164" y="149"/>
                    </a:lnTo>
                    <a:lnTo>
                      <a:pt x="156" y="155"/>
                    </a:lnTo>
                    <a:lnTo>
                      <a:pt x="148" y="160"/>
                    </a:lnTo>
                    <a:lnTo>
                      <a:pt x="139" y="165"/>
                    </a:lnTo>
                    <a:lnTo>
                      <a:pt x="129" y="167"/>
                    </a:lnTo>
                    <a:lnTo>
                      <a:pt x="119" y="168"/>
                    </a:lnTo>
                    <a:lnTo>
                      <a:pt x="109" y="169"/>
                    </a:lnTo>
                    <a:lnTo>
                      <a:pt x="99" y="168"/>
                    </a:lnTo>
                    <a:lnTo>
                      <a:pt x="89" y="167"/>
                    </a:lnTo>
                    <a:lnTo>
                      <a:pt x="79" y="165"/>
                    </a:lnTo>
                    <a:lnTo>
                      <a:pt x="70" y="160"/>
                    </a:lnTo>
                    <a:lnTo>
                      <a:pt x="61" y="155"/>
                    </a:lnTo>
                    <a:lnTo>
                      <a:pt x="53" y="149"/>
                    </a:lnTo>
                    <a:lnTo>
                      <a:pt x="45" y="142"/>
                    </a:lnTo>
                    <a:lnTo>
                      <a:pt x="38" y="135"/>
                    </a:lnTo>
                    <a:lnTo>
                      <a:pt x="32" y="126"/>
                    </a:lnTo>
                    <a:lnTo>
                      <a:pt x="26" y="117"/>
                    </a:lnTo>
                    <a:lnTo>
                      <a:pt x="21" y="107"/>
                    </a:lnTo>
                    <a:lnTo>
                      <a:pt x="17" y="98"/>
                    </a:lnTo>
                    <a:lnTo>
                      <a:pt x="14" y="86"/>
                    </a:lnTo>
                    <a:lnTo>
                      <a:pt x="11" y="75"/>
                    </a:lnTo>
                    <a:lnTo>
                      <a:pt x="10" y="63"/>
                    </a:lnTo>
                    <a:lnTo>
                      <a:pt x="9" y="51"/>
                    </a:lnTo>
                    <a:lnTo>
                      <a:pt x="9" y="44"/>
                    </a:lnTo>
                    <a:lnTo>
                      <a:pt x="10" y="38"/>
                    </a:lnTo>
                    <a:lnTo>
                      <a:pt x="11" y="32"/>
                    </a:lnTo>
                    <a:lnTo>
                      <a:pt x="12" y="24"/>
                    </a:lnTo>
                    <a:lnTo>
                      <a:pt x="13" y="18"/>
                    </a:lnTo>
                    <a:lnTo>
                      <a:pt x="14" y="12"/>
                    </a:lnTo>
                    <a:lnTo>
                      <a:pt x="16" y="6"/>
                    </a:lnTo>
                    <a:lnTo>
                      <a:pt x="18" y="0"/>
                    </a:lnTo>
                    <a:lnTo>
                      <a:pt x="16" y="3"/>
                    </a:lnTo>
                    <a:lnTo>
                      <a:pt x="15" y="5"/>
                    </a:lnTo>
                    <a:lnTo>
                      <a:pt x="13" y="6"/>
                    </a:lnTo>
                    <a:lnTo>
                      <a:pt x="11" y="9"/>
                    </a:lnTo>
                    <a:lnTo>
                      <a:pt x="9" y="11"/>
                    </a:lnTo>
                    <a:lnTo>
                      <a:pt x="7" y="14"/>
                    </a:lnTo>
                    <a:lnTo>
                      <a:pt x="5" y="16"/>
                    </a:lnTo>
                    <a:lnTo>
                      <a:pt x="4" y="18"/>
                    </a:lnTo>
                    <a:close/>
                  </a:path>
                </a:pathLst>
              </a:custGeom>
              <a:solidFill>
                <a:srgbClr val="F6C9A1"/>
              </a:solidFill>
              <a:ln w="9525">
                <a:noFill/>
                <a:round/>
                <a:headEnd/>
                <a:tailEnd/>
              </a:ln>
            </p:spPr>
            <p:txBody>
              <a:bodyPr/>
              <a:lstStyle/>
              <a:p>
                <a:endParaRPr lang="zh-CN" altLang="en-US"/>
              </a:p>
            </p:txBody>
          </p:sp>
          <p:sp>
            <p:nvSpPr>
              <p:cNvPr id="18570" name="Freeform 82"/>
              <p:cNvSpPr>
                <a:spLocks/>
              </p:cNvSpPr>
              <p:nvPr/>
            </p:nvSpPr>
            <p:spPr bwMode="auto">
              <a:xfrm>
                <a:off x="1141" y="2650"/>
                <a:ext cx="42" cy="30"/>
              </a:xfrm>
              <a:custGeom>
                <a:avLst/>
                <a:gdLst>
                  <a:gd name="T0" fmla="*/ 0 w 209"/>
                  <a:gd name="T1" fmla="*/ 0 h 181"/>
                  <a:gd name="T2" fmla="*/ 0 w 209"/>
                  <a:gd name="T3" fmla="*/ 0 h 181"/>
                  <a:gd name="T4" fmla="*/ 0 w 209"/>
                  <a:gd name="T5" fmla="*/ 0 h 181"/>
                  <a:gd name="T6" fmla="*/ 0 w 209"/>
                  <a:gd name="T7" fmla="*/ 0 h 181"/>
                  <a:gd name="T8" fmla="*/ 0 w 209"/>
                  <a:gd name="T9" fmla="*/ 0 h 181"/>
                  <a:gd name="T10" fmla="*/ 0 w 209"/>
                  <a:gd name="T11" fmla="*/ 0 h 181"/>
                  <a:gd name="T12" fmla="*/ 0 w 209"/>
                  <a:gd name="T13" fmla="*/ 0 h 181"/>
                  <a:gd name="T14" fmla="*/ 0 w 209"/>
                  <a:gd name="T15" fmla="*/ 0 h 181"/>
                  <a:gd name="T16" fmla="*/ 0 w 209"/>
                  <a:gd name="T17" fmla="*/ 0 h 181"/>
                  <a:gd name="T18" fmla="*/ 0 w 209"/>
                  <a:gd name="T19" fmla="*/ 0 h 181"/>
                  <a:gd name="T20" fmla="*/ 0 w 209"/>
                  <a:gd name="T21" fmla="*/ 0 h 181"/>
                  <a:gd name="T22" fmla="*/ 0 w 209"/>
                  <a:gd name="T23" fmla="*/ 0 h 181"/>
                  <a:gd name="T24" fmla="*/ 0 w 209"/>
                  <a:gd name="T25" fmla="*/ 0 h 181"/>
                  <a:gd name="T26" fmla="*/ 0 w 209"/>
                  <a:gd name="T27" fmla="*/ 0 h 181"/>
                  <a:gd name="T28" fmla="*/ 0 w 209"/>
                  <a:gd name="T29" fmla="*/ 0 h 181"/>
                  <a:gd name="T30" fmla="*/ 0 w 209"/>
                  <a:gd name="T31" fmla="*/ 0 h 181"/>
                  <a:gd name="T32" fmla="*/ 0 w 209"/>
                  <a:gd name="T33" fmla="*/ 0 h 181"/>
                  <a:gd name="T34" fmla="*/ 0 w 209"/>
                  <a:gd name="T35" fmla="*/ 0 h 181"/>
                  <a:gd name="T36" fmla="*/ 0 w 209"/>
                  <a:gd name="T37" fmla="*/ 0 h 181"/>
                  <a:gd name="T38" fmla="*/ 0 w 209"/>
                  <a:gd name="T39" fmla="*/ 0 h 181"/>
                  <a:gd name="T40" fmla="*/ 0 w 209"/>
                  <a:gd name="T41" fmla="*/ 0 h 181"/>
                  <a:gd name="T42" fmla="*/ 0 w 209"/>
                  <a:gd name="T43" fmla="*/ 0 h 181"/>
                  <a:gd name="T44" fmla="*/ 0 w 209"/>
                  <a:gd name="T45" fmla="*/ 0 h 181"/>
                  <a:gd name="T46" fmla="*/ 0 w 209"/>
                  <a:gd name="T47" fmla="*/ 0 h 181"/>
                  <a:gd name="T48" fmla="*/ 0 w 209"/>
                  <a:gd name="T49" fmla="*/ 0 h 181"/>
                  <a:gd name="T50" fmla="*/ 0 w 209"/>
                  <a:gd name="T51" fmla="*/ 0 h 181"/>
                  <a:gd name="T52" fmla="*/ 0 w 209"/>
                  <a:gd name="T53" fmla="*/ 0 h 181"/>
                  <a:gd name="T54" fmla="*/ 0 w 209"/>
                  <a:gd name="T55" fmla="*/ 0 h 181"/>
                  <a:gd name="T56" fmla="*/ 0 w 209"/>
                  <a:gd name="T57" fmla="*/ 0 h 181"/>
                  <a:gd name="T58" fmla="*/ 0 w 209"/>
                  <a:gd name="T59" fmla="*/ 0 h 181"/>
                  <a:gd name="T60" fmla="*/ 0 w 209"/>
                  <a:gd name="T61" fmla="*/ 0 h 181"/>
                  <a:gd name="T62" fmla="*/ 0 w 209"/>
                  <a:gd name="T63" fmla="*/ 0 h 181"/>
                  <a:gd name="T64" fmla="*/ 0 w 209"/>
                  <a:gd name="T65" fmla="*/ 0 h 181"/>
                  <a:gd name="T66" fmla="*/ 0 w 209"/>
                  <a:gd name="T67" fmla="*/ 0 h 181"/>
                  <a:gd name="T68" fmla="*/ 0 w 209"/>
                  <a:gd name="T69" fmla="*/ 0 h 181"/>
                  <a:gd name="T70" fmla="*/ 0 w 209"/>
                  <a:gd name="T71" fmla="*/ 0 h 181"/>
                  <a:gd name="T72" fmla="*/ 0 w 209"/>
                  <a:gd name="T73" fmla="*/ 0 h 181"/>
                  <a:gd name="T74" fmla="*/ 0 w 209"/>
                  <a:gd name="T75" fmla="*/ 0 h 181"/>
                  <a:gd name="T76" fmla="*/ 0 w 209"/>
                  <a:gd name="T77" fmla="*/ 0 h 181"/>
                  <a:gd name="T78" fmla="*/ 0 w 209"/>
                  <a:gd name="T79" fmla="*/ 0 h 181"/>
                  <a:gd name="T80" fmla="*/ 0 w 209"/>
                  <a:gd name="T81" fmla="*/ 0 h 181"/>
                  <a:gd name="T82" fmla="*/ 0 w 209"/>
                  <a:gd name="T83" fmla="*/ 0 h 181"/>
                  <a:gd name="T84" fmla="*/ 0 w 209"/>
                  <a:gd name="T85" fmla="*/ 0 h 181"/>
                  <a:gd name="T86" fmla="*/ 0 w 209"/>
                  <a:gd name="T87" fmla="*/ 0 h 181"/>
                  <a:gd name="T88" fmla="*/ 0 w 209"/>
                  <a:gd name="T89" fmla="*/ 0 h 181"/>
                  <a:gd name="T90" fmla="*/ 0 w 209"/>
                  <a:gd name="T91" fmla="*/ 0 h 181"/>
                  <a:gd name="T92" fmla="*/ 0 w 209"/>
                  <a:gd name="T93" fmla="*/ 0 h 181"/>
                  <a:gd name="T94" fmla="*/ 0 w 209"/>
                  <a:gd name="T95" fmla="*/ 0 h 181"/>
                  <a:gd name="T96" fmla="*/ 0 w 209"/>
                  <a:gd name="T97" fmla="*/ 0 h 181"/>
                  <a:gd name="T98" fmla="*/ 0 w 209"/>
                  <a:gd name="T99" fmla="*/ 0 h 181"/>
                  <a:gd name="T100" fmla="*/ 0 w 209"/>
                  <a:gd name="T101" fmla="*/ 0 h 181"/>
                  <a:gd name="T102" fmla="*/ 0 w 209"/>
                  <a:gd name="T103" fmla="*/ 0 h 1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9"/>
                  <a:gd name="T157" fmla="*/ 0 h 181"/>
                  <a:gd name="T158" fmla="*/ 209 w 209"/>
                  <a:gd name="T159" fmla="*/ 181 h 1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9" h="181">
                    <a:moveTo>
                      <a:pt x="6" y="16"/>
                    </a:moveTo>
                    <a:lnTo>
                      <a:pt x="4" y="21"/>
                    </a:lnTo>
                    <a:lnTo>
                      <a:pt x="3" y="25"/>
                    </a:lnTo>
                    <a:lnTo>
                      <a:pt x="2" y="31"/>
                    </a:lnTo>
                    <a:lnTo>
                      <a:pt x="1" y="36"/>
                    </a:lnTo>
                    <a:lnTo>
                      <a:pt x="1" y="41"/>
                    </a:lnTo>
                    <a:lnTo>
                      <a:pt x="0" y="47"/>
                    </a:lnTo>
                    <a:lnTo>
                      <a:pt x="0" y="52"/>
                    </a:lnTo>
                    <a:lnTo>
                      <a:pt x="0" y="58"/>
                    </a:lnTo>
                    <a:lnTo>
                      <a:pt x="0" y="71"/>
                    </a:lnTo>
                    <a:lnTo>
                      <a:pt x="2" y="83"/>
                    </a:lnTo>
                    <a:lnTo>
                      <a:pt x="4" y="95"/>
                    </a:lnTo>
                    <a:lnTo>
                      <a:pt x="8" y="106"/>
                    </a:lnTo>
                    <a:lnTo>
                      <a:pt x="12" y="117"/>
                    </a:lnTo>
                    <a:lnTo>
                      <a:pt x="17" y="127"/>
                    </a:lnTo>
                    <a:lnTo>
                      <a:pt x="23" y="137"/>
                    </a:lnTo>
                    <a:lnTo>
                      <a:pt x="30" y="145"/>
                    </a:lnTo>
                    <a:lnTo>
                      <a:pt x="37" y="154"/>
                    </a:lnTo>
                    <a:lnTo>
                      <a:pt x="45" y="161"/>
                    </a:lnTo>
                    <a:lnTo>
                      <a:pt x="54" y="167"/>
                    </a:lnTo>
                    <a:lnTo>
                      <a:pt x="63" y="172"/>
                    </a:lnTo>
                    <a:lnTo>
                      <a:pt x="72" y="176"/>
                    </a:lnTo>
                    <a:lnTo>
                      <a:pt x="83" y="179"/>
                    </a:lnTo>
                    <a:lnTo>
                      <a:pt x="94" y="181"/>
                    </a:lnTo>
                    <a:lnTo>
                      <a:pt x="104" y="181"/>
                    </a:lnTo>
                    <a:lnTo>
                      <a:pt x="115" y="181"/>
                    </a:lnTo>
                    <a:lnTo>
                      <a:pt x="125" y="179"/>
                    </a:lnTo>
                    <a:lnTo>
                      <a:pt x="135" y="176"/>
                    </a:lnTo>
                    <a:lnTo>
                      <a:pt x="144" y="173"/>
                    </a:lnTo>
                    <a:lnTo>
                      <a:pt x="153" y="167"/>
                    </a:lnTo>
                    <a:lnTo>
                      <a:pt x="161" y="161"/>
                    </a:lnTo>
                    <a:lnTo>
                      <a:pt x="169" y="154"/>
                    </a:lnTo>
                    <a:lnTo>
                      <a:pt x="177" y="146"/>
                    </a:lnTo>
                    <a:lnTo>
                      <a:pt x="183" y="138"/>
                    </a:lnTo>
                    <a:lnTo>
                      <a:pt x="189" y="129"/>
                    </a:lnTo>
                    <a:lnTo>
                      <a:pt x="194" y="118"/>
                    </a:lnTo>
                    <a:lnTo>
                      <a:pt x="200" y="107"/>
                    </a:lnTo>
                    <a:lnTo>
                      <a:pt x="203" y="96"/>
                    </a:lnTo>
                    <a:lnTo>
                      <a:pt x="206" y="84"/>
                    </a:lnTo>
                    <a:lnTo>
                      <a:pt x="208" y="72"/>
                    </a:lnTo>
                    <a:lnTo>
                      <a:pt x="209" y="60"/>
                    </a:lnTo>
                    <a:lnTo>
                      <a:pt x="207" y="57"/>
                    </a:lnTo>
                    <a:lnTo>
                      <a:pt x="206" y="54"/>
                    </a:lnTo>
                    <a:lnTo>
                      <a:pt x="205" y="52"/>
                    </a:lnTo>
                    <a:lnTo>
                      <a:pt x="204" y="49"/>
                    </a:lnTo>
                    <a:lnTo>
                      <a:pt x="202" y="46"/>
                    </a:lnTo>
                    <a:lnTo>
                      <a:pt x="201" y="43"/>
                    </a:lnTo>
                    <a:lnTo>
                      <a:pt x="200" y="41"/>
                    </a:lnTo>
                    <a:lnTo>
                      <a:pt x="197" y="39"/>
                    </a:lnTo>
                    <a:lnTo>
                      <a:pt x="197" y="41"/>
                    </a:lnTo>
                    <a:lnTo>
                      <a:pt x="198" y="43"/>
                    </a:lnTo>
                    <a:lnTo>
                      <a:pt x="198" y="46"/>
                    </a:lnTo>
                    <a:lnTo>
                      <a:pt x="198" y="48"/>
                    </a:lnTo>
                    <a:lnTo>
                      <a:pt x="198" y="51"/>
                    </a:lnTo>
                    <a:lnTo>
                      <a:pt x="198" y="53"/>
                    </a:lnTo>
                    <a:lnTo>
                      <a:pt x="200" y="55"/>
                    </a:lnTo>
                    <a:lnTo>
                      <a:pt x="200" y="58"/>
                    </a:lnTo>
                    <a:lnTo>
                      <a:pt x="198" y="70"/>
                    </a:lnTo>
                    <a:lnTo>
                      <a:pt x="197" y="81"/>
                    </a:lnTo>
                    <a:lnTo>
                      <a:pt x="194" y="91"/>
                    </a:lnTo>
                    <a:lnTo>
                      <a:pt x="191" y="102"/>
                    </a:lnTo>
                    <a:lnTo>
                      <a:pt x="187" y="112"/>
                    </a:lnTo>
                    <a:lnTo>
                      <a:pt x="182" y="121"/>
                    </a:lnTo>
                    <a:lnTo>
                      <a:pt x="177" y="130"/>
                    </a:lnTo>
                    <a:lnTo>
                      <a:pt x="171" y="138"/>
                    </a:lnTo>
                    <a:lnTo>
                      <a:pt x="164" y="145"/>
                    </a:lnTo>
                    <a:lnTo>
                      <a:pt x="157" y="151"/>
                    </a:lnTo>
                    <a:lnTo>
                      <a:pt x="149" y="157"/>
                    </a:lnTo>
                    <a:lnTo>
                      <a:pt x="141" y="162"/>
                    </a:lnTo>
                    <a:lnTo>
                      <a:pt x="132" y="166"/>
                    </a:lnTo>
                    <a:lnTo>
                      <a:pt x="123" y="169"/>
                    </a:lnTo>
                    <a:lnTo>
                      <a:pt x="114" y="170"/>
                    </a:lnTo>
                    <a:lnTo>
                      <a:pt x="104" y="170"/>
                    </a:lnTo>
                    <a:lnTo>
                      <a:pt x="94" y="170"/>
                    </a:lnTo>
                    <a:lnTo>
                      <a:pt x="85" y="169"/>
                    </a:lnTo>
                    <a:lnTo>
                      <a:pt x="76" y="166"/>
                    </a:lnTo>
                    <a:lnTo>
                      <a:pt x="66" y="162"/>
                    </a:lnTo>
                    <a:lnTo>
                      <a:pt x="58" y="157"/>
                    </a:lnTo>
                    <a:lnTo>
                      <a:pt x="50" y="151"/>
                    </a:lnTo>
                    <a:lnTo>
                      <a:pt x="43" y="145"/>
                    </a:lnTo>
                    <a:lnTo>
                      <a:pt x="36" y="138"/>
                    </a:lnTo>
                    <a:lnTo>
                      <a:pt x="30" y="130"/>
                    </a:lnTo>
                    <a:lnTo>
                      <a:pt x="25" y="121"/>
                    </a:lnTo>
                    <a:lnTo>
                      <a:pt x="20" y="112"/>
                    </a:lnTo>
                    <a:lnTo>
                      <a:pt x="16" y="102"/>
                    </a:lnTo>
                    <a:lnTo>
                      <a:pt x="13" y="91"/>
                    </a:lnTo>
                    <a:lnTo>
                      <a:pt x="11" y="81"/>
                    </a:lnTo>
                    <a:lnTo>
                      <a:pt x="9" y="70"/>
                    </a:lnTo>
                    <a:lnTo>
                      <a:pt x="9" y="58"/>
                    </a:lnTo>
                    <a:lnTo>
                      <a:pt x="9" y="49"/>
                    </a:lnTo>
                    <a:lnTo>
                      <a:pt x="10" y="42"/>
                    </a:lnTo>
                    <a:lnTo>
                      <a:pt x="11" y="35"/>
                    </a:lnTo>
                    <a:lnTo>
                      <a:pt x="12" y="28"/>
                    </a:lnTo>
                    <a:lnTo>
                      <a:pt x="14" y="21"/>
                    </a:lnTo>
                    <a:lnTo>
                      <a:pt x="16" y="13"/>
                    </a:lnTo>
                    <a:lnTo>
                      <a:pt x="19" y="6"/>
                    </a:lnTo>
                    <a:lnTo>
                      <a:pt x="22" y="0"/>
                    </a:lnTo>
                    <a:lnTo>
                      <a:pt x="20" y="1"/>
                    </a:lnTo>
                    <a:lnTo>
                      <a:pt x="18" y="4"/>
                    </a:lnTo>
                    <a:lnTo>
                      <a:pt x="16" y="6"/>
                    </a:lnTo>
                    <a:lnTo>
                      <a:pt x="14" y="7"/>
                    </a:lnTo>
                    <a:lnTo>
                      <a:pt x="12" y="10"/>
                    </a:lnTo>
                    <a:lnTo>
                      <a:pt x="10" y="12"/>
                    </a:lnTo>
                    <a:lnTo>
                      <a:pt x="8" y="13"/>
                    </a:lnTo>
                    <a:lnTo>
                      <a:pt x="6" y="16"/>
                    </a:lnTo>
                    <a:close/>
                  </a:path>
                </a:pathLst>
              </a:custGeom>
              <a:solidFill>
                <a:srgbClr val="F6CBA4"/>
              </a:solidFill>
              <a:ln w="9525">
                <a:noFill/>
                <a:round/>
                <a:headEnd/>
                <a:tailEnd/>
              </a:ln>
            </p:spPr>
            <p:txBody>
              <a:bodyPr/>
              <a:lstStyle/>
              <a:p>
                <a:endParaRPr lang="zh-CN" altLang="en-US"/>
              </a:p>
            </p:txBody>
          </p:sp>
          <p:sp>
            <p:nvSpPr>
              <p:cNvPr id="18571" name="Freeform 83"/>
              <p:cNvSpPr>
                <a:spLocks/>
              </p:cNvSpPr>
              <p:nvPr/>
            </p:nvSpPr>
            <p:spPr bwMode="auto">
              <a:xfrm>
                <a:off x="1142" y="2649"/>
                <a:ext cx="40" cy="30"/>
              </a:xfrm>
              <a:custGeom>
                <a:avLst/>
                <a:gdLst>
                  <a:gd name="T0" fmla="*/ 0 w 200"/>
                  <a:gd name="T1" fmla="*/ 0 h 183"/>
                  <a:gd name="T2" fmla="*/ 0 w 200"/>
                  <a:gd name="T3" fmla="*/ 0 h 183"/>
                  <a:gd name="T4" fmla="*/ 0 w 200"/>
                  <a:gd name="T5" fmla="*/ 0 h 183"/>
                  <a:gd name="T6" fmla="*/ 0 w 200"/>
                  <a:gd name="T7" fmla="*/ 0 h 183"/>
                  <a:gd name="T8" fmla="*/ 0 w 200"/>
                  <a:gd name="T9" fmla="*/ 0 h 183"/>
                  <a:gd name="T10" fmla="*/ 0 w 200"/>
                  <a:gd name="T11" fmla="*/ 0 h 183"/>
                  <a:gd name="T12" fmla="*/ 0 w 200"/>
                  <a:gd name="T13" fmla="*/ 0 h 183"/>
                  <a:gd name="T14" fmla="*/ 0 w 200"/>
                  <a:gd name="T15" fmla="*/ 0 h 183"/>
                  <a:gd name="T16" fmla="*/ 0 w 200"/>
                  <a:gd name="T17" fmla="*/ 0 h 183"/>
                  <a:gd name="T18" fmla="*/ 0 w 200"/>
                  <a:gd name="T19" fmla="*/ 0 h 183"/>
                  <a:gd name="T20" fmla="*/ 0 w 200"/>
                  <a:gd name="T21" fmla="*/ 0 h 183"/>
                  <a:gd name="T22" fmla="*/ 0 w 200"/>
                  <a:gd name="T23" fmla="*/ 0 h 183"/>
                  <a:gd name="T24" fmla="*/ 0 w 200"/>
                  <a:gd name="T25" fmla="*/ 0 h 183"/>
                  <a:gd name="T26" fmla="*/ 0 w 200"/>
                  <a:gd name="T27" fmla="*/ 0 h 183"/>
                  <a:gd name="T28" fmla="*/ 0 w 200"/>
                  <a:gd name="T29" fmla="*/ 0 h 183"/>
                  <a:gd name="T30" fmla="*/ 0 w 200"/>
                  <a:gd name="T31" fmla="*/ 0 h 183"/>
                  <a:gd name="T32" fmla="*/ 0 w 200"/>
                  <a:gd name="T33" fmla="*/ 0 h 183"/>
                  <a:gd name="T34" fmla="*/ 0 w 200"/>
                  <a:gd name="T35" fmla="*/ 0 h 183"/>
                  <a:gd name="T36" fmla="*/ 0 w 200"/>
                  <a:gd name="T37" fmla="*/ 0 h 183"/>
                  <a:gd name="T38" fmla="*/ 0 w 200"/>
                  <a:gd name="T39" fmla="*/ 0 h 183"/>
                  <a:gd name="T40" fmla="*/ 0 w 200"/>
                  <a:gd name="T41" fmla="*/ 0 h 183"/>
                  <a:gd name="T42" fmla="*/ 0 w 200"/>
                  <a:gd name="T43" fmla="*/ 0 h 183"/>
                  <a:gd name="T44" fmla="*/ 0 w 200"/>
                  <a:gd name="T45" fmla="*/ 0 h 183"/>
                  <a:gd name="T46" fmla="*/ 0 w 200"/>
                  <a:gd name="T47" fmla="*/ 0 h 183"/>
                  <a:gd name="T48" fmla="*/ 0 w 200"/>
                  <a:gd name="T49" fmla="*/ 0 h 183"/>
                  <a:gd name="T50" fmla="*/ 0 w 200"/>
                  <a:gd name="T51" fmla="*/ 0 h 183"/>
                  <a:gd name="T52" fmla="*/ 0 w 200"/>
                  <a:gd name="T53" fmla="*/ 0 h 183"/>
                  <a:gd name="T54" fmla="*/ 0 w 200"/>
                  <a:gd name="T55" fmla="*/ 0 h 183"/>
                  <a:gd name="T56" fmla="*/ 0 w 200"/>
                  <a:gd name="T57" fmla="*/ 0 h 183"/>
                  <a:gd name="T58" fmla="*/ 0 w 200"/>
                  <a:gd name="T59" fmla="*/ 0 h 183"/>
                  <a:gd name="T60" fmla="*/ 0 w 200"/>
                  <a:gd name="T61" fmla="*/ 0 h 183"/>
                  <a:gd name="T62" fmla="*/ 0 w 200"/>
                  <a:gd name="T63" fmla="*/ 0 h 183"/>
                  <a:gd name="T64" fmla="*/ 0 w 200"/>
                  <a:gd name="T65" fmla="*/ 0 h 183"/>
                  <a:gd name="T66" fmla="*/ 0 w 200"/>
                  <a:gd name="T67" fmla="*/ 0 h 183"/>
                  <a:gd name="T68" fmla="*/ 0 w 200"/>
                  <a:gd name="T69" fmla="*/ 0 h 183"/>
                  <a:gd name="T70" fmla="*/ 0 w 200"/>
                  <a:gd name="T71" fmla="*/ 0 h 183"/>
                  <a:gd name="T72" fmla="*/ 0 w 200"/>
                  <a:gd name="T73" fmla="*/ 0 h 183"/>
                  <a:gd name="T74" fmla="*/ 0 w 200"/>
                  <a:gd name="T75" fmla="*/ 0 h 183"/>
                  <a:gd name="T76" fmla="*/ 0 w 200"/>
                  <a:gd name="T77" fmla="*/ 0 h 183"/>
                  <a:gd name="T78" fmla="*/ 0 w 200"/>
                  <a:gd name="T79" fmla="*/ 0 h 183"/>
                  <a:gd name="T80" fmla="*/ 0 w 200"/>
                  <a:gd name="T81" fmla="*/ 0 h 183"/>
                  <a:gd name="T82" fmla="*/ 0 w 200"/>
                  <a:gd name="T83" fmla="*/ 0 h 183"/>
                  <a:gd name="T84" fmla="*/ 0 w 200"/>
                  <a:gd name="T85" fmla="*/ 0 h 183"/>
                  <a:gd name="T86" fmla="*/ 0 w 200"/>
                  <a:gd name="T87" fmla="*/ 0 h 183"/>
                  <a:gd name="T88" fmla="*/ 0 w 200"/>
                  <a:gd name="T89" fmla="*/ 0 h 183"/>
                  <a:gd name="T90" fmla="*/ 0 w 200"/>
                  <a:gd name="T91" fmla="*/ 0 h 183"/>
                  <a:gd name="T92" fmla="*/ 0 w 200"/>
                  <a:gd name="T93" fmla="*/ 0 h 183"/>
                  <a:gd name="T94" fmla="*/ 0 w 200"/>
                  <a:gd name="T95" fmla="*/ 0 h 183"/>
                  <a:gd name="T96" fmla="*/ 0 w 200"/>
                  <a:gd name="T97" fmla="*/ 0 h 183"/>
                  <a:gd name="T98" fmla="*/ 0 w 200"/>
                  <a:gd name="T99" fmla="*/ 0 h 183"/>
                  <a:gd name="T100" fmla="*/ 0 w 200"/>
                  <a:gd name="T101" fmla="*/ 0 h 183"/>
                  <a:gd name="T102" fmla="*/ 0 w 200"/>
                  <a:gd name="T103" fmla="*/ 0 h 183"/>
                  <a:gd name="T104" fmla="*/ 0 w 200"/>
                  <a:gd name="T105" fmla="*/ 0 h 183"/>
                  <a:gd name="T106" fmla="*/ 0 w 200"/>
                  <a:gd name="T107" fmla="*/ 0 h 183"/>
                  <a:gd name="T108" fmla="*/ 0 w 200"/>
                  <a:gd name="T109" fmla="*/ 0 h 183"/>
                  <a:gd name="T110" fmla="*/ 0 w 200"/>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
                  <a:gd name="T169" fmla="*/ 0 h 183"/>
                  <a:gd name="T170" fmla="*/ 200 w 200"/>
                  <a:gd name="T171" fmla="*/ 183 h 1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 h="183">
                    <a:moveTo>
                      <a:pt x="200" y="65"/>
                    </a:moveTo>
                    <a:lnTo>
                      <a:pt x="200" y="64"/>
                    </a:lnTo>
                    <a:lnTo>
                      <a:pt x="200" y="62"/>
                    </a:lnTo>
                    <a:lnTo>
                      <a:pt x="200" y="61"/>
                    </a:lnTo>
                    <a:lnTo>
                      <a:pt x="200" y="60"/>
                    </a:lnTo>
                    <a:lnTo>
                      <a:pt x="200" y="59"/>
                    </a:lnTo>
                    <a:lnTo>
                      <a:pt x="200" y="58"/>
                    </a:lnTo>
                    <a:lnTo>
                      <a:pt x="200" y="56"/>
                    </a:lnTo>
                    <a:lnTo>
                      <a:pt x="198" y="53"/>
                    </a:lnTo>
                    <a:lnTo>
                      <a:pt x="197" y="50"/>
                    </a:lnTo>
                    <a:lnTo>
                      <a:pt x="196" y="48"/>
                    </a:lnTo>
                    <a:lnTo>
                      <a:pt x="193" y="46"/>
                    </a:lnTo>
                    <a:lnTo>
                      <a:pt x="192" y="42"/>
                    </a:lnTo>
                    <a:lnTo>
                      <a:pt x="190" y="40"/>
                    </a:lnTo>
                    <a:lnTo>
                      <a:pt x="188" y="37"/>
                    </a:lnTo>
                    <a:lnTo>
                      <a:pt x="187" y="35"/>
                    </a:lnTo>
                    <a:lnTo>
                      <a:pt x="187" y="38"/>
                    </a:lnTo>
                    <a:lnTo>
                      <a:pt x="188" y="42"/>
                    </a:lnTo>
                    <a:lnTo>
                      <a:pt x="189" y="46"/>
                    </a:lnTo>
                    <a:lnTo>
                      <a:pt x="189" y="49"/>
                    </a:lnTo>
                    <a:lnTo>
                      <a:pt x="190" y="53"/>
                    </a:lnTo>
                    <a:lnTo>
                      <a:pt x="190" y="58"/>
                    </a:lnTo>
                    <a:lnTo>
                      <a:pt x="190" y="61"/>
                    </a:lnTo>
                    <a:lnTo>
                      <a:pt x="190" y="65"/>
                    </a:lnTo>
                    <a:lnTo>
                      <a:pt x="190" y="76"/>
                    </a:lnTo>
                    <a:lnTo>
                      <a:pt x="188" y="86"/>
                    </a:lnTo>
                    <a:lnTo>
                      <a:pt x="186" y="97"/>
                    </a:lnTo>
                    <a:lnTo>
                      <a:pt x="183" y="107"/>
                    </a:lnTo>
                    <a:lnTo>
                      <a:pt x="179" y="116"/>
                    </a:lnTo>
                    <a:lnTo>
                      <a:pt x="175" y="125"/>
                    </a:lnTo>
                    <a:lnTo>
                      <a:pt x="169" y="133"/>
                    </a:lnTo>
                    <a:lnTo>
                      <a:pt x="164" y="142"/>
                    </a:lnTo>
                    <a:lnTo>
                      <a:pt x="157" y="147"/>
                    </a:lnTo>
                    <a:lnTo>
                      <a:pt x="150" y="155"/>
                    </a:lnTo>
                    <a:lnTo>
                      <a:pt x="143" y="159"/>
                    </a:lnTo>
                    <a:lnTo>
                      <a:pt x="135" y="164"/>
                    </a:lnTo>
                    <a:lnTo>
                      <a:pt x="127" y="168"/>
                    </a:lnTo>
                    <a:lnTo>
                      <a:pt x="118" y="170"/>
                    </a:lnTo>
                    <a:lnTo>
                      <a:pt x="109" y="173"/>
                    </a:lnTo>
                    <a:lnTo>
                      <a:pt x="100" y="173"/>
                    </a:lnTo>
                    <a:lnTo>
                      <a:pt x="91" y="173"/>
                    </a:lnTo>
                    <a:lnTo>
                      <a:pt x="82" y="170"/>
                    </a:lnTo>
                    <a:lnTo>
                      <a:pt x="73" y="168"/>
                    </a:lnTo>
                    <a:lnTo>
                      <a:pt x="64" y="164"/>
                    </a:lnTo>
                    <a:lnTo>
                      <a:pt x="56" y="159"/>
                    </a:lnTo>
                    <a:lnTo>
                      <a:pt x="49" y="155"/>
                    </a:lnTo>
                    <a:lnTo>
                      <a:pt x="42" y="147"/>
                    </a:lnTo>
                    <a:lnTo>
                      <a:pt x="36" y="142"/>
                    </a:lnTo>
                    <a:lnTo>
                      <a:pt x="30" y="133"/>
                    </a:lnTo>
                    <a:lnTo>
                      <a:pt x="25" y="125"/>
                    </a:lnTo>
                    <a:lnTo>
                      <a:pt x="20" y="116"/>
                    </a:lnTo>
                    <a:lnTo>
                      <a:pt x="16" y="107"/>
                    </a:lnTo>
                    <a:lnTo>
                      <a:pt x="13" y="97"/>
                    </a:lnTo>
                    <a:lnTo>
                      <a:pt x="11" y="86"/>
                    </a:lnTo>
                    <a:lnTo>
                      <a:pt x="10" y="76"/>
                    </a:lnTo>
                    <a:lnTo>
                      <a:pt x="9" y="65"/>
                    </a:lnTo>
                    <a:lnTo>
                      <a:pt x="9" y="55"/>
                    </a:lnTo>
                    <a:lnTo>
                      <a:pt x="10" y="47"/>
                    </a:lnTo>
                    <a:lnTo>
                      <a:pt x="12" y="38"/>
                    </a:lnTo>
                    <a:lnTo>
                      <a:pt x="14" y="30"/>
                    </a:lnTo>
                    <a:lnTo>
                      <a:pt x="16" y="22"/>
                    </a:lnTo>
                    <a:lnTo>
                      <a:pt x="20" y="14"/>
                    </a:lnTo>
                    <a:lnTo>
                      <a:pt x="23" y="7"/>
                    </a:lnTo>
                    <a:lnTo>
                      <a:pt x="27" y="0"/>
                    </a:lnTo>
                    <a:lnTo>
                      <a:pt x="25" y="1"/>
                    </a:lnTo>
                    <a:lnTo>
                      <a:pt x="22" y="4"/>
                    </a:lnTo>
                    <a:lnTo>
                      <a:pt x="20" y="5"/>
                    </a:lnTo>
                    <a:lnTo>
                      <a:pt x="18" y="7"/>
                    </a:lnTo>
                    <a:lnTo>
                      <a:pt x="16" y="8"/>
                    </a:lnTo>
                    <a:lnTo>
                      <a:pt x="14" y="11"/>
                    </a:lnTo>
                    <a:lnTo>
                      <a:pt x="11" y="13"/>
                    </a:lnTo>
                    <a:lnTo>
                      <a:pt x="9" y="14"/>
                    </a:lnTo>
                    <a:lnTo>
                      <a:pt x="7" y="20"/>
                    </a:lnTo>
                    <a:lnTo>
                      <a:pt x="5" y="26"/>
                    </a:lnTo>
                    <a:lnTo>
                      <a:pt x="4" y="32"/>
                    </a:lnTo>
                    <a:lnTo>
                      <a:pt x="3" y="38"/>
                    </a:lnTo>
                    <a:lnTo>
                      <a:pt x="2" y="46"/>
                    </a:lnTo>
                    <a:lnTo>
                      <a:pt x="1" y="52"/>
                    </a:lnTo>
                    <a:lnTo>
                      <a:pt x="0" y="58"/>
                    </a:lnTo>
                    <a:lnTo>
                      <a:pt x="0" y="65"/>
                    </a:lnTo>
                    <a:lnTo>
                      <a:pt x="1" y="77"/>
                    </a:lnTo>
                    <a:lnTo>
                      <a:pt x="2" y="89"/>
                    </a:lnTo>
                    <a:lnTo>
                      <a:pt x="5" y="100"/>
                    </a:lnTo>
                    <a:lnTo>
                      <a:pt x="8" y="112"/>
                    </a:lnTo>
                    <a:lnTo>
                      <a:pt x="12" y="121"/>
                    </a:lnTo>
                    <a:lnTo>
                      <a:pt x="17" y="131"/>
                    </a:lnTo>
                    <a:lnTo>
                      <a:pt x="23" y="140"/>
                    </a:lnTo>
                    <a:lnTo>
                      <a:pt x="29" y="149"/>
                    </a:lnTo>
                    <a:lnTo>
                      <a:pt x="36" y="156"/>
                    </a:lnTo>
                    <a:lnTo>
                      <a:pt x="44" y="163"/>
                    </a:lnTo>
                    <a:lnTo>
                      <a:pt x="52" y="169"/>
                    </a:lnTo>
                    <a:lnTo>
                      <a:pt x="61" y="174"/>
                    </a:lnTo>
                    <a:lnTo>
                      <a:pt x="70" y="179"/>
                    </a:lnTo>
                    <a:lnTo>
                      <a:pt x="80" y="181"/>
                    </a:lnTo>
                    <a:lnTo>
                      <a:pt x="90" y="182"/>
                    </a:lnTo>
                    <a:lnTo>
                      <a:pt x="100" y="183"/>
                    </a:lnTo>
                    <a:lnTo>
                      <a:pt x="110" y="182"/>
                    </a:lnTo>
                    <a:lnTo>
                      <a:pt x="120" y="181"/>
                    </a:lnTo>
                    <a:lnTo>
                      <a:pt x="130" y="179"/>
                    </a:lnTo>
                    <a:lnTo>
                      <a:pt x="139" y="174"/>
                    </a:lnTo>
                    <a:lnTo>
                      <a:pt x="147" y="169"/>
                    </a:lnTo>
                    <a:lnTo>
                      <a:pt x="155" y="163"/>
                    </a:lnTo>
                    <a:lnTo>
                      <a:pt x="163" y="156"/>
                    </a:lnTo>
                    <a:lnTo>
                      <a:pt x="170" y="149"/>
                    </a:lnTo>
                    <a:lnTo>
                      <a:pt x="176" y="140"/>
                    </a:lnTo>
                    <a:lnTo>
                      <a:pt x="182" y="131"/>
                    </a:lnTo>
                    <a:lnTo>
                      <a:pt x="187" y="121"/>
                    </a:lnTo>
                    <a:lnTo>
                      <a:pt x="191" y="112"/>
                    </a:lnTo>
                    <a:lnTo>
                      <a:pt x="196" y="100"/>
                    </a:lnTo>
                    <a:lnTo>
                      <a:pt x="198" y="89"/>
                    </a:lnTo>
                    <a:lnTo>
                      <a:pt x="200" y="77"/>
                    </a:lnTo>
                    <a:lnTo>
                      <a:pt x="200" y="65"/>
                    </a:lnTo>
                    <a:close/>
                  </a:path>
                </a:pathLst>
              </a:custGeom>
              <a:solidFill>
                <a:srgbClr val="F6CBA4"/>
              </a:solidFill>
              <a:ln w="9525">
                <a:noFill/>
                <a:round/>
                <a:headEnd/>
                <a:tailEnd/>
              </a:ln>
            </p:spPr>
            <p:txBody>
              <a:bodyPr/>
              <a:lstStyle/>
              <a:p>
                <a:endParaRPr lang="zh-CN" altLang="en-US"/>
              </a:p>
            </p:txBody>
          </p:sp>
          <p:sp>
            <p:nvSpPr>
              <p:cNvPr id="18572" name="Freeform 84"/>
              <p:cNvSpPr>
                <a:spLocks/>
              </p:cNvSpPr>
              <p:nvPr/>
            </p:nvSpPr>
            <p:spPr bwMode="auto">
              <a:xfrm>
                <a:off x="1143" y="2648"/>
                <a:ext cx="38" cy="30"/>
              </a:xfrm>
              <a:custGeom>
                <a:avLst/>
                <a:gdLst>
                  <a:gd name="T0" fmla="*/ 0 w 191"/>
                  <a:gd name="T1" fmla="*/ 0 h 183"/>
                  <a:gd name="T2" fmla="*/ 0 w 191"/>
                  <a:gd name="T3" fmla="*/ 0 h 183"/>
                  <a:gd name="T4" fmla="*/ 0 w 191"/>
                  <a:gd name="T5" fmla="*/ 0 h 183"/>
                  <a:gd name="T6" fmla="*/ 0 w 191"/>
                  <a:gd name="T7" fmla="*/ 0 h 183"/>
                  <a:gd name="T8" fmla="*/ 0 w 191"/>
                  <a:gd name="T9" fmla="*/ 0 h 183"/>
                  <a:gd name="T10" fmla="*/ 0 w 191"/>
                  <a:gd name="T11" fmla="*/ 0 h 183"/>
                  <a:gd name="T12" fmla="*/ 0 w 191"/>
                  <a:gd name="T13" fmla="*/ 0 h 183"/>
                  <a:gd name="T14" fmla="*/ 0 w 191"/>
                  <a:gd name="T15" fmla="*/ 0 h 183"/>
                  <a:gd name="T16" fmla="*/ 0 w 191"/>
                  <a:gd name="T17" fmla="*/ 0 h 183"/>
                  <a:gd name="T18" fmla="*/ 0 w 191"/>
                  <a:gd name="T19" fmla="*/ 0 h 183"/>
                  <a:gd name="T20" fmla="*/ 0 w 191"/>
                  <a:gd name="T21" fmla="*/ 0 h 183"/>
                  <a:gd name="T22" fmla="*/ 0 w 191"/>
                  <a:gd name="T23" fmla="*/ 0 h 183"/>
                  <a:gd name="T24" fmla="*/ 0 w 191"/>
                  <a:gd name="T25" fmla="*/ 0 h 183"/>
                  <a:gd name="T26" fmla="*/ 0 w 191"/>
                  <a:gd name="T27" fmla="*/ 0 h 183"/>
                  <a:gd name="T28" fmla="*/ 0 w 191"/>
                  <a:gd name="T29" fmla="*/ 0 h 183"/>
                  <a:gd name="T30" fmla="*/ 0 w 191"/>
                  <a:gd name="T31" fmla="*/ 0 h 183"/>
                  <a:gd name="T32" fmla="*/ 0 w 191"/>
                  <a:gd name="T33" fmla="*/ 0 h 183"/>
                  <a:gd name="T34" fmla="*/ 0 w 191"/>
                  <a:gd name="T35" fmla="*/ 0 h 183"/>
                  <a:gd name="T36" fmla="*/ 0 w 191"/>
                  <a:gd name="T37" fmla="*/ 0 h 183"/>
                  <a:gd name="T38" fmla="*/ 0 w 191"/>
                  <a:gd name="T39" fmla="*/ 0 h 183"/>
                  <a:gd name="T40" fmla="*/ 0 w 191"/>
                  <a:gd name="T41" fmla="*/ 0 h 183"/>
                  <a:gd name="T42" fmla="*/ 0 w 191"/>
                  <a:gd name="T43" fmla="*/ 0 h 183"/>
                  <a:gd name="T44" fmla="*/ 0 w 191"/>
                  <a:gd name="T45" fmla="*/ 0 h 183"/>
                  <a:gd name="T46" fmla="*/ 0 w 191"/>
                  <a:gd name="T47" fmla="*/ 0 h 183"/>
                  <a:gd name="T48" fmla="*/ 0 w 191"/>
                  <a:gd name="T49" fmla="*/ 0 h 183"/>
                  <a:gd name="T50" fmla="*/ 0 w 191"/>
                  <a:gd name="T51" fmla="*/ 0 h 183"/>
                  <a:gd name="T52" fmla="*/ 0 w 191"/>
                  <a:gd name="T53" fmla="*/ 0 h 183"/>
                  <a:gd name="T54" fmla="*/ 0 w 191"/>
                  <a:gd name="T55" fmla="*/ 0 h 183"/>
                  <a:gd name="T56" fmla="*/ 0 w 191"/>
                  <a:gd name="T57" fmla="*/ 0 h 183"/>
                  <a:gd name="T58" fmla="*/ 0 w 191"/>
                  <a:gd name="T59" fmla="*/ 0 h 183"/>
                  <a:gd name="T60" fmla="*/ 0 w 191"/>
                  <a:gd name="T61" fmla="*/ 0 h 183"/>
                  <a:gd name="T62" fmla="*/ 0 w 191"/>
                  <a:gd name="T63" fmla="*/ 0 h 183"/>
                  <a:gd name="T64" fmla="*/ 0 w 191"/>
                  <a:gd name="T65" fmla="*/ 0 h 183"/>
                  <a:gd name="T66" fmla="*/ 0 w 191"/>
                  <a:gd name="T67" fmla="*/ 0 h 183"/>
                  <a:gd name="T68" fmla="*/ 0 w 191"/>
                  <a:gd name="T69" fmla="*/ 0 h 183"/>
                  <a:gd name="T70" fmla="*/ 0 w 191"/>
                  <a:gd name="T71" fmla="*/ 0 h 183"/>
                  <a:gd name="T72" fmla="*/ 0 w 191"/>
                  <a:gd name="T73" fmla="*/ 0 h 183"/>
                  <a:gd name="T74" fmla="*/ 0 w 191"/>
                  <a:gd name="T75" fmla="*/ 0 h 183"/>
                  <a:gd name="T76" fmla="*/ 0 w 191"/>
                  <a:gd name="T77" fmla="*/ 0 h 183"/>
                  <a:gd name="T78" fmla="*/ 0 w 191"/>
                  <a:gd name="T79" fmla="*/ 0 h 183"/>
                  <a:gd name="T80" fmla="*/ 0 w 191"/>
                  <a:gd name="T81" fmla="*/ 0 h 183"/>
                  <a:gd name="T82" fmla="*/ 0 w 191"/>
                  <a:gd name="T83" fmla="*/ 0 h 183"/>
                  <a:gd name="T84" fmla="*/ 0 w 191"/>
                  <a:gd name="T85" fmla="*/ 0 h 183"/>
                  <a:gd name="T86" fmla="*/ 0 w 191"/>
                  <a:gd name="T87" fmla="*/ 0 h 183"/>
                  <a:gd name="T88" fmla="*/ 0 w 191"/>
                  <a:gd name="T89" fmla="*/ 0 h 183"/>
                  <a:gd name="T90" fmla="*/ 0 w 191"/>
                  <a:gd name="T91" fmla="*/ 0 h 183"/>
                  <a:gd name="T92" fmla="*/ 0 w 191"/>
                  <a:gd name="T93" fmla="*/ 0 h 183"/>
                  <a:gd name="T94" fmla="*/ 0 w 191"/>
                  <a:gd name="T95" fmla="*/ 0 h 183"/>
                  <a:gd name="T96" fmla="*/ 0 w 191"/>
                  <a:gd name="T97" fmla="*/ 0 h 183"/>
                  <a:gd name="T98" fmla="*/ 0 w 191"/>
                  <a:gd name="T99" fmla="*/ 0 h 183"/>
                  <a:gd name="T100" fmla="*/ 0 w 191"/>
                  <a:gd name="T101" fmla="*/ 0 h 183"/>
                  <a:gd name="T102" fmla="*/ 0 w 191"/>
                  <a:gd name="T103" fmla="*/ 0 h 183"/>
                  <a:gd name="T104" fmla="*/ 0 w 191"/>
                  <a:gd name="T105" fmla="*/ 0 h 183"/>
                  <a:gd name="T106" fmla="*/ 0 w 191"/>
                  <a:gd name="T107" fmla="*/ 0 h 183"/>
                  <a:gd name="T108" fmla="*/ 0 w 191"/>
                  <a:gd name="T109" fmla="*/ 0 h 183"/>
                  <a:gd name="T110" fmla="*/ 0 w 191"/>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1"/>
                  <a:gd name="T169" fmla="*/ 0 h 183"/>
                  <a:gd name="T170" fmla="*/ 191 w 191"/>
                  <a:gd name="T171" fmla="*/ 183 h 1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1" h="183">
                    <a:moveTo>
                      <a:pt x="191" y="71"/>
                    </a:moveTo>
                    <a:lnTo>
                      <a:pt x="191" y="68"/>
                    </a:lnTo>
                    <a:lnTo>
                      <a:pt x="189" y="66"/>
                    </a:lnTo>
                    <a:lnTo>
                      <a:pt x="189" y="64"/>
                    </a:lnTo>
                    <a:lnTo>
                      <a:pt x="189" y="61"/>
                    </a:lnTo>
                    <a:lnTo>
                      <a:pt x="189" y="59"/>
                    </a:lnTo>
                    <a:lnTo>
                      <a:pt x="189" y="56"/>
                    </a:lnTo>
                    <a:lnTo>
                      <a:pt x="188" y="54"/>
                    </a:lnTo>
                    <a:lnTo>
                      <a:pt x="188" y="52"/>
                    </a:lnTo>
                    <a:lnTo>
                      <a:pt x="187" y="48"/>
                    </a:lnTo>
                    <a:lnTo>
                      <a:pt x="185" y="46"/>
                    </a:lnTo>
                    <a:lnTo>
                      <a:pt x="183" y="43"/>
                    </a:lnTo>
                    <a:lnTo>
                      <a:pt x="181" y="41"/>
                    </a:lnTo>
                    <a:lnTo>
                      <a:pt x="179" y="38"/>
                    </a:lnTo>
                    <a:lnTo>
                      <a:pt x="178" y="35"/>
                    </a:lnTo>
                    <a:lnTo>
                      <a:pt x="176" y="32"/>
                    </a:lnTo>
                    <a:lnTo>
                      <a:pt x="174" y="30"/>
                    </a:lnTo>
                    <a:lnTo>
                      <a:pt x="175" y="35"/>
                    </a:lnTo>
                    <a:lnTo>
                      <a:pt x="177" y="40"/>
                    </a:lnTo>
                    <a:lnTo>
                      <a:pt x="178" y="44"/>
                    </a:lnTo>
                    <a:lnTo>
                      <a:pt x="179" y="49"/>
                    </a:lnTo>
                    <a:lnTo>
                      <a:pt x="180" y="55"/>
                    </a:lnTo>
                    <a:lnTo>
                      <a:pt x="180" y="60"/>
                    </a:lnTo>
                    <a:lnTo>
                      <a:pt x="180" y="66"/>
                    </a:lnTo>
                    <a:lnTo>
                      <a:pt x="181" y="71"/>
                    </a:lnTo>
                    <a:lnTo>
                      <a:pt x="180" y="82"/>
                    </a:lnTo>
                    <a:lnTo>
                      <a:pt x="179" y="91"/>
                    </a:lnTo>
                    <a:lnTo>
                      <a:pt x="177" y="101"/>
                    </a:lnTo>
                    <a:lnTo>
                      <a:pt x="174" y="110"/>
                    </a:lnTo>
                    <a:lnTo>
                      <a:pt x="170" y="120"/>
                    </a:lnTo>
                    <a:lnTo>
                      <a:pt x="166" y="128"/>
                    </a:lnTo>
                    <a:lnTo>
                      <a:pt x="161" y="136"/>
                    </a:lnTo>
                    <a:lnTo>
                      <a:pt x="156" y="143"/>
                    </a:lnTo>
                    <a:lnTo>
                      <a:pt x="149" y="150"/>
                    </a:lnTo>
                    <a:lnTo>
                      <a:pt x="143" y="156"/>
                    </a:lnTo>
                    <a:lnTo>
                      <a:pt x="136" y="161"/>
                    </a:lnTo>
                    <a:lnTo>
                      <a:pt x="128" y="165"/>
                    </a:lnTo>
                    <a:lnTo>
                      <a:pt x="121" y="169"/>
                    </a:lnTo>
                    <a:lnTo>
                      <a:pt x="112" y="171"/>
                    </a:lnTo>
                    <a:lnTo>
                      <a:pt x="104" y="173"/>
                    </a:lnTo>
                    <a:lnTo>
                      <a:pt x="95" y="173"/>
                    </a:lnTo>
                    <a:lnTo>
                      <a:pt x="86" y="173"/>
                    </a:lnTo>
                    <a:lnTo>
                      <a:pt x="78" y="171"/>
                    </a:lnTo>
                    <a:lnTo>
                      <a:pt x="70" y="169"/>
                    </a:lnTo>
                    <a:lnTo>
                      <a:pt x="61" y="165"/>
                    </a:lnTo>
                    <a:lnTo>
                      <a:pt x="53" y="161"/>
                    </a:lnTo>
                    <a:lnTo>
                      <a:pt x="46" y="156"/>
                    </a:lnTo>
                    <a:lnTo>
                      <a:pt x="40" y="150"/>
                    </a:lnTo>
                    <a:lnTo>
                      <a:pt x="34" y="143"/>
                    </a:lnTo>
                    <a:lnTo>
                      <a:pt x="28" y="136"/>
                    </a:lnTo>
                    <a:lnTo>
                      <a:pt x="23" y="128"/>
                    </a:lnTo>
                    <a:lnTo>
                      <a:pt x="19" y="120"/>
                    </a:lnTo>
                    <a:lnTo>
                      <a:pt x="15" y="110"/>
                    </a:lnTo>
                    <a:lnTo>
                      <a:pt x="12" y="101"/>
                    </a:lnTo>
                    <a:lnTo>
                      <a:pt x="10" y="91"/>
                    </a:lnTo>
                    <a:lnTo>
                      <a:pt x="9" y="82"/>
                    </a:lnTo>
                    <a:lnTo>
                      <a:pt x="9" y="71"/>
                    </a:lnTo>
                    <a:lnTo>
                      <a:pt x="9" y="60"/>
                    </a:lnTo>
                    <a:lnTo>
                      <a:pt x="10" y="50"/>
                    </a:lnTo>
                    <a:lnTo>
                      <a:pt x="12" y="41"/>
                    </a:lnTo>
                    <a:lnTo>
                      <a:pt x="15" y="32"/>
                    </a:lnTo>
                    <a:lnTo>
                      <a:pt x="18" y="23"/>
                    </a:lnTo>
                    <a:lnTo>
                      <a:pt x="22" y="14"/>
                    </a:lnTo>
                    <a:lnTo>
                      <a:pt x="27" y="7"/>
                    </a:lnTo>
                    <a:lnTo>
                      <a:pt x="32" y="0"/>
                    </a:lnTo>
                    <a:lnTo>
                      <a:pt x="30" y="1"/>
                    </a:lnTo>
                    <a:lnTo>
                      <a:pt x="27" y="2"/>
                    </a:lnTo>
                    <a:lnTo>
                      <a:pt x="25" y="5"/>
                    </a:lnTo>
                    <a:lnTo>
                      <a:pt x="22" y="6"/>
                    </a:lnTo>
                    <a:lnTo>
                      <a:pt x="20" y="7"/>
                    </a:lnTo>
                    <a:lnTo>
                      <a:pt x="18" y="10"/>
                    </a:lnTo>
                    <a:lnTo>
                      <a:pt x="15" y="11"/>
                    </a:lnTo>
                    <a:lnTo>
                      <a:pt x="13" y="13"/>
                    </a:lnTo>
                    <a:lnTo>
                      <a:pt x="10" y="19"/>
                    </a:lnTo>
                    <a:lnTo>
                      <a:pt x="7" y="26"/>
                    </a:lnTo>
                    <a:lnTo>
                      <a:pt x="5" y="34"/>
                    </a:lnTo>
                    <a:lnTo>
                      <a:pt x="3" y="41"/>
                    </a:lnTo>
                    <a:lnTo>
                      <a:pt x="2" y="48"/>
                    </a:lnTo>
                    <a:lnTo>
                      <a:pt x="1" y="55"/>
                    </a:lnTo>
                    <a:lnTo>
                      <a:pt x="0" y="62"/>
                    </a:lnTo>
                    <a:lnTo>
                      <a:pt x="0" y="71"/>
                    </a:lnTo>
                    <a:lnTo>
                      <a:pt x="0" y="83"/>
                    </a:lnTo>
                    <a:lnTo>
                      <a:pt x="2" y="94"/>
                    </a:lnTo>
                    <a:lnTo>
                      <a:pt x="4" y="104"/>
                    </a:lnTo>
                    <a:lnTo>
                      <a:pt x="7" y="115"/>
                    </a:lnTo>
                    <a:lnTo>
                      <a:pt x="11" y="125"/>
                    </a:lnTo>
                    <a:lnTo>
                      <a:pt x="16" y="134"/>
                    </a:lnTo>
                    <a:lnTo>
                      <a:pt x="21" y="143"/>
                    </a:lnTo>
                    <a:lnTo>
                      <a:pt x="27" y="151"/>
                    </a:lnTo>
                    <a:lnTo>
                      <a:pt x="34" y="158"/>
                    </a:lnTo>
                    <a:lnTo>
                      <a:pt x="41" y="164"/>
                    </a:lnTo>
                    <a:lnTo>
                      <a:pt x="49" y="170"/>
                    </a:lnTo>
                    <a:lnTo>
                      <a:pt x="57" y="175"/>
                    </a:lnTo>
                    <a:lnTo>
                      <a:pt x="67" y="179"/>
                    </a:lnTo>
                    <a:lnTo>
                      <a:pt x="76" y="182"/>
                    </a:lnTo>
                    <a:lnTo>
                      <a:pt x="85" y="183"/>
                    </a:lnTo>
                    <a:lnTo>
                      <a:pt x="95" y="183"/>
                    </a:lnTo>
                    <a:lnTo>
                      <a:pt x="105" y="183"/>
                    </a:lnTo>
                    <a:lnTo>
                      <a:pt x="114" y="182"/>
                    </a:lnTo>
                    <a:lnTo>
                      <a:pt x="123" y="179"/>
                    </a:lnTo>
                    <a:lnTo>
                      <a:pt x="132" y="175"/>
                    </a:lnTo>
                    <a:lnTo>
                      <a:pt x="140" y="170"/>
                    </a:lnTo>
                    <a:lnTo>
                      <a:pt x="148" y="164"/>
                    </a:lnTo>
                    <a:lnTo>
                      <a:pt x="155" y="158"/>
                    </a:lnTo>
                    <a:lnTo>
                      <a:pt x="162" y="151"/>
                    </a:lnTo>
                    <a:lnTo>
                      <a:pt x="168" y="143"/>
                    </a:lnTo>
                    <a:lnTo>
                      <a:pt x="173" y="134"/>
                    </a:lnTo>
                    <a:lnTo>
                      <a:pt x="178" y="125"/>
                    </a:lnTo>
                    <a:lnTo>
                      <a:pt x="182" y="115"/>
                    </a:lnTo>
                    <a:lnTo>
                      <a:pt x="185" y="104"/>
                    </a:lnTo>
                    <a:lnTo>
                      <a:pt x="188" y="94"/>
                    </a:lnTo>
                    <a:lnTo>
                      <a:pt x="189" y="83"/>
                    </a:lnTo>
                    <a:lnTo>
                      <a:pt x="191" y="71"/>
                    </a:lnTo>
                    <a:close/>
                  </a:path>
                </a:pathLst>
              </a:custGeom>
              <a:solidFill>
                <a:srgbClr val="F7CDA5"/>
              </a:solidFill>
              <a:ln w="9525">
                <a:noFill/>
                <a:round/>
                <a:headEnd/>
                <a:tailEnd/>
              </a:ln>
            </p:spPr>
            <p:txBody>
              <a:bodyPr/>
              <a:lstStyle/>
              <a:p>
                <a:endParaRPr lang="zh-CN" altLang="en-US"/>
              </a:p>
            </p:txBody>
          </p:sp>
          <p:sp>
            <p:nvSpPr>
              <p:cNvPr id="18573" name="Freeform 85"/>
              <p:cNvSpPr>
                <a:spLocks/>
              </p:cNvSpPr>
              <p:nvPr/>
            </p:nvSpPr>
            <p:spPr bwMode="auto">
              <a:xfrm>
                <a:off x="1143" y="2647"/>
                <a:ext cx="37" cy="30"/>
              </a:xfrm>
              <a:custGeom>
                <a:avLst/>
                <a:gdLst>
                  <a:gd name="T0" fmla="*/ 0 w 181"/>
                  <a:gd name="T1" fmla="*/ 0 h 185"/>
                  <a:gd name="T2" fmla="*/ 0 w 181"/>
                  <a:gd name="T3" fmla="*/ 0 h 185"/>
                  <a:gd name="T4" fmla="*/ 0 w 181"/>
                  <a:gd name="T5" fmla="*/ 0 h 185"/>
                  <a:gd name="T6" fmla="*/ 0 w 181"/>
                  <a:gd name="T7" fmla="*/ 0 h 185"/>
                  <a:gd name="T8" fmla="*/ 0 w 181"/>
                  <a:gd name="T9" fmla="*/ 0 h 185"/>
                  <a:gd name="T10" fmla="*/ 0 w 181"/>
                  <a:gd name="T11" fmla="*/ 0 h 185"/>
                  <a:gd name="T12" fmla="*/ 0 w 181"/>
                  <a:gd name="T13" fmla="*/ 0 h 185"/>
                  <a:gd name="T14" fmla="*/ 0 w 181"/>
                  <a:gd name="T15" fmla="*/ 0 h 185"/>
                  <a:gd name="T16" fmla="*/ 0 w 181"/>
                  <a:gd name="T17" fmla="*/ 0 h 185"/>
                  <a:gd name="T18" fmla="*/ 0 w 181"/>
                  <a:gd name="T19" fmla="*/ 0 h 185"/>
                  <a:gd name="T20" fmla="*/ 0 w 181"/>
                  <a:gd name="T21" fmla="*/ 0 h 185"/>
                  <a:gd name="T22" fmla="*/ 0 w 181"/>
                  <a:gd name="T23" fmla="*/ 0 h 185"/>
                  <a:gd name="T24" fmla="*/ 0 w 181"/>
                  <a:gd name="T25" fmla="*/ 0 h 185"/>
                  <a:gd name="T26" fmla="*/ 0 w 181"/>
                  <a:gd name="T27" fmla="*/ 0 h 185"/>
                  <a:gd name="T28" fmla="*/ 0 w 181"/>
                  <a:gd name="T29" fmla="*/ 0 h 185"/>
                  <a:gd name="T30" fmla="*/ 0 w 181"/>
                  <a:gd name="T31" fmla="*/ 0 h 185"/>
                  <a:gd name="T32" fmla="*/ 0 w 181"/>
                  <a:gd name="T33" fmla="*/ 0 h 185"/>
                  <a:gd name="T34" fmla="*/ 0 w 181"/>
                  <a:gd name="T35" fmla="*/ 0 h 185"/>
                  <a:gd name="T36" fmla="*/ 0 w 181"/>
                  <a:gd name="T37" fmla="*/ 0 h 185"/>
                  <a:gd name="T38" fmla="*/ 0 w 181"/>
                  <a:gd name="T39" fmla="*/ 0 h 185"/>
                  <a:gd name="T40" fmla="*/ 0 w 181"/>
                  <a:gd name="T41" fmla="*/ 0 h 185"/>
                  <a:gd name="T42" fmla="*/ 0 w 181"/>
                  <a:gd name="T43" fmla="*/ 0 h 185"/>
                  <a:gd name="T44" fmla="*/ 0 w 181"/>
                  <a:gd name="T45" fmla="*/ 0 h 185"/>
                  <a:gd name="T46" fmla="*/ 0 w 181"/>
                  <a:gd name="T47" fmla="*/ 0 h 185"/>
                  <a:gd name="T48" fmla="*/ 0 w 181"/>
                  <a:gd name="T49" fmla="*/ 0 h 185"/>
                  <a:gd name="T50" fmla="*/ 0 w 181"/>
                  <a:gd name="T51" fmla="*/ 0 h 185"/>
                  <a:gd name="T52" fmla="*/ 0 w 181"/>
                  <a:gd name="T53" fmla="*/ 0 h 185"/>
                  <a:gd name="T54" fmla="*/ 0 w 181"/>
                  <a:gd name="T55" fmla="*/ 0 h 185"/>
                  <a:gd name="T56" fmla="*/ 0 w 181"/>
                  <a:gd name="T57" fmla="*/ 0 h 185"/>
                  <a:gd name="T58" fmla="*/ 0 w 181"/>
                  <a:gd name="T59" fmla="*/ 0 h 185"/>
                  <a:gd name="T60" fmla="*/ 0 w 181"/>
                  <a:gd name="T61" fmla="*/ 0 h 185"/>
                  <a:gd name="T62" fmla="*/ 0 w 181"/>
                  <a:gd name="T63" fmla="*/ 0 h 185"/>
                  <a:gd name="T64" fmla="*/ 0 w 181"/>
                  <a:gd name="T65" fmla="*/ 0 h 185"/>
                  <a:gd name="T66" fmla="*/ 0 w 181"/>
                  <a:gd name="T67" fmla="*/ 0 h 185"/>
                  <a:gd name="T68" fmla="*/ 0 w 181"/>
                  <a:gd name="T69" fmla="*/ 0 h 185"/>
                  <a:gd name="T70" fmla="*/ 0 w 181"/>
                  <a:gd name="T71" fmla="*/ 0 h 185"/>
                  <a:gd name="T72" fmla="*/ 0 w 181"/>
                  <a:gd name="T73" fmla="*/ 0 h 185"/>
                  <a:gd name="T74" fmla="*/ 0 w 181"/>
                  <a:gd name="T75" fmla="*/ 0 h 185"/>
                  <a:gd name="T76" fmla="*/ 0 w 181"/>
                  <a:gd name="T77" fmla="*/ 0 h 185"/>
                  <a:gd name="T78" fmla="*/ 0 w 181"/>
                  <a:gd name="T79" fmla="*/ 0 h 185"/>
                  <a:gd name="T80" fmla="*/ 0 w 181"/>
                  <a:gd name="T81" fmla="*/ 0 h 185"/>
                  <a:gd name="T82" fmla="*/ 0 w 181"/>
                  <a:gd name="T83" fmla="*/ 0 h 185"/>
                  <a:gd name="T84" fmla="*/ 0 w 181"/>
                  <a:gd name="T85" fmla="*/ 0 h 185"/>
                  <a:gd name="T86" fmla="*/ 0 w 181"/>
                  <a:gd name="T87" fmla="*/ 0 h 185"/>
                  <a:gd name="T88" fmla="*/ 0 w 181"/>
                  <a:gd name="T89" fmla="*/ 0 h 185"/>
                  <a:gd name="T90" fmla="*/ 0 w 181"/>
                  <a:gd name="T91" fmla="*/ 0 h 185"/>
                  <a:gd name="T92" fmla="*/ 0 w 181"/>
                  <a:gd name="T93" fmla="*/ 0 h 185"/>
                  <a:gd name="T94" fmla="*/ 0 w 181"/>
                  <a:gd name="T95" fmla="*/ 0 h 185"/>
                  <a:gd name="T96" fmla="*/ 0 w 181"/>
                  <a:gd name="T97" fmla="*/ 0 h 185"/>
                  <a:gd name="T98" fmla="*/ 0 w 181"/>
                  <a:gd name="T99" fmla="*/ 0 h 185"/>
                  <a:gd name="T100" fmla="*/ 0 w 181"/>
                  <a:gd name="T101" fmla="*/ 0 h 185"/>
                  <a:gd name="T102" fmla="*/ 0 w 181"/>
                  <a:gd name="T103" fmla="*/ 0 h 185"/>
                  <a:gd name="T104" fmla="*/ 0 w 181"/>
                  <a:gd name="T105" fmla="*/ 0 h 185"/>
                  <a:gd name="T106" fmla="*/ 0 w 181"/>
                  <a:gd name="T107" fmla="*/ 0 h 185"/>
                  <a:gd name="T108" fmla="*/ 0 w 181"/>
                  <a:gd name="T109" fmla="*/ 0 h 185"/>
                  <a:gd name="T110" fmla="*/ 0 w 181"/>
                  <a:gd name="T111" fmla="*/ 0 h 1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85"/>
                  <a:gd name="T170" fmla="*/ 181 w 181"/>
                  <a:gd name="T171" fmla="*/ 185 h 1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85">
                    <a:moveTo>
                      <a:pt x="181" y="77"/>
                    </a:moveTo>
                    <a:lnTo>
                      <a:pt x="181" y="73"/>
                    </a:lnTo>
                    <a:lnTo>
                      <a:pt x="181" y="70"/>
                    </a:lnTo>
                    <a:lnTo>
                      <a:pt x="181" y="65"/>
                    </a:lnTo>
                    <a:lnTo>
                      <a:pt x="180" y="61"/>
                    </a:lnTo>
                    <a:lnTo>
                      <a:pt x="180" y="58"/>
                    </a:lnTo>
                    <a:lnTo>
                      <a:pt x="179" y="54"/>
                    </a:lnTo>
                    <a:lnTo>
                      <a:pt x="178" y="50"/>
                    </a:lnTo>
                    <a:lnTo>
                      <a:pt x="178" y="47"/>
                    </a:lnTo>
                    <a:lnTo>
                      <a:pt x="176" y="44"/>
                    </a:lnTo>
                    <a:lnTo>
                      <a:pt x="174" y="41"/>
                    </a:lnTo>
                    <a:lnTo>
                      <a:pt x="171" y="38"/>
                    </a:lnTo>
                    <a:lnTo>
                      <a:pt x="169" y="36"/>
                    </a:lnTo>
                    <a:lnTo>
                      <a:pt x="167" y="34"/>
                    </a:lnTo>
                    <a:lnTo>
                      <a:pt x="165" y="31"/>
                    </a:lnTo>
                    <a:lnTo>
                      <a:pt x="163" y="29"/>
                    </a:lnTo>
                    <a:lnTo>
                      <a:pt x="160" y="26"/>
                    </a:lnTo>
                    <a:lnTo>
                      <a:pt x="163" y="31"/>
                    </a:lnTo>
                    <a:lnTo>
                      <a:pt x="165" y="37"/>
                    </a:lnTo>
                    <a:lnTo>
                      <a:pt x="167" y="43"/>
                    </a:lnTo>
                    <a:lnTo>
                      <a:pt x="169" y="50"/>
                    </a:lnTo>
                    <a:lnTo>
                      <a:pt x="170" y="56"/>
                    </a:lnTo>
                    <a:lnTo>
                      <a:pt x="171" y="64"/>
                    </a:lnTo>
                    <a:lnTo>
                      <a:pt x="172" y="70"/>
                    </a:lnTo>
                    <a:lnTo>
                      <a:pt x="172" y="77"/>
                    </a:lnTo>
                    <a:lnTo>
                      <a:pt x="172" y="86"/>
                    </a:lnTo>
                    <a:lnTo>
                      <a:pt x="170" y="96"/>
                    </a:lnTo>
                    <a:lnTo>
                      <a:pt x="168" y="106"/>
                    </a:lnTo>
                    <a:lnTo>
                      <a:pt x="166" y="114"/>
                    </a:lnTo>
                    <a:lnTo>
                      <a:pt x="162" y="124"/>
                    </a:lnTo>
                    <a:lnTo>
                      <a:pt x="158" y="131"/>
                    </a:lnTo>
                    <a:lnTo>
                      <a:pt x="154" y="139"/>
                    </a:lnTo>
                    <a:lnTo>
                      <a:pt x="148" y="145"/>
                    </a:lnTo>
                    <a:lnTo>
                      <a:pt x="143" y="151"/>
                    </a:lnTo>
                    <a:lnTo>
                      <a:pt x="136" y="157"/>
                    </a:lnTo>
                    <a:lnTo>
                      <a:pt x="130" y="162"/>
                    </a:lnTo>
                    <a:lnTo>
                      <a:pt x="123" y="167"/>
                    </a:lnTo>
                    <a:lnTo>
                      <a:pt x="115" y="169"/>
                    </a:lnTo>
                    <a:lnTo>
                      <a:pt x="107" y="171"/>
                    </a:lnTo>
                    <a:lnTo>
                      <a:pt x="99" y="174"/>
                    </a:lnTo>
                    <a:lnTo>
                      <a:pt x="91" y="174"/>
                    </a:lnTo>
                    <a:lnTo>
                      <a:pt x="83" y="174"/>
                    </a:lnTo>
                    <a:lnTo>
                      <a:pt x="75" y="171"/>
                    </a:lnTo>
                    <a:lnTo>
                      <a:pt x="67" y="169"/>
                    </a:lnTo>
                    <a:lnTo>
                      <a:pt x="59" y="167"/>
                    </a:lnTo>
                    <a:lnTo>
                      <a:pt x="52" y="162"/>
                    </a:lnTo>
                    <a:lnTo>
                      <a:pt x="45" y="157"/>
                    </a:lnTo>
                    <a:lnTo>
                      <a:pt x="39" y="151"/>
                    </a:lnTo>
                    <a:lnTo>
                      <a:pt x="33" y="145"/>
                    </a:lnTo>
                    <a:lnTo>
                      <a:pt x="28" y="139"/>
                    </a:lnTo>
                    <a:lnTo>
                      <a:pt x="23" y="131"/>
                    </a:lnTo>
                    <a:lnTo>
                      <a:pt x="19" y="124"/>
                    </a:lnTo>
                    <a:lnTo>
                      <a:pt x="16" y="114"/>
                    </a:lnTo>
                    <a:lnTo>
                      <a:pt x="13" y="106"/>
                    </a:lnTo>
                    <a:lnTo>
                      <a:pt x="11" y="96"/>
                    </a:lnTo>
                    <a:lnTo>
                      <a:pt x="10" y="86"/>
                    </a:lnTo>
                    <a:lnTo>
                      <a:pt x="9" y="77"/>
                    </a:lnTo>
                    <a:lnTo>
                      <a:pt x="10" y="65"/>
                    </a:lnTo>
                    <a:lnTo>
                      <a:pt x="11" y="54"/>
                    </a:lnTo>
                    <a:lnTo>
                      <a:pt x="14" y="43"/>
                    </a:lnTo>
                    <a:lnTo>
                      <a:pt x="18" y="34"/>
                    </a:lnTo>
                    <a:lnTo>
                      <a:pt x="22" y="24"/>
                    </a:lnTo>
                    <a:lnTo>
                      <a:pt x="27" y="16"/>
                    </a:lnTo>
                    <a:lnTo>
                      <a:pt x="33" y="7"/>
                    </a:lnTo>
                    <a:lnTo>
                      <a:pt x="40" y="0"/>
                    </a:lnTo>
                    <a:lnTo>
                      <a:pt x="37" y="1"/>
                    </a:lnTo>
                    <a:lnTo>
                      <a:pt x="35" y="2"/>
                    </a:lnTo>
                    <a:lnTo>
                      <a:pt x="32" y="4"/>
                    </a:lnTo>
                    <a:lnTo>
                      <a:pt x="29" y="6"/>
                    </a:lnTo>
                    <a:lnTo>
                      <a:pt x="26" y="7"/>
                    </a:lnTo>
                    <a:lnTo>
                      <a:pt x="23" y="8"/>
                    </a:lnTo>
                    <a:lnTo>
                      <a:pt x="21" y="11"/>
                    </a:lnTo>
                    <a:lnTo>
                      <a:pt x="18" y="12"/>
                    </a:lnTo>
                    <a:lnTo>
                      <a:pt x="14" y="19"/>
                    </a:lnTo>
                    <a:lnTo>
                      <a:pt x="11" y="26"/>
                    </a:lnTo>
                    <a:lnTo>
                      <a:pt x="7" y="34"/>
                    </a:lnTo>
                    <a:lnTo>
                      <a:pt x="5" y="42"/>
                    </a:lnTo>
                    <a:lnTo>
                      <a:pt x="3" y="50"/>
                    </a:lnTo>
                    <a:lnTo>
                      <a:pt x="1" y="59"/>
                    </a:lnTo>
                    <a:lnTo>
                      <a:pt x="0" y="67"/>
                    </a:lnTo>
                    <a:lnTo>
                      <a:pt x="0" y="77"/>
                    </a:lnTo>
                    <a:lnTo>
                      <a:pt x="1" y="88"/>
                    </a:lnTo>
                    <a:lnTo>
                      <a:pt x="2" y="98"/>
                    </a:lnTo>
                    <a:lnTo>
                      <a:pt x="4" y="109"/>
                    </a:lnTo>
                    <a:lnTo>
                      <a:pt x="7" y="119"/>
                    </a:lnTo>
                    <a:lnTo>
                      <a:pt x="11" y="128"/>
                    </a:lnTo>
                    <a:lnTo>
                      <a:pt x="16" y="137"/>
                    </a:lnTo>
                    <a:lnTo>
                      <a:pt x="21" y="145"/>
                    </a:lnTo>
                    <a:lnTo>
                      <a:pt x="27" y="154"/>
                    </a:lnTo>
                    <a:lnTo>
                      <a:pt x="33" y="159"/>
                    </a:lnTo>
                    <a:lnTo>
                      <a:pt x="40" y="167"/>
                    </a:lnTo>
                    <a:lnTo>
                      <a:pt x="47" y="171"/>
                    </a:lnTo>
                    <a:lnTo>
                      <a:pt x="55" y="176"/>
                    </a:lnTo>
                    <a:lnTo>
                      <a:pt x="64" y="180"/>
                    </a:lnTo>
                    <a:lnTo>
                      <a:pt x="73" y="182"/>
                    </a:lnTo>
                    <a:lnTo>
                      <a:pt x="82" y="185"/>
                    </a:lnTo>
                    <a:lnTo>
                      <a:pt x="91" y="185"/>
                    </a:lnTo>
                    <a:lnTo>
                      <a:pt x="100" y="185"/>
                    </a:lnTo>
                    <a:lnTo>
                      <a:pt x="109" y="182"/>
                    </a:lnTo>
                    <a:lnTo>
                      <a:pt x="118" y="180"/>
                    </a:lnTo>
                    <a:lnTo>
                      <a:pt x="126" y="176"/>
                    </a:lnTo>
                    <a:lnTo>
                      <a:pt x="134" y="171"/>
                    </a:lnTo>
                    <a:lnTo>
                      <a:pt x="141" y="167"/>
                    </a:lnTo>
                    <a:lnTo>
                      <a:pt x="148" y="159"/>
                    </a:lnTo>
                    <a:lnTo>
                      <a:pt x="155" y="154"/>
                    </a:lnTo>
                    <a:lnTo>
                      <a:pt x="160" y="145"/>
                    </a:lnTo>
                    <a:lnTo>
                      <a:pt x="166" y="137"/>
                    </a:lnTo>
                    <a:lnTo>
                      <a:pt x="170" y="128"/>
                    </a:lnTo>
                    <a:lnTo>
                      <a:pt x="174" y="119"/>
                    </a:lnTo>
                    <a:lnTo>
                      <a:pt x="177" y="109"/>
                    </a:lnTo>
                    <a:lnTo>
                      <a:pt x="179" y="98"/>
                    </a:lnTo>
                    <a:lnTo>
                      <a:pt x="181" y="88"/>
                    </a:lnTo>
                    <a:lnTo>
                      <a:pt x="181" y="77"/>
                    </a:lnTo>
                    <a:close/>
                  </a:path>
                </a:pathLst>
              </a:custGeom>
              <a:solidFill>
                <a:srgbClr val="F7CFA7"/>
              </a:solidFill>
              <a:ln w="9525">
                <a:noFill/>
                <a:round/>
                <a:headEnd/>
                <a:tailEnd/>
              </a:ln>
            </p:spPr>
            <p:txBody>
              <a:bodyPr/>
              <a:lstStyle/>
              <a:p>
                <a:endParaRPr lang="zh-CN" altLang="en-US"/>
              </a:p>
            </p:txBody>
          </p:sp>
          <p:sp>
            <p:nvSpPr>
              <p:cNvPr id="18574" name="Freeform 86"/>
              <p:cNvSpPr>
                <a:spLocks/>
              </p:cNvSpPr>
              <p:nvPr/>
            </p:nvSpPr>
            <p:spPr bwMode="auto">
              <a:xfrm>
                <a:off x="1144" y="2646"/>
                <a:ext cx="35" cy="30"/>
              </a:xfrm>
              <a:custGeom>
                <a:avLst/>
                <a:gdLst>
                  <a:gd name="T0" fmla="*/ 0 w 172"/>
                  <a:gd name="T1" fmla="*/ 0 h 184"/>
                  <a:gd name="T2" fmla="*/ 0 w 172"/>
                  <a:gd name="T3" fmla="*/ 0 h 184"/>
                  <a:gd name="T4" fmla="*/ 0 w 172"/>
                  <a:gd name="T5" fmla="*/ 0 h 184"/>
                  <a:gd name="T6" fmla="*/ 0 w 172"/>
                  <a:gd name="T7" fmla="*/ 0 h 184"/>
                  <a:gd name="T8" fmla="*/ 0 w 172"/>
                  <a:gd name="T9" fmla="*/ 0 h 184"/>
                  <a:gd name="T10" fmla="*/ 0 w 172"/>
                  <a:gd name="T11" fmla="*/ 0 h 184"/>
                  <a:gd name="T12" fmla="*/ 0 w 172"/>
                  <a:gd name="T13" fmla="*/ 0 h 184"/>
                  <a:gd name="T14" fmla="*/ 0 w 172"/>
                  <a:gd name="T15" fmla="*/ 0 h 184"/>
                  <a:gd name="T16" fmla="*/ 0 w 172"/>
                  <a:gd name="T17" fmla="*/ 0 h 184"/>
                  <a:gd name="T18" fmla="*/ 0 w 172"/>
                  <a:gd name="T19" fmla="*/ 0 h 184"/>
                  <a:gd name="T20" fmla="*/ 0 w 172"/>
                  <a:gd name="T21" fmla="*/ 0 h 184"/>
                  <a:gd name="T22" fmla="*/ 0 w 172"/>
                  <a:gd name="T23" fmla="*/ 0 h 184"/>
                  <a:gd name="T24" fmla="*/ 0 w 172"/>
                  <a:gd name="T25" fmla="*/ 0 h 184"/>
                  <a:gd name="T26" fmla="*/ 0 w 172"/>
                  <a:gd name="T27" fmla="*/ 0 h 184"/>
                  <a:gd name="T28" fmla="*/ 0 w 172"/>
                  <a:gd name="T29" fmla="*/ 0 h 184"/>
                  <a:gd name="T30" fmla="*/ 0 w 172"/>
                  <a:gd name="T31" fmla="*/ 0 h 184"/>
                  <a:gd name="T32" fmla="*/ 0 w 172"/>
                  <a:gd name="T33" fmla="*/ 0 h 184"/>
                  <a:gd name="T34" fmla="*/ 0 w 172"/>
                  <a:gd name="T35" fmla="*/ 0 h 184"/>
                  <a:gd name="T36" fmla="*/ 0 w 172"/>
                  <a:gd name="T37" fmla="*/ 0 h 184"/>
                  <a:gd name="T38" fmla="*/ 0 w 172"/>
                  <a:gd name="T39" fmla="*/ 0 h 184"/>
                  <a:gd name="T40" fmla="*/ 0 w 172"/>
                  <a:gd name="T41" fmla="*/ 0 h 184"/>
                  <a:gd name="T42" fmla="*/ 0 w 172"/>
                  <a:gd name="T43" fmla="*/ 0 h 184"/>
                  <a:gd name="T44" fmla="*/ 0 w 172"/>
                  <a:gd name="T45" fmla="*/ 0 h 184"/>
                  <a:gd name="T46" fmla="*/ 0 w 172"/>
                  <a:gd name="T47" fmla="*/ 0 h 184"/>
                  <a:gd name="T48" fmla="*/ 0 w 172"/>
                  <a:gd name="T49" fmla="*/ 0 h 184"/>
                  <a:gd name="T50" fmla="*/ 0 w 172"/>
                  <a:gd name="T51" fmla="*/ 0 h 184"/>
                  <a:gd name="T52" fmla="*/ 0 w 172"/>
                  <a:gd name="T53" fmla="*/ 0 h 184"/>
                  <a:gd name="T54" fmla="*/ 0 w 172"/>
                  <a:gd name="T55" fmla="*/ 0 h 184"/>
                  <a:gd name="T56" fmla="*/ 0 w 172"/>
                  <a:gd name="T57" fmla="*/ 0 h 184"/>
                  <a:gd name="T58" fmla="*/ 0 w 172"/>
                  <a:gd name="T59" fmla="*/ 0 h 184"/>
                  <a:gd name="T60" fmla="*/ 0 w 172"/>
                  <a:gd name="T61" fmla="*/ 0 h 184"/>
                  <a:gd name="T62" fmla="*/ 0 w 172"/>
                  <a:gd name="T63" fmla="*/ 0 h 184"/>
                  <a:gd name="T64" fmla="*/ 0 w 172"/>
                  <a:gd name="T65" fmla="*/ 0 h 184"/>
                  <a:gd name="T66" fmla="*/ 0 w 172"/>
                  <a:gd name="T67" fmla="*/ 0 h 184"/>
                  <a:gd name="T68" fmla="*/ 0 w 172"/>
                  <a:gd name="T69" fmla="*/ 0 h 184"/>
                  <a:gd name="T70" fmla="*/ 0 w 172"/>
                  <a:gd name="T71" fmla="*/ 0 h 184"/>
                  <a:gd name="T72" fmla="*/ 0 w 172"/>
                  <a:gd name="T73" fmla="*/ 0 h 184"/>
                  <a:gd name="T74" fmla="*/ 0 w 172"/>
                  <a:gd name="T75" fmla="*/ 0 h 184"/>
                  <a:gd name="T76" fmla="*/ 0 w 172"/>
                  <a:gd name="T77" fmla="*/ 0 h 184"/>
                  <a:gd name="T78" fmla="*/ 0 w 172"/>
                  <a:gd name="T79" fmla="*/ 0 h 184"/>
                  <a:gd name="T80" fmla="*/ 0 w 172"/>
                  <a:gd name="T81" fmla="*/ 0 h 184"/>
                  <a:gd name="T82" fmla="*/ 0 w 172"/>
                  <a:gd name="T83" fmla="*/ 0 h 184"/>
                  <a:gd name="T84" fmla="*/ 0 w 172"/>
                  <a:gd name="T85" fmla="*/ 0 h 184"/>
                  <a:gd name="T86" fmla="*/ 0 w 172"/>
                  <a:gd name="T87" fmla="*/ 0 h 184"/>
                  <a:gd name="T88" fmla="*/ 0 w 172"/>
                  <a:gd name="T89" fmla="*/ 0 h 184"/>
                  <a:gd name="T90" fmla="*/ 0 w 172"/>
                  <a:gd name="T91" fmla="*/ 0 h 184"/>
                  <a:gd name="T92" fmla="*/ 0 w 172"/>
                  <a:gd name="T93" fmla="*/ 0 h 184"/>
                  <a:gd name="T94" fmla="*/ 0 w 172"/>
                  <a:gd name="T95" fmla="*/ 0 h 184"/>
                  <a:gd name="T96" fmla="*/ 0 w 172"/>
                  <a:gd name="T97" fmla="*/ 0 h 184"/>
                  <a:gd name="T98" fmla="*/ 0 w 172"/>
                  <a:gd name="T99" fmla="*/ 0 h 184"/>
                  <a:gd name="T100" fmla="*/ 0 w 172"/>
                  <a:gd name="T101" fmla="*/ 0 h 184"/>
                  <a:gd name="T102" fmla="*/ 0 w 172"/>
                  <a:gd name="T103" fmla="*/ 0 h 184"/>
                  <a:gd name="T104" fmla="*/ 0 w 172"/>
                  <a:gd name="T105" fmla="*/ 0 h 184"/>
                  <a:gd name="T106" fmla="*/ 0 w 172"/>
                  <a:gd name="T107" fmla="*/ 0 h 184"/>
                  <a:gd name="T108" fmla="*/ 0 w 172"/>
                  <a:gd name="T109" fmla="*/ 0 h 184"/>
                  <a:gd name="T110" fmla="*/ 0 w 172"/>
                  <a:gd name="T111" fmla="*/ 0 h 1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2"/>
                  <a:gd name="T169" fmla="*/ 0 h 184"/>
                  <a:gd name="T170" fmla="*/ 172 w 172"/>
                  <a:gd name="T171" fmla="*/ 184 h 1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2" h="184">
                    <a:moveTo>
                      <a:pt x="172" y="82"/>
                    </a:moveTo>
                    <a:lnTo>
                      <a:pt x="171" y="77"/>
                    </a:lnTo>
                    <a:lnTo>
                      <a:pt x="171" y="71"/>
                    </a:lnTo>
                    <a:lnTo>
                      <a:pt x="171" y="66"/>
                    </a:lnTo>
                    <a:lnTo>
                      <a:pt x="170" y="60"/>
                    </a:lnTo>
                    <a:lnTo>
                      <a:pt x="169" y="55"/>
                    </a:lnTo>
                    <a:lnTo>
                      <a:pt x="168" y="51"/>
                    </a:lnTo>
                    <a:lnTo>
                      <a:pt x="166" y="46"/>
                    </a:lnTo>
                    <a:lnTo>
                      <a:pt x="165" y="41"/>
                    </a:lnTo>
                    <a:lnTo>
                      <a:pt x="162" y="39"/>
                    </a:lnTo>
                    <a:lnTo>
                      <a:pt x="160" y="36"/>
                    </a:lnTo>
                    <a:lnTo>
                      <a:pt x="157" y="33"/>
                    </a:lnTo>
                    <a:lnTo>
                      <a:pt x="154" y="30"/>
                    </a:lnTo>
                    <a:lnTo>
                      <a:pt x="152" y="28"/>
                    </a:lnTo>
                    <a:lnTo>
                      <a:pt x="149" y="25"/>
                    </a:lnTo>
                    <a:lnTo>
                      <a:pt x="146" y="23"/>
                    </a:lnTo>
                    <a:lnTo>
                      <a:pt x="143" y="21"/>
                    </a:lnTo>
                    <a:lnTo>
                      <a:pt x="147" y="27"/>
                    </a:lnTo>
                    <a:lnTo>
                      <a:pt x="151" y="34"/>
                    </a:lnTo>
                    <a:lnTo>
                      <a:pt x="155" y="41"/>
                    </a:lnTo>
                    <a:lnTo>
                      <a:pt x="157" y="48"/>
                    </a:lnTo>
                    <a:lnTo>
                      <a:pt x="160" y="57"/>
                    </a:lnTo>
                    <a:lnTo>
                      <a:pt x="161" y="65"/>
                    </a:lnTo>
                    <a:lnTo>
                      <a:pt x="162" y="73"/>
                    </a:lnTo>
                    <a:lnTo>
                      <a:pt x="163" y="82"/>
                    </a:lnTo>
                    <a:lnTo>
                      <a:pt x="162" y="91"/>
                    </a:lnTo>
                    <a:lnTo>
                      <a:pt x="161" y="100"/>
                    </a:lnTo>
                    <a:lnTo>
                      <a:pt x="159" y="109"/>
                    </a:lnTo>
                    <a:lnTo>
                      <a:pt x="157" y="118"/>
                    </a:lnTo>
                    <a:lnTo>
                      <a:pt x="153" y="125"/>
                    </a:lnTo>
                    <a:lnTo>
                      <a:pt x="149" y="133"/>
                    </a:lnTo>
                    <a:lnTo>
                      <a:pt x="145" y="141"/>
                    </a:lnTo>
                    <a:lnTo>
                      <a:pt x="140" y="147"/>
                    </a:lnTo>
                    <a:lnTo>
                      <a:pt x="135" y="153"/>
                    </a:lnTo>
                    <a:lnTo>
                      <a:pt x="129" y="157"/>
                    </a:lnTo>
                    <a:lnTo>
                      <a:pt x="123" y="162"/>
                    </a:lnTo>
                    <a:lnTo>
                      <a:pt x="116" y="166"/>
                    </a:lnTo>
                    <a:lnTo>
                      <a:pt x="109" y="169"/>
                    </a:lnTo>
                    <a:lnTo>
                      <a:pt x="102" y="172"/>
                    </a:lnTo>
                    <a:lnTo>
                      <a:pt x="94" y="173"/>
                    </a:lnTo>
                    <a:lnTo>
                      <a:pt x="86" y="173"/>
                    </a:lnTo>
                    <a:lnTo>
                      <a:pt x="78" y="173"/>
                    </a:lnTo>
                    <a:lnTo>
                      <a:pt x="71" y="172"/>
                    </a:lnTo>
                    <a:lnTo>
                      <a:pt x="63" y="169"/>
                    </a:lnTo>
                    <a:lnTo>
                      <a:pt x="55" y="166"/>
                    </a:lnTo>
                    <a:lnTo>
                      <a:pt x="49" y="162"/>
                    </a:lnTo>
                    <a:lnTo>
                      <a:pt x="42" y="157"/>
                    </a:lnTo>
                    <a:lnTo>
                      <a:pt x="36" y="153"/>
                    </a:lnTo>
                    <a:lnTo>
                      <a:pt x="31" y="147"/>
                    </a:lnTo>
                    <a:lnTo>
                      <a:pt x="26" y="141"/>
                    </a:lnTo>
                    <a:lnTo>
                      <a:pt x="22" y="133"/>
                    </a:lnTo>
                    <a:lnTo>
                      <a:pt x="18" y="125"/>
                    </a:lnTo>
                    <a:lnTo>
                      <a:pt x="15" y="118"/>
                    </a:lnTo>
                    <a:lnTo>
                      <a:pt x="12" y="109"/>
                    </a:lnTo>
                    <a:lnTo>
                      <a:pt x="10" y="100"/>
                    </a:lnTo>
                    <a:lnTo>
                      <a:pt x="9" y="91"/>
                    </a:lnTo>
                    <a:lnTo>
                      <a:pt x="9" y="82"/>
                    </a:lnTo>
                    <a:lnTo>
                      <a:pt x="9" y="69"/>
                    </a:lnTo>
                    <a:lnTo>
                      <a:pt x="12" y="57"/>
                    </a:lnTo>
                    <a:lnTo>
                      <a:pt x="15" y="45"/>
                    </a:lnTo>
                    <a:lnTo>
                      <a:pt x="20" y="34"/>
                    </a:lnTo>
                    <a:lnTo>
                      <a:pt x="26" y="24"/>
                    </a:lnTo>
                    <a:lnTo>
                      <a:pt x="33" y="15"/>
                    </a:lnTo>
                    <a:lnTo>
                      <a:pt x="41" y="7"/>
                    </a:lnTo>
                    <a:lnTo>
                      <a:pt x="49" y="0"/>
                    </a:lnTo>
                    <a:lnTo>
                      <a:pt x="46" y="2"/>
                    </a:lnTo>
                    <a:lnTo>
                      <a:pt x="43" y="3"/>
                    </a:lnTo>
                    <a:lnTo>
                      <a:pt x="39" y="4"/>
                    </a:lnTo>
                    <a:lnTo>
                      <a:pt x="36" y="5"/>
                    </a:lnTo>
                    <a:lnTo>
                      <a:pt x="33" y="6"/>
                    </a:lnTo>
                    <a:lnTo>
                      <a:pt x="30" y="7"/>
                    </a:lnTo>
                    <a:lnTo>
                      <a:pt x="27" y="10"/>
                    </a:lnTo>
                    <a:lnTo>
                      <a:pt x="23" y="11"/>
                    </a:lnTo>
                    <a:lnTo>
                      <a:pt x="18" y="18"/>
                    </a:lnTo>
                    <a:lnTo>
                      <a:pt x="13" y="25"/>
                    </a:lnTo>
                    <a:lnTo>
                      <a:pt x="9" y="34"/>
                    </a:lnTo>
                    <a:lnTo>
                      <a:pt x="6" y="43"/>
                    </a:lnTo>
                    <a:lnTo>
                      <a:pt x="3" y="52"/>
                    </a:lnTo>
                    <a:lnTo>
                      <a:pt x="1" y="61"/>
                    </a:lnTo>
                    <a:lnTo>
                      <a:pt x="0" y="71"/>
                    </a:lnTo>
                    <a:lnTo>
                      <a:pt x="0" y="82"/>
                    </a:lnTo>
                    <a:lnTo>
                      <a:pt x="0" y="93"/>
                    </a:lnTo>
                    <a:lnTo>
                      <a:pt x="1" y="102"/>
                    </a:lnTo>
                    <a:lnTo>
                      <a:pt x="3" y="112"/>
                    </a:lnTo>
                    <a:lnTo>
                      <a:pt x="6" y="121"/>
                    </a:lnTo>
                    <a:lnTo>
                      <a:pt x="10" y="131"/>
                    </a:lnTo>
                    <a:lnTo>
                      <a:pt x="14" y="139"/>
                    </a:lnTo>
                    <a:lnTo>
                      <a:pt x="19" y="147"/>
                    </a:lnTo>
                    <a:lnTo>
                      <a:pt x="25" y="154"/>
                    </a:lnTo>
                    <a:lnTo>
                      <a:pt x="31" y="161"/>
                    </a:lnTo>
                    <a:lnTo>
                      <a:pt x="37" y="167"/>
                    </a:lnTo>
                    <a:lnTo>
                      <a:pt x="44" y="172"/>
                    </a:lnTo>
                    <a:lnTo>
                      <a:pt x="52" y="176"/>
                    </a:lnTo>
                    <a:lnTo>
                      <a:pt x="61" y="180"/>
                    </a:lnTo>
                    <a:lnTo>
                      <a:pt x="69" y="182"/>
                    </a:lnTo>
                    <a:lnTo>
                      <a:pt x="77" y="184"/>
                    </a:lnTo>
                    <a:lnTo>
                      <a:pt x="86" y="184"/>
                    </a:lnTo>
                    <a:lnTo>
                      <a:pt x="95" y="184"/>
                    </a:lnTo>
                    <a:lnTo>
                      <a:pt x="103" y="182"/>
                    </a:lnTo>
                    <a:lnTo>
                      <a:pt x="111" y="180"/>
                    </a:lnTo>
                    <a:lnTo>
                      <a:pt x="119" y="176"/>
                    </a:lnTo>
                    <a:lnTo>
                      <a:pt x="127" y="172"/>
                    </a:lnTo>
                    <a:lnTo>
                      <a:pt x="134" y="167"/>
                    </a:lnTo>
                    <a:lnTo>
                      <a:pt x="140" y="161"/>
                    </a:lnTo>
                    <a:lnTo>
                      <a:pt x="147" y="154"/>
                    </a:lnTo>
                    <a:lnTo>
                      <a:pt x="152" y="147"/>
                    </a:lnTo>
                    <a:lnTo>
                      <a:pt x="157" y="139"/>
                    </a:lnTo>
                    <a:lnTo>
                      <a:pt x="161" y="131"/>
                    </a:lnTo>
                    <a:lnTo>
                      <a:pt x="165" y="121"/>
                    </a:lnTo>
                    <a:lnTo>
                      <a:pt x="168" y="112"/>
                    </a:lnTo>
                    <a:lnTo>
                      <a:pt x="170" y="102"/>
                    </a:lnTo>
                    <a:lnTo>
                      <a:pt x="171" y="93"/>
                    </a:lnTo>
                    <a:lnTo>
                      <a:pt x="172" y="82"/>
                    </a:lnTo>
                    <a:close/>
                  </a:path>
                </a:pathLst>
              </a:custGeom>
              <a:solidFill>
                <a:srgbClr val="F7D2A9"/>
              </a:solidFill>
              <a:ln w="9525">
                <a:noFill/>
                <a:round/>
                <a:headEnd/>
                <a:tailEnd/>
              </a:ln>
            </p:spPr>
            <p:txBody>
              <a:bodyPr/>
              <a:lstStyle/>
              <a:p>
                <a:endParaRPr lang="zh-CN" altLang="en-US"/>
              </a:p>
            </p:txBody>
          </p:sp>
          <p:sp>
            <p:nvSpPr>
              <p:cNvPr id="18575" name="Freeform 87"/>
              <p:cNvSpPr>
                <a:spLocks/>
              </p:cNvSpPr>
              <p:nvPr/>
            </p:nvSpPr>
            <p:spPr bwMode="auto">
              <a:xfrm>
                <a:off x="1145" y="2645"/>
                <a:ext cx="33" cy="30"/>
              </a:xfrm>
              <a:custGeom>
                <a:avLst/>
                <a:gdLst>
                  <a:gd name="T0" fmla="*/ 0 w 163"/>
                  <a:gd name="T1" fmla="*/ 0 h 181"/>
                  <a:gd name="T2" fmla="*/ 0 w 163"/>
                  <a:gd name="T3" fmla="*/ 0 h 181"/>
                  <a:gd name="T4" fmla="*/ 0 w 163"/>
                  <a:gd name="T5" fmla="*/ 0 h 181"/>
                  <a:gd name="T6" fmla="*/ 0 w 163"/>
                  <a:gd name="T7" fmla="*/ 0 h 181"/>
                  <a:gd name="T8" fmla="*/ 0 w 163"/>
                  <a:gd name="T9" fmla="*/ 0 h 181"/>
                  <a:gd name="T10" fmla="*/ 0 w 163"/>
                  <a:gd name="T11" fmla="*/ 0 h 181"/>
                  <a:gd name="T12" fmla="*/ 0 w 163"/>
                  <a:gd name="T13" fmla="*/ 0 h 181"/>
                  <a:gd name="T14" fmla="*/ 0 w 163"/>
                  <a:gd name="T15" fmla="*/ 0 h 181"/>
                  <a:gd name="T16" fmla="*/ 0 w 163"/>
                  <a:gd name="T17" fmla="*/ 0 h 181"/>
                  <a:gd name="T18" fmla="*/ 0 w 163"/>
                  <a:gd name="T19" fmla="*/ 0 h 181"/>
                  <a:gd name="T20" fmla="*/ 0 w 163"/>
                  <a:gd name="T21" fmla="*/ 0 h 181"/>
                  <a:gd name="T22" fmla="*/ 0 w 163"/>
                  <a:gd name="T23" fmla="*/ 0 h 181"/>
                  <a:gd name="T24" fmla="*/ 0 w 163"/>
                  <a:gd name="T25" fmla="*/ 0 h 181"/>
                  <a:gd name="T26" fmla="*/ 0 w 163"/>
                  <a:gd name="T27" fmla="*/ 0 h 181"/>
                  <a:gd name="T28" fmla="*/ 0 w 163"/>
                  <a:gd name="T29" fmla="*/ 0 h 181"/>
                  <a:gd name="T30" fmla="*/ 0 w 163"/>
                  <a:gd name="T31" fmla="*/ 0 h 181"/>
                  <a:gd name="T32" fmla="*/ 0 w 163"/>
                  <a:gd name="T33" fmla="*/ 0 h 181"/>
                  <a:gd name="T34" fmla="*/ 0 w 163"/>
                  <a:gd name="T35" fmla="*/ 0 h 181"/>
                  <a:gd name="T36" fmla="*/ 0 w 163"/>
                  <a:gd name="T37" fmla="*/ 0 h 181"/>
                  <a:gd name="T38" fmla="*/ 0 w 163"/>
                  <a:gd name="T39" fmla="*/ 0 h 181"/>
                  <a:gd name="T40" fmla="*/ 0 w 163"/>
                  <a:gd name="T41" fmla="*/ 0 h 181"/>
                  <a:gd name="T42" fmla="*/ 0 w 163"/>
                  <a:gd name="T43" fmla="*/ 0 h 181"/>
                  <a:gd name="T44" fmla="*/ 0 w 163"/>
                  <a:gd name="T45" fmla="*/ 0 h 181"/>
                  <a:gd name="T46" fmla="*/ 0 w 163"/>
                  <a:gd name="T47" fmla="*/ 0 h 181"/>
                  <a:gd name="T48" fmla="*/ 0 w 163"/>
                  <a:gd name="T49" fmla="*/ 0 h 181"/>
                  <a:gd name="T50" fmla="*/ 0 w 163"/>
                  <a:gd name="T51" fmla="*/ 0 h 181"/>
                  <a:gd name="T52" fmla="*/ 0 w 163"/>
                  <a:gd name="T53" fmla="*/ 0 h 181"/>
                  <a:gd name="T54" fmla="*/ 0 w 163"/>
                  <a:gd name="T55" fmla="*/ 0 h 181"/>
                  <a:gd name="T56" fmla="*/ 0 w 163"/>
                  <a:gd name="T57" fmla="*/ 0 h 181"/>
                  <a:gd name="T58" fmla="*/ 0 w 163"/>
                  <a:gd name="T59" fmla="*/ 0 h 181"/>
                  <a:gd name="T60" fmla="*/ 0 w 163"/>
                  <a:gd name="T61" fmla="*/ 0 h 181"/>
                  <a:gd name="T62" fmla="*/ 0 w 163"/>
                  <a:gd name="T63" fmla="*/ 0 h 181"/>
                  <a:gd name="T64" fmla="*/ 0 w 163"/>
                  <a:gd name="T65" fmla="*/ 0 h 181"/>
                  <a:gd name="T66" fmla="*/ 0 w 163"/>
                  <a:gd name="T67" fmla="*/ 0 h 181"/>
                  <a:gd name="T68" fmla="*/ 0 w 163"/>
                  <a:gd name="T69" fmla="*/ 0 h 181"/>
                  <a:gd name="T70" fmla="*/ 0 w 163"/>
                  <a:gd name="T71" fmla="*/ 0 h 181"/>
                  <a:gd name="T72" fmla="*/ 0 w 163"/>
                  <a:gd name="T73" fmla="*/ 0 h 181"/>
                  <a:gd name="T74" fmla="*/ 0 w 163"/>
                  <a:gd name="T75" fmla="*/ 0 h 181"/>
                  <a:gd name="T76" fmla="*/ 0 w 163"/>
                  <a:gd name="T77" fmla="*/ 0 h 181"/>
                  <a:gd name="T78" fmla="*/ 0 w 163"/>
                  <a:gd name="T79" fmla="*/ 0 h 181"/>
                  <a:gd name="T80" fmla="*/ 0 w 163"/>
                  <a:gd name="T81" fmla="*/ 0 h 181"/>
                  <a:gd name="T82" fmla="*/ 0 w 163"/>
                  <a:gd name="T83" fmla="*/ 0 h 181"/>
                  <a:gd name="T84" fmla="*/ 0 w 163"/>
                  <a:gd name="T85" fmla="*/ 0 h 181"/>
                  <a:gd name="T86" fmla="*/ 0 w 163"/>
                  <a:gd name="T87" fmla="*/ 0 h 181"/>
                  <a:gd name="T88" fmla="*/ 0 w 163"/>
                  <a:gd name="T89" fmla="*/ 0 h 181"/>
                  <a:gd name="T90" fmla="*/ 0 w 163"/>
                  <a:gd name="T91" fmla="*/ 0 h 181"/>
                  <a:gd name="T92" fmla="*/ 0 w 163"/>
                  <a:gd name="T93" fmla="*/ 0 h 181"/>
                  <a:gd name="T94" fmla="*/ 0 w 163"/>
                  <a:gd name="T95" fmla="*/ 0 h 181"/>
                  <a:gd name="T96" fmla="*/ 0 w 163"/>
                  <a:gd name="T97" fmla="*/ 0 h 181"/>
                  <a:gd name="T98" fmla="*/ 0 w 163"/>
                  <a:gd name="T99" fmla="*/ 0 h 181"/>
                  <a:gd name="T100" fmla="*/ 0 w 163"/>
                  <a:gd name="T101" fmla="*/ 0 h 181"/>
                  <a:gd name="T102" fmla="*/ 0 w 163"/>
                  <a:gd name="T103" fmla="*/ 0 h 181"/>
                  <a:gd name="T104" fmla="*/ 0 w 163"/>
                  <a:gd name="T105" fmla="*/ 0 h 181"/>
                  <a:gd name="T106" fmla="*/ 0 w 163"/>
                  <a:gd name="T107" fmla="*/ 0 h 181"/>
                  <a:gd name="T108" fmla="*/ 0 w 163"/>
                  <a:gd name="T109" fmla="*/ 0 h 181"/>
                  <a:gd name="T110" fmla="*/ 0 w 163"/>
                  <a:gd name="T111" fmla="*/ 0 h 181"/>
                  <a:gd name="T112" fmla="*/ 0 w 163"/>
                  <a:gd name="T113" fmla="*/ 0 h 181"/>
                  <a:gd name="T114" fmla="*/ 0 w 163"/>
                  <a:gd name="T115" fmla="*/ 0 h 181"/>
                  <a:gd name="T116" fmla="*/ 0 w 163"/>
                  <a:gd name="T117" fmla="*/ 0 h 181"/>
                  <a:gd name="T118" fmla="*/ 0 w 163"/>
                  <a:gd name="T119" fmla="*/ 0 h 181"/>
                  <a:gd name="T120" fmla="*/ 0 w 163"/>
                  <a:gd name="T121" fmla="*/ 0 h 181"/>
                  <a:gd name="T122" fmla="*/ 0 w 163"/>
                  <a:gd name="T123" fmla="*/ 0 h 1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3"/>
                  <a:gd name="T187" fmla="*/ 0 h 181"/>
                  <a:gd name="T188" fmla="*/ 163 w 163"/>
                  <a:gd name="T189" fmla="*/ 181 h 1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3" h="181">
                    <a:moveTo>
                      <a:pt x="163" y="84"/>
                    </a:moveTo>
                    <a:lnTo>
                      <a:pt x="163" y="77"/>
                    </a:lnTo>
                    <a:lnTo>
                      <a:pt x="162" y="71"/>
                    </a:lnTo>
                    <a:lnTo>
                      <a:pt x="161" y="63"/>
                    </a:lnTo>
                    <a:lnTo>
                      <a:pt x="160" y="57"/>
                    </a:lnTo>
                    <a:lnTo>
                      <a:pt x="158" y="50"/>
                    </a:lnTo>
                    <a:lnTo>
                      <a:pt x="156" y="44"/>
                    </a:lnTo>
                    <a:lnTo>
                      <a:pt x="154" y="38"/>
                    </a:lnTo>
                    <a:lnTo>
                      <a:pt x="151" y="33"/>
                    </a:lnTo>
                    <a:lnTo>
                      <a:pt x="149" y="31"/>
                    </a:lnTo>
                    <a:lnTo>
                      <a:pt x="147" y="30"/>
                    </a:lnTo>
                    <a:lnTo>
                      <a:pt x="145" y="27"/>
                    </a:lnTo>
                    <a:lnTo>
                      <a:pt x="143" y="26"/>
                    </a:lnTo>
                    <a:lnTo>
                      <a:pt x="141" y="24"/>
                    </a:lnTo>
                    <a:lnTo>
                      <a:pt x="139" y="23"/>
                    </a:lnTo>
                    <a:lnTo>
                      <a:pt x="137" y="21"/>
                    </a:lnTo>
                    <a:lnTo>
                      <a:pt x="135" y="19"/>
                    </a:lnTo>
                    <a:lnTo>
                      <a:pt x="133" y="18"/>
                    </a:lnTo>
                    <a:lnTo>
                      <a:pt x="132" y="18"/>
                    </a:lnTo>
                    <a:lnTo>
                      <a:pt x="130" y="17"/>
                    </a:lnTo>
                    <a:lnTo>
                      <a:pt x="128" y="15"/>
                    </a:lnTo>
                    <a:lnTo>
                      <a:pt x="127" y="14"/>
                    </a:lnTo>
                    <a:lnTo>
                      <a:pt x="125" y="13"/>
                    </a:lnTo>
                    <a:lnTo>
                      <a:pt x="123" y="13"/>
                    </a:lnTo>
                    <a:lnTo>
                      <a:pt x="122" y="12"/>
                    </a:lnTo>
                    <a:lnTo>
                      <a:pt x="129" y="18"/>
                    </a:lnTo>
                    <a:lnTo>
                      <a:pt x="135" y="25"/>
                    </a:lnTo>
                    <a:lnTo>
                      <a:pt x="140" y="33"/>
                    </a:lnTo>
                    <a:lnTo>
                      <a:pt x="145" y="42"/>
                    </a:lnTo>
                    <a:lnTo>
                      <a:pt x="149" y="51"/>
                    </a:lnTo>
                    <a:lnTo>
                      <a:pt x="152" y="62"/>
                    </a:lnTo>
                    <a:lnTo>
                      <a:pt x="153" y="73"/>
                    </a:lnTo>
                    <a:lnTo>
                      <a:pt x="154" y="84"/>
                    </a:lnTo>
                    <a:lnTo>
                      <a:pt x="154" y="92"/>
                    </a:lnTo>
                    <a:lnTo>
                      <a:pt x="153" y="101"/>
                    </a:lnTo>
                    <a:lnTo>
                      <a:pt x="151" y="109"/>
                    </a:lnTo>
                    <a:lnTo>
                      <a:pt x="148" y="117"/>
                    </a:lnTo>
                    <a:lnTo>
                      <a:pt x="145" y="125"/>
                    </a:lnTo>
                    <a:lnTo>
                      <a:pt x="142" y="132"/>
                    </a:lnTo>
                    <a:lnTo>
                      <a:pt x="138" y="139"/>
                    </a:lnTo>
                    <a:lnTo>
                      <a:pt x="133" y="145"/>
                    </a:lnTo>
                    <a:lnTo>
                      <a:pt x="128" y="151"/>
                    </a:lnTo>
                    <a:lnTo>
                      <a:pt x="122" y="156"/>
                    </a:lnTo>
                    <a:lnTo>
                      <a:pt x="116" y="159"/>
                    </a:lnTo>
                    <a:lnTo>
                      <a:pt x="110" y="163"/>
                    </a:lnTo>
                    <a:lnTo>
                      <a:pt x="103" y="166"/>
                    </a:lnTo>
                    <a:lnTo>
                      <a:pt x="97" y="169"/>
                    </a:lnTo>
                    <a:lnTo>
                      <a:pt x="89" y="170"/>
                    </a:lnTo>
                    <a:lnTo>
                      <a:pt x="82" y="170"/>
                    </a:lnTo>
                    <a:lnTo>
                      <a:pt x="75" y="170"/>
                    </a:lnTo>
                    <a:lnTo>
                      <a:pt x="68" y="169"/>
                    </a:lnTo>
                    <a:lnTo>
                      <a:pt x="61" y="166"/>
                    </a:lnTo>
                    <a:lnTo>
                      <a:pt x="54" y="163"/>
                    </a:lnTo>
                    <a:lnTo>
                      <a:pt x="47" y="159"/>
                    </a:lnTo>
                    <a:lnTo>
                      <a:pt x="41" y="156"/>
                    </a:lnTo>
                    <a:lnTo>
                      <a:pt x="35" y="151"/>
                    </a:lnTo>
                    <a:lnTo>
                      <a:pt x="30" y="145"/>
                    </a:lnTo>
                    <a:lnTo>
                      <a:pt x="26" y="139"/>
                    </a:lnTo>
                    <a:lnTo>
                      <a:pt x="21" y="132"/>
                    </a:lnTo>
                    <a:lnTo>
                      <a:pt x="18" y="125"/>
                    </a:lnTo>
                    <a:lnTo>
                      <a:pt x="15" y="117"/>
                    </a:lnTo>
                    <a:lnTo>
                      <a:pt x="12" y="109"/>
                    </a:lnTo>
                    <a:lnTo>
                      <a:pt x="11" y="101"/>
                    </a:lnTo>
                    <a:lnTo>
                      <a:pt x="10" y="92"/>
                    </a:lnTo>
                    <a:lnTo>
                      <a:pt x="9" y="84"/>
                    </a:lnTo>
                    <a:lnTo>
                      <a:pt x="9" y="77"/>
                    </a:lnTo>
                    <a:lnTo>
                      <a:pt x="10" y="68"/>
                    </a:lnTo>
                    <a:lnTo>
                      <a:pt x="12" y="61"/>
                    </a:lnTo>
                    <a:lnTo>
                      <a:pt x="13" y="55"/>
                    </a:lnTo>
                    <a:lnTo>
                      <a:pt x="18" y="42"/>
                    </a:lnTo>
                    <a:lnTo>
                      <a:pt x="25" y="30"/>
                    </a:lnTo>
                    <a:lnTo>
                      <a:pt x="33" y="19"/>
                    </a:lnTo>
                    <a:lnTo>
                      <a:pt x="43" y="11"/>
                    </a:lnTo>
                    <a:lnTo>
                      <a:pt x="48" y="7"/>
                    </a:lnTo>
                    <a:lnTo>
                      <a:pt x="54" y="5"/>
                    </a:lnTo>
                    <a:lnTo>
                      <a:pt x="60" y="1"/>
                    </a:lnTo>
                    <a:lnTo>
                      <a:pt x="66" y="0"/>
                    </a:lnTo>
                    <a:lnTo>
                      <a:pt x="62" y="0"/>
                    </a:lnTo>
                    <a:lnTo>
                      <a:pt x="57" y="1"/>
                    </a:lnTo>
                    <a:lnTo>
                      <a:pt x="52" y="1"/>
                    </a:lnTo>
                    <a:lnTo>
                      <a:pt x="48" y="2"/>
                    </a:lnTo>
                    <a:lnTo>
                      <a:pt x="44" y="4"/>
                    </a:lnTo>
                    <a:lnTo>
                      <a:pt x="39" y="5"/>
                    </a:lnTo>
                    <a:lnTo>
                      <a:pt x="35" y="6"/>
                    </a:lnTo>
                    <a:lnTo>
                      <a:pt x="31" y="7"/>
                    </a:lnTo>
                    <a:lnTo>
                      <a:pt x="24" y="14"/>
                    </a:lnTo>
                    <a:lnTo>
                      <a:pt x="18" y="23"/>
                    </a:lnTo>
                    <a:lnTo>
                      <a:pt x="13" y="31"/>
                    </a:lnTo>
                    <a:lnTo>
                      <a:pt x="9" y="41"/>
                    </a:lnTo>
                    <a:lnTo>
                      <a:pt x="5" y="50"/>
                    </a:lnTo>
                    <a:lnTo>
                      <a:pt x="2" y="61"/>
                    </a:lnTo>
                    <a:lnTo>
                      <a:pt x="1" y="72"/>
                    </a:lnTo>
                    <a:lnTo>
                      <a:pt x="0" y="84"/>
                    </a:lnTo>
                    <a:lnTo>
                      <a:pt x="1" y="93"/>
                    </a:lnTo>
                    <a:lnTo>
                      <a:pt x="2" y="103"/>
                    </a:lnTo>
                    <a:lnTo>
                      <a:pt x="4" y="113"/>
                    </a:lnTo>
                    <a:lnTo>
                      <a:pt x="7" y="121"/>
                    </a:lnTo>
                    <a:lnTo>
                      <a:pt x="10" y="131"/>
                    </a:lnTo>
                    <a:lnTo>
                      <a:pt x="14" y="138"/>
                    </a:lnTo>
                    <a:lnTo>
                      <a:pt x="19" y="146"/>
                    </a:lnTo>
                    <a:lnTo>
                      <a:pt x="24" y="152"/>
                    </a:lnTo>
                    <a:lnTo>
                      <a:pt x="30" y="158"/>
                    </a:lnTo>
                    <a:lnTo>
                      <a:pt x="36" y="164"/>
                    </a:lnTo>
                    <a:lnTo>
                      <a:pt x="43" y="169"/>
                    </a:lnTo>
                    <a:lnTo>
                      <a:pt x="50" y="174"/>
                    </a:lnTo>
                    <a:lnTo>
                      <a:pt x="58" y="176"/>
                    </a:lnTo>
                    <a:lnTo>
                      <a:pt x="66" y="178"/>
                    </a:lnTo>
                    <a:lnTo>
                      <a:pt x="74" y="181"/>
                    </a:lnTo>
                    <a:lnTo>
                      <a:pt x="82" y="181"/>
                    </a:lnTo>
                    <a:lnTo>
                      <a:pt x="90" y="181"/>
                    </a:lnTo>
                    <a:lnTo>
                      <a:pt x="98" y="178"/>
                    </a:lnTo>
                    <a:lnTo>
                      <a:pt x="106" y="176"/>
                    </a:lnTo>
                    <a:lnTo>
                      <a:pt x="114" y="174"/>
                    </a:lnTo>
                    <a:lnTo>
                      <a:pt x="121" y="169"/>
                    </a:lnTo>
                    <a:lnTo>
                      <a:pt x="127" y="164"/>
                    </a:lnTo>
                    <a:lnTo>
                      <a:pt x="134" y="158"/>
                    </a:lnTo>
                    <a:lnTo>
                      <a:pt x="139" y="152"/>
                    </a:lnTo>
                    <a:lnTo>
                      <a:pt x="145" y="146"/>
                    </a:lnTo>
                    <a:lnTo>
                      <a:pt x="149" y="138"/>
                    </a:lnTo>
                    <a:lnTo>
                      <a:pt x="153" y="131"/>
                    </a:lnTo>
                    <a:lnTo>
                      <a:pt x="157" y="121"/>
                    </a:lnTo>
                    <a:lnTo>
                      <a:pt x="159" y="113"/>
                    </a:lnTo>
                    <a:lnTo>
                      <a:pt x="161" y="103"/>
                    </a:lnTo>
                    <a:lnTo>
                      <a:pt x="163" y="93"/>
                    </a:lnTo>
                    <a:lnTo>
                      <a:pt x="163" y="84"/>
                    </a:lnTo>
                    <a:close/>
                  </a:path>
                </a:pathLst>
              </a:custGeom>
              <a:solidFill>
                <a:srgbClr val="F8D4AB"/>
              </a:solidFill>
              <a:ln w="9525">
                <a:noFill/>
                <a:round/>
                <a:headEnd/>
                <a:tailEnd/>
              </a:ln>
            </p:spPr>
            <p:txBody>
              <a:bodyPr/>
              <a:lstStyle/>
              <a:p>
                <a:endParaRPr lang="zh-CN" altLang="en-US"/>
              </a:p>
            </p:txBody>
          </p:sp>
          <p:sp>
            <p:nvSpPr>
              <p:cNvPr id="18576" name="Freeform 88"/>
              <p:cNvSpPr>
                <a:spLocks noEditPoints="1"/>
              </p:cNvSpPr>
              <p:nvPr/>
            </p:nvSpPr>
            <p:spPr bwMode="auto">
              <a:xfrm>
                <a:off x="1146" y="2645"/>
                <a:ext cx="31" cy="29"/>
              </a:xfrm>
              <a:custGeom>
                <a:avLst/>
                <a:gdLst>
                  <a:gd name="T0" fmla="*/ 0 w 154"/>
                  <a:gd name="T1" fmla="*/ 0 h 175"/>
                  <a:gd name="T2" fmla="*/ 0 w 154"/>
                  <a:gd name="T3" fmla="*/ 0 h 175"/>
                  <a:gd name="T4" fmla="*/ 0 w 154"/>
                  <a:gd name="T5" fmla="*/ 0 h 175"/>
                  <a:gd name="T6" fmla="*/ 0 w 154"/>
                  <a:gd name="T7" fmla="*/ 0 h 175"/>
                  <a:gd name="T8" fmla="*/ 0 w 154"/>
                  <a:gd name="T9" fmla="*/ 0 h 175"/>
                  <a:gd name="T10" fmla="*/ 0 w 154"/>
                  <a:gd name="T11" fmla="*/ 0 h 175"/>
                  <a:gd name="T12" fmla="*/ 0 w 154"/>
                  <a:gd name="T13" fmla="*/ 0 h 175"/>
                  <a:gd name="T14" fmla="*/ 0 w 154"/>
                  <a:gd name="T15" fmla="*/ 0 h 175"/>
                  <a:gd name="T16" fmla="*/ 0 w 154"/>
                  <a:gd name="T17" fmla="*/ 0 h 175"/>
                  <a:gd name="T18" fmla="*/ 0 w 154"/>
                  <a:gd name="T19" fmla="*/ 0 h 175"/>
                  <a:gd name="T20" fmla="*/ 0 w 154"/>
                  <a:gd name="T21" fmla="*/ 0 h 175"/>
                  <a:gd name="T22" fmla="*/ 0 w 154"/>
                  <a:gd name="T23" fmla="*/ 0 h 175"/>
                  <a:gd name="T24" fmla="*/ 0 w 154"/>
                  <a:gd name="T25" fmla="*/ 0 h 175"/>
                  <a:gd name="T26" fmla="*/ 0 w 154"/>
                  <a:gd name="T27" fmla="*/ 0 h 175"/>
                  <a:gd name="T28" fmla="*/ 0 w 154"/>
                  <a:gd name="T29" fmla="*/ 0 h 175"/>
                  <a:gd name="T30" fmla="*/ 0 w 154"/>
                  <a:gd name="T31" fmla="*/ 0 h 175"/>
                  <a:gd name="T32" fmla="*/ 0 w 154"/>
                  <a:gd name="T33" fmla="*/ 0 h 175"/>
                  <a:gd name="T34" fmla="*/ 0 w 154"/>
                  <a:gd name="T35" fmla="*/ 0 h 175"/>
                  <a:gd name="T36" fmla="*/ 0 w 154"/>
                  <a:gd name="T37" fmla="*/ 0 h 175"/>
                  <a:gd name="T38" fmla="*/ 0 w 154"/>
                  <a:gd name="T39" fmla="*/ 0 h 175"/>
                  <a:gd name="T40" fmla="*/ 0 w 154"/>
                  <a:gd name="T41" fmla="*/ 0 h 175"/>
                  <a:gd name="T42" fmla="*/ 0 w 154"/>
                  <a:gd name="T43" fmla="*/ 0 h 175"/>
                  <a:gd name="T44" fmla="*/ 0 w 154"/>
                  <a:gd name="T45" fmla="*/ 0 h 175"/>
                  <a:gd name="T46" fmla="*/ 0 w 154"/>
                  <a:gd name="T47" fmla="*/ 0 h 175"/>
                  <a:gd name="T48" fmla="*/ 0 w 154"/>
                  <a:gd name="T49" fmla="*/ 0 h 175"/>
                  <a:gd name="T50" fmla="*/ 0 w 154"/>
                  <a:gd name="T51" fmla="*/ 0 h 175"/>
                  <a:gd name="T52" fmla="*/ 0 w 154"/>
                  <a:gd name="T53" fmla="*/ 0 h 175"/>
                  <a:gd name="T54" fmla="*/ 0 w 154"/>
                  <a:gd name="T55" fmla="*/ 0 h 175"/>
                  <a:gd name="T56" fmla="*/ 0 w 154"/>
                  <a:gd name="T57" fmla="*/ 0 h 175"/>
                  <a:gd name="T58" fmla="*/ 0 w 154"/>
                  <a:gd name="T59" fmla="*/ 0 h 175"/>
                  <a:gd name="T60" fmla="*/ 0 w 154"/>
                  <a:gd name="T61" fmla="*/ 0 h 175"/>
                  <a:gd name="T62" fmla="*/ 0 w 154"/>
                  <a:gd name="T63" fmla="*/ 0 h 175"/>
                  <a:gd name="T64" fmla="*/ 0 w 154"/>
                  <a:gd name="T65" fmla="*/ 0 h 175"/>
                  <a:gd name="T66" fmla="*/ 0 w 154"/>
                  <a:gd name="T67" fmla="*/ 0 h 175"/>
                  <a:gd name="T68" fmla="*/ 0 w 154"/>
                  <a:gd name="T69" fmla="*/ 0 h 175"/>
                  <a:gd name="T70" fmla="*/ 0 w 154"/>
                  <a:gd name="T71" fmla="*/ 0 h 175"/>
                  <a:gd name="T72" fmla="*/ 0 w 154"/>
                  <a:gd name="T73" fmla="*/ 0 h 175"/>
                  <a:gd name="T74" fmla="*/ 0 w 154"/>
                  <a:gd name="T75" fmla="*/ 0 h 175"/>
                  <a:gd name="T76" fmla="*/ 0 w 154"/>
                  <a:gd name="T77" fmla="*/ 0 h 175"/>
                  <a:gd name="T78" fmla="*/ 0 w 154"/>
                  <a:gd name="T79" fmla="*/ 0 h 175"/>
                  <a:gd name="T80" fmla="*/ 0 w 154"/>
                  <a:gd name="T81" fmla="*/ 0 h 175"/>
                  <a:gd name="T82" fmla="*/ 0 w 154"/>
                  <a:gd name="T83" fmla="*/ 0 h 175"/>
                  <a:gd name="T84" fmla="*/ 0 w 154"/>
                  <a:gd name="T85" fmla="*/ 0 h 1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4"/>
                  <a:gd name="T130" fmla="*/ 0 h 175"/>
                  <a:gd name="T131" fmla="*/ 154 w 154"/>
                  <a:gd name="T132" fmla="*/ 175 h 1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4" h="175">
                    <a:moveTo>
                      <a:pt x="154" y="84"/>
                    </a:moveTo>
                    <a:lnTo>
                      <a:pt x="153" y="75"/>
                    </a:lnTo>
                    <a:lnTo>
                      <a:pt x="152" y="67"/>
                    </a:lnTo>
                    <a:lnTo>
                      <a:pt x="151" y="59"/>
                    </a:lnTo>
                    <a:lnTo>
                      <a:pt x="148" y="50"/>
                    </a:lnTo>
                    <a:lnTo>
                      <a:pt x="146" y="43"/>
                    </a:lnTo>
                    <a:lnTo>
                      <a:pt x="142" y="36"/>
                    </a:lnTo>
                    <a:lnTo>
                      <a:pt x="138" y="29"/>
                    </a:lnTo>
                    <a:lnTo>
                      <a:pt x="134" y="23"/>
                    </a:lnTo>
                    <a:lnTo>
                      <a:pt x="133" y="21"/>
                    </a:lnTo>
                    <a:lnTo>
                      <a:pt x="132" y="21"/>
                    </a:lnTo>
                    <a:lnTo>
                      <a:pt x="131" y="20"/>
                    </a:lnTo>
                    <a:lnTo>
                      <a:pt x="130" y="20"/>
                    </a:lnTo>
                    <a:lnTo>
                      <a:pt x="130" y="19"/>
                    </a:lnTo>
                    <a:lnTo>
                      <a:pt x="119" y="13"/>
                    </a:lnTo>
                    <a:lnTo>
                      <a:pt x="108" y="8"/>
                    </a:lnTo>
                    <a:lnTo>
                      <a:pt x="97" y="4"/>
                    </a:lnTo>
                    <a:lnTo>
                      <a:pt x="86" y="1"/>
                    </a:lnTo>
                    <a:lnTo>
                      <a:pt x="75" y="0"/>
                    </a:lnTo>
                    <a:lnTo>
                      <a:pt x="64" y="0"/>
                    </a:lnTo>
                    <a:lnTo>
                      <a:pt x="52" y="1"/>
                    </a:lnTo>
                    <a:lnTo>
                      <a:pt x="40" y="2"/>
                    </a:lnTo>
                    <a:lnTo>
                      <a:pt x="32" y="9"/>
                    </a:lnTo>
                    <a:lnTo>
                      <a:pt x="24" y="17"/>
                    </a:lnTo>
                    <a:lnTo>
                      <a:pt x="17" y="26"/>
                    </a:lnTo>
                    <a:lnTo>
                      <a:pt x="11" y="36"/>
                    </a:lnTo>
                    <a:lnTo>
                      <a:pt x="6" y="47"/>
                    </a:lnTo>
                    <a:lnTo>
                      <a:pt x="3" y="59"/>
                    </a:lnTo>
                    <a:lnTo>
                      <a:pt x="0" y="71"/>
                    </a:lnTo>
                    <a:lnTo>
                      <a:pt x="0" y="84"/>
                    </a:lnTo>
                    <a:lnTo>
                      <a:pt x="0" y="93"/>
                    </a:lnTo>
                    <a:lnTo>
                      <a:pt x="1" y="102"/>
                    </a:lnTo>
                    <a:lnTo>
                      <a:pt x="3" y="111"/>
                    </a:lnTo>
                    <a:lnTo>
                      <a:pt x="6" y="120"/>
                    </a:lnTo>
                    <a:lnTo>
                      <a:pt x="9" y="127"/>
                    </a:lnTo>
                    <a:lnTo>
                      <a:pt x="13" y="135"/>
                    </a:lnTo>
                    <a:lnTo>
                      <a:pt x="17" y="143"/>
                    </a:lnTo>
                    <a:lnTo>
                      <a:pt x="22" y="149"/>
                    </a:lnTo>
                    <a:lnTo>
                      <a:pt x="27" y="155"/>
                    </a:lnTo>
                    <a:lnTo>
                      <a:pt x="33" y="159"/>
                    </a:lnTo>
                    <a:lnTo>
                      <a:pt x="40" y="164"/>
                    </a:lnTo>
                    <a:lnTo>
                      <a:pt x="46" y="168"/>
                    </a:lnTo>
                    <a:lnTo>
                      <a:pt x="54" y="171"/>
                    </a:lnTo>
                    <a:lnTo>
                      <a:pt x="62" y="174"/>
                    </a:lnTo>
                    <a:lnTo>
                      <a:pt x="69" y="175"/>
                    </a:lnTo>
                    <a:lnTo>
                      <a:pt x="77" y="175"/>
                    </a:lnTo>
                    <a:lnTo>
                      <a:pt x="85" y="175"/>
                    </a:lnTo>
                    <a:lnTo>
                      <a:pt x="93" y="174"/>
                    </a:lnTo>
                    <a:lnTo>
                      <a:pt x="100" y="171"/>
                    </a:lnTo>
                    <a:lnTo>
                      <a:pt x="107" y="168"/>
                    </a:lnTo>
                    <a:lnTo>
                      <a:pt x="114" y="164"/>
                    </a:lnTo>
                    <a:lnTo>
                      <a:pt x="120" y="159"/>
                    </a:lnTo>
                    <a:lnTo>
                      <a:pt x="126" y="155"/>
                    </a:lnTo>
                    <a:lnTo>
                      <a:pt x="131" y="149"/>
                    </a:lnTo>
                    <a:lnTo>
                      <a:pt x="136" y="143"/>
                    </a:lnTo>
                    <a:lnTo>
                      <a:pt x="140" y="135"/>
                    </a:lnTo>
                    <a:lnTo>
                      <a:pt x="144" y="127"/>
                    </a:lnTo>
                    <a:lnTo>
                      <a:pt x="148" y="120"/>
                    </a:lnTo>
                    <a:lnTo>
                      <a:pt x="150" y="111"/>
                    </a:lnTo>
                    <a:lnTo>
                      <a:pt x="152" y="102"/>
                    </a:lnTo>
                    <a:lnTo>
                      <a:pt x="153" y="93"/>
                    </a:lnTo>
                    <a:lnTo>
                      <a:pt x="154" y="84"/>
                    </a:lnTo>
                    <a:close/>
                    <a:moveTo>
                      <a:pt x="145" y="84"/>
                    </a:moveTo>
                    <a:lnTo>
                      <a:pt x="144" y="92"/>
                    </a:lnTo>
                    <a:lnTo>
                      <a:pt x="143" y="101"/>
                    </a:lnTo>
                    <a:lnTo>
                      <a:pt x="142" y="108"/>
                    </a:lnTo>
                    <a:lnTo>
                      <a:pt x="139" y="115"/>
                    </a:lnTo>
                    <a:lnTo>
                      <a:pt x="136" y="122"/>
                    </a:lnTo>
                    <a:lnTo>
                      <a:pt x="133" y="129"/>
                    </a:lnTo>
                    <a:lnTo>
                      <a:pt x="129" y="135"/>
                    </a:lnTo>
                    <a:lnTo>
                      <a:pt x="125" y="141"/>
                    </a:lnTo>
                    <a:lnTo>
                      <a:pt x="120" y="146"/>
                    </a:lnTo>
                    <a:lnTo>
                      <a:pt x="115" y="151"/>
                    </a:lnTo>
                    <a:lnTo>
                      <a:pt x="109" y="155"/>
                    </a:lnTo>
                    <a:lnTo>
                      <a:pt x="103" y="158"/>
                    </a:lnTo>
                    <a:lnTo>
                      <a:pt x="97" y="161"/>
                    </a:lnTo>
                    <a:lnTo>
                      <a:pt x="91" y="163"/>
                    </a:lnTo>
                    <a:lnTo>
                      <a:pt x="84" y="164"/>
                    </a:lnTo>
                    <a:lnTo>
                      <a:pt x="77" y="164"/>
                    </a:lnTo>
                    <a:lnTo>
                      <a:pt x="70" y="164"/>
                    </a:lnTo>
                    <a:lnTo>
                      <a:pt x="64" y="163"/>
                    </a:lnTo>
                    <a:lnTo>
                      <a:pt x="57" y="161"/>
                    </a:lnTo>
                    <a:lnTo>
                      <a:pt x="51" y="158"/>
                    </a:lnTo>
                    <a:lnTo>
                      <a:pt x="44" y="155"/>
                    </a:lnTo>
                    <a:lnTo>
                      <a:pt x="38" y="151"/>
                    </a:lnTo>
                    <a:lnTo>
                      <a:pt x="33" y="146"/>
                    </a:lnTo>
                    <a:lnTo>
                      <a:pt x="28" y="141"/>
                    </a:lnTo>
                    <a:lnTo>
                      <a:pt x="24" y="135"/>
                    </a:lnTo>
                    <a:lnTo>
                      <a:pt x="20" y="129"/>
                    </a:lnTo>
                    <a:lnTo>
                      <a:pt x="17" y="122"/>
                    </a:lnTo>
                    <a:lnTo>
                      <a:pt x="14" y="115"/>
                    </a:lnTo>
                    <a:lnTo>
                      <a:pt x="12" y="108"/>
                    </a:lnTo>
                    <a:lnTo>
                      <a:pt x="10" y="101"/>
                    </a:lnTo>
                    <a:lnTo>
                      <a:pt x="9" y="92"/>
                    </a:lnTo>
                    <a:lnTo>
                      <a:pt x="9" y="84"/>
                    </a:lnTo>
                    <a:lnTo>
                      <a:pt x="9" y="75"/>
                    </a:lnTo>
                    <a:lnTo>
                      <a:pt x="10" y="67"/>
                    </a:lnTo>
                    <a:lnTo>
                      <a:pt x="12" y="60"/>
                    </a:lnTo>
                    <a:lnTo>
                      <a:pt x="14" y="53"/>
                    </a:lnTo>
                    <a:lnTo>
                      <a:pt x="17" y="45"/>
                    </a:lnTo>
                    <a:lnTo>
                      <a:pt x="20" y="38"/>
                    </a:lnTo>
                    <a:lnTo>
                      <a:pt x="24" y="32"/>
                    </a:lnTo>
                    <a:lnTo>
                      <a:pt x="28" y="26"/>
                    </a:lnTo>
                    <a:lnTo>
                      <a:pt x="33" y="21"/>
                    </a:lnTo>
                    <a:lnTo>
                      <a:pt x="38" y="17"/>
                    </a:lnTo>
                    <a:lnTo>
                      <a:pt x="44" y="13"/>
                    </a:lnTo>
                    <a:lnTo>
                      <a:pt x="51" y="9"/>
                    </a:lnTo>
                    <a:lnTo>
                      <a:pt x="57" y="7"/>
                    </a:lnTo>
                    <a:lnTo>
                      <a:pt x="64" y="5"/>
                    </a:lnTo>
                    <a:lnTo>
                      <a:pt x="70" y="4"/>
                    </a:lnTo>
                    <a:lnTo>
                      <a:pt x="77" y="2"/>
                    </a:lnTo>
                    <a:lnTo>
                      <a:pt x="84" y="4"/>
                    </a:lnTo>
                    <a:lnTo>
                      <a:pt x="91" y="5"/>
                    </a:lnTo>
                    <a:lnTo>
                      <a:pt x="97" y="7"/>
                    </a:lnTo>
                    <a:lnTo>
                      <a:pt x="103" y="9"/>
                    </a:lnTo>
                    <a:lnTo>
                      <a:pt x="109" y="13"/>
                    </a:lnTo>
                    <a:lnTo>
                      <a:pt x="115" y="17"/>
                    </a:lnTo>
                    <a:lnTo>
                      <a:pt x="120" y="21"/>
                    </a:lnTo>
                    <a:lnTo>
                      <a:pt x="125" y="26"/>
                    </a:lnTo>
                    <a:lnTo>
                      <a:pt x="129" y="32"/>
                    </a:lnTo>
                    <a:lnTo>
                      <a:pt x="133" y="38"/>
                    </a:lnTo>
                    <a:lnTo>
                      <a:pt x="136" y="45"/>
                    </a:lnTo>
                    <a:lnTo>
                      <a:pt x="139" y="53"/>
                    </a:lnTo>
                    <a:lnTo>
                      <a:pt x="142" y="60"/>
                    </a:lnTo>
                    <a:lnTo>
                      <a:pt x="143" y="67"/>
                    </a:lnTo>
                    <a:lnTo>
                      <a:pt x="144" y="75"/>
                    </a:lnTo>
                    <a:lnTo>
                      <a:pt x="145" y="84"/>
                    </a:lnTo>
                    <a:close/>
                  </a:path>
                </a:pathLst>
              </a:custGeom>
              <a:solidFill>
                <a:srgbClr val="F8D4AB"/>
              </a:solidFill>
              <a:ln w="9525">
                <a:noFill/>
                <a:round/>
                <a:headEnd/>
                <a:tailEnd/>
              </a:ln>
            </p:spPr>
            <p:txBody>
              <a:bodyPr/>
              <a:lstStyle/>
              <a:p>
                <a:endParaRPr lang="zh-CN" altLang="en-US"/>
              </a:p>
            </p:txBody>
          </p:sp>
          <p:sp>
            <p:nvSpPr>
              <p:cNvPr id="18577" name="Freeform 89"/>
              <p:cNvSpPr>
                <a:spLocks noEditPoints="1"/>
              </p:cNvSpPr>
              <p:nvPr/>
            </p:nvSpPr>
            <p:spPr bwMode="auto">
              <a:xfrm>
                <a:off x="1147" y="2645"/>
                <a:ext cx="29" cy="29"/>
              </a:xfrm>
              <a:custGeom>
                <a:avLst/>
                <a:gdLst>
                  <a:gd name="T0" fmla="*/ 0 w 145"/>
                  <a:gd name="T1" fmla="*/ 0 h 170"/>
                  <a:gd name="T2" fmla="*/ 0 w 145"/>
                  <a:gd name="T3" fmla="*/ 0 h 170"/>
                  <a:gd name="T4" fmla="*/ 0 w 145"/>
                  <a:gd name="T5" fmla="*/ 0 h 170"/>
                  <a:gd name="T6" fmla="*/ 0 w 145"/>
                  <a:gd name="T7" fmla="*/ 0 h 170"/>
                  <a:gd name="T8" fmla="*/ 0 w 145"/>
                  <a:gd name="T9" fmla="*/ 0 h 170"/>
                  <a:gd name="T10" fmla="*/ 0 w 145"/>
                  <a:gd name="T11" fmla="*/ 0 h 170"/>
                  <a:gd name="T12" fmla="*/ 0 w 145"/>
                  <a:gd name="T13" fmla="*/ 0 h 170"/>
                  <a:gd name="T14" fmla="*/ 0 w 145"/>
                  <a:gd name="T15" fmla="*/ 0 h 170"/>
                  <a:gd name="T16" fmla="*/ 0 w 145"/>
                  <a:gd name="T17" fmla="*/ 0 h 170"/>
                  <a:gd name="T18" fmla="*/ 0 w 145"/>
                  <a:gd name="T19" fmla="*/ 0 h 170"/>
                  <a:gd name="T20" fmla="*/ 0 w 145"/>
                  <a:gd name="T21" fmla="*/ 0 h 170"/>
                  <a:gd name="T22" fmla="*/ 0 w 145"/>
                  <a:gd name="T23" fmla="*/ 0 h 170"/>
                  <a:gd name="T24" fmla="*/ 0 w 145"/>
                  <a:gd name="T25" fmla="*/ 0 h 170"/>
                  <a:gd name="T26" fmla="*/ 0 w 145"/>
                  <a:gd name="T27" fmla="*/ 0 h 170"/>
                  <a:gd name="T28" fmla="*/ 0 w 145"/>
                  <a:gd name="T29" fmla="*/ 0 h 170"/>
                  <a:gd name="T30" fmla="*/ 0 w 145"/>
                  <a:gd name="T31" fmla="*/ 0 h 170"/>
                  <a:gd name="T32" fmla="*/ 0 w 145"/>
                  <a:gd name="T33" fmla="*/ 0 h 170"/>
                  <a:gd name="T34" fmla="*/ 0 w 145"/>
                  <a:gd name="T35" fmla="*/ 0 h 170"/>
                  <a:gd name="T36" fmla="*/ 0 w 145"/>
                  <a:gd name="T37" fmla="*/ 0 h 170"/>
                  <a:gd name="T38" fmla="*/ 0 w 145"/>
                  <a:gd name="T39" fmla="*/ 0 h 170"/>
                  <a:gd name="T40" fmla="*/ 0 w 145"/>
                  <a:gd name="T41" fmla="*/ 0 h 170"/>
                  <a:gd name="T42" fmla="*/ 0 w 145"/>
                  <a:gd name="T43" fmla="*/ 0 h 170"/>
                  <a:gd name="T44" fmla="*/ 0 w 145"/>
                  <a:gd name="T45" fmla="*/ 0 h 170"/>
                  <a:gd name="T46" fmla="*/ 0 w 145"/>
                  <a:gd name="T47" fmla="*/ 0 h 170"/>
                  <a:gd name="T48" fmla="*/ 0 w 145"/>
                  <a:gd name="T49" fmla="*/ 0 h 170"/>
                  <a:gd name="T50" fmla="*/ 0 w 145"/>
                  <a:gd name="T51" fmla="*/ 0 h 170"/>
                  <a:gd name="T52" fmla="*/ 0 w 145"/>
                  <a:gd name="T53" fmla="*/ 0 h 170"/>
                  <a:gd name="T54" fmla="*/ 0 w 145"/>
                  <a:gd name="T55" fmla="*/ 0 h 170"/>
                  <a:gd name="T56" fmla="*/ 0 w 145"/>
                  <a:gd name="T57" fmla="*/ 0 h 170"/>
                  <a:gd name="T58" fmla="*/ 0 w 145"/>
                  <a:gd name="T59" fmla="*/ 0 h 170"/>
                  <a:gd name="T60" fmla="*/ 0 w 145"/>
                  <a:gd name="T61" fmla="*/ 0 h 170"/>
                  <a:gd name="T62" fmla="*/ 0 w 145"/>
                  <a:gd name="T63" fmla="*/ 0 h 170"/>
                  <a:gd name="T64" fmla="*/ 0 w 145"/>
                  <a:gd name="T65" fmla="*/ 0 h 170"/>
                  <a:gd name="T66" fmla="*/ 0 w 145"/>
                  <a:gd name="T67" fmla="*/ 0 h 170"/>
                  <a:gd name="T68" fmla="*/ 0 w 145"/>
                  <a:gd name="T69" fmla="*/ 0 h 170"/>
                  <a:gd name="T70" fmla="*/ 0 w 145"/>
                  <a:gd name="T71" fmla="*/ 0 h 170"/>
                  <a:gd name="T72" fmla="*/ 0 w 145"/>
                  <a:gd name="T73" fmla="*/ 0 h 170"/>
                  <a:gd name="T74" fmla="*/ 0 w 145"/>
                  <a:gd name="T75" fmla="*/ 0 h 170"/>
                  <a:gd name="T76" fmla="*/ 0 w 145"/>
                  <a:gd name="T77" fmla="*/ 0 h 170"/>
                  <a:gd name="T78" fmla="*/ 0 w 145"/>
                  <a:gd name="T79" fmla="*/ 0 h 170"/>
                  <a:gd name="T80" fmla="*/ 0 w 145"/>
                  <a:gd name="T81" fmla="*/ 0 h 170"/>
                  <a:gd name="T82" fmla="*/ 0 w 145"/>
                  <a:gd name="T83" fmla="*/ 0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5"/>
                  <a:gd name="T127" fmla="*/ 0 h 170"/>
                  <a:gd name="T128" fmla="*/ 145 w 145"/>
                  <a:gd name="T129" fmla="*/ 170 h 1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5" h="170">
                    <a:moveTo>
                      <a:pt x="145" y="84"/>
                    </a:moveTo>
                    <a:lnTo>
                      <a:pt x="144" y="73"/>
                    </a:lnTo>
                    <a:lnTo>
                      <a:pt x="143" y="62"/>
                    </a:lnTo>
                    <a:lnTo>
                      <a:pt x="140" y="51"/>
                    </a:lnTo>
                    <a:lnTo>
                      <a:pt x="136" y="42"/>
                    </a:lnTo>
                    <a:lnTo>
                      <a:pt x="131" y="33"/>
                    </a:lnTo>
                    <a:lnTo>
                      <a:pt x="126" y="25"/>
                    </a:lnTo>
                    <a:lnTo>
                      <a:pt x="120" y="18"/>
                    </a:lnTo>
                    <a:lnTo>
                      <a:pt x="113" y="12"/>
                    </a:lnTo>
                    <a:lnTo>
                      <a:pt x="106" y="8"/>
                    </a:lnTo>
                    <a:lnTo>
                      <a:pt x="99" y="6"/>
                    </a:lnTo>
                    <a:lnTo>
                      <a:pt x="92" y="4"/>
                    </a:lnTo>
                    <a:lnTo>
                      <a:pt x="85" y="2"/>
                    </a:lnTo>
                    <a:lnTo>
                      <a:pt x="78" y="1"/>
                    </a:lnTo>
                    <a:lnTo>
                      <a:pt x="71" y="0"/>
                    </a:lnTo>
                    <a:lnTo>
                      <a:pt x="64" y="0"/>
                    </a:lnTo>
                    <a:lnTo>
                      <a:pt x="57" y="0"/>
                    </a:lnTo>
                    <a:lnTo>
                      <a:pt x="51" y="1"/>
                    </a:lnTo>
                    <a:lnTo>
                      <a:pt x="45" y="5"/>
                    </a:lnTo>
                    <a:lnTo>
                      <a:pt x="39" y="7"/>
                    </a:lnTo>
                    <a:lnTo>
                      <a:pt x="34" y="11"/>
                    </a:lnTo>
                    <a:lnTo>
                      <a:pt x="24" y="19"/>
                    </a:lnTo>
                    <a:lnTo>
                      <a:pt x="16" y="30"/>
                    </a:lnTo>
                    <a:lnTo>
                      <a:pt x="12" y="36"/>
                    </a:lnTo>
                    <a:lnTo>
                      <a:pt x="9" y="42"/>
                    </a:lnTo>
                    <a:lnTo>
                      <a:pt x="7" y="48"/>
                    </a:lnTo>
                    <a:lnTo>
                      <a:pt x="4" y="55"/>
                    </a:lnTo>
                    <a:lnTo>
                      <a:pt x="3" y="61"/>
                    </a:lnTo>
                    <a:lnTo>
                      <a:pt x="1" y="68"/>
                    </a:lnTo>
                    <a:lnTo>
                      <a:pt x="0" y="77"/>
                    </a:lnTo>
                    <a:lnTo>
                      <a:pt x="0" y="84"/>
                    </a:lnTo>
                    <a:lnTo>
                      <a:pt x="1" y="92"/>
                    </a:lnTo>
                    <a:lnTo>
                      <a:pt x="2" y="101"/>
                    </a:lnTo>
                    <a:lnTo>
                      <a:pt x="3" y="109"/>
                    </a:lnTo>
                    <a:lnTo>
                      <a:pt x="6" y="117"/>
                    </a:lnTo>
                    <a:lnTo>
                      <a:pt x="9" y="125"/>
                    </a:lnTo>
                    <a:lnTo>
                      <a:pt x="12" y="132"/>
                    </a:lnTo>
                    <a:lnTo>
                      <a:pt x="17" y="139"/>
                    </a:lnTo>
                    <a:lnTo>
                      <a:pt x="21" y="145"/>
                    </a:lnTo>
                    <a:lnTo>
                      <a:pt x="26" y="151"/>
                    </a:lnTo>
                    <a:lnTo>
                      <a:pt x="32" y="156"/>
                    </a:lnTo>
                    <a:lnTo>
                      <a:pt x="38" y="159"/>
                    </a:lnTo>
                    <a:lnTo>
                      <a:pt x="45" y="163"/>
                    </a:lnTo>
                    <a:lnTo>
                      <a:pt x="52" y="166"/>
                    </a:lnTo>
                    <a:lnTo>
                      <a:pt x="59" y="169"/>
                    </a:lnTo>
                    <a:lnTo>
                      <a:pt x="66" y="170"/>
                    </a:lnTo>
                    <a:lnTo>
                      <a:pt x="73" y="170"/>
                    </a:lnTo>
                    <a:lnTo>
                      <a:pt x="80" y="170"/>
                    </a:lnTo>
                    <a:lnTo>
                      <a:pt x="88" y="169"/>
                    </a:lnTo>
                    <a:lnTo>
                      <a:pt x="94" y="166"/>
                    </a:lnTo>
                    <a:lnTo>
                      <a:pt x="101" y="163"/>
                    </a:lnTo>
                    <a:lnTo>
                      <a:pt x="107" y="159"/>
                    </a:lnTo>
                    <a:lnTo>
                      <a:pt x="113" y="156"/>
                    </a:lnTo>
                    <a:lnTo>
                      <a:pt x="119" y="151"/>
                    </a:lnTo>
                    <a:lnTo>
                      <a:pt x="124" y="145"/>
                    </a:lnTo>
                    <a:lnTo>
                      <a:pt x="129" y="139"/>
                    </a:lnTo>
                    <a:lnTo>
                      <a:pt x="133" y="132"/>
                    </a:lnTo>
                    <a:lnTo>
                      <a:pt x="136" y="125"/>
                    </a:lnTo>
                    <a:lnTo>
                      <a:pt x="139" y="117"/>
                    </a:lnTo>
                    <a:lnTo>
                      <a:pt x="142" y="109"/>
                    </a:lnTo>
                    <a:lnTo>
                      <a:pt x="144" y="101"/>
                    </a:lnTo>
                    <a:lnTo>
                      <a:pt x="145" y="92"/>
                    </a:lnTo>
                    <a:lnTo>
                      <a:pt x="145" y="84"/>
                    </a:lnTo>
                    <a:close/>
                    <a:moveTo>
                      <a:pt x="136" y="84"/>
                    </a:moveTo>
                    <a:lnTo>
                      <a:pt x="136" y="91"/>
                    </a:lnTo>
                    <a:lnTo>
                      <a:pt x="135" y="99"/>
                    </a:lnTo>
                    <a:lnTo>
                      <a:pt x="133" y="107"/>
                    </a:lnTo>
                    <a:lnTo>
                      <a:pt x="131" y="113"/>
                    </a:lnTo>
                    <a:lnTo>
                      <a:pt x="128" y="120"/>
                    </a:lnTo>
                    <a:lnTo>
                      <a:pt x="125" y="126"/>
                    </a:lnTo>
                    <a:lnTo>
                      <a:pt x="122" y="132"/>
                    </a:lnTo>
                    <a:lnTo>
                      <a:pt x="118" y="138"/>
                    </a:lnTo>
                    <a:lnTo>
                      <a:pt x="113" y="143"/>
                    </a:lnTo>
                    <a:lnTo>
                      <a:pt x="108" y="146"/>
                    </a:lnTo>
                    <a:lnTo>
                      <a:pt x="103" y="150"/>
                    </a:lnTo>
                    <a:lnTo>
                      <a:pt x="98" y="153"/>
                    </a:lnTo>
                    <a:lnTo>
                      <a:pt x="92" y="156"/>
                    </a:lnTo>
                    <a:lnTo>
                      <a:pt x="86" y="158"/>
                    </a:lnTo>
                    <a:lnTo>
                      <a:pt x="80" y="159"/>
                    </a:lnTo>
                    <a:lnTo>
                      <a:pt x="73" y="159"/>
                    </a:lnTo>
                    <a:lnTo>
                      <a:pt x="67" y="159"/>
                    </a:lnTo>
                    <a:lnTo>
                      <a:pt x="60" y="158"/>
                    </a:lnTo>
                    <a:lnTo>
                      <a:pt x="54" y="156"/>
                    </a:lnTo>
                    <a:lnTo>
                      <a:pt x="49" y="153"/>
                    </a:lnTo>
                    <a:lnTo>
                      <a:pt x="42" y="150"/>
                    </a:lnTo>
                    <a:lnTo>
                      <a:pt x="37" y="146"/>
                    </a:lnTo>
                    <a:lnTo>
                      <a:pt x="32" y="143"/>
                    </a:lnTo>
                    <a:lnTo>
                      <a:pt x="28" y="138"/>
                    </a:lnTo>
                    <a:lnTo>
                      <a:pt x="24" y="132"/>
                    </a:lnTo>
                    <a:lnTo>
                      <a:pt x="20" y="126"/>
                    </a:lnTo>
                    <a:lnTo>
                      <a:pt x="17" y="120"/>
                    </a:lnTo>
                    <a:lnTo>
                      <a:pt x="14" y="113"/>
                    </a:lnTo>
                    <a:lnTo>
                      <a:pt x="12" y="107"/>
                    </a:lnTo>
                    <a:lnTo>
                      <a:pt x="10" y="99"/>
                    </a:lnTo>
                    <a:lnTo>
                      <a:pt x="9" y="91"/>
                    </a:lnTo>
                    <a:lnTo>
                      <a:pt x="9" y="84"/>
                    </a:lnTo>
                    <a:lnTo>
                      <a:pt x="9" y="77"/>
                    </a:lnTo>
                    <a:lnTo>
                      <a:pt x="10" y="68"/>
                    </a:lnTo>
                    <a:lnTo>
                      <a:pt x="12" y="61"/>
                    </a:lnTo>
                    <a:lnTo>
                      <a:pt x="14" y="54"/>
                    </a:lnTo>
                    <a:lnTo>
                      <a:pt x="17" y="48"/>
                    </a:lnTo>
                    <a:lnTo>
                      <a:pt x="20" y="42"/>
                    </a:lnTo>
                    <a:lnTo>
                      <a:pt x="24" y="36"/>
                    </a:lnTo>
                    <a:lnTo>
                      <a:pt x="28" y="30"/>
                    </a:lnTo>
                    <a:lnTo>
                      <a:pt x="32" y="25"/>
                    </a:lnTo>
                    <a:lnTo>
                      <a:pt x="37" y="21"/>
                    </a:lnTo>
                    <a:lnTo>
                      <a:pt x="42" y="18"/>
                    </a:lnTo>
                    <a:lnTo>
                      <a:pt x="49" y="14"/>
                    </a:lnTo>
                    <a:lnTo>
                      <a:pt x="54" y="12"/>
                    </a:lnTo>
                    <a:lnTo>
                      <a:pt x="60" y="9"/>
                    </a:lnTo>
                    <a:lnTo>
                      <a:pt x="67" y="8"/>
                    </a:lnTo>
                    <a:lnTo>
                      <a:pt x="73" y="8"/>
                    </a:lnTo>
                    <a:lnTo>
                      <a:pt x="80" y="8"/>
                    </a:lnTo>
                    <a:lnTo>
                      <a:pt x="86" y="9"/>
                    </a:lnTo>
                    <a:lnTo>
                      <a:pt x="92" y="12"/>
                    </a:lnTo>
                    <a:lnTo>
                      <a:pt x="98" y="14"/>
                    </a:lnTo>
                    <a:lnTo>
                      <a:pt x="103" y="18"/>
                    </a:lnTo>
                    <a:lnTo>
                      <a:pt x="108" y="21"/>
                    </a:lnTo>
                    <a:lnTo>
                      <a:pt x="113" y="25"/>
                    </a:lnTo>
                    <a:lnTo>
                      <a:pt x="118" y="30"/>
                    </a:lnTo>
                    <a:lnTo>
                      <a:pt x="122" y="36"/>
                    </a:lnTo>
                    <a:lnTo>
                      <a:pt x="125" y="42"/>
                    </a:lnTo>
                    <a:lnTo>
                      <a:pt x="128" y="48"/>
                    </a:lnTo>
                    <a:lnTo>
                      <a:pt x="131" y="54"/>
                    </a:lnTo>
                    <a:lnTo>
                      <a:pt x="133" y="61"/>
                    </a:lnTo>
                    <a:lnTo>
                      <a:pt x="135" y="68"/>
                    </a:lnTo>
                    <a:lnTo>
                      <a:pt x="136" y="77"/>
                    </a:lnTo>
                    <a:lnTo>
                      <a:pt x="136" y="84"/>
                    </a:lnTo>
                    <a:close/>
                  </a:path>
                </a:pathLst>
              </a:custGeom>
              <a:solidFill>
                <a:srgbClr val="F8D7AC"/>
              </a:solidFill>
              <a:ln w="9525">
                <a:noFill/>
                <a:round/>
                <a:headEnd/>
                <a:tailEnd/>
              </a:ln>
            </p:spPr>
            <p:txBody>
              <a:bodyPr/>
              <a:lstStyle/>
              <a:p>
                <a:endParaRPr lang="zh-CN" altLang="en-US"/>
              </a:p>
            </p:txBody>
          </p:sp>
          <p:sp>
            <p:nvSpPr>
              <p:cNvPr id="18578" name="Freeform 90"/>
              <p:cNvSpPr>
                <a:spLocks noEditPoints="1"/>
              </p:cNvSpPr>
              <p:nvPr/>
            </p:nvSpPr>
            <p:spPr bwMode="auto">
              <a:xfrm>
                <a:off x="1148" y="2646"/>
                <a:ext cx="27" cy="27"/>
              </a:xfrm>
              <a:custGeom>
                <a:avLst/>
                <a:gdLst>
                  <a:gd name="T0" fmla="*/ 0 w 136"/>
                  <a:gd name="T1" fmla="*/ 0 h 162"/>
                  <a:gd name="T2" fmla="*/ 0 w 136"/>
                  <a:gd name="T3" fmla="*/ 0 h 162"/>
                  <a:gd name="T4" fmla="*/ 0 w 136"/>
                  <a:gd name="T5" fmla="*/ 0 h 162"/>
                  <a:gd name="T6" fmla="*/ 0 w 136"/>
                  <a:gd name="T7" fmla="*/ 0 h 162"/>
                  <a:gd name="T8" fmla="*/ 0 w 136"/>
                  <a:gd name="T9" fmla="*/ 0 h 162"/>
                  <a:gd name="T10" fmla="*/ 0 w 136"/>
                  <a:gd name="T11" fmla="*/ 0 h 162"/>
                  <a:gd name="T12" fmla="*/ 0 w 136"/>
                  <a:gd name="T13" fmla="*/ 0 h 162"/>
                  <a:gd name="T14" fmla="*/ 0 w 136"/>
                  <a:gd name="T15" fmla="*/ 0 h 162"/>
                  <a:gd name="T16" fmla="*/ 0 w 136"/>
                  <a:gd name="T17" fmla="*/ 0 h 162"/>
                  <a:gd name="T18" fmla="*/ 0 w 136"/>
                  <a:gd name="T19" fmla="*/ 0 h 162"/>
                  <a:gd name="T20" fmla="*/ 0 w 136"/>
                  <a:gd name="T21" fmla="*/ 0 h 162"/>
                  <a:gd name="T22" fmla="*/ 0 w 136"/>
                  <a:gd name="T23" fmla="*/ 0 h 162"/>
                  <a:gd name="T24" fmla="*/ 0 w 136"/>
                  <a:gd name="T25" fmla="*/ 0 h 162"/>
                  <a:gd name="T26" fmla="*/ 0 w 136"/>
                  <a:gd name="T27" fmla="*/ 0 h 162"/>
                  <a:gd name="T28" fmla="*/ 0 w 136"/>
                  <a:gd name="T29" fmla="*/ 0 h 162"/>
                  <a:gd name="T30" fmla="*/ 0 w 136"/>
                  <a:gd name="T31" fmla="*/ 0 h 162"/>
                  <a:gd name="T32" fmla="*/ 0 w 136"/>
                  <a:gd name="T33" fmla="*/ 0 h 162"/>
                  <a:gd name="T34" fmla="*/ 0 w 136"/>
                  <a:gd name="T35" fmla="*/ 0 h 162"/>
                  <a:gd name="T36" fmla="*/ 0 w 136"/>
                  <a:gd name="T37" fmla="*/ 0 h 162"/>
                  <a:gd name="T38" fmla="*/ 0 w 136"/>
                  <a:gd name="T39" fmla="*/ 0 h 162"/>
                  <a:gd name="T40" fmla="*/ 0 w 136"/>
                  <a:gd name="T41" fmla="*/ 0 h 162"/>
                  <a:gd name="T42" fmla="*/ 0 w 136"/>
                  <a:gd name="T43" fmla="*/ 0 h 162"/>
                  <a:gd name="T44" fmla="*/ 0 w 136"/>
                  <a:gd name="T45" fmla="*/ 0 h 162"/>
                  <a:gd name="T46" fmla="*/ 0 w 136"/>
                  <a:gd name="T47" fmla="*/ 0 h 162"/>
                  <a:gd name="T48" fmla="*/ 0 w 136"/>
                  <a:gd name="T49" fmla="*/ 0 h 162"/>
                  <a:gd name="T50" fmla="*/ 0 w 136"/>
                  <a:gd name="T51" fmla="*/ 0 h 162"/>
                  <a:gd name="T52" fmla="*/ 0 w 136"/>
                  <a:gd name="T53" fmla="*/ 0 h 162"/>
                  <a:gd name="T54" fmla="*/ 0 w 136"/>
                  <a:gd name="T55" fmla="*/ 0 h 162"/>
                  <a:gd name="T56" fmla="*/ 0 w 136"/>
                  <a:gd name="T57" fmla="*/ 0 h 162"/>
                  <a:gd name="T58" fmla="*/ 0 w 136"/>
                  <a:gd name="T59" fmla="*/ 0 h 162"/>
                  <a:gd name="T60" fmla="*/ 0 w 136"/>
                  <a:gd name="T61" fmla="*/ 0 h 162"/>
                  <a:gd name="T62" fmla="*/ 0 w 136"/>
                  <a:gd name="T63" fmla="*/ 0 h 162"/>
                  <a:gd name="T64" fmla="*/ 0 w 136"/>
                  <a:gd name="T65" fmla="*/ 0 h 162"/>
                  <a:gd name="T66" fmla="*/ 0 w 136"/>
                  <a:gd name="T67" fmla="*/ 0 h 162"/>
                  <a:gd name="T68" fmla="*/ 0 w 136"/>
                  <a:gd name="T69" fmla="*/ 0 h 162"/>
                  <a:gd name="T70" fmla="*/ 0 w 136"/>
                  <a:gd name="T71" fmla="*/ 0 h 162"/>
                  <a:gd name="T72" fmla="*/ 0 w 136"/>
                  <a:gd name="T73" fmla="*/ 0 h 162"/>
                  <a:gd name="T74" fmla="*/ 0 w 136"/>
                  <a:gd name="T75" fmla="*/ 0 h 162"/>
                  <a:gd name="T76" fmla="*/ 0 w 136"/>
                  <a:gd name="T77" fmla="*/ 0 h 162"/>
                  <a:gd name="T78" fmla="*/ 0 w 136"/>
                  <a:gd name="T79" fmla="*/ 0 h 162"/>
                  <a:gd name="T80" fmla="*/ 0 w 136"/>
                  <a:gd name="T81" fmla="*/ 0 h 162"/>
                  <a:gd name="T82" fmla="*/ 0 w 136"/>
                  <a:gd name="T83" fmla="*/ 0 h 162"/>
                  <a:gd name="T84" fmla="*/ 0 w 136"/>
                  <a:gd name="T85" fmla="*/ 0 h 1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
                  <a:gd name="T130" fmla="*/ 0 h 162"/>
                  <a:gd name="T131" fmla="*/ 136 w 136"/>
                  <a:gd name="T132" fmla="*/ 162 h 1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 h="162">
                    <a:moveTo>
                      <a:pt x="136" y="82"/>
                    </a:moveTo>
                    <a:lnTo>
                      <a:pt x="135" y="73"/>
                    </a:lnTo>
                    <a:lnTo>
                      <a:pt x="134" y="65"/>
                    </a:lnTo>
                    <a:lnTo>
                      <a:pt x="133" y="58"/>
                    </a:lnTo>
                    <a:lnTo>
                      <a:pt x="130" y="51"/>
                    </a:lnTo>
                    <a:lnTo>
                      <a:pt x="127" y="43"/>
                    </a:lnTo>
                    <a:lnTo>
                      <a:pt x="124" y="36"/>
                    </a:lnTo>
                    <a:lnTo>
                      <a:pt x="120" y="30"/>
                    </a:lnTo>
                    <a:lnTo>
                      <a:pt x="116" y="24"/>
                    </a:lnTo>
                    <a:lnTo>
                      <a:pt x="111" y="19"/>
                    </a:lnTo>
                    <a:lnTo>
                      <a:pt x="106" y="15"/>
                    </a:lnTo>
                    <a:lnTo>
                      <a:pt x="100" y="11"/>
                    </a:lnTo>
                    <a:lnTo>
                      <a:pt x="94" y="7"/>
                    </a:lnTo>
                    <a:lnTo>
                      <a:pt x="88" y="5"/>
                    </a:lnTo>
                    <a:lnTo>
                      <a:pt x="82" y="3"/>
                    </a:lnTo>
                    <a:lnTo>
                      <a:pt x="75" y="2"/>
                    </a:lnTo>
                    <a:lnTo>
                      <a:pt x="68" y="0"/>
                    </a:lnTo>
                    <a:lnTo>
                      <a:pt x="61" y="2"/>
                    </a:lnTo>
                    <a:lnTo>
                      <a:pt x="55" y="3"/>
                    </a:lnTo>
                    <a:lnTo>
                      <a:pt x="48" y="5"/>
                    </a:lnTo>
                    <a:lnTo>
                      <a:pt x="42" y="7"/>
                    </a:lnTo>
                    <a:lnTo>
                      <a:pt x="35" y="11"/>
                    </a:lnTo>
                    <a:lnTo>
                      <a:pt x="29" y="15"/>
                    </a:lnTo>
                    <a:lnTo>
                      <a:pt x="24" y="19"/>
                    </a:lnTo>
                    <a:lnTo>
                      <a:pt x="19" y="24"/>
                    </a:lnTo>
                    <a:lnTo>
                      <a:pt x="15" y="30"/>
                    </a:lnTo>
                    <a:lnTo>
                      <a:pt x="11" y="36"/>
                    </a:lnTo>
                    <a:lnTo>
                      <a:pt x="8" y="43"/>
                    </a:lnTo>
                    <a:lnTo>
                      <a:pt x="5" y="51"/>
                    </a:lnTo>
                    <a:lnTo>
                      <a:pt x="3" y="58"/>
                    </a:lnTo>
                    <a:lnTo>
                      <a:pt x="1" y="65"/>
                    </a:lnTo>
                    <a:lnTo>
                      <a:pt x="0" y="73"/>
                    </a:lnTo>
                    <a:lnTo>
                      <a:pt x="0" y="82"/>
                    </a:lnTo>
                    <a:lnTo>
                      <a:pt x="0" y="90"/>
                    </a:lnTo>
                    <a:lnTo>
                      <a:pt x="1" y="99"/>
                    </a:lnTo>
                    <a:lnTo>
                      <a:pt x="3" y="106"/>
                    </a:lnTo>
                    <a:lnTo>
                      <a:pt x="5" y="113"/>
                    </a:lnTo>
                    <a:lnTo>
                      <a:pt x="8" y="120"/>
                    </a:lnTo>
                    <a:lnTo>
                      <a:pt x="11" y="127"/>
                    </a:lnTo>
                    <a:lnTo>
                      <a:pt x="15" y="133"/>
                    </a:lnTo>
                    <a:lnTo>
                      <a:pt x="19" y="139"/>
                    </a:lnTo>
                    <a:lnTo>
                      <a:pt x="24" y="144"/>
                    </a:lnTo>
                    <a:lnTo>
                      <a:pt x="29" y="149"/>
                    </a:lnTo>
                    <a:lnTo>
                      <a:pt x="35" y="153"/>
                    </a:lnTo>
                    <a:lnTo>
                      <a:pt x="42" y="156"/>
                    </a:lnTo>
                    <a:lnTo>
                      <a:pt x="48" y="159"/>
                    </a:lnTo>
                    <a:lnTo>
                      <a:pt x="55" y="161"/>
                    </a:lnTo>
                    <a:lnTo>
                      <a:pt x="61" y="162"/>
                    </a:lnTo>
                    <a:lnTo>
                      <a:pt x="68" y="162"/>
                    </a:lnTo>
                    <a:lnTo>
                      <a:pt x="75" y="162"/>
                    </a:lnTo>
                    <a:lnTo>
                      <a:pt x="82" y="161"/>
                    </a:lnTo>
                    <a:lnTo>
                      <a:pt x="88" y="159"/>
                    </a:lnTo>
                    <a:lnTo>
                      <a:pt x="94" y="156"/>
                    </a:lnTo>
                    <a:lnTo>
                      <a:pt x="100" y="153"/>
                    </a:lnTo>
                    <a:lnTo>
                      <a:pt x="106" y="149"/>
                    </a:lnTo>
                    <a:lnTo>
                      <a:pt x="111" y="144"/>
                    </a:lnTo>
                    <a:lnTo>
                      <a:pt x="116" y="139"/>
                    </a:lnTo>
                    <a:lnTo>
                      <a:pt x="120" y="133"/>
                    </a:lnTo>
                    <a:lnTo>
                      <a:pt x="124" y="127"/>
                    </a:lnTo>
                    <a:lnTo>
                      <a:pt x="127" y="120"/>
                    </a:lnTo>
                    <a:lnTo>
                      <a:pt x="130" y="113"/>
                    </a:lnTo>
                    <a:lnTo>
                      <a:pt x="133" y="106"/>
                    </a:lnTo>
                    <a:lnTo>
                      <a:pt x="134" y="99"/>
                    </a:lnTo>
                    <a:lnTo>
                      <a:pt x="135" y="90"/>
                    </a:lnTo>
                    <a:lnTo>
                      <a:pt x="136" y="82"/>
                    </a:lnTo>
                    <a:close/>
                    <a:moveTo>
                      <a:pt x="127" y="82"/>
                    </a:moveTo>
                    <a:lnTo>
                      <a:pt x="126" y="89"/>
                    </a:lnTo>
                    <a:lnTo>
                      <a:pt x="125" y="96"/>
                    </a:lnTo>
                    <a:lnTo>
                      <a:pt x="124" y="102"/>
                    </a:lnTo>
                    <a:lnTo>
                      <a:pt x="122" y="109"/>
                    </a:lnTo>
                    <a:lnTo>
                      <a:pt x="120" y="115"/>
                    </a:lnTo>
                    <a:lnTo>
                      <a:pt x="117" y="121"/>
                    </a:lnTo>
                    <a:lnTo>
                      <a:pt x="113" y="126"/>
                    </a:lnTo>
                    <a:lnTo>
                      <a:pt x="109" y="131"/>
                    </a:lnTo>
                    <a:lnTo>
                      <a:pt x="105" y="136"/>
                    </a:lnTo>
                    <a:lnTo>
                      <a:pt x="101" y="141"/>
                    </a:lnTo>
                    <a:lnTo>
                      <a:pt x="96" y="143"/>
                    </a:lnTo>
                    <a:lnTo>
                      <a:pt x="91" y="147"/>
                    </a:lnTo>
                    <a:lnTo>
                      <a:pt x="85" y="149"/>
                    </a:lnTo>
                    <a:lnTo>
                      <a:pt x="80" y="150"/>
                    </a:lnTo>
                    <a:lnTo>
                      <a:pt x="74" y="151"/>
                    </a:lnTo>
                    <a:lnTo>
                      <a:pt x="68" y="151"/>
                    </a:lnTo>
                    <a:lnTo>
                      <a:pt x="62" y="151"/>
                    </a:lnTo>
                    <a:lnTo>
                      <a:pt x="56" y="150"/>
                    </a:lnTo>
                    <a:lnTo>
                      <a:pt x="51" y="149"/>
                    </a:lnTo>
                    <a:lnTo>
                      <a:pt x="45" y="147"/>
                    </a:lnTo>
                    <a:lnTo>
                      <a:pt x="40" y="143"/>
                    </a:lnTo>
                    <a:lnTo>
                      <a:pt x="34" y="141"/>
                    </a:lnTo>
                    <a:lnTo>
                      <a:pt x="30" y="136"/>
                    </a:lnTo>
                    <a:lnTo>
                      <a:pt x="26" y="131"/>
                    </a:lnTo>
                    <a:lnTo>
                      <a:pt x="22" y="126"/>
                    </a:lnTo>
                    <a:lnTo>
                      <a:pt x="19" y="121"/>
                    </a:lnTo>
                    <a:lnTo>
                      <a:pt x="16" y="115"/>
                    </a:lnTo>
                    <a:lnTo>
                      <a:pt x="13" y="109"/>
                    </a:lnTo>
                    <a:lnTo>
                      <a:pt x="11" y="102"/>
                    </a:lnTo>
                    <a:lnTo>
                      <a:pt x="10" y="96"/>
                    </a:lnTo>
                    <a:lnTo>
                      <a:pt x="9" y="89"/>
                    </a:lnTo>
                    <a:lnTo>
                      <a:pt x="9" y="82"/>
                    </a:lnTo>
                    <a:lnTo>
                      <a:pt x="9" y="75"/>
                    </a:lnTo>
                    <a:lnTo>
                      <a:pt x="10" y="67"/>
                    </a:lnTo>
                    <a:lnTo>
                      <a:pt x="11" y="61"/>
                    </a:lnTo>
                    <a:lnTo>
                      <a:pt x="13" y="54"/>
                    </a:lnTo>
                    <a:lnTo>
                      <a:pt x="16" y="48"/>
                    </a:lnTo>
                    <a:lnTo>
                      <a:pt x="19" y="42"/>
                    </a:lnTo>
                    <a:lnTo>
                      <a:pt x="22" y="37"/>
                    </a:lnTo>
                    <a:lnTo>
                      <a:pt x="26" y="33"/>
                    </a:lnTo>
                    <a:lnTo>
                      <a:pt x="30" y="28"/>
                    </a:lnTo>
                    <a:lnTo>
                      <a:pt x="34" y="23"/>
                    </a:lnTo>
                    <a:lnTo>
                      <a:pt x="40" y="21"/>
                    </a:lnTo>
                    <a:lnTo>
                      <a:pt x="45" y="17"/>
                    </a:lnTo>
                    <a:lnTo>
                      <a:pt x="51" y="15"/>
                    </a:lnTo>
                    <a:lnTo>
                      <a:pt x="56" y="13"/>
                    </a:lnTo>
                    <a:lnTo>
                      <a:pt x="62" y="12"/>
                    </a:lnTo>
                    <a:lnTo>
                      <a:pt x="68" y="11"/>
                    </a:lnTo>
                    <a:lnTo>
                      <a:pt x="74" y="12"/>
                    </a:lnTo>
                    <a:lnTo>
                      <a:pt x="80" y="13"/>
                    </a:lnTo>
                    <a:lnTo>
                      <a:pt x="85" y="15"/>
                    </a:lnTo>
                    <a:lnTo>
                      <a:pt x="91" y="17"/>
                    </a:lnTo>
                    <a:lnTo>
                      <a:pt x="96" y="21"/>
                    </a:lnTo>
                    <a:lnTo>
                      <a:pt x="101" y="23"/>
                    </a:lnTo>
                    <a:lnTo>
                      <a:pt x="105" y="28"/>
                    </a:lnTo>
                    <a:lnTo>
                      <a:pt x="109" y="33"/>
                    </a:lnTo>
                    <a:lnTo>
                      <a:pt x="113" y="37"/>
                    </a:lnTo>
                    <a:lnTo>
                      <a:pt x="117" y="42"/>
                    </a:lnTo>
                    <a:lnTo>
                      <a:pt x="120" y="48"/>
                    </a:lnTo>
                    <a:lnTo>
                      <a:pt x="122" y="54"/>
                    </a:lnTo>
                    <a:lnTo>
                      <a:pt x="124" y="61"/>
                    </a:lnTo>
                    <a:lnTo>
                      <a:pt x="125" y="67"/>
                    </a:lnTo>
                    <a:lnTo>
                      <a:pt x="126" y="75"/>
                    </a:lnTo>
                    <a:lnTo>
                      <a:pt x="127" y="82"/>
                    </a:lnTo>
                    <a:close/>
                  </a:path>
                </a:pathLst>
              </a:custGeom>
              <a:solidFill>
                <a:srgbClr val="F9DAB0"/>
              </a:solidFill>
              <a:ln w="9525">
                <a:noFill/>
                <a:round/>
                <a:headEnd/>
                <a:tailEnd/>
              </a:ln>
            </p:spPr>
            <p:txBody>
              <a:bodyPr/>
              <a:lstStyle/>
              <a:p>
                <a:endParaRPr lang="zh-CN" altLang="en-US"/>
              </a:p>
            </p:txBody>
          </p:sp>
          <p:sp>
            <p:nvSpPr>
              <p:cNvPr id="18579" name="Freeform 91"/>
              <p:cNvSpPr>
                <a:spLocks noEditPoints="1"/>
              </p:cNvSpPr>
              <p:nvPr/>
            </p:nvSpPr>
            <p:spPr bwMode="auto">
              <a:xfrm>
                <a:off x="1149" y="2647"/>
                <a:ext cx="25" cy="25"/>
              </a:xfrm>
              <a:custGeom>
                <a:avLst/>
                <a:gdLst>
                  <a:gd name="T0" fmla="*/ 0 w 127"/>
                  <a:gd name="T1" fmla="*/ 0 h 151"/>
                  <a:gd name="T2" fmla="*/ 0 w 127"/>
                  <a:gd name="T3" fmla="*/ 0 h 151"/>
                  <a:gd name="T4" fmla="*/ 0 w 127"/>
                  <a:gd name="T5" fmla="*/ 0 h 151"/>
                  <a:gd name="T6" fmla="*/ 0 w 127"/>
                  <a:gd name="T7" fmla="*/ 0 h 151"/>
                  <a:gd name="T8" fmla="*/ 0 w 127"/>
                  <a:gd name="T9" fmla="*/ 0 h 151"/>
                  <a:gd name="T10" fmla="*/ 0 w 127"/>
                  <a:gd name="T11" fmla="*/ 0 h 151"/>
                  <a:gd name="T12" fmla="*/ 0 w 127"/>
                  <a:gd name="T13" fmla="*/ 0 h 151"/>
                  <a:gd name="T14" fmla="*/ 0 w 127"/>
                  <a:gd name="T15" fmla="*/ 0 h 151"/>
                  <a:gd name="T16" fmla="*/ 0 w 127"/>
                  <a:gd name="T17" fmla="*/ 0 h 151"/>
                  <a:gd name="T18" fmla="*/ 0 w 127"/>
                  <a:gd name="T19" fmla="*/ 0 h 151"/>
                  <a:gd name="T20" fmla="*/ 0 w 127"/>
                  <a:gd name="T21" fmla="*/ 0 h 151"/>
                  <a:gd name="T22" fmla="*/ 0 w 127"/>
                  <a:gd name="T23" fmla="*/ 0 h 151"/>
                  <a:gd name="T24" fmla="*/ 0 w 127"/>
                  <a:gd name="T25" fmla="*/ 0 h 151"/>
                  <a:gd name="T26" fmla="*/ 0 w 127"/>
                  <a:gd name="T27" fmla="*/ 0 h 151"/>
                  <a:gd name="T28" fmla="*/ 0 w 127"/>
                  <a:gd name="T29" fmla="*/ 0 h 151"/>
                  <a:gd name="T30" fmla="*/ 0 w 127"/>
                  <a:gd name="T31" fmla="*/ 0 h 151"/>
                  <a:gd name="T32" fmla="*/ 0 w 127"/>
                  <a:gd name="T33" fmla="*/ 0 h 151"/>
                  <a:gd name="T34" fmla="*/ 0 w 127"/>
                  <a:gd name="T35" fmla="*/ 0 h 151"/>
                  <a:gd name="T36" fmla="*/ 0 w 127"/>
                  <a:gd name="T37" fmla="*/ 0 h 151"/>
                  <a:gd name="T38" fmla="*/ 0 w 127"/>
                  <a:gd name="T39" fmla="*/ 0 h 151"/>
                  <a:gd name="T40" fmla="*/ 0 w 127"/>
                  <a:gd name="T41" fmla="*/ 0 h 151"/>
                  <a:gd name="T42" fmla="*/ 0 w 127"/>
                  <a:gd name="T43" fmla="*/ 0 h 151"/>
                  <a:gd name="T44" fmla="*/ 0 w 127"/>
                  <a:gd name="T45" fmla="*/ 0 h 151"/>
                  <a:gd name="T46" fmla="*/ 0 w 127"/>
                  <a:gd name="T47" fmla="*/ 0 h 151"/>
                  <a:gd name="T48" fmla="*/ 0 w 127"/>
                  <a:gd name="T49" fmla="*/ 0 h 151"/>
                  <a:gd name="T50" fmla="*/ 0 w 127"/>
                  <a:gd name="T51" fmla="*/ 0 h 151"/>
                  <a:gd name="T52" fmla="*/ 0 w 127"/>
                  <a:gd name="T53" fmla="*/ 0 h 151"/>
                  <a:gd name="T54" fmla="*/ 0 w 127"/>
                  <a:gd name="T55" fmla="*/ 0 h 151"/>
                  <a:gd name="T56" fmla="*/ 0 w 127"/>
                  <a:gd name="T57" fmla="*/ 0 h 151"/>
                  <a:gd name="T58" fmla="*/ 0 w 127"/>
                  <a:gd name="T59" fmla="*/ 0 h 151"/>
                  <a:gd name="T60" fmla="*/ 0 w 127"/>
                  <a:gd name="T61" fmla="*/ 0 h 151"/>
                  <a:gd name="T62" fmla="*/ 0 w 127"/>
                  <a:gd name="T63" fmla="*/ 0 h 151"/>
                  <a:gd name="T64" fmla="*/ 0 w 127"/>
                  <a:gd name="T65" fmla="*/ 0 h 151"/>
                  <a:gd name="T66" fmla="*/ 0 w 127"/>
                  <a:gd name="T67" fmla="*/ 0 h 151"/>
                  <a:gd name="T68" fmla="*/ 0 w 127"/>
                  <a:gd name="T69" fmla="*/ 0 h 151"/>
                  <a:gd name="T70" fmla="*/ 0 w 127"/>
                  <a:gd name="T71" fmla="*/ 0 h 151"/>
                  <a:gd name="T72" fmla="*/ 0 w 127"/>
                  <a:gd name="T73" fmla="*/ 0 h 151"/>
                  <a:gd name="T74" fmla="*/ 0 w 127"/>
                  <a:gd name="T75" fmla="*/ 0 h 151"/>
                  <a:gd name="T76" fmla="*/ 0 w 127"/>
                  <a:gd name="T77" fmla="*/ 0 h 151"/>
                  <a:gd name="T78" fmla="*/ 0 w 127"/>
                  <a:gd name="T79" fmla="*/ 0 h 151"/>
                  <a:gd name="T80" fmla="*/ 0 w 127"/>
                  <a:gd name="T81" fmla="*/ 0 h 151"/>
                  <a:gd name="T82" fmla="*/ 0 w 127"/>
                  <a:gd name="T83" fmla="*/ 0 h 151"/>
                  <a:gd name="T84" fmla="*/ 0 w 127"/>
                  <a:gd name="T85" fmla="*/ 0 h 151"/>
                  <a:gd name="T86" fmla="*/ 0 w 127"/>
                  <a:gd name="T87" fmla="*/ 0 h 151"/>
                  <a:gd name="T88" fmla="*/ 0 w 127"/>
                  <a:gd name="T89" fmla="*/ 0 h 151"/>
                  <a:gd name="T90" fmla="*/ 0 w 127"/>
                  <a:gd name="T91" fmla="*/ 0 h 151"/>
                  <a:gd name="T92" fmla="*/ 0 w 127"/>
                  <a:gd name="T93" fmla="*/ 0 h 151"/>
                  <a:gd name="T94" fmla="*/ 0 w 127"/>
                  <a:gd name="T95" fmla="*/ 0 h 151"/>
                  <a:gd name="T96" fmla="*/ 0 w 127"/>
                  <a:gd name="T97" fmla="*/ 0 h 151"/>
                  <a:gd name="T98" fmla="*/ 0 w 127"/>
                  <a:gd name="T99" fmla="*/ 0 h 151"/>
                  <a:gd name="T100" fmla="*/ 0 w 127"/>
                  <a:gd name="T101" fmla="*/ 0 h 151"/>
                  <a:gd name="T102" fmla="*/ 0 w 127"/>
                  <a:gd name="T103" fmla="*/ 0 h 151"/>
                  <a:gd name="T104" fmla="*/ 0 w 127"/>
                  <a:gd name="T105" fmla="*/ 0 h 151"/>
                  <a:gd name="T106" fmla="*/ 0 w 127"/>
                  <a:gd name="T107" fmla="*/ 0 h 151"/>
                  <a:gd name="T108" fmla="*/ 0 w 127"/>
                  <a:gd name="T109" fmla="*/ 0 h 151"/>
                  <a:gd name="T110" fmla="*/ 0 w 127"/>
                  <a:gd name="T111" fmla="*/ 0 h 151"/>
                  <a:gd name="T112" fmla="*/ 0 w 127"/>
                  <a:gd name="T113" fmla="*/ 0 h 151"/>
                  <a:gd name="T114" fmla="*/ 0 w 127"/>
                  <a:gd name="T115" fmla="*/ 0 h 151"/>
                  <a:gd name="T116" fmla="*/ 0 w 127"/>
                  <a:gd name="T117" fmla="*/ 0 h 15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
                  <a:gd name="T178" fmla="*/ 0 h 151"/>
                  <a:gd name="T179" fmla="*/ 127 w 127"/>
                  <a:gd name="T180" fmla="*/ 151 h 15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 h="151">
                    <a:moveTo>
                      <a:pt x="127" y="76"/>
                    </a:moveTo>
                    <a:lnTo>
                      <a:pt x="127" y="69"/>
                    </a:lnTo>
                    <a:lnTo>
                      <a:pt x="126" y="60"/>
                    </a:lnTo>
                    <a:lnTo>
                      <a:pt x="124" y="53"/>
                    </a:lnTo>
                    <a:lnTo>
                      <a:pt x="122" y="46"/>
                    </a:lnTo>
                    <a:lnTo>
                      <a:pt x="119" y="40"/>
                    </a:lnTo>
                    <a:lnTo>
                      <a:pt x="116" y="34"/>
                    </a:lnTo>
                    <a:lnTo>
                      <a:pt x="113" y="28"/>
                    </a:lnTo>
                    <a:lnTo>
                      <a:pt x="109" y="22"/>
                    </a:lnTo>
                    <a:lnTo>
                      <a:pt x="104" y="17"/>
                    </a:lnTo>
                    <a:lnTo>
                      <a:pt x="99" y="13"/>
                    </a:lnTo>
                    <a:lnTo>
                      <a:pt x="94" y="10"/>
                    </a:lnTo>
                    <a:lnTo>
                      <a:pt x="89" y="6"/>
                    </a:lnTo>
                    <a:lnTo>
                      <a:pt x="83" y="4"/>
                    </a:lnTo>
                    <a:lnTo>
                      <a:pt x="77" y="1"/>
                    </a:lnTo>
                    <a:lnTo>
                      <a:pt x="71" y="0"/>
                    </a:lnTo>
                    <a:lnTo>
                      <a:pt x="64" y="0"/>
                    </a:lnTo>
                    <a:lnTo>
                      <a:pt x="58" y="0"/>
                    </a:lnTo>
                    <a:lnTo>
                      <a:pt x="51" y="1"/>
                    </a:lnTo>
                    <a:lnTo>
                      <a:pt x="45" y="4"/>
                    </a:lnTo>
                    <a:lnTo>
                      <a:pt x="40" y="6"/>
                    </a:lnTo>
                    <a:lnTo>
                      <a:pt x="33" y="10"/>
                    </a:lnTo>
                    <a:lnTo>
                      <a:pt x="28" y="13"/>
                    </a:lnTo>
                    <a:lnTo>
                      <a:pt x="23" y="17"/>
                    </a:lnTo>
                    <a:lnTo>
                      <a:pt x="19" y="22"/>
                    </a:lnTo>
                    <a:lnTo>
                      <a:pt x="15" y="28"/>
                    </a:lnTo>
                    <a:lnTo>
                      <a:pt x="11" y="34"/>
                    </a:lnTo>
                    <a:lnTo>
                      <a:pt x="8" y="40"/>
                    </a:lnTo>
                    <a:lnTo>
                      <a:pt x="5" y="46"/>
                    </a:lnTo>
                    <a:lnTo>
                      <a:pt x="3" y="53"/>
                    </a:lnTo>
                    <a:lnTo>
                      <a:pt x="1" y="60"/>
                    </a:lnTo>
                    <a:lnTo>
                      <a:pt x="0" y="69"/>
                    </a:lnTo>
                    <a:lnTo>
                      <a:pt x="0" y="76"/>
                    </a:lnTo>
                    <a:lnTo>
                      <a:pt x="0" y="83"/>
                    </a:lnTo>
                    <a:lnTo>
                      <a:pt x="1" y="91"/>
                    </a:lnTo>
                    <a:lnTo>
                      <a:pt x="3" y="99"/>
                    </a:lnTo>
                    <a:lnTo>
                      <a:pt x="5" y="105"/>
                    </a:lnTo>
                    <a:lnTo>
                      <a:pt x="8" y="112"/>
                    </a:lnTo>
                    <a:lnTo>
                      <a:pt x="11" y="118"/>
                    </a:lnTo>
                    <a:lnTo>
                      <a:pt x="15" y="124"/>
                    </a:lnTo>
                    <a:lnTo>
                      <a:pt x="19" y="130"/>
                    </a:lnTo>
                    <a:lnTo>
                      <a:pt x="23" y="135"/>
                    </a:lnTo>
                    <a:lnTo>
                      <a:pt x="28" y="138"/>
                    </a:lnTo>
                    <a:lnTo>
                      <a:pt x="33" y="142"/>
                    </a:lnTo>
                    <a:lnTo>
                      <a:pt x="40" y="145"/>
                    </a:lnTo>
                    <a:lnTo>
                      <a:pt x="45" y="148"/>
                    </a:lnTo>
                    <a:lnTo>
                      <a:pt x="51" y="150"/>
                    </a:lnTo>
                    <a:lnTo>
                      <a:pt x="58" y="151"/>
                    </a:lnTo>
                    <a:lnTo>
                      <a:pt x="64" y="151"/>
                    </a:lnTo>
                    <a:lnTo>
                      <a:pt x="71" y="151"/>
                    </a:lnTo>
                    <a:lnTo>
                      <a:pt x="77" y="150"/>
                    </a:lnTo>
                    <a:lnTo>
                      <a:pt x="83" y="148"/>
                    </a:lnTo>
                    <a:lnTo>
                      <a:pt x="89" y="145"/>
                    </a:lnTo>
                    <a:lnTo>
                      <a:pt x="94" y="142"/>
                    </a:lnTo>
                    <a:lnTo>
                      <a:pt x="99" y="138"/>
                    </a:lnTo>
                    <a:lnTo>
                      <a:pt x="104" y="135"/>
                    </a:lnTo>
                    <a:lnTo>
                      <a:pt x="109" y="130"/>
                    </a:lnTo>
                    <a:lnTo>
                      <a:pt x="113" y="124"/>
                    </a:lnTo>
                    <a:lnTo>
                      <a:pt x="116" y="118"/>
                    </a:lnTo>
                    <a:lnTo>
                      <a:pt x="119" y="112"/>
                    </a:lnTo>
                    <a:lnTo>
                      <a:pt x="122" y="105"/>
                    </a:lnTo>
                    <a:lnTo>
                      <a:pt x="124" y="99"/>
                    </a:lnTo>
                    <a:lnTo>
                      <a:pt x="126" y="91"/>
                    </a:lnTo>
                    <a:lnTo>
                      <a:pt x="127" y="83"/>
                    </a:lnTo>
                    <a:lnTo>
                      <a:pt x="127" y="76"/>
                    </a:lnTo>
                    <a:close/>
                    <a:moveTo>
                      <a:pt x="118" y="76"/>
                    </a:moveTo>
                    <a:lnTo>
                      <a:pt x="118" y="82"/>
                    </a:lnTo>
                    <a:lnTo>
                      <a:pt x="117" y="89"/>
                    </a:lnTo>
                    <a:lnTo>
                      <a:pt x="116" y="95"/>
                    </a:lnTo>
                    <a:lnTo>
                      <a:pt x="114" y="101"/>
                    </a:lnTo>
                    <a:lnTo>
                      <a:pt x="109" y="112"/>
                    </a:lnTo>
                    <a:lnTo>
                      <a:pt x="102" y="121"/>
                    </a:lnTo>
                    <a:lnTo>
                      <a:pt x="94" y="130"/>
                    </a:lnTo>
                    <a:lnTo>
                      <a:pt x="85" y="136"/>
                    </a:lnTo>
                    <a:lnTo>
                      <a:pt x="80" y="138"/>
                    </a:lnTo>
                    <a:lnTo>
                      <a:pt x="75" y="139"/>
                    </a:lnTo>
                    <a:lnTo>
                      <a:pt x="70" y="141"/>
                    </a:lnTo>
                    <a:lnTo>
                      <a:pt x="64" y="141"/>
                    </a:lnTo>
                    <a:lnTo>
                      <a:pt x="59" y="141"/>
                    </a:lnTo>
                    <a:lnTo>
                      <a:pt x="53" y="139"/>
                    </a:lnTo>
                    <a:lnTo>
                      <a:pt x="48" y="138"/>
                    </a:lnTo>
                    <a:lnTo>
                      <a:pt x="43" y="136"/>
                    </a:lnTo>
                    <a:lnTo>
                      <a:pt x="38" y="132"/>
                    </a:lnTo>
                    <a:lnTo>
                      <a:pt x="33" y="130"/>
                    </a:lnTo>
                    <a:lnTo>
                      <a:pt x="29" y="126"/>
                    </a:lnTo>
                    <a:lnTo>
                      <a:pt x="25" y="121"/>
                    </a:lnTo>
                    <a:lnTo>
                      <a:pt x="21" y="117"/>
                    </a:lnTo>
                    <a:lnTo>
                      <a:pt x="18" y="112"/>
                    </a:lnTo>
                    <a:lnTo>
                      <a:pt x="16" y="107"/>
                    </a:lnTo>
                    <a:lnTo>
                      <a:pt x="13" y="101"/>
                    </a:lnTo>
                    <a:lnTo>
                      <a:pt x="12" y="95"/>
                    </a:lnTo>
                    <a:lnTo>
                      <a:pt x="10" y="89"/>
                    </a:lnTo>
                    <a:lnTo>
                      <a:pt x="9" y="82"/>
                    </a:lnTo>
                    <a:lnTo>
                      <a:pt x="9" y="76"/>
                    </a:lnTo>
                    <a:lnTo>
                      <a:pt x="9" y="69"/>
                    </a:lnTo>
                    <a:lnTo>
                      <a:pt x="10" y="63"/>
                    </a:lnTo>
                    <a:lnTo>
                      <a:pt x="12" y="57"/>
                    </a:lnTo>
                    <a:lnTo>
                      <a:pt x="13" y="51"/>
                    </a:lnTo>
                    <a:lnTo>
                      <a:pt x="18" y="40"/>
                    </a:lnTo>
                    <a:lnTo>
                      <a:pt x="25" y="30"/>
                    </a:lnTo>
                    <a:lnTo>
                      <a:pt x="33" y="22"/>
                    </a:lnTo>
                    <a:lnTo>
                      <a:pt x="43" y="16"/>
                    </a:lnTo>
                    <a:lnTo>
                      <a:pt x="48" y="13"/>
                    </a:lnTo>
                    <a:lnTo>
                      <a:pt x="53" y="12"/>
                    </a:lnTo>
                    <a:lnTo>
                      <a:pt x="59" y="11"/>
                    </a:lnTo>
                    <a:lnTo>
                      <a:pt x="64" y="11"/>
                    </a:lnTo>
                    <a:lnTo>
                      <a:pt x="70" y="11"/>
                    </a:lnTo>
                    <a:lnTo>
                      <a:pt x="75" y="12"/>
                    </a:lnTo>
                    <a:lnTo>
                      <a:pt x="80" y="13"/>
                    </a:lnTo>
                    <a:lnTo>
                      <a:pt x="85" y="16"/>
                    </a:lnTo>
                    <a:lnTo>
                      <a:pt x="94" y="22"/>
                    </a:lnTo>
                    <a:lnTo>
                      <a:pt x="102" y="30"/>
                    </a:lnTo>
                    <a:lnTo>
                      <a:pt x="109" y="40"/>
                    </a:lnTo>
                    <a:lnTo>
                      <a:pt x="114" y="51"/>
                    </a:lnTo>
                    <a:lnTo>
                      <a:pt x="116" y="57"/>
                    </a:lnTo>
                    <a:lnTo>
                      <a:pt x="117" y="63"/>
                    </a:lnTo>
                    <a:lnTo>
                      <a:pt x="118" y="69"/>
                    </a:lnTo>
                    <a:lnTo>
                      <a:pt x="118" y="76"/>
                    </a:lnTo>
                    <a:close/>
                  </a:path>
                </a:pathLst>
              </a:custGeom>
              <a:solidFill>
                <a:srgbClr val="F9DDB1"/>
              </a:solidFill>
              <a:ln w="9525">
                <a:noFill/>
                <a:round/>
                <a:headEnd/>
                <a:tailEnd/>
              </a:ln>
            </p:spPr>
            <p:txBody>
              <a:bodyPr/>
              <a:lstStyle/>
              <a:p>
                <a:endParaRPr lang="zh-CN" altLang="en-US"/>
              </a:p>
            </p:txBody>
          </p:sp>
          <p:sp>
            <p:nvSpPr>
              <p:cNvPr id="18580" name="Freeform 92"/>
              <p:cNvSpPr>
                <a:spLocks noEditPoints="1"/>
              </p:cNvSpPr>
              <p:nvPr/>
            </p:nvSpPr>
            <p:spPr bwMode="auto">
              <a:xfrm>
                <a:off x="1150" y="2648"/>
                <a:ext cx="23" cy="23"/>
              </a:xfrm>
              <a:custGeom>
                <a:avLst/>
                <a:gdLst>
                  <a:gd name="T0" fmla="*/ 0 w 118"/>
                  <a:gd name="T1" fmla="*/ 0 h 140"/>
                  <a:gd name="T2" fmla="*/ 0 w 118"/>
                  <a:gd name="T3" fmla="*/ 0 h 140"/>
                  <a:gd name="T4" fmla="*/ 0 w 118"/>
                  <a:gd name="T5" fmla="*/ 0 h 140"/>
                  <a:gd name="T6" fmla="*/ 0 w 118"/>
                  <a:gd name="T7" fmla="*/ 0 h 140"/>
                  <a:gd name="T8" fmla="*/ 0 w 118"/>
                  <a:gd name="T9" fmla="*/ 0 h 140"/>
                  <a:gd name="T10" fmla="*/ 0 w 118"/>
                  <a:gd name="T11" fmla="*/ 0 h 140"/>
                  <a:gd name="T12" fmla="*/ 0 w 118"/>
                  <a:gd name="T13" fmla="*/ 0 h 140"/>
                  <a:gd name="T14" fmla="*/ 0 w 118"/>
                  <a:gd name="T15" fmla="*/ 0 h 140"/>
                  <a:gd name="T16" fmla="*/ 0 w 118"/>
                  <a:gd name="T17" fmla="*/ 0 h 140"/>
                  <a:gd name="T18" fmla="*/ 0 w 118"/>
                  <a:gd name="T19" fmla="*/ 0 h 140"/>
                  <a:gd name="T20" fmla="*/ 0 w 118"/>
                  <a:gd name="T21" fmla="*/ 0 h 140"/>
                  <a:gd name="T22" fmla="*/ 0 w 118"/>
                  <a:gd name="T23" fmla="*/ 0 h 140"/>
                  <a:gd name="T24" fmla="*/ 0 w 118"/>
                  <a:gd name="T25" fmla="*/ 0 h 140"/>
                  <a:gd name="T26" fmla="*/ 0 w 118"/>
                  <a:gd name="T27" fmla="*/ 0 h 140"/>
                  <a:gd name="T28" fmla="*/ 0 w 118"/>
                  <a:gd name="T29" fmla="*/ 0 h 140"/>
                  <a:gd name="T30" fmla="*/ 0 w 118"/>
                  <a:gd name="T31" fmla="*/ 0 h 140"/>
                  <a:gd name="T32" fmla="*/ 0 w 118"/>
                  <a:gd name="T33" fmla="*/ 0 h 140"/>
                  <a:gd name="T34" fmla="*/ 0 w 118"/>
                  <a:gd name="T35" fmla="*/ 0 h 140"/>
                  <a:gd name="T36" fmla="*/ 0 w 118"/>
                  <a:gd name="T37" fmla="*/ 0 h 140"/>
                  <a:gd name="T38" fmla="*/ 0 w 118"/>
                  <a:gd name="T39" fmla="*/ 0 h 140"/>
                  <a:gd name="T40" fmla="*/ 0 w 118"/>
                  <a:gd name="T41" fmla="*/ 0 h 140"/>
                  <a:gd name="T42" fmla="*/ 0 w 118"/>
                  <a:gd name="T43" fmla="*/ 0 h 140"/>
                  <a:gd name="T44" fmla="*/ 0 w 118"/>
                  <a:gd name="T45" fmla="*/ 0 h 140"/>
                  <a:gd name="T46" fmla="*/ 0 w 118"/>
                  <a:gd name="T47" fmla="*/ 0 h 140"/>
                  <a:gd name="T48" fmla="*/ 0 w 118"/>
                  <a:gd name="T49" fmla="*/ 0 h 140"/>
                  <a:gd name="T50" fmla="*/ 0 w 118"/>
                  <a:gd name="T51" fmla="*/ 0 h 140"/>
                  <a:gd name="T52" fmla="*/ 0 w 118"/>
                  <a:gd name="T53" fmla="*/ 0 h 140"/>
                  <a:gd name="T54" fmla="*/ 0 w 118"/>
                  <a:gd name="T55" fmla="*/ 0 h 140"/>
                  <a:gd name="T56" fmla="*/ 0 w 118"/>
                  <a:gd name="T57" fmla="*/ 0 h 140"/>
                  <a:gd name="T58" fmla="*/ 0 w 118"/>
                  <a:gd name="T59" fmla="*/ 0 h 140"/>
                  <a:gd name="T60" fmla="*/ 0 w 118"/>
                  <a:gd name="T61" fmla="*/ 0 h 140"/>
                  <a:gd name="T62" fmla="*/ 0 w 118"/>
                  <a:gd name="T63" fmla="*/ 0 h 140"/>
                  <a:gd name="T64" fmla="*/ 0 w 118"/>
                  <a:gd name="T65" fmla="*/ 0 h 140"/>
                  <a:gd name="T66" fmla="*/ 0 w 118"/>
                  <a:gd name="T67" fmla="*/ 0 h 140"/>
                  <a:gd name="T68" fmla="*/ 0 w 118"/>
                  <a:gd name="T69" fmla="*/ 0 h 140"/>
                  <a:gd name="T70" fmla="*/ 0 w 118"/>
                  <a:gd name="T71" fmla="*/ 0 h 140"/>
                  <a:gd name="T72" fmla="*/ 0 w 118"/>
                  <a:gd name="T73" fmla="*/ 0 h 140"/>
                  <a:gd name="T74" fmla="*/ 0 w 118"/>
                  <a:gd name="T75" fmla="*/ 0 h 140"/>
                  <a:gd name="T76" fmla="*/ 0 w 118"/>
                  <a:gd name="T77" fmla="*/ 0 h 140"/>
                  <a:gd name="T78" fmla="*/ 0 w 118"/>
                  <a:gd name="T79" fmla="*/ 0 h 140"/>
                  <a:gd name="T80" fmla="*/ 0 w 118"/>
                  <a:gd name="T81" fmla="*/ 0 h 140"/>
                  <a:gd name="T82" fmla="*/ 0 w 118"/>
                  <a:gd name="T83" fmla="*/ 0 h 140"/>
                  <a:gd name="T84" fmla="*/ 0 w 118"/>
                  <a:gd name="T85" fmla="*/ 0 h 140"/>
                  <a:gd name="T86" fmla="*/ 0 w 118"/>
                  <a:gd name="T87" fmla="*/ 0 h 140"/>
                  <a:gd name="T88" fmla="*/ 0 w 118"/>
                  <a:gd name="T89" fmla="*/ 0 h 140"/>
                  <a:gd name="T90" fmla="*/ 0 w 118"/>
                  <a:gd name="T91" fmla="*/ 0 h 140"/>
                  <a:gd name="T92" fmla="*/ 0 w 118"/>
                  <a:gd name="T93" fmla="*/ 0 h 140"/>
                  <a:gd name="T94" fmla="*/ 0 w 118"/>
                  <a:gd name="T95" fmla="*/ 0 h 140"/>
                  <a:gd name="T96" fmla="*/ 0 w 118"/>
                  <a:gd name="T97" fmla="*/ 0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8"/>
                  <a:gd name="T148" fmla="*/ 0 h 140"/>
                  <a:gd name="T149" fmla="*/ 118 w 118"/>
                  <a:gd name="T150" fmla="*/ 140 h 1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8" h="140">
                    <a:moveTo>
                      <a:pt x="118" y="71"/>
                    </a:moveTo>
                    <a:lnTo>
                      <a:pt x="117" y="64"/>
                    </a:lnTo>
                    <a:lnTo>
                      <a:pt x="116" y="56"/>
                    </a:lnTo>
                    <a:lnTo>
                      <a:pt x="115" y="50"/>
                    </a:lnTo>
                    <a:lnTo>
                      <a:pt x="113" y="43"/>
                    </a:lnTo>
                    <a:lnTo>
                      <a:pt x="110" y="37"/>
                    </a:lnTo>
                    <a:lnTo>
                      <a:pt x="108" y="31"/>
                    </a:lnTo>
                    <a:lnTo>
                      <a:pt x="104" y="26"/>
                    </a:lnTo>
                    <a:lnTo>
                      <a:pt x="100" y="22"/>
                    </a:lnTo>
                    <a:lnTo>
                      <a:pt x="96" y="17"/>
                    </a:lnTo>
                    <a:lnTo>
                      <a:pt x="92" y="12"/>
                    </a:lnTo>
                    <a:lnTo>
                      <a:pt x="87" y="10"/>
                    </a:lnTo>
                    <a:lnTo>
                      <a:pt x="82" y="6"/>
                    </a:lnTo>
                    <a:lnTo>
                      <a:pt x="76" y="4"/>
                    </a:lnTo>
                    <a:lnTo>
                      <a:pt x="71" y="2"/>
                    </a:lnTo>
                    <a:lnTo>
                      <a:pt x="65" y="1"/>
                    </a:lnTo>
                    <a:lnTo>
                      <a:pt x="59" y="0"/>
                    </a:lnTo>
                    <a:lnTo>
                      <a:pt x="53" y="1"/>
                    </a:lnTo>
                    <a:lnTo>
                      <a:pt x="47" y="2"/>
                    </a:lnTo>
                    <a:lnTo>
                      <a:pt x="42" y="4"/>
                    </a:lnTo>
                    <a:lnTo>
                      <a:pt x="36" y="6"/>
                    </a:lnTo>
                    <a:lnTo>
                      <a:pt x="31" y="10"/>
                    </a:lnTo>
                    <a:lnTo>
                      <a:pt x="25" y="12"/>
                    </a:lnTo>
                    <a:lnTo>
                      <a:pt x="21" y="17"/>
                    </a:lnTo>
                    <a:lnTo>
                      <a:pt x="17" y="22"/>
                    </a:lnTo>
                    <a:lnTo>
                      <a:pt x="13" y="26"/>
                    </a:lnTo>
                    <a:lnTo>
                      <a:pt x="10" y="31"/>
                    </a:lnTo>
                    <a:lnTo>
                      <a:pt x="7" y="37"/>
                    </a:lnTo>
                    <a:lnTo>
                      <a:pt x="4" y="43"/>
                    </a:lnTo>
                    <a:lnTo>
                      <a:pt x="2" y="50"/>
                    </a:lnTo>
                    <a:lnTo>
                      <a:pt x="1" y="56"/>
                    </a:lnTo>
                    <a:lnTo>
                      <a:pt x="0" y="64"/>
                    </a:lnTo>
                    <a:lnTo>
                      <a:pt x="0" y="71"/>
                    </a:lnTo>
                    <a:lnTo>
                      <a:pt x="0" y="78"/>
                    </a:lnTo>
                    <a:lnTo>
                      <a:pt x="1" y="85"/>
                    </a:lnTo>
                    <a:lnTo>
                      <a:pt x="2" y="91"/>
                    </a:lnTo>
                    <a:lnTo>
                      <a:pt x="4" y="98"/>
                    </a:lnTo>
                    <a:lnTo>
                      <a:pt x="7" y="104"/>
                    </a:lnTo>
                    <a:lnTo>
                      <a:pt x="10" y="110"/>
                    </a:lnTo>
                    <a:lnTo>
                      <a:pt x="13" y="115"/>
                    </a:lnTo>
                    <a:lnTo>
                      <a:pt x="17" y="120"/>
                    </a:lnTo>
                    <a:lnTo>
                      <a:pt x="21" y="125"/>
                    </a:lnTo>
                    <a:lnTo>
                      <a:pt x="25" y="128"/>
                    </a:lnTo>
                    <a:lnTo>
                      <a:pt x="31" y="132"/>
                    </a:lnTo>
                    <a:lnTo>
                      <a:pt x="36" y="136"/>
                    </a:lnTo>
                    <a:lnTo>
                      <a:pt x="42" y="138"/>
                    </a:lnTo>
                    <a:lnTo>
                      <a:pt x="47" y="139"/>
                    </a:lnTo>
                    <a:lnTo>
                      <a:pt x="53" y="140"/>
                    </a:lnTo>
                    <a:lnTo>
                      <a:pt x="59" y="140"/>
                    </a:lnTo>
                    <a:lnTo>
                      <a:pt x="65" y="140"/>
                    </a:lnTo>
                    <a:lnTo>
                      <a:pt x="71" y="139"/>
                    </a:lnTo>
                    <a:lnTo>
                      <a:pt x="76" y="138"/>
                    </a:lnTo>
                    <a:lnTo>
                      <a:pt x="82" y="136"/>
                    </a:lnTo>
                    <a:lnTo>
                      <a:pt x="87" y="132"/>
                    </a:lnTo>
                    <a:lnTo>
                      <a:pt x="92" y="128"/>
                    </a:lnTo>
                    <a:lnTo>
                      <a:pt x="96" y="125"/>
                    </a:lnTo>
                    <a:lnTo>
                      <a:pt x="100" y="120"/>
                    </a:lnTo>
                    <a:lnTo>
                      <a:pt x="104" y="115"/>
                    </a:lnTo>
                    <a:lnTo>
                      <a:pt x="108" y="110"/>
                    </a:lnTo>
                    <a:lnTo>
                      <a:pt x="110" y="104"/>
                    </a:lnTo>
                    <a:lnTo>
                      <a:pt x="113" y="98"/>
                    </a:lnTo>
                    <a:lnTo>
                      <a:pt x="115" y="91"/>
                    </a:lnTo>
                    <a:lnTo>
                      <a:pt x="116" y="85"/>
                    </a:lnTo>
                    <a:lnTo>
                      <a:pt x="117" y="78"/>
                    </a:lnTo>
                    <a:lnTo>
                      <a:pt x="118" y="71"/>
                    </a:lnTo>
                    <a:close/>
                    <a:moveTo>
                      <a:pt x="109" y="71"/>
                    </a:moveTo>
                    <a:lnTo>
                      <a:pt x="108" y="83"/>
                    </a:lnTo>
                    <a:lnTo>
                      <a:pt x="105" y="94"/>
                    </a:lnTo>
                    <a:lnTo>
                      <a:pt x="100" y="104"/>
                    </a:lnTo>
                    <a:lnTo>
                      <a:pt x="94" y="113"/>
                    </a:lnTo>
                    <a:lnTo>
                      <a:pt x="87" y="120"/>
                    </a:lnTo>
                    <a:lnTo>
                      <a:pt x="78" y="126"/>
                    </a:lnTo>
                    <a:lnTo>
                      <a:pt x="69" y="128"/>
                    </a:lnTo>
                    <a:lnTo>
                      <a:pt x="59" y="130"/>
                    </a:lnTo>
                    <a:lnTo>
                      <a:pt x="49" y="128"/>
                    </a:lnTo>
                    <a:lnTo>
                      <a:pt x="40" y="126"/>
                    </a:lnTo>
                    <a:lnTo>
                      <a:pt x="31" y="120"/>
                    </a:lnTo>
                    <a:lnTo>
                      <a:pt x="23" y="113"/>
                    </a:lnTo>
                    <a:lnTo>
                      <a:pt x="17" y="104"/>
                    </a:lnTo>
                    <a:lnTo>
                      <a:pt x="13" y="94"/>
                    </a:lnTo>
                    <a:lnTo>
                      <a:pt x="10" y="83"/>
                    </a:lnTo>
                    <a:lnTo>
                      <a:pt x="9" y="71"/>
                    </a:lnTo>
                    <a:lnTo>
                      <a:pt x="10" y="59"/>
                    </a:lnTo>
                    <a:lnTo>
                      <a:pt x="13" y="48"/>
                    </a:lnTo>
                    <a:lnTo>
                      <a:pt x="17" y="37"/>
                    </a:lnTo>
                    <a:lnTo>
                      <a:pt x="23" y="29"/>
                    </a:lnTo>
                    <a:lnTo>
                      <a:pt x="31" y="22"/>
                    </a:lnTo>
                    <a:lnTo>
                      <a:pt x="40" y="16"/>
                    </a:lnTo>
                    <a:lnTo>
                      <a:pt x="49" y="12"/>
                    </a:lnTo>
                    <a:lnTo>
                      <a:pt x="59" y="11"/>
                    </a:lnTo>
                    <a:lnTo>
                      <a:pt x="69" y="12"/>
                    </a:lnTo>
                    <a:lnTo>
                      <a:pt x="78" y="16"/>
                    </a:lnTo>
                    <a:lnTo>
                      <a:pt x="87" y="22"/>
                    </a:lnTo>
                    <a:lnTo>
                      <a:pt x="94" y="29"/>
                    </a:lnTo>
                    <a:lnTo>
                      <a:pt x="100" y="37"/>
                    </a:lnTo>
                    <a:lnTo>
                      <a:pt x="105" y="48"/>
                    </a:lnTo>
                    <a:lnTo>
                      <a:pt x="108" y="59"/>
                    </a:lnTo>
                    <a:lnTo>
                      <a:pt x="109" y="71"/>
                    </a:lnTo>
                    <a:close/>
                  </a:path>
                </a:pathLst>
              </a:custGeom>
              <a:solidFill>
                <a:srgbClr val="F9E0B3"/>
              </a:solidFill>
              <a:ln w="9525">
                <a:noFill/>
                <a:round/>
                <a:headEnd/>
                <a:tailEnd/>
              </a:ln>
            </p:spPr>
            <p:txBody>
              <a:bodyPr/>
              <a:lstStyle/>
              <a:p>
                <a:endParaRPr lang="zh-CN" altLang="en-US"/>
              </a:p>
            </p:txBody>
          </p:sp>
          <p:sp>
            <p:nvSpPr>
              <p:cNvPr id="18581" name="Freeform 93"/>
              <p:cNvSpPr>
                <a:spLocks noEditPoints="1"/>
              </p:cNvSpPr>
              <p:nvPr/>
            </p:nvSpPr>
            <p:spPr bwMode="auto">
              <a:xfrm>
                <a:off x="1151" y="2649"/>
                <a:ext cx="21" cy="21"/>
              </a:xfrm>
              <a:custGeom>
                <a:avLst/>
                <a:gdLst>
                  <a:gd name="T0" fmla="*/ 0 w 109"/>
                  <a:gd name="T1" fmla="*/ 0 h 130"/>
                  <a:gd name="T2" fmla="*/ 0 w 109"/>
                  <a:gd name="T3" fmla="*/ 0 h 130"/>
                  <a:gd name="T4" fmla="*/ 0 w 109"/>
                  <a:gd name="T5" fmla="*/ 0 h 130"/>
                  <a:gd name="T6" fmla="*/ 0 w 109"/>
                  <a:gd name="T7" fmla="*/ 0 h 130"/>
                  <a:gd name="T8" fmla="*/ 0 w 109"/>
                  <a:gd name="T9" fmla="*/ 0 h 130"/>
                  <a:gd name="T10" fmla="*/ 0 w 109"/>
                  <a:gd name="T11" fmla="*/ 0 h 130"/>
                  <a:gd name="T12" fmla="*/ 0 w 109"/>
                  <a:gd name="T13" fmla="*/ 0 h 130"/>
                  <a:gd name="T14" fmla="*/ 0 w 109"/>
                  <a:gd name="T15" fmla="*/ 0 h 130"/>
                  <a:gd name="T16" fmla="*/ 0 w 109"/>
                  <a:gd name="T17" fmla="*/ 0 h 130"/>
                  <a:gd name="T18" fmla="*/ 0 w 109"/>
                  <a:gd name="T19" fmla="*/ 0 h 130"/>
                  <a:gd name="T20" fmla="*/ 0 w 109"/>
                  <a:gd name="T21" fmla="*/ 0 h 130"/>
                  <a:gd name="T22" fmla="*/ 0 w 109"/>
                  <a:gd name="T23" fmla="*/ 0 h 130"/>
                  <a:gd name="T24" fmla="*/ 0 w 109"/>
                  <a:gd name="T25" fmla="*/ 0 h 130"/>
                  <a:gd name="T26" fmla="*/ 0 w 109"/>
                  <a:gd name="T27" fmla="*/ 0 h 130"/>
                  <a:gd name="T28" fmla="*/ 0 w 109"/>
                  <a:gd name="T29" fmla="*/ 0 h 130"/>
                  <a:gd name="T30" fmla="*/ 0 w 109"/>
                  <a:gd name="T31" fmla="*/ 0 h 130"/>
                  <a:gd name="T32" fmla="*/ 0 w 109"/>
                  <a:gd name="T33" fmla="*/ 0 h 130"/>
                  <a:gd name="T34" fmla="*/ 0 w 109"/>
                  <a:gd name="T35" fmla="*/ 0 h 130"/>
                  <a:gd name="T36" fmla="*/ 0 w 109"/>
                  <a:gd name="T37" fmla="*/ 0 h 130"/>
                  <a:gd name="T38" fmla="*/ 0 w 109"/>
                  <a:gd name="T39" fmla="*/ 0 h 130"/>
                  <a:gd name="T40" fmla="*/ 0 w 109"/>
                  <a:gd name="T41" fmla="*/ 0 h 130"/>
                  <a:gd name="T42" fmla="*/ 0 w 109"/>
                  <a:gd name="T43" fmla="*/ 0 h 130"/>
                  <a:gd name="T44" fmla="*/ 0 w 109"/>
                  <a:gd name="T45" fmla="*/ 0 h 130"/>
                  <a:gd name="T46" fmla="*/ 0 w 109"/>
                  <a:gd name="T47" fmla="*/ 0 h 130"/>
                  <a:gd name="T48" fmla="*/ 0 w 109"/>
                  <a:gd name="T49" fmla="*/ 0 h 130"/>
                  <a:gd name="T50" fmla="*/ 0 w 109"/>
                  <a:gd name="T51" fmla="*/ 0 h 130"/>
                  <a:gd name="T52" fmla="*/ 0 w 109"/>
                  <a:gd name="T53" fmla="*/ 0 h 130"/>
                  <a:gd name="T54" fmla="*/ 0 w 109"/>
                  <a:gd name="T55" fmla="*/ 0 h 130"/>
                  <a:gd name="T56" fmla="*/ 0 w 109"/>
                  <a:gd name="T57" fmla="*/ 0 h 130"/>
                  <a:gd name="T58" fmla="*/ 0 w 109"/>
                  <a:gd name="T59" fmla="*/ 0 h 130"/>
                  <a:gd name="T60" fmla="*/ 0 w 109"/>
                  <a:gd name="T61" fmla="*/ 0 h 130"/>
                  <a:gd name="T62" fmla="*/ 0 w 109"/>
                  <a:gd name="T63" fmla="*/ 0 h 130"/>
                  <a:gd name="T64" fmla="*/ 0 w 109"/>
                  <a:gd name="T65" fmla="*/ 0 h 130"/>
                  <a:gd name="T66" fmla="*/ 0 w 109"/>
                  <a:gd name="T67" fmla="*/ 0 h 130"/>
                  <a:gd name="T68" fmla="*/ 0 w 109"/>
                  <a:gd name="T69" fmla="*/ 0 h 130"/>
                  <a:gd name="T70" fmla="*/ 0 w 109"/>
                  <a:gd name="T71" fmla="*/ 0 h 130"/>
                  <a:gd name="T72" fmla="*/ 0 w 109"/>
                  <a:gd name="T73" fmla="*/ 0 h 130"/>
                  <a:gd name="T74" fmla="*/ 0 w 109"/>
                  <a:gd name="T75" fmla="*/ 0 h 130"/>
                  <a:gd name="T76" fmla="*/ 0 w 109"/>
                  <a:gd name="T77" fmla="*/ 0 h 130"/>
                  <a:gd name="T78" fmla="*/ 0 w 109"/>
                  <a:gd name="T79" fmla="*/ 0 h 130"/>
                  <a:gd name="T80" fmla="*/ 0 w 109"/>
                  <a:gd name="T81" fmla="*/ 0 h 130"/>
                  <a:gd name="T82" fmla="*/ 0 w 109"/>
                  <a:gd name="T83" fmla="*/ 0 h 130"/>
                  <a:gd name="T84" fmla="*/ 0 w 109"/>
                  <a:gd name="T85" fmla="*/ 0 h 1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9"/>
                  <a:gd name="T130" fmla="*/ 0 h 130"/>
                  <a:gd name="T131" fmla="*/ 109 w 109"/>
                  <a:gd name="T132" fmla="*/ 130 h 1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9" h="130">
                    <a:moveTo>
                      <a:pt x="109" y="65"/>
                    </a:moveTo>
                    <a:lnTo>
                      <a:pt x="109" y="58"/>
                    </a:lnTo>
                    <a:lnTo>
                      <a:pt x="108" y="52"/>
                    </a:lnTo>
                    <a:lnTo>
                      <a:pt x="107" y="46"/>
                    </a:lnTo>
                    <a:lnTo>
                      <a:pt x="105" y="40"/>
                    </a:lnTo>
                    <a:lnTo>
                      <a:pt x="100" y="29"/>
                    </a:lnTo>
                    <a:lnTo>
                      <a:pt x="93" y="19"/>
                    </a:lnTo>
                    <a:lnTo>
                      <a:pt x="85" y="11"/>
                    </a:lnTo>
                    <a:lnTo>
                      <a:pt x="76" y="5"/>
                    </a:lnTo>
                    <a:lnTo>
                      <a:pt x="71" y="2"/>
                    </a:lnTo>
                    <a:lnTo>
                      <a:pt x="66" y="1"/>
                    </a:lnTo>
                    <a:lnTo>
                      <a:pt x="61" y="0"/>
                    </a:lnTo>
                    <a:lnTo>
                      <a:pt x="55" y="0"/>
                    </a:lnTo>
                    <a:lnTo>
                      <a:pt x="50" y="0"/>
                    </a:lnTo>
                    <a:lnTo>
                      <a:pt x="44" y="1"/>
                    </a:lnTo>
                    <a:lnTo>
                      <a:pt x="39" y="2"/>
                    </a:lnTo>
                    <a:lnTo>
                      <a:pt x="34" y="5"/>
                    </a:lnTo>
                    <a:lnTo>
                      <a:pt x="24" y="11"/>
                    </a:lnTo>
                    <a:lnTo>
                      <a:pt x="16" y="19"/>
                    </a:lnTo>
                    <a:lnTo>
                      <a:pt x="9" y="29"/>
                    </a:lnTo>
                    <a:lnTo>
                      <a:pt x="4" y="40"/>
                    </a:lnTo>
                    <a:lnTo>
                      <a:pt x="3" y="46"/>
                    </a:lnTo>
                    <a:lnTo>
                      <a:pt x="1" y="52"/>
                    </a:lnTo>
                    <a:lnTo>
                      <a:pt x="0" y="58"/>
                    </a:lnTo>
                    <a:lnTo>
                      <a:pt x="0" y="65"/>
                    </a:lnTo>
                    <a:lnTo>
                      <a:pt x="0" y="71"/>
                    </a:lnTo>
                    <a:lnTo>
                      <a:pt x="1" y="78"/>
                    </a:lnTo>
                    <a:lnTo>
                      <a:pt x="3" y="84"/>
                    </a:lnTo>
                    <a:lnTo>
                      <a:pt x="4" y="90"/>
                    </a:lnTo>
                    <a:lnTo>
                      <a:pt x="7" y="96"/>
                    </a:lnTo>
                    <a:lnTo>
                      <a:pt x="9" y="101"/>
                    </a:lnTo>
                    <a:lnTo>
                      <a:pt x="12" y="106"/>
                    </a:lnTo>
                    <a:lnTo>
                      <a:pt x="16" y="110"/>
                    </a:lnTo>
                    <a:lnTo>
                      <a:pt x="20" y="115"/>
                    </a:lnTo>
                    <a:lnTo>
                      <a:pt x="24" y="119"/>
                    </a:lnTo>
                    <a:lnTo>
                      <a:pt x="29" y="121"/>
                    </a:lnTo>
                    <a:lnTo>
                      <a:pt x="34" y="125"/>
                    </a:lnTo>
                    <a:lnTo>
                      <a:pt x="39" y="127"/>
                    </a:lnTo>
                    <a:lnTo>
                      <a:pt x="44" y="128"/>
                    </a:lnTo>
                    <a:lnTo>
                      <a:pt x="50" y="130"/>
                    </a:lnTo>
                    <a:lnTo>
                      <a:pt x="55" y="130"/>
                    </a:lnTo>
                    <a:lnTo>
                      <a:pt x="61" y="130"/>
                    </a:lnTo>
                    <a:lnTo>
                      <a:pt x="66" y="128"/>
                    </a:lnTo>
                    <a:lnTo>
                      <a:pt x="71" y="127"/>
                    </a:lnTo>
                    <a:lnTo>
                      <a:pt x="76" y="125"/>
                    </a:lnTo>
                    <a:lnTo>
                      <a:pt x="85" y="119"/>
                    </a:lnTo>
                    <a:lnTo>
                      <a:pt x="93" y="110"/>
                    </a:lnTo>
                    <a:lnTo>
                      <a:pt x="100" y="101"/>
                    </a:lnTo>
                    <a:lnTo>
                      <a:pt x="105" y="90"/>
                    </a:lnTo>
                    <a:lnTo>
                      <a:pt x="107" y="84"/>
                    </a:lnTo>
                    <a:lnTo>
                      <a:pt x="108" y="78"/>
                    </a:lnTo>
                    <a:lnTo>
                      <a:pt x="109" y="71"/>
                    </a:lnTo>
                    <a:lnTo>
                      <a:pt x="109" y="65"/>
                    </a:lnTo>
                    <a:close/>
                    <a:moveTo>
                      <a:pt x="100" y="65"/>
                    </a:moveTo>
                    <a:lnTo>
                      <a:pt x="99" y="76"/>
                    </a:lnTo>
                    <a:lnTo>
                      <a:pt x="97" y="85"/>
                    </a:lnTo>
                    <a:lnTo>
                      <a:pt x="92" y="95"/>
                    </a:lnTo>
                    <a:lnTo>
                      <a:pt x="87" y="103"/>
                    </a:lnTo>
                    <a:lnTo>
                      <a:pt x="80" y="109"/>
                    </a:lnTo>
                    <a:lnTo>
                      <a:pt x="73" y="114"/>
                    </a:lnTo>
                    <a:lnTo>
                      <a:pt x="64" y="118"/>
                    </a:lnTo>
                    <a:lnTo>
                      <a:pt x="55" y="119"/>
                    </a:lnTo>
                    <a:lnTo>
                      <a:pt x="46" y="118"/>
                    </a:lnTo>
                    <a:lnTo>
                      <a:pt x="38" y="114"/>
                    </a:lnTo>
                    <a:lnTo>
                      <a:pt x="30" y="109"/>
                    </a:lnTo>
                    <a:lnTo>
                      <a:pt x="22" y="103"/>
                    </a:lnTo>
                    <a:lnTo>
                      <a:pt x="17" y="95"/>
                    </a:lnTo>
                    <a:lnTo>
                      <a:pt x="13" y="85"/>
                    </a:lnTo>
                    <a:lnTo>
                      <a:pt x="10" y="76"/>
                    </a:lnTo>
                    <a:lnTo>
                      <a:pt x="9" y="65"/>
                    </a:lnTo>
                    <a:lnTo>
                      <a:pt x="10" y="54"/>
                    </a:lnTo>
                    <a:lnTo>
                      <a:pt x="13" y="43"/>
                    </a:lnTo>
                    <a:lnTo>
                      <a:pt x="17" y="35"/>
                    </a:lnTo>
                    <a:lnTo>
                      <a:pt x="22" y="26"/>
                    </a:lnTo>
                    <a:lnTo>
                      <a:pt x="30" y="20"/>
                    </a:lnTo>
                    <a:lnTo>
                      <a:pt x="38" y="16"/>
                    </a:lnTo>
                    <a:lnTo>
                      <a:pt x="46" y="12"/>
                    </a:lnTo>
                    <a:lnTo>
                      <a:pt x="55" y="11"/>
                    </a:lnTo>
                    <a:lnTo>
                      <a:pt x="64" y="12"/>
                    </a:lnTo>
                    <a:lnTo>
                      <a:pt x="73" y="16"/>
                    </a:lnTo>
                    <a:lnTo>
                      <a:pt x="80" y="20"/>
                    </a:lnTo>
                    <a:lnTo>
                      <a:pt x="87" y="26"/>
                    </a:lnTo>
                    <a:lnTo>
                      <a:pt x="92" y="35"/>
                    </a:lnTo>
                    <a:lnTo>
                      <a:pt x="97" y="43"/>
                    </a:lnTo>
                    <a:lnTo>
                      <a:pt x="99" y="54"/>
                    </a:lnTo>
                    <a:lnTo>
                      <a:pt x="100" y="65"/>
                    </a:lnTo>
                    <a:close/>
                  </a:path>
                </a:pathLst>
              </a:custGeom>
              <a:solidFill>
                <a:srgbClr val="FAE3B4"/>
              </a:solidFill>
              <a:ln w="9525">
                <a:noFill/>
                <a:round/>
                <a:headEnd/>
                <a:tailEnd/>
              </a:ln>
            </p:spPr>
            <p:txBody>
              <a:bodyPr/>
              <a:lstStyle/>
              <a:p>
                <a:endParaRPr lang="zh-CN" altLang="en-US"/>
              </a:p>
            </p:txBody>
          </p:sp>
          <p:sp>
            <p:nvSpPr>
              <p:cNvPr id="18582" name="Freeform 94"/>
              <p:cNvSpPr>
                <a:spLocks noEditPoints="1"/>
              </p:cNvSpPr>
              <p:nvPr/>
            </p:nvSpPr>
            <p:spPr bwMode="auto">
              <a:xfrm>
                <a:off x="1152" y="2649"/>
                <a:ext cx="20" cy="20"/>
              </a:xfrm>
              <a:custGeom>
                <a:avLst/>
                <a:gdLst>
                  <a:gd name="T0" fmla="*/ 0 w 100"/>
                  <a:gd name="T1" fmla="*/ 0 h 119"/>
                  <a:gd name="T2" fmla="*/ 0 w 100"/>
                  <a:gd name="T3" fmla="*/ 0 h 119"/>
                  <a:gd name="T4" fmla="*/ 0 w 100"/>
                  <a:gd name="T5" fmla="*/ 0 h 119"/>
                  <a:gd name="T6" fmla="*/ 0 w 100"/>
                  <a:gd name="T7" fmla="*/ 0 h 119"/>
                  <a:gd name="T8" fmla="*/ 0 w 100"/>
                  <a:gd name="T9" fmla="*/ 0 h 119"/>
                  <a:gd name="T10" fmla="*/ 0 w 100"/>
                  <a:gd name="T11" fmla="*/ 0 h 119"/>
                  <a:gd name="T12" fmla="*/ 0 w 100"/>
                  <a:gd name="T13" fmla="*/ 0 h 119"/>
                  <a:gd name="T14" fmla="*/ 0 w 100"/>
                  <a:gd name="T15" fmla="*/ 0 h 119"/>
                  <a:gd name="T16" fmla="*/ 0 w 100"/>
                  <a:gd name="T17" fmla="*/ 0 h 119"/>
                  <a:gd name="T18" fmla="*/ 0 w 100"/>
                  <a:gd name="T19" fmla="*/ 0 h 119"/>
                  <a:gd name="T20" fmla="*/ 0 w 100"/>
                  <a:gd name="T21" fmla="*/ 0 h 119"/>
                  <a:gd name="T22" fmla="*/ 0 w 100"/>
                  <a:gd name="T23" fmla="*/ 0 h 119"/>
                  <a:gd name="T24" fmla="*/ 0 w 100"/>
                  <a:gd name="T25" fmla="*/ 0 h 119"/>
                  <a:gd name="T26" fmla="*/ 0 w 100"/>
                  <a:gd name="T27" fmla="*/ 0 h 119"/>
                  <a:gd name="T28" fmla="*/ 0 w 100"/>
                  <a:gd name="T29" fmla="*/ 0 h 119"/>
                  <a:gd name="T30" fmla="*/ 0 w 100"/>
                  <a:gd name="T31" fmla="*/ 0 h 119"/>
                  <a:gd name="T32" fmla="*/ 0 w 100"/>
                  <a:gd name="T33" fmla="*/ 0 h 119"/>
                  <a:gd name="T34" fmla="*/ 0 w 100"/>
                  <a:gd name="T35" fmla="*/ 0 h 119"/>
                  <a:gd name="T36" fmla="*/ 0 w 100"/>
                  <a:gd name="T37" fmla="*/ 0 h 119"/>
                  <a:gd name="T38" fmla="*/ 0 w 100"/>
                  <a:gd name="T39" fmla="*/ 0 h 119"/>
                  <a:gd name="T40" fmla="*/ 0 w 100"/>
                  <a:gd name="T41" fmla="*/ 0 h 119"/>
                  <a:gd name="T42" fmla="*/ 0 w 100"/>
                  <a:gd name="T43" fmla="*/ 0 h 119"/>
                  <a:gd name="T44" fmla="*/ 0 w 100"/>
                  <a:gd name="T45" fmla="*/ 0 h 119"/>
                  <a:gd name="T46" fmla="*/ 0 w 100"/>
                  <a:gd name="T47" fmla="*/ 0 h 119"/>
                  <a:gd name="T48" fmla="*/ 0 w 100"/>
                  <a:gd name="T49" fmla="*/ 0 h 119"/>
                  <a:gd name="T50" fmla="*/ 0 w 100"/>
                  <a:gd name="T51" fmla="*/ 0 h 119"/>
                  <a:gd name="T52" fmla="*/ 0 w 100"/>
                  <a:gd name="T53" fmla="*/ 0 h 119"/>
                  <a:gd name="T54" fmla="*/ 0 w 100"/>
                  <a:gd name="T55" fmla="*/ 0 h 119"/>
                  <a:gd name="T56" fmla="*/ 0 w 100"/>
                  <a:gd name="T57" fmla="*/ 0 h 119"/>
                  <a:gd name="T58" fmla="*/ 0 w 100"/>
                  <a:gd name="T59" fmla="*/ 0 h 119"/>
                  <a:gd name="T60" fmla="*/ 0 w 100"/>
                  <a:gd name="T61" fmla="*/ 0 h 119"/>
                  <a:gd name="T62" fmla="*/ 0 w 100"/>
                  <a:gd name="T63" fmla="*/ 0 h 119"/>
                  <a:gd name="T64" fmla="*/ 0 w 100"/>
                  <a:gd name="T65" fmla="*/ 0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19"/>
                  <a:gd name="T101" fmla="*/ 100 w 100"/>
                  <a:gd name="T102" fmla="*/ 119 h 1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19">
                    <a:moveTo>
                      <a:pt x="100" y="60"/>
                    </a:moveTo>
                    <a:lnTo>
                      <a:pt x="99" y="48"/>
                    </a:lnTo>
                    <a:lnTo>
                      <a:pt x="96" y="37"/>
                    </a:lnTo>
                    <a:lnTo>
                      <a:pt x="91" y="26"/>
                    </a:lnTo>
                    <a:lnTo>
                      <a:pt x="85" y="18"/>
                    </a:lnTo>
                    <a:lnTo>
                      <a:pt x="78" y="11"/>
                    </a:lnTo>
                    <a:lnTo>
                      <a:pt x="69" y="5"/>
                    </a:lnTo>
                    <a:lnTo>
                      <a:pt x="60" y="1"/>
                    </a:lnTo>
                    <a:lnTo>
                      <a:pt x="50" y="0"/>
                    </a:lnTo>
                    <a:lnTo>
                      <a:pt x="40" y="1"/>
                    </a:lnTo>
                    <a:lnTo>
                      <a:pt x="31" y="5"/>
                    </a:lnTo>
                    <a:lnTo>
                      <a:pt x="22" y="11"/>
                    </a:lnTo>
                    <a:lnTo>
                      <a:pt x="14" y="18"/>
                    </a:lnTo>
                    <a:lnTo>
                      <a:pt x="8" y="26"/>
                    </a:lnTo>
                    <a:lnTo>
                      <a:pt x="4" y="37"/>
                    </a:lnTo>
                    <a:lnTo>
                      <a:pt x="1" y="48"/>
                    </a:lnTo>
                    <a:lnTo>
                      <a:pt x="0" y="60"/>
                    </a:lnTo>
                    <a:lnTo>
                      <a:pt x="1" y="72"/>
                    </a:lnTo>
                    <a:lnTo>
                      <a:pt x="4" y="83"/>
                    </a:lnTo>
                    <a:lnTo>
                      <a:pt x="8" y="93"/>
                    </a:lnTo>
                    <a:lnTo>
                      <a:pt x="14" y="102"/>
                    </a:lnTo>
                    <a:lnTo>
                      <a:pt x="22" y="109"/>
                    </a:lnTo>
                    <a:lnTo>
                      <a:pt x="31" y="115"/>
                    </a:lnTo>
                    <a:lnTo>
                      <a:pt x="40" y="117"/>
                    </a:lnTo>
                    <a:lnTo>
                      <a:pt x="50" y="119"/>
                    </a:lnTo>
                    <a:lnTo>
                      <a:pt x="60" y="117"/>
                    </a:lnTo>
                    <a:lnTo>
                      <a:pt x="69" y="115"/>
                    </a:lnTo>
                    <a:lnTo>
                      <a:pt x="78" y="109"/>
                    </a:lnTo>
                    <a:lnTo>
                      <a:pt x="85" y="102"/>
                    </a:lnTo>
                    <a:lnTo>
                      <a:pt x="91" y="93"/>
                    </a:lnTo>
                    <a:lnTo>
                      <a:pt x="96" y="83"/>
                    </a:lnTo>
                    <a:lnTo>
                      <a:pt x="99" y="72"/>
                    </a:lnTo>
                    <a:lnTo>
                      <a:pt x="100" y="60"/>
                    </a:lnTo>
                    <a:close/>
                    <a:moveTo>
                      <a:pt x="91" y="60"/>
                    </a:moveTo>
                    <a:lnTo>
                      <a:pt x="90" y="69"/>
                    </a:lnTo>
                    <a:lnTo>
                      <a:pt x="87" y="79"/>
                    </a:lnTo>
                    <a:lnTo>
                      <a:pt x="84" y="87"/>
                    </a:lnTo>
                    <a:lnTo>
                      <a:pt x="79" y="95"/>
                    </a:lnTo>
                    <a:lnTo>
                      <a:pt x="73" y="101"/>
                    </a:lnTo>
                    <a:lnTo>
                      <a:pt x="66" y="104"/>
                    </a:lnTo>
                    <a:lnTo>
                      <a:pt x="58" y="108"/>
                    </a:lnTo>
                    <a:lnTo>
                      <a:pt x="50" y="108"/>
                    </a:lnTo>
                    <a:lnTo>
                      <a:pt x="42" y="108"/>
                    </a:lnTo>
                    <a:lnTo>
                      <a:pt x="34" y="104"/>
                    </a:lnTo>
                    <a:lnTo>
                      <a:pt x="27" y="101"/>
                    </a:lnTo>
                    <a:lnTo>
                      <a:pt x="20" y="95"/>
                    </a:lnTo>
                    <a:lnTo>
                      <a:pt x="16" y="87"/>
                    </a:lnTo>
                    <a:lnTo>
                      <a:pt x="12" y="79"/>
                    </a:lnTo>
                    <a:lnTo>
                      <a:pt x="9" y="69"/>
                    </a:lnTo>
                    <a:lnTo>
                      <a:pt x="9" y="60"/>
                    </a:lnTo>
                    <a:lnTo>
                      <a:pt x="9" y="50"/>
                    </a:lnTo>
                    <a:lnTo>
                      <a:pt x="12" y="41"/>
                    </a:lnTo>
                    <a:lnTo>
                      <a:pt x="16" y="32"/>
                    </a:lnTo>
                    <a:lnTo>
                      <a:pt x="20" y="25"/>
                    </a:lnTo>
                    <a:lnTo>
                      <a:pt x="27" y="19"/>
                    </a:lnTo>
                    <a:lnTo>
                      <a:pt x="34" y="15"/>
                    </a:lnTo>
                    <a:lnTo>
                      <a:pt x="42" y="12"/>
                    </a:lnTo>
                    <a:lnTo>
                      <a:pt x="50" y="11"/>
                    </a:lnTo>
                    <a:lnTo>
                      <a:pt x="58" y="12"/>
                    </a:lnTo>
                    <a:lnTo>
                      <a:pt x="66" y="15"/>
                    </a:lnTo>
                    <a:lnTo>
                      <a:pt x="73" y="19"/>
                    </a:lnTo>
                    <a:lnTo>
                      <a:pt x="79" y="25"/>
                    </a:lnTo>
                    <a:lnTo>
                      <a:pt x="84" y="32"/>
                    </a:lnTo>
                    <a:lnTo>
                      <a:pt x="87" y="41"/>
                    </a:lnTo>
                    <a:lnTo>
                      <a:pt x="90" y="50"/>
                    </a:lnTo>
                    <a:lnTo>
                      <a:pt x="91" y="60"/>
                    </a:lnTo>
                    <a:close/>
                  </a:path>
                </a:pathLst>
              </a:custGeom>
              <a:solidFill>
                <a:srgbClr val="FAE3B4"/>
              </a:solidFill>
              <a:ln w="9525">
                <a:noFill/>
                <a:round/>
                <a:headEnd/>
                <a:tailEnd/>
              </a:ln>
            </p:spPr>
            <p:txBody>
              <a:bodyPr/>
              <a:lstStyle/>
              <a:p>
                <a:endParaRPr lang="zh-CN" altLang="en-US"/>
              </a:p>
            </p:txBody>
          </p:sp>
          <p:sp>
            <p:nvSpPr>
              <p:cNvPr id="18583" name="Freeform 95"/>
              <p:cNvSpPr>
                <a:spLocks noEditPoints="1"/>
              </p:cNvSpPr>
              <p:nvPr/>
            </p:nvSpPr>
            <p:spPr bwMode="auto">
              <a:xfrm>
                <a:off x="1152" y="2650"/>
                <a:ext cx="19" cy="18"/>
              </a:xfrm>
              <a:custGeom>
                <a:avLst/>
                <a:gdLst>
                  <a:gd name="T0" fmla="*/ 0 w 91"/>
                  <a:gd name="T1" fmla="*/ 0 h 108"/>
                  <a:gd name="T2" fmla="*/ 0 w 91"/>
                  <a:gd name="T3" fmla="*/ 0 h 108"/>
                  <a:gd name="T4" fmla="*/ 0 w 91"/>
                  <a:gd name="T5" fmla="*/ 0 h 108"/>
                  <a:gd name="T6" fmla="*/ 0 w 91"/>
                  <a:gd name="T7" fmla="*/ 0 h 108"/>
                  <a:gd name="T8" fmla="*/ 0 w 91"/>
                  <a:gd name="T9" fmla="*/ 0 h 108"/>
                  <a:gd name="T10" fmla="*/ 0 w 91"/>
                  <a:gd name="T11" fmla="*/ 0 h 108"/>
                  <a:gd name="T12" fmla="*/ 0 w 91"/>
                  <a:gd name="T13" fmla="*/ 0 h 108"/>
                  <a:gd name="T14" fmla="*/ 0 w 91"/>
                  <a:gd name="T15" fmla="*/ 0 h 108"/>
                  <a:gd name="T16" fmla="*/ 0 w 91"/>
                  <a:gd name="T17" fmla="*/ 0 h 108"/>
                  <a:gd name="T18" fmla="*/ 0 w 91"/>
                  <a:gd name="T19" fmla="*/ 0 h 108"/>
                  <a:gd name="T20" fmla="*/ 0 w 91"/>
                  <a:gd name="T21" fmla="*/ 0 h 108"/>
                  <a:gd name="T22" fmla="*/ 0 w 91"/>
                  <a:gd name="T23" fmla="*/ 0 h 108"/>
                  <a:gd name="T24" fmla="*/ 0 w 91"/>
                  <a:gd name="T25" fmla="*/ 0 h 108"/>
                  <a:gd name="T26" fmla="*/ 0 w 91"/>
                  <a:gd name="T27" fmla="*/ 0 h 108"/>
                  <a:gd name="T28" fmla="*/ 0 w 91"/>
                  <a:gd name="T29" fmla="*/ 0 h 108"/>
                  <a:gd name="T30" fmla="*/ 0 w 91"/>
                  <a:gd name="T31" fmla="*/ 0 h 108"/>
                  <a:gd name="T32" fmla="*/ 0 w 91"/>
                  <a:gd name="T33" fmla="*/ 0 h 108"/>
                  <a:gd name="T34" fmla="*/ 0 w 91"/>
                  <a:gd name="T35" fmla="*/ 0 h 108"/>
                  <a:gd name="T36" fmla="*/ 0 w 91"/>
                  <a:gd name="T37" fmla="*/ 0 h 108"/>
                  <a:gd name="T38" fmla="*/ 0 w 91"/>
                  <a:gd name="T39" fmla="*/ 0 h 108"/>
                  <a:gd name="T40" fmla="*/ 0 w 91"/>
                  <a:gd name="T41" fmla="*/ 0 h 108"/>
                  <a:gd name="T42" fmla="*/ 0 w 91"/>
                  <a:gd name="T43" fmla="*/ 0 h 108"/>
                  <a:gd name="T44" fmla="*/ 0 w 91"/>
                  <a:gd name="T45" fmla="*/ 0 h 108"/>
                  <a:gd name="T46" fmla="*/ 0 w 91"/>
                  <a:gd name="T47" fmla="*/ 0 h 108"/>
                  <a:gd name="T48" fmla="*/ 0 w 91"/>
                  <a:gd name="T49" fmla="*/ 0 h 108"/>
                  <a:gd name="T50" fmla="*/ 0 w 91"/>
                  <a:gd name="T51" fmla="*/ 0 h 108"/>
                  <a:gd name="T52" fmla="*/ 0 w 91"/>
                  <a:gd name="T53" fmla="*/ 0 h 108"/>
                  <a:gd name="T54" fmla="*/ 0 w 91"/>
                  <a:gd name="T55" fmla="*/ 0 h 108"/>
                  <a:gd name="T56" fmla="*/ 0 w 91"/>
                  <a:gd name="T57" fmla="*/ 0 h 108"/>
                  <a:gd name="T58" fmla="*/ 0 w 91"/>
                  <a:gd name="T59" fmla="*/ 0 h 108"/>
                  <a:gd name="T60" fmla="*/ 0 w 91"/>
                  <a:gd name="T61" fmla="*/ 0 h 108"/>
                  <a:gd name="T62" fmla="*/ 0 w 91"/>
                  <a:gd name="T63" fmla="*/ 0 h 108"/>
                  <a:gd name="T64" fmla="*/ 0 w 91"/>
                  <a:gd name="T65" fmla="*/ 0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1"/>
                  <a:gd name="T100" fmla="*/ 0 h 108"/>
                  <a:gd name="T101" fmla="*/ 91 w 91"/>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1" h="108">
                    <a:moveTo>
                      <a:pt x="91" y="54"/>
                    </a:moveTo>
                    <a:lnTo>
                      <a:pt x="90" y="43"/>
                    </a:lnTo>
                    <a:lnTo>
                      <a:pt x="88" y="32"/>
                    </a:lnTo>
                    <a:lnTo>
                      <a:pt x="83" y="24"/>
                    </a:lnTo>
                    <a:lnTo>
                      <a:pt x="78" y="15"/>
                    </a:lnTo>
                    <a:lnTo>
                      <a:pt x="71" y="9"/>
                    </a:lnTo>
                    <a:lnTo>
                      <a:pt x="64" y="3"/>
                    </a:lnTo>
                    <a:lnTo>
                      <a:pt x="55" y="1"/>
                    </a:lnTo>
                    <a:lnTo>
                      <a:pt x="46" y="0"/>
                    </a:lnTo>
                    <a:lnTo>
                      <a:pt x="37" y="1"/>
                    </a:lnTo>
                    <a:lnTo>
                      <a:pt x="29" y="3"/>
                    </a:lnTo>
                    <a:lnTo>
                      <a:pt x="21" y="9"/>
                    </a:lnTo>
                    <a:lnTo>
                      <a:pt x="13" y="15"/>
                    </a:lnTo>
                    <a:lnTo>
                      <a:pt x="8" y="24"/>
                    </a:lnTo>
                    <a:lnTo>
                      <a:pt x="4" y="32"/>
                    </a:lnTo>
                    <a:lnTo>
                      <a:pt x="1" y="43"/>
                    </a:lnTo>
                    <a:lnTo>
                      <a:pt x="0" y="54"/>
                    </a:lnTo>
                    <a:lnTo>
                      <a:pt x="1" y="65"/>
                    </a:lnTo>
                    <a:lnTo>
                      <a:pt x="4" y="74"/>
                    </a:lnTo>
                    <a:lnTo>
                      <a:pt x="8" y="84"/>
                    </a:lnTo>
                    <a:lnTo>
                      <a:pt x="13" y="92"/>
                    </a:lnTo>
                    <a:lnTo>
                      <a:pt x="21" y="98"/>
                    </a:lnTo>
                    <a:lnTo>
                      <a:pt x="29" y="103"/>
                    </a:lnTo>
                    <a:lnTo>
                      <a:pt x="37" y="107"/>
                    </a:lnTo>
                    <a:lnTo>
                      <a:pt x="46" y="108"/>
                    </a:lnTo>
                    <a:lnTo>
                      <a:pt x="55" y="107"/>
                    </a:lnTo>
                    <a:lnTo>
                      <a:pt x="64" y="103"/>
                    </a:lnTo>
                    <a:lnTo>
                      <a:pt x="71" y="98"/>
                    </a:lnTo>
                    <a:lnTo>
                      <a:pt x="78" y="92"/>
                    </a:lnTo>
                    <a:lnTo>
                      <a:pt x="83" y="84"/>
                    </a:lnTo>
                    <a:lnTo>
                      <a:pt x="88" y="74"/>
                    </a:lnTo>
                    <a:lnTo>
                      <a:pt x="90" y="65"/>
                    </a:lnTo>
                    <a:lnTo>
                      <a:pt x="91" y="54"/>
                    </a:lnTo>
                    <a:close/>
                    <a:moveTo>
                      <a:pt x="82" y="54"/>
                    </a:moveTo>
                    <a:lnTo>
                      <a:pt x="81" y="62"/>
                    </a:lnTo>
                    <a:lnTo>
                      <a:pt x="79" y="71"/>
                    </a:lnTo>
                    <a:lnTo>
                      <a:pt x="76" y="78"/>
                    </a:lnTo>
                    <a:lnTo>
                      <a:pt x="72" y="84"/>
                    </a:lnTo>
                    <a:lnTo>
                      <a:pt x="66" y="90"/>
                    </a:lnTo>
                    <a:lnTo>
                      <a:pt x="60" y="93"/>
                    </a:lnTo>
                    <a:lnTo>
                      <a:pt x="53" y="96"/>
                    </a:lnTo>
                    <a:lnTo>
                      <a:pt x="46" y="97"/>
                    </a:lnTo>
                    <a:lnTo>
                      <a:pt x="39" y="96"/>
                    </a:lnTo>
                    <a:lnTo>
                      <a:pt x="32" y="93"/>
                    </a:lnTo>
                    <a:lnTo>
                      <a:pt x="26" y="90"/>
                    </a:lnTo>
                    <a:lnTo>
                      <a:pt x="21" y="84"/>
                    </a:lnTo>
                    <a:lnTo>
                      <a:pt x="15" y="78"/>
                    </a:lnTo>
                    <a:lnTo>
                      <a:pt x="12" y="71"/>
                    </a:lnTo>
                    <a:lnTo>
                      <a:pt x="10" y="62"/>
                    </a:lnTo>
                    <a:lnTo>
                      <a:pt x="9" y="54"/>
                    </a:lnTo>
                    <a:lnTo>
                      <a:pt x="10" y="45"/>
                    </a:lnTo>
                    <a:lnTo>
                      <a:pt x="12" y="37"/>
                    </a:lnTo>
                    <a:lnTo>
                      <a:pt x="15" y="30"/>
                    </a:lnTo>
                    <a:lnTo>
                      <a:pt x="21" y="24"/>
                    </a:lnTo>
                    <a:lnTo>
                      <a:pt x="26" y="18"/>
                    </a:lnTo>
                    <a:lnTo>
                      <a:pt x="32" y="14"/>
                    </a:lnTo>
                    <a:lnTo>
                      <a:pt x="39" y="12"/>
                    </a:lnTo>
                    <a:lnTo>
                      <a:pt x="46" y="11"/>
                    </a:lnTo>
                    <a:lnTo>
                      <a:pt x="53" y="12"/>
                    </a:lnTo>
                    <a:lnTo>
                      <a:pt x="60" y="14"/>
                    </a:lnTo>
                    <a:lnTo>
                      <a:pt x="66" y="18"/>
                    </a:lnTo>
                    <a:lnTo>
                      <a:pt x="72" y="24"/>
                    </a:lnTo>
                    <a:lnTo>
                      <a:pt x="76" y="30"/>
                    </a:lnTo>
                    <a:lnTo>
                      <a:pt x="79" y="37"/>
                    </a:lnTo>
                    <a:lnTo>
                      <a:pt x="81" y="45"/>
                    </a:lnTo>
                    <a:lnTo>
                      <a:pt x="82" y="54"/>
                    </a:lnTo>
                    <a:close/>
                  </a:path>
                </a:pathLst>
              </a:custGeom>
              <a:solidFill>
                <a:srgbClr val="FAE6B8"/>
              </a:solidFill>
              <a:ln w="9525">
                <a:noFill/>
                <a:round/>
                <a:headEnd/>
                <a:tailEnd/>
              </a:ln>
            </p:spPr>
            <p:txBody>
              <a:bodyPr/>
              <a:lstStyle/>
              <a:p>
                <a:endParaRPr lang="zh-CN" altLang="en-US"/>
              </a:p>
            </p:txBody>
          </p:sp>
          <p:sp>
            <p:nvSpPr>
              <p:cNvPr id="18584" name="Freeform 96"/>
              <p:cNvSpPr>
                <a:spLocks noEditPoints="1"/>
              </p:cNvSpPr>
              <p:nvPr/>
            </p:nvSpPr>
            <p:spPr bwMode="auto">
              <a:xfrm>
                <a:off x="1153" y="2651"/>
                <a:ext cx="17" cy="16"/>
              </a:xfrm>
              <a:custGeom>
                <a:avLst/>
                <a:gdLst>
                  <a:gd name="T0" fmla="*/ 0 w 82"/>
                  <a:gd name="T1" fmla="*/ 0 h 97"/>
                  <a:gd name="T2" fmla="*/ 0 w 82"/>
                  <a:gd name="T3" fmla="*/ 0 h 97"/>
                  <a:gd name="T4" fmla="*/ 0 w 82"/>
                  <a:gd name="T5" fmla="*/ 0 h 97"/>
                  <a:gd name="T6" fmla="*/ 0 w 82"/>
                  <a:gd name="T7" fmla="*/ 0 h 97"/>
                  <a:gd name="T8" fmla="*/ 0 w 82"/>
                  <a:gd name="T9" fmla="*/ 0 h 97"/>
                  <a:gd name="T10" fmla="*/ 0 w 82"/>
                  <a:gd name="T11" fmla="*/ 0 h 97"/>
                  <a:gd name="T12" fmla="*/ 0 w 82"/>
                  <a:gd name="T13" fmla="*/ 0 h 97"/>
                  <a:gd name="T14" fmla="*/ 0 w 82"/>
                  <a:gd name="T15" fmla="*/ 0 h 97"/>
                  <a:gd name="T16" fmla="*/ 0 w 82"/>
                  <a:gd name="T17" fmla="*/ 0 h 97"/>
                  <a:gd name="T18" fmla="*/ 0 w 82"/>
                  <a:gd name="T19" fmla="*/ 0 h 97"/>
                  <a:gd name="T20" fmla="*/ 0 w 82"/>
                  <a:gd name="T21" fmla="*/ 0 h 97"/>
                  <a:gd name="T22" fmla="*/ 0 w 82"/>
                  <a:gd name="T23" fmla="*/ 0 h 97"/>
                  <a:gd name="T24" fmla="*/ 0 w 82"/>
                  <a:gd name="T25" fmla="*/ 0 h 97"/>
                  <a:gd name="T26" fmla="*/ 0 w 82"/>
                  <a:gd name="T27" fmla="*/ 0 h 97"/>
                  <a:gd name="T28" fmla="*/ 0 w 82"/>
                  <a:gd name="T29" fmla="*/ 0 h 97"/>
                  <a:gd name="T30" fmla="*/ 0 w 82"/>
                  <a:gd name="T31" fmla="*/ 0 h 97"/>
                  <a:gd name="T32" fmla="*/ 0 w 82"/>
                  <a:gd name="T33" fmla="*/ 0 h 97"/>
                  <a:gd name="T34" fmla="*/ 0 w 82"/>
                  <a:gd name="T35" fmla="*/ 0 h 97"/>
                  <a:gd name="T36" fmla="*/ 0 w 82"/>
                  <a:gd name="T37" fmla="*/ 0 h 97"/>
                  <a:gd name="T38" fmla="*/ 0 w 82"/>
                  <a:gd name="T39" fmla="*/ 0 h 97"/>
                  <a:gd name="T40" fmla="*/ 0 w 82"/>
                  <a:gd name="T41" fmla="*/ 0 h 97"/>
                  <a:gd name="T42" fmla="*/ 0 w 82"/>
                  <a:gd name="T43" fmla="*/ 0 h 97"/>
                  <a:gd name="T44" fmla="*/ 0 w 82"/>
                  <a:gd name="T45" fmla="*/ 0 h 97"/>
                  <a:gd name="T46" fmla="*/ 0 w 82"/>
                  <a:gd name="T47" fmla="*/ 0 h 97"/>
                  <a:gd name="T48" fmla="*/ 0 w 82"/>
                  <a:gd name="T49" fmla="*/ 0 h 97"/>
                  <a:gd name="T50" fmla="*/ 0 w 82"/>
                  <a:gd name="T51" fmla="*/ 0 h 97"/>
                  <a:gd name="T52" fmla="*/ 0 w 82"/>
                  <a:gd name="T53" fmla="*/ 0 h 97"/>
                  <a:gd name="T54" fmla="*/ 0 w 82"/>
                  <a:gd name="T55" fmla="*/ 0 h 97"/>
                  <a:gd name="T56" fmla="*/ 0 w 82"/>
                  <a:gd name="T57" fmla="*/ 0 h 97"/>
                  <a:gd name="T58" fmla="*/ 0 w 82"/>
                  <a:gd name="T59" fmla="*/ 0 h 97"/>
                  <a:gd name="T60" fmla="*/ 0 w 82"/>
                  <a:gd name="T61" fmla="*/ 0 h 97"/>
                  <a:gd name="T62" fmla="*/ 0 w 82"/>
                  <a:gd name="T63" fmla="*/ 0 h 97"/>
                  <a:gd name="T64" fmla="*/ 0 w 82"/>
                  <a:gd name="T65" fmla="*/ 0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97"/>
                  <a:gd name="T101" fmla="*/ 82 w 82"/>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97">
                    <a:moveTo>
                      <a:pt x="82" y="49"/>
                    </a:moveTo>
                    <a:lnTo>
                      <a:pt x="81" y="39"/>
                    </a:lnTo>
                    <a:lnTo>
                      <a:pt x="78" y="30"/>
                    </a:lnTo>
                    <a:lnTo>
                      <a:pt x="75" y="21"/>
                    </a:lnTo>
                    <a:lnTo>
                      <a:pt x="70" y="14"/>
                    </a:lnTo>
                    <a:lnTo>
                      <a:pt x="64" y="8"/>
                    </a:lnTo>
                    <a:lnTo>
                      <a:pt x="57" y="4"/>
                    </a:lnTo>
                    <a:lnTo>
                      <a:pt x="49" y="1"/>
                    </a:lnTo>
                    <a:lnTo>
                      <a:pt x="41" y="0"/>
                    </a:lnTo>
                    <a:lnTo>
                      <a:pt x="33" y="1"/>
                    </a:lnTo>
                    <a:lnTo>
                      <a:pt x="25" y="4"/>
                    </a:lnTo>
                    <a:lnTo>
                      <a:pt x="18" y="8"/>
                    </a:lnTo>
                    <a:lnTo>
                      <a:pt x="11" y="14"/>
                    </a:lnTo>
                    <a:lnTo>
                      <a:pt x="7" y="21"/>
                    </a:lnTo>
                    <a:lnTo>
                      <a:pt x="3" y="30"/>
                    </a:lnTo>
                    <a:lnTo>
                      <a:pt x="0" y="39"/>
                    </a:lnTo>
                    <a:lnTo>
                      <a:pt x="0" y="49"/>
                    </a:lnTo>
                    <a:lnTo>
                      <a:pt x="0" y="58"/>
                    </a:lnTo>
                    <a:lnTo>
                      <a:pt x="3" y="68"/>
                    </a:lnTo>
                    <a:lnTo>
                      <a:pt x="7" y="76"/>
                    </a:lnTo>
                    <a:lnTo>
                      <a:pt x="11" y="84"/>
                    </a:lnTo>
                    <a:lnTo>
                      <a:pt x="18" y="90"/>
                    </a:lnTo>
                    <a:lnTo>
                      <a:pt x="25" y="93"/>
                    </a:lnTo>
                    <a:lnTo>
                      <a:pt x="33" y="97"/>
                    </a:lnTo>
                    <a:lnTo>
                      <a:pt x="41" y="97"/>
                    </a:lnTo>
                    <a:lnTo>
                      <a:pt x="49" y="97"/>
                    </a:lnTo>
                    <a:lnTo>
                      <a:pt x="57" y="93"/>
                    </a:lnTo>
                    <a:lnTo>
                      <a:pt x="64" y="90"/>
                    </a:lnTo>
                    <a:lnTo>
                      <a:pt x="70" y="84"/>
                    </a:lnTo>
                    <a:lnTo>
                      <a:pt x="75" y="76"/>
                    </a:lnTo>
                    <a:lnTo>
                      <a:pt x="78" y="68"/>
                    </a:lnTo>
                    <a:lnTo>
                      <a:pt x="81" y="58"/>
                    </a:lnTo>
                    <a:lnTo>
                      <a:pt x="82" y="49"/>
                    </a:lnTo>
                    <a:close/>
                    <a:moveTo>
                      <a:pt x="73" y="49"/>
                    </a:moveTo>
                    <a:lnTo>
                      <a:pt x="72" y="56"/>
                    </a:lnTo>
                    <a:lnTo>
                      <a:pt x="70" y="63"/>
                    </a:lnTo>
                    <a:lnTo>
                      <a:pt x="67" y="70"/>
                    </a:lnTo>
                    <a:lnTo>
                      <a:pt x="63" y="75"/>
                    </a:lnTo>
                    <a:lnTo>
                      <a:pt x="59" y="80"/>
                    </a:lnTo>
                    <a:lnTo>
                      <a:pt x="53" y="84"/>
                    </a:lnTo>
                    <a:lnTo>
                      <a:pt x="47" y="86"/>
                    </a:lnTo>
                    <a:lnTo>
                      <a:pt x="41" y="86"/>
                    </a:lnTo>
                    <a:lnTo>
                      <a:pt x="35" y="86"/>
                    </a:lnTo>
                    <a:lnTo>
                      <a:pt x="29" y="84"/>
                    </a:lnTo>
                    <a:lnTo>
                      <a:pt x="24" y="80"/>
                    </a:lnTo>
                    <a:lnTo>
                      <a:pt x="19" y="75"/>
                    </a:lnTo>
                    <a:lnTo>
                      <a:pt x="15" y="70"/>
                    </a:lnTo>
                    <a:lnTo>
                      <a:pt x="11" y="63"/>
                    </a:lnTo>
                    <a:lnTo>
                      <a:pt x="9" y="56"/>
                    </a:lnTo>
                    <a:lnTo>
                      <a:pt x="9" y="49"/>
                    </a:lnTo>
                    <a:lnTo>
                      <a:pt x="9" y="42"/>
                    </a:lnTo>
                    <a:lnTo>
                      <a:pt x="11" y="34"/>
                    </a:lnTo>
                    <a:lnTo>
                      <a:pt x="15" y="27"/>
                    </a:lnTo>
                    <a:lnTo>
                      <a:pt x="19" y="22"/>
                    </a:lnTo>
                    <a:lnTo>
                      <a:pt x="24" y="18"/>
                    </a:lnTo>
                    <a:lnTo>
                      <a:pt x="29" y="14"/>
                    </a:lnTo>
                    <a:lnTo>
                      <a:pt x="35" y="12"/>
                    </a:lnTo>
                    <a:lnTo>
                      <a:pt x="41" y="10"/>
                    </a:lnTo>
                    <a:lnTo>
                      <a:pt x="47" y="12"/>
                    </a:lnTo>
                    <a:lnTo>
                      <a:pt x="53" y="14"/>
                    </a:lnTo>
                    <a:lnTo>
                      <a:pt x="59" y="18"/>
                    </a:lnTo>
                    <a:lnTo>
                      <a:pt x="63" y="22"/>
                    </a:lnTo>
                    <a:lnTo>
                      <a:pt x="67" y="27"/>
                    </a:lnTo>
                    <a:lnTo>
                      <a:pt x="70" y="34"/>
                    </a:lnTo>
                    <a:lnTo>
                      <a:pt x="72" y="42"/>
                    </a:lnTo>
                    <a:lnTo>
                      <a:pt x="73" y="49"/>
                    </a:lnTo>
                    <a:close/>
                  </a:path>
                </a:pathLst>
              </a:custGeom>
              <a:solidFill>
                <a:srgbClr val="FBE9B9"/>
              </a:solidFill>
              <a:ln w="9525">
                <a:noFill/>
                <a:round/>
                <a:headEnd/>
                <a:tailEnd/>
              </a:ln>
            </p:spPr>
            <p:txBody>
              <a:bodyPr/>
              <a:lstStyle/>
              <a:p>
                <a:endParaRPr lang="zh-CN" altLang="en-US"/>
              </a:p>
            </p:txBody>
          </p:sp>
          <p:sp>
            <p:nvSpPr>
              <p:cNvPr id="18585" name="Freeform 97"/>
              <p:cNvSpPr>
                <a:spLocks noEditPoints="1"/>
              </p:cNvSpPr>
              <p:nvPr/>
            </p:nvSpPr>
            <p:spPr bwMode="auto">
              <a:xfrm>
                <a:off x="1154" y="2652"/>
                <a:ext cx="15" cy="14"/>
              </a:xfrm>
              <a:custGeom>
                <a:avLst/>
                <a:gdLst>
                  <a:gd name="T0" fmla="*/ 0 w 73"/>
                  <a:gd name="T1" fmla="*/ 0 h 86"/>
                  <a:gd name="T2" fmla="*/ 0 w 73"/>
                  <a:gd name="T3" fmla="*/ 0 h 86"/>
                  <a:gd name="T4" fmla="*/ 0 w 73"/>
                  <a:gd name="T5" fmla="*/ 0 h 86"/>
                  <a:gd name="T6" fmla="*/ 0 w 73"/>
                  <a:gd name="T7" fmla="*/ 0 h 86"/>
                  <a:gd name="T8" fmla="*/ 0 w 73"/>
                  <a:gd name="T9" fmla="*/ 0 h 86"/>
                  <a:gd name="T10" fmla="*/ 0 w 73"/>
                  <a:gd name="T11" fmla="*/ 0 h 86"/>
                  <a:gd name="T12" fmla="*/ 0 w 73"/>
                  <a:gd name="T13" fmla="*/ 0 h 86"/>
                  <a:gd name="T14" fmla="*/ 0 w 73"/>
                  <a:gd name="T15" fmla="*/ 0 h 86"/>
                  <a:gd name="T16" fmla="*/ 0 w 73"/>
                  <a:gd name="T17" fmla="*/ 0 h 86"/>
                  <a:gd name="T18" fmla="*/ 0 w 73"/>
                  <a:gd name="T19" fmla="*/ 0 h 86"/>
                  <a:gd name="T20" fmla="*/ 0 w 73"/>
                  <a:gd name="T21" fmla="*/ 0 h 86"/>
                  <a:gd name="T22" fmla="*/ 0 w 73"/>
                  <a:gd name="T23" fmla="*/ 0 h 86"/>
                  <a:gd name="T24" fmla="*/ 0 w 73"/>
                  <a:gd name="T25" fmla="*/ 0 h 86"/>
                  <a:gd name="T26" fmla="*/ 0 w 73"/>
                  <a:gd name="T27" fmla="*/ 0 h 86"/>
                  <a:gd name="T28" fmla="*/ 0 w 73"/>
                  <a:gd name="T29" fmla="*/ 0 h 86"/>
                  <a:gd name="T30" fmla="*/ 0 w 73"/>
                  <a:gd name="T31" fmla="*/ 0 h 86"/>
                  <a:gd name="T32" fmla="*/ 0 w 73"/>
                  <a:gd name="T33" fmla="*/ 0 h 86"/>
                  <a:gd name="T34" fmla="*/ 0 w 73"/>
                  <a:gd name="T35" fmla="*/ 0 h 86"/>
                  <a:gd name="T36" fmla="*/ 0 w 73"/>
                  <a:gd name="T37" fmla="*/ 0 h 86"/>
                  <a:gd name="T38" fmla="*/ 0 w 73"/>
                  <a:gd name="T39" fmla="*/ 0 h 86"/>
                  <a:gd name="T40" fmla="*/ 0 w 73"/>
                  <a:gd name="T41" fmla="*/ 0 h 86"/>
                  <a:gd name="T42" fmla="*/ 0 w 73"/>
                  <a:gd name="T43" fmla="*/ 0 h 86"/>
                  <a:gd name="T44" fmla="*/ 0 w 73"/>
                  <a:gd name="T45" fmla="*/ 0 h 86"/>
                  <a:gd name="T46" fmla="*/ 0 w 73"/>
                  <a:gd name="T47" fmla="*/ 0 h 86"/>
                  <a:gd name="T48" fmla="*/ 0 w 73"/>
                  <a:gd name="T49" fmla="*/ 0 h 86"/>
                  <a:gd name="T50" fmla="*/ 0 w 73"/>
                  <a:gd name="T51" fmla="*/ 0 h 86"/>
                  <a:gd name="T52" fmla="*/ 0 w 73"/>
                  <a:gd name="T53" fmla="*/ 0 h 86"/>
                  <a:gd name="T54" fmla="*/ 0 w 73"/>
                  <a:gd name="T55" fmla="*/ 0 h 86"/>
                  <a:gd name="T56" fmla="*/ 0 w 73"/>
                  <a:gd name="T57" fmla="*/ 0 h 86"/>
                  <a:gd name="T58" fmla="*/ 0 w 73"/>
                  <a:gd name="T59" fmla="*/ 0 h 86"/>
                  <a:gd name="T60" fmla="*/ 0 w 73"/>
                  <a:gd name="T61" fmla="*/ 0 h 86"/>
                  <a:gd name="T62" fmla="*/ 0 w 73"/>
                  <a:gd name="T63" fmla="*/ 0 h 86"/>
                  <a:gd name="T64" fmla="*/ 0 w 73"/>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86"/>
                  <a:gd name="T101" fmla="*/ 73 w 73"/>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86">
                    <a:moveTo>
                      <a:pt x="73" y="43"/>
                    </a:moveTo>
                    <a:lnTo>
                      <a:pt x="72" y="34"/>
                    </a:lnTo>
                    <a:lnTo>
                      <a:pt x="70" y="26"/>
                    </a:lnTo>
                    <a:lnTo>
                      <a:pt x="67" y="19"/>
                    </a:lnTo>
                    <a:lnTo>
                      <a:pt x="63" y="13"/>
                    </a:lnTo>
                    <a:lnTo>
                      <a:pt x="57" y="7"/>
                    </a:lnTo>
                    <a:lnTo>
                      <a:pt x="51" y="3"/>
                    </a:lnTo>
                    <a:lnTo>
                      <a:pt x="44" y="1"/>
                    </a:lnTo>
                    <a:lnTo>
                      <a:pt x="37" y="0"/>
                    </a:lnTo>
                    <a:lnTo>
                      <a:pt x="30" y="1"/>
                    </a:lnTo>
                    <a:lnTo>
                      <a:pt x="23" y="3"/>
                    </a:lnTo>
                    <a:lnTo>
                      <a:pt x="17" y="7"/>
                    </a:lnTo>
                    <a:lnTo>
                      <a:pt x="12" y="13"/>
                    </a:lnTo>
                    <a:lnTo>
                      <a:pt x="6" y="19"/>
                    </a:lnTo>
                    <a:lnTo>
                      <a:pt x="3" y="26"/>
                    </a:lnTo>
                    <a:lnTo>
                      <a:pt x="1" y="34"/>
                    </a:lnTo>
                    <a:lnTo>
                      <a:pt x="0" y="43"/>
                    </a:lnTo>
                    <a:lnTo>
                      <a:pt x="1" y="51"/>
                    </a:lnTo>
                    <a:lnTo>
                      <a:pt x="3" y="60"/>
                    </a:lnTo>
                    <a:lnTo>
                      <a:pt x="6" y="67"/>
                    </a:lnTo>
                    <a:lnTo>
                      <a:pt x="12" y="73"/>
                    </a:lnTo>
                    <a:lnTo>
                      <a:pt x="17" y="79"/>
                    </a:lnTo>
                    <a:lnTo>
                      <a:pt x="23" y="82"/>
                    </a:lnTo>
                    <a:lnTo>
                      <a:pt x="30" y="85"/>
                    </a:lnTo>
                    <a:lnTo>
                      <a:pt x="37" y="86"/>
                    </a:lnTo>
                    <a:lnTo>
                      <a:pt x="44" y="85"/>
                    </a:lnTo>
                    <a:lnTo>
                      <a:pt x="51" y="82"/>
                    </a:lnTo>
                    <a:lnTo>
                      <a:pt x="57" y="79"/>
                    </a:lnTo>
                    <a:lnTo>
                      <a:pt x="63" y="73"/>
                    </a:lnTo>
                    <a:lnTo>
                      <a:pt x="67" y="67"/>
                    </a:lnTo>
                    <a:lnTo>
                      <a:pt x="70" y="60"/>
                    </a:lnTo>
                    <a:lnTo>
                      <a:pt x="72" y="51"/>
                    </a:lnTo>
                    <a:lnTo>
                      <a:pt x="73" y="43"/>
                    </a:lnTo>
                    <a:close/>
                    <a:moveTo>
                      <a:pt x="64" y="43"/>
                    </a:moveTo>
                    <a:lnTo>
                      <a:pt x="64" y="49"/>
                    </a:lnTo>
                    <a:lnTo>
                      <a:pt x="62" y="55"/>
                    </a:lnTo>
                    <a:lnTo>
                      <a:pt x="59" y="61"/>
                    </a:lnTo>
                    <a:lnTo>
                      <a:pt x="56" y="66"/>
                    </a:lnTo>
                    <a:lnTo>
                      <a:pt x="52" y="69"/>
                    </a:lnTo>
                    <a:lnTo>
                      <a:pt x="48" y="73"/>
                    </a:lnTo>
                    <a:lnTo>
                      <a:pt x="43" y="74"/>
                    </a:lnTo>
                    <a:lnTo>
                      <a:pt x="37" y="75"/>
                    </a:lnTo>
                    <a:lnTo>
                      <a:pt x="32" y="74"/>
                    </a:lnTo>
                    <a:lnTo>
                      <a:pt x="27" y="73"/>
                    </a:lnTo>
                    <a:lnTo>
                      <a:pt x="22" y="69"/>
                    </a:lnTo>
                    <a:lnTo>
                      <a:pt x="18" y="66"/>
                    </a:lnTo>
                    <a:lnTo>
                      <a:pt x="15" y="61"/>
                    </a:lnTo>
                    <a:lnTo>
                      <a:pt x="12" y="55"/>
                    </a:lnTo>
                    <a:lnTo>
                      <a:pt x="11" y="49"/>
                    </a:lnTo>
                    <a:lnTo>
                      <a:pt x="10" y="43"/>
                    </a:lnTo>
                    <a:lnTo>
                      <a:pt x="11" y="37"/>
                    </a:lnTo>
                    <a:lnTo>
                      <a:pt x="12" y="30"/>
                    </a:lnTo>
                    <a:lnTo>
                      <a:pt x="15" y="25"/>
                    </a:lnTo>
                    <a:lnTo>
                      <a:pt x="18" y="20"/>
                    </a:lnTo>
                    <a:lnTo>
                      <a:pt x="22" y="16"/>
                    </a:lnTo>
                    <a:lnTo>
                      <a:pt x="27" y="13"/>
                    </a:lnTo>
                    <a:lnTo>
                      <a:pt x="32" y="12"/>
                    </a:lnTo>
                    <a:lnTo>
                      <a:pt x="37" y="10"/>
                    </a:lnTo>
                    <a:lnTo>
                      <a:pt x="43" y="12"/>
                    </a:lnTo>
                    <a:lnTo>
                      <a:pt x="48" y="13"/>
                    </a:lnTo>
                    <a:lnTo>
                      <a:pt x="52" y="16"/>
                    </a:lnTo>
                    <a:lnTo>
                      <a:pt x="56" y="20"/>
                    </a:lnTo>
                    <a:lnTo>
                      <a:pt x="59" y="25"/>
                    </a:lnTo>
                    <a:lnTo>
                      <a:pt x="62" y="30"/>
                    </a:lnTo>
                    <a:lnTo>
                      <a:pt x="64" y="37"/>
                    </a:lnTo>
                    <a:lnTo>
                      <a:pt x="64" y="43"/>
                    </a:lnTo>
                    <a:close/>
                  </a:path>
                </a:pathLst>
              </a:custGeom>
              <a:solidFill>
                <a:srgbClr val="FBECBC"/>
              </a:solidFill>
              <a:ln w="9525">
                <a:noFill/>
                <a:round/>
                <a:headEnd/>
                <a:tailEnd/>
              </a:ln>
            </p:spPr>
            <p:txBody>
              <a:bodyPr/>
              <a:lstStyle/>
              <a:p>
                <a:endParaRPr lang="zh-CN" altLang="en-US"/>
              </a:p>
            </p:txBody>
          </p:sp>
          <p:sp>
            <p:nvSpPr>
              <p:cNvPr id="18586" name="Freeform 98"/>
              <p:cNvSpPr>
                <a:spLocks noEditPoints="1"/>
              </p:cNvSpPr>
              <p:nvPr/>
            </p:nvSpPr>
            <p:spPr bwMode="auto">
              <a:xfrm>
                <a:off x="1155" y="2653"/>
                <a:ext cx="13" cy="12"/>
              </a:xfrm>
              <a:custGeom>
                <a:avLst/>
                <a:gdLst>
                  <a:gd name="T0" fmla="*/ 0 w 64"/>
                  <a:gd name="T1" fmla="*/ 0 h 76"/>
                  <a:gd name="T2" fmla="*/ 0 w 64"/>
                  <a:gd name="T3" fmla="*/ 0 h 76"/>
                  <a:gd name="T4" fmla="*/ 0 w 64"/>
                  <a:gd name="T5" fmla="*/ 0 h 76"/>
                  <a:gd name="T6" fmla="*/ 0 w 64"/>
                  <a:gd name="T7" fmla="*/ 0 h 76"/>
                  <a:gd name="T8" fmla="*/ 0 w 64"/>
                  <a:gd name="T9" fmla="*/ 0 h 76"/>
                  <a:gd name="T10" fmla="*/ 0 w 64"/>
                  <a:gd name="T11" fmla="*/ 0 h 76"/>
                  <a:gd name="T12" fmla="*/ 0 w 64"/>
                  <a:gd name="T13" fmla="*/ 0 h 76"/>
                  <a:gd name="T14" fmla="*/ 0 w 64"/>
                  <a:gd name="T15" fmla="*/ 0 h 76"/>
                  <a:gd name="T16" fmla="*/ 0 w 64"/>
                  <a:gd name="T17" fmla="*/ 0 h 76"/>
                  <a:gd name="T18" fmla="*/ 0 w 64"/>
                  <a:gd name="T19" fmla="*/ 0 h 76"/>
                  <a:gd name="T20" fmla="*/ 0 w 64"/>
                  <a:gd name="T21" fmla="*/ 0 h 76"/>
                  <a:gd name="T22" fmla="*/ 0 w 64"/>
                  <a:gd name="T23" fmla="*/ 0 h 76"/>
                  <a:gd name="T24" fmla="*/ 0 w 64"/>
                  <a:gd name="T25" fmla="*/ 0 h 76"/>
                  <a:gd name="T26" fmla="*/ 0 w 64"/>
                  <a:gd name="T27" fmla="*/ 0 h 76"/>
                  <a:gd name="T28" fmla="*/ 0 w 64"/>
                  <a:gd name="T29" fmla="*/ 0 h 76"/>
                  <a:gd name="T30" fmla="*/ 0 w 64"/>
                  <a:gd name="T31" fmla="*/ 0 h 76"/>
                  <a:gd name="T32" fmla="*/ 0 w 64"/>
                  <a:gd name="T33" fmla="*/ 0 h 76"/>
                  <a:gd name="T34" fmla="*/ 0 w 64"/>
                  <a:gd name="T35" fmla="*/ 0 h 76"/>
                  <a:gd name="T36" fmla="*/ 0 w 64"/>
                  <a:gd name="T37" fmla="*/ 0 h 76"/>
                  <a:gd name="T38" fmla="*/ 0 w 64"/>
                  <a:gd name="T39" fmla="*/ 0 h 76"/>
                  <a:gd name="T40" fmla="*/ 0 w 64"/>
                  <a:gd name="T41" fmla="*/ 0 h 76"/>
                  <a:gd name="T42" fmla="*/ 0 w 64"/>
                  <a:gd name="T43" fmla="*/ 0 h 76"/>
                  <a:gd name="T44" fmla="*/ 0 w 64"/>
                  <a:gd name="T45" fmla="*/ 0 h 76"/>
                  <a:gd name="T46" fmla="*/ 0 w 64"/>
                  <a:gd name="T47" fmla="*/ 0 h 76"/>
                  <a:gd name="T48" fmla="*/ 0 w 64"/>
                  <a:gd name="T49" fmla="*/ 0 h 76"/>
                  <a:gd name="T50" fmla="*/ 0 w 64"/>
                  <a:gd name="T51" fmla="*/ 0 h 76"/>
                  <a:gd name="T52" fmla="*/ 0 w 64"/>
                  <a:gd name="T53" fmla="*/ 0 h 76"/>
                  <a:gd name="T54" fmla="*/ 0 w 64"/>
                  <a:gd name="T55" fmla="*/ 0 h 76"/>
                  <a:gd name="T56" fmla="*/ 0 w 64"/>
                  <a:gd name="T57" fmla="*/ 0 h 76"/>
                  <a:gd name="T58" fmla="*/ 0 w 64"/>
                  <a:gd name="T59" fmla="*/ 0 h 76"/>
                  <a:gd name="T60" fmla="*/ 0 w 64"/>
                  <a:gd name="T61" fmla="*/ 0 h 76"/>
                  <a:gd name="T62" fmla="*/ 0 w 64"/>
                  <a:gd name="T63" fmla="*/ 0 h 76"/>
                  <a:gd name="T64" fmla="*/ 0 w 64"/>
                  <a:gd name="T65" fmla="*/ 0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76"/>
                  <a:gd name="T101" fmla="*/ 64 w 64"/>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76">
                    <a:moveTo>
                      <a:pt x="64" y="39"/>
                    </a:moveTo>
                    <a:lnTo>
                      <a:pt x="63" y="32"/>
                    </a:lnTo>
                    <a:lnTo>
                      <a:pt x="61" y="24"/>
                    </a:lnTo>
                    <a:lnTo>
                      <a:pt x="58" y="17"/>
                    </a:lnTo>
                    <a:lnTo>
                      <a:pt x="54" y="12"/>
                    </a:lnTo>
                    <a:lnTo>
                      <a:pt x="50" y="8"/>
                    </a:lnTo>
                    <a:lnTo>
                      <a:pt x="44" y="4"/>
                    </a:lnTo>
                    <a:lnTo>
                      <a:pt x="38" y="2"/>
                    </a:lnTo>
                    <a:lnTo>
                      <a:pt x="32" y="0"/>
                    </a:lnTo>
                    <a:lnTo>
                      <a:pt x="26" y="2"/>
                    </a:lnTo>
                    <a:lnTo>
                      <a:pt x="20" y="4"/>
                    </a:lnTo>
                    <a:lnTo>
                      <a:pt x="15" y="8"/>
                    </a:lnTo>
                    <a:lnTo>
                      <a:pt x="10" y="12"/>
                    </a:lnTo>
                    <a:lnTo>
                      <a:pt x="6" y="17"/>
                    </a:lnTo>
                    <a:lnTo>
                      <a:pt x="2" y="24"/>
                    </a:lnTo>
                    <a:lnTo>
                      <a:pt x="0" y="32"/>
                    </a:lnTo>
                    <a:lnTo>
                      <a:pt x="0" y="39"/>
                    </a:lnTo>
                    <a:lnTo>
                      <a:pt x="0" y="46"/>
                    </a:lnTo>
                    <a:lnTo>
                      <a:pt x="2" y="53"/>
                    </a:lnTo>
                    <a:lnTo>
                      <a:pt x="6" y="60"/>
                    </a:lnTo>
                    <a:lnTo>
                      <a:pt x="10" y="65"/>
                    </a:lnTo>
                    <a:lnTo>
                      <a:pt x="15" y="70"/>
                    </a:lnTo>
                    <a:lnTo>
                      <a:pt x="20" y="74"/>
                    </a:lnTo>
                    <a:lnTo>
                      <a:pt x="26" y="76"/>
                    </a:lnTo>
                    <a:lnTo>
                      <a:pt x="32" y="76"/>
                    </a:lnTo>
                    <a:lnTo>
                      <a:pt x="38" y="76"/>
                    </a:lnTo>
                    <a:lnTo>
                      <a:pt x="44" y="74"/>
                    </a:lnTo>
                    <a:lnTo>
                      <a:pt x="50" y="70"/>
                    </a:lnTo>
                    <a:lnTo>
                      <a:pt x="54" y="65"/>
                    </a:lnTo>
                    <a:lnTo>
                      <a:pt x="58" y="60"/>
                    </a:lnTo>
                    <a:lnTo>
                      <a:pt x="61" y="53"/>
                    </a:lnTo>
                    <a:lnTo>
                      <a:pt x="63" y="46"/>
                    </a:lnTo>
                    <a:lnTo>
                      <a:pt x="64" y="39"/>
                    </a:lnTo>
                    <a:close/>
                    <a:moveTo>
                      <a:pt x="55" y="39"/>
                    </a:moveTo>
                    <a:lnTo>
                      <a:pt x="54" y="45"/>
                    </a:lnTo>
                    <a:lnTo>
                      <a:pt x="53" y="50"/>
                    </a:lnTo>
                    <a:lnTo>
                      <a:pt x="51" y="54"/>
                    </a:lnTo>
                    <a:lnTo>
                      <a:pt x="48" y="58"/>
                    </a:lnTo>
                    <a:lnTo>
                      <a:pt x="45" y="62"/>
                    </a:lnTo>
                    <a:lnTo>
                      <a:pt x="41" y="64"/>
                    </a:lnTo>
                    <a:lnTo>
                      <a:pt x="37" y="65"/>
                    </a:lnTo>
                    <a:lnTo>
                      <a:pt x="32" y="65"/>
                    </a:lnTo>
                    <a:lnTo>
                      <a:pt x="28" y="65"/>
                    </a:lnTo>
                    <a:lnTo>
                      <a:pt x="23" y="64"/>
                    </a:lnTo>
                    <a:lnTo>
                      <a:pt x="20" y="62"/>
                    </a:lnTo>
                    <a:lnTo>
                      <a:pt x="16" y="58"/>
                    </a:lnTo>
                    <a:lnTo>
                      <a:pt x="13" y="54"/>
                    </a:lnTo>
                    <a:lnTo>
                      <a:pt x="11" y="50"/>
                    </a:lnTo>
                    <a:lnTo>
                      <a:pt x="10" y="45"/>
                    </a:lnTo>
                    <a:lnTo>
                      <a:pt x="10" y="39"/>
                    </a:lnTo>
                    <a:lnTo>
                      <a:pt x="10" y="33"/>
                    </a:lnTo>
                    <a:lnTo>
                      <a:pt x="11" y="28"/>
                    </a:lnTo>
                    <a:lnTo>
                      <a:pt x="13" y="23"/>
                    </a:lnTo>
                    <a:lnTo>
                      <a:pt x="16" y="20"/>
                    </a:lnTo>
                    <a:lnTo>
                      <a:pt x="20" y="16"/>
                    </a:lnTo>
                    <a:lnTo>
                      <a:pt x="23" y="14"/>
                    </a:lnTo>
                    <a:lnTo>
                      <a:pt x="28" y="12"/>
                    </a:lnTo>
                    <a:lnTo>
                      <a:pt x="32" y="11"/>
                    </a:lnTo>
                    <a:lnTo>
                      <a:pt x="37" y="12"/>
                    </a:lnTo>
                    <a:lnTo>
                      <a:pt x="41" y="14"/>
                    </a:lnTo>
                    <a:lnTo>
                      <a:pt x="45" y="16"/>
                    </a:lnTo>
                    <a:lnTo>
                      <a:pt x="48" y="20"/>
                    </a:lnTo>
                    <a:lnTo>
                      <a:pt x="51" y="23"/>
                    </a:lnTo>
                    <a:lnTo>
                      <a:pt x="53" y="28"/>
                    </a:lnTo>
                    <a:lnTo>
                      <a:pt x="54" y="33"/>
                    </a:lnTo>
                    <a:lnTo>
                      <a:pt x="55" y="39"/>
                    </a:lnTo>
                    <a:close/>
                  </a:path>
                </a:pathLst>
              </a:custGeom>
              <a:solidFill>
                <a:srgbClr val="FCEFBC"/>
              </a:solidFill>
              <a:ln w="9525">
                <a:noFill/>
                <a:round/>
                <a:headEnd/>
                <a:tailEnd/>
              </a:ln>
            </p:spPr>
            <p:txBody>
              <a:bodyPr/>
              <a:lstStyle/>
              <a:p>
                <a:endParaRPr lang="zh-CN" altLang="en-US"/>
              </a:p>
            </p:txBody>
          </p:sp>
          <p:sp>
            <p:nvSpPr>
              <p:cNvPr id="18587" name="Freeform 99"/>
              <p:cNvSpPr>
                <a:spLocks noEditPoints="1"/>
              </p:cNvSpPr>
              <p:nvPr/>
            </p:nvSpPr>
            <p:spPr bwMode="auto">
              <a:xfrm>
                <a:off x="1156" y="2654"/>
                <a:ext cx="11" cy="11"/>
              </a:xfrm>
              <a:custGeom>
                <a:avLst/>
                <a:gdLst>
                  <a:gd name="T0" fmla="*/ 0 w 54"/>
                  <a:gd name="T1" fmla="*/ 0 h 65"/>
                  <a:gd name="T2" fmla="*/ 0 w 54"/>
                  <a:gd name="T3" fmla="*/ 0 h 65"/>
                  <a:gd name="T4" fmla="*/ 0 w 54"/>
                  <a:gd name="T5" fmla="*/ 0 h 65"/>
                  <a:gd name="T6" fmla="*/ 0 w 54"/>
                  <a:gd name="T7" fmla="*/ 0 h 65"/>
                  <a:gd name="T8" fmla="*/ 0 w 54"/>
                  <a:gd name="T9" fmla="*/ 0 h 65"/>
                  <a:gd name="T10" fmla="*/ 0 w 54"/>
                  <a:gd name="T11" fmla="*/ 0 h 65"/>
                  <a:gd name="T12" fmla="*/ 0 w 54"/>
                  <a:gd name="T13" fmla="*/ 0 h 65"/>
                  <a:gd name="T14" fmla="*/ 0 w 54"/>
                  <a:gd name="T15" fmla="*/ 0 h 65"/>
                  <a:gd name="T16" fmla="*/ 0 w 54"/>
                  <a:gd name="T17" fmla="*/ 0 h 65"/>
                  <a:gd name="T18" fmla="*/ 0 w 54"/>
                  <a:gd name="T19" fmla="*/ 0 h 65"/>
                  <a:gd name="T20" fmla="*/ 0 w 54"/>
                  <a:gd name="T21" fmla="*/ 0 h 65"/>
                  <a:gd name="T22" fmla="*/ 0 w 54"/>
                  <a:gd name="T23" fmla="*/ 0 h 65"/>
                  <a:gd name="T24" fmla="*/ 0 w 54"/>
                  <a:gd name="T25" fmla="*/ 0 h 65"/>
                  <a:gd name="T26" fmla="*/ 0 w 54"/>
                  <a:gd name="T27" fmla="*/ 0 h 65"/>
                  <a:gd name="T28" fmla="*/ 0 w 54"/>
                  <a:gd name="T29" fmla="*/ 0 h 65"/>
                  <a:gd name="T30" fmla="*/ 0 w 54"/>
                  <a:gd name="T31" fmla="*/ 0 h 65"/>
                  <a:gd name="T32" fmla="*/ 0 w 54"/>
                  <a:gd name="T33" fmla="*/ 0 h 65"/>
                  <a:gd name="T34" fmla="*/ 0 w 54"/>
                  <a:gd name="T35" fmla="*/ 0 h 65"/>
                  <a:gd name="T36" fmla="*/ 0 w 54"/>
                  <a:gd name="T37" fmla="*/ 0 h 65"/>
                  <a:gd name="T38" fmla="*/ 0 w 54"/>
                  <a:gd name="T39" fmla="*/ 0 h 65"/>
                  <a:gd name="T40" fmla="*/ 0 w 54"/>
                  <a:gd name="T41" fmla="*/ 0 h 65"/>
                  <a:gd name="T42" fmla="*/ 0 w 54"/>
                  <a:gd name="T43" fmla="*/ 0 h 65"/>
                  <a:gd name="T44" fmla="*/ 0 w 54"/>
                  <a:gd name="T45" fmla="*/ 0 h 65"/>
                  <a:gd name="T46" fmla="*/ 0 w 54"/>
                  <a:gd name="T47" fmla="*/ 0 h 65"/>
                  <a:gd name="T48" fmla="*/ 0 w 54"/>
                  <a:gd name="T49" fmla="*/ 0 h 65"/>
                  <a:gd name="T50" fmla="*/ 0 w 54"/>
                  <a:gd name="T51" fmla="*/ 0 h 65"/>
                  <a:gd name="T52" fmla="*/ 0 w 54"/>
                  <a:gd name="T53" fmla="*/ 0 h 65"/>
                  <a:gd name="T54" fmla="*/ 0 w 54"/>
                  <a:gd name="T55" fmla="*/ 0 h 65"/>
                  <a:gd name="T56" fmla="*/ 0 w 54"/>
                  <a:gd name="T57" fmla="*/ 0 h 65"/>
                  <a:gd name="T58" fmla="*/ 0 w 54"/>
                  <a:gd name="T59" fmla="*/ 0 h 65"/>
                  <a:gd name="T60" fmla="*/ 0 w 54"/>
                  <a:gd name="T61" fmla="*/ 0 h 65"/>
                  <a:gd name="T62" fmla="*/ 0 w 54"/>
                  <a:gd name="T63" fmla="*/ 0 h 65"/>
                  <a:gd name="T64" fmla="*/ 0 w 5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4"/>
                  <a:gd name="T100" fmla="*/ 0 h 65"/>
                  <a:gd name="T101" fmla="*/ 54 w 54"/>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4" h="65">
                    <a:moveTo>
                      <a:pt x="54" y="33"/>
                    </a:moveTo>
                    <a:lnTo>
                      <a:pt x="54" y="27"/>
                    </a:lnTo>
                    <a:lnTo>
                      <a:pt x="52" y="20"/>
                    </a:lnTo>
                    <a:lnTo>
                      <a:pt x="49" y="15"/>
                    </a:lnTo>
                    <a:lnTo>
                      <a:pt x="46" y="10"/>
                    </a:lnTo>
                    <a:lnTo>
                      <a:pt x="42" y="6"/>
                    </a:lnTo>
                    <a:lnTo>
                      <a:pt x="38" y="3"/>
                    </a:lnTo>
                    <a:lnTo>
                      <a:pt x="33" y="2"/>
                    </a:lnTo>
                    <a:lnTo>
                      <a:pt x="27" y="0"/>
                    </a:lnTo>
                    <a:lnTo>
                      <a:pt x="22" y="2"/>
                    </a:lnTo>
                    <a:lnTo>
                      <a:pt x="17" y="3"/>
                    </a:lnTo>
                    <a:lnTo>
                      <a:pt x="12" y="6"/>
                    </a:lnTo>
                    <a:lnTo>
                      <a:pt x="8" y="10"/>
                    </a:lnTo>
                    <a:lnTo>
                      <a:pt x="5" y="15"/>
                    </a:lnTo>
                    <a:lnTo>
                      <a:pt x="2" y="20"/>
                    </a:lnTo>
                    <a:lnTo>
                      <a:pt x="1" y="27"/>
                    </a:lnTo>
                    <a:lnTo>
                      <a:pt x="0" y="33"/>
                    </a:lnTo>
                    <a:lnTo>
                      <a:pt x="1" y="39"/>
                    </a:lnTo>
                    <a:lnTo>
                      <a:pt x="2" y="45"/>
                    </a:lnTo>
                    <a:lnTo>
                      <a:pt x="5" y="51"/>
                    </a:lnTo>
                    <a:lnTo>
                      <a:pt x="8" y="56"/>
                    </a:lnTo>
                    <a:lnTo>
                      <a:pt x="12" y="59"/>
                    </a:lnTo>
                    <a:lnTo>
                      <a:pt x="17" y="63"/>
                    </a:lnTo>
                    <a:lnTo>
                      <a:pt x="22" y="64"/>
                    </a:lnTo>
                    <a:lnTo>
                      <a:pt x="27" y="65"/>
                    </a:lnTo>
                    <a:lnTo>
                      <a:pt x="33" y="64"/>
                    </a:lnTo>
                    <a:lnTo>
                      <a:pt x="38" y="63"/>
                    </a:lnTo>
                    <a:lnTo>
                      <a:pt x="42" y="59"/>
                    </a:lnTo>
                    <a:lnTo>
                      <a:pt x="46" y="56"/>
                    </a:lnTo>
                    <a:lnTo>
                      <a:pt x="49" y="51"/>
                    </a:lnTo>
                    <a:lnTo>
                      <a:pt x="52" y="45"/>
                    </a:lnTo>
                    <a:lnTo>
                      <a:pt x="54" y="39"/>
                    </a:lnTo>
                    <a:lnTo>
                      <a:pt x="54" y="33"/>
                    </a:lnTo>
                    <a:close/>
                    <a:moveTo>
                      <a:pt x="45" y="33"/>
                    </a:moveTo>
                    <a:lnTo>
                      <a:pt x="45" y="38"/>
                    </a:lnTo>
                    <a:lnTo>
                      <a:pt x="44" y="41"/>
                    </a:lnTo>
                    <a:lnTo>
                      <a:pt x="42" y="45"/>
                    </a:lnTo>
                    <a:lnTo>
                      <a:pt x="40" y="48"/>
                    </a:lnTo>
                    <a:lnTo>
                      <a:pt x="37" y="51"/>
                    </a:lnTo>
                    <a:lnTo>
                      <a:pt x="34" y="53"/>
                    </a:lnTo>
                    <a:lnTo>
                      <a:pt x="31" y="54"/>
                    </a:lnTo>
                    <a:lnTo>
                      <a:pt x="27" y="54"/>
                    </a:lnTo>
                    <a:lnTo>
                      <a:pt x="23" y="54"/>
                    </a:lnTo>
                    <a:lnTo>
                      <a:pt x="20" y="53"/>
                    </a:lnTo>
                    <a:lnTo>
                      <a:pt x="17" y="51"/>
                    </a:lnTo>
                    <a:lnTo>
                      <a:pt x="14" y="48"/>
                    </a:lnTo>
                    <a:lnTo>
                      <a:pt x="12" y="45"/>
                    </a:lnTo>
                    <a:lnTo>
                      <a:pt x="11" y="41"/>
                    </a:lnTo>
                    <a:lnTo>
                      <a:pt x="9" y="38"/>
                    </a:lnTo>
                    <a:lnTo>
                      <a:pt x="9" y="33"/>
                    </a:lnTo>
                    <a:lnTo>
                      <a:pt x="9" y="28"/>
                    </a:lnTo>
                    <a:lnTo>
                      <a:pt x="11" y="24"/>
                    </a:lnTo>
                    <a:lnTo>
                      <a:pt x="12" y="21"/>
                    </a:lnTo>
                    <a:lnTo>
                      <a:pt x="14" y="17"/>
                    </a:lnTo>
                    <a:lnTo>
                      <a:pt x="17" y="15"/>
                    </a:lnTo>
                    <a:lnTo>
                      <a:pt x="20" y="12"/>
                    </a:lnTo>
                    <a:lnTo>
                      <a:pt x="23" y="11"/>
                    </a:lnTo>
                    <a:lnTo>
                      <a:pt x="27" y="11"/>
                    </a:lnTo>
                    <a:lnTo>
                      <a:pt x="31" y="11"/>
                    </a:lnTo>
                    <a:lnTo>
                      <a:pt x="34" y="12"/>
                    </a:lnTo>
                    <a:lnTo>
                      <a:pt x="37" y="15"/>
                    </a:lnTo>
                    <a:lnTo>
                      <a:pt x="40" y="17"/>
                    </a:lnTo>
                    <a:lnTo>
                      <a:pt x="42" y="21"/>
                    </a:lnTo>
                    <a:lnTo>
                      <a:pt x="44" y="24"/>
                    </a:lnTo>
                    <a:lnTo>
                      <a:pt x="45" y="28"/>
                    </a:lnTo>
                    <a:lnTo>
                      <a:pt x="45" y="33"/>
                    </a:lnTo>
                    <a:close/>
                  </a:path>
                </a:pathLst>
              </a:custGeom>
              <a:solidFill>
                <a:srgbClr val="FCEFBC"/>
              </a:solidFill>
              <a:ln w="9525">
                <a:noFill/>
                <a:round/>
                <a:headEnd/>
                <a:tailEnd/>
              </a:ln>
            </p:spPr>
            <p:txBody>
              <a:bodyPr/>
              <a:lstStyle/>
              <a:p>
                <a:endParaRPr lang="zh-CN" altLang="en-US"/>
              </a:p>
            </p:txBody>
          </p:sp>
          <p:sp>
            <p:nvSpPr>
              <p:cNvPr id="18588" name="Freeform 100"/>
              <p:cNvSpPr>
                <a:spLocks noEditPoints="1"/>
              </p:cNvSpPr>
              <p:nvPr/>
            </p:nvSpPr>
            <p:spPr bwMode="auto">
              <a:xfrm>
                <a:off x="1157" y="2655"/>
                <a:ext cx="9" cy="9"/>
              </a:xfrm>
              <a:custGeom>
                <a:avLst/>
                <a:gdLst>
                  <a:gd name="T0" fmla="*/ 0 w 45"/>
                  <a:gd name="T1" fmla="*/ 0 h 54"/>
                  <a:gd name="T2" fmla="*/ 0 w 45"/>
                  <a:gd name="T3" fmla="*/ 0 h 54"/>
                  <a:gd name="T4" fmla="*/ 0 w 45"/>
                  <a:gd name="T5" fmla="*/ 0 h 54"/>
                  <a:gd name="T6" fmla="*/ 0 w 45"/>
                  <a:gd name="T7" fmla="*/ 0 h 54"/>
                  <a:gd name="T8" fmla="*/ 0 w 45"/>
                  <a:gd name="T9" fmla="*/ 0 h 54"/>
                  <a:gd name="T10" fmla="*/ 0 w 45"/>
                  <a:gd name="T11" fmla="*/ 0 h 54"/>
                  <a:gd name="T12" fmla="*/ 0 w 45"/>
                  <a:gd name="T13" fmla="*/ 0 h 54"/>
                  <a:gd name="T14" fmla="*/ 0 w 45"/>
                  <a:gd name="T15" fmla="*/ 0 h 54"/>
                  <a:gd name="T16" fmla="*/ 0 w 45"/>
                  <a:gd name="T17" fmla="*/ 0 h 54"/>
                  <a:gd name="T18" fmla="*/ 0 w 45"/>
                  <a:gd name="T19" fmla="*/ 0 h 54"/>
                  <a:gd name="T20" fmla="*/ 0 w 45"/>
                  <a:gd name="T21" fmla="*/ 0 h 54"/>
                  <a:gd name="T22" fmla="*/ 0 w 45"/>
                  <a:gd name="T23" fmla="*/ 0 h 54"/>
                  <a:gd name="T24" fmla="*/ 0 w 45"/>
                  <a:gd name="T25" fmla="*/ 0 h 54"/>
                  <a:gd name="T26" fmla="*/ 0 w 45"/>
                  <a:gd name="T27" fmla="*/ 0 h 54"/>
                  <a:gd name="T28" fmla="*/ 0 w 45"/>
                  <a:gd name="T29" fmla="*/ 0 h 54"/>
                  <a:gd name="T30" fmla="*/ 0 w 45"/>
                  <a:gd name="T31" fmla="*/ 0 h 54"/>
                  <a:gd name="T32" fmla="*/ 0 w 45"/>
                  <a:gd name="T33" fmla="*/ 0 h 54"/>
                  <a:gd name="T34" fmla="*/ 0 w 45"/>
                  <a:gd name="T35" fmla="*/ 0 h 54"/>
                  <a:gd name="T36" fmla="*/ 0 w 45"/>
                  <a:gd name="T37" fmla="*/ 0 h 54"/>
                  <a:gd name="T38" fmla="*/ 0 w 45"/>
                  <a:gd name="T39" fmla="*/ 0 h 54"/>
                  <a:gd name="T40" fmla="*/ 0 w 45"/>
                  <a:gd name="T41" fmla="*/ 0 h 54"/>
                  <a:gd name="T42" fmla="*/ 0 w 45"/>
                  <a:gd name="T43" fmla="*/ 0 h 54"/>
                  <a:gd name="T44" fmla="*/ 0 w 45"/>
                  <a:gd name="T45" fmla="*/ 0 h 54"/>
                  <a:gd name="T46" fmla="*/ 0 w 45"/>
                  <a:gd name="T47" fmla="*/ 0 h 54"/>
                  <a:gd name="T48" fmla="*/ 0 w 45"/>
                  <a:gd name="T49" fmla="*/ 0 h 54"/>
                  <a:gd name="T50" fmla="*/ 0 w 45"/>
                  <a:gd name="T51" fmla="*/ 0 h 54"/>
                  <a:gd name="T52" fmla="*/ 0 w 45"/>
                  <a:gd name="T53" fmla="*/ 0 h 54"/>
                  <a:gd name="T54" fmla="*/ 0 w 45"/>
                  <a:gd name="T55" fmla="*/ 0 h 54"/>
                  <a:gd name="T56" fmla="*/ 0 w 45"/>
                  <a:gd name="T57" fmla="*/ 0 h 54"/>
                  <a:gd name="T58" fmla="*/ 0 w 45"/>
                  <a:gd name="T59" fmla="*/ 0 h 54"/>
                  <a:gd name="T60" fmla="*/ 0 w 45"/>
                  <a:gd name="T61" fmla="*/ 0 h 54"/>
                  <a:gd name="T62" fmla="*/ 0 w 45"/>
                  <a:gd name="T63" fmla="*/ 0 h 54"/>
                  <a:gd name="T64" fmla="*/ 0 w 45"/>
                  <a:gd name="T65" fmla="*/ 0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54"/>
                  <a:gd name="T101" fmla="*/ 45 w 45"/>
                  <a:gd name="T102" fmla="*/ 54 h 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54">
                    <a:moveTo>
                      <a:pt x="45" y="28"/>
                    </a:moveTo>
                    <a:lnTo>
                      <a:pt x="44" y="22"/>
                    </a:lnTo>
                    <a:lnTo>
                      <a:pt x="43" y="17"/>
                    </a:lnTo>
                    <a:lnTo>
                      <a:pt x="41" y="12"/>
                    </a:lnTo>
                    <a:lnTo>
                      <a:pt x="38" y="9"/>
                    </a:lnTo>
                    <a:lnTo>
                      <a:pt x="35" y="5"/>
                    </a:lnTo>
                    <a:lnTo>
                      <a:pt x="31" y="3"/>
                    </a:lnTo>
                    <a:lnTo>
                      <a:pt x="27" y="1"/>
                    </a:lnTo>
                    <a:lnTo>
                      <a:pt x="22" y="0"/>
                    </a:lnTo>
                    <a:lnTo>
                      <a:pt x="18" y="1"/>
                    </a:lnTo>
                    <a:lnTo>
                      <a:pt x="13" y="3"/>
                    </a:lnTo>
                    <a:lnTo>
                      <a:pt x="10" y="5"/>
                    </a:lnTo>
                    <a:lnTo>
                      <a:pt x="6" y="9"/>
                    </a:lnTo>
                    <a:lnTo>
                      <a:pt x="3" y="12"/>
                    </a:lnTo>
                    <a:lnTo>
                      <a:pt x="1" y="17"/>
                    </a:lnTo>
                    <a:lnTo>
                      <a:pt x="0" y="22"/>
                    </a:lnTo>
                    <a:lnTo>
                      <a:pt x="0" y="28"/>
                    </a:lnTo>
                    <a:lnTo>
                      <a:pt x="0" y="34"/>
                    </a:lnTo>
                    <a:lnTo>
                      <a:pt x="1" y="39"/>
                    </a:lnTo>
                    <a:lnTo>
                      <a:pt x="3" y="43"/>
                    </a:lnTo>
                    <a:lnTo>
                      <a:pt x="6" y="47"/>
                    </a:lnTo>
                    <a:lnTo>
                      <a:pt x="10" y="51"/>
                    </a:lnTo>
                    <a:lnTo>
                      <a:pt x="13" y="53"/>
                    </a:lnTo>
                    <a:lnTo>
                      <a:pt x="18" y="54"/>
                    </a:lnTo>
                    <a:lnTo>
                      <a:pt x="22" y="54"/>
                    </a:lnTo>
                    <a:lnTo>
                      <a:pt x="27" y="54"/>
                    </a:lnTo>
                    <a:lnTo>
                      <a:pt x="31" y="53"/>
                    </a:lnTo>
                    <a:lnTo>
                      <a:pt x="35" y="51"/>
                    </a:lnTo>
                    <a:lnTo>
                      <a:pt x="38" y="47"/>
                    </a:lnTo>
                    <a:lnTo>
                      <a:pt x="41" y="43"/>
                    </a:lnTo>
                    <a:lnTo>
                      <a:pt x="43" y="39"/>
                    </a:lnTo>
                    <a:lnTo>
                      <a:pt x="44" y="34"/>
                    </a:lnTo>
                    <a:lnTo>
                      <a:pt x="45" y="28"/>
                    </a:lnTo>
                    <a:close/>
                    <a:moveTo>
                      <a:pt x="36" y="28"/>
                    </a:moveTo>
                    <a:lnTo>
                      <a:pt x="35" y="31"/>
                    </a:lnTo>
                    <a:lnTo>
                      <a:pt x="35" y="34"/>
                    </a:lnTo>
                    <a:lnTo>
                      <a:pt x="33" y="37"/>
                    </a:lnTo>
                    <a:lnTo>
                      <a:pt x="32" y="40"/>
                    </a:lnTo>
                    <a:lnTo>
                      <a:pt x="30" y="41"/>
                    </a:lnTo>
                    <a:lnTo>
                      <a:pt x="27" y="42"/>
                    </a:lnTo>
                    <a:lnTo>
                      <a:pt x="25" y="43"/>
                    </a:lnTo>
                    <a:lnTo>
                      <a:pt x="22" y="43"/>
                    </a:lnTo>
                    <a:lnTo>
                      <a:pt x="19" y="43"/>
                    </a:lnTo>
                    <a:lnTo>
                      <a:pt x="17" y="42"/>
                    </a:lnTo>
                    <a:lnTo>
                      <a:pt x="15" y="41"/>
                    </a:lnTo>
                    <a:lnTo>
                      <a:pt x="13" y="40"/>
                    </a:lnTo>
                    <a:lnTo>
                      <a:pt x="11" y="37"/>
                    </a:lnTo>
                    <a:lnTo>
                      <a:pt x="10" y="34"/>
                    </a:lnTo>
                    <a:lnTo>
                      <a:pt x="9" y="31"/>
                    </a:lnTo>
                    <a:lnTo>
                      <a:pt x="9" y="28"/>
                    </a:lnTo>
                    <a:lnTo>
                      <a:pt x="9" y="24"/>
                    </a:lnTo>
                    <a:lnTo>
                      <a:pt x="10" y="22"/>
                    </a:lnTo>
                    <a:lnTo>
                      <a:pt x="11" y="18"/>
                    </a:lnTo>
                    <a:lnTo>
                      <a:pt x="13" y="16"/>
                    </a:lnTo>
                    <a:lnTo>
                      <a:pt x="15" y="15"/>
                    </a:lnTo>
                    <a:lnTo>
                      <a:pt x="17" y="13"/>
                    </a:lnTo>
                    <a:lnTo>
                      <a:pt x="19" y="12"/>
                    </a:lnTo>
                    <a:lnTo>
                      <a:pt x="22" y="11"/>
                    </a:lnTo>
                    <a:lnTo>
                      <a:pt x="25" y="12"/>
                    </a:lnTo>
                    <a:lnTo>
                      <a:pt x="27" y="13"/>
                    </a:lnTo>
                    <a:lnTo>
                      <a:pt x="30" y="15"/>
                    </a:lnTo>
                    <a:lnTo>
                      <a:pt x="32" y="16"/>
                    </a:lnTo>
                    <a:lnTo>
                      <a:pt x="33" y="18"/>
                    </a:lnTo>
                    <a:lnTo>
                      <a:pt x="35" y="22"/>
                    </a:lnTo>
                    <a:lnTo>
                      <a:pt x="35" y="24"/>
                    </a:lnTo>
                    <a:lnTo>
                      <a:pt x="36" y="28"/>
                    </a:lnTo>
                    <a:close/>
                  </a:path>
                </a:pathLst>
              </a:custGeom>
              <a:solidFill>
                <a:srgbClr val="FCF2C0"/>
              </a:solidFill>
              <a:ln w="9525">
                <a:noFill/>
                <a:round/>
                <a:headEnd/>
                <a:tailEnd/>
              </a:ln>
            </p:spPr>
            <p:txBody>
              <a:bodyPr/>
              <a:lstStyle/>
              <a:p>
                <a:endParaRPr lang="zh-CN" altLang="en-US"/>
              </a:p>
            </p:txBody>
          </p:sp>
          <p:sp>
            <p:nvSpPr>
              <p:cNvPr id="18589" name="Freeform 101"/>
              <p:cNvSpPr>
                <a:spLocks noEditPoints="1"/>
              </p:cNvSpPr>
              <p:nvPr/>
            </p:nvSpPr>
            <p:spPr bwMode="auto">
              <a:xfrm>
                <a:off x="1158" y="2656"/>
                <a:ext cx="7" cy="7"/>
              </a:xfrm>
              <a:custGeom>
                <a:avLst/>
                <a:gdLst>
                  <a:gd name="T0" fmla="*/ 0 w 36"/>
                  <a:gd name="T1" fmla="*/ 0 h 43"/>
                  <a:gd name="T2" fmla="*/ 0 w 36"/>
                  <a:gd name="T3" fmla="*/ 0 h 43"/>
                  <a:gd name="T4" fmla="*/ 0 w 36"/>
                  <a:gd name="T5" fmla="*/ 0 h 43"/>
                  <a:gd name="T6" fmla="*/ 0 w 36"/>
                  <a:gd name="T7" fmla="*/ 0 h 43"/>
                  <a:gd name="T8" fmla="*/ 0 w 36"/>
                  <a:gd name="T9" fmla="*/ 0 h 43"/>
                  <a:gd name="T10" fmla="*/ 0 w 36"/>
                  <a:gd name="T11" fmla="*/ 0 h 43"/>
                  <a:gd name="T12" fmla="*/ 0 w 36"/>
                  <a:gd name="T13" fmla="*/ 0 h 43"/>
                  <a:gd name="T14" fmla="*/ 0 w 36"/>
                  <a:gd name="T15" fmla="*/ 0 h 43"/>
                  <a:gd name="T16" fmla="*/ 0 w 36"/>
                  <a:gd name="T17" fmla="*/ 0 h 43"/>
                  <a:gd name="T18" fmla="*/ 0 w 36"/>
                  <a:gd name="T19" fmla="*/ 0 h 43"/>
                  <a:gd name="T20" fmla="*/ 0 w 36"/>
                  <a:gd name="T21" fmla="*/ 0 h 43"/>
                  <a:gd name="T22" fmla="*/ 0 w 36"/>
                  <a:gd name="T23" fmla="*/ 0 h 43"/>
                  <a:gd name="T24" fmla="*/ 0 w 36"/>
                  <a:gd name="T25" fmla="*/ 0 h 43"/>
                  <a:gd name="T26" fmla="*/ 0 w 36"/>
                  <a:gd name="T27" fmla="*/ 0 h 43"/>
                  <a:gd name="T28" fmla="*/ 0 w 36"/>
                  <a:gd name="T29" fmla="*/ 0 h 43"/>
                  <a:gd name="T30" fmla="*/ 0 w 36"/>
                  <a:gd name="T31" fmla="*/ 0 h 43"/>
                  <a:gd name="T32" fmla="*/ 0 w 36"/>
                  <a:gd name="T33" fmla="*/ 0 h 43"/>
                  <a:gd name="T34" fmla="*/ 0 w 36"/>
                  <a:gd name="T35" fmla="*/ 0 h 43"/>
                  <a:gd name="T36" fmla="*/ 0 w 36"/>
                  <a:gd name="T37" fmla="*/ 0 h 43"/>
                  <a:gd name="T38" fmla="*/ 0 w 36"/>
                  <a:gd name="T39" fmla="*/ 0 h 43"/>
                  <a:gd name="T40" fmla="*/ 0 w 36"/>
                  <a:gd name="T41" fmla="*/ 0 h 43"/>
                  <a:gd name="T42" fmla="*/ 0 w 36"/>
                  <a:gd name="T43" fmla="*/ 0 h 43"/>
                  <a:gd name="T44" fmla="*/ 0 w 36"/>
                  <a:gd name="T45" fmla="*/ 0 h 43"/>
                  <a:gd name="T46" fmla="*/ 0 w 36"/>
                  <a:gd name="T47" fmla="*/ 0 h 43"/>
                  <a:gd name="T48" fmla="*/ 0 w 36"/>
                  <a:gd name="T49" fmla="*/ 0 h 43"/>
                  <a:gd name="T50" fmla="*/ 0 w 36"/>
                  <a:gd name="T51" fmla="*/ 0 h 43"/>
                  <a:gd name="T52" fmla="*/ 0 w 36"/>
                  <a:gd name="T53" fmla="*/ 0 h 43"/>
                  <a:gd name="T54" fmla="*/ 0 w 36"/>
                  <a:gd name="T55" fmla="*/ 0 h 43"/>
                  <a:gd name="T56" fmla="*/ 0 w 36"/>
                  <a:gd name="T57" fmla="*/ 0 h 43"/>
                  <a:gd name="T58" fmla="*/ 0 w 36"/>
                  <a:gd name="T59" fmla="*/ 0 h 43"/>
                  <a:gd name="T60" fmla="*/ 0 w 36"/>
                  <a:gd name="T61" fmla="*/ 0 h 43"/>
                  <a:gd name="T62" fmla="*/ 0 w 36"/>
                  <a:gd name="T63" fmla="*/ 0 h 43"/>
                  <a:gd name="T64" fmla="*/ 0 w 36"/>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43"/>
                  <a:gd name="T101" fmla="*/ 36 w 36"/>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43">
                    <a:moveTo>
                      <a:pt x="36" y="22"/>
                    </a:moveTo>
                    <a:lnTo>
                      <a:pt x="36" y="17"/>
                    </a:lnTo>
                    <a:lnTo>
                      <a:pt x="35" y="13"/>
                    </a:lnTo>
                    <a:lnTo>
                      <a:pt x="33" y="10"/>
                    </a:lnTo>
                    <a:lnTo>
                      <a:pt x="31" y="6"/>
                    </a:lnTo>
                    <a:lnTo>
                      <a:pt x="28" y="4"/>
                    </a:lnTo>
                    <a:lnTo>
                      <a:pt x="25" y="1"/>
                    </a:lnTo>
                    <a:lnTo>
                      <a:pt x="22" y="0"/>
                    </a:lnTo>
                    <a:lnTo>
                      <a:pt x="18" y="0"/>
                    </a:lnTo>
                    <a:lnTo>
                      <a:pt x="14" y="0"/>
                    </a:lnTo>
                    <a:lnTo>
                      <a:pt x="11" y="1"/>
                    </a:lnTo>
                    <a:lnTo>
                      <a:pt x="8" y="4"/>
                    </a:lnTo>
                    <a:lnTo>
                      <a:pt x="5" y="6"/>
                    </a:lnTo>
                    <a:lnTo>
                      <a:pt x="3" y="10"/>
                    </a:lnTo>
                    <a:lnTo>
                      <a:pt x="2" y="13"/>
                    </a:lnTo>
                    <a:lnTo>
                      <a:pt x="0" y="17"/>
                    </a:lnTo>
                    <a:lnTo>
                      <a:pt x="0" y="22"/>
                    </a:lnTo>
                    <a:lnTo>
                      <a:pt x="0" y="27"/>
                    </a:lnTo>
                    <a:lnTo>
                      <a:pt x="2" y="30"/>
                    </a:lnTo>
                    <a:lnTo>
                      <a:pt x="3" y="34"/>
                    </a:lnTo>
                    <a:lnTo>
                      <a:pt x="5" y="37"/>
                    </a:lnTo>
                    <a:lnTo>
                      <a:pt x="8" y="40"/>
                    </a:lnTo>
                    <a:lnTo>
                      <a:pt x="11" y="42"/>
                    </a:lnTo>
                    <a:lnTo>
                      <a:pt x="14" y="43"/>
                    </a:lnTo>
                    <a:lnTo>
                      <a:pt x="18" y="43"/>
                    </a:lnTo>
                    <a:lnTo>
                      <a:pt x="22" y="43"/>
                    </a:lnTo>
                    <a:lnTo>
                      <a:pt x="25" y="42"/>
                    </a:lnTo>
                    <a:lnTo>
                      <a:pt x="28" y="40"/>
                    </a:lnTo>
                    <a:lnTo>
                      <a:pt x="31" y="37"/>
                    </a:lnTo>
                    <a:lnTo>
                      <a:pt x="33" y="34"/>
                    </a:lnTo>
                    <a:lnTo>
                      <a:pt x="35" y="30"/>
                    </a:lnTo>
                    <a:lnTo>
                      <a:pt x="36" y="27"/>
                    </a:lnTo>
                    <a:lnTo>
                      <a:pt x="36" y="22"/>
                    </a:lnTo>
                    <a:close/>
                    <a:moveTo>
                      <a:pt x="27" y="22"/>
                    </a:moveTo>
                    <a:lnTo>
                      <a:pt x="27" y="24"/>
                    </a:lnTo>
                    <a:lnTo>
                      <a:pt x="26" y="25"/>
                    </a:lnTo>
                    <a:lnTo>
                      <a:pt x="26" y="28"/>
                    </a:lnTo>
                    <a:lnTo>
                      <a:pt x="24" y="29"/>
                    </a:lnTo>
                    <a:lnTo>
                      <a:pt x="23" y="30"/>
                    </a:lnTo>
                    <a:lnTo>
                      <a:pt x="22" y="31"/>
                    </a:lnTo>
                    <a:lnTo>
                      <a:pt x="20" y="33"/>
                    </a:lnTo>
                    <a:lnTo>
                      <a:pt x="18" y="33"/>
                    </a:lnTo>
                    <a:lnTo>
                      <a:pt x="16" y="33"/>
                    </a:lnTo>
                    <a:lnTo>
                      <a:pt x="15" y="31"/>
                    </a:lnTo>
                    <a:lnTo>
                      <a:pt x="13" y="30"/>
                    </a:lnTo>
                    <a:lnTo>
                      <a:pt x="12" y="29"/>
                    </a:lnTo>
                    <a:lnTo>
                      <a:pt x="11" y="28"/>
                    </a:lnTo>
                    <a:lnTo>
                      <a:pt x="10" y="25"/>
                    </a:lnTo>
                    <a:lnTo>
                      <a:pt x="9" y="24"/>
                    </a:lnTo>
                    <a:lnTo>
                      <a:pt x="9" y="22"/>
                    </a:lnTo>
                    <a:lnTo>
                      <a:pt x="9" y="19"/>
                    </a:lnTo>
                    <a:lnTo>
                      <a:pt x="10" y="17"/>
                    </a:lnTo>
                    <a:lnTo>
                      <a:pt x="11" y="16"/>
                    </a:lnTo>
                    <a:lnTo>
                      <a:pt x="12" y="15"/>
                    </a:lnTo>
                    <a:lnTo>
                      <a:pt x="13" y="13"/>
                    </a:lnTo>
                    <a:lnTo>
                      <a:pt x="15" y="12"/>
                    </a:lnTo>
                    <a:lnTo>
                      <a:pt x="16" y="11"/>
                    </a:lnTo>
                    <a:lnTo>
                      <a:pt x="18" y="11"/>
                    </a:lnTo>
                    <a:lnTo>
                      <a:pt x="20" y="11"/>
                    </a:lnTo>
                    <a:lnTo>
                      <a:pt x="22" y="12"/>
                    </a:lnTo>
                    <a:lnTo>
                      <a:pt x="23" y="13"/>
                    </a:lnTo>
                    <a:lnTo>
                      <a:pt x="24" y="15"/>
                    </a:lnTo>
                    <a:lnTo>
                      <a:pt x="26" y="16"/>
                    </a:lnTo>
                    <a:lnTo>
                      <a:pt x="26" y="17"/>
                    </a:lnTo>
                    <a:lnTo>
                      <a:pt x="27" y="19"/>
                    </a:lnTo>
                    <a:lnTo>
                      <a:pt x="27" y="22"/>
                    </a:lnTo>
                    <a:close/>
                  </a:path>
                </a:pathLst>
              </a:custGeom>
              <a:solidFill>
                <a:srgbClr val="FDF4C1"/>
              </a:solidFill>
              <a:ln w="9525">
                <a:noFill/>
                <a:round/>
                <a:headEnd/>
                <a:tailEnd/>
              </a:ln>
            </p:spPr>
            <p:txBody>
              <a:bodyPr/>
              <a:lstStyle/>
              <a:p>
                <a:endParaRPr lang="zh-CN" altLang="en-US"/>
              </a:p>
            </p:txBody>
          </p:sp>
          <p:sp>
            <p:nvSpPr>
              <p:cNvPr id="18590" name="Freeform 102"/>
              <p:cNvSpPr>
                <a:spLocks/>
              </p:cNvSpPr>
              <p:nvPr/>
            </p:nvSpPr>
            <p:spPr bwMode="auto">
              <a:xfrm>
                <a:off x="1159" y="2657"/>
                <a:ext cx="5" cy="5"/>
              </a:xfrm>
              <a:custGeom>
                <a:avLst/>
                <a:gdLst>
                  <a:gd name="T0" fmla="*/ 0 w 27"/>
                  <a:gd name="T1" fmla="*/ 0 h 32"/>
                  <a:gd name="T2" fmla="*/ 0 w 27"/>
                  <a:gd name="T3" fmla="*/ 0 h 32"/>
                  <a:gd name="T4" fmla="*/ 0 w 27"/>
                  <a:gd name="T5" fmla="*/ 0 h 32"/>
                  <a:gd name="T6" fmla="*/ 0 w 27"/>
                  <a:gd name="T7" fmla="*/ 0 h 32"/>
                  <a:gd name="T8" fmla="*/ 0 w 27"/>
                  <a:gd name="T9" fmla="*/ 0 h 32"/>
                  <a:gd name="T10" fmla="*/ 0 w 27"/>
                  <a:gd name="T11" fmla="*/ 0 h 32"/>
                  <a:gd name="T12" fmla="*/ 0 w 27"/>
                  <a:gd name="T13" fmla="*/ 0 h 32"/>
                  <a:gd name="T14" fmla="*/ 0 w 27"/>
                  <a:gd name="T15" fmla="*/ 0 h 32"/>
                  <a:gd name="T16" fmla="*/ 0 w 27"/>
                  <a:gd name="T17" fmla="*/ 0 h 32"/>
                  <a:gd name="T18" fmla="*/ 0 w 27"/>
                  <a:gd name="T19" fmla="*/ 0 h 32"/>
                  <a:gd name="T20" fmla="*/ 0 w 27"/>
                  <a:gd name="T21" fmla="*/ 0 h 32"/>
                  <a:gd name="T22" fmla="*/ 0 w 27"/>
                  <a:gd name="T23" fmla="*/ 0 h 32"/>
                  <a:gd name="T24" fmla="*/ 0 w 27"/>
                  <a:gd name="T25" fmla="*/ 0 h 32"/>
                  <a:gd name="T26" fmla="*/ 0 w 27"/>
                  <a:gd name="T27" fmla="*/ 0 h 32"/>
                  <a:gd name="T28" fmla="*/ 0 w 27"/>
                  <a:gd name="T29" fmla="*/ 0 h 32"/>
                  <a:gd name="T30" fmla="*/ 0 w 27"/>
                  <a:gd name="T31" fmla="*/ 0 h 32"/>
                  <a:gd name="T32" fmla="*/ 0 w 27"/>
                  <a:gd name="T33" fmla="*/ 0 h 32"/>
                  <a:gd name="T34" fmla="*/ 0 w 27"/>
                  <a:gd name="T35" fmla="*/ 0 h 32"/>
                  <a:gd name="T36" fmla="*/ 0 w 27"/>
                  <a:gd name="T37" fmla="*/ 0 h 32"/>
                  <a:gd name="T38" fmla="*/ 0 w 27"/>
                  <a:gd name="T39" fmla="*/ 0 h 32"/>
                  <a:gd name="T40" fmla="*/ 0 w 27"/>
                  <a:gd name="T41" fmla="*/ 0 h 32"/>
                  <a:gd name="T42" fmla="*/ 0 w 27"/>
                  <a:gd name="T43" fmla="*/ 0 h 32"/>
                  <a:gd name="T44" fmla="*/ 0 w 27"/>
                  <a:gd name="T45" fmla="*/ 0 h 32"/>
                  <a:gd name="T46" fmla="*/ 0 w 27"/>
                  <a:gd name="T47" fmla="*/ 0 h 32"/>
                  <a:gd name="T48" fmla="*/ 0 w 27"/>
                  <a:gd name="T49" fmla="*/ 0 h 32"/>
                  <a:gd name="T50" fmla="*/ 0 w 27"/>
                  <a:gd name="T51" fmla="*/ 0 h 32"/>
                  <a:gd name="T52" fmla="*/ 0 w 27"/>
                  <a:gd name="T53" fmla="*/ 0 h 32"/>
                  <a:gd name="T54" fmla="*/ 0 w 27"/>
                  <a:gd name="T55" fmla="*/ 0 h 32"/>
                  <a:gd name="T56" fmla="*/ 0 w 27"/>
                  <a:gd name="T57" fmla="*/ 0 h 32"/>
                  <a:gd name="T58" fmla="*/ 0 w 27"/>
                  <a:gd name="T59" fmla="*/ 0 h 32"/>
                  <a:gd name="T60" fmla="*/ 0 w 27"/>
                  <a:gd name="T61" fmla="*/ 0 h 32"/>
                  <a:gd name="T62" fmla="*/ 0 w 27"/>
                  <a:gd name="T63" fmla="*/ 0 h 32"/>
                  <a:gd name="T64" fmla="*/ 0 w 27"/>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32"/>
                  <a:gd name="T101" fmla="*/ 27 w 27"/>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32">
                    <a:moveTo>
                      <a:pt x="27" y="17"/>
                    </a:moveTo>
                    <a:lnTo>
                      <a:pt x="26" y="13"/>
                    </a:lnTo>
                    <a:lnTo>
                      <a:pt x="26" y="11"/>
                    </a:lnTo>
                    <a:lnTo>
                      <a:pt x="24" y="7"/>
                    </a:lnTo>
                    <a:lnTo>
                      <a:pt x="23" y="5"/>
                    </a:lnTo>
                    <a:lnTo>
                      <a:pt x="21" y="4"/>
                    </a:lnTo>
                    <a:lnTo>
                      <a:pt x="18" y="2"/>
                    </a:lnTo>
                    <a:lnTo>
                      <a:pt x="16" y="1"/>
                    </a:lnTo>
                    <a:lnTo>
                      <a:pt x="13" y="0"/>
                    </a:lnTo>
                    <a:lnTo>
                      <a:pt x="10" y="1"/>
                    </a:lnTo>
                    <a:lnTo>
                      <a:pt x="8" y="2"/>
                    </a:lnTo>
                    <a:lnTo>
                      <a:pt x="6" y="4"/>
                    </a:lnTo>
                    <a:lnTo>
                      <a:pt x="4" y="5"/>
                    </a:lnTo>
                    <a:lnTo>
                      <a:pt x="2" y="7"/>
                    </a:lnTo>
                    <a:lnTo>
                      <a:pt x="1" y="11"/>
                    </a:lnTo>
                    <a:lnTo>
                      <a:pt x="0" y="13"/>
                    </a:lnTo>
                    <a:lnTo>
                      <a:pt x="0" y="17"/>
                    </a:lnTo>
                    <a:lnTo>
                      <a:pt x="0" y="20"/>
                    </a:lnTo>
                    <a:lnTo>
                      <a:pt x="1" y="23"/>
                    </a:lnTo>
                    <a:lnTo>
                      <a:pt x="2" y="26"/>
                    </a:lnTo>
                    <a:lnTo>
                      <a:pt x="4" y="29"/>
                    </a:lnTo>
                    <a:lnTo>
                      <a:pt x="6" y="30"/>
                    </a:lnTo>
                    <a:lnTo>
                      <a:pt x="8" y="31"/>
                    </a:lnTo>
                    <a:lnTo>
                      <a:pt x="10" y="32"/>
                    </a:lnTo>
                    <a:lnTo>
                      <a:pt x="13" y="32"/>
                    </a:lnTo>
                    <a:lnTo>
                      <a:pt x="16" y="32"/>
                    </a:lnTo>
                    <a:lnTo>
                      <a:pt x="18" y="31"/>
                    </a:lnTo>
                    <a:lnTo>
                      <a:pt x="21" y="30"/>
                    </a:lnTo>
                    <a:lnTo>
                      <a:pt x="23" y="29"/>
                    </a:lnTo>
                    <a:lnTo>
                      <a:pt x="24" y="26"/>
                    </a:lnTo>
                    <a:lnTo>
                      <a:pt x="26" y="23"/>
                    </a:lnTo>
                    <a:lnTo>
                      <a:pt x="26" y="20"/>
                    </a:lnTo>
                    <a:lnTo>
                      <a:pt x="27" y="17"/>
                    </a:lnTo>
                    <a:close/>
                  </a:path>
                </a:pathLst>
              </a:custGeom>
              <a:solidFill>
                <a:srgbClr val="FDF8C4"/>
              </a:solidFill>
              <a:ln w="9525">
                <a:noFill/>
                <a:round/>
                <a:headEnd/>
                <a:tailEnd/>
              </a:ln>
            </p:spPr>
            <p:txBody>
              <a:bodyPr/>
              <a:lstStyle/>
              <a:p>
                <a:endParaRPr lang="zh-CN" altLang="en-US"/>
              </a:p>
            </p:txBody>
          </p:sp>
          <p:sp>
            <p:nvSpPr>
              <p:cNvPr id="18591" name="Freeform 103"/>
              <p:cNvSpPr>
                <a:spLocks/>
              </p:cNvSpPr>
              <p:nvPr/>
            </p:nvSpPr>
            <p:spPr bwMode="auto">
              <a:xfrm>
                <a:off x="1160" y="2658"/>
                <a:ext cx="3" cy="3"/>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w 18"/>
                  <a:gd name="T37" fmla="*/ 0 h 22"/>
                  <a:gd name="T38" fmla="*/ 0 w 18"/>
                  <a:gd name="T39" fmla="*/ 0 h 22"/>
                  <a:gd name="T40" fmla="*/ 0 w 18"/>
                  <a:gd name="T41" fmla="*/ 0 h 22"/>
                  <a:gd name="T42" fmla="*/ 0 w 18"/>
                  <a:gd name="T43" fmla="*/ 0 h 22"/>
                  <a:gd name="T44" fmla="*/ 0 w 18"/>
                  <a:gd name="T45" fmla="*/ 0 h 22"/>
                  <a:gd name="T46" fmla="*/ 0 w 18"/>
                  <a:gd name="T47" fmla="*/ 0 h 22"/>
                  <a:gd name="T48" fmla="*/ 0 w 18"/>
                  <a:gd name="T49" fmla="*/ 0 h 22"/>
                  <a:gd name="T50" fmla="*/ 0 w 18"/>
                  <a:gd name="T51" fmla="*/ 0 h 22"/>
                  <a:gd name="T52" fmla="*/ 0 w 18"/>
                  <a:gd name="T53" fmla="*/ 0 h 22"/>
                  <a:gd name="T54" fmla="*/ 0 w 18"/>
                  <a:gd name="T55" fmla="*/ 0 h 22"/>
                  <a:gd name="T56" fmla="*/ 0 w 18"/>
                  <a:gd name="T57" fmla="*/ 0 h 22"/>
                  <a:gd name="T58" fmla="*/ 0 w 18"/>
                  <a:gd name="T59" fmla="*/ 0 h 22"/>
                  <a:gd name="T60" fmla="*/ 0 w 18"/>
                  <a:gd name="T61" fmla="*/ 0 h 22"/>
                  <a:gd name="T62" fmla="*/ 0 w 18"/>
                  <a:gd name="T63" fmla="*/ 0 h 22"/>
                  <a:gd name="T64" fmla="*/ 0 w 18"/>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22"/>
                  <a:gd name="T101" fmla="*/ 18 w 18"/>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22">
                    <a:moveTo>
                      <a:pt x="18" y="11"/>
                    </a:moveTo>
                    <a:lnTo>
                      <a:pt x="18" y="8"/>
                    </a:lnTo>
                    <a:lnTo>
                      <a:pt x="17" y="6"/>
                    </a:lnTo>
                    <a:lnTo>
                      <a:pt x="17" y="5"/>
                    </a:lnTo>
                    <a:lnTo>
                      <a:pt x="15" y="4"/>
                    </a:lnTo>
                    <a:lnTo>
                      <a:pt x="14" y="2"/>
                    </a:lnTo>
                    <a:lnTo>
                      <a:pt x="13" y="1"/>
                    </a:lnTo>
                    <a:lnTo>
                      <a:pt x="11" y="0"/>
                    </a:lnTo>
                    <a:lnTo>
                      <a:pt x="9" y="0"/>
                    </a:lnTo>
                    <a:lnTo>
                      <a:pt x="7" y="0"/>
                    </a:lnTo>
                    <a:lnTo>
                      <a:pt x="6" y="1"/>
                    </a:lnTo>
                    <a:lnTo>
                      <a:pt x="4" y="2"/>
                    </a:lnTo>
                    <a:lnTo>
                      <a:pt x="3" y="4"/>
                    </a:lnTo>
                    <a:lnTo>
                      <a:pt x="2" y="5"/>
                    </a:lnTo>
                    <a:lnTo>
                      <a:pt x="1" y="6"/>
                    </a:lnTo>
                    <a:lnTo>
                      <a:pt x="0" y="8"/>
                    </a:lnTo>
                    <a:lnTo>
                      <a:pt x="0" y="11"/>
                    </a:lnTo>
                    <a:lnTo>
                      <a:pt x="0" y="13"/>
                    </a:lnTo>
                    <a:lnTo>
                      <a:pt x="1" y="14"/>
                    </a:lnTo>
                    <a:lnTo>
                      <a:pt x="2" y="17"/>
                    </a:lnTo>
                    <a:lnTo>
                      <a:pt x="3" y="18"/>
                    </a:lnTo>
                    <a:lnTo>
                      <a:pt x="4" y="19"/>
                    </a:lnTo>
                    <a:lnTo>
                      <a:pt x="6" y="20"/>
                    </a:lnTo>
                    <a:lnTo>
                      <a:pt x="7" y="22"/>
                    </a:lnTo>
                    <a:lnTo>
                      <a:pt x="9" y="22"/>
                    </a:lnTo>
                    <a:lnTo>
                      <a:pt x="11" y="22"/>
                    </a:lnTo>
                    <a:lnTo>
                      <a:pt x="13" y="20"/>
                    </a:lnTo>
                    <a:lnTo>
                      <a:pt x="14" y="19"/>
                    </a:lnTo>
                    <a:lnTo>
                      <a:pt x="15" y="18"/>
                    </a:lnTo>
                    <a:lnTo>
                      <a:pt x="17" y="17"/>
                    </a:lnTo>
                    <a:lnTo>
                      <a:pt x="17" y="14"/>
                    </a:lnTo>
                    <a:lnTo>
                      <a:pt x="18" y="13"/>
                    </a:lnTo>
                    <a:lnTo>
                      <a:pt x="18" y="11"/>
                    </a:lnTo>
                    <a:close/>
                  </a:path>
                </a:pathLst>
              </a:custGeom>
              <a:solidFill>
                <a:srgbClr val="FDFAC4"/>
              </a:solidFill>
              <a:ln w="9525">
                <a:noFill/>
                <a:round/>
                <a:headEnd/>
                <a:tailEnd/>
              </a:ln>
            </p:spPr>
            <p:txBody>
              <a:bodyPr/>
              <a:lstStyle/>
              <a:p>
                <a:endParaRPr lang="zh-CN" altLang="en-US"/>
              </a:p>
            </p:txBody>
          </p:sp>
          <p:sp>
            <p:nvSpPr>
              <p:cNvPr id="18592" name="Freeform 104"/>
              <p:cNvSpPr>
                <a:spLocks/>
              </p:cNvSpPr>
              <p:nvPr/>
            </p:nvSpPr>
            <p:spPr bwMode="auto">
              <a:xfrm>
                <a:off x="1161" y="2658"/>
                <a:ext cx="2" cy="2"/>
              </a:xfrm>
              <a:custGeom>
                <a:avLst/>
                <a:gdLst>
                  <a:gd name="T0" fmla="*/ 0 w 9"/>
                  <a:gd name="T1" fmla="*/ 0 h 11"/>
                  <a:gd name="T2" fmla="*/ 0 w 9"/>
                  <a:gd name="T3" fmla="*/ 0 h 11"/>
                  <a:gd name="T4" fmla="*/ 0 w 9"/>
                  <a:gd name="T5" fmla="*/ 0 h 11"/>
                  <a:gd name="T6" fmla="*/ 0 w 9"/>
                  <a:gd name="T7" fmla="*/ 0 h 11"/>
                  <a:gd name="T8" fmla="*/ 0 w 9"/>
                  <a:gd name="T9" fmla="*/ 0 h 11"/>
                  <a:gd name="T10" fmla="*/ 0 w 9"/>
                  <a:gd name="T11" fmla="*/ 0 h 11"/>
                  <a:gd name="T12" fmla="*/ 0 w 9"/>
                  <a:gd name="T13" fmla="*/ 0 h 11"/>
                  <a:gd name="T14" fmla="*/ 0 w 9"/>
                  <a:gd name="T15" fmla="*/ 0 h 11"/>
                  <a:gd name="T16" fmla="*/ 0 w 9"/>
                  <a:gd name="T17" fmla="*/ 0 h 11"/>
                  <a:gd name="T18" fmla="*/ 0 w 9"/>
                  <a:gd name="T19" fmla="*/ 0 h 11"/>
                  <a:gd name="T20" fmla="*/ 0 w 9"/>
                  <a:gd name="T21" fmla="*/ 0 h 11"/>
                  <a:gd name="T22" fmla="*/ 0 w 9"/>
                  <a:gd name="T23" fmla="*/ 0 h 11"/>
                  <a:gd name="T24" fmla="*/ 0 w 9"/>
                  <a:gd name="T25" fmla="*/ 0 h 11"/>
                  <a:gd name="T26" fmla="*/ 0 w 9"/>
                  <a:gd name="T27" fmla="*/ 0 h 11"/>
                  <a:gd name="T28" fmla="*/ 0 w 9"/>
                  <a:gd name="T29" fmla="*/ 0 h 11"/>
                  <a:gd name="T30" fmla="*/ 0 w 9"/>
                  <a:gd name="T31" fmla="*/ 0 h 11"/>
                  <a:gd name="T32" fmla="*/ 0 w 9"/>
                  <a:gd name="T33" fmla="*/ 0 h 11"/>
                  <a:gd name="T34" fmla="*/ 0 w 9"/>
                  <a:gd name="T35" fmla="*/ 0 h 11"/>
                  <a:gd name="T36" fmla="*/ 0 w 9"/>
                  <a:gd name="T37" fmla="*/ 0 h 11"/>
                  <a:gd name="T38" fmla="*/ 0 w 9"/>
                  <a:gd name="T39" fmla="*/ 0 h 11"/>
                  <a:gd name="T40" fmla="*/ 0 w 9"/>
                  <a:gd name="T41" fmla="*/ 0 h 11"/>
                  <a:gd name="T42" fmla="*/ 0 w 9"/>
                  <a:gd name="T43" fmla="*/ 0 h 11"/>
                  <a:gd name="T44" fmla="*/ 0 w 9"/>
                  <a:gd name="T45" fmla="*/ 0 h 11"/>
                  <a:gd name="T46" fmla="*/ 0 w 9"/>
                  <a:gd name="T47" fmla="*/ 0 h 11"/>
                  <a:gd name="T48" fmla="*/ 0 w 9"/>
                  <a:gd name="T49" fmla="*/ 0 h 11"/>
                  <a:gd name="T50" fmla="*/ 0 w 9"/>
                  <a:gd name="T51" fmla="*/ 0 h 11"/>
                  <a:gd name="T52" fmla="*/ 0 w 9"/>
                  <a:gd name="T53" fmla="*/ 0 h 11"/>
                  <a:gd name="T54" fmla="*/ 0 w 9"/>
                  <a:gd name="T55" fmla="*/ 0 h 11"/>
                  <a:gd name="T56" fmla="*/ 0 w 9"/>
                  <a:gd name="T57" fmla="*/ 0 h 11"/>
                  <a:gd name="T58" fmla="*/ 0 w 9"/>
                  <a:gd name="T59" fmla="*/ 0 h 11"/>
                  <a:gd name="T60" fmla="*/ 0 w 9"/>
                  <a:gd name="T61" fmla="*/ 0 h 11"/>
                  <a:gd name="T62" fmla="*/ 0 w 9"/>
                  <a:gd name="T63" fmla="*/ 0 h 11"/>
                  <a:gd name="T64" fmla="*/ 0 w 9"/>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
                  <a:gd name="T100" fmla="*/ 0 h 11"/>
                  <a:gd name="T101" fmla="*/ 9 w 9"/>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 h="11">
                    <a:moveTo>
                      <a:pt x="9" y="6"/>
                    </a:moveTo>
                    <a:lnTo>
                      <a:pt x="9" y="5"/>
                    </a:lnTo>
                    <a:lnTo>
                      <a:pt x="8" y="3"/>
                    </a:lnTo>
                    <a:lnTo>
                      <a:pt x="8" y="2"/>
                    </a:lnTo>
                    <a:lnTo>
                      <a:pt x="7" y="2"/>
                    </a:lnTo>
                    <a:lnTo>
                      <a:pt x="7" y="1"/>
                    </a:lnTo>
                    <a:lnTo>
                      <a:pt x="6" y="1"/>
                    </a:lnTo>
                    <a:lnTo>
                      <a:pt x="5" y="1"/>
                    </a:lnTo>
                    <a:lnTo>
                      <a:pt x="4" y="0"/>
                    </a:lnTo>
                    <a:lnTo>
                      <a:pt x="3" y="1"/>
                    </a:lnTo>
                    <a:lnTo>
                      <a:pt x="2" y="1"/>
                    </a:lnTo>
                    <a:lnTo>
                      <a:pt x="1" y="2"/>
                    </a:lnTo>
                    <a:lnTo>
                      <a:pt x="0" y="2"/>
                    </a:lnTo>
                    <a:lnTo>
                      <a:pt x="0" y="3"/>
                    </a:lnTo>
                    <a:lnTo>
                      <a:pt x="0" y="5"/>
                    </a:lnTo>
                    <a:lnTo>
                      <a:pt x="0" y="6"/>
                    </a:lnTo>
                    <a:lnTo>
                      <a:pt x="0" y="7"/>
                    </a:lnTo>
                    <a:lnTo>
                      <a:pt x="0" y="8"/>
                    </a:lnTo>
                    <a:lnTo>
                      <a:pt x="1" y="9"/>
                    </a:lnTo>
                    <a:lnTo>
                      <a:pt x="2" y="11"/>
                    </a:lnTo>
                    <a:lnTo>
                      <a:pt x="3" y="11"/>
                    </a:lnTo>
                    <a:lnTo>
                      <a:pt x="4" y="11"/>
                    </a:lnTo>
                    <a:lnTo>
                      <a:pt x="5" y="11"/>
                    </a:lnTo>
                    <a:lnTo>
                      <a:pt x="6" y="11"/>
                    </a:lnTo>
                    <a:lnTo>
                      <a:pt x="7" y="11"/>
                    </a:lnTo>
                    <a:lnTo>
                      <a:pt x="7" y="9"/>
                    </a:lnTo>
                    <a:lnTo>
                      <a:pt x="8" y="8"/>
                    </a:lnTo>
                    <a:lnTo>
                      <a:pt x="9" y="7"/>
                    </a:lnTo>
                    <a:lnTo>
                      <a:pt x="9" y="6"/>
                    </a:lnTo>
                    <a:close/>
                  </a:path>
                </a:pathLst>
              </a:custGeom>
              <a:solidFill>
                <a:srgbClr val="FEFEC8"/>
              </a:solidFill>
              <a:ln w="9525">
                <a:noFill/>
                <a:round/>
                <a:headEnd/>
                <a:tailEnd/>
              </a:ln>
            </p:spPr>
            <p:txBody>
              <a:bodyPr/>
              <a:lstStyle/>
              <a:p>
                <a:endParaRPr lang="zh-CN" altLang="en-US"/>
              </a:p>
            </p:txBody>
          </p:sp>
          <p:sp>
            <p:nvSpPr>
              <p:cNvPr id="18593" name="Freeform 105"/>
              <p:cNvSpPr>
                <a:spLocks/>
              </p:cNvSpPr>
              <p:nvPr/>
            </p:nvSpPr>
            <p:spPr bwMode="auto">
              <a:xfrm>
                <a:off x="1043" y="2596"/>
                <a:ext cx="44" cy="47"/>
              </a:xfrm>
              <a:custGeom>
                <a:avLst/>
                <a:gdLst>
                  <a:gd name="T0" fmla="*/ 0 w 220"/>
                  <a:gd name="T1" fmla="*/ 0 h 284"/>
                  <a:gd name="T2" fmla="*/ 0 w 220"/>
                  <a:gd name="T3" fmla="*/ 0 h 284"/>
                  <a:gd name="T4" fmla="*/ 0 w 220"/>
                  <a:gd name="T5" fmla="*/ 0 h 284"/>
                  <a:gd name="T6" fmla="*/ 0 w 220"/>
                  <a:gd name="T7" fmla="*/ 0 h 284"/>
                  <a:gd name="T8" fmla="*/ 0 w 220"/>
                  <a:gd name="T9" fmla="*/ 0 h 284"/>
                  <a:gd name="T10" fmla="*/ 0 w 220"/>
                  <a:gd name="T11" fmla="*/ 0 h 284"/>
                  <a:gd name="T12" fmla="*/ 0 60000 65536"/>
                  <a:gd name="T13" fmla="*/ 0 60000 65536"/>
                  <a:gd name="T14" fmla="*/ 0 60000 65536"/>
                  <a:gd name="T15" fmla="*/ 0 60000 65536"/>
                  <a:gd name="T16" fmla="*/ 0 60000 65536"/>
                  <a:gd name="T17" fmla="*/ 0 60000 65536"/>
                  <a:gd name="T18" fmla="*/ 0 w 220"/>
                  <a:gd name="T19" fmla="*/ 0 h 284"/>
                  <a:gd name="T20" fmla="*/ 220 w 220"/>
                  <a:gd name="T21" fmla="*/ 284 h 284"/>
                </a:gdLst>
                <a:ahLst/>
                <a:cxnLst>
                  <a:cxn ang="T12">
                    <a:pos x="T0" y="T1"/>
                  </a:cxn>
                  <a:cxn ang="T13">
                    <a:pos x="T2" y="T3"/>
                  </a:cxn>
                  <a:cxn ang="T14">
                    <a:pos x="T4" y="T5"/>
                  </a:cxn>
                  <a:cxn ang="T15">
                    <a:pos x="T6" y="T7"/>
                  </a:cxn>
                  <a:cxn ang="T16">
                    <a:pos x="T8" y="T9"/>
                  </a:cxn>
                  <a:cxn ang="T17">
                    <a:pos x="T10" y="T11"/>
                  </a:cxn>
                </a:cxnLst>
                <a:rect l="T18" t="T19" r="T20" b="T21"/>
                <a:pathLst>
                  <a:path w="220" h="284">
                    <a:moveTo>
                      <a:pt x="185" y="0"/>
                    </a:moveTo>
                    <a:lnTo>
                      <a:pt x="0" y="48"/>
                    </a:lnTo>
                    <a:lnTo>
                      <a:pt x="58" y="260"/>
                    </a:lnTo>
                    <a:lnTo>
                      <a:pt x="94" y="284"/>
                    </a:lnTo>
                    <a:lnTo>
                      <a:pt x="220" y="23"/>
                    </a:lnTo>
                    <a:lnTo>
                      <a:pt x="185" y="0"/>
                    </a:lnTo>
                    <a:close/>
                  </a:path>
                </a:pathLst>
              </a:custGeom>
              <a:solidFill>
                <a:srgbClr val="C2C2C1"/>
              </a:solidFill>
              <a:ln w="9525">
                <a:noFill/>
                <a:round/>
                <a:headEnd/>
                <a:tailEnd/>
              </a:ln>
            </p:spPr>
            <p:txBody>
              <a:bodyPr/>
              <a:lstStyle/>
              <a:p>
                <a:endParaRPr lang="zh-CN" altLang="en-US"/>
              </a:p>
            </p:txBody>
          </p:sp>
          <p:sp>
            <p:nvSpPr>
              <p:cNvPr id="18594" name="Freeform 106"/>
              <p:cNvSpPr>
                <a:spLocks/>
              </p:cNvSpPr>
              <p:nvPr/>
            </p:nvSpPr>
            <p:spPr bwMode="auto">
              <a:xfrm>
                <a:off x="1043" y="2596"/>
                <a:ext cx="44" cy="26"/>
              </a:xfrm>
              <a:custGeom>
                <a:avLst/>
                <a:gdLst>
                  <a:gd name="T0" fmla="*/ 0 w 222"/>
                  <a:gd name="T1" fmla="*/ 0 h 157"/>
                  <a:gd name="T2" fmla="*/ 0 w 222"/>
                  <a:gd name="T3" fmla="*/ 0 h 157"/>
                  <a:gd name="T4" fmla="*/ 0 w 222"/>
                  <a:gd name="T5" fmla="*/ 0 h 157"/>
                  <a:gd name="T6" fmla="*/ 0 w 222"/>
                  <a:gd name="T7" fmla="*/ 0 h 157"/>
                  <a:gd name="T8" fmla="*/ 0 w 222"/>
                  <a:gd name="T9" fmla="*/ 0 h 157"/>
                  <a:gd name="T10" fmla="*/ 0 60000 65536"/>
                  <a:gd name="T11" fmla="*/ 0 60000 65536"/>
                  <a:gd name="T12" fmla="*/ 0 60000 65536"/>
                  <a:gd name="T13" fmla="*/ 0 60000 65536"/>
                  <a:gd name="T14" fmla="*/ 0 60000 65536"/>
                  <a:gd name="T15" fmla="*/ 0 w 222"/>
                  <a:gd name="T16" fmla="*/ 0 h 157"/>
                  <a:gd name="T17" fmla="*/ 222 w 222"/>
                  <a:gd name="T18" fmla="*/ 157 h 157"/>
                </a:gdLst>
                <a:ahLst/>
                <a:cxnLst>
                  <a:cxn ang="T10">
                    <a:pos x="T0" y="T1"/>
                  </a:cxn>
                  <a:cxn ang="T11">
                    <a:pos x="T2" y="T3"/>
                  </a:cxn>
                  <a:cxn ang="T12">
                    <a:pos x="T4" y="T5"/>
                  </a:cxn>
                  <a:cxn ang="T13">
                    <a:pos x="T6" y="T7"/>
                  </a:cxn>
                  <a:cxn ang="T14">
                    <a:pos x="T8" y="T9"/>
                  </a:cxn>
                </a:cxnLst>
                <a:rect l="T15" t="T16" r="T17" b="T18"/>
                <a:pathLst>
                  <a:path w="222" h="157">
                    <a:moveTo>
                      <a:pt x="186" y="0"/>
                    </a:moveTo>
                    <a:lnTo>
                      <a:pt x="0" y="48"/>
                    </a:lnTo>
                    <a:lnTo>
                      <a:pt x="157" y="157"/>
                    </a:lnTo>
                    <a:lnTo>
                      <a:pt x="222" y="24"/>
                    </a:lnTo>
                    <a:lnTo>
                      <a:pt x="186" y="0"/>
                    </a:lnTo>
                    <a:close/>
                  </a:path>
                </a:pathLst>
              </a:custGeom>
              <a:solidFill>
                <a:srgbClr val="EBECEE"/>
              </a:solidFill>
              <a:ln w="9525">
                <a:noFill/>
                <a:round/>
                <a:headEnd/>
                <a:tailEnd/>
              </a:ln>
            </p:spPr>
            <p:txBody>
              <a:bodyPr/>
              <a:lstStyle/>
              <a:p>
                <a:endParaRPr lang="zh-CN" altLang="en-US"/>
              </a:p>
            </p:txBody>
          </p:sp>
          <p:sp>
            <p:nvSpPr>
              <p:cNvPr id="18595" name="Freeform 107"/>
              <p:cNvSpPr>
                <a:spLocks/>
              </p:cNvSpPr>
              <p:nvPr/>
            </p:nvSpPr>
            <p:spPr bwMode="auto">
              <a:xfrm>
                <a:off x="1043" y="2601"/>
                <a:ext cx="13" cy="15"/>
              </a:xfrm>
              <a:custGeom>
                <a:avLst/>
                <a:gdLst>
                  <a:gd name="T0" fmla="*/ 0 w 63"/>
                  <a:gd name="T1" fmla="*/ 0 h 89"/>
                  <a:gd name="T2" fmla="*/ 0 w 63"/>
                  <a:gd name="T3" fmla="*/ 0 h 89"/>
                  <a:gd name="T4" fmla="*/ 0 w 63"/>
                  <a:gd name="T5" fmla="*/ 0 h 89"/>
                  <a:gd name="T6" fmla="*/ 0 w 63"/>
                  <a:gd name="T7" fmla="*/ 0 h 89"/>
                  <a:gd name="T8" fmla="*/ 0 60000 65536"/>
                  <a:gd name="T9" fmla="*/ 0 60000 65536"/>
                  <a:gd name="T10" fmla="*/ 0 60000 65536"/>
                  <a:gd name="T11" fmla="*/ 0 60000 65536"/>
                  <a:gd name="T12" fmla="*/ 0 w 63"/>
                  <a:gd name="T13" fmla="*/ 0 h 89"/>
                  <a:gd name="T14" fmla="*/ 63 w 63"/>
                  <a:gd name="T15" fmla="*/ 89 h 89"/>
                </a:gdLst>
                <a:ahLst/>
                <a:cxnLst>
                  <a:cxn ang="T8">
                    <a:pos x="T0" y="T1"/>
                  </a:cxn>
                  <a:cxn ang="T9">
                    <a:pos x="T2" y="T3"/>
                  </a:cxn>
                  <a:cxn ang="T10">
                    <a:pos x="T4" y="T5"/>
                  </a:cxn>
                  <a:cxn ang="T11">
                    <a:pos x="T6" y="T7"/>
                  </a:cxn>
                </a:cxnLst>
                <a:rect l="T12" t="T13" r="T14" b="T15"/>
                <a:pathLst>
                  <a:path w="63" h="89">
                    <a:moveTo>
                      <a:pt x="63" y="0"/>
                    </a:moveTo>
                    <a:lnTo>
                      <a:pt x="0" y="16"/>
                    </a:lnTo>
                    <a:lnTo>
                      <a:pt x="20" y="89"/>
                    </a:lnTo>
                    <a:lnTo>
                      <a:pt x="63" y="0"/>
                    </a:lnTo>
                    <a:close/>
                  </a:path>
                </a:pathLst>
              </a:custGeom>
              <a:solidFill>
                <a:srgbClr val="A9A9A8"/>
              </a:solidFill>
              <a:ln w="9525">
                <a:noFill/>
                <a:round/>
                <a:headEnd/>
                <a:tailEnd/>
              </a:ln>
            </p:spPr>
            <p:txBody>
              <a:bodyPr/>
              <a:lstStyle/>
              <a:p>
                <a:endParaRPr lang="zh-CN" altLang="en-US"/>
              </a:p>
            </p:txBody>
          </p:sp>
          <p:sp>
            <p:nvSpPr>
              <p:cNvPr id="18596" name="Freeform 108"/>
              <p:cNvSpPr>
                <a:spLocks/>
              </p:cNvSpPr>
              <p:nvPr/>
            </p:nvSpPr>
            <p:spPr bwMode="auto">
              <a:xfrm>
                <a:off x="1043" y="2601"/>
                <a:ext cx="13" cy="8"/>
              </a:xfrm>
              <a:custGeom>
                <a:avLst/>
                <a:gdLst>
                  <a:gd name="T0" fmla="*/ 0 w 63"/>
                  <a:gd name="T1" fmla="*/ 0 h 46"/>
                  <a:gd name="T2" fmla="*/ 0 w 63"/>
                  <a:gd name="T3" fmla="*/ 0 h 46"/>
                  <a:gd name="T4" fmla="*/ 0 w 63"/>
                  <a:gd name="T5" fmla="*/ 0 h 46"/>
                  <a:gd name="T6" fmla="*/ 0 w 63"/>
                  <a:gd name="T7" fmla="*/ 0 h 46"/>
                  <a:gd name="T8" fmla="*/ 0 60000 65536"/>
                  <a:gd name="T9" fmla="*/ 0 60000 65536"/>
                  <a:gd name="T10" fmla="*/ 0 60000 65536"/>
                  <a:gd name="T11" fmla="*/ 0 60000 65536"/>
                  <a:gd name="T12" fmla="*/ 0 w 63"/>
                  <a:gd name="T13" fmla="*/ 0 h 46"/>
                  <a:gd name="T14" fmla="*/ 63 w 63"/>
                  <a:gd name="T15" fmla="*/ 46 h 46"/>
                </a:gdLst>
                <a:ahLst/>
                <a:cxnLst>
                  <a:cxn ang="T8">
                    <a:pos x="T0" y="T1"/>
                  </a:cxn>
                  <a:cxn ang="T9">
                    <a:pos x="T2" y="T3"/>
                  </a:cxn>
                  <a:cxn ang="T10">
                    <a:pos x="T4" y="T5"/>
                  </a:cxn>
                  <a:cxn ang="T11">
                    <a:pos x="T6" y="T7"/>
                  </a:cxn>
                </a:cxnLst>
                <a:rect l="T12" t="T13" r="T14" b="T15"/>
                <a:pathLst>
                  <a:path w="63" h="46">
                    <a:moveTo>
                      <a:pt x="63" y="0"/>
                    </a:moveTo>
                    <a:lnTo>
                      <a:pt x="0" y="16"/>
                    </a:lnTo>
                    <a:lnTo>
                      <a:pt x="41" y="46"/>
                    </a:lnTo>
                    <a:lnTo>
                      <a:pt x="63" y="0"/>
                    </a:lnTo>
                    <a:close/>
                  </a:path>
                </a:pathLst>
              </a:custGeom>
              <a:solidFill>
                <a:srgbClr val="DEDDDD"/>
              </a:solidFill>
              <a:ln w="9525">
                <a:noFill/>
                <a:round/>
                <a:headEnd/>
                <a:tailEnd/>
              </a:ln>
            </p:spPr>
            <p:txBody>
              <a:bodyPr/>
              <a:lstStyle/>
              <a:p>
                <a:endParaRPr lang="zh-CN" altLang="en-US"/>
              </a:p>
            </p:txBody>
          </p:sp>
          <p:sp>
            <p:nvSpPr>
              <p:cNvPr id="18597" name="Freeform 109"/>
              <p:cNvSpPr>
                <a:spLocks/>
              </p:cNvSpPr>
              <p:nvPr/>
            </p:nvSpPr>
            <p:spPr bwMode="auto">
              <a:xfrm>
                <a:off x="1078" y="2596"/>
                <a:ext cx="93" cy="63"/>
              </a:xfrm>
              <a:custGeom>
                <a:avLst/>
                <a:gdLst>
                  <a:gd name="T0" fmla="*/ 0 w 463"/>
                  <a:gd name="T1" fmla="*/ 0 h 376"/>
                  <a:gd name="T2" fmla="*/ 0 w 463"/>
                  <a:gd name="T3" fmla="*/ 0 h 376"/>
                  <a:gd name="T4" fmla="*/ 0 w 463"/>
                  <a:gd name="T5" fmla="*/ 0 h 376"/>
                  <a:gd name="T6" fmla="*/ 0 w 463"/>
                  <a:gd name="T7" fmla="*/ 0 h 376"/>
                  <a:gd name="T8" fmla="*/ 0 w 463"/>
                  <a:gd name="T9" fmla="*/ 0 h 376"/>
                  <a:gd name="T10" fmla="*/ 0 60000 65536"/>
                  <a:gd name="T11" fmla="*/ 0 60000 65536"/>
                  <a:gd name="T12" fmla="*/ 0 60000 65536"/>
                  <a:gd name="T13" fmla="*/ 0 60000 65536"/>
                  <a:gd name="T14" fmla="*/ 0 60000 65536"/>
                  <a:gd name="T15" fmla="*/ 0 w 463"/>
                  <a:gd name="T16" fmla="*/ 0 h 376"/>
                  <a:gd name="T17" fmla="*/ 463 w 463"/>
                  <a:gd name="T18" fmla="*/ 376 h 376"/>
                </a:gdLst>
                <a:ahLst/>
                <a:cxnLst>
                  <a:cxn ang="T10">
                    <a:pos x="T0" y="T1"/>
                  </a:cxn>
                  <a:cxn ang="T11">
                    <a:pos x="T2" y="T3"/>
                  </a:cxn>
                  <a:cxn ang="T12">
                    <a:pos x="T4" y="T5"/>
                  </a:cxn>
                  <a:cxn ang="T13">
                    <a:pos x="T6" y="T7"/>
                  </a:cxn>
                  <a:cxn ang="T14">
                    <a:pos x="T8" y="T9"/>
                  </a:cxn>
                </a:cxnLst>
                <a:rect l="T15" t="T16" r="T17" b="T18"/>
                <a:pathLst>
                  <a:path w="463" h="376">
                    <a:moveTo>
                      <a:pt x="8" y="0"/>
                    </a:moveTo>
                    <a:lnTo>
                      <a:pt x="0" y="79"/>
                    </a:lnTo>
                    <a:lnTo>
                      <a:pt x="432" y="376"/>
                    </a:lnTo>
                    <a:lnTo>
                      <a:pt x="463" y="311"/>
                    </a:lnTo>
                    <a:lnTo>
                      <a:pt x="8" y="0"/>
                    </a:lnTo>
                    <a:close/>
                  </a:path>
                </a:pathLst>
              </a:custGeom>
              <a:solidFill>
                <a:srgbClr val="B5DC7C"/>
              </a:solidFill>
              <a:ln w="9525">
                <a:noFill/>
                <a:round/>
                <a:headEnd/>
                <a:tailEnd/>
              </a:ln>
            </p:spPr>
            <p:txBody>
              <a:bodyPr/>
              <a:lstStyle/>
              <a:p>
                <a:endParaRPr lang="zh-CN" altLang="en-US"/>
              </a:p>
            </p:txBody>
          </p:sp>
          <p:sp>
            <p:nvSpPr>
              <p:cNvPr id="18598" name="Freeform 110"/>
              <p:cNvSpPr>
                <a:spLocks/>
              </p:cNvSpPr>
              <p:nvPr/>
            </p:nvSpPr>
            <p:spPr bwMode="auto">
              <a:xfrm>
                <a:off x="1065" y="2609"/>
                <a:ext cx="100" cy="72"/>
              </a:xfrm>
              <a:custGeom>
                <a:avLst/>
                <a:gdLst>
                  <a:gd name="T0" fmla="*/ 0 w 501"/>
                  <a:gd name="T1" fmla="*/ 0 h 430"/>
                  <a:gd name="T2" fmla="*/ 0 w 501"/>
                  <a:gd name="T3" fmla="*/ 0 h 430"/>
                  <a:gd name="T4" fmla="*/ 0 w 501"/>
                  <a:gd name="T5" fmla="*/ 0 h 430"/>
                  <a:gd name="T6" fmla="*/ 0 w 501"/>
                  <a:gd name="T7" fmla="*/ 0 h 430"/>
                  <a:gd name="T8" fmla="*/ 0 w 501"/>
                  <a:gd name="T9" fmla="*/ 0 h 430"/>
                  <a:gd name="T10" fmla="*/ 0 w 501"/>
                  <a:gd name="T11" fmla="*/ 0 h 430"/>
                  <a:gd name="T12" fmla="*/ 0 60000 65536"/>
                  <a:gd name="T13" fmla="*/ 0 60000 65536"/>
                  <a:gd name="T14" fmla="*/ 0 60000 65536"/>
                  <a:gd name="T15" fmla="*/ 0 60000 65536"/>
                  <a:gd name="T16" fmla="*/ 0 60000 65536"/>
                  <a:gd name="T17" fmla="*/ 0 60000 65536"/>
                  <a:gd name="T18" fmla="*/ 0 w 501"/>
                  <a:gd name="T19" fmla="*/ 0 h 430"/>
                  <a:gd name="T20" fmla="*/ 501 w 501"/>
                  <a:gd name="T21" fmla="*/ 430 h 430"/>
                </a:gdLst>
                <a:ahLst/>
                <a:cxnLst>
                  <a:cxn ang="T12">
                    <a:pos x="T0" y="T1"/>
                  </a:cxn>
                  <a:cxn ang="T13">
                    <a:pos x="T2" y="T3"/>
                  </a:cxn>
                  <a:cxn ang="T14">
                    <a:pos x="T4" y="T5"/>
                  </a:cxn>
                  <a:cxn ang="T15">
                    <a:pos x="T6" y="T7"/>
                  </a:cxn>
                  <a:cxn ang="T16">
                    <a:pos x="T8" y="T9"/>
                  </a:cxn>
                  <a:cxn ang="T17">
                    <a:pos x="T10" y="T11"/>
                  </a:cxn>
                </a:cxnLst>
                <a:rect l="T18" t="T19" r="T20" b="T21"/>
                <a:pathLst>
                  <a:path w="501" h="430">
                    <a:moveTo>
                      <a:pt x="69" y="0"/>
                    </a:moveTo>
                    <a:lnTo>
                      <a:pt x="14" y="52"/>
                    </a:lnTo>
                    <a:lnTo>
                      <a:pt x="0" y="131"/>
                    </a:lnTo>
                    <a:lnTo>
                      <a:pt x="436" y="430"/>
                    </a:lnTo>
                    <a:lnTo>
                      <a:pt x="501" y="297"/>
                    </a:lnTo>
                    <a:lnTo>
                      <a:pt x="69" y="0"/>
                    </a:lnTo>
                    <a:close/>
                  </a:path>
                </a:pathLst>
              </a:custGeom>
              <a:solidFill>
                <a:srgbClr val="8DC634"/>
              </a:solidFill>
              <a:ln w="9525">
                <a:noFill/>
                <a:round/>
                <a:headEnd/>
                <a:tailEnd/>
              </a:ln>
            </p:spPr>
            <p:txBody>
              <a:bodyPr/>
              <a:lstStyle/>
              <a:p>
                <a:endParaRPr lang="zh-CN" altLang="en-US"/>
              </a:p>
            </p:txBody>
          </p:sp>
          <p:sp>
            <p:nvSpPr>
              <p:cNvPr id="18599" name="Freeform 111"/>
              <p:cNvSpPr>
                <a:spLocks/>
              </p:cNvSpPr>
              <p:nvPr/>
            </p:nvSpPr>
            <p:spPr bwMode="auto">
              <a:xfrm>
                <a:off x="1055" y="2630"/>
                <a:ext cx="97" cy="61"/>
              </a:xfrm>
              <a:custGeom>
                <a:avLst/>
                <a:gdLst>
                  <a:gd name="T0" fmla="*/ 0 w 487"/>
                  <a:gd name="T1" fmla="*/ 0 h 367"/>
                  <a:gd name="T2" fmla="*/ 0 w 487"/>
                  <a:gd name="T3" fmla="*/ 0 h 367"/>
                  <a:gd name="T4" fmla="*/ 0 w 487"/>
                  <a:gd name="T5" fmla="*/ 0 h 367"/>
                  <a:gd name="T6" fmla="*/ 0 w 487"/>
                  <a:gd name="T7" fmla="*/ 0 h 367"/>
                  <a:gd name="T8" fmla="*/ 0 w 487"/>
                  <a:gd name="T9" fmla="*/ 0 h 367"/>
                  <a:gd name="T10" fmla="*/ 0 60000 65536"/>
                  <a:gd name="T11" fmla="*/ 0 60000 65536"/>
                  <a:gd name="T12" fmla="*/ 0 60000 65536"/>
                  <a:gd name="T13" fmla="*/ 0 60000 65536"/>
                  <a:gd name="T14" fmla="*/ 0 60000 65536"/>
                  <a:gd name="T15" fmla="*/ 0 w 487"/>
                  <a:gd name="T16" fmla="*/ 0 h 367"/>
                  <a:gd name="T17" fmla="*/ 487 w 487"/>
                  <a:gd name="T18" fmla="*/ 367 h 367"/>
                </a:gdLst>
                <a:ahLst/>
                <a:cxnLst>
                  <a:cxn ang="T10">
                    <a:pos x="T0" y="T1"/>
                  </a:cxn>
                  <a:cxn ang="T11">
                    <a:pos x="T2" y="T3"/>
                  </a:cxn>
                  <a:cxn ang="T12">
                    <a:pos x="T4" y="T5"/>
                  </a:cxn>
                  <a:cxn ang="T13">
                    <a:pos x="T6" y="T7"/>
                  </a:cxn>
                  <a:cxn ang="T14">
                    <a:pos x="T8" y="T9"/>
                  </a:cxn>
                </a:cxnLst>
                <a:rect l="T15" t="T16" r="T17" b="T18"/>
                <a:pathLst>
                  <a:path w="487" h="367">
                    <a:moveTo>
                      <a:pt x="51" y="0"/>
                    </a:moveTo>
                    <a:lnTo>
                      <a:pt x="0" y="55"/>
                    </a:lnTo>
                    <a:lnTo>
                      <a:pt x="455" y="367"/>
                    </a:lnTo>
                    <a:lnTo>
                      <a:pt x="487" y="301"/>
                    </a:lnTo>
                    <a:lnTo>
                      <a:pt x="51" y="0"/>
                    </a:lnTo>
                    <a:close/>
                  </a:path>
                </a:pathLst>
              </a:custGeom>
              <a:solidFill>
                <a:srgbClr val="6EAE33"/>
              </a:solidFill>
              <a:ln w="9525">
                <a:noFill/>
                <a:round/>
                <a:headEnd/>
                <a:tailEnd/>
              </a:ln>
            </p:spPr>
            <p:txBody>
              <a:bodyPr/>
              <a:lstStyle/>
              <a:p>
                <a:endParaRPr lang="zh-CN" altLang="en-US"/>
              </a:p>
            </p:txBody>
          </p:sp>
          <p:sp>
            <p:nvSpPr>
              <p:cNvPr id="18600" name="Freeform 112"/>
              <p:cNvSpPr>
                <a:spLocks/>
              </p:cNvSpPr>
              <p:nvPr/>
            </p:nvSpPr>
            <p:spPr bwMode="auto">
              <a:xfrm>
                <a:off x="1143" y="2647"/>
                <a:ext cx="30" cy="45"/>
              </a:xfrm>
              <a:custGeom>
                <a:avLst/>
                <a:gdLst>
                  <a:gd name="T0" fmla="*/ 0 w 147"/>
                  <a:gd name="T1" fmla="*/ 0 h 276"/>
                  <a:gd name="T2" fmla="*/ 0 w 147"/>
                  <a:gd name="T3" fmla="*/ 0 h 276"/>
                  <a:gd name="T4" fmla="*/ 0 w 147"/>
                  <a:gd name="T5" fmla="*/ 0 h 276"/>
                  <a:gd name="T6" fmla="*/ 0 w 147"/>
                  <a:gd name="T7" fmla="*/ 0 h 276"/>
                  <a:gd name="T8" fmla="*/ 0 w 147"/>
                  <a:gd name="T9" fmla="*/ 0 h 276"/>
                  <a:gd name="T10" fmla="*/ 0 60000 65536"/>
                  <a:gd name="T11" fmla="*/ 0 60000 65536"/>
                  <a:gd name="T12" fmla="*/ 0 60000 65536"/>
                  <a:gd name="T13" fmla="*/ 0 60000 65536"/>
                  <a:gd name="T14" fmla="*/ 0 60000 65536"/>
                  <a:gd name="T15" fmla="*/ 0 w 147"/>
                  <a:gd name="T16" fmla="*/ 0 h 276"/>
                  <a:gd name="T17" fmla="*/ 147 w 147"/>
                  <a:gd name="T18" fmla="*/ 276 h 276"/>
                </a:gdLst>
                <a:ahLst/>
                <a:cxnLst>
                  <a:cxn ang="T10">
                    <a:pos x="T0" y="T1"/>
                  </a:cxn>
                  <a:cxn ang="T11">
                    <a:pos x="T2" y="T3"/>
                  </a:cxn>
                  <a:cxn ang="T12">
                    <a:pos x="T4" y="T5"/>
                  </a:cxn>
                  <a:cxn ang="T13">
                    <a:pos x="T6" y="T7"/>
                  </a:cxn>
                  <a:cxn ang="T14">
                    <a:pos x="T8" y="T9"/>
                  </a:cxn>
                </a:cxnLst>
                <a:rect l="T15" t="T16" r="T17" b="T18"/>
                <a:pathLst>
                  <a:path w="147" h="276">
                    <a:moveTo>
                      <a:pt x="127" y="0"/>
                    </a:moveTo>
                    <a:lnTo>
                      <a:pt x="147" y="14"/>
                    </a:lnTo>
                    <a:lnTo>
                      <a:pt x="20" y="276"/>
                    </a:lnTo>
                    <a:lnTo>
                      <a:pt x="0" y="263"/>
                    </a:lnTo>
                    <a:lnTo>
                      <a:pt x="127" y="0"/>
                    </a:lnTo>
                    <a:close/>
                  </a:path>
                </a:pathLst>
              </a:custGeom>
              <a:solidFill>
                <a:srgbClr val="C2C165"/>
              </a:solidFill>
              <a:ln w="9525">
                <a:noFill/>
                <a:round/>
                <a:headEnd/>
                <a:tailEnd/>
              </a:ln>
            </p:spPr>
            <p:txBody>
              <a:bodyPr/>
              <a:lstStyle/>
              <a:p>
                <a:endParaRPr lang="zh-CN" altLang="en-US"/>
              </a:p>
            </p:txBody>
          </p:sp>
          <p:sp>
            <p:nvSpPr>
              <p:cNvPr id="18601" name="Freeform 113"/>
              <p:cNvSpPr>
                <a:spLocks/>
              </p:cNvSpPr>
              <p:nvPr/>
            </p:nvSpPr>
            <p:spPr bwMode="auto">
              <a:xfrm>
                <a:off x="1150" y="2647"/>
                <a:ext cx="23" cy="34"/>
              </a:xfrm>
              <a:custGeom>
                <a:avLst/>
                <a:gdLst>
                  <a:gd name="T0" fmla="*/ 0 w 114"/>
                  <a:gd name="T1" fmla="*/ 0 h 209"/>
                  <a:gd name="T2" fmla="*/ 0 w 114"/>
                  <a:gd name="T3" fmla="*/ 0 h 209"/>
                  <a:gd name="T4" fmla="*/ 0 w 114"/>
                  <a:gd name="T5" fmla="*/ 0 h 209"/>
                  <a:gd name="T6" fmla="*/ 0 w 114"/>
                  <a:gd name="T7" fmla="*/ 0 h 209"/>
                  <a:gd name="T8" fmla="*/ 0 w 114"/>
                  <a:gd name="T9" fmla="*/ 0 h 209"/>
                  <a:gd name="T10" fmla="*/ 0 60000 65536"/>
                  <a:gd name="T11" fmla="*/ 0 60000 65536"/>
                  <a:gd name="T12" fmla="*/ 0 60000 65536"/>
                  <a:gd name="T13" fmla="*/ 0 60000 65536"/>
                  <a:gd name="T14" fmla="*/ 0 60000 65536"/>
                  <a:gd name="T15" fmla="*/ 0 w 114"/>
                  <a:gd name="T16" fmla="*/ 0 h 209"/>
                  <a:gd name="T17" fmla="*/ 114 w 114"/>
                  <a:gd name="T18" fmla="*/ 209 h 209"/>
                </a:gdLst>
                <a:ahLst/>
                <a:cxnLst>
                  <a:cxn ang="T10">
                    <a:pos x="T0" y="T1"/>
                  </a:cxn>
                  <a:cxn ang="T11">
                    <a:pos x="T2" y="T3"/>
                  </a:cxn>
                  <a:cxn ang="T12">
                    <a:pos x="T4" y="T5"/>
                  </a:cxn>
                  <a:cxn ang="T13">
                    <a:pos x="T6" y="T7"/>
                  </a:cxn>
                  <a:cxn ang="T14">
                    <a:pos x="T8" y="T9"/>
                  </a:cxn>
                </a:cxnLst>
                <a:rect l="T15" t="T16" r="T17" b="T18"/>
                <a:pathLst>
                  <a:path w="114" h="209">
                    <a:moveTo>
                      <a:pt x="94" y="0"/>
                    </a:moveTo>
                    <a:lnTo>
                      <a:pt x="114" y="14"/>
                    </a:lnTo>
                    <a:lnTo>
                      <a:pt x="20" y="209"/>
                    </a:lnTo>
                    <a:lnTo>
                      <a:pt x="0" y="195"/>
                    </a:lnTo>
                    <a:lnTo>
                      <a:pt x="94" y="0"/>
                    </a:lnTo>
                    <a:close/>
                  </a:path>
                </a:pathLst>
              </a:custGeom>
              <a:solidFill>
                <a:srgbClr val="FDFC9B"/>
              </a:solidFill>
              <a:ln w="9525">
                <a:noFill/>
                <a:round/>
                <a:headEnd/>
                <a:tailEnd/>
              </a:ln>
            </p:spPr>
            <p:txBody>
              <a:bodyPr/>
              <a:lstStyle/>
              <a:p>
                <a:endParaRPr lang="zh-CN" altLang="en-US"/>
              </a:p>
            </p:txBody>
          </p:sp>
          <p:sp>
            <p:nvSpPr>
              <p:cNvPr id="18602" name="Freeform 114"/>
              <p:cNvSpPr>
                <a:spLocks/>
              </p:cNvSpPr>
              <p:nvPr/>
            </p:nvSpPr>
            <p:spPr bwMode="auto">
              <a:xfrm>
                <a:off x="1162" y="2647"/>
                <a:ext cx="11" cy="13"/>
              </a:xfrm>
              <a:custGeom>
                <a:avLst/>
                <a:gdLst>
                  <a:gd name="T0" fmla="*/ 0 w 51"/>
                  <a:gd name="T1" fmla="*/ 0 h 78"/>
                  <a:gd name="T2" fmla="*/ 0 w 51"/>
                  <a:gd name="T3" fmla="*/ 0 h 78"/>
                  <a:gd name="T4" fmla="*/ 0 w 51"/>
                  <a:gd name="T5" fmla="*/ 0 h 78"/>
                  <a:gd name="T6" fmla="*/ 0 w 51"/>
                  <a:gd name="T7" fmla="*/ 0 h 78"/>
                  <a:gd name="T8" fmla="*/ 0 w 51"/>
                  <a:gd name="T9" fmla="*/ 0 h 78"/>
                  <a:gd name="T10" fmla="*/ 0 60000 65536"/>
                  <a:gd name="T11" fmla="*/ 0 60000 65536"/>
                  <a:gd name="T12" fmla="*/ 0 60000 65536"/>
                  <a:gd name="T13" fmla="*/ 0 60000 65536"/>
                  <a:gd name="T14" fmla="*/ 0 60000 65536"/>
                  <a:gd name="T15" fmla="*/ 0 w 51"/>
                  <a:gd name="T16" fmla="*/ 0 h 78"/>
                  <a:gd name="T17" fmla="*/ 51 w 51"/>
                  <a:gd name="T18" fmla="*/ 78 h 78"/>
                </a:gdLst>
                <a:ahLst/>
                <a:cxnLst>
                  <a:cxn ang="T10">
                    <a:pos x="T0" y="T1"/>
                  </a:cxn>
                  <a:cxn ang="T11">
                    <a:pos x="T2" y="T3"/>
                  </a:cxn>
                  <a:cxn ang="T12">
                    <a:pos x="T4" y="T5"/>
                  </a:cxn>
                  <a:cxn ang="T13">
                    <a:pos x="T6" y="T7"/>
                  </a:cxn>
                  <a:cxn ang="T14">
                    <a:pos x="T8" y="T9"/>
                  </a:cxn>
                </a:cxnLst>
                <a:rect l="T15" t="T16" r="T17" b="T18"/>
                <a:pathLst>
                  <a:path w="51" h="78">
                    <a:moveTo>
                      <a:pt x="31" y="0"/>
                    </a:moveTo>
                    <a:lnTo>
                      <a:pt x="51" y="14"/>
                    </a:lnTo>
                    <a:lnTo>
                      <a:pt x="21" y="78"/>
                    </a:lnTo>
                    <a:lnTo>
                      <a:pt x="0" y="65"/>
                    </a:lnTo>
                    <a:lnTo>
                      <a:pt x="31" y="0"/>
                    </a:lnTo>
                    <a:close/>
                  </a:path>
                </a:pathLst>
              </a:custGeom>
              <a:solidFill>
                <a:srgbClr val="FEFEC8"/>
              </a:solidFill>
              <a:ln w="9525">
                <a:noFill/>
                <a:round/>
                <a:headEnd/>
                <a:tailEnd/>
              </a:ln>
            </p:spPr>
            <p:txBody>
              <a:bodyPr/>
              <a:lstStyle/>
              <a:p>
                <a:endParaRPr lang="zh-CN" altLang="en-US"/>
              </a:p>
            </p:txBody>
          </p:sp>
        </p:grpSp>
      </p:grpSp>
      <p:grpSp>
        <p:nvGrpSpPr>
          <p:cNvPr id="6" name="Group 59"/>
          <p:cNvGrpSpPr>
            <a:grpSpLocks/>
          </p:cNvGrpSpPr>
          <p:nvPr/>
        </p:nvGrpSpPr>
        <p:grpSpPr bwMode="auto">
          <a:xfrm>
            <a:off x="1181101" y="4657725"/>
            <a:ext cx="9906000" cy="704850"/>
            <a:chOff x="1728" y="2064"/>
            <a:chExt cx="3629" cy="444"/>
          </a:xfrm>
        </p:grpSpPr>
        <p:sp>
          <p:nvSpPr>
            <p:cNvPr id="18493" name="Line 60"/>
            <p:cNvSpPr>
              <a:spLocks noChangeShapeType="1"/>
            </p:cNvSpPr>
            <p:nvPr/>
          </p:nvSpPr>
          <p:spPr bwMode="auto">
            <a:xfrm>
              <a:off x="1728" y="2400"/>
              <a:ext cx="3629" cy="29"/>
            </a:xfrm>
            <a:prstGeom prst="line">
              <a:avLst/>
            </a:prstGeom>
            <a:noFill/>
            <a:ln w="25400">
              <a:solidFill>
                <a:srgbClr val="C0C0C0"/>
              </a:solidFill>
              <a:prstDash val="sysDot"/>
              <a:round/>
              <a:headEnd/>
              <a:tailEnd type="oval" w="med" len="med"/>
            </a:ln>
          </p:spPr>
          <p:txBody>
            <a:bodyPr wrap="none" anchor="ctr"/>
            <a:lstStyle/>
            <a:p>
              <a:endParaRPr lang="zh-CN" altLang="en-US"/>
            </a:p>
          </p:txBody>
        </p:sp>
        <p:sp>
          <p:nvSpPr>
            <p:cNvPr id="18494" name="Text Box 61"/>
            <p:cNvSpPr txBox="1">
              <a:spLocks noChangeArrowheads="1"/>
            </p:cNvSpPr>
            <p:nvPr/>
          </p:nvSpPr>
          <p:spPr bwMode="auto">
            <a:xfrm>
              <a:off x="2545" y="2064"/>
              <a:ext cx="2812" cy="294"/>
            </a:xfrm>
            <a:prstGeom prst="rect">
              <a:avLst/>
            </a:prstGeom>
            <a:noFill/>
            <a:ln w="9525" algn="ctr">
              <a:noFill/>
              <a:miter lim="800000"/>
              <a:headEnd/>
              <a:tailEnd/>
            </a:ln>
          </p:spPr>
          <p:txBody>
            <a:bodyPr>
              <a:spAutoFit/>
            </a:bodyPr>
            <a:lstStyle/>
            <a:p>
              <a:r>
                <a:rPr lang="zh-CN" altLang="en-US" sz="2400" b="1" dirty="0" smtClean="0">
                  <a:latin typeface="Times New Roman" pitchFamily="18" charset="0"/>
                  <a:ea typeface="微软雅黑"/>
                  <a:cs typeface="Times New Roman" pitchFamily="18" charset="0"/>
                </a:rPr>
                <a:t>润滑油日常管理</a:t>
              </a:r>
              <a:endParaRPr lang="zh-CN" altLang="en-US" sz="2400" b="1" dirty="0">
                <a:latin typeface="Times New Roman" pitchFamily="18" charset="0"/>
                <a:ea typeface="微软雅黑"/>
                <a:cs typeface="Times New Roman" pitchFamily="18" charset="0"/>
              </a:endParaRPr>
            </a:p>
          </p:txBody>
        </p:sp>
        <p:grpSp>
          <p:nvGrpSpPr>
            <p:cNvPr id="7" name="Group 62"/>
            <p:cNvGrpSpPr>
              <a:grpSpLocks/>
            </p:cNvGrpSpPr>
            <p:nvPr/>
          </p:nvGrpSpPr>
          <p:grpSpPr bwMode="auto">
            <a:xfrm rot="-4423226">
              <a:off x="2134" y="2156"/>
              <a:ext cx="407" cy="297"/>
              <a:chOff x="1043" y="2596"/>
              <a:chExt cx="142" cy="99"/>
            </a:xfrm>
          </p:grpSpPr>
          <p:sp>
            <p:nvSpPr>
              <p:cNvPr id="18496" name="Freeform 63"/>
              <p:cNvSpPr>
                <a:spLocks/>
              </p:cNvSpPr>
              <p:nvPr/>
            </p:nvSpPr>
            <p:spPr bwMode="auto">
              <a:xfrm>
                <a:off x="1149" y="2693"/>
                <a:ext cx="12" cy="2"/>
              </a:xfrm>
              <a:custGeom>
                <a:avLst/>
                <a:gdLst>
                  <a:gd name="T0" fmla="*/ 0 w 63"/>
                  <a:gd name="T1" fmla="*/ 0 h 14"/>
                  <a:gd name="T2" fmla="*/ 0 w 63"/>
                  <a:gd name="T3" fmla="*/ 0 h 14"/>
                  <a:gd name="T4" fmla="*/ 0 w 63"/>
                  <a:gd name="T5" fmla="*/ 0 h 14"/>
                  <a:gd name="T6" fmla="*/ 0 w 63"/>
                  <a:gd name="T7" fmla="*/ 0 h 14"/>
                  <a:gd name="T8" fmla="*/ 0 w 63"/>
                  <a:gd name="T9" fmla="*/ 0 h 14"/>
                  <a:gd name="T10" fmla="*/ 0 w 63"/>
                  <a:gd name="T11" fmla="*/ 0 h 14"/>
                  <a:gd name="T12" fmla="*/ 0 w 63"/>
                  <a:gd name="T13" fmla="*/ 0 h 14"/>
                  <a:gd name="T14" fmla="*/ 0 w 63"/>
                  <a:gd name="T15" fmla="*/ 0 h 14"/>
                  <a:gd name="T16" fmla="*/ 0 w 63"/>
                  <a:gd name="T17" fmla="*/ 0 h 14"/>
                  <a:gd name="T18" fmla="*/ 0 w 63"/>
                  <a:gd name="T19" fmla="*/ 0 h 14"/>
                  <a:gd name="T20" fmla="*/ 0 w 63"/>
                  <a:gd name="T21" fmla="*/ 0 h 14"/>
                  <a:gd name="T22" fmla="*/ 0 w 63"/>
                  <a:gd name="T23" fmla="*/ 0 h 14"/>
                  <a:gd name="T24" fmla="*/ 0 w 63"/>
                  <a:gd name="T25" fmla="*/ 0 h 14"/>
                  <a:gd name="T26" fmla="*/ 0 w 63"/>
                  <a:gd name="T27" fmla="*/ 0 h 14"/>
                  <a:gd name="T28" fmla="*/ 0 w 63"/>
                  <a:gd name="T29" fmla="*/ 0 h 14"/>
                  <a:gd name="T30" fmla="*/ 0 w 63"/>
                  <a:gd name="T31" fmla="*/ 0 h 14"/>
                  <a:gd name="T32" fmla="*/ 0 w 6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14"/>
                  <a:gd name="T53" fmla="*/ 63 w 6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14">
                    <a:moveTo>
                      <a:pt x="63" y="14"/>
                    </a:moveTo>
                    <a:lnTo>
                      <a:pt x="55" y="14"/>
                    </a:lnTo>
                    <a:lnTo>
                      <a:pt x="48" y="14"/>
                    </a:lnTo>
                    <a:lnTo>
                      <a:pt x="40" y="14"/>
                    </a:lnTo>
                    <a:lnTo>
                      <a:pt x="31" y="11"/>
                    </a:lnTo>
                    <a:lnTo>
                      <a:pt x="23" y="10"/>
                    </a:lnTo>
                    <a:lnTo>
                      <a:pt x="16" y="8"/>
                    </a:lnTo>
                    <a:lnTo>
                      <a:pt x="8" y="4"/>
                    </a:lnTo>
                    <a:lnTo>
                      <a:pt x="0" y="0"/>
                    </a:lnTo>
                    <a:lnTo>
                      <a:pt x="8" y="3"/>
                    </a:lnTo>
                    <a:lnTo>
                      <a:pt x="15" y="6"/>
                    </a:lnTo>
                    <a:lnTo>
                      <a:pt x="23" y="8"/>
                    </a:lnTo>
                    <a:lnTo>
                      <a:pt x="30" y="10"/>
                    </a:lnTo>
                    <a:lnTo>
                      <a:pt x="39" y="11"/>
                    </a:lnTo>
                    <a:lnTo>
                      <a:pt x="47" y="12"/>
                    </a:lnTo>
                    <a:lnTo>
                      <a:pt x="55" y="14"/>
                    </a:lnTo>
                    <a:lnTo>
                      <a:pt x="63" y="14"/>
                    </a:lnTo>
                    <a:close/>
                  </a:path>
                </a:pathLst>
              </a:custGeom>
              <a:solidFill>
                <a:srgbClr val="F0A78C"/>
              </a:solidFill>
              <a:ln w="9525">
                <a:noFill/>
                <a:round/>
                <a:headEnd/>
                <a:tailEnd/>
              </a:ln>
            </p:spPr>
            <p:txBody>
              <a:bodyPr/>
              <a:lstStyle/>
              <a:p>
                <a:endParaRPr lang="zh-CN" altLang="en-US"/>
              </a:p>
            </p:txBody>
          </p:sp>
          <p:sp>
            <p:nvSpPr>
              <p:cNvPr id="18497" name="Freeform 64"/>
              <p:cNvSpPr>
                <a:spLocks/>
              </p:cNvSpPr>
              <p:nvPr/>
            </p:nvSpPr>
            <p:spPr bwMode="auto">
              <a:xfrm>
                <a:off x="1143" y="2689"/>
                <a:ext cx="26" cy="6"/>
              </a:xfrm>
              <a:custGeom>
                <a:avLst/>
                <a:gdLst>
                  <a:gd name="T0" fmla="*/ 0 w 129"/>
                  <a:gd name="T1" fmla="*/ 0 h 38"/>
                  <a:gd name="T2" fmla="*/ 0 w 129"/>
                  <a:gd name="T3" fmla="*/ 0 h 38"/>
                  <a:gd name="T4" fmla="*/ 0 w 129"/>
                  <a:gd name="T5" fmla="*/ 0 h 38"/>
                  <a:gd name="T6" fmla="*/ 0 w 129"/>
                  <a:gd name="T7" fmla="*/ 0 h 38"/>
                  <a:gd name="T8" fmla="*/ 0 w 129"/>
                  <a:gd name="T9" fmla="*/ 0 h 38"/>
                  <a:gd name="T10" fmla="*/ 0 w 129"/>
                  <a:gd name="T11" fmla="*/ 0 h 38"/>
                  <a:gd name="T12" fmla="*/ 0 w 129"/>
                  <a:gd name="T13" fmla="*/ 0 h 38"/>
                  <a:gd name="T14" fmla="*/ 0 w 129"/>
                  <a:gd name="T15" fmla="*/ 0 h 38"/>
                  <a:gd name="T16" fmla="*/ 0 w 129"/>
                  <a:gd name="T17" fmla="*/ 0 h 38"/>
                  <a:gd name="T18" fmla="*/ 0 w 129"/>
                  <a:gd name="T19" fmla="*/ 0 h 38"/>
                  <a:gd name="T20" fmla="*/ 0 w 129"/>
                  <a:gd name="T21" fmla="*/ 0 h 38"/>
                  <a:gd name="T22" fmla="*/ 0 w 129"/>
                  <a:gd name="T23" fmla="*/ 0 h 38"/>
                  <a:gd name="T24" fmla="*/ 0 w 129"/>
                  <a:gd name="T25" fmla="*/ 0 h 38"/>
                  <a:gd name="T26" fmla="*/ 0 w 129"/>
                  <a:gd name="T27" fmla="*/ 0 h 38"/>
                  <a:gd name="T28" fmla="*/ 0 w 129"/>
                  <a:gd name="T29" fmla="*/ 0 h 38"/>
                  <a:gd name="T30" fmla="*/ 0 w 129"/>
                  <a:gd name="T31" fmla="*/ 0 h 38"/>
                  <a:gd name="T32" fmla="*/ 0 w 129"/>
                  <a:gd name="T33" fmla="*/ 0 h 38"/>
                  <a:gd name="T34" fmla="*/ 0 w 129"/>
                  <a:gd name="T35" fmla="*/ 0 h 38"/>
                  <a:gd name="T36" fmla="*/ 0 w 129"/>
                  <a:gd name="T37" fmla="*/ 0 h 38"/>
                  <a:gd name="T38" fmla="*/ 0 w 129"/>
                  <a:gd name="T39" fmla="*/ 0 h 38"/>
                  <a:gd name="T40" fmla="*/ 0 w 129"/>
                  <a:gd name="T41" fmla="*/ 0 h 38"/>
                  <a:gd name="T42" fmla="*/ 0 w 129"/>
                  <a:gd name="T43" fmla="*/ 0 h 38"/>
                  <a:gd name="T44" fmla="*/ 0 w 129"/>
                  <a:gd name="T45" fmla="*/ 0 h 38"/>
                  <a:gd name="T46" fmla="*/ 0 w 129"/>
                  <a:gd name="T47" fmla="*/ 0 h 38"/>
                  <a:gd name="T48" fmla="*/ 0 w 129"/>
                  <a:gd name="T49" fmla="*/ 0 h 38"/>
                  <a:gd name="T50" fmla="*/ 0 w 129"/>
                  <a:gd name="T51" fmla="*/ 0 h 38"/>
                  <a:gd name="T52" fmla="*/ 0 w 129"/>
                  <a:gd name="T53" fmla="*/ 0 h 38"/>
                  <a:gd name="T54" fmla="*/ 0 w 129"/>
                  <a:gd name="T55" fmla="*/ 0 h 38"/>
                  <a:gd name="T56" fmla="*/ 0 w 129"/>
                  <a:gd name="T57" fmla="*/ 0 h 38"/>
                  <a:gd name="T58" fmla="*/ 0 w 129"/>
                  <a:gd name="T59" fmla="*/ 0 h 38"/>
                  <a:gd name="T60" fmla="*/ 0 w 129"/>
                  <a:gd name="T61" fmla="*/ 0 h 38"/>
                  <a:gd name="T62" fmla="*/ 0 w 129"/>
                  <a:gd name="T63" fmla="*/ 0 h 38"/>
                  <a:gd name="T64" fmla="*/ 0 w 129"/>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38"/>
                  <a:gd name="T101" fmla="*/ 129 w 129"/>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38">
                    <a:moveTo>
                      <a:pt x="129" y="28"/>
                    </a:moveTo>
                    <a:lnTo>
                      <a:pt x="116" y="33"/>
                    </a:lnTo>
                    <a:lnTo>
                      <a:pt x="102" y="36"/>
                    </a:lnTo>
                    <a:lnTo>
                      <a:pt x="89" y="38"/>
                    </a:lnTo>
                    <a:lnTo>
                      <a:pt x="75" y="38"/>
                    </a:lnTo>
                    <a:lnTo>
                      <a:pt x="60" y="35"/>
                    </a:lnTo>
                    <a:lnTo>
                      <a:pt x="47" y="32"/>
                    </a:lnTo>
                    <a:lnTo>
                      <a:pt x="33" y="26"/>
                    </a:lnTo>
                    <a:lnTo>
                      <a:pt x="20" y="18"/>
                    </a:lnTo>
                    <a:lnTo>
                      <a:pt x="18" y="16"/>
                    </a:lnTo>
                    <a:lnTo>
                      <a:pt x="15" y="14"/>
                    </a:lnTo>
                    <a:lnTo>
                      <a:pt x="12" y="11"/>
                    </a:lnTo>
                    <a:lnTo>
                      <a:pt x="10" y="10"/>
                    </a:lnTo>
                    <a:lnTo>
                      <a:pt x="7" y="8"/>
                    </a:lnTo>
                    <a:lnTo>
                      <a:pt x="5" y="5"/>
                    </a:lnTo>
                    <a:lnTo>
                      <a:pt x="2" y="3"/>
                    </a:lnTo>
                    <a:lnTo>
                      <a:pt x="0" y="0"/>
                    </a:lnTo>
                    <a:lnTo>
                      <a:pt x="10" y="8"/>
                    </a:lnTo>
                    <a:lnTo>
                      <a:pt x="21" y="14"/>
                    </a:lnTo>
                    <a:lnTo>
                      <a:pt x="32" y="20"/>
                    </a:lnTo>
                    <a:lnTo>
                      <a:pt x="44" y="23"/>
                    </a:lnTo>
                    <a:lnTo>
                      <a:pt x="56" y="27"/>
                    </a:lnTo>
                    <a:lnTo>
                      <a:pt x="69" y="30"/>
                    </a:lnTo>
                    <a:lnTo>
                      <a:pt x="81" y="32"/>
                    </a:lnTo>
                    <a:lnTo>
                      <a:pt x="94" y="33"/>
                    </a:lnTo>
                    <a:lnTo>
                      <a:pt x="99" y="32"/>
                    </a:lnTo>
                    <a:lnTo>
                      <a:pt x="103" y="32"/>
                    </a:lnTo>
                    <a:lnTo>
                      <a:pt x="107" y="32"/>
                    </a:lnTo>
                    <a:lnTo>
                      <a:pt x="112" y="32"/>
                    </a:lnTo>
                    <a:lnTo>
                      <a:pt x="116" y="30"/>
                    </a:lnTo>
                    <a:lnTo>
                      <a:pt x="120" y="30"/>
                    </a:lnTo>
                    <a:lnTo>
                      <a:pt x="124" y="29"/>
                    </a:lnTo>
                    <a:lnTo>
                      <a:pt x="129" y="28"/>
                    </a:lnTo>
                    <a:close/>
                  </a:path>
                </a:pathLst>
              </a:custGeom>
              <a:solidFill>
                <a:srgbClr val="F1AA8C"/>
              </a:solidFill>
              <a:ln w="9525">
                <a:noFill/>
                <a:round/>
                <a:headEnd/>
                <a:tailEnd/>
              </a:ln>
            </p:spPr>
            <p:txBody>
              <a:bodyPr/>
              <a:lstStyle/>
              <a:p>
                <a:endParaRPr lang="zh-CN" altLang="en-US"/>
              </a:p>
            </p:txBody>
          </p:sp>
          <p:sp>
            <p:nvSpPr>
              <p:cNvPr id="18498" name="Freeform 65"/>
              <p:cNvSpPr>
                <a:spLocks/>
              </p:cNvSpPr>
              <p:nvPr/>
            </p:nvSpPr>
            <p:spPr bwMode="auto">
              <a:xfrm>
                <a:off x="1140" y="2685"/>
                <a:ext cx="33" cy="10"/>
              </a:xfrm>
              <a:custGeom>
                <a:avLst/>
                <a:gdLst>
                  <a:gd name="T0" fmla="*/ 0 w 166"/>
                  <a:gd name="T1" fmla="*/ 0 h 59"/>
                  <a:gd name="T2" fmla="*/ 0 w 166"/>
                  <a:gd name="T3" fmla="*/ 0 h 59"/>
                  <a:gd name="T4" fmla="*/ 0 w 166"/>
                  <a:gd name="T5" fmla="*/ 0 h 59"/>
                  <a:gd name="T6" fmla="*/ 0 w 166"/>
                  <a:gd name="T7" fmla="*/ 0 h 59"/>
                  <a:gd name="T8" fmla="*/ 0 w 166"/>
                  <a:gd name="T9" fmla="*/ 0 h 59"/>
                  <a:gd name="T10" fmla="*/ 0 w 166"/>
                  <a:gd name="T11" fmla="*/ 0 h 59"/>
                  <a:gd name="T12" fmla="*/ 0 w 166"/>
                  <a:gd name="T13" fmla="*/ 0 h 59"/>
                  <a:gd name="T14" fmla="*/ 0 w 166"/>
                  <a:gd name="T15" fmla="*/ 0 h 59"/>
                  <a:gd name="T16" fmla="*/ 0 w 166"/>
                  <a:gd name="T17" fmla="*/ 0 h 59"/>
                  <a:gd name="T18" fmla="*/ 0 w 166"/>
                  <a:gd name="T19" fmla="*/ 0 h 59"/>
                  <a:gd name="T20" fmla="*/ 0 w 166"/>
                  <a:gd name="T21" fmla="*/ 0 h 59"/>
                  <a:gd name="T22" fmla="*/ 0 w 166"/>
                  <a:gd name="T23" fmla="*/ 0 h 59"/>
                  <a:gd name="T24" fmla="*/ 0 w 166"/>
                  <a:gd name="T25" fmla="*/ 0 h 59"/>
                  <a:gd name="T26" fmla="*/ 0 w 166"/>
                  <a:gd name="T27" fmla="*/ 0 h 59"/>
                  <a:gd name="T28" fmla="*/ 0 w 166"/>
                  <a:gd name="T29" fmla="*/ 0 h 59"/>
                  <a:gd name="T30" fmla="*/ 0 w 166"/>
                  <a:gd name="T31" fmla="*/ 0 h 59"/>
                  <a:gd name="T32" fmla="*/ 0 w 166"/>
                  <a:gd name="T33" fmla="*/ 0 h 59"/>
                  <a:gd name="T34" fmla="*/ 0 w 166"/>
                  <a:gd name="T35" fmla="*/ 0 h 59"/>
                  <a:gd name="T36" fmla="*/ 0 w 166"/>
                  <a:gd name="T37" fmla="*/ 0 h 59"/>
                  <a:gd name="T38" fmla="*/ 0 w 166"/>
                  <a:gd name="T39" fmla="*/ 0 h 59"/>
                  <a:gd name="T40" fmla="*/ 0 w 166"/>
                  <a:gd name="T41" fmla="*/ 0 h 59"/>
                  <a:gd name="T42" fmla="*/ 0 w 166"/>
                  <a:gd name="T43" fmla="*/ 0 h 59"/>
                  <a:gd name="T44" fmla="*/ 0 w 166"/>
                  <a:gd name="T45" fmla="*/ 0 h 59"/>
                  <a:gd name="T46" fmla="*/ 0 w 166"/>
                  <a:gd name="T47" fmla="*/ 0 h 59"/>
                  <a:gd name="T48" fmla="*/ 0 w 166"/>
                  <a:gd name="T49" fmla="*/ 0 h 59"/>
                  <a:gd name="T50" fmla="*/ 0 w 166"/>
                  <a:gd name="T51" fmla="*/ 0 h 59"/>
                  <a:gd name="T52" fmla="*/ 0 w 166"/>
                  <a:gd name="T53" fmla="*/ 0 h 59"/>
                  <a:gd name="T54" fmla="*/ 0 w 166"/>
                  <a:gd name="T55" fmla="*/ 0 h 59"/>
                  <a:gd name="T56" fmla="*/ 0 w 166"/>
                  <a:gd name="T57" fmla="*/ 0 h 59"/>
                  <a:gd name="T58" fmla="*/ 0 w 166"/>
                  <a:gd name="T59" fmla="*/ 0 h 59"/>
                  <a:gd name="T60" fmla="*/ 0 w 166"/>
                  <a:gd name="T61" fmla="*/ 0 h 59"/>
                  <a:gd name="T62" fmla="*/ 0 w 166"/>
                  <a:gd name="T63" fmla="*/ 0 h 59"/>
                  <a:gd name="T64" fmla="*/ 0 w 166"/>
                  <a:gd name="T65" fmla="*/ 0 h 59"/>
                  <a:gd name="T66" fmla="*/ 0 w 166"/>
                  <a:gd name="T67" fmla="*/ 0 h 59"/>
                  <a:gd name="T68" fmla="*/ 0 w 166"/>
                  <a:gd name="T69" fmla="*/ 0 h 59"/>
                  <a:gd name="T70" fmla="*/ 0 w 166"/>
                  <a:gd name="T71" fmla="*/ 0 h 59"/>
                  <a:gd name="T72" fmla="*/ 0 w 166"/>
                  <a:gd name="T73" fmla="*/ 0 h 59"/>
                  <a:gd name="T74" fmla="*/ 0 w 166"/>
                  <a:gd name="T75" fmla="*/ 0 h 59"/>
                  <a:gd name="T76" fmla="*/ 0 w 166"/>
                  <a:gd name="T77" fmla="*/ 0 h 59"/>
                  <a:gd name="T78" fmla="*/ 0 w 166"/>
                  <a:gd name="T79" fmla="*/ 0 h 59"/>
                  <a:gd name="T80" fmla="*/ 0 w 166"/>
                  <a:gd name="T81" fmla="*/ 0 h 59"/>
                  <a:gd name="T82" fmla="*/ 0 w 166"/>
                  <a:gd name="T83" fmla="*/ 0 h 59"/>
                  <a:gd name="T84" fmla="*/ 0 w 166"/>
                  <a:gd name="T85" fmla="*/ 0 h 59"/>
                  <a:gd name="T86" fmla="*/ 0 w 166"/>
                  <a:gd name="T87" fmla="*/ 0 h 59"/>
                  <a:gd name="T88" fmla="*/ 0 w 166"/>
                  <a:gd name="T89" fmla="*/ 0 h 59"/>
                  <a:gd name="T90" fmla="*/ 0 w 166"/>
                  <a:gd name="T91" fmla="*/ 0 h 59"/>
                  <a:gd name="T92" fmla="*/ 0 w 166"/>
                  <a:gd name="T93" fmla="*/ 0 h 59"/>
                  <a:gd name="T94" fmla="*/ 0 w 166"/>
                  <a:gd name="T95" fmla="*/ 0 h 59"/>
                  <a:gd name="T96" fmla="*/ 0 w 166"/>
                  <a:gd name="T97" fmla="*/ 0 h 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6"/>
                  <a:gd name="T148" fmla="*/ 0 h 59"/>
                  <a:gd name="T149" fmla="*/ 166 w 166"/>
                  <a:gd name="T150" fmla="*/ 59 h 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6" h="59">
                    <a:moveTo>
                      <a:pt x="47" y="45"/>
                    </a:moveTo>
                    <a:lnTo>
                      <a:pt x="54" y="48"/>
                    </a:lnTo>
                    <a:lnTo>
                      <a:pt x="61" y="51"/>
                    </a:lnTo>
                    <a:lnTo>
                      <a:pt x="69" y="53"/>
                    </a:lnTo>
                    <a:lnTo>
                      <a:pt x="76" y="55"/>
                    </a:lnTo>
                    <a:lnTo>
                      <a:pt x="85" y="56"/>
                    </a:lnTo>
                    <a:lnTo>
                      <a:pt x="93" y="57"/>
                    </a:lnTo>
                    <a:lnTo>
                      <a:pt x="101" y="59"/>
                    </a:lnTo>
                    <a:lnTo>
                      <a:pt x="109" y="59"/>
                    </a:lnTo>
                    <a:lnTo>
                      <a:pt x="117" y="57"/>
                    </a:lnTo>
                    <a:lnTo>
                      <a:pt x="124" y="56"/>
                    </a:lnTo>
                    <a:lnTo>
                      <a:pt x="131" y="54"/>
                    </a:lnTo>
                    <a:lnTo>
                      <a:pt x="139" y="51"/>
                    </a:lnTo>
                    <a:lnTo>
                      <a:pt x="146" y="49"/>
                    </a:lnTo>
                    <a:lnTo>
                      <a:pt x="153" y="45"/>
                    </a:lnTo>
                    <a:lnTo>
                      <a:pt x="159" y="41"/>
                    </a:lnTo>
                    <a:lnTo>
                      <a:pt x="166" y="37"/>
                    </a:lnTo>
                    <a:lnTo>
                      <a:pt x="159" y="39"/>
                    </a:lnTo>
                    <a:lnTo>
                      <a:pt x="152" y="42"/>
                    </a:lnTo>
                    <a:lnTo>
                      <a:pt x="146" y="43"/>
                    </a:lnTo>
                    <a:lnTo>
                      <a:pt x="139" y="45"/>
                    </a:lnTo>
                    <a:lnTo>
                      <a:pt x="132" y="47"/>
                    </a:lnTo>
                    <a:lnTo>
                      <a:pt x="125" y="47"/>
                    </a:lnTo>
                    <a:lnTo>
                      <a:pt x="117" y="48"/>
                    </a:lnTo>
                    <a:lnTo>
                      <a:pt x="110" y="48"/>
                    </a:lnTo>
                    <a:lnTo>
                      <a:pt x="95" y="47"/>
                    </a:lnTo>
                    <a:lnTo>
                      <a:pt x="79" y="44"/>
                    </a:lnTo>
                    <a:lnTo>
                      <a:pt x="64" y="41"/>
                    </a:lnTo>
                    <a:lnTo>
                      <a:pt x="50" y="36"/>
                    </a:lnTo>
                    <a:lnTo>
                      <a:pt x="36" y="29"/>
                    </a:lnTo>
                    <a:lnTo>
                      <a:pt x="24" y="20"/>
                    </a:lnTo>
                    <a:lnTo>
                      <a:pt x="11" y="11"/>
                    </a:lnTo>
                    <a:lnTo>
                      <a:pt x="0" y="0"/>
                    </a:lnTo>
                    <a:lnTo>
                      <a:pt x="4" y="6"/>
                    </a:lnTo>
                    <a:lnTo>
                      <a:pt x="8" y="12"/>
                    </a:lnTo>
                    <a:lnTo>
                      <a:pt x="12" y="17"/>
                    </a:lnTo>
                    <a:lnTo>
                      <a:pt x="16" y="21"/>
                    </a:lnTo>
                    <a:lnTo>
                      <a:pt x="21" y="26"/>
                    </a:lnTo>
                    <a:lnTo>
                      <a:pt x="26" y="31"/>
                    </a:lnTo>
                    <a:lnTo>
                      <a:pt x="31" y="35"/>
                    </a:lnTo>
                    <a:lnTo>
                      <a:pt x="36" y="39"/>
                    </a:lnTo>
                    <a:lnTo>
                      <a:pt x="38" y="39"/>
                    </a:lnTo>
                    <a:lnTo>
                      <a:pt x="39" y="41"/>
                    </a:lnTo>
                    <a:lnTo>
                      <a:pt x="40" y="42"/>
                    </a:lnTo>
                    <a:lnTo>
                      <a:pt x="41" y="42"/>
                    </a:lnTo>
                    <a:lnTo>
                      <a:pt x="43" y="43"/>
                    </a:lnTo>
                    <a:lnTo>
                      <a:pt x="44" y="44"/>
                    </a:lnTo>
                    <a:lnTo>
                      <a:pt x="45" y="44"/>
                    </a:lnTo>
                    <a:lnTo>
                      <a:pt x="47" y="45"/>
                    </a:lnTo>
                    <a:close/>
                  </a:path>
                </a:pathLst>
              </a:custGeom>
              <a:solidFill>
                <a:srgbClr val="F1AB8E"/>
              </a:solidFill>
              <a:ln w="9525">
                <a:noFill/>
                <a:round/>
                <a:headEnd/>
                <a:tailEnd/>
              </a:ln>
            </p:spPr>
            <p:txBody>
              <a:bodyPr/>
              <a:lstStyle/>
              <a:p>
                <a:endParaRPr lang="zh-CN" altLang="en-US"/>
              </a:p>
            </p:txBody>
          </p:sp>
          <p:sp>
            <p:nvSpPr>
              <p:cNvPr id="18499" name="Freeform 66"/>
              <p:cNvSpPr>
                <a:spLocks/>
              </p:cNvSpPr>
              <p:nvPr/>
            </p:nvSpPr>
            <p:spPr bwMode="auto">
              <a:xfrm>
                <a:off x="1138" y="2682"/>
                <a:ext cx="38" cy="12"/>
              </a:xfrm>
              <a:custGeom>
                <a:avLst/>
                <a:gdLst>
                  <a:gd name="T0" fmla="*/ 0 w 191"/>
                  <a:gd name="T1" fmla="*/ 0 h 72"/>
                  <a:gd name="T2" fmla="*/ 0 w 191"/>
                  <a:gd name="T3" fmla="*/ 0 h 72"/>
                  <a:gd name="T4" fmla="*/ 0 w 191"/>
                  <a:gd name="T5" fmla="*/ 0 h 72"/>
                  <a:gd name="T6" fmla="*/ 0 w 191"/>
                  <a:gd name="T7" fmla="*/ 0 h 72"/>
                  <a:gd name="T8" fmla="*/ 0 w 191"/>
                  <a:gd name="T9" fmla="*/ 0 h 72"/>
                  <a:gd name="T10" fmla="*/ 0 w 191"/>
                  <a:gd name="T11" fmla="*/ 0 h 72"/>
                  <a:gd name="T12" fmla="*/ 0 w 191"/>
                  <a:gd name="T13" fmla="*/ 0 h 72"/>
                  <a:gd name="T14" fmla="*/ 0 w 191"/>
                  <a:gd name="T15" fmla="*/ 0 h 72"/>
                  <a:gd name="T16" fmla="*/ 0 w 191"/>
                  <a:gd name="T17" fmla="*/ 0 h 72"/>
                  <a:gd name="T18" fmla="*/ 0 w 191"/>
                  <a:gd name="T19" fmla="*/ 0 h 72"/>
                  <a:gd name="T20" fmla="*/ 0 w 191"/>
                  <a:gd name="T21" fmla="*/ 0 h 72"/>
                  <a:gd name="T22" fmla="*/ 0 w 191"/>
                  <a:gd name="T23" fmla="*/ 0 h 72"/>
                  <a:gd name="T24" fmla="*/ 0 w 191"/>
                  <a:gd name="T25" fmla="*/ 0 h 72"/>
                  <a:gd name="T26" fmla="*/ 0 w 191"/>
                  <a:gd name="T27" fmla="*/ 0 h 72"/>
                  <a:gd name="T28" fmla="*/ 0 w 191"/>
                  <a:gd name="T29" fmla="*/ 0 h 72"/>
                  <a:gd name="T30" fmla="*/ 0 w 191"/>
                  <a:gd name="T31" fmla="*/ 0 h 72"/>
                  <a:gd name="T32" fmla="*/ 0 w 191"/>
                  <a:gd name="T33" fmla="*/ 0 h 72"/>
                  <a:gd name="T34" fmla="*/ 0 w 191"/>
                  <a:gd name="T35" fmla="*/ 0 h 72"/>
                  <a:gd name="T36" fmla="*/ 0 w 191"/>
                  <a:gd name="T37" fmla="*/ 0 h 72"/>
                  <a:gd name="T38" fmla="*/ 0 w 191"/>
                  <a:gd name="T39" fmla="*/ 0 h 72"/>
                  <a:gd name="T40" fmla="*/ 0 w 191"/>
                  <a:gd name="T41" fmla="*/ 0 h 72"/>
                  <a:gd name="T42" fmla="*/ 0 w 191"/>
                  <a:gd name="T43" fmla="*/ 0 h 72"/>
                  <a:gd name="T44" fmla="*/ 0 w 191"/>
                  <a:gd name="T45" fmla="*/ 0 h 72"/>
                  <a:gd name="T46" fmla="*/ 0 w 191"/>
                  <a:gd name="T47" fmla="*/ 0 h 72"/>
                  <a:gd name="T48" fmla="*/ 0 w 191"/>
                  <a:gd name="T49" fmla="*/ 0 h 72"/>
                  <a:gd name="T50" fmla="*/ 0 w 191"/>
                  <a:gd name="T51" fmla="*/ 0 h 72"/>
                  <a:gd name="T52" fmla="*/ 0 w 191"/>
                  <a:gd name="T53" fmla="*/ 0 h 72"/>
                  <a:gd name="T54" fmla="*/ 0 w 191"/>
                  <a:gd name="T55" fmla="*/ 0 h 72"/>
                  <a:gd name="T56" fmla="*/ 0 w 191"/>
                  <a:gd name="T57" fmla="*/ 0 h 72"/>
                  <a:gd name="T58" fmla="*/ 0 w 191"/>
                  <a:gd name="T59" fmla="*/ 0 h 72"/>
                  <a:gd name="T60" fmla="*/ 0 w 191"/>
                  <a:gd name="T61" fmla="*/ 0 h 72"/>
                  <a:gd name="T62" fmla="*/ 0 w 191"/>
                  <a:gd name="T63" fmla="*/ 0 h 72"/>
                  <a:gd name="T64" fmla="*/ 0 w 191"/>
                  <a:gd name="T65" fmla="*/ 0 h 72"/>
                  <a:gd name="T66" fmla="*/ 0 w 191"/>
                  <a:gd name="T67" fmla="*/ 0 h 72"/>
                  <a:gd name="T68" fmla="*/ 0 w 191"/>
                  <a:gd name="T69" fmla="*/ 0 h 72"/>
                  <a:gd name="T70" fmla="*/ 0 w 191"/>
                  <a:gd name="T71" fmla="*/ 0 h 72"/>
                  <a:gd name="T72" fmla="*/ 0 w 191"/>
                  <a:gd name="T73" fmla="*/ 0 h 72"/>
                  <a:gd name="T74" fmla="*/ 0 w 191"/>
                  <a:gd name="T75" fmla="*/ 0 h 72"/>
                  <a:gd name="T76" fmla="*/ 0 w 191"/>
                  <a:gd name="T77" fmla="*/ 0 h 72"/>
                  <a:gd name="T78" fmla="*/ 0 w 191"/>
                  <a:gd name="T79" fmla="*/ 0 h 72"/>
                  <a:gd name="T80" fmla="*/ 0 w 191"/>
                  <a:gd name="T81" fmla="*/ 0 h 72"/>
                  <a:gd name="T82" fmla="*/ 0 w 191"/>
                  <a:gd name="T83" fmla="*/ 0 h 72"/>
                  <a:gd name="T84" fmla="*/ 0 w 191"/>
                  <a:gd name="T85" fmla="*/ 0 h 72"/>
                  <a:gd name="T86" fmla="*/ 0 w 191"/>
                  <a:gd name="T87" fmla="*/ 0 h 72"/>
                  <a:gd name="T88" fmla="*/ 0 w 191"/>
                  <a:gd name="T89" fmla="*/ 0 h 72"/>
                  <a:gd name="T90" fmla="*/ 0 w 191"/>
                  <a:gd name="T91" fmla="*/ 0 h 72"/>
                  <a:gd name="T92" fmla="*/ 0 w 191"/>
                  <a:gd name="T93" fmla="*/ 0 h 72"/>
                  <a:gd name="T94" fmla="*/ 0 w 191"/>
                  <a:gd name="T95" fmla="*/ 0 h 72"/>
                  <a:gd name="T96" fmla="*/ 0 w 191"/>
                  <a:gd name="T97" fmla="*/ 0 h 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1"/>
                  <a:gd name="T148" fmla="*/ 0 h 72"/>
                  <a:gd name="T149" fmla="*/ 191 w 191"/>
                  <a:gd name="T150" fmla="*/ 72 h 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1" h="72">
                    <a:moveTo>
                      <a:pt x="26" y="39"/>
                    </a:moveTo>
                    <a:lnTo>
                      <a:pt x="36" y="47"/>
                    </a:lnTo>
                    <a:lnTo>
                      <a:pt x="47" y="53"/>
                    </a:lnTo>
                    <a:lnTo>
                      <a:pt x="58" y="59"/>
                    </a:lnTo>
                    <a:lnTo>
                      <a:pt x="70" y="62"/>
                    </a:lnTo>
                    <a:lnTo>
                      <a:pt x="82" y="66"/>
                    </a:lnTo>
                    <a:lnTo>
                      <a:pt x="95" y="69"/>
                    </a:lnTo>
                    <a:lnTo>
                      <a:pt x="107" y="71"/>
                    </a:lnTo>
                    <a:lnTo>
                      <a:pt x="120" y="72"/>
                    </a:lnTo>
                    <a:lnTo>
                      <a:pt x="125" y="71"/>
                    </a:lnTo>
                    <a:lnTo>
                      <a:pt x="129" y="71"/>
                    </a:lnTo>
                    <a:lnTo>
                      <a:pt x="133" y="71"/>
                    </a:lnTo>
                    <a:lnTo>
                      <a:pt x="138" y="71"/>
                    </a:lnTo>
                    <a:lnTo>
                      <a:pt x="142" y="69"/>
                    </a:lnTo>
                    <a:lnTo>
                      <a:pt x="146" y="69"/>
                    </a:lnTo>
                    <a:lnTo>
                      <a:pt x="150" y="68"/>
                    </a:lnTo>
                    <a:lnTo>
                      <a:pt x="155" y="67"/>
                    </a:lnTo>
                    <a:lnTo>
                      <a:pt x="160" y="65"/>
                    </a:lnTo>
                    <a:lnTo>
                      <a:pt x="164" y="62"/>
                    </a:lnTo>
                    <a:lnTo>
                      <a:pt x="169" y="60"/>
                    </a:lnTo>
                    <a:lnTo>
                      <a:pt x="174" y="56"/>
                    </a:lnTo>
                    <a:lnTo>
                      <a:pt x="178" y="53"/>
                    </a:lnTo>
                    <a:lnTo>
                      <a:pt x="183" y="49"/>
                    </a:lnTo>
                    <a:lnTo>
                      <a:pt x="187" y="45"/>
                    </a:lnTo>
                    <a:lnTo>
                      <a:pt x="191" y="42"/>
                    </a:lnTo>
                    <a:lnTo>
                      <a:pt x="183" y="45"/>
                    </a:lnTo>
                    <a:lnTo>
                      <a:pt x="175" y="49"/>
                    </a:lnTo>
                    <a:lnTo>
                      <a:pt x="166" y="53"/>
                    </a:lnTo>
                    <a:lnTo>
                      <a:pt x="157" y="55"/>
                    </a:lnTo>
                    <a:lnTo>
                      <a:pt x="148" y="57"/>
                    </a:lnTo>
                    <a:lnTo>
                      <a:pt x="139" y="59"/>
                    </a:lnTo>
                    <a:lnTo>
                      <a:pt x="130" y="60"/>
                    </a:lnTo>
                    <a:lnTo>
                      <a:pt x="120" y="60"/>
                    </a:lnTo>
                    <a:lnTo>
                      <a:pt x="103" y="60"/>
                    </a:lnTo>
                    <a:lnTo>
                      <a:pt x="85" y="56"/>
                    </a:lnTo>
                    <a:lnTo>
                      <a:pt x="69" y="51"/>
                    </a:lnTo>
                    <a:lnTo>
                      <a:pt x="53" y="44"/>
                    </a:lnTo>
                    <a:lnTo>
                      <a:pt x="38" y="36"/>
                    </a:lnTo>
                    <a:lnTo>
                      <a:pt x="24" y="25"/>
                    </a:lnTo>
                    <a:lnTo>
                      <a:pt x="12" y="13"/>
                    </a:lnTo>
                    <a:lnTo>
                      <a:pt x="0" y="0"/>
                    </a:lnTo>
                    <a:lnTo>
                      <a:pt x="2" y="5"/>
                    </a:lnTo>
                    <a:lnTo>
                      <a:pt x="5" y="11"/>
                    </a:lnTo>
                    <a:lnTo>
                      <a:pt x="8" y="15"/>
                    </a:lnTo>
                    <a:lnTo>
                      <a:pt x="11" y="20"/>
                    </a:lnTo>
                    <a:lnTo>
                      <a:pt x="15" y="25"/>
                    </a:lnTo>
                    <a:lnTo>
                      <a:pt x="18" y="30"/>
                    </a:lnTo>
                    <a:lnTo>
                      <a:pt x="22" y="35"/>
                    </a:lnTo>
                    <a:lnTo>
                      <a:pt x="26" y="39"/>
                    </a:lnTo>
                    <a:close/>
                  </a:path>
                </a:pathLst>
              </a:custGeom>
              <a:solidFill>
                <a:srgbClr val="F1AB8E"/>
              </a:solidFill>
              <a:ln w="9525">
                <a:noFill/>
                <a:round/>
                <a:headEnd/>
                <a:tailEnd/>
              </a:ln>
            </p:spPr>
            <p:txBody>
              <a:bodyPr/>
              <a:lstStyle/>
              <a:p>
                <a:endParaRPr lang="zh-CN" altLang="en-US"/>
              </a:p>
            </p:txBody>
          </p:sp>
          <p:sp>
            <p:nvSpPr>
              <p:cNvPr id="18500" name="Freeform 67"/>
              <p:cNvSpPr>
                <a:spLocks/>
              </p:cNvSpPr>
              <p:nvPr/>
            </p:nvSpPr>
            <p:spPr bwMode="auto">
              <a:xfrm>
                <a:off x="1136" y="2679"/>
                <a:ext cx="42" cy="14"/>
              </a:xfrm>
              <a:custGeom>
                <a:avLst/>
                <a:gdLst>
                  <a:gd name="T0" fmla="*/ 0 w 210"/>
                  <a:gd name="T1" fmla="*/ 0 h 84"/>
                  <a:gd name="T2" fmla="*/ 0 w 210"/>
                  <a:gd name="T3" fmla="*/ 0 h 84"/>
                  <a:gd name="T4" fmla="*/ 0 w 210"/>
                  <a:gd name="T5" fmla="*/ 0 h 84"/>
                  <a:gd name="T6" fmla="*/ 0 w 210"/>
                  <a:gd name="T7" fmla="*/ 0 h 84"/>
                  <a:gd name="T8" fmla="*/ 0 w 210"/>
                  <a:gd name="T9" fmla="*/ 0 h 84"/>
                  <a:gd name="T10" fmla="*/ 0 w 210"/>
                  <a:gd name="T11" fmla="*/ 0 h 84"/>
                  <a:gd name="T12" fmla="*/ 0 w 210"/>
                  <a:gd name="T13" fmla="*/ 0 h 84"/>
                  <a:gd name="T14" fmla="*/ 0 w 210"/>
                  <a:gd name="T15" fmla="*/ 0 h 84"/>
                  <a:gd name="T16" fmla="*/ 0 w 210"/>
                  <a:gd name="T17" fmla="*/ 0 h 84"/>
                  <a:gd name="T18" fmla="*/ 0 w 210"/>
                  <a:gd name="T19" fmla="*/ 0 h 84"/>
                  <a:gd name="T20" fmla="*/ 0 w 210"/>
                  <a:gd name="T21" fmla="*/ 0 h 84"/>
                  <a:gd name="T22" fmla="*/ 0 w 210"/>
                  <a:gd name="T23" fmla="*/ 0 h 84"/>
                  <a:gd name="T24" fmla="*/ 0 w 210"/>
                  <a:gd name="T25" fmla="*/ 0 h 84"/>
                  <a:gd name="T26" fmla="*/ 0 w 210"/>
                  <a:gd name="T27" fmla="*/ 0 h 84"/>
                  <a:gd name="T28" fmla="*/ 0 w 210"/>
                  <a:gd name="T29" fmla="*/ 0 h 84"/>
                  <a:gd name="T30" fmla="*/ 0 w 210"/>
                  <a:gd name="T31" fmla="*/ 0 h 84"/>
                  <a:gd name="T32" fmla="*/ 0 w 210"/>
                  <a:gd name="T33" fmla="*/ 0 h 84"/>
                  <a:gd name="T34" fmla="*/ 0 w 210"/>
                  <a:gd name="T35" fmla="*/ 0 h 84"/>
                  <a:gd name="T36" fmla="*/ 0 w 210"/>
                  <a:gd name="T37" fmla="*/ 0 h 84"/>
                  <a:gd name="T38" fmla="*/ 0 w 210"/>
                  <a:gd name="T39" fmla="*/ 0 h 84"/>
                  <a:gd name="T40" fmla="*/ 0 w 210"/>
                  <a:gd name="T41" fmla="*/ 0 h 84"/>
                  <a:gd name="T42" fmla="*/ 0 w 210"/>
                  <a:gd name="T43" fmla="*/ 0 h 84"/>
                  <a:gd name="T44" fmla="*/ 0 w 210"/>
                  <a:gd name="T45" fmla="*/ 0 h 84"/>
                  <a:gd name="T46" fmla="*/ 0 w 210"/>
                  <a:gd name="T47" fmla="*/ 0 h 84"/>
                  <a:gd name="T48" fmla="*/ 0 w 210"/>
                  <a:gd name="T49" fmla="*/ 0 h 84"/>
                  <a:gd name="T50" fmla="*/ 0 w 210"/>
                  <a:gd name="T51" fmla="*/ 0 h 84"/>
                  <a:gd name="T52" fmla="*/ 0 w 210"/>
                  <a:gd name="T53" fmla="*/ 0 h 84"/>
                  <a:gd name="T54" fmla="*/ 0 w 210"/>
                  <a:gd name="T55" fmla="*/ 0 h 84"/>
                  <a:gd name="T56" fmla="*/ 0 w 210"/>
                  <a:gd name="T57" fmla="*/ 0 h 84"/>
                  <a:gd name="T58" fmla="*/ 0 w 210"/>
                  <a:gd name="T59" fmla="*/ 0 h 84"/>
                  <a:gd name="T60" fmla="*/ 0 w 210"/>
                  <a:gd name="T61" fmla="*/ 0 h 84"/>
                  <a:gd name="T62" fmla="*/ 0 w 210"/>
                  <a:gd name="T63" fmla="*/ 0 h 84"/>
                  <a:gd name="T64" fmla="*/ 0 w 210"/>
                  <a:gd name="T65" fmla="*/ 0 h 84"/>
                  <a:gd name="T66" fmla="*/ 0 w 210"/>
                  <a:gd name="T67" fmla="*/ 0 h 84"/>
                  <a:gd name="T68" fmla="*/ 0 w 210"/>
                  <a:gd name="T69" fmla="*/ 0 h 84"/>
                  <a:gd name="T70" fmla="*/ 0 w 210"/>
                  <a:gd name="T71" fmla="*/ 0 h 84"/>
                  <a:gd name="T72" fmla="*/ 0 w 210"/>
                  <a:gd name="T73" fmla="*/ 0 h 84"/>
                  <a:gd name="T74" fmla="*/ 0 w 210"/>
                  <a:gd name="T75" fmla="*/ 0 h 84"/>
                  <a:gd name="T76" fmla="*/ 0 w 210"/>
                  <a:gd name="T77" fmla="*/ 0 h 84"/>
                  <a:gd name="T78" fmla="*/ 0 w 210"/>
                  <a:gd name="T79" fmla="*/ 0 h 84"/>
                  <a:gd name="T80" fmla="*/ 0 w 210"/>
                  <a:gd name="T81" fmla="*/ 0 h 84"/>
                  <a:gd name="T82" fmla="*/ 0 w 210"/>
                  <a:gd name="T83" fmla="*/ 0 h 84"/>
                  <a:gd name="T84" fmla="*/ 0 w 210"/>
                  <a:gd name="T85" fmla="*/ 0 h 84"/>
                  <a:gd name="T86" fmla="*/ 0 w 210"/>
                  <a:gd name="T87" fmla="*/ 0 h 84"/>
                  <a:gd name="T88" fmla="*/ 0 w 210"/>
                  <a:gd name="T89" fmla="*/ 0 h 84"/>
                  <a:gd name="T90" fmla="*/ 0 w 210"/>
                  <a:gd name="T91" fmla="*/ 0 h 84"/>
                  <a:gd name="T92" fmla="*/ 0 w 210"/>
                  <a:gd name="T93" fmla="*/ 0 h 84"/>
                  <a:gd name="T94" fmla="*/ 0 w 210"/>
                  <a:gd name="T95" fmla="*/ 0 h 84"/>
                  <a:gd name="T96" fmla="*/ 0 w 210"/>
                  <a:gd name="T97" fmla="*/ 0 h 84"/>
                  <a:gd name="T98" fmla="*/ 0 w 210"/>
                  <a:gd name="T99" fmla="*/ 0 h 84"/>
                  <a:gd name="T100" fmla="*/ 0 w 210"/>
                  <a:gd name="T101" fmla="*/ 0 h 84"/>
                  <a:gd name="T102" fmla="*/ 0 w 210"/>
                  <a:gd name="T103" fmla="*/ 0 h 84"/>
                  <a:gd name="T104" fmla="*/ 0 w 210"/>
                  <a:gd name="T105" fmla="*/ 0 h 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0"/>
                  <a:gd name="T160" fmla="*/ 0 h 84"/>
                  <a:gd name="T161" fmla="*/ 210 w 210"/>
                  <a:gd name="T162" fmla="*/ 84 h 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0" h="84">
                    <a:moveTo>
                      <a:pt x="17" y="36"/>
                    </a:moveTo>
                    <a:lnTo>
                      <a:pt x="28" y="47"/>
                    </a:lnTo>
                    <a:lnTo>
                      <a:pt x="41" y="56"/>
                    </a:lnTo>
                    <a:lnTo>
                      <a:pt x="53" y="65"/>
                    </a:lnTo>
                    <a:lnTo>
                      <a:pt x="67" y="71"/>
                    </a:lnTo>
                    <a:lnTo>
                      <a:pt x="81" y="77"/>
                    </a:lnTo>
                    <a:lnTo>
                      <a:pt x="96" y="80"/>
                    </a:lnTo>
                    <a:lnTo>
                      <a:pt x="112" y="83"/>
                    </a:lnTo>
                    <a:lnTo>
                      <a:pt x="127" y="84"/>
                    </a:lnTo>
                    <a:lnTo>
                      <a:pt x="134" y="84"/>
                    </a:lnTo>
                    <a:lnTo>
                      <a:pt x="142" y="83"/>
                    </a:lnTo>
                    <a:lnTo>
                      <a:pt x="149" y="83"/>
                    </a:lnTo>
                    <a:lnTo>
                      <a:pt x="156" y="81"/>
                    </a:lnTo>
                    <a:lnTo>
                      <a:pt x="163" y="79"/>
                    </a:lnTo>
                    <a:lnTo>
                      <a:pt x="170" y="78"/>
                    </a:lnTo>
                    <a:lnTo>
                      <a:pt x="176" y="75"/>
                    </a:lnTo>
                    <a:lnTo>
                      <a:pt x="183" y="73"/>
                    </a:lnTo>
                    <a:lnTo>
                      <a:pt x="187" y="69"/>
                    </a:lnTo>
                    <a:lnTo>
                      <a:pt x="190" y="67"/>
                    </a:lnTo>
                    <a:lnTo>
                      <a:pt x="194" y="63"/>
                    </a:lnTo>
                    <a:lnTo>
                      <a:pt x="197" y="61"/>
                    </a:lnTo>
                    <a:lnTo>
                      <a:pt x="200" y="57"/>
                    </a:lnTo>
                    <a:lnTo>
                      <a:pt x="204" y="54"/>
                    </a:lnTo>
                    <a:lnTo>
                      <a:pt x="207" y="50"/>
                    </a:lnTo>
                    <a:lnTo>
                      <a:pt x="210" y="45"/>
                    </a:lnTo>
                    <a:lnTo>
                      <a:pt x="201" y="51"/>
                    </a:lnTo>
                    <a:lnTo>
                      <a:pt x="191" y="57"/>
                    </a:lnTo>
                    <a:lnTo>
                      <a:pt x="181" y="62"/>
                    </a:lnTo>
                    <a:lnTo>
                      <a:pt x="171" y="66"/>
                    </a:lnTo>
                    <a:lnTo>
                      <a:pt x="160" y="69"/>
                    </a:lnTo>
                    <a:lnTo>
                      <a:pt x="149" y="71"/>
                    </a:lnTo>
                    <a:lnTo>
                      <a:pt x="138" y="73"/>
                    </a:lnTo>
                    <a:lnTo>
                      <a:pt x="127" y="73"/>
                    </a:lnTo>
                    <a:lnTo>
                      <a:pt x="118" y="73"/>
                    </a:lnTo>
                    <a:lnTo>
                      <a:pt x="108" y="72"/>
                    </a:lnTo>
                    <a:lnTo>
                      <a:pt x="99" y="71"/>
                    </a:lnTo>
                    <a:lnTo>
                      <a:pt x="89" y="68"/>
                    </a:lnTo>
                    <a:lnTo>
                      <a:pt x="80" y="65"/>
                    </a:lnTo>
                    <a:lnTo>
                      <a:pt x="71" y="62"/>
                    </a:lnTo>
                    <a:lnTo>
                      <a:pt x="63" y="57"/>
                    </a:lnTo>
                    <a:lnTo>
                      <a:pt x="55" y="54"/>
                    </a:lnTo>
                    <a:lnTo>
                      <a:pt x="39" y="43"/>
                    </a:lnTo>
                    <a:lnTo>
                      <a:pt x="25" y="30"/>
                    </a:lnTo>
                    <a:lnTo>
                      <a:pt x="12" y="17"/>
                    </a:lnTo>
                    <a:lnTo>
                      <a:pt x="0" y="0"/>
                    </a:lnTo>
                    <a:lnTo>
                      <a:pt x="1" y="5"/>
                    </a:lnTo>
                    <a:lnTo>
                      <a:pt x="3" y="9"/>
                    </a:lnTo>
                    <a:lnTo>
                      <a:pt x="5" y="14"/>
                    </a:lnTo>
                    <a:lnTo>
                      <a:pt x="7" y="19"/>
                    </a:lnTo>
                    <a:lnTo>
                      <a:pt x="9" y="24"/>
                    </a:lnTo>
                    <a:lnTo>
                      <a:pt x="12" y="27"/>
                    </a:lnTo>
                    <a:lnTo>
                      <a:pt x="14" y="32"/>
                    </a:lnTo>
                    <a:lnTo>
                      <a:pt x="17" y="36"/>
                    </a:lnTo>
                    <a:close/>
                  </a:path>
                </a:pathLst>
              </a:custGeom>
              <a:solidFill>
                <a:srgbClr val="F1AD8F"/>
              </a:solidFill>
              <a:ln w="9525">
                <a:noFill/>
                <a:round/>
                <a:headEnd/>
                <a:tailEnd/>
              </a:ln>
            </p:spPr>
            <p:txBody>
              <a:bodyPr/>
              <a:lstStyle/>
              <a:p>
                <a:endParaRPr lang="zh-CN" altLang="en-US"/>
              </a:p>
            </p:txBody>
          </p:sp>
          <p:sp>
            <p:nvSpPr>
              <p:cNvPr id="18501" name="Freeform 68"/>
              <p:cNvSpPr>
                <a:spLocks/>
              </p:cNvSpPr>
              <p:nvPr/>
            </p:nvSpPr>
            <p:spPr bwMode="auto">
              <a:xfrm>
                <a:off x="1135" y="2677"/>
                <a:ext cx="45" cy="15"/>
              </a:xfrm>
              <a:custGeom>
                <a:avLst/>
                <a:gdLst>
                  <a:gd name="T0" fmla="*/ 0 w 224"/>
                  <a:gd name="T1" fmla="*/ 0 h 95"/>
                  <a:gd name="T2" fmla="*/ 0 w 224"/>
                  <a:gd name="T3" fmla="*/ 0 h 95"/>
                  <a:gd name="T4" fmla="*/ 0 w 224"/>
                  <a:gd name="T5" fmla="*/ 0 h 95"/>
                  <a:gd name="T6" fmla="*/ 0 w 224"/>
                  <a:gd name="T7" fmla="*/ 0 h 95"/>
                  <a:gd name="T8" fmla="*/ 0 w 224"/>
                  <a:gd name="T9" fmla="*/ 0 h 95"/>
                  <a:gd name="T10" fmla="*/ 0 w 224"/>
                  <a:gd name="T11" fmla="*/ 0 h 95"/>
                  <a:gd name="T12" fmla="*/ 0 w 224"/>
                  <a:gd name="T13" fmla="*/ 0 h 95"/>
                  <a:gd name="T14" fmla="*/ 0 w 224"/>
                  <a:gd name="T15" fmla="*/ 0 h 95"/>
                  <a:gd name="T16" fmla="*/ 0 w 224"/>
                  <a:gd name="T17" fmla="*/ 0 h 95"/>
                  <a:gd name="T18" fmla="*/ 0 w 224"/>
                  <a:gd name="T19" fmla="*/ 0 h 95"/>
                  <a:gd name="T20" fmla="*/ 0 w 224"/>
                  <a:gd name="T21" fmla="*/ 0 h 95"/>
                  <a:gd name="T22" fmla="*/ 0 w 224"/>
                  <a:gd name="T23" fmla="*/ 0 h 95"/>
                  <a:gd name="T24" fmla="*/ 0 w 224"/>
                  <a:gd name="T25" fmla="*/ 0 h 95"/>
                  <a:gd name="T26" fmla="*/ 0 w 224"/>
                  <a:gd name="T27" fmla="*/ 0 h 95"/>
                  <a:gd name="T28" fmla="*/ 0 w 224"/>
                  <a:gd name="T29" fmla="*/ 0 h 95"/>
                  <a:gd name="T30" fmla="*/ 0 w 224"/>
                  <a:gd name="T31" fmla="*/ 0 h 95"/>
                  <a:gd name="T32" fmla="*/ 0 w 224"/>
                  <a:gd name="T33" fmla="*/ 0 h 95"/>
                  <a:gd name="T34" fmla="*/ 0 w 224"/>
                  <a:gd name="T35" fmla="*/ 0 h 95"/>
                  <a:gd name="T36" fmla="*/ 0 w 224"/>
                  <a:gd name="T37" fmla="*/ 0 h 95"/>
                  <a:gd name="T38" fmla="*/ 0 w 224"/>
                  <a:gd name="T39" fmla="*/ 0 h 95"/>
                  <a:gd name="T40" fmla="*/ 0 w 224"/>
                  <a:gd name="T41" fmla="*/ 0 h 95"/>
                  <a:gd name="T42" fmla="*/ 0 w 224"/>
                  <a:gd name="T43" fmla="*/ 0 h 95"/>
                  <a:gd name="T44" fmla="*/ 0 w 224"/>
                  <a:gd name="T45" fmla="*/ 0 h 95"/>
                  <a:gd name="T46" fmla="*/ 0 w 224"/>
                  <a:gd name="T47" fmla="*/ 0 h 95"/>
                  <a:gd name="T48" fmla="*/ 0 w 224"/>
                  <a:gd name="T49" fmla="*/ 0 h 95"/>
                  <a:gd name="T50" fmla="*/ 0 w 224"/>
                  <a:gd name="T51" fmla="*/ 0 h 95"/>
                  <a:gd name="T52" fmla="*/ 0 w 224"/>
                  <a:gd name="T53" fmla="*/ 0 h 95"/>
                  <a:gd name="T54" fmla="*/ 0 w 224"/>
                  <a:gd name="T55" fmla="*/ 0 h 95"/>
                  <a:gd name="T56" fmla="*/ 0 w 224"/>
                  <a:gd name="T57" fmla="*/ 0 h 95"/>
                  <a:gd name="T58" fmla="*/ 0 w 224"/>
                  <a:gd name="T59" fmla="*/ 0 h 95"/>
                  <a:gd name="T60" fmla="*/ 0 w 224"/>
                  <a:gd name="T61" fmla="*/ 0 h 95"/>
                  <a:gd name="T62" fmla="*/ 0 w 224"/>
                  <a:gd name="T63" fmla="*/ 0 h 95"/>
                  <a:gd name="T64" fmla="*/ 0 w 224"/>
                  <a:gd name="T65" fmla="*/ 0 h 95"/>
                  <a:gd name="T66" fmla="*/ 0 w 224"/>
                  <a:gd name="T67" fmla="*/ 0 h 95"/>
                  <a:gd name="T68" fmla="*/ 0 w 224"/>
                  <a:gd name="T69" fmla="*/ 0 h 95"/>
                  <a:gd name="T70" fmla="*/ 0 w 224"/>
                  <a:gd name="T71" fmla="*/ 0 h 95"/>
                  <a:gd name="T72" fmla="*/ 0 w 224"/>
                  <a:gd name="T73" fmla="*/ 0 h 95"/>
                  <a:gd name="T74" fmla="*/ 0 w 224"/>
                  <a:gd name="T75" fmla="*/ 0 h 95"/>
                  <a:gd name="T76" fmla="*/ 0 w 224"/>
                  <a:gd name="T77" fmla="*/ 0 h 95"/>
                  <a:gd name="T78" fmla="*/ 0 w 224"/>
                  <a:gd name="T79" fmla="*/ 0 h 95"/>
                  <a:gd name="T80" fmla="*/ 0 w 224"/>
                  <a:gd name="T81" fmla="*/ 0 h 95"/>
                  <a:gd name="T82" fmla="*/ 0 w 224"/>
                  <a:gd name="T83" fmla="*/ 0 h 95"/>
                  <a:gd name="T84" fmla="*/ 0 w 224"/>
                  <a:gd name="T85" fmla="*/ 0 h 95"/>
                  <a:gd name="T86" fmla="*/ 0 w 224"/>
                  <a:gd name="T87" fmla="*/ 0 h 95"/>
                  <a:gd name="T88" fmla="*/ 0 w 224"/>
                  <a:gd name="T89" fmla="*/ 0 h 95"/>
                  <a:gd name="T90" fmla="*/ 0 w 224"/>
                  <a:gd name="T91" fmla="*/ 0 h 95"/>
                  <a:gd name="T92" fmla="*/ 0 w 224"/>
                  <a:gd name="T93" fmla="*/ 0 h 95"/>
                  <a:gd name="T94" fmla="*/ 0 w 224"/>
                  <a:gd name="T95" fmla="*/ 0 h 95"/>
                  <a:gd name="T96" fmla="*/ 0 w 224"/>
                  <a:gd name="T97" fmla="*/ 0 h 95"/>
                  <a:gd name="T98" fmla="*/ 0 w 224"/>
                  <a:gd name="T99" fmla="*/ 0 h 95"/>
                  <a:gd name="T100" fmla="*/ 0 w 224"/>
                  <a:gd name="T101" fmla="*/ 0 h 95"/>
                  <a:gd name="T102" fmla="*/ 0 w 224"/>
                  <a:gd name="T103" fmla="*/ 0 h 95"/>
                  <a:gd name="T104" fmla="*/ 0 w 224"/>
                  <a:gd name="T105" fmla="*/ 0 h 95"/>
                  <a:gd name="T106" fmla="*/ 0 w 224"/>
                  <a:gd name="T107" fmla="*/ 0 h 95"/>
                  <a:gd name="T108" fmla="*/ 0 w 224"/>
                  <a:gd name="T109" fmla="*/ 0 h 95"/>
                  <a:gd name="T110" fmla="*/ 0 w 224"/>
                  <a:gd name="T111" fmla="*/ 0 h 95"/>
                  <a:gd name="T112" fmla="*/ 0 w 224"/>
                  <a:gd name="T113" fmla="*/ 0 h 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4"/>
                  <a:gd name="T172" fmla="*/ 0 h 95"/>
                  <a:gd name="T173" fmla="*/ 224 w 224"/>
                  <a:gd name="T174" fmla="*/ 95 h 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4" h="95">
                    <a:moveTo>
                      <a:pt x="12" y="35"/>
                    </a:moveTo>
                    <a:lnTo>
                      <a:pt x="24" y="48"/>
                    </a:lnTo>
                    <a:lnTo>
                      <a:pt x="37" y="60"/>
                    </a:lnTo>
                    <a:lnTo>
                      <a:pt x="50" y="71"/>
                    </a:lnTo>
                    <a:lnTo>
                      <a:pt x="65" y="79"/>
                    </a:lnTo>
                    <a:lnTo>
                      <a:pt x="81" y="86"/>
                    </a:lnTo>
                    <a:lnTo>
                      <a:pt x="97" y="91"/>
                    </a:lnTo>
                    <a:lnTo>
                      <a:pt x="115" y="95"/>
                    </a:lnTo>
                    <a:lnTo>
                      <a:pt x="132" y="95"/>
                    </a:lnTo>
                    <a:lnTo>
                      <a:pt x="142" y="95"/>
                    </a:lnTo>
                    <a:lnTo>
                      <a:pt x="151" y="94"/>
                    </a:lnTo>
                    <a:lnTo>
                      <a:pt x="160" y="92"/>
                    </a:lnTo>
                    <a:lnTo>
                      <a:pt x="169" y="90"/>
                    </a:lnTo>
                    <a:lnTo>
                      <a:pt x="178" y="88"/>
                    </a:lnTo>
                    <a:lnTo>
                      <a:pt x="187" y="84"/>
                    </a:lnTo>
                    <a:lnTo>
                      <a:pt x="195" y="80"/>
                    </a:lnTo>
                    <a:lnTo>
                      <a:pt x="203" y="77"/>
                    </a:lnTo>
                    <a:lnTo>
                      <a:pt x="206" y="73"/>
                    </a:lnTo>
                    <a:lnTo>
                      <a:pt x="209" y="70"/>
                    </a:lnTo>
                    <a:lnTo>
                      <a:pt x="212" y="67"/>
                    </a:lnTo>
                    <a:lnTo>
                      <a:pt x="214" y="64"/>
                    </a:lnTo>
                    <a:lnTo>
                      <a:pt x="217" y="60"/>
                    </a:lnTo>
                    <a:lnTo>
                      <a:pt x="219" y="56"/>
                    </a:lnTo>
                    <a:lnTo>
                      <a:pt x="222" y="53"/>
                    </a:lnTo>
                    <a:lnTo>
                      <a:pt x="224" y="49"/>
                    </a:lnTo>
                    <a:lnTo>
                      <a:pt x="214" y="56"/>
                    </a:lnTo>
                    <a:lnTo>
                      <a:pt x="204" y="64"/>
                    </a:lnTo>
                    <a:lnTo>
                      <a:pt x="193" y="70"/>
                    </a:lnTo>
                    <a:lnTo>
                      <a:pt x="181" y="76"/>
                    </a:lnTo>
                    <a:lnTo>
                      <a:pt x="170" y="79"/>
                    </a:lnTo>
                    <a:lnTo>
                      <a:pt x="157" y="82"/>
                    </a:lnTo>
                    <a:lnTo>
                      <a:pt x="145" y="84"/>
                    </a:lnTo>
                    <a:lnTo>
                      <a:pt x="132" y="84"/>
                    </a:lnTo>
                    <a:lnTo>
                      <a:pt x="122" y="84"/>
                    </a:lnTo>
                    <a:lnTo>
                      <a:pt x="112" y="83"/>
                    </a:lnTo>
                    <a:lnTo>
                      <a:pt x="101" y="82"/>
                    </a:lnTo>
                    <a:lnTo>
                      <a:pt x="92" y="78"/>
                    </a:lnTo>
                    <a:lnTo>
                      <a:pt x="82" y="76"/>
                    </a:lnTo>
                    <a:lnTo>
                      <a:pt x="73" y="71"/>
                    </a:lnTo>
                    <a:lnTo>
                      <a:pt x="64" y="67"/>
                    </a:lnTo>
                    <a:lnTo>
                      <a:pt x="56" y="61"/>
                    </a:lnTo>
                    <a:lnTo>
                      <a:pt x="47" y="55"/>
                    </a:lnTo>
                    <a:lnTo>
                      <a:pt x="40" y="49"/>
                    </a:lnTo>
                    <a:lnTo>
                      <a:pt x="32" y="42"/>
                    </a:lnTo>
                    <a:lnTo>
                      <a:pt x="25" y="35"/>
                    </a:lnTo>
                    <a:lnTo>
                      <a:pt x="18" y="28"/>
                    </a:lnTo>
                    <a:lnTo>
                      <a:pt x="12" y="19"/>
                    </a:lnTo>
                    <a:lnTo>
                      <a:pt x="6" y="10"/>
                    </a:lnTo>
                    <a:lnTo>
                      <a:pt x="0" y="0"/>
                    </a:lnTo>
                    <a:lnTo>
                      <a:pt x="1" y="5"/>
                    </a:lnTo>
                    <a:lnTo>
                      <a:pt x="2" y="10"/>
                    </a:lnTo>
                    <a:lnTo>
                      <a:pt x="4" y="13"/>
                    </a:lnTo>
                    <a:lnTo>
                      <a:pt x="5" y="18"/>
                    </a:lnTo>
                    <a:lnTo>
                      <a:pt x="7" y="23"/>
                    </a:lnTo>
                    <a:lnTo>
                      <a:pt x="8" y="26"/>
                    </a:lnTo>
                    <a:lnTo>
                      <a:pt x="10" y="30"/>
                    </a:lnTo>
                    <a:lnTo>
                      <a:pt x="12" y="35"/>
                    </a:lnTo>
                    <a:close/>
                  </a:path>
                </a:pathLst>
              </a:custGeom>
              <a:solidFill>
                <a:srgbClr val="F2AF91"/>
              </a:solidFill>
              <a:ln w="9525">
                <a:noFill/>
                <a:round/>
                <a:headEnd/>
                <a:tailEnd/>
              </a:ln>
            </p:spPr>
            <p:txBody>
              <a:bodyPr/>
              <a:lstStyle/>
              <a:p>
                <a:endParaRPr lang="zh-CN" altLang="en-US"/>
              </a:p>
            </p:txBody>
          </p:sp>
          <p:sp>
            <p:nvSpPr>
              <p:cNvPr id="18502" name="Freeform 69"/>
              <p:cNvSpPr>
                <a:spLocks/>
              </p:cNvSpPr>
              <p:nvPr/>
            </p:nvSpPr>
            <p:spPr bwMode="auto">
              <a:xfrm>
                <a:off x="1135" y="2674"/>
                <a:ext cx="47" cy="18"/>
              </a:xfrm>
              <a:custGeom>
                <a:avLst/>
                <a:gdLst>
                  <a:gd name="T0" fmla="*/ 0 w 235"/>
                  <a:gd name="T1" fmla="*/ 0 h 106"/>
                  <a:gd name="T2" fmla="*/ 0 w 235"/>
                  <a:gd name="T3" fmla="*/ 0 h 106"/>
                  <a:gd name="T4" fmla="*/ 0 w 235"/>
                  <a:gd name="T5" fmla="*/ 0 h 106"/>
                  <a:gd name="T6" fmla="*/ 0 w 235"/>
                  <a:gd name="T7" fmla="*/ 0 h 106"/>
                  <a:gd name="T8" fmla="*/ 0 w 235"/>
                  <a:gd name="T9" fmla="*/ 0 h 106"/>
                  <a:gd name="T10" fmla="*/ 0 w 235"/>
                  <a:gd name="T11" fmla="*/ 0 h 106"/>
                  <a:gd name="T12" fmla="*/ 0 w 235"/>
                  <a:gd name="T13" fmla="*/ 0 h 106"/>
                  <a:gd name="T14" fmla="*/ 0 w 235"/>
                  <a:gd name="T15" fmla="*/ 0 h 106"/>
                  <a:gd name="T16" fmla="*/ 0 w 235"/>
                  <a:gd name="T17" fmla="*/ 0 h 106"/>
                  <a:gd name="T18" fmla="*/ 0 w 235"/>
                  <a:gd name="T19" fmla="*/ 0 h 106"/>
                  <a:gd name="T20" fmla="*/ 0 w 235"/>
                  <a:gd name="T21" fmla="*/ 0 h 106"/>
                  <a:gd name="T22" fmla="*/ 0 w 235"/>
                  <a:gd name="T23" fmla="*/ 0 h 106"/>
                  <a:gd name="T24" fmla="*/ 0 w 235"/>
                  <a:gd name="T25" fmla="*/ 0 h 106"/>
                  <a:gd name="T26" fmla="*/ 0 w 235"/>
                  <a:gd name="T27" fmla="*/ 0 h 106"/>
                  <a:gd name="T28" fmla="*/ 0 w 235"/>
                  <a:gd name="T29" fmla="*/ 0 h 106"/>
                  <a:gd name="T30" fmla="*/ 0 w 235"/>
                  <a:gd name="T31" fmla="*/ 0 h 106"/>
                  <a:gd name="T32" fmla="*/ 0 w 235"/>
                  <a:gd name="T33" fmla="*/ 0 h 106"/>
                  <a:gd name="T34" fmla="*/ 0 w 235"/>
                  <a:gd name="T35" fmla="*/ 0 h 106"/>
                  <a:gd name="T36" fmla="*/ 0 w 235"/>
                  <a:gd name="T37" fmla="*/ 0 h 106"/>
                  <a:gd name="T38" fmla="*/ 0 w 235"/>
                  <a:gd name="T39" fmla="*/ 0 h 106"/>
                  <a:gd name="T40" fmla="*/ 0 w 235"/>
                  <a:gd name="T41" fmla="*/ 0 h 106"/>
                  <a:gd name="T42" fmla="*/ 0 w 235"/>
                  <a:gd name="T43" fmla="*/ 0 h 106"/>
                  <a:gd name="T44" fmla="*/ 0 w 235"/>
                  <a:gd name="T45" fmla="*/ 0 h 106"/>
                  <a:gd name="T46" fmla="*/ 0 w 235"/>
                  <a:gd name="T47" fmla="*/ 0 h 106"/>
                  <a:gd name="T48" fmla="*/ 0 w 235"/>
                  <a:gd name="T49" fmla="*/ 0 h 106"/>
                  <a:gd name="T50" fmla="*/ 0 w 235"/>
                  <a:gd name="T51" fmla="*/ 0 h 106"/>
                  <a:gd name="T52" fmla="*/ 0 w 235"/>
                  <a:gd name="T53" fmla="*/ 0 h 106"/>
                  <a:gd name="T54" fmla="*/ 0 w 235"/>
                  <a:gd name="T55" fmla="*/ 0 h 106"/>
                  <a:gd name="T56" fmla="*/ 0 w 235"/>
                  <a:gd name="T57" fmla="*/ 0 h 106"/>
                  <a:gd name="T58" fmla="*/ 0 w 235"/>
                  <a:gd name="T59" fmla="*/ 0 h 106"/>
                  <a:gd name="T60" fmla="*/ 0 w 235"/>
                  <a:gd name="T61" fmla="*/ 0 h 106"/>
                  <a:gd name="T62" fmla="*/ 0 w 235"/>
                  <a:gd name="T63" fmla="*/ 0 h 106"/>
                  <a:gd name="T64" fmla="*/ 0 w 235"/>
                  <a:gd name="T65" fmla="*/ 0 h 106"/>
                  <a:gd name="T66" fmla="*/ 0 w 235"/>
                  <a:gd name="T67" fmla="*/ 0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5"/>
                  <a:gd name="T103" fmla="*/ 0 h 106"/>
                  <a:gd name="T104" fmla="*/ 235 w 235"/>
                  <a:gd name="T105" fmla="*/ 106 h 1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5" h="106">
                    <a:moveTo>
                      <a:pt x="8" y="33"/>
                    </a:moveTo>
                    <a:lnTo>
                      <a:pt x="20" y="50"/>
                    </a:lnTo>
                    <a:lnTo>
                      <a:pt x="33" y="63"/>
                    </a:lnTo>
                    <a:lnTo>
                      <a:pt x="47" y="76"/>
                    </a:lnTo>
                    <a:lnTo>
                      <a:pt x="63" y="87"/>
                    </a:lnTo>
                    <a:lnTo>
                      <a:pt x="71" y="90"/>
                    </a:lnTo>
                    <a:lnTo>
                      <a:pt x="79" y="95"/>
                    </a:lnTo>
                    <a:lnTo>
                      <a:pt x="88" y="98"/>
                    </a:lnTo>
                    <a:lnTo>
                      <a:pt x="97" y="101"/>
                    </a:lnTo>
                    <a:lnTo>
                      <a:pt x="107" y="104"/>
                    </a:lnTo>
                    <a:lnTo>
                      <a:pt x="116" y="105"/>
                    </a:lnTo>
                    <a:lnTo>
                      <a:pt x="126" y="106"/>
                    </a:lnTo>
                    <a:lnTo>
                      <a:pt x="135" y="106"/>
                    </a:lnTo>
                    <a:lnTo>
                      <a:pt x="146" y="106"/>
                    </a:lnTo>
                    <a:lnTo>
                      <a:pt x="157" y="104"/>
                    </a:lnTo>
                    <a:lnTo>
                      <a:pt x="168" y="102"/>
                    </a:lnTo>
                    <a:lnTo>
                      <a:pt x="179" y="99"/>
                    </a:lnTo>
                    <a:lnTo>
                      <a:pt x="189" y="95"/>
                    </a:lnTo>
                    <a:lnTo>
                      <a:pt x="199" y="90"/>
                    </a:lnTo>
                    <a:lnTo>
                      <a:pt x="209" y="84"/>
                    </a:lnTo>
                    <a:lnTo>
                      <a:pt x="218" y="78"/>
                    </a:lnTo>
                    <a:lnTo>
                      <a:pt x="220" y="76"/>
                    </a:lnTo>
                    <a:lnTo>
                      <a:pt x="222" y="72"/>
                    </a:lnTo>
                    <a:lnTo>
                      <a:pt x="224" y="70"/>
                    </a:lnTo>
                    <a:lnTo>
                      <a:pt x="226" y="66"/>
                    </a:lnTo>
                    <a:lnTo>
                      <a:pt x="228" y="63"/>
                    </a:lnTo>
                    <a:lnTo>
                      <a:pt x="231" y="59"/>
                    </a:lnTo>
                    <a:lnTo>
                      <a:pt x="233" y="57"/>
                    </a:lnTo>
                    <a:lnTo>
                      <a:pt x="235" y="53"/>
                    </a:lnTo>
                    <a:lnTo>
                      <a:pt x="235" y="52"/>
                    </a:lnTo>
                    <a:lnTo>
                      <a:pt x="235" y="51"/>
                    </a:lnTo>
                    <a:lnTo>
                      <a:pt x="224" y="62"/>
                    </a:lnTo>
                    <a:lnTo>
                      <a:pt x="213" y="70"/>
                    </a:lnTo>
                    <a:lnTo>
                      <a:pt x="201" y="77"/>
                    </a:lnTo>
                    <a:lnTo>
                      <a:pt x="189" y="83"/>
                    </a:lnTo>
                    <a:lnTo>
                      <a:pt x="176" y="88"/>
                    </a:lnTo>
                    <a:lnTo>
                      <a:pt x="163" y="92"/>
                    </a:lnTo>
                    <a:lnTo>
                      <a:pt x="149" y="94"/>
                    </a:lnTo>
                    <a:lnTo>
                      <a:pt x="135" y="95"/>
                    </a:lnTo>
                    <a:lnTo>
                      <a:pt x="124" y="95"/>
                    </a:lnTo>
                    <a:lnTo>
                      <a:pt x="114" y="94"/>
                    </a:lnTo>
                    <a:lnTo>
                      <a:pt x="103" y="92"/>
                    </a:lnTo>
                    <a:lnTo>
                      <a:pt x="93" y="88"/>
                    </a:lnTo>
                    <a:lnTo>
                      <a:pt x="83" y="84"/>
                    </a:lnTo>
                    <a:lnTo>
                      <a:pt x="73" y="80"/>
                    </a:lnTo>
                    <a:lnTo>
                      <a:pt x="64" y="75"/>
                    </a:lnTo>
                    <a:lnTo>
                      <a:pt x="55" y="69"/>
                    </a:lnTo>
                    <a:lnTo>
                      <a:pt x="47" y="63"/>
                    </a:lnTo>
                    <a:lnTo>
                      <a:pt x="39" y="56"/>
                    </a:lnTo>
                    <a:lnTo>
                      <a:pt x="31" y="47"/>
                    </a:lnTo>
                    <a:lnTo>
                      <a:pt x="24" y="39"/>
                    </a:lnTo>
                    <a:lnTo>
                      <a:pt x="17" y="30"/>
                    </a:lnTo>
                    <a:lnTo>
                      <a:pt x="11" y="21"/>
                    </a:lnTo>
                    <a:lnTo>
                      <a:pt x="6" y="11"/>
                    </a:lnTo>
                    <a:lnTo>
                      <a:pt x="0" y="0"/>
                    </a:lnTo>
                    <a:lnTo>
                      <a:pt x="1" y="5"/>
                    </a:lnTo>
                    <a:lnTo>
                      <a:pt x="2" y="9"/>
                    </a:lnTo>
                    <a:lnTo>
                      <a:pt x="2" y="14"/>
                    </a:lnTo>
                    <a:lnTo>
                      <a:pt x="3" y="17"/>
                    </a:lnTo>
                    <a:lnTo>
                      <a:pt x="4" y="21"/>
                    </a:lnTo>
                    <a:lnTo>
                      <a:pt x="5" y="26"/>
                    </a:lnTo>
                    <a:lnTo>
                      <a:pt x="7" y="29"/>
                    </a:lnTo>
                    <a:lnTo>
                      <a:pt x="8" y="33"/>
                    </a:lnTo>
                    <a:close/>
                  </a:path>
                </a:pathLst>
              </a:custGeom>
              <a:solidFill>
                <a:srgbClr val="F2B191"/>
              </a:solidFill>
              <a:ln w="9525">
                <a:noFill/>
                <a:round/>
                <a:headEnd/>
                <a:tailEnd/>
              </a:ln>
            </p:spPr>
            <p:txBody>
              <a:bodyPr/>
              <a:lstStyle/>
              <a:p>
                <a:endParaRPr lang="zh-CN" altLang="en-US"/>
              </a:p>
            </p:txBody>
          </p:sp>
          <p:sp>
            <p:nvSpPr>
              <p:cNvPr id="18503" name="Freeform 70"/>
              <p:cNvSpPr>
                <a:spLocks/>
              </p:cNvSpPr>
              <p:nvPr/>
            </p:nvSpPr>
            <p:spPr bwMode="auto">
              <a:xfrm>
                <a:off x="1134" y="2672"/>
                <a:ext cx="49" cy="19"/>
              </a:xfrm>
              <a:custGeom>
                <a:avLst/>
                <a:gdLst>
                  <a:gd name="T0" fmla="*/ 0 w 242"/>
                  <a:gd name="T1" fmla="*/ 0 h 114"/>
                  <a:gd name="T2" fmla="*/ 0 w 242"/>
                  <a:gd name="T3" fmla="*/ 0 h 114"/>
                  <a:gd name="T4" fmla="*/ 0 w 242"/>
                  <a:gd name="T5" fmla="*/ 0 h 114"/>
                  <a:gd name="T6" fmla="*/ 0 w 242"/>
                  <a:gd name="T7" fmla="*/ 0 h 114"/>
                  <a:gd name="T8" fmla="*/ 0 w 242"/>
                  <a:gd name="T9" fmla="*/ 0 h 114"/>
                  <a:gd name="T10" fmla="*/ 0 w 242"/>
                  <a:gd name="T11" fmla="*/ 0 h 114"/>
                  <a:gd name="T12" fmla="*/ 0 w 242"/>
                  <a:gd name="T13" fmla="*/ 0 h 114"/>
                  <a:gd name="T14" fmla="*/ 0 w 242"/>
                  <a:gd name="T15" fmla="*/ 0 h 114"/>
                  <a:gd name="T16" fmla="*/ 0 w 242"/>
                  <a:gd name="T17" fmla="*/ 0 h 114"/>
                  <a:gd name="T18" fmla="*/ 0 w 242"/>
                  <a:gd name="T19" fmla="*/ 0 h 114"/>
                  <a:gd name="T20" fmla="*/ 0 w 242"/>
                  <a:gd name="T21" fmla="*/ 0 h 114"/>
                  <a:gd name="T22" fmla="*/ 0 w 242"/>
                  <a:gd name="T23" fmla="*/ 0 h 114"/>
                  <a:gd name="T24" fmla="*/ 0 w 242"/>
                  <a:gd name="T25" fmla="*/ 0 h 114"/>
                  <a:gd name="T26" fmla="*/ 0 w 242"/>
                  <a:gd name="T27" fmla="*/ 0 h 114"/>
                  <a:gd name="T28" fmla="*/ 0 w 242"/>
                  <a:gd name="T29" fmla="*/ 0 h 114"/>
                  <a:gd name="T30" fmla="*/ 0 w 242"/>
                  <a:gd name="T31" fmla="*/ 0 h 114"/>
                  <a:gd name="T32" fmla="*/ 0 w 242"/>
                  <a:gd name="T33" fmla="*/ 0 h 114"/>
                  <a:gd name="T34" fmla="*/ 0 w 242"/>
                  <a:gd name="T35" fmla="*/ 0 h 114"/>
                  <a:gd name="T36" fmla="*/ 0 w 242"/>
                  <a:gd name="T37" fmla="*/ 0 h 114"/>
                  <a:gd name="T38" fmla="*/ 0 w 242"/>
                  <a:gd name="T39" fmla="*/ 0 h 114"/>
                  <a:gd name="T40" fmla="*/ 0 w 242"/>
                  <a:gd name="T41" fmla="*/ 0 h 114"/>
                  <a:gd name="T42" fmla="*/ 0 w 242"/>
                  <a:gd name="T43" fmla="*/ 0 h 114"/>
                  <a:gd name="T44" fmla="*/ 0 w 242"/>
                  <a:gd name="T45" fmla="*/ 0 h 114"/>
                  <a:gd name="T46" fmla="*/ 0 w 242"/>
                  <a:gd name="T47" fmla="*/ 0 h 114"/>
                  <a:gd name="T48" fmla="*/ 0 w 242"/>
                  <a:gd name="T49" fmla="*/ 0 h 114"/>
                  <a:gd name="T50" fmla="*/ 0 w 242"/>
                  <a:gd name="T51" fmla="*/ 0 h 114"/>
                  <a:gd name="T52" fmla="*/ 0 w 242"/>
                  <a:gd name="T53" fmla="*/ 0 h 114"/>
                  <a:gd name="T54" fmla="*/ 0 w 242"/>
                  <a:gd name="T55" fmla="*/ 0 h 114"/>
                  <a:gd name="T56" fmla="*/ 0 w 242"/>
                  <a:gd name="T57" fmla="*/ 0 h 114"/>
                  <a:gd name="T58" fmla="*/ 0 w 242"/>
                  <a:gd name="T59" fmla="*/ 0 h 114"/>
                  <a:gd name="T60" fmla="*/ 0 w 242"/>
                  <a:gd name="T61" fmla="*/ 0 h 114"/>
                  <a:gd name="T62" fmla="*/ 0 w 242"/>
                  <a:gd name="T63" fmla="*/ 0 h 114"/>
                  <a:gd name="T64" fmla="*/ 0 w 242"/>
                  <a:gd name="T65" fmla="*/ 0 h 114"/>
                  <a:gd name="T66" fmla="*/ 0 w 242"/>
                  <a:gd name="T67" fmla="*/ 0 h 114"/>
                  <a:gd name="T68" fmla="*/ 0 w 242"/>
                  <a:gd name="T69" fmla="*/ 0 h 114"/>
                  <a:gd name="T70" fmla="*/ 0 w 242"/>
                  <a:gd name="T71" fmla="*/ 0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114"/>
                  <a:gd name="T110" fmla="*/ 242 w 242"/>
                  <a:gd name="T111" fmla="*/ 114 h 1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114">
                    <a:moveTo>
                      <a:pt x="4" y="30"/>
                    </a:moveTo>
                    <a:lnTo>
                      <a:pt x="10" y="40"/>
                    </a:lnTo>
                    <a:lnTo>
                      <a:pt x="16" y="49"/>
                    </a:lnTo>
                    <a:lnTo>
                      <a:pt x="22" y="58"/>
                    </a:lnTo>
                    <a:lnTo>
                      <a:pt x="29" y="65"/>
                    </a:lnTo>
                    <a:lnTo>
                      <a:pt x="36" y="72"/>
                    </a:lnTo>
                    <a:lnTo>
                      <a:pt x="44" y="79"/>
                    </a:lnTo>
                    <a:lnTo>
                      <a:pt x="51" y="85"/>
                    </a:lnTo>
                    <a:lnTo>
                      <a:pt x="60" y="91"/>
                    </a:lnTo>
                    <a:lnTo>
                      <a:pt x="68" y="97"/>
                    </a:lnTo>
                    <a:lnTo>
                      <a:pt x="77" y="101"/>
                    </a:lnTo>
                    <a:lnTo>
                      <a:pt x="86" y="106"/>
                    </a:lnTo>
                    <a:lnTo>
                      <a:pt x="96" y="108"/>
                    </a:lnTo>
                    <a:lnTo>
                      <a:pt x="105" y="112"/>
                    </a:lnTo>
                    <a:lnTo>
                      <a:pt x="116" y="113"/>
                    </a:lnTo>
                    <a:lnTo>
                      <a:pt x="126" y="114"/>
                    </a:lnTo>
                    <a:lnTo>
                      <a:pt x="136" y="114"/>
                    </a:lnTo>
                    <a:lnTo>
                      <a:pt x="149" y="114"/>
                    </a:lnTo>
                    <a:lnTo>
                      <a:pt x="161" y="112"/>
                    </a:lnTo>
                    <a:lnTo>
                      <a:pt x="174" y="109"/>
                    </a:lnTo>
                    <a:lnTo>
                      <a:pt x="185" y="106"/>
                    </a:lnTo>
                    <a:lnTo>
                      <a:pt x="197" y="100"/>
                    </a:lnTo>
                    <a:lnTo>
                      <a:pt x="208" y="94"/>
                    </a:lnTo>
                    <a:lnTo>
                      <a:pt x="218" y="86"/>
                    </a:lnTo>
                    <a:lnTo>
                      <a:pt x="228" y="79"/>
                    </a:lnTo>
                    <a:lnTo>
                      <a:pt x="229" y="78"/>
                    </a:lnTo>
                    <a:lnTo>
                      <a:pt x="230" y="76"/>
                    </a:lnTo>
                    <a:lnTo>
                      <a:pt x="232" y="74"/>
                    </a:lnTo>
                    <a:lnTo>
                      <a:pt x="232" y="73"/>
                    </a:lnTo>
                    <a:lnTo>
                      <a:pt x="233" y="72"/>
                    </a:lnTo>
                    <a:lnTo>
                      <a:pt x="234" y="70"/>
                    </a:lnTo>
                    <a:lnTo>
                      <a:pt x="235" y="68"/>
                    </a:lnTo>
                    <a:lnTo>
                      <a:pt x="236" y="67"/>
                    </a:lnTo>
                    <a:lnTo>
                      <a:pt x="237" y="65"/>
                    </a:lnTo>
                    <a:lnTo>
                      <a:pt x="237" y="64"/>
                    </a:lnTo>
                    <a:lnTo>
                      <a:pt x="238" y="61"/>
                    </a:lnTo>
                    <a:lnTo>
                      <a:pt x="239" y="59"/>
                    </a:lnTo>
                    <a:lnTo>
                      <a:pt x="240" y="58"/>
                    </a:lnTo>
                    <a:lnTo>
                      <a:pt x="241" y="55"/>
                    </a:lnTo>
                    <a:lnTo>
                      <a:pt x="241" y="54"/>
                    </a:lnTo>
                    <a:lnTo>
                      <a:pt x="242" y="52"/>
                    </a:lnTo>
                    <a:lnTo>
                      <a:pt x="230" y="64"/>
                    </a:lnTo>
                    <a:lnTo>
                      <a:pt x="219" y="73"/>
                    </a:lnTo>
                    <a:lnTo>
                      <a:pt x="207" y="83"/>
                    </a:lnTo>
                    <a:lnTo>
                      <a:pt x="194" y="90"/>
                    </a:lnTo>
                    <a:lnTo>
                      <a:pt x="180" y="96"/>
                    </a:lnTo>
                    <a:lnTo>
                      <a:pt x="166" y="100"/>
                    </a:lnTo>
                    <a:lnTo>
                      <a:pt x="151" y="103"/>
                    </a:lnTo>
                    <a:lnTo>
                      <a:pt x="136" y="103"/>
                    </a:lnTo>
                    <a:lnTo>
                      <a:pt x="125" y="103"/>
                    </a:lnTo>
                    <a:lnTo>
                      <a:pt x="114" y="102"/>
                    </a:lnTo>
                    <a:lnTo>
                      <a:pt x="102" y="100"/>
                    </a:lnTo>
                    <a:lnTo>
                      <a:pt x="92" y="96"/>
                    </a:lnTo>
                    <a:lnTo>
                      <a:pt x="82" y="92"/>
                    </a:lnTo>
                    <a:lnTo>
                      <a:pt x="72" y="88"/>
                    </a:lnTo>
                    <a:lnTo>
                      <a:pt x="63" y="82"/>
                    </a:lnTo>
                    <a:lnTo>
                      <a:pt x="54" y="74"/>
                    </a:lnTo>
                    <a:lnTo>
                      <a:pt x="45" y="67"/>
                    </a:lnTo>
                    <a:lnTo>
                      <a:pt x="37" y="60"/>
                    </a:lnTo>
                    <a:lnTo>
                      <a:pt x="30" y="52"/>
                    </a:lnTo>
                    <a:lnTo>
                      <a:pt x="23" y="42"/>
                    </a:lnTo>
                    <a:lnTo>
                      <a:pt x="16" y="32"/>
                    </a:lnTo>
                    <a:lnTo>
                      <a:pt x="10" y="22"/>
                    </a:lnTo>
                    <a:lnTo>
                      <a:pt x="5" y="11"/>
                    </a:lnTo>
                    <a:lnTo>
                      <a:pt x="0" y="0"/>
                    </a:lnTo>
                    <a:lnTo>
                      <a:pt x="0" y="4"/>
                    </a:lnTo>
                    <a:lnTo>
                      <a:pt x="1" y="7"/>
                    </a:lnTo>
                    <a:lnTo>
                      <a:pt x="1" y="11"/>
                    </a:lnTo>
                    <a:lnTo>
                      <a:pt x="1" y="16"/>
                    </a:lnTo>
                    <a:lnTo>
                      <a:pt x="2" y="19"/>
                    </a:lnTo>
                    <a:lnTo>
                      <a:pt x="3" y="23"/>
                    </a:lnTo>
                    <a:lnTo>
                      <a:pt x="3" y="26"/>
                    </a:lnTo>
                    <a:lnTo>
                      <a:pt x="4" y="30"/>
                    </a:lnTo>
                    <a:close/>
                  </a:path>
                </a:pathLst>
              </a:custGeom>
              <a:solidFill>
                <a:srgbClr val="F2B493"/>
              </a:solidFill>
              <a:ln w="9525">
                <a:noFill/>
                <a:round/>
                <a:headEnd/>
                <a:tailEnd/>
              </a:ln>
            </p:spPr>
            <p:txBody>
              <a:bodyPr/>
              <a:lstStyle/>
              <a:p>
                <a:endParaRPr lang="zh-CN" altLang="en-US"/>
              </a:p>
            </p:txBody>
          </p:sp>
          <p:sp>
            <p:nvSpPr>
              <p:cNvPr id="18504" name="Freeform 71"/>
              <p:cNvSpPr>
                <a:spLocks/>
              </p:cNvSpPr>
              <p:nvPr/>
            </p:nvSpPr>
            <p:spPr bwMode="auto">
              <a:xfrm>
                <a:off x="1134" y="2669"/>
                <a:ext cx="50" cy="21"/>
              </a:xfrm>
              <a:custGeom>
                <a:avLst/>
                <a:gdLst>
                  <a:gd name="T0" fmla="*/ 0 w 246"/>
                  <a:gd name="T1" fmla="*/ 0 h 123"/>
                  <a:gd name="T2" fmla="*/ 0 w 246"/>
                  <a:gd name="T3" fmla="*/ 0 h 123"/>
                  <a:gd name="T4" fmla="*/ 0 w 246"/>
                  <a:gd name="T5" fmla="*/ 0 h 123"/>
                  <a:gd name="T6" fmla="*/ 0 w 246"/>
                  <a:gd name="T7" fmla="*/ 0 h 123"/>
                  <a:gd name="T8" fmla="*/ 0 w 246"/>
                  <a:gd name="T9" fmla="*/ 0 h 123"/>
                  <a:gd name="T10" fmla="*/ 0 w 246"/>
                  <a:gd name="T11" fmla="*/ 0 h 123"/>
                  <a:gd name="T12" fmla="*/ 0 w 246"/>
                  <a:gd name="T13" fmla="*/ 0 h 123"/>
                  <a:gd name="T14" fmla="*/ 0 w 246"/>
                  <a:gd name="T15" fmla="*/ 0 h 123"/>
                  <a:gd name="T16" fmla="*/ 0 w 246"/>
                  <a:gd name="T17" fmla="*/ 0 h 123"/>
                  <a:gd name="T18" fmla="*/ 0 w 246"/>
                  <a:gd name="T19" fmla="*/ 0 h 123"/>
                  <a:gd name="T20" fmla="*/ 0 w 246"/>
                  <a:gd name="T21" fmla="*/ 0 h 123"/>
                  <a:gd name="T22" fmla="*/ 0 w 246"/>
                  <a:gd name="T23" fmla="*/ 0 h 123"/>
                  <a:gd name="T24" fmla="*/ 0 w 246"/>
                  <a:gd name="T25" fmla="*/ 0 h 123"/>
                  <a:gd name="T26" fmla="*/ 0 w 246"/>
                  <a:gd name="T27" fmla="*/ 0 h 123"/>
                  <a:gd name="T28" fmla="*/ 0 w 246"/>
                  <a:gd name="T29" fmla="*/ 0 h 123"/>
                  <a:gd name="T30" fmla="*/ 0 w 246"/>
                  <a:gd name="T31" fmla="*/ 0 h 123"/>
                  <a:gd name="T32" fmla="*/ 0 w 246"/>
                  <a:gd name="T33" fmla="*/ 0 h 123"/>
                  <a:gd name="T34" fmla="*/ 0 w 246"/>
                  <a:gd name="T35" fmla="*/ 0 h 123"/>
                  <a:gd name="T36" fmla="*/ 0 w 246"/>
                  <a:gd name="T37" fmla="*/ 0 h 123"/>
                  <a:gd name="T38" fmla="*/ 0 w 246"/>
                  <a:gd name="T39" fmla="*/ 0 h 123"/>
                  <a:gd name="T40" fmla="*/ 0 w 246"/>
                  <a:gd name="T41" fmla="*/ 0 h 123"/>
                  <a:gd name="T42" fmla="*/ 0 w 246"/>
                  <a:gd name="T43" fmla="*/ 0 h 123"/>
                  <a:gd name="T44" fmla="*/ 0 w 246"/>
                  <a:gd name="T45" fmla="*/ 0 h 123"/>
                  <a:gd name="T46" fmla="*/ 0 w 246"/>
                  <a:gd name="T47" fmla="*/ 0 h 123"/>
                  <a:gd name="T48" fmla="*/ 0 w 246"/>
                  <a:gd name="T49" fmla="*/ 0 h 123"/>
                  <a:gd name="T50" fmla="*/ 0 w 246"/>
                  <a:gd name="T51" fmla="*/ 0 h 123"/>
                  <a:gd name="T52" fmla="*/ 0 w 246"/>
                  <a:gd name="T53" fmla="*/ 0 h 123"/>
                  <a:gd name="T54" fmla="*/ 0 w 246"/>
                  <a:gd name="T55" fmla="*/ 0 h 123"/>
                  <a:gd name="T56" fmla="*/ 0 w 246"/>
                  <a:gd name="T57" fmla="*/ 0 h 123"/>
                  <a:gd name="T58" fmla="*/ 0 w 246"/>
                  <a:gd name="T59" fmla="*/ 0 h 123"/>
                  <a:gd name="T60" fmla="*/ 0 w 246"/>
                  <a:gd name="T61" fmla="*/ 0 h 123"/>
                  <a:gd name="T62" fmla="*/ 0 w 246"/>
                  <a:gd name="T63" fmla="*/ 0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6"/>
                  <a:gd name="T97" fmla="*/ 0 h 123"/>
                  <a:gd name="T98" fmla="*/ 246 w 246"/>
                  <a:gd name="T99" fmla="*/ 123 h 1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6" h="123">
                    <a:moveTo>
                      <a:pt x="1" y="28"/>
                    </a:moveTo>
                    <a:lnTo>
                      <a:pt x="7" y="39"/>
                    </a:lnTo>
                    <a:lnTo>
                      <a:pt x="12" y="49"/>
                    </a:lnTo>
                    <a:lnTo>
                      <a:pt x="18" y="58"/>
                    </a:lnTo>
                    <a:lnTo>
                      <a:pt x="25" y="67"/>
                    </a:lnTo>
                    <a:lnTo>
                      <a:pt x="32" y="75"/>
                    </a:lnTo>
                    <a:lnTo>
                      <a:pt x="40" y="84"/>
                    </a:lnTo>
                    <a:lnTo>
                      <a:pt x="48" y="91"/>
                    </a:lnTo>
                    <a:lnTo>
                      <a:pt x="56" y="97"/>
                    </a:lnTo>
                    <a:lnTo>
                      <a:pt x="65" y="103"/>
                    </a:lnTo>
                    <a:lnTo>
                      <a:pt x="74" y="108"/>
                    </a:lnTo>
                    <a:lnTo>
                      <a:pt x="84" y="112"/>
                    </a:lnTo>
                    <a:lnTo>
                      <a:pt x="94" y="116"/>
                    </a:lnTo>
                    <a:lnTo>
                      <a:pt x="104" y="120"/>
                    </a:lnTo>
                    <a:lnTo>
                      <a:pt x="115" y="122"/>
                    </a:lnTo>
                    <a:lnTo>
                      <a:pt x="125" y="123"/>
                    </a:lnTo>
                    <a:lnTo>
                      <a:pt x="136" y="123"/>
                    </a:lnTo>
                    <a:lnTo>
                      <a:pt x="150" y="122"/>
                    </a:lnTo>
                    <a:lnTo>
                      <a:pt x="164" y="120"/>
                    </a:lnTo>
                    <a:lnTo>
                      <a:pt x="177" y="116"/>
                    </a:lnTo>
                    <a:lnTo>
                      <a:pt x="190" y="111"/>
                    </a:lnTo>
                    <a:lnTo>
                      <a:pt x="202" y="105"/>
                    </a:lnTo>
                    <a:lnTo>
                      <a:pt x="214" y="98"/>
                    </a:lnTo>
                    <a:lnTo>
                      <a:pt x="225" y="90"/>
                    </a:lnTo>
                    <a:lnTo>
                      <a:pt x="236" y="79"/>
                    </a:lnTo>
                    <a:lnTo>
                      <a:pt x="238" y="76"/>
                    </a:lnTo>
                    <a:lnTo>
                      <a:pt x="239" y="73"/>
                    </a:lnTo>
                    <a:lnTo>
                      <a:pt x="241" y="69"/>
                    </a:lnTo>
                    <a:lnTo>
                      <a:pt x="242" y="66"/>
                    </a:lnTo>
                    <a:lnTo>
                      <a:pt x="243" y="62"/>
                    </a:lnTo>
                    <a:lnTo>
                      <a:pt x="244" y="60"/>
                    </a:lnTo>
                    <a:lnTo>
                      <a:pt x="245" y="56"/>
                    </a:lnTo>
                    <a:lnTo>
                      <a:pt x="246" y="52"/>
                    </a:lnTo>
                    <a:lnTo>
                      <a:pt x="236" y="66"/>
                    </a:lnTo>
                    <a:lnTo>
                      <a:pt x="223" y="78"/>
                    </a:lnTo>
                    <a:lnTo>
                      <a:pt x="211" y="87"/>
                    </a:lnTo>
                    <a:lnTo>
                      <a:pt x="197" y="96"/>
                    </a:lnTo>
                    <a:lnTo>
                      <a:pt x="183" y="103"/>
                    </a:lnTo>
                    <a:lnTo>
                      <a:pt x="168" y="108"/>
                    </a:lnTo>
                    <a:lnTo>
                      <a:pt x="152" y="111"/>
                    </a:lnTo>
                    <a:lnTo>
                      <a:pt x="136" y="112"/>
                    </a:lnTo>
                    <a:lnTo>
                      <a:pt x="125" y="112"/>
                    </a:lnTo>
                    <a:lnTo>
                      <a:pt x="113" y="110"/>
                    </a:lnTo>
                    <a:lnTo>
                      <a:pt x="101" y="108"/>
                    </a:lnTo>
                    <a:lnTo>
                      <a:pt x="91" y="104"/>
                    </a:lnTo>
                    <a:lnTo>
                      <a:pt x="80" y="99"/>
                    </a:lnTo>
                    <a:lnTo>
                      <a:pt x="70" y="94"/>
                    </a:lnTo>
                    <a:lnTo>
                      <a:pt x="61" y="87"/>
                    </a:lnTo>
                    <a:lnTo>
                      <a:pt x="52" y="80"/>
                    </a:lnTo>
                    <a:lnTo>
                      <a:pt x="43" y="73"/>
                    </a:lnTo>
                    <a:lnTo>
                      <a:pt x="35" y="64"/>
                    </a:lnTo>
                    <a:lnTo>
                      <a:pt x="28" y="55"/>
                    </a:lnTo>
                    <a:lnTo>
                      <a:pt x="21" y="45"/>
                    </a:lnTo>
                    <a:lnTo>
                      <a:pt x="15" y="34"/>
                    </a:lnTo>
                    <a:lnTo>
                      <a:pt x="9" y="22"/>
                    </a:lnTo>
                    <a:lnTo>
                      <a:pt x="4" y="12"/>
                    </a:lnTo>
                    <a:lnTo>
                      <a:pt x="0" y="0"/>
                    </a:lnTo>
                    <a:lnTo>
                      <a:pt x="0" y="3"/>
                    </a:lnTo>
                    <a:lnTo>
                      <a:pt x="0" y="7"/>
                    </a:lnTo>
                    <a:lnTo>
                      <a:pt x="0" y="11"/>
                    </a:lnTo>
                    <a:lnTo>
                      <a:pt x="0" y="14"/>
                    </a:lnTo>
                    <a:lnTo>
                      <a:pt x="0" y="18"/>
                    </a:lnTo>
                    <a:lnTo>
                      <a:pt x="1" y="21"/>
                    </a:lnTo>
                    <a:lnTo>
                      <a:pt x="1" y="25"/>
                    </a:lnTo>
                    <a:lnTo>
                      <a:pt x="1" y="28"/>
                    </a:lnTo>
                    <a:close/>
                  </a:path>
                </a:pathLst>
              </a:custGeom>
              <a:solidFill>
                <a:srgbClr val="F3B694"/>
              </a:solidFill>
              <a:ln w="9525">
                <a:noFill/>
                <a:round/>
                <a:headEnd/>
                <a:tailEnd/>
              </a:ln>
            </p:spPr>
            <p:txBody>
              <a:bodyPr/>
              <a:lstStyle/>
              <a:p>
                <a:endParaRPr lang="zh-CN" altLang="en-US"/>
              </a:p>
            </p:txBody>
          </p:sp>
          <p:sp>
            <p:nvSpPr>
              <p:cNvPr id="18505" name="Freeform 72"/>
              <p:cNvSpPr>
                <a:spLocks/>
              </p:cNvSpPr>
              <p:nvPr/>
            </p:nvSpPr>
            <p:spPr bwMode="auto">
              <a:xfrm>
                <a:off x="1134" y="2667"/>
                <a:ext cx="50" cy="22"/>
              </a:xfrm>
              <a:custGeom>
                <a:avLst/>
                <a:gdLst>
                  <a:gd name="T0" fmla="*/ 0 w 249"/>
                  <a:gd name="T1" fmla="*/ 0 h 132"/>
                  <a:gd name="T2" fmla="*/ 0 w 249"/>
                  <a:gd name="T3" fmla="*/ 0 h 132"/>
                  <a:gd name="T4" fmla="*/ 0 w 249"/>
                  <a:gd name="T5" fmla="*/ 0 h 132"/>
                  <a:gd name="T6" fmla="*/ 0 w 249"/>
                  <a:gd name="T7" fmla="*/ 0 h 132"/>
                  <a:gd name="T8" fmla="*/ 0 w 249"/>
                  <a:gd name="T9" fmla="*/ 0 h 132"/>
                  <a:gd name="T10" fmla="*/ 0 w 249"/>
                  <a:gd name="T11" fmla="*/ 0 h 132"/>
                  <a:gd name="T12" fmla="*/ 0 w 249"/>
                  <a:gd name="T13" fmla="*/ 0 h 132"/>
                  <a:gd name="T14" fmla="*/ 0 w 249"/>
                  <a:gd name="T15" fmla="*/ 0 h 132"/>
                  <a:gd name="T16" fmla="*/ 0 w 249"/>
                  <a:gd name="T17" fmla="*/ 0 h 132"/>
                  <a:gd name="T18" fmla="*/ 0 w 249"/>
                  <a:gd name="T19" fmla="*/ 0 h 132"/>
                  <a:gd name="T20" fmla="*/ 0 w 249"/>
                  <a:gd name="T21" fmla="*/ 0 h 132"/>
                  <a:gd name="T22" fmla="*/ 0 w 249"/>
                  <a:gd name="T23" fmla="*/ 0 h 132"/>
                  <a:gd name="T24" fmla="*/ 0 w 249"/>
                  <a:gd name="T25" fmla="*/ 0 h 132"/>
                  <a:gd name="T26" fmla="*/ 0 w 249"/>
                  <a:gd name="T27" fmla="*/ 0 h 132"/>
                  <a:gd name="T28" fmla="*/ 0 w 249"/>
                  <a:gd name="T29" fmla="*/ 0 h 132"/>
                  <a:gd name="T30" fmla="*/ 0 w 249"/>
                  <a:gd name="T31" fmla="*/ 0 h 132"/>
                  <a:gd name="T32" fmla="*/ 0 w 249"/>
                  <a:gd name="T33" fmla="*/ 0 h 132"/>
                  <a:gd name="T34" fmla="*/ 0 w 249"/>
                  <a:gd name="T35" fmla="*/ 0 h 132"/>
                  <a:gd name="T36" fmla="*/ 0 w 249"/>
                  <a:gd name="T37" fmla="*/ 0 h 132"/>
                  <a:gd name="T38" fmla="*/ 0 w 249"/>
                  <a:gd name="T39" fmla="*/ 0 h 132"/>
                  <a:gd name="T40" fmla="*/ 0 w 249"/>
                  <a:gd name="T41" fmla="*/ 0 h 132"/>
                  <a:gd name="T42" fmla="*/ 0 w 249"/>
                  <a:gd name="T43" fmla="*/ 0 h 132"/>
                  <a:gd name="T44" fmla="*/ 0 w 249"/>
                  <a:gd name="T45" fmla="*/ 0 h 132"/>
                  <a:gd name="T46" fmla="*/ 0 w 249"/>
                  <a:gd name="T47" fmla="*/ 0 h 132"/>
                  <a:gd name="T48" fmla="*/ 0 w 249"/>
                  <a:gd name="T49" fmla="*/ 0 h 132"/>
                  <a:gd name="T50" fmla="*/ 0 w 249"/>
                  <a:gd name="T51" fmla="*/ 0 h 132"/>
                  <a:gd name="T52" fmla="*/ 0 w 249"/>
                  <a:gd name="T53" fmla="*/ 0 h 132"/>
                  <a:gd name="T54" fmla="*/ 0 w 249"/>
                  <a:gd name="T55" fmla="*/ 0 h 132"/>
                  <a:gd name="T56" fmla="*/ 0 w 249"/>
                  <a:gd name="T57" fmla="*/ 0 h 132"/>
                  <a:gd name="T58" fmla="*/ 0 w 249"/>
                  <a:gd name="T59" fmla="*/ 0 h 132"/>
                  <a:gd name="T60" fmla="*/ 0 w 249"/>
                  <a:gd name="T61" fmla="*/ 0 h 132"/>
                  <a:gd name="T62" fmla="*/ 0 w 249"/>
                  <a:gd name="T63" fmla="*/ 0 h 132"/>
                  <a:gd name="T64" fmla="*/ 0 w 249"/>
                  <a:gd name="T65" fmla="*/ 0 h 1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9"/>
                  <a:gd name="T100" fmla="*/ 0 h 132"/>
                  <a:gd name="T101" fmla="*/ 249 w 249"/>
                  <a:gd name="T102" fmla="*/ 132 h 1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9" h="132">
                    <a:moveTo>
                      <a:pt x="0" y="29"/>
                    </a:moveTo>
                    <a:lnTo>
                      <a:pt x="5" y="40"/>
                    </a:lnTo>
                    <a:lnTo>
                      <a:pt x="10" y="51"/>
                    </a:lnTo>
                    <a:lnTo>
                      <a:pt x="16" y="61"/>
                    </a:lnTo>
                    <a:lnTo>
                      <a:pt x="23" y="71"/>
                    </a:lnTo>
                    <a:lnTo>
                      <a:pt x="30" y="79"/>
                    </a:lnTo>
                    <a:lnTo>
                      <a:pt x="37" y="89"/>
                    </a:lnTo>
                    <a:lnTo>
                      <a:pt x="45" y="96"/>
                    </a:lnTo>
                    <a:lnTo>
                      <a:pt x="54" y="103"/>
                    </a:lnTo>
                    <a:lnTo>
                      <a:pt x="63" y="111"/>
                    </a:lnTo>
                    <a:lnTo>
                      <a:pt x="72" y="117"/>
                    </a:lnTo>
                    <a:lnTo>
                      <a:pt x="82" y="121"/>
                    </a:lnTo>
                    <a:lnTo>
                      <a:pt x="92" y="125"/>
                    </a:lnTo>
                    <a:lnTo>
                      <a:pt x="102" y="129"/>
                    </a:lnTo>
                    <a:lnTo>
                      <a:pt x="114" y="131"/>
                    </a:lnTo>
                    <a:lnTo>
                      <a:pt x="125" y="132"/>
                    </a:lnTo>
                    <a:lnTo>
                      <a:pt x="136" y="132"/>
                    </a:lnTo>
                    <a:lnTo>
                      <a:pt x="151" y="132"/>
                    </a:lnTo>
                    <a:lnTo>
                      <a:pt x="166" y="129"/>
                    </a:lnTo>
                    <a:lnTo>
                      <a:pt x="180" y="125"/>
                    </a:lnTo>
                    <a:lnTo>
                      <a:pt x="194" y="119"/>
                    </a:lnTo>
                    <a:lnTo>
                      <a:pt x="207" y="112"/>
                    </a:lnTo>
                    <a:lnTo>
                      <a:pt x="219" y="102"/>
                    </a:lnTo>
                    <a:lnTo>
                      <a:pt x="230" y="93"/>
                    </a:lnTo>
                    <a:lnTo>
                      <a:pt x="242" y="81"/>
                    </a:lnTo>
                    <a:lnTo>
                      <a:pt x="243" y="77"/>
                    </a:lnTo>
                    <a:lnTo>
                      <a:pt x="244" y="75"/>
                    </a:lnTo>
                    <a:lnTo>
                      <a:pt x="245" y="71"/>
                    </a:lnTo>
                    <a:lnTo>
                      <a:pt x="246" y="67"/>
                    </a:lnTo>
                    <a:lnTo>
                      <a:pt x="247" y="64"/>
                    </a:lnTo>
                    <a:lnTo>
                      <a:pt x="248" y="60"/>
                    </a:lnTo>
                    <a:lnTo>
                      <a:pt x="249" y="58"/>
                    </a:lnTo>
                    <a:lnTo>
                      <a:pt x="249" y="54"/>
                    </a:lnTo>
                    <a:lnTo>
                      <a:pt x="239" y="69"/>
                    </a:lnTo>
                    <a:lnTo>
                      <a:pt x="227" y="82"/>
                    </a:lnTo>
                    <a:lnTo>
                      <a:pt x="214" y="94"/>
                    </a:lnTo>
                    <a:lnTo>
                      <a:pt x="200" y="103"/>
                    </a:lnTo>
                    <a:lnTo>
                      <a:pt x="185" y="112"/>
                    </a:lnTo>
                    <a:lnTo>
                      <a:pt x="169" y="117"/>
                    </a:lnTo>
                    <a:lnTo>
                      <a:pt x="161" y="119"/>
                    </a:lnTo>
                    <a:lnTo>
                      <a:pt x="153" y="120"/>
                    </a:lnTo>
                    <a:lnTo>
                      <a:pt x="145" y="121"/>
                    </a:lnTo>
                    <a:lnTo>
                      <a:pt x="136" y="121"/>
                    </a:lnTo>
                    <a:lnTo>
                      <a:pt x="124" y="121"/>
                    </a:lnTo>
                    <a:lnTo>
                      <a:pt x="113" y="120"/>
                    </a:lnTo>
                    <a:lnTo>
                      <a:pt x="100" y="117"/>
                    </a:lnTo>
                    <a:lnTo>
                      <a:pt x="90" y="113"/>
                    </a:lnTo>
                    <a:lnTo>
                      <a:pt x="79" y="108"/>
                    </a:lnTo>
                    <a:lnTo>
                      <a:pt x="69" y="102"/>
                    </a:lnTo>
                    <a:lnTo>
                      <a:pt x="59" y="95"/>
                    </a:lnTo>
                    <a:lnTo>
                      <a:pt x="50" y="88"/>
                    </a:lnTo>
                    <a:lnTo>
                      <a:pt x="42" y="79"/>
                    </a:lnTo>
                    <a:lnTo>
                      <a:pt x="34" y="70"/>
                    </a:lnTo>
                    <a:lnTo>
                      <a:pt x="27" y="60"/>
                    </a:lnTo>
                    <a:lnTo>
                      <a:pt x="20" y="49"/>
                    </a:lnTo>
                    <a:lnTo>
                      <a:pt x="14" y="37"/>
                    </a:lnTo>
                    <a:lnTo>
                      <a:pt x="9" y="26"/>
                    </a:lnTo>
                    <a:lnTo>
                      <a:pt x="5" y="14"/>
                    </a:lnTo>
                    <a:lnTo>
                      <a:pt x="1" y="0"/>
                    </a:lnTo>
                    <a:lnTo>
                      <a:pt x="1" y="4"/>
                    </a:lnTo>
                    <a:lnTo>
                      <a:pt x="0" y="8"/>
                    </a:lnTo>
                    <a:lnTo>
                      <a:pt x="0" y="11"/>
                    </a:lnTo>
                    <a:lnTo>
                      <a:pt x="0" y="15"/>
                    </a:lnTo>
                    <a:lnTo>
                      <a:pt x="0" y="18"/>
                    </a:lnTo>
                    <a:lnTo>
                      <a:pt x="0" y="22"/>
                    </a:lnTo>
                    <a:lnTo>
                      <a:pt x="0" y="26"/>
                    </a:lnTo>
                    <a:lnTo>
                      <a:pt x="0" y="29"/>
                    </a:lnTo>
                    <a:close/>
                  </a:path>
                </a:pathLst>
              </a:custGeom>
              <a:solidFill>
                <a:srgbClr val="F3B694"/>
              </a:solidFill>
              <a:ln w="9525">
                <a:noFill/>
                <a:round/>
                <a:headEnd/>
                <a:tailEnd/>
              </a:ln>
            </p:spPr>
            <p:txBody>
              <a:bodyPr/>
              <a:lstStyle/>
              <a:p>
                <a:endParaRPr lang="zh-CN" altLang="en-US"/>
              </a:p>
            </p:txBody>
          </p:sp>
          <p:sp>
            <p:nvSpPr>
              <p:cNvPr id="18506" name="Freeform 73"/>
              <p:cNvSpPr>
                <a:spLocks/>
              </p:cNvSpPr>
              <p:nvPr/>
            </p:nvSpPr>
            <p:spPr bwMode="auto">
              <a:xfrm>
                <a:off x="1134" y="2665"/>
                <a:ext cx="51" cy="23"/>
              </a:xfrm>
              <a:custGeom>
                <a:avLst/>
                <a:gdLst>
                  <a:gd name="T0" fmla="*/ 0 w 251"/>
                  <a:gd name="T1" fmla="*/ 0 h 140"/>
                  <a:gd name="T2" fmla="*/ 0 w 251"/>
                  <a:gd name="T3" fmla="*/ 0 h 140"/>
                  <a:gd name="T4" fmla="*/ 0 w 251"/>
                  <a:gd name="T5" fmla="*/ 0 h 140"/>
                  <a:gd name="T6" fmla="*/ 0 w 251"/>
                  <a:gd name="T7" fmla="*/ 0 h 140"/>
                  <a:gd name="T8" fmla="*/ 0 w 251"/>
                  <a:gd name="T9" fmla="*/ 0 h 140"/>
                  <a:gd name="T10" fmla="*/ 0 w 251"/>
                  <a:gd name="T11" fmla="*/ 0 h 140"/>
                  <a:gd name="T12" fmla="*/ 0 w 251"/>
                  <a:gd name="T13" fmla="*/ 0 h 140"/>
                  <a:gd name="T14" fmla="*/ 0 w 251"/>
                  <a:gd name="T15" fmla="*/ 0 h 140"/>
                  <a:gd name="T16" fmla="*/ 0 w 251"/>
                  <a:gd name="T17" fmla="*/ 0 h 140"/>
                  <a:gd name="T18" fmla="*/ 0 w 251"/>
                  <a:gd name="T19" fmla="*/ 0 h 140"/>
                  <a:gd name="T20" fmla="*/ 0 w 251"/>
                  <a:gd name="T21" fmla="*/ 0 h 140"/>
                  <a:gd name="T22" fmla="*/ 0 w 251"/>
                  <a:gd name="T23" fmla="*/ 0 h 140"/>
                  <a:gd name="T24" fmla="*/ 0 w 251"/>
                  <a:gd name="T25" fmla="*/ 0 h 140"/>
                  <a:gd name="T26" fmla="*/ 0 w 251"/>
                  <a:gd name="T27" fmla="*/ 0 h 140"/>
                  <a:gd name="T28" fmla="*/ 0 w 251"/>
                  <a:gd name="T29" fmla="*/ 0 h 140"/>
                  <a:gd name="T30" fmla="*/ 0 w 251"/>
                  <a:gd name="T31" fmla="*/ 0 h 140"/>
                  <a:gd name="T32" fmla="*/ 0 w 251"/>
                  <a:gd name="T33" fmla="*/ 0 h 140"/>
                  <a:gd name="T34" fmla="*/ 0 w 251"/>
                  <a:gd name="T35" fmla="*/ 0 h 140"/>
                  <a:gd name="T36" fmla="*/ 0 w 251"/>
                  <a:gd name="T37" fmla="*/ 0 h 140"/>
                  <a:gd name="T38" fmla="*/ 0 w 251"/>
                  <a:gd name="T39" fmla="*/ 0 h 140"/>
                  <a:gd name="T40" fmla="*/ 0 w 251"/>
                  <a:gd name="T41" fmla="*/ 0 h 140"/>
                  <a:gd name="T42" fmla="*/ 0 w 251"/>
                  <a:gd name="T43" fmla="*/ 0 h 140"/>
                  <a:gd name="T44" fmla="*/ 0 w 251"/>
                  <a:gd name="T45" fmla="*/ 0 h 140"/>
                  <a:gd name="T46" fmla="*/ 0 w 251"/>
                  <a:gd name="T47" fmla="*/ 0 h 140"/>
                  <a:gd name="T48" fmla="*/ 0 w 251"/>
                  <a:gd name="T49" fmla="*/ 0 h 140"/>
                  <a:gd name="T50" fmla="*/ 0 w 251"/>
                  <a:gd name="T51" fmla="*/ 0 h 140"/>
                  <a:gd name="T52" fmla="*/ 0 w 251"/>
                  <a:gd name="T53" fmla="*/ 0 h 140"/>
                  <a:gd name="T54" fmla="*/ 0 w 251"/>
                  <a:gd name="T55" fmla="*/ 0 h 140"/>
                  <a:gd name="T56" fmla="*/ 0 w 251"/>
                  <a:gd name="T57" fmla="*/ 0 h 140"/>
                  <a:gd name="T58" fmla="*/ 0 w 251"/>
                  <a:gd name="T59" fmla="*/ 0 h 140"/>
                  <a:gd name="T60" fmla="*/ 0 w 251"/>
                  <a:gd name="T61" fmla="*/ 0 h 140"/>
                  <a:gd name="T62" fmla="*/ 0 w 251"/>
                  <a:gd name="T63" fmla="*/ 0 h 140"/>
                  <a:gd name="T64" fmla="*/ 0 w 251"/>
                  <a:gd name="T65" fmla="*/ 0 h 140"/>
                  <a:gd name="T66" fmla="*/ 0 w 251"/>
                  <a:gd name="T67" fmla="*/ 0 h 140"/>
                  <a:gd name="T68" fmla="*/ 0 w 251"/>
                  <a:gd name="T69" fmla="*/ 0 h 140"/>
                  <a:gd name="T70" fmla="*/ 0 w 251"/>
                  <a:gd name="T71" fmla="*/ 0 h 1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1"/>
                  <a:gd name="T109" fmla="*/ 0 h 140"/>
                  <a:gd name="T110" fmla="*/ 251 w 251"/>
                  <a:gd name="T111" fmla="*/ 140 h 1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1" h="140">
                    <a:moveTo>
                      <a:pt x="0" y="28"/>
                    </a:moveTo>
                    <a:lnTo>
                      <a:pt x="4" y="40"/>
                    </a:lnTo>
                    <a:lnTo>
                      <a:pt x="9" y="50"/>
                    </a:lnTo>
                    <a:lnTo>
                      <a:pt x="15" y="62"/>
                    </a:lnTo>
                    <a:lnTo>
                      <a:pt x="21" y="73"/>
                    </a:lnTo>
                    <a:lnTo>
                      <a:pt x="28" y="83"/>
                    </a:lnTo>
                    <a:lnTo>
                      <a:pt x="35" y="92"/>
                    </a:lnTo>
                    <a:lnTo>
                      <a:pt x="43" y="101"/>
                    </a:lnTo>
                    <a:lnTo>
                      <a:pt x="52" y="108"/>
                    </a:lnTo>
                    <a:lnTo>
                      <a:pt x="61" y="115"/>
                    </a:lnTo>
                    <a:lnTo>
                      <a:pt x="70" y="122"/>
                    </a:lnTo>
                    <a:lnTo>
                      <a:pt x="80" y="127"/>
                    </a:lnTo>
                    <a:lnTo>
                      <a:pt x="91" y="132"/>
                    </a:lnTo>
                    <a:lnTo>
                      <a:pt x="101" y="136"/>
                    </a:lnTo>
                    <a:lnTo>
                      <a:pt x="113" y="138"/>
                    </a:lnTo>
                    <a:lnTo>
                      <a:pt x="125" y="140"/>
                    </a:lnTo>
                    <a:lnTo>
                      <a:pt x="136" y="140"/>
                    </a:lnTo>
                    <a:lnTo>
                      <a:pt x="152" y="139"/>
                    </a:lnTo>
                    <a:lnTo>
                      <a:pt x="168" y="136"/>
                    </a:lnTo>
                    <a:lnTo>
                      <a:pt x="183" y="131"/>
                    </a:lnTo>
                    <a:lnTo>
                      <a:pt x="197" y="124"/>
                    </a:lnTo>
                    <a:lnTo>
                      <a:pt x="211" y="115"/>
                    </a:lnTo>
                    <a:lnTo>
                      <a:pt x="223" y="106"/>
                    </a:lnTo>
                    <a:lnTo>
                      <a:pt x="236" y="94"/>
                    </a:lnTo>
                    <a:lnTo>
                      <a:pt x="246" y="80"/>
                    </a:lnTo>
                    <a:lnTo>
                      <a:pt x="247" y="77"/>
                    </a:lnTo>
                    <a:lnTo>
                      <a:pt x="248" y="73"/>
                    </a:lnTo>
                    <a:lnTo>
                      <a:pt x="249" y="71"/>
                    </a:lnTo>
                    <a:lnTo>
                      <a:pt x="249" y="67"/>
                    </a:lnTo>
                    <a:lnTo>
                      <a:pt x="250" y="64"/>
                    </a:lnTo>
                    <a:lnTo>
                      <a:pt x="250" y="61"/>
                    </a:lnTo>
                    <a:lnTo>
                      <a:pt x="251" y="58"/>
                    </a:lnTo>
                    <a:lnTo>
                      <a:pt x="251" y="54"/>
                    </a:lnTo>
                    <a:lnTo>
                      <a:pt x="247" y="62"/>
                    </a:lnTo>
                    <a:lnTo>
                      <a:pt x="241" y="71"/>
                    </a:lnTo>
                    <a:lnTo>
                      <a:pt x="236" y="78"/>
                    </a:lnTo>
                    <a:lnTo>
                      <a:pt x="229" y="85"/>
                    </a:lnTo>
                    <a:lnTo>
                      <a:pt x="223" y="91"/>
                    </a:lnTo>
                    <a:lnTo>
                      <a:pt x="216" y="98"/>
                    </a:lnTo>
                    <a:lnTo>
                      <a:pt x="209" y="103"/>
                    </a:lnTo>
                    <a:lnTo>
                      <a:pt x="202" y="109"/>
                    </a:lnTo>
                    <a:lnTo>
                      <a:pt x="195" y="114"/>
                    </a:lnTo>
                    <a:lnTo>
                      <a:pt x="187" y="118"/>
                    </a:lnTo>
                    <a:lnTo>
                      <a:pt x="179" y="121"/>
                    </a:lnTo>
                    <a:lnTo>
                      <a:pt x="171" y="124"/>
                    </a:lnTo>
                    <a:lnTo>
                      <a:pt x="162" y="126"/>
                    </a:lnTo>
                    <a:lnTo>
                      <a:pt x="154" y="128"/>
                    </a:lnTo>
                    <a:lnTo>
                      <a:pt x="145" y="130"/>
                    </a:lnTo>
                    <a:lnTo>
                      <a:pt x="136" y="130"/>
                    </a:lnTo>
                    <a:lnTo>
                      <a:pt x="124" y="128"/>
                    </a:lnTo>
                    <a:lnTo>
                      <a:pt x="112" y="127"/>
                    </a:lnTo>
                    <a:lnTo>
                      <a:pt x="100" y="124"/>
                    </a:lnTo>
                    <a:lnTo>
                      <a:pt x="89" y="120"/>
                    </a:lnTo>
                    <a:lnTo>
                      <a:pt x="78" y="114"/>
                    </a:lnTo>
                    <a:lnTo>
                      <a:pt x="68" y="108"/>
                    </a:lnTo>
                    <a:lnTo>
                      <a:pt x="58" y="101"/>
                    </a:lnTo>
                    <a:lnTo>
                      <a:pt x="49" y="92"/>
                    </a:lnTo>
                    <a:lnTo>
                      <a:pt x="41" y="84"/>
                    </a:lnTo>
                    <a:lnTo>
                      <a:pt x="33" y="73"/>
                    </a:lnTo>
                    <a:lnTo>
                      <a:pt x="26" y="62"/>
                    </a:lnTo>
                    <a:lnTo>
                      <a:pt x="20" y="52"/>
                    </a:lnTo>
                    <a:lnTo>
                      <a:pt x="14" y="40"/>
                    </a:lnTo>
                    <a:lnTo>
                      <a:pt x="10" y="27"/>
                    </a:lnTo>
                    <a:lnTo>
                      <a:pt x="6" y="15"/>
                    </a:lnTo>
                    <a:lnTo>
                      <a:pt x="3" y="0"/>
                    </a:lnTo>
                    <a:lnTo>
                      <a:pt x="2" y="4"/>
                    </a:lnTo>
                    <a:lnTo>
                      <a:pt x="2" y="7"/>
                    </a:lnTo>
                    <a:lnTo>
                      <a:pt x="1" y="11"/>
                    </a:lnTo>
                    <a:lnTo>
                      <a:pt x="1" y="13"/>
                    </a:lnTo>
                    <a:lnTo>
                      <a:pt x="1" y="17"/>
                    </a:lnTo>
                    <a:lnTo>
                      <a:pt x="0" y="21"/>
                    </a:lnTo>
                    <a:lnTo>
                      <a:pt x="0" y="24"/>
                    </a:lnTo>
                    <a:lnTo>
                      <a:pt x="0" y="28"/>
                    </a:lnTo>
                    <a:close/>
                  </a:path>
                </a:pathLst>
              </a:custGeom>
              <a:solidFill>
                <a:srgbClr val="F3B897"/>
              </a:solidFill>
              <a:ln w="9525">
                <a:noFill/>
                <a:round/>
                <a:headEnd/>
                <a:tailEnd/>
              </a:ln>
            </p:spPr>
            <p:txBody>
              <a:bodyPr/>
              <a:lstStyle/>
              <a:p>
                <a:endParaRPr lang="zh-CN" altLang="en-US"/>
              </a:p>
            </p:txBody>
          </p:sp>
          <p:sp>
            <p:nvSpPr>
              <p:cNvPr id="18507" name="Freeform 74"/>
              <p:cNvSpPr>
                <a:spLocks/>
              </p:cNvSpPr>
              <p:nvPr/>
            </p:nvSpPr>
            <p:spPr bwMode="auto">
              <a:xfrm>
                <a:off x="1135" y="2663"/>
                <a:ext cx="50" cy="24"/>
              </a:xfrm>
              <a:custGeom>
                <a:avLst/>
                <a:gdLst>
                  <a:gd name="T0" fmla="*/ 0 w 251"/>
                  <a:gd name="T1" fmla="*/ 0 h 146"/>
                  <a:gd name="T2" fmla="*/ 0 w 251"/>
                  <a:gd name="T3" fmla="*/ 0 h 146"/>
                  <a:gd name="T4" fmla="*/ 0 w 251"/>
                  <a:gd name="T5" fmla="*/ 0 h 146"/>
                  <a:gd name="T6" fmla="*/ 0 w 251"/>
                  <a:gd name="T7" fmla="*/ 0 h 146"/>
                  <a:gd name="T8" fmla="*/ 0 w 251"/>
                  <a:gd name="T9" fmla="*/ 0 h 146"/>
                  <a:gd name="T10" fmla="*/ 0 w 251"/>
                  <a:gd name="T11" fmla="*/ 0 h 146"/>
                  <a:gd name="T12" fmla="*/ 0 w 251"/>
                  <a:gd name="T13" fmla="*/ 0 h 146"/>
                  <a:gd name="T14" fmla="*/ 0 w 251"/>
                  <a:gd name="T15" fmla="*/ 0 h 146"/>
                  <a:gd name="T16" fmla="*/ 0 w 251"/>
                  <a:gd name="T17" fmla="*/ 0 h 146"/>
                  <a:gd name="T18" fmla="*/ 0 w 251"/>
                  <a:gd name="T19" fmla="*/ 0 h 146"/>
                  <a:gd name="T20" fmla="*/ 0 w 251"/>
                  <a:gd name="T21" fmla="*/ 0 h 146"/>
                  <a:gd name="T22" fmla="*/ 0 w 251"/>
                  <a:gd name="T23" fmla="*/ 0 h 146"/>
                  <a:gd name="T24" fmla="*/ 0 w 251"/>
                  <a:gd name="T25" fmla="*/ 0 h 146"/>
                  <a:gd name="T26" fmla="*/ 0 w 251"/>
                  <a:gd name="T27" fmla="*/ 0 h 146"/>
                  <a:gd name="T28" fmla="*/ 0 w 251"/>
                  <a:gd name="T29" fmla="*/ 0 h 146"/>
                  <a:gd name="T30" fmla="*/ 0 w 251"/>
                  <a:gd name="T31" fmla="*/ 0 h 146"/>
                  <a:gd name="T32" fmla="*/ 0 w 251"/>
                  <a:gd name="T33" fmla="*/ 0 h 146"/>
                  <a:gd name="T34" fmla="*/ 0 w 251"/>
                  <a:gd name="T35" fmla="*/ 0 h 146"/>
                  <a:gd name="T36" fmla="*/ 0 w 251"/>
                  <a:gd name="T37" fmla="*/ 0 h 146"/>
                  <a:gd name="T38" fmla="*/ 0 w 251"/>
                  <a:gd name="T39" fmla="*/ 0 h 146"/>
                  <a:gd name="T40" fmla="*/ 0 w 251"/>
                  <a:gd name="T41" fmla="*/ 0 h 146"/>
                  <a:gd name="T42" fmla="*/ 0 w 251"/>
                  <a:gd name="T43" fmla="*/ 0 h 146"/>
                  <a:gd name="T44" fmla="*/ 0 w 251"/>
                  <a:gd name="T45" fmla="*/ 0 h 146"/>
                  <a:gd name="T46" fmla="*/ 0 w 251"/>
                  <a:gd name="T47" fmla="*/ 0 h 146"/>
                  <a:gd name="T48" fmla="*/ 0 w 251"/>
                  <a:gd name="T49" fmla="*/ 0 h 146"/>
                  <a:gd name="T50" fmla="*/ 0 w 251"/>
                  <a:gd name="T51" fmla="*/ 0 h 146"/>
                  <a:gd name="T52" fmla="*/ 0 w 251"/>
                  <a:gd name="T53" fmla="*/ 0 h 146"/>
                  <a:gd name="T54" fmla="*/ 0 w 251"/>
                  <a:gd name="T55" fmla="*/ 0 h 146"/>
                  <a:gd name="T56" fmla="*/ 0 w 251"/>
                  <a:gd name="T57" fmla="*/ 0 h 146"/>
                  <a:gd name="T58" fmla="*/ 0 w 251"/>
                  <a:gd name="T59" fmla="*/ 0 h 146"/>
                  <a:gd name="T60" fmla="*/ 0 w 251"/>
                  <a:gd name="T61" fmla="*/ 0 h 146"/>
                  <a:gd name="T62" fmla="*/ 0 w 251"/>
                  <a:gd name="T63" fmla="*/ 0 h 146"/>
                  <a:gd name="T64" fmla="*/ 0 w 251"/>
                  <a:gd name="T65" fmla="*/ 0 h 146"/>
                  <a:gd name="T66" fmla="*/ 0 w 251"/>
                  <a:gd name="T67" fmla="*/ 0 h 146"/>
                  <a:gd name="T68" fmla="*/ 0 w 251"/>
                  <a:gd name="T69" fmla="*/ 0 h 146"/>
                  <a:gd name="T70" fmla="*/ 0 w 251"/>
                  <a:gd name="T71" fmla="*/ 0 h 146"/>
                  <a:gd name="T72" fmla="*/ 0 w 251"/>
                  <a:gd name="T73" fmla="*/ 0 h 1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1"/>
                  <a:gd name="T112" fmla="*/ 0 h 146"/>
                  <a:gd name="T113" fmla="*/ 251 w 251"/>
                  <a:gd name="T114" fmla="*/ 146 h 1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1" h="146">
                    <a:moveTo>
                      <a:pt x="0" y="25"/>
                    </a:moveTo>
                    <a:lnTo>
                      <a:pt x="4" y="39"/>
                    </a:lnTo>
                    <a:lnTo>
                      <a:pt x="8" y="51"/>
                    </a:lnTo>
                    <a:lnTo>
                      <a:pt x="13" y="62"/>
                    </a:lnTo>
                    <a:lnTo>
                      <a:pt x="19" y="74"/>
                    </a:lnTo>
                    <a:lnTo>
                      <a:pt x="26" y="85"/>
                    </a:lnTo>
                    <a:lnTo>
                      <a:pt x="33" y="95"/>
                    </a:lnTo>
                    <a:lnTo>
                      <a:pt x="41" y="104"/>
                    </a:lnTo>
                    <a:lnTo>
                      <a:pt x="49" y="113"/>
                    </a:lnTo>
                    <a:lnTo>
                      <a:pt x="58" y="120"/>
                    </a:lnTo>
                    <a:lnTo>
                      <a:pt x="68" y="127"/>
                    </a:lnTo>
                    <a:lnTo>
                      <a:pt x="78" y="133"/>
                    </a:lnTo>
                    <a:lnTo>
                      <a:pt x="89" y="138"/>
                    </a:lnTo>
                    <a:lnTo>
                      <a:pt x="99" y="142"/>
                    </a:lnTo>
                    <a:lnTo>
                      <a:pt x="112" y="145"/>
                    </a:lnTo>
                    <a:lnTo>
                      <a:pt x="123" y="146"/>
                    </a:lnTo>
                    <a:lnTo>
                      <a:pt x="135" y="146"/>
                    </a:lnTo>
                    <a:lnTo>
                      <a:pt x="144" y="146"/>
                    </a:lnTo>
                    <a:lnTo>
                      <a:pt x="152" y="145"/>
                    </a:lnTo>
                    <a:lnTo>
                      <a:pt x="160" y="144"/>
                    </a:lnTo>
                    <a:lnTo>
                      <a:pt x="168" y="142"/>
                    </a:lnTo>
                    <a:lnTo>
                      <a:pt x="184" y="137"/>
                    </a:lnTo>
                    <a:lnTo>
                      <a:pt x="199" y="128"/>
                    </a:lnTo>
                    <a:lnTo>
                      <a:pt x="213" y="119"/>
                    </a:lnTo>
                    <a:lnTo>
                      <a:pt x="226" y="107"/>
                    </a:lnTo>
                    <a:lnTo>
                      <a:pt x="238" y="94"/>
                    </a:lnTo>
                    <a:lnTo>
                      <a:pt x="248" y="79"/>
                    </a:lnTo>
                    <a:lnTo>
                      <a:pt x="249" y="76"/>
                    </a:lnTo>
                    <a:lnTo>
                      <a:pt x="249" y="72"/>
                    </a:lnTo>
                    <a:lnTo>
                      <a:pt x="250" y="70"/>
                    </a:lnTo>
                    <a:lnTo>
                      <a:pt x="250" y="66"/>
                    </a:lnTo>
                    <a:lnTo>
                      <a:pt x="251" y="62"/>
                    </a:lnTo>
                    <a:lnTo>
                      <a:pt x="251" y="60"/>
                    </a:lnTo>
                    <a:lnTo>
                      <a:pt x="251" y="57"/>
                    </a:lnTo>
                    <a:lnTo>
                      <a:pt x="251" y="53"/>
                    </a:lnTo>
                    <a:lnTo>
                      <a:pt x="247" y="62"/>
                    </a:lnTo>
                    <a:lnTo>
                      <a:pt x="242" y="71"/>
                    </a:lnTo>
                    <a:lnTo>
                      <a:pt x="237" y="79"/>
                    </a:lnTo>
                    <a:lnTo>
                      <a:pt x="231" y="86"/>
                    </a:lnTo>
                    <a:lnTo>
                      <a:pt x="224" y="95"/>
                    </a:lnTo>
                    <a:lnTo>
                      <a:pt x="217" y="101"/>
                    </a:lnTo>
                    <a:lnTo>
                      <a:pt x="210" y="108"/>
                    </a:lnTo>
                    <a:lnTo>
                      <a:pt x="203" y="113"/>
                    </a:lnTo>
                    <a:lnTo>
                      <a:pt x="196" y="119"/>
                    </a:lnTo>
                    <a:lnTo>
                      <a:pt x="188" y="122"/>
                    </a:lnTo>
                    <a:lnTo>
                      <a:pt x="179" y="127"/>
                    </a:lnTo>
                    <a:lnTo>
                      <a:pt x="171" y="130"/>
                    </a:lnTo>
                    <a:lnTo>
                      <a:pt x="162" y="133"/>
                    </a:lnTo>
                    <a:lnTo>
                      <a:pt x="153" y="134"/>
                    </a:lnTo>
                    <a:lnTo>
                      <a:pt x="144" y="136"/>
                    </a:lnTo>
                    <a:lnTo>
                      <a:pt x="135" y="136"/>
                    </a:lnTo>
                    <a:lnTo>
                      <a:pt x="123" y="136"/>
                    </a:lnTo>
                    <a:lnTo>
                      <a:pt x="111" y="133"/>
                    </a:lnTo>
                    <a:lnTo>
                      <a:pt x="98" y="130"/>
                    </a:lnTo>
                    <a:lnTo>
                      <a:pt x="87" y="126"/>
                    </a:lnTo>
                    <a:lnTo>
                      <a:pt x="76" y="120"/>
                    </a:lnTo>
                    <a:lnTo>
                      <a:pt x="66" y="113"/>
                    </a:lnTo>
                    <a:lnTo>
                      <a:pt x="57" y="106"/>
                    </a:lnTo>
                    <a:lnTo>
                      <a:pt x="48" y="97"/>
                    </a:lnTo>
                    <a:lnTo>
                      <a:pt x="39" y="88"/>
                    </a:lnTo>
                    <a:lnTo>
                      <a:pt x="32" y="77"/>
                    </a:lnTo>
                    <a:lnTo>
                      <a:pt x="25" y="66"/>
                    </a:lnTo>
                    <a:lnTo>
                      <a:pt x="19" y="54"/>
                    </a:lnTo>
                    <a:lnTo>
                      <a:pt x="14" y="41"/>
                    </a:lnTo>
                    <a:lnTo>
                      <a:pt x="10" y="28"/>
                    </a:lnTo>
                    <a:lnTo>
                      <a:pt x="7" y="15"/>
                    </a:lnTo>
                    <a:lnTo>
                      <a:pt x="5" y="0"/>
                    </a:lnTo>
                    <a:lnTo>
                      <a:pt x="4" y="3"/>
                    </a:lnTo>
                    <a:lnTo>
                      <a:pt x="3" y="6"/>
                    </a:lnTo>
                    <a:lnTo>
                      <a:pt x="3" y="10"/>
                    </a:lnTo>
                    <a:lnTo>
                      <a:pt x="2" y="12"/>
                    </a:lnTo>
                    <a:lnTo>
                      <a:pt x="1" y="16"/>
                    </a:lnTo>
                    <a:lnTo>
                      <a:pt x="1" y="19"/>
                    </a:lnTo>
                    <a:lnTo>
                      <a:pt x="0" y="22"/>
                    </a:lnTo>
                    <a:lnTo>
                      <a:pt x="0" y="25"/>
                    </a:lnTo>
                    <a:close/>
                  </a:path>
                </a:pathLst>
              </a:custGeom>
              <a:solidFill>
                <a:srgbClr val="F3BA98"/>
              </a:solidFill>
              <a:ln w="9525">
                <a:noFill/>
                <a:round/>
                <a:headEnd/>
                <a:tailEnd/>
              </a:ln>
            </p:spPr>
            <p:txBody>
              <a:bodyPr/>
              <a:lstStyle/>
              <a:p>
                <a:endParaRPr lang="zh-CN" altLang="en-US"/>
              </a:p>
            </p:txBody>
          </p:sp>
          <p:sp>
            <p:nvSpPr>
              <p:cNvPr id="18508" name="Freeform 75"/>
              <p:cNvSpPr>
                <a:spLocks/>
              </p:cNvSpPr>
              <p:nvPr/>
            </p:nvSpPr>
            <p:spPr bwMode="auto">
              <a:xfrm>
                <a:off x="1135" y="2661"/>
                <a:ext cx="50" cy="25"/>
              </a:xfrm>
              <a:custGeom>
                <a:avLst/>
                <a:gdLst>
                  <a:gd name="T0" fmla="*/ 0 w 249"/>
                  <a:gd name="T1" fmla="*/ 0 h 154"/>
                  <a:gd name="T2" fmla="*/ 0 w 249"/>
                  <a:gd name="T3" fmla="*/ 0 h 154"/>
                  <a:gd name="T4" fmla="*/ 0 w 249"/>
                  <a:gd name="T5" fmla="*/ 0 h 154"/>
                  <a:gd name="T6" fmla="*/ 0 w 249"/>
                  <a:gd name="T7" fmla="*/ 0 h 154"/>
                  <a:gd name="T8" fmla="*/ 0 w 249"/>
                  <a:gd name="T9" fmla="*/ 0 h 154"/>
                  <a:gd name="T10" fmla="*/ 0 w 249"/>
                  <a:gd name="T11" fmla="*/ 0 h 154"/>
                  <a:gd name="T12" fmla="*/ 0 w 249"/>
                  <a:gd name="T13" fmla="*/ 0 h 154"/>
                  <a:gd name="T14" fmla="*/ 0 w 249"/>
                  <a:gd name="T15" fmla="*/ 0 h 154"/>
                  <a:gd name="T16" fmla="*/ 0 w 249"/>
                  <a:gd name="T17" fmla="*/ 0 h 154"/>
                  <a:gd name="T18" fmla="*/ 0 w 249"/>
                  <a:gd name="T19" fmla="*/ 0 h 154"/>
                  <a:gd name="T20" fmla="*/ 0 w 249"/>
                  <a:gd name="T21" fmla="*/ 0 h 154"/>
                  <a:gd name="T22" fmla="*/ 0 w 249"/>
                  <a:gd name="T23" fmla="*/ 0 h 154"/>
                  <a:gd name="T24" fmla="*/ 0 w 249"/>
                  <a:gd name="T25" fmla="*/ 0 h 154"/>
                  <a:gd name="T26" fmla="*/ 0 w 249"/>
                  <a:gd name="T27" fmla="*/ 0 h 154"/>
                  <a:gd name="T28" fmla="*/ 0 w 249"/>
                  <a:gd name="T29" fmla="*/ 0 h 154"/>
                  <a:gd name="T30" fmla="*/ 0 w 249"/>
                  <a:gd name="T31" fmla="*/ 0 h 154"/>
                  <a:gd name="T32" fmla="*/ 0 w 249"/>
                  <a:gd name="T33" fmla="*/ 0 h 154"/>
                  <a:gd name="T34" fmla="*/ 0 w 249"/>
                  <a:gd name="T35" fmla="*/ 0 h 154"/>
                  <a:gd name="T36" fmla="*/ 0 w 249"/>
                  <a:gd name="T37" fmla="*/ 0 h 154"/>
                  <a:gd name="T38" fmla="*/ 0 w 249"/>
                  <a:gd name="T39" fmla="*/ 0 h 154"/>
                  <a:gd name="T40" fmla="*/ 0 w 249"/>
                  <a:gd name="T41" fmla="*/ 0 h 154"/>
                  <a:gd name="T42" fmla="*/ 0 w 249"/>
                  <a:gd name="T43" fmla="*/ 0 h 154"/>
                  <a:gd name="T44" fmla="*/ 0 w 249"/>
                  <a:gd name="T45" fmla="*/ 0 h 154"/>
                  <a:gd name="T46" fmla="*/ 0 w 249"/>
                  <a:gd name="T47" fmla="*/ 0 h 154"/>
                  <a:gd name="T48" fmla="*/ 0 w 249"/>
                  <a:gd name="T49" fmla="*/ 0 h 154"/>
                  <a:gd name="T50" fmla="*/ 0 w 249"/>
                  <a:gd name="T51" fmla="*/ 0 h 154"/>
                  <a:gd name="T52" fmla="*/ 0 w 249"/>
                  <a:gd name="T53" fmla="*/ 0 h 154"/>
                  <a:gd name="T54" fmla="*/ 0 w 249"/>
                  <a:gd name="T55" fmla="*/ 0 h 154"/>
                  <a:gd name="T56" fmla="*/ 0 w 249"/>
                  <a:gd name="T57" fmla="*/ 0 h 154"/>
                  <a:gd name="T58" fmla="*/ 0 w 249"/>
                  <a:gd name="T59" fmla="*/ 0 h 154"/>
                  <a:gd name="T60" fmla="*/ 0 w 249"/>
                  <a:gd name="T61" fmla="*/ 0 h 154"/>
                  <a:gd name="T62" fmla="*/ 0 w 249"/>
                  <a:gd name="T63" fmla="*/ 0 h 154"/>
                  <a:gd name="T64" fmla="*/ 0 w 249"/>
                  <a:gd name="T65" fmla="*/ 0 h 154"/>
                  <a:gd name="T66" fmla="*/ 0 w 249"/>
                  <a:gd name="T67" fmla="*/ 0 h 154"/>
                  <a:gd name="T68" fmla="*/ 0 w 249"/>
                  <a:gd name="T69" fmla="*/ 0 h 154"/>
                  <a:gd name="T70" fmla="*/ 0 w 249"/>
                  <a:gd name="T71" fmla="*/ 0 h 154"/>
                  <a:gd name="T72" fmla="*/ 0 w 249"/>
                  <a:gd name="T73" fmla="*/ 0 h 154"/>
                  <a:gd name="T74" fmla="*/ 0 w 249"/>
                  <a:gd name="T75" fmla="*/ 0 h 154"/>
                  <a:gd name="T76" fmla="*/ 0 w 249"/>
                  <a:gd name="T77" fmla="*/ 0 h 154"/>
                  <a:gd name="T78" fmla="*/ 0 w 249"/>
                  <a:gd name="T79" fmla="*/ 0 h 1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9"/>
                  <a:gd name="T121" fmla="*/ 0 h 154"/>
                  <a:gd name="T122" fmla="*/ 249 w 249"/>
                  <a:gd name="T123" fmla="*/ 154 h 1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9" h="154">
                    <a:moveTo>
                      <a:pt x="0" y="24"/>
                    </a:moveTo>
                    <a:lnTo>
                      <a:pt x="3" y="39"/>
                    </a:lnTo>
                    <a:lnTo>
                      <a:pt x="7" y="51"/>
                    </a:lnTo>
                    <a:lnTo>
                      <a:pt x="11" y="64"/>
                    </a:lnTo>
                    <a:lnTo>
                      <a:pt x="17" y="76"/>
                    </a:lnTo>
                    <a:lnTo>
                      <a:pt x="23" y="86"/>
                    </a:lnTo>
                    <a:lnTo>
                      <a:pt x="30" y="97"/>
                    </a:lnTo>
                    <a:lnTo>
                      <a:pt x="38" y="108"/>
                    </a:lnTo>
                    <a:lnTo>
                      <a:pt x="46" y="116"/>
                    </a:lnTo>
                    <a:lnTo>
                      <a:pt x="55" y="125"/>
                    </a:lnTo>
                    <a:lnTo>
                      <a:pt x="65" y="132"/>
                    </a:lnTo>
                    <a:lnTo>
                      <a:pt x="75" y="138"/>
                    </a:lnTo>
                    <a:lnTo>
                      <a:pt x="86" y="144"/>
                    </a:lnTo>
                    <a:lnTo>
                      <a:pt x="97" y="148"/>
                    </a:lnTo>
                    <a:lnTo>
                      <a:pt x="109" y="151"/>
                    </a:lnTo>
                    <a:lnTo>
                      <a:pt x="121" y="152"/>
                    </a:lnTo>
                    <a:lnTo>
                      <a:pt x="133" y="154"/>
                    </a:lnTo>
                    <a:lnTo>
                      <a:pt x="142" y="154"/>
                    </a:lnTo>
                    <a:lnTo>
                      <a:pt x="151" y="152"/>
                    </a:lnTo>
                    <a:lnTo>
                      <a:pt x="159" y="150"/>
                    </a:lnTo>
                    <a:lnTo>
                      <a:pt x="168" y="148"/>
                    </a:lnTo>
                    <a:lnTo>
                      <a:pt x="176" y="145"/>
                    </a:lnTo>
                    <a:lnTo>
                      <a:pt x="184" y="142"/>
                    </a:lnTo>
                    <a:lnTo>
                      <a:pt x="192" y="138"/>
                    </a:lnTo>
                    <a:lnTo>
                      <a:pt x="199" y="133"/>
                    </a:lnTo>
                    <a:lnTo>
                      <a:pt x="206" y="127"/>
                    </a:lnTo>
                    <a:lnTo>
                      <a:pt x="213" y="122"/>
                    </a:lnTo>
                    <a:lnTo>
                      <a:pt x="220" y="115"/>
                    </a:lnTo>
                    <a:lnTo>
                      <a:pt x="226" y="109"/>
                    </a:lnTo>
                    <a:lnTo>
                      <a:pt x="233" y="102"/>
                    </a:lnTo>
                    <a:lnTo>
                      <a:pt x="238" y="95"/>
                    </a:lnTo>
                    <a:lnTo>
                      <a:pt x="244" y="86"/>
                    </a:lnTo>
                    <a:lnTo>
                      <a:pt x="248" y="78"/>
                    </a:lnTo>
                    <a:lnTo>
                      <a:pt x="249" y="74"/>
                    </a:lnTo>
                    <a:lnTo>
                      <a:pt x="249" y="72"/>
                    </a:lnTo>
                    <a:lnTo>
                      <a:pt x="249" y="69"/>
                    </a:lnTo>
                    <a:lnTo>
                      <a:pt x="249" y="65"/>
                    </a:lnTo>
                    <a:lnTo>
                      <a:pt x="249" y="63"/>
                    </a:lnTo>
                    <a:lnTo>
                      <a:pt x="249" y="59"/>
                    </a:lnTo>
                    <a:lnTo>
                      <a:pt x="249" y="57"/>
                    </a:lnTo>
                    <a:lnTo>
                      <a:pt x="249" y="53"/>
                    </a:lnTo>
                    <a:lnTo>
                      <a:pt x="245" y="63"/>
                    </a:lnTo>
                    <a:lnTo>
                      <a:pt x="241" y="72"/>
                    </a:lnTo>
                    <a:lnTo>
                      <a:pt x="236" y="80"/>
                    </a:lnTo>
                    <a:lnTo>
                      <a:pt x="230" y="89"/>
                    </a:lnTo>
                    <a:lnTo>
                      <a:pt x="223" y="97"/>
                    </a:lnTo>
                    <a:lnTo>
                      <a:pt x="217" y="104"/>
                    </a:lnTo>
                    <a:lnTo>
                      <a:pt x="210" y="112"/>
                    </a:lnTo>
                    <a:lnTo>
                      <a:pt x="203" y="118"/>
                    </a:lnTo>
                    <a:lnTo>
                      <a:pt x="195" y="124"/>
                    </a:lnTo>
                    <a:lnTo>
                      <a:pt x="187" y="128"/>
                    </a:lnTo>
                    <a:lnTo>
                      <a:pt x="179" y="133"/>
                    </a:lnTo>
                    <a:lnTo>
                      <a:pt x="170" y="136"/>
                    </a:lnTo>
                    <a:lnTo>
                      <a:pt x="161" y="139"/>
                    </a:lnTo>
                    <a:lnTo>
                      <a:pt x="152" y="142"/>
                    </a:lnTo>
                    <a:lnTo>
                      <a:pt x="143" y="143"/>
                    </a:lnTo>
                    <a:lnTo>
                      <a:pt x="133" y="143"/>
                    </a:lnTo>
                    <a:lnTo>
                      <a:pt x="121" y="142"/>
                    </a:lnTo>
                    <a:lnTo>
                      <a:pt x="109" y="140"/>
                    </a:lnTo>
                    <a:lnTo>
                      <a:pt x="96" y="137"/>
                    </a:lnTo>
                    <a:lnTo>
                      <a:pt x="85" y="132"/>
                    </a:lnTo>
                    <a:lnTo>
                      <a:pt x="74" y="126"/>
                    </a:lnTo>
                    <a:lnTo>
                      <a:pt x="64" y="119"/>
                    </a:lnTo>
                    <a:lnTo>
                      <a:pt x="54" y="110"/>
                    </a:lnTo>
                    <a:lnTo>
                      <a:pt x="45" y="101"/>
                    </a:lnTo>
                    <a:lnTo>
                      <a:pt x="37" y="91"/>
                    </a:lnTo>
                    <a:lnTo>
                      <a:pt x="30" y="80"/>
                    </a:lnTo>
                    <a:lnTo>
                      <a:pt x="24" y="69"/>
                    </a:lnTo>
                    <a:lnTo>
                      <a:pt x="18" y="57"/>
                    </a:lnTo>
                    <a:lnTo>
                      <a:pt x="14" y="43"/>
                    </a:lnTo>
                    <a:lnTo>
                      <a:pt x="10" y="29"/>
                    </a:lnTo>
                    <a:lnTo>
                      <a:pt x="8" y="15"/>
                    </a:lnTo>
                    <a:lnTo>
                      <a:pt x="6" y="0"/>
                    </a:lnTo>
                    <a:lnTo>
                      <a:pt x="5" y="3"/>
                    </a:lnTo>
                    <a:lnTo>
                      <a:pt x="4" y="6"/>
                    </a:lnTo>
                    <a:lnTo>
                      <a:pt x="4" y="9"/>
                    </a:lnTo>
                    <a:lnTo>
                      <a:pt x="3" y="12"/>
                    </a:lnTo>
                    <a:lnTo>
                      <a:pt x="2" y="16"/>
                    </a:lnTo>
                    <a:lnTo>
                      <a:pt x="1" y="18"/>
                    </a:lnTo>
                    <a:lnTo>
                      <a:pt x="1" y="22"/>
                    </a:lnTo>
                    <a:lnTo>
                      <a:pt x="0" y="24"/>
                    </a:lnTo>
                    <a:close/>
                  </a:path>
                </a:pathLst>
              </a:custGeom>
              <a:solidFill>
                <a:srgbClr val="F4BD9A"/>
              </a:solidFill>
              <a:ln w="9525">
                <a:noFill/>
                <a:round/>
                <a:headEnd/>
                <a:tailEnd/>
              </a:ln>
            </p:spPr>
            <p:txBody>
              <a:bodyPr/>
              <a:lstStyle/>
              <a:p>
                <a:endParaRPr lang="zh-CN" altLang="en-US"/>
              </a:p>
            </p:txBody>
          </p:sp>
          <p:sp>
            <p:nvSpPr>
              <p:cNvPr id="18509" name="Freeform 76"/>
              <p:cNvSpPr>
                <a:spLocks/>
              </p:cNvSpPr>
              <p:nvPr/>
            </p:nvSpPr>
            <p:spPr bwMode="auto">
              <a:xfrm>
                <a:off x="1136" y="2659"/>
                <a:ext cx="49" cy="26"/>
              </a:xfrm>
              <a:custGeom>
                <a:avLst/>
                <a:gdLst>
                  <a:gd name="T0" fmla="*/ 0 w 246"/>
                  <a:gd name="T1" fmla="*/ 0 h 159"/>
                  <a:gd name="T2" fmla="*/ 0 w 246"/>
                  <a:gd name="T3" fmla="*/ 0 h 159"/>
                  <a:gd name="T4" fmla="*/ 0 w 246"/>
                  <a:gd name="T5" fmla="*/ 0 h 159"/>
                  <a:gd name="T6" fmla="*/ 0 w 246"/>
                  <a:gd name="T7" fmla="*/ 0 h 159"/>
                  <a:gd name="T8" fmla="*/ 0 w 246"/>
                  <a:gd name="T9" fmla="*/ 0 h 159"/>
                  <a:gd name="T10" fmla="*/ 0 w 246"/>
                  <a:gd name="T11" fmla="*/ 0 h 159"/>
                  <a:gd name="T12" fmla="*/ 0 w 246"/>
                  <a:gd name="T13" fmla="*/ 0 h 159"/>
                  <a:gd name="T14" fmla="*/ 0 w 246"/>
                  <a:gd name="T15" fmla="*/ 0 h 159"/>
                  <a:gd name="T16" fmla="*/ 0 w 246"/>
                  <a:gd name="T17" fmla="*/ 0 h 159"/>
                  <a:gd name="T18" fmla="*/ 0 w 246"/>
                  <a:gd name="T19" fmla="*/ 0 h 159"/>
                  <a:gd name="T20" fmla="*/ 0 w 246"/>
                  <a:gd name="T21" fmla="*/ 0 h 159"/>
                  <a:gd name="T22" fmla="*/ 0 w 246"/>
                  <a:gd name="T23" fmla="*/ 0 h 159"/>
                  <a:gd name="T24" fmla="*/ 0 w 246"/>
                  <a:gd name="T25" fmla="*/ 0 h 159"/>
                  <a:gd name="T26" fmla="*/ 0 w 246"/>
                  <a:gd name="T27" fmla="*/ 0 h 159"/>
                  <a:gd name="T28" fmla="*/ 0 w 246"/>
                  <a:gd name="T29" fmla="*/ 0 h 159"/>
                  <a:gd name="T30" fmla="*/ 0 w 246"/>
                  <a:gd name="T31" fmla="*/ 0 h 159"/>
                  <a:gd name="T32" fmla="*/ 0 w 246"/>
                  <a:gd name="T33" fmla="*/ 0 h 159"/>
                  <a:gd name="T34" fmla="*/ 0 w 246"/>
                  <a:gd name="T35" fmla="*/ 0 h 159"/>
                  <a:gd name="T36" fmla="*/ 0 w 246"/>
                  <a:gd name="T37" fmla="*/ 0 h 159"/>
                  <a:gd name="T38" fmla="*/ 0 w 246"/>
                  <a:gd name="T39" fmla="*/ 0 h 159"/>
                  <a:gd name="T40" fmla="*/ 0 w 246"/>
                  <a:gd name="T41" fmla="*/ 0 h 159"/>
                  <a:gd name="T42" fmla="*/ 0 w 246"/>
                  <a:gd name="T43" fmla="*/ 0 h 159"/>
                  <a:gd name="T44" fmla="*/ 0 w 246"/>
                  <a:gd name="T45" fmla="*/ 0 h 159"/>
                  <a:gd name="T46" fmla="*/ 0 w 246"/>
                  <a:gd name="T47" fmla="*/ 0 h 159"/>
                  <a:gd name="T48" fmla="*/ 0 w 246"/>
                  <a:gd name="T49" fmla="*/ 0 h 159"/>
                  <a:gd name="T50" fmla="*/ 0 w 246"/>
                  <a:gd name="T51" fmla="*/ 0 h 159"/>
                  <a:gd name="T52" fmla="*/ 0 w 246"/>
                  <a:gd name="T53" fmla="*/ 0 h 159"/>
                  <a:gd name="T54" fmla="*/ 0 w 246"/>
                  <a:gd name="T55" fmla="*/ 0 h 159"/>
                  <a:gd name="T56" fmla="*/ 0 w 246"/>
                  <a:gd name="T57" fmla="*/ 0 h 159"/>
                  <a:gd name="T58" fmla="*/ 0 w 246"/>
                  <a:gd name="T59" fmla="*/ 0 h 159"/>
                  <a:gd name="T60" fmla="*/ 0 w 246"/>
                  <a:gd name="T61" fmla="*/ 0 h 159"/>
                  <a:gd name="T62" fmla="*/ 0 w 246"/>
                  <a:gd name="T63" fmla="*/ 0 h 159"/>
                  <a:gd name="T64" fmla="*/ 0 w 246"/>
                  <a:gd name="T65" fmla="*/ 0 h 159"/>
                  <a:gd name="T66" fmla="*/ 0 w 246"/>
                  <a:gd name="T67" fmla="*/ 0 h 159"/>
                  <a:gd name="T68" fmla="*/ 0 w 246"/>
                  <a:gd name="T69" fmla="*/ 0 h 159"/>
                  <a:gd name="T70" fmla="*/ 0 w 246"/>
                  <a:gd name="T71" fmla="*/ 0 h 159"/>
                  <a:gd name="T72" fmla="*/ 0 w 246"/>
                  <a:gd name="T73" fmla="*/ 0 h 159"/>
                  <a:gd name="T74" fmla="*/ 0 w 246"/>
                  <a:gd name="T75" fmla="*/ 0 h 159"/>
                  <a:gd name="T76" fmla="*/ 0 w 246"/>
                  <a:gd name="T77" fmla="*/ 0 h 159"/>
                  <a:gd name="T78" fmla="*/ 0 w 246"/>
                  <a:gd name="T79" fmla="*/ 0 h 159"/>
                  <a:gd name="T80" fmla="*/ 0 w 246"/>
                  <a:gd name="T81" fmla="*/ 0 h 159"/>
                  <a:gd name="T82" fmla="*/ 0 w 246"/>
                  <a:gd name="T83" fmla="*/ 0 h 159"/>
                  <a:gd name="T84" fmla="*/ 0 w 246"/>
                  <a:gd name="T85" fmla="*/ 0 h 159"/>
                  <a:gd name="T86" fmla="*/ 0 w 246"/>
                  <a:gd name="T87" fmla="*/ 0 h 1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6"/>
                  <a:gd name="T133" fmla="*/ 0 h 159"/>
                  <a:gd name="T134" fmla="*/ 246 w 246"/>
                  <a:gd name="T135" fmla="*/ 159 h 15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6" h="159">
                    <a:moveTo>
                      <a:pt x="0" y="23"/>
                    </a:moveTo>
                    <a:lnTo>
                      <a:pt x="2" y="38"/>
                    </a:lnTo>
                    <a:lnTo>
                      <a:pt x="5" y="51"/>
                    </a:lnTo>
                    <a:lnTo>
                      <a:pt x="9" y="64"/>
                    </a:lnTo>
                    <a:lnTo>
                      <a:pt x="14" y="77"/>
                    </a:lnTo>
                    <a:lnTo>
                      <a:pt x="20" y="89"/>
                    </a:lnTo>
                    <a:lnTo>
                      <a:pt x="27" y="100"/>
                    </a:lnTo>
                    <a:lnTo>
                      <a:pt x="34" y="111"/>
                    </a:lnTo>
                    <a:lnTo>
                      <a:pt x="43" y="120"/>
                    </a:lnTo>
                    <a:lnTo>
                      <a:pt x="52" y="129"/>
                    </a:lnTo>
                    <a:lnTo>
                      <a:pt x="61" y="136"/>
                    </a:lnTo>
                    <a:lnTo>
                      <a:pt x="71" y="143"/>
                    </a:lnTo>
                    <a:lnTo>
                      <a:pt x="82" y="149"/>
                    </a:lnTo>
                    <a:lnTo>
                      <a:pt x="93" y="153"/>
                    </a:lnTo>
                    <a:lnTo>
                      <a:pt x="106" y="156"/>
                    </a:lnTo>
                    <a:lnTo>
                      <a:pt x="118" y="159"/>
                    </a:lnTo>
                    <a:lnTo>
                      <a:pt x="130" y="159"/>
                    </a:lnTo>
                    <a:lnTo>
                      <a:pt x="139" y="159"/>
                    </a:lnTo>
                    <a:lnTo>
                      <a:pt x="148" y="157"/>
                    </a:lnTo>
                    <a:lnTo>
                      <a:pt x="157" y="156"/>
                    </a:lnTo>
                    <a:lnTo>
                      <a:pt x="166" y="153"/>
                    </a:lnTo>
                    <a:lnTo>
                      <a:pt x="174" y="150"/>
                    </a:lnTo>
                    <a:lnTo>
                      <a:pt x="183" y="145"/>
                    </a:lnTo>
                    <a:lnTo>
                      <a:pt x="191" y="142"/>
                    </a:lnTo>
                    <a:lnTo>
                      <a:pt x="198" y="136"/>
                    </a:lnTo>
                    <a:lnTo>
                      <a:pt x="205" y="131"/>
                    </a:lnTo>
                    <a:lnTo>
                      <a:pt x="212" y="124"/>
                    </a:lnTo>
                    <a:lnTo>
                      <a:pt x="219" y="118"/>
                    </a:lnTo>
                    <a:lnTo>
                      <a:pt x="226" y="111"/>
                    </a:lnTo>
                    <a:lnTo>
                      <a:pt x="232" y="102"/>
                    </a:lnTo>
                    <a:lnTo>
                      <a:pt x="237" y="94"/>
                    </a:lnTo>
                    <a:lnTo>
                      <a:pt x="242" y="85"/>
                    </a:lnTo>
                    <a:lnTo>
                      <a:pt x="246" y="76"/>
                    </a:lnTo>
                    <a:lnTo>
                      <a:pt x="246" y="74"/>
                    </a:lnTo>
                    <a:lnTo>
                      <a:pt x="246" y="70"/>
                    </a:lnTo>
                    <a:lnTo>
                      <a:pt x="246" y="68"/>
                    </a:lnTo>
                    <a:lnTo>
                      <a:pt x="246" y="64"/>
                    </a:lnTo>
                    <a:lnTo>
                      <a:pt x="246" y="60"/>
                    </a:lnTo>
                    <a:lnTo>
                      <a:pt x="246" y="58"/>
                    </a:lnTo>
                    <a:lnTo>
                      <a:pt x="246" y="54"/>
                    </a:lnTo>
                    <a:lnTo>
                      <a:pt x="246" y="52"/>
                    </a:lnTo>
                    <a:lnTo>
                      <a:pt x="242" y="62"/>
                    </a:lnTo>
                    <a:lnTo>
                      <a:pt x="238" y="72"/>
                    </a:lnTo>
                    <a:lnTo>
                      <a:pt x="233" y="82"/>
                    </a:lnTo>
                    <a:lnTo>
                      <a:pt x="228" y="90"/>
                    </a:lnTo>
                    <a:lnTo>
                      <a:pt x="221" y="99"/>
                    </a:lnTo>
                    <a:lnTo>
                      <a:pt x="215" y="107"/>
                    </a:lnTo>
                    <a:lnTo>
                      <a:pt x="208" y="114"/>
                    </a:lnTo>
                    <a:lnTo>
                      <a:pt x="201" y="121"/>
                    </a:lnTo>
                    <a:lnTo>
                      <a:pt x="193" y="127"/>
                    </a:lnTo>
                    <a:lnTo>
                      <a:pt x="185" y="132"/>
                    </a:lnTo>
                    <a:lnTo>
                      <a:pt x="177" y="137"/>
                    </a:lnTo>
                    <a:lnTo>
                      <a:pt x="168" y="142"/>
                    </a:lnTo>
                    <a:lnTo>
                      <a:pt x="159" y="144"/>
                    </a:lnTo>
                    <a:lnTo>
                      <a:pt x="149" y="147"/>
                    </a:lnTo>
                    <a:lnTo>
                      <a:pt x="140" y="148"/>
                    </a:lnTo>
                    <a:lnTo>
                      <a:pt x="130" y="148"/>
                    </a:lnTo>
                    <a:lnTo>
                      <a:pt x="118" y="148"/>
                    </a:lnTo>
                    <a:lnTo>
                      <a:pt x="106" y="145"/>
                    </a:lnTo>
                    <a:lnTo>
                      <a:pt x="93" y="142"/>
                    </a:lnTo>
                    <a:lnTo>
                      <a:pt x="82" y="137"/>
                    </a:lnTo>
                    <a:lnTo>
                      <a:pt x="71" y="131"/>
                    </a:lnTo>
                    <a:lnTo>
                      <a:pt x="61" y="124"/>
                    </a:lnTo>
                    <a:lnTo>
                      <a:pt x="52" y="115"/>
                    </a:lnTo>
                    <a:lnTo>
                      <a:pt x="43" y="106"/>
                    </a:lnTo>
                    <a:lnTo>
                      <a:pt x="35" y="95"/>
                    </a:lnTo>
                    <a:lnTo>
                      <a:pt x="28" y="84"/>
                    </a:lnTo>
                    <a:lnTo>
                      <a:pt x="22" y="72"/>
                    </a:lnTo>
                    <a:lnTo>
                      <a:pt x="17" y="59"/>
                    </a:lnTo>
                    <a:lnTo>
                      <a:pt x="13" y="46"/>
                    </a:lnTo>
                    <a:lnTo>
                      <a:pt x="10" y="32"/>
                    </a:lnTo>
                    <a:lnTo>
                      <a:pt x="8" y="17"/>
                    </a:lnTo>
                    <a:lnTo>
                      <a:pt x="8" y="3"/>
                    </a:lnTo>
                    <a:lnTo>
                      <a:pt x="8" y="2"/>
                    </a:lnTo>
                    <a:lnTo>
                      <a:pt x="8" y="0"/>
                    </a:lnTo>
                    <a:lnTo>
                      <a:pt x="7" y="3"/>
                    </a:lnTo>
                    <a:lnTo>
                      <a:pt x="5" y="5"/>
                    </a:lnTo>
                    <a:lnTo>
                      <a:pt x="4" y="9"/>
                    </a:lnTo>
                    <a:lnTo>
                      <a:pt x="3" y="11"/>
                    </a:lnTo>
                    <a:lnTo>
                      <a:pt x="2" y="14"/>
                    </a:lnTo>
                    <a:lnTo>
                      <a:pt x="1" y="17"/>
                    </a:lnTo>
                    <a:lnTo>
                      <a:pt x="1" y="20"/>
                    </a:lnTo>
                    <a:lnTo>
                      <a:pt x="0" y="23"/>
                    </a:lnTo>
                    <a:close/>
                  </a:path>
                </a:pathLst>
              </a:custGeom>
              <a:solidFill>
                <a:srgbClr val="F4BF9B"/>
              </a:solidFill>
              <a:ln w="9525">
                <a:noFill/>
                <a:round/>
                <a:headEnd/>
                <a:tailEnd/>
              </a:ln>
            </p:spPr>
            <p:txBody>
              <a:bodyPr/>
              <a:lstStyle/>
              <a:p>
                <a:endParaRPr lang="zh-CN" altLang="en-US"/>
              </a:p>
            </p:txBody>
          </p:sp>
          <p:sp>
            <p:nvSpPr>
              <p:cNvPr id="18510" name="Freeform 77"/>
              <p:cNvSpPr>
                <a:spLocks/>
              </p:cNvSpPr>
              <p:nvPr/>
            </p:nvSpPr>
            <p:spPr bwMode="auto">
              <a:xfrm>
                <a:off x="1136" y="2657"/>
                <a:ext cx="49" cy="27"/>
              </a:xfrm>
              <a:custGeom>
                <a:avLst/>
                <a:gdLst>
                  <a:gd name="T0" fmla="*/ 0 w 243"/>
                  <a:gd name="T1" fmla="*/ 0 h 164"/>
                  <a:gd name="T2" fmla="*/ 0 w 243"/>
                  <a:gd name="T3" fmla="*/ 0 h 164"/>
                  <a:gd name="T4" fmla="*/ 0 w 243"/>
                  <a:gd name="T5" fmla="*/ 0 h 164"/>
                  <a:gd name="T6" fmla="*/ 0 w 243"/>
                  <a:gd name="T7" fmla="*/ 0 h 164"/>
                  <a:gd name="T8" fmla="*/ 0 w 243"/>
                  <a:gd name="T9" fmla="*/ 0 h 164"/>
                  <a:gd name="T10" fmla="*/ 0 w 243"/>
                  <a:gd name="T11" fmla="*/ 0 h 164"/>
                  <a:gd name="T12" fmla="*/ 0 w 243"/>
                  <a:gd name="T13" fmla="*/ 0 h 164"/>
                  <a:gd name="T14" fmla="*/ 0 w 243"/>
                  <a:gd name="T15" fmla="*/ 0 h 164"/>
                  <a:gd name="T16" fmla="*/ 0 w 243"/>
                  <a:gd name="T17" fmla="*/ 0 h 164"/>
                  <a:gd name="T18" fmla="*/ 0 w 243"/>
                  <a:gd name="T19" fmla="*/ 0 h 164"/>
                  <a:gd name="T20" fmla="*/ 0 w 243"/>
                  <a:gd name="T21" fmla="*/ 0 h 164"/>
                  <a:gd name="T22" fmla="*/ 0 w 243"/>
                  <a:gd name="T23" fmla="*/ 0 h 164"/>
                  <a:gd name="T24" fmla="*/ 0 w 243"/>
                  <a:gd name="T25" fmla="*/ 0 h 164"/>
                  <a:gd name="T26" fmla="*/ 0 w 243"/>
                  <a:gd name="T27" fmla="*/ 0 h 164"/>
                  <a:gd name="T28" fmla="*/ 0 w 243"/>
                  <a:gd name="T29" fmla="*/ 0 h 164"/>
                  <a:gd name="T30" fmla="*/ 0 w 243"/>
                  <a:gd name="T31" fmla="*/ 0 h 164"/>
                  <a:gd name="T32" fmla="*/ 0 w 243"/>
                  <a:gd name="T33" fmla="*/ 0 h 164"/>
                  <a:gd name="T34" fmla="*/ 0 w 243"/>
                  <a:gd name="T35" fmla="*/ 0 h 164"/>
                  <a:gd name="T36" fmla="*/ 0 w 243"/>
                  <a:gd name="T37" fmla="*/ 0 h 164"/>
                  <a:gd name="T38" fmla="*/ 0 w 243"/>
                  <a:gd name="T39" fmla="*/ 0 h 164"/>
                  <a:gd name="T40" fmla="*/ 0 w 243"/>
                  <a:gd name="T41" fmla="*/ 0 h 164"/>
                  <a:gd name="T42" fmla="*/ 0 w 243"/>
                  <a:gd name="T43" fmla="*/ 0 h 164"/>
                  <a:gd name="T44" fmla="*/ 0 w 243"/>
                  <a:gd name="T45" fmla="*/ 0 h 164"/>
                  <a:gd name="T46" fmla="*/ 0 w 243"/>
                  <a:gd name="T47" fmla="*/ 0 h 164"/>
                  <a:gd name="T48" fmla="*/ 0 w 243"/>
                  <a:gd name="T49" fmla="*/ 0 h 164"/>
                  <a:gd name="T50" fmla="*/ 0 w 243"/>
                  <a:gd name="T51" fmla="*/ 0 h 164"/>
                  <a:gd name="T52" fmla="*/ 0 w 243"/>
                  <a:gd name="T53" fmla="*/ 0 h 164"/>
                  <a:gd name="T54" fmla="*/ 0 w 243"/>
                  <a:gd name="T55" fmla="*/ 0 h 164"/>
                  <a:gd name="T56" fmla="*/ 0 w 243"/>
                  <a:gd name="T57" fmla="*/ 0 h 164"/>
                  <a:gd name="T58" fmla="*/ 0 w 243"/>
                  <a:gd name="T59" fmla="*/ 0 h 164"/>
                  <a:gd name="T60" fmla="*/ 0 w 243"/>
                  <a:gd name="T61" fmla="*/ 0 h 164"/>
                  <a:gd name="T62" fmla="*/ 0 w 243"/>
                  <a:gd name="T63" fmla="*/ 0 h 164"/>
                  <a:gd name="T64" fmla="*/ 0 w 243"/>
                  <a:gd name="T65" fmla="*/ 0 h 164"/>
                  <a:gd name="T66" fmla="*/ 0 w 243"/>
                  <a:gd name="T67" fmla="*/ 0 h 164"/>
                  <a:gd name="T68" fmla="*/ 0 w 243"/>
                  <a:gd name="T69" fmla="*/ 0 h 164"/>
                  <a:gd name="T70" fmla="*/ 0 w 243"/>
                  <a:gd name="T71" fmla="*/ 0 h 164"/>
                  <a:gd name="T72" fmla="*/ 0 w 243"/>
                  <a:gd name="T73" fmla="*/ 0 h 164"/>
                  <a:gd name="T74" fmla="*/ 0 w 243"/>
                  <a:gd name="T75" fmla="*/ 0 h 164"/>
                  <a:gd name="T76" fmla="*/ 0 w 243"/>
                  <a:gd name="T77" fmla="*/ 0 h 164"/>
                  <a:gd name="T78" fmla="*/ 0 w 243"/>
                  <a:gd name="T79" fmla="*/ 0 h 164"/>
                  <a:gd name="T80" fmla="*/ 0 w 243"/>
                  <a:gd name="T81" fmla="*/ 0 h 164"/>
                  <a:gd name="T82" fmla="*/ 0 w 243"/>
                  <a:gd name="T83" fmla="*/ 0 h 164"/>
                  <a:gd name="T84" fmla="*/ 0 w 243"/>
                  <a:gd name="T85" fmla="*/ 0 h 164"/>
                  <a:gd name="T86" fmla="*/ 0 w 243"/>
                  <a:gd name="T87" fmla="*/ 0 h 164"/>
                  <a:gd name="T88" fmla="*/ 0 w 243"/>
                  <a:gd name="T89" fmla="*/ 0 h 164"/>
                  <a:gd name="T90" fmla="*/ 0 w 243"/>
                  <a:gd name="T91" fmla="*/ 0 h 164"/>
                  <a:gd name="T92" fmla="*/ 0 w 243"/>
                  <a:gd name="T93" fmla="*/ 0 h 164"/>
                  <a:gd name="T94" fmla="*/ 0 w 243"/>
                  <a:gd name="T95" fmla="*/ 0 h 1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3"/>
                  <a:gd name="T145" fmla="*/ 0 h 164"/>
                  <a:gd name="T146" fmla="*/ 243 w 243"/>
                  <a:gd name="T147" fmla="*/ 164 h 1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3" h="164">
                    <a:moveTo>
                      <a:pt x="0" y="21"/>
                    </a:moveTo>
                    <a:lnTo>
                      <a:pt x="2" y="36"/>
                    </a:lnTo>
                    <a:lnTo>
                      <a:pt x="4" y="50"/>
                    </a:lnTo>
                    <a:lnTo>
                      <a:pt x="8" y="64"/>
                    </a:lnTo>
                    <a:lnTo>
                      <a:pt x="12" y="78"/>
                    </a:lnTo>
                    <a:lnTo>
                      <a:pt x="18" y="90"/>
                    </a:lnTo>
                    <a:lnTo>
                      <a:pt x="24" y="101"/>
                    </a:lnTo>
                    <a:lnTo>
                      <a:pt x="31" y="112"/>
                    </a:lnTo>
                    <a:lnTo>
                      <a:pt x="39" y="122"/>
                    </a:lnTo>
                    <a:lnTo>
                      <a:pt x="48" y="131"/>
                    </a:lnTo>
                    <a:lnTo>
                      <a:pt x="58" y="140"/>
                    </a:lnTo>
                    <a:lnTo>
                      <a:pt x="68" y="147"/>
                    </a:lnTo>
                    <a:lnTo>
                      <a:pt x="79" y="153"/>
                    </a:lnTo>
                    <a:lnTo>
                      <a:pt x="90" y="158"/>
                    </a:lnTo>
                    <a:lnTo>
                      <a:pt x="103" y="161"/>
                    </a:lnTo>
                    <a:lnTo>
                      <a:pt x="115" y="163"/>
                    </a:lnTo>
                    <a:lnTo>
                      <a:pt x="127" y="164"/>
                    </a:lnTo>
                    <a:lnTo>
                      <a:pt x="137" y="164"/>
                    </a:lnTo>
                    <a:lnTo>
                      <a:pt x="146" y="163"/>
                    </a:lnTo>
                    <a:lnTo>
                      <a:pt x="155" y="160"/>
                    </a:lnTo>
                    <a:lnTo>
                      <a:pt x="164" y="157"/>
                    </a:lnTo>
                    <a:lnTo>
                      <a:pt x="173" y="154"/>
                    </a:lnTo>
                    <a:lnTo>
                      <a:pt x="181" y="149"/>
                    </a:lnTo>
                    <a:lnTo>
                      <a:pt x="189" y="145"/>
                    </a:lnTo>
                    <a:lnTo>
                      <a:pt x="197" y="139"/>
                    </a:lnTo>
                    <a:lnTo>
                      <a:pt x="204" y="133"/>
                    </a:lnTo>
                    <a:lnTo>
                      <a:pt x="211" y="125"/>
                    </a:lnTo>
                    <a:lnTo>
                      <a:pt x="217" y="118"/>
                    </a:lnTo>
                    <a:lnTo>
                      <a:pt x="224" y="110"/>
                    </a:lnTo>
                    <a:lnTo>
                      <a:pt x="230" y="101"/>
                    </a:lnTo>
                    <a:lnTo>
                      <a:pt x="235" y="93"/>
                    </a:lnTo>
                    <a:lnTo>
                      <a:pt x="239" y="84"/>
                    </a:lnTo>
                    <a:lnTo>
                      <a:pt x="243" y="74"/>
                    </a:lnTo>
                    <a:lnTo>
                      <a:pt x="243" y="70"/>
                    </a:lnTo>
                    <a:lnTo>
                      <a:pt x="243" y="68"/>
                    </a:lnTo>
                    <a:lnTo>
                      <a:pt x="243" y="64"/>
                    </a:lnTo>
                    <a:lnTo>
                      <a:pt x="243" y="62"/>
                    </a:lnTo>
                    <a:lnTo>
                      <a:pt x="242" y="58"/>
                    </a:lnTo>
                    <a:lnTo>
                      <a:pt x="242" y="56"/>
                    </a:lnTo>
                    <a:lnTo>
                      <a:pt x="241" y="52"/>
                    </a:lnTo>
                    <a:lnTo>
                      <a:pt x="241" y="50"/>
                    </a:lnTo>
                    <a:lnTo>
                      <a:pt x="238" y="61"/>
                    </a:lnTo>
                    <a:lnTo>
                      <a:pt x="234" y="72"/>
                    </a:lnTo>
                    <a:lnTo>
                      <a:pt x="230" y="81"/>
                    </a:lnTo>
                    <a:lnTo>
                      <a:pt x="225" y="91"/>
                    </a:lnTo>
                    <a:lnTo>
                      <a:pt x="219" y="100"/>
                    </a:lnTo>
                    <a:lnTo>
                      <a:pt x="213" y="109"/>
                    </a:lnTo>
                    <a:lnTo>
                      <a:pt x="206" y="116"/>
                    </a:lnTo>
                    <a:lnTo>
                      <a:pt x="199" y="123"/>
                    </a:lnTo>
                    <a:lnTo>
                      <a:pt x="191" y="130"/>
                    </a:lnTo>
                    <a:lnTo>
                      <a:pt x="183" y="136"/>
                    </a:lnTo>
                    <a:lnTo>
                      <a:pt x="174" y="141"/>
                    </a:lnTo>
                    <a:lnTo>
                      <a:pt x="166" y="146"/>
                    </a:lnTo>
                    <a:lnTo>
                      <a:pt x="156" y="148"/>
                    </a:lnTo>
                    <a:lnTo>
                      <a:pt x="147" y="151"/>
                    </a:lnTo>
                    <a:lnTo>
                      <a:pt x="137" y="153"/>
                    </a:lnTo>
                    <a:lnTo>
                      <a:pt x="127" y="153"/>
                    </a:lnTo>
                    <a:lnTo>
                      <a:pt x="115" y="152"/>
                    </a:lnTo>
                    <a:lnTo>
                      <a:pt x="104" y="151"/>
                    </a:lnTo>
                    <a:lnTo>
                      <a:pt x="91" y="147"/>
                    </a:lnTo>
                    <a:lnTo>
                      <a:pt x="81" y="142"/>
                    </a:lnTo>
                    <a:lnTo>
                      <a:pt x="70" y="136"/>
                    </a:lnTo>
                    <a:lnTo>
                      <a:pt x="61" y="129"/>
                    </a:lnTo>
                    <a:lnTo>
                      <a:pt x="52" y="121"/>
                    </a:lnTo>
                    <a:lnTo>
                      <a:pt x="43" y="112"/>
                    </a:lnTo>
                    <a:lnTo>
                      <a:pt x="36" y="101"/>
                    </a:lnTo>
                    <a:lnTo>
                      <a:pt x="29" y="91"/>
                    </a:lnTo>
                    <a:lnTo>
                      <a:pt x="23" y="80"/>
                    </a:lnTo>
                    <a:lnTo>
                      <a:pt x="18" y="68"/>
                    </a:lnTo>
                    <a:lnTo>
                      <a:pt x="14" y="55"/>
                    </a:lnTo>
                    <a:lnTo>
                      <a:pt x="12" y="42"/>
                    </a:lnTo>
                    <a:lnTo>
                      <a:pt x="10" y="27"/>
                    </a:lnTo>
                    <a:lnTo>
                      <a:pt x="9" y="13"/>
                    </a:lnTo>
                    <a:lnTo>
                      <a:pt x="9" y="12"/>
                    </a:lnTo>
                    <a:lnTo>
                      <a:pt x="9" y="9"/>
                    </a:lnTo>
                    <a:lnTo>
                      <a:pt x="9" y="8"/>
                    </a:lnTo>
                    <a:lnTo>
                      <a:pt x="9" y="6"/>
                    </a:lnTo>
                    <a:lnTo>
                      <a:pt x="9" y="4"/>
                    </a:lnTo>
                    <a:lnTo>
                      <a:pt x="9" y="3"/>
                    </a:lnTo>
                    <a:lnTo>
                      <a:pt x="10" y="1"/>
                    </a:lnTo>
                    <a:lnTo>
                      <a:pt x="10" y="0"/>
                    </a:lnTo>
                    <a:lnTo>
                      <a:pt x="9" y="0"/>
                    </a:lnTo>
                    <a:lnTo>
                      <a:pt x="9" y="1"/>
                    </a:lnTo>
                    <a:lnTo>
                      <a:pt x="8" y="2"/>
                    </a:lnTo>
                    <a:lnTo>
                      <a:pt x="8" y="3"/>
                    </a:lnTo>
                    <a:lnTo>
                      <a:pt x="7" y="6"/>
                    </a:lnTo>
                    <a:lnTo>
                      <a:pt x="6" y="8"/>
                    </a:lnTo>
                    <a:lnTo>
                      <a:pt x="5" y="10"/>
                    </a:lnTo>
                    <a:lnTo>
                      <a:pt x="4" y="13"/>
                    </a:lnTo>
                    <a:lnTo>
                      <a:pt x="3" y="14"/>
                    </a:lnTo>
                    <a:lnTo>
                      <a:pt x="2" y="16"/>
                    </a:lnTo>
                    <a:lnTo>
                      <a:pt x="1" y="19"/>
                    </a:lnTo>
                    <a:lnTo>
                      <a:pt x="0" y="21"/>
                    </a:lnTo>
                    <a:close/>
                  </a:path>
                </a:pathLst>
              </a:custGeom>
              <a:solidFill>
                <a:srgbClr val="F4BF9B"/>
              </a:solidFill>
              <a:ln w="9525">
                <a:noFill/>
                <a:round/>
                <a:headEnd/>
                <a:tailEnd/>
              </a:ln>
            </p:spPr>
            <p:txBody>
              <a:bodyPr/>
              <a:lstStyle/>
              <a:p>
                <a:endParaRPr lang="zh-CN" altLang="en-US"/>
              </a:p>
            </p:txBody>
          </p:sp>
          <p:sp>
            <p:nvSpPr>
              <p:cNvPr id="18511" name="Freeform 78"/>
              <p:cNvSpPr>
                <a:spLocks/>
              </p:cNvSpPr>
              <p:nvPr/>
            </p:nvSpPr>
            <p:spPr bwMode="auto">
              <a:xfrm>
                <a:off x="1137" y="2655"/>
                <a:ext cx="48" cy="28"/>
              </a:xfrm>
              <a:custGeom>
                <a:avLst/>
                <a:gdLst>
                  <a:gd name="T0" fmla="*/ 0 w 238"/>
                  <a:gd name="T1" fmla="*/ 0 h 169"/>
                  <a:gd name="T2" fmla="*/ 0 w 238"/>
                  <a:gd name="T3" fmla="*/ 0 h 169"/>
                  <a:gd name="T4" fmla="*/ 0 w 238"/>
                  <a:gd name="T5" fmla="*/ 0 h 169"/>
                  <a:gd name="T6" fmla="*/ 0 w 238"/>
                  <a:gd name="T7" fmla="*/ 0 h 169"/>
                  <a:gd name="T8" fmla="*/ 0 w 238"/>
                  <a:gd name="T9" fmla="*/ 0 h 169"/>
                  <a:gd name="T10" fmla="*/ 0 w 238"/>
                  <a:gd name="T11" fmla="*/ 0 h 169"/>
                  <a:gd name="T12" fmla="*/ 0 w 238"/>
                  <a:gd name="T13" fmla="*/ 0 h 169"/>
                  <a:gd name="T14" fmla="*/ 0 w 238"/>
                  <a:gd name="T15" fmla="*/ 0 h 169"/>
                  <a:gd name="T16" fmla="*/ 0 w 238"/>
                  <a:gd name="T17" fmla="*/ 0 h 169"/>
                  <a:gd name="T18" fmla="*/ 0 w 238"/>
                  <a:gd name="T19" fmla="*/ 0 h 169"/>
                  <a:gd name="T20" fmla="*/ 0 w 238"/>
                  <a:gd name="T21" fmla="*/ 0 h 169"/>
                  <a:gd name="T22" fmla="*/ 0 w 238"/>
                  <a:gd name="T23" fmla="*/ 0 h 169"/>
                  <a:gd name="T24" fmla="*/ 0 w 238"/>
                  <a:gd name="T25" fmla="*/ 0 h 169"/>
                  <a:gd name="T26" fmla="*/ 0 w 238"/>
                  <a:gd name="T27" fmla="*/ 0 h 169"/>
                  <a:gd name="T28" fmla="*/ 0 w 238"/>
                  <a:gd name="T29" fmla="*/ 0 h 169"/>
                  <a:gd name="T30" fmla="*/ 0 w 238"/>
                  <a:gd name="T31" fmla="*/ 0 h 169"/>
                  <a:gd name="T32" fmla="*/ 0 w 238"/>
                  <a:gd name="T33" fmla="*/ 0 h 169"/>
                  <a:gd name="T34" fmla="*/ 0 w 238"/>
                  <a:gd name="T35" fmla="*/ 0 h 169"/>
                  <a:gd name="T36" fmla="*/ 0 w 238"/>
                  <a:gd name="T37" fmla="*/ 0 h 169"/>
                  <a:gd name="T38" fmla="*/ 0 w 238"/>
                  <a:gd name="T39" fmla="*/ 0 h 169"/>
                  <a:gd name="T40" fmla="*/ 0 w 238"/>
                  <a:gd name="T41" fmla="*/ 0 h 169"/>
                  <a:gd name="T42" fmla="*/ 0 w 238"/>
                  <a:gd name="T43" fmla="*/ 0 h 169"/>
                  <a:gd name="T44" fmla="*/ 0 w 238"/>
                  <a:gd name="T45" fmla="*/ 0 h 169"/>
                  <a:gd name="T46" fmla="*/ 0 w 238"/>
                  <a:gd name="T47" fmla="*/ 0 h 169"/>
                  <a:gd name="T48" fmla="*/ 0 w 238"/>
                  <a:gd name="T49" fmla="*/ 0 h 169"/>
                  <a:gd name="T50" fmla="*/ 0 w 238"/>
                  <a:gd name="T51" fmla="*/ 0 h 169"/>
                  <a:gd name="T52" fmla="*/ 0 w 238"/>
                  <a:gd name="T53" fmla="*/ 0 h 169"/>
                  <a:gd name="T54" fmla="*/ 0 w 238"/>
                  <a:gd name="T55" fmla="*/ 0 h 169"/>
                  <a:gd name="T56" fmla="*/ 0 w 238"/>
                  <a:gd name="T57" fmla="*/ 0 h 169"/>
                  <a:gd name="T58" fmla="*/ 0 w 238"/>
                  <a:gd name="T59" fmla="*/ 0 h 169"/>
                  <a:gd name="T60" fmla="*/ 0 w 238"/>
                  <a:gd name="T61" fmla="*/ 0 h 169"/>
                  <a:gd name="T62" fmla="*/ 0 w 238"/>
                  <a:gd name="T63" fmla="*/ 0 h 169"/>
                  <a:gd name="T64" fmla="*/ 0 w 238"/>
                  <a:gd name="T65" fmla="*/ 0 h 169"/>
                  <a:gd name="T66" fmla="*/ 0 w 238"/>
                  <a:gd name="T67" fmla="*/ 0 h 169"/>
                  <a:gd name="T68" fmla="*/ 0 w 238"/>
                  <a:gd name="T69" fmla="*/ 0 h 169"/>
                  <a:gd name="T70" fmla="*/ 0 w 238"/>
                  <a:gd name="T71" fmla="*/ 0 h 169"/>
                  <a:gd name="T72" fmla="*/ 0 w 238"/>
                  <a:gd name="T73" fmla="*/ 0 h 169"/>
                  <a:gd name="T74" fmla="*/ 0 w 238"/>
                  <a:gd name="T75" fmla="*/ 0 h 169"/>
                  <a:gd name="T76" fmla="*/ 0 w 238"/>
                  <a:gd name="T77" fmla="*/ 0 h 169"/>
                  <a:gd name="T78" fmla="*/ 0 w 238"/>
                  <a:gd name="T79" fmla="*/ 0 h 169"/>
                  <a:gd name="T80" fmla="*/ 0 w 238"/>
                  <a:gd name="T81" fmla="*/ 0 h 169"/>
                  <a:gd name="T82" fmla="*/ 0 w 238"/>
                  <a:gd name="T83" fmla="*/ 0 h 169"/>
                  <a:gd name="T84" fmla="*/ 0 w 238"/>
                  <a:gd name="T85" fmla="*/ 0 h 169"/>
                  <a:gd name="T86" fmla="*/ 0 w 238"/>
                  <a:gd name="T87" fmla="*/ 0 h 169"/>
                  <a:gd name="T88" fmla="*/ 0 w 238"/>
                  <a:gd name="T89" fmla="*/ 0 h 169"/>
                  <a:gd name="T90" fmla="*/ 0 w 238"/>
                  <a:gd name="T91" fmla="*/ 0 h 169"/>
                  <a:gd name="T92" fmla="*/ 0 w 238"/>
                  <a:gd name="T93" fmla="*/ 0 h 169"/>
                  <a:gd name="T94" fmla="*/ 0 w 238"/>
                  <a:gd name="T95" fmla="*/ 0 h 169"/>
                  <a:gd name="T96" fmla="*/ 0 w 238"/>
                  <a:gd name="T97" fmla="*/ 0 h 169"/>
                  <a:gd name="T98" fmla="*/ 0 w 238"/>
                  <a:gd name="T99" fmla="*/ 0 h 169"/>
                  <a:gd name="T100" fmla="*/ 0 w 238"/>
                  <a:gd name="T101" fmla="*/ 0 h 169"/>
                  <a:gd name="T102" fmla="*/ 0 w 238"/>
                  <a:gd name="T103" fmla="*/ 0 h 1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8"/>
                  <a:gd name="T157" fmla="*/ 0 h 169"/>
                  <a:gd name="T158" fmla="*/ 238 w 238"/>
                  <a:gd name="T159" fmla="*/ 169 h 1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8" h="169">
                    <a:moveTo>
                      <a:pt x="0" y="21"/>
                    </a:moveTo>
                    <a:lnTo>
                      <a:pt x="0" y="21"/>
                    </a:lnTo>
                    <a:lnTo>
                      <a:pt x="0" y="23"/>
                    </a:lnTo>
                    <a:lnTo>
                      <a:pt x="0" y="24"/>
                    </a:lnTo>
                    <a:lnTo>
                      <a:pt x="0" y="38"/>
                    </a:lnTo>
                    <a:lnTo>
                      <a:pt x="2" y="53"/>
                    </a:lnTo>
                    <a:lnTo>
                      <a:pt x="5" y="67"/>
                    </a:lnTo>
                    <a:lnTo>
                      <a:pt x="9" y="80"/>
                    </a:lnTo>
                    <a:lnTo>
                      <a:pt x="14" y="93"/>
                    </a:lnTo>
                    <a:lnTo>
                      <a:pt x="20" y="105"/>
                    </a:lnTo>
                    <a:lnTo>
                      <a:pt x="27" y="116"/>
                    </a:lnTo>
                    <a:lnTo>
                      <a:pt x="35" y="127"/>
                    </a:lnTo>
                    <a:lnTo>
                      <a:pt x="44" y="136"/>
                    </a:lnTo>
                    <a:lnTo>
                      <a:pt x="53" y="145"/>
                    </a:lnTo>
                    <a:lnTo>
                      <a:pt x="63" y="152"/>
                    </a:lnTo>
                    <a:lnTo>
                      <a:pt x="74" y="158"/>
                    </a:lnTo>
                    <a:lnTo>
                      <a:pt x="85" y="163"/>
                    </a:lnTo>
                    <a:lnTo>
                      <a:pt x="98" y="166"/>
                    </a:lnTo>
                    <a:lnTo>
                      <a:pt x="110" y="169"/>
                    </a:lnTo>
                    <a:lnTo>
                      <a:pt x="122" y="169"/>
                    </a:lnTo>
                    <a:lnTo>
                      <a:pt x="132" y="169"/>
                    </a:lnTo>
                    <a:lnTo>
                      <a:pt x="141" y="168"/>
                    </a:lnTo>
                    <a:lnTo>
                      <a:pt x="151" y="165"/>
                    </a:lnTo>
                    <a:lnTo>
                      <a:pt x="160" y="162"/>
                    </a:lnTo>
                    <a:lnTo>
                      <a:pt x="169" y="158"/>
                    </a:lnTo>
                    <a:lnTo>
                      <a:pt x="177" y="153"/>
                    </a:lnTo>
                    <a:lnTo>
                      <a:pt x="185" y="148"/>
                    </a:lnTo>
                    <a:lnTo>
                      <a:pt x="193" y="142"/>
                    </a:lnTo>
                    <a:lnTo>
                      <a:pt x="200" y="135"/>
                    </a:lnTo>
                    <a:lnTo>
                      <a:pt x="207" y="128"/>
                    </a:lnTo>
                    <a:lnTo>
                      <a:pt x="213" y="120"/>
                    </a:lnTo>
                    <a:lnTo>
                      <a:pt x="220" y="111"/>
                    </a:lnTo>
                    <a:lnTo>
                      <a:pt x="225" y="103"/>
                    </a:lnTo>
                    <a:lnTo>
                      <a:pt x="230" y="93"/>
                    </a:lnTo>
                    <a:lnTo>
                      <a:pt x="234" y="83"/>
                    </a:lnTo>
                    <a:lnTo>
                      <a:pt x="238" y="73"/>
                    </a:lnTo>
                    <a:lnTo>
                      <a:pt x="237" y="69"/>
                    </a:lnTo>
                    <a:lnTo>
                      <a:pt x="237" y="67"/>
                    </a:lnTo>
                    <a:lnTo>
                      <a:pt x="236" y="63"/>
                    </a:lnTo>
                    <a:lnTo>
                      <a:pt x="236" y="61"/>
                    </a:lnTo>
                    <a:lnTo>
                      <a:pt x="235" y="57"/>
                    </a:lnTo>
                    <a:lnTo>
                      <a:pt x="235" y="55"/>
                    </a:lnTo>
                    <a:lnTo>
                      <a:pt x="234" y="51"/>
                    </a:lnTo>
                    <a:lnTo>
                      <a:pt x="234" y="49"/>
                    </a:lnTo>
                    <a:lnTo>
                      <a:pt x="231" y="61"/>
                    </a:lnTo>
                    <a:lnTo>
                      <a:pt x="228" y="72"/>
                    </a:lnTo>
                    <a:lnTo>
                      <a:pt x="224" y="83"/>
                    </a:lnTo>
                    <a:lnTo>
                      <a:pt x="220" y="92"/>
                    </a:lnTo>
                    <a:lnTo>
                      <a:pt x="214" y="102"/>
                    </a:lnTo>
                    <a:lnTo>
                      <a:pt x="208" y="111"/>
                    </a:lnTo>
                    <a:lnTo>
                      <a:pt x="201" y="120"/>
                    </a:lnTo>
                    <a:lnTo>
                      <a:pt x="194" y="127"/>
                    </a:lnTo>
                    <a:lnTo>
                      <a:pt x="187" y="134"/>
                    </a:lnTo>
                    <a:lnTo>
                      <a:pt x="179" y="140"/>
                    </a:lnTo>
                    <a:lnTo>
                      <a:pt x="170" y="146"/>
                    </a:lnTo>
                    <a:lnTo>
                      <a:pt x="161" y="151"/>
                    </a:lnTo>
                    <a:lnTo>
                      <a:pt x="152" y="154"/>
                    </a:lnTo>
                    <a:lnTo>
                      <a:pt x="142" y="157"/>
                    </a:lnTo>
                    <a:lnTo>
                      <a:pt x="132" y="158"/>
                    </a:lnTo>
                    <a:lnTo>
                      <a:pt x="122" y="158"/>
                    </a:lnTo>
                    <a:lnTo>
                      <a:pt x="111" y="158"/>
                    </a:lnTo>
                    <a:lnTo>
                      <a:pt x="99" y="156"/>
                    </a:lnTo>
                    <a:lnTo>
                      <a:pt x="88" y="152"/>
                    </a:lnTo>
                    <a:lnTo>
                      <a:pt x="77" y="148"/>
                    </a:lnTo>
                    <a:lnTo>
                      <a:pt x="67" y="142"/>
                    </a:lnTo>
                    <a:lnTo>
                      <a:pt x="58" y="135"/>
                    </a:lnTo>
                    <a:lnTo>
                      <a:pt x="50" y="128"/>
                    </a:lnTo>
                    <a:lnTo>
                      <a:pt x="42" y="120"/>
                    </a:lnTo>
                    <a:lnTo>
                      <a:pt x="34" y="110"/>
                    </a:lnTo>
                    <a:lnTo>
                      <a:pt x="28" y="99"/>
                    </a:lnTo>
                    <a:lnTo>
                      <a:pt x="22" y="89"/>
                    </a:lnTo>
                    <a:lnTo>
                      <a:pt x="18" y="77"/>
                    </a:lnTo>
                    <a:lnTo>
                      <a:pt x="14" y="63"/>
                    </a:lnTo>
                    <a:lnTo>
                      <a:pt x="11" y="51"/>
                    </a:lnTo>
                    <a:lnTo>
                      <a:pt x="9" y="37"/>
                    </a:lnTo>
                    <a:lnTo>
                      <a:pt x="9" y="24"/>
                    </a:lnTo>
                    <a:lnTo>
                      <a:pt x="9" y="20"/>
                    </a:lnTo>
                    <a:lnTo>
                      <a:pt x="9" y="18"/>
                    </a:lnTo>
                    <a:lnTo>
                      <a:pt x="9" y="15"/>
                    </a:lnTo>
                    <a:lnTo>
                      <a:pt x="9" y="12"/>
                    </a:lnTo>
                    <a:lnTo>
                      <a:pt x="9" y="9"/>
                    </a:lnTo>
                    <a:lnTo>
                      <a:pt x="10" y="6"/>
                    </a:lnTo>
                    <a:lnTo>
                      <a:pt x="10" y="3"/>
                    </a:lnTo>
                    <a:lnTo>
                      <a:pt x="10" y="0"/>
                    </a:lnTo>
                    <a:lnTo>
                      <a:pt x="9" y="2"/>
                    </a:lnTo>
                    <a:lnTo>
                      <a:pt x="8" y="3"/>
                    </a:lnTo>
                    <a:lnTo>
                      <a:pt x="7" y="6"/>
                    </a:lnTo>
                    <a:lnTo>
                      <a:pt x="6" y="7"/>
                    </a:lnTo>
                    <a:lnTo>
                      <a:pt x="5" y="9"/>
                    </a:lnTo>
                    <a:lnTo>
                      <a:pt x="4" y="11"/>
                    </a:lnTo>
                    <a:lnTo>
                      <a:pt x="3" y="13"/>
                    </a:lnTo>
                    <a:lnTo>
                      <a:pt x="3" y="14"/>
                    </a:lnTo>
                    <a:lnTo>
                      <a:pt x="2" y="15"/>
                    </a:lnTo>
                    <a:lnTo>
                      <a:pt x="2" y="17"/>
                    </a:lnTo>
                    <a:lnTo>
                      <a:pt x="1" y="17"/>
                    </a:lnTo>
                    <a:lnTo>
                      <a:pt x="1" y="18"/>
                    </a:lnTo>
                    <a:lnTo>
                      <a:pt x="1" y="19"/>
                    </a:lnTo>
                    <a:lnTo>
                      <a:pt x="0" y="19"/>
                    </a:lnTo>
                    <a:lnTo>
                      <a:pt x="0" y="20"/>
                    </a:lnTo>
                    <a:lnTo>
                      <a:pt x="0" y="21"/>
                    </a:lnTo>
                    <a:close/>
                  </a:path>
                </a:pathLst>
              </a:custGeom>
              <a:solidFill>
                <a:srgbClr val="F5C19D"/>
              </a:solidFill>
              <a:ln w="9525">
                <a:noFill/>
                <a:round/>
                <a:headEnd/>
                <a:tailEnd/>
              </a:ln>
            </p:spPr>
            <p:txBody>
              <a:bodyPr/>
              <a:lstStyle/>
              <a:p>
                <a:endParaRPr lang="zh-CN" altLang="en-US"/>
              </a:p>
            </p:txBody>
          </p:sp>
          <p:sp>
            <p:nvSpPr>
              <p:cNvPr id="18512" name="Freeform 79"/>
              <p:cNvSpPr>
                <a:spLocks/>
              </p:cNvSpPr>
              <p:nvPr/>
            </p:nvSpPr>
            <p:spPr bwMode="auto">
              <a:xfrm>
                <a:off x="1138" y="2654"/>
                <a:ext cx="46" cy="29"/>
              </a:xfrm>
              <a:custGeom>
                <a:avLst/>
                <a:gdLst>
                  <a:gd name="T0" fmla="*/ 0 w 232"/>
                  <a:gd name="T1" fmla="*/ 0 h 174"/>
                  <a:gd name="T2" fmla="*/ 0 w 232"/>
                  <a:gd name="T3" fmla="*/ 0 h 174"/>
                  <a:gd name="T4" fmla="*/ 0 w 232"/>
                  <a:gd name="T5" fmla="*/ 0 h 174"/>
                  <a:gd name="T6" fmla="*/ 0 w 232"/>
                  <a:gd name="T7" fmla="*/ 0 h 174"/>
                  <a:gd name="T8" fmla="*/ 0 w 232"/>
                  <a:gd name="T9" fmla="*/ 0 h 174"/>
                  <a:gd name="T10" fmla="*/ 0 w 232"/>
                  <a:gd name="T11" fmla="*/ 0 h 174"/>
                  <a:gd name="T12" fmla="*/ 0 w 232"/>
                  <a:gd name="T13" fmla="*/ 0 h 174"/>
                  <a:gd name="T14" fmla="*/ 0 w 232"/>
                  <a:gd name="T15" fmla="*/ 0 h 174"/>
                  <a:gd name="T16" fmla="*/ 0 w 232"/>
                  <a:gd name="T17" fmla="*/ 0 h 174"/>
                  <a:gd name="T18" fmla="*/ 0 w 232"/>
                  <a:gd name="T19" fmla="*/ 0 h 174"/>
                  <a:gd name="T20" fmla="*/ 0 w 232"/>
                  <a:gd name="T21" fmla="*/ 0 h 174"/>
                  <a:gd name="T22" fmla="*/ 0 w 232"/>
                  <a:gd name="T23" fmla="*/ 0 h 174"/>
                  <a:gd name="T24" fmla="*/ 0 w 232"/>
                  <a:gd name="T25" fmla="*/ 0 h 174"/>
                  <a:gd name="T26" fmla="*/ 0 w 232"/>
                  <a:gd name="T27" fmla="*/ 0 h 174"/>
                  <a:gd name="T28" fmla="*/ 0 w 232"/>
                  <a:gd name="T29" fmla="*/ 0 h 174"/>
                  <a:gd name="T30" fmla="*/ 0 w 232"/>
                  <a:gd name="T31" fmla="*/ 0 h 174"/>
                  <a:gd name="T32" fmla="*/ 0 w 232"/>
                  <a:gd name="T33" fmla="*/ 0 h 174"/>
                  <a:gd name="T34" fmla="*/ 0 w 232"/>
                  <a:gd name="T35" fmla="*/ 0 h 174"/>
                  <a:gd name="T36" fmla="*/ 0 w 232"/>
                  <a:gd name="T37" fmla="*/ 0 h 174"/>
                  <a:gd name="T38" fmla="*/ 0 w 232"/>
                  <a:gd name="T39" fmla="*/ 0 h 174"/>
                  <a:gd name="T40" fmla="*/ 0 w 232"/>
                  <a:gd name="T41" fmla="*/ 0 h 174"/>
                  <a:gd name="T42" fmla="*/ 0 w 232"/>
                  <a:gd name="T43" fmla="*/ 0 h 174"/>
                  <a:gd name="T44" fmla="*/ 0 w 232"/>
                  <a:gd name="T45" fmla="*/ 0 h 174"/>
                  <a:gd name="T46" fmla="*/ 0 w 232"/>
                  <a:gd name="T47" fmla="*/ 0 h 174"/>
                  <a:gd name="T48" fmla="*/ 0 w 232"/>
                  <a:gd name="T49" fmla="*/ 0 h 174"/>
                  <a:gd name="T50" fmla="*/ 0 w 232"/>
                  <a:gd name="T51" fmla="*/ 0 h 174"/>
                  <a:gd name="T52" fmla="*/ 0 w 232"/>
                  <a:gd name="T53" fmla="*/ 0 h 174"/>
                  <a:gd name="T54" fmla="*/ 0 w 232"/>
                  <a:gd name="T55" fmla="*/ 0 h 174"/>
                  <a:gd name="T56" fmla="*/ 0 w 232"/>
                  <a:gd name="T57" fmla="*/ 0 h 174"/>
                  <a:gd name="T58" fmla="*/ 0 w 232"/>
                  <a:gd name="T59" fmla="*/ 0 h 174"/>
                  <a:gd name="T60" fmla="*/ 0 w 232"/>
                  <a:gd name="T61" fmla="*/ 0 h 174"/>
                  <a:gd name="T62" fmla="*/ 0 w 232"/>
                  <a:gd name="T63" fmla="*/ 0 h 174"/>
                  <a:gd name="T64" fmla="*/ 0 w 232"/>
                  <a:gd name="T65" fmla="*/ 0 h 174"/>
                  <a:gd name="T66" fmla="*/ 0 w 232"/>
                  <a:gd name="T67" fmla="*/ 0 h 174"/>
                  <a:gd name="T68" fmla="*/ 0 w 232"/>
                  <a:gd name="T69" fmla="*/ 0 h 174"/>
                  <a:gd name="T70" fmla="*/ 0 w 232"/>
                  <a:gd name="T71" fmla="*/ 0 h 174"/>
                  <a:gd name="T72" fmla="*/ 0 w 232"/>
                  <a:gd name="T73" fmla="*/ 0 h 174"/>
                  <a:gd name="T74" fmla="*/ 0 w 232"/>
                  <a:gd name="T75" fmla="*/ 0 h 174"/>
                  <a:gd name="T76" fmla="*/ 0 w 232"/>
                  <a:gd name="T77" fmla="*/ 0 h 174"/>
                  <a:gd name="T78" fmla="*/ 0 w 232"/>
                  <a:gd name="T79" fmla="*/ 0 h 174"/>
                  <a:gd name="T80" fmla="*/ 0 w 232"/>
                  <a:gd name="T81" fmla="*/ 0 h 174"/>
                  <a:gd name="T82" fmla="*/ 0 w 232"/>
                  <a:gd name="T83" fmla="*/ 0 h 174"/>
                  <a:gd name="T84" fmla="*/ 0 w 232"/>
                  <a:gd name="T85" fmla="*/ 0 h 174"/>
                  <a:gd name="T86" fmla="*/ 0 w 232"/>
                  <a:gd name="T87" fmla="*/ 0 h 174"/>
                  <a:gd name="T88" fmla="*/ 0 w 232"/>
                  <a:gd name="T89" fmla="*/ 0 h 174"/>
                  <a:gd name="T90" fmla="*/ 0 w 232"/>
                  <a:gd name="T91" fmla="*/ 0 h 174"/>
                  <a:gd name="T92" fmla="*/ 0 w 232"/>
                  <a:gd name="T93" fmla="*/ 0 h 174"/>
                  <a:gd name="T94" fmla="*/ 0 w 232"/>
                  <a:gd name="T95" fmla="*/ 0 h 1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2"/>
                  <a:gd name="T145" fmla="*/ 0 h 174"/>
                  <a:gd name="T146" fmla="*/ 232 w 232"/>
                  <a:gd name="T147" fmla="*/ 174 h 17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2" h="174">
                    <a:moveTo>
                      <a:pt x="1" y="21"/>
                    </a:moveTo>
                    <a:lnTo>
                      <a:pt x="1" y="22"/>
                    </a:lnTo>
                    <a:lnTo>
                      <a:pt x="0" y="24"/>
                    </a:lnTo>
                    <a:lnTo>
                      <a:pt x="0" y="25"/>
                    </a:lnTo>
                    <a:lnTo>
                      <a:pt x="0" y="27"/>
                    </a:lnTo>
                    <a:lnTo>
                      <a:pt x="0" y="29"/>
                    </a:lnTo>
                    <a:lnTo>
                      <a:pt x="0" y="30"/>
                    </a:lnTo>
                    <a:lnTo>
                      <a:pt x="0" y="33"/>
                    </a:lnTo>
                    <a:lnTo>
                      <a:pt x="0" y="34"/>
                    </a:lnTo>
                    <a:lnTo>
                      <a:pt x="1" y="48"/>
                    </a:lnTo>
                    <a:lnTo>
                      <a:pt x="3" y="63"/>
                    </a:lnTo>
                    <a:lnTo>
                      <a:pt x="5" y="76"/>
                    </a:lnTo>
                    <a:lnTo>
                      <a:pt x="9" y="89"/>
                    </a:lnTo>
                    <a:lnTo>
                      <a:pt x="14" y="101"/>
                    </a:lnTo>
                    <a:lnTo>
                      <a:pt x="20" y="112"/>
                    </a:lnTo>
                    <a:lnTo>
                      <a:pt x="27" y="122"/>
                    </a:lnTo>
                    <a:lnTo>
                      <a:pt x="34" y="133"/>
                    </a:lnTo>
                    <a:lnTo>
                      <a:pt x="43" y="142"/>
                    </a:lnTo>
                    <a:lnTo>
                      <a:pt x="52" y="150"/>
                    </a:lnTo>
                    <a:lnTo>
                      <a:pt x="61" y="157"/>
                    </a:lnTo>
                    <a:lnTo>
                      <a:pt x="72" y="163"/>
                    </a:lnTo>
                    <a:lnTo>
                      <a:pt x="82" y="168"/>
                    </a:lnTo>
                    <a:lnTo>
                      <a:pt x="95" y="172"/>
                    </a:lnTo>
                    <a:lnTo>
                      <a:pt x="106" y="173"/>
                    </a:lnTo>
                    <a:lnTo>
                      <a:pt x="118" y="174"/>
                    </a:lnTo>
                    <a:lnTo>
                      <a:pt x="128" y="174"/>
                    </a:lnTo>
                    <a:lnTo>
                      <a:pt x="138" y="172"/>
                    </a:lnTo>
                    <a:lnTo>
                      <a:pt x="147" y="169"/>
                    </a:lnTo>
                    <a:lnTo>
                      <a:pt x="157" y="167"/>
                    </a:lnTo>
                    <a:lnTo>
                      <a:pt x="165" y="162"/>
                    </a:lnTo>
                    <a:lnTo>
                      <a:pt x="174" y="157"/>
                    </a:lnTo>
                    <a:lnTo>
                      <a:pt x="182" y="151"/>
                    </a:lnTo>
                    <a:lnTo>
                      <a:pt x="190" y="145"/>
                    </a:lnTo>
                    <a:lnTo>
                      <a:pt x="197" y="137"/>
                    </a:lnTo>
                    <a:lnTo>
                      <a:pt x="204" y="130"/>
                    </a:lnTo>
                    <a:lnTo>
                      <a:pt x="210" y="121"/>
                    </a:lnTo>
                    <a:lnTo>
                      <a:pt x="216" y="112"/>
                    </a:lnTo>
                    <a:lnTo>
                      <a:pt x="221" y="102"/>
                    </a:lnTo>
                    <a:lnTo>
                      <a:pt x="225" y="93"/>
                    </a:lnTo>
                    <a:lnTo>
                      <a:pt x="229" y="82"/>
                    </a:lnTo>
                    <a:lnTo>
                      <a:pt x="232" y="71"/>
                    </a:lnTo>
                    <a:lnTo>
                      <a:pt x="231" y="67"/>
                    </a:lnTo>
                    <a:lnTo>
                      <a:pt x="231" y="65"/>
                    </a:lnTo>
                    <a:lnTo>
                      <a:pt x="230" y="61"/>
                    </a:lnTo>
                    <a:lnTo>
                      <a:pt x="230" y="59"/>
                    </a:lnTo>
                    <a:lnTo>
                      <a:pt x="229" y="55"/>
                    </a:lnTo>
                    <a:lnTo>
                      <a:pt x="228" y="53"/>
                    </a:lnTo>
                    <a:lnTo>
                      <a:pt x="227" y="51"/>
                    </a:lnTo>
                    <a:lnTo>
                      <a:pt x="226" y="47"/>
                    </a:lnTo>
                    <a:lnTo>
                      <a:pt x="225" y="59"/>
                    </a:lnTo>
                    <a:lnTo>
                      <a:pt x="223" y="71"/>
                    </a:lnTo>
                    <a:lnTo>
                      <a:pt x="219" y="82"/>
                    </a:lnTo>
                    <a:lnTo>
                      <a:pt x="215" y="93"/>
                    </a:lnTo>
                    <a:lnTo>
                      <a:pt x="209" y="103"/>
                    </a:lnTo>
                    <a:lnTo>
                      <a:pt x="204" y="113"/>
                    </a:lnTo>
                    <a:lnTo>
                      <a:pt x="197" y="121"/>
                    </a:lnTo>
                    <a:lnTo>
                      <a:pt x="191" y="130"/>
                    </a:lnTo>
                    <a:lnTo>
                      <a:pt x="183" y="137"/>
                    </a:lnTo>
                    <a:lnTo>
                      <a:pt x="175" y="144"/>
                    </a:lnTo>
                    <a:lnTo>
                      <a:pt x="167" y="149"/>
                    </a:lnTo>
                    <a:lnTo>
                      <a:pt x="158" y="155"/>
                    </a:lnTo>
                    <a:lnTo>
                      <a:pt x="148" y="158"/>
                    </a:lnTo>
                    <a:lnTo>
                      <a:pt x="139" y="161"/>
                    </a:lnTo>
                    <a:lnTo>
                      <a:pt x="128" y="162"/>
                    </a:lnTo>
                    <a:lnTo>
                      <a:pt x="118" y="163"/>
                    </a:lnTo>
                    <a:lnTo>
                      <a:pt x="107" y="162"/>
                    </a:lnTo>
                    <a:lnTo>
                      <a:pt x="96" y="161"/>
                    </a:lnTo>
                    <a:lnTo>
                      <a:pt x="85" y="157"/>
                    </a:lnTo>
                    <a:lnTo>
                      <a:pt x="75" y="152"/>
                    </a:lnTo>
                    <a:lnTo>
                      <a:pt x="66" y="148"/>
                    </a:lnTo>
                    <a:lnTo>
                      <a:pt x="57" y="142"/>
                    </a:lnTo>
                    <a:lnTo>
                      <a:pt x="48" y="133"/>
                    </a:lnTo>
                    <a:lnTo>
                      <a:pt x="41" y="125"/>
                    </a:lnTo>
                    <a:lnTo>
                      <a:pt x="34" y="116"/>
                    </a:lnTo>
                    <a:lnTo>
                      <a:pt x="28" y="106"/>
                    </a:lnTo>
                    <a:lnTo>
                      <a:pt x="22" y="95"/>
                    </a:lnTo>
                    <a:lnTo>
                      <a:pt x="18" y="84"/>
                    </a:lnTo>
                    <a:lnTo>
                      <a:pt x="14" y="72"/>
                    </a:lnTo>
                    <a:lnTo>
                      <a:pt x="11" y="60"/>
                    </a:lnTo>
                    <a:lnTo>
                      <a:pt x="10" y="47"/>
                    </a:lnTo>
                    <a:lnTo>
                      <a:pt x="9" y="34"/>
                    </a:lnTo>
                    <a:lnTo>
                      <a:pt x="9" y="29"/>
                    </a:lnTo>
                    <a:lnTo>
                      <a:pt x="9" y="25"/>
                    </a:lnTo>
                    <a:lnTo>
                      <a:pt x="10" y="21"/>
                    </a:lnTo>
                    <a:lnTo>
                      <a:pt x="10" y="17"/>
                    </a:lnTo>
                    <a:lnTo>
                      <a:pt x="11" y="13"/>
                    </a:lnTo>
                    <a:lnTo>
                      <a:pt x="11" y="9"/>
                    </a:lnTo>
                    <a:lnTo>
                      <a:pt x="12" y="5"/>
                    </a:lnTo>
                    <a:lnTo>
                      <a:pt x="13" y="0"/>
                    </a:lnTo>
                    <a:lnTo>
                      <a:pt x="11" y="3"/>
                    </a:lnTo>
                    <a:lnTo>
                      <a:pt x="10" y="5"/>
                    </a:lnTo>
                    <a:lnTo>
                      <a:pt x="8" y="7"/>
                    </a:lnTo>
                    <a:lnTo>
                      <a:pt x="6" y="10"/>
                    </a:lnTo>
                    <a:lnTo>
                      <a:pt x="5" y="12"/>
                    </a:lnTo>
                    <a:lnTo>
                      <a:pt x="4" y="15"/>
                    </a:lnTo>
                    <a:lnTo>
                      <a:pt x="2" y="18"/>
                    </a:lnTo>
                    <a:lnTo>
                      <a:pt x="1" y="21"/>
                    </a:lnTo>
                    <a:close/>
                  </a:path>
                </a:pathLst>
              </a:custGeom>
              <a:solidFill>
                <a:srgbClr val="F5C39E"/>
              </a:solidFill>
              <a:ln w="9525">
                <a:noFill/>
                <a:round/>
                <a:headEnd/>
                <a:tailEnd/>
              </a:ln>
            </p:spPr>
            <p:txBody>
              <a:bodyPr/>
              <a:lstStyle/>
              <a:p>
                <a:endParaRPr lang="zh-CN" altLang="en-US"/>
              </a:p>
            </p:txBody>
          </p:sp>
          <p:sp>
            <p:nvSpPr>
              <p:cNvPr id="18513" name="Freeform 80"/>
              <p:cNvSpPr>
                <a:spLocks/>
              </p:cNvSpPr>
              <p:nvPr/>
            </p:nvSpPr>
            <p:spPr bwMode="auto">
              <a:xfrm>
                <a:off x="1139" y="2652"/>
                <a:ext cx="45" cy="30"/>
              </a:xfrm>
              <a:custGeom>
                <a:avLst/>
                <a:gdLst>
                  <a:gd name="T0" fmla="*/ 0 w 225"/>
                  <a:gd name="T1" fmla="*/ 0 h 176"/>
                  <a:gd name="T2" fmla="*/ 0 w 225"/>
                  <a:gd name="T3" fmla="*/ 0 h 176"/>
                  <a:gd name="T4" fmla="*/ 0 w 225"/>
                  <a:gd name="T5" fmla="*/ 0 h 176"/>
                  <a:gd name="T6" fmla="*/ 0 w 225"/>
                  <a:gd name="T7" fmla="*/ 0 h 176"/>
                  <a:gd name="T8" fmla="*/ 0 w 225"/>
                  <a:gd name="T9" fmla="*/ 0 h 176"/>
                  <a:gd name="T10" fmla="*/ 0 w 225"/>
                  <a:gd name="T11" fmla="*/ 0 h 176"/>
                  <a:gd name="T12" fmla="*/ 0 w 225"/>
                  <a:gd name="T13" fmla="*/ 0 h 176"/>
                  <a:gd name="T14" fmla="*/ 0 w 225"/>
                  <a:gd name="T15" fmla="*/ 0 h 176"/>
                  <a:gd name="T16" fmla="*/ 0 w 225"/>
                  <a:gd name="T17" fmla="*/ 0 h 176"/>
                  <a:gd name="T18" fmla="*/ 0 w 225"/>
                  <a:gd name="T19" fmla="*/ 0 h 176"/>
                  <a:gd name="T20" fmla="*/ 0 w 225"/>
                  <a:gd name="T21" fmla="*/ 0 h 176"/>
                  <a:gd name="T22" fmla="*/ 0 w 225"/>
                  <a:gd name="T23" fmla="*/ 0 h 176"/>
                  <a:gd name="T24" fmla="*/ 0 w 225"/>
                  <a:gd name="T25" fmla="*/ 0 h 176"/>
                  <a:gd name="T26" fmla="*/ 0 w 225"/>
                  <a:gd name="T27" fmla="*/ 0 h 176"/>
                  <a:gd name="T28" fmla="*/ 0 w 225"/>
                  <a:gd name="T29" fmla="*/ 0 h 176"/>
                  <a:gd name="T30" fmla="*/ 0 w 225"/>
                  <a:gd name="T31" fmla="*/ 0 h 176"/>
                  <a:gd name="T32" fmla="*/ 0 w 225"/>
                  <a:gd name="T33" fmla="*/ 0 h 176"/>
                  <a:gd name="T34" fmla="*/ 0 w 225"/>
                  <a:gd name="T35" fmla="*/ 0 h 176"/>
                  <a:gd name="T36" fmla="*/ 0 w 225"/>
                  <a:gd name="T37" fmla="*/ 0 h 176"/>
                  <a:gd name="T38" fmla="*/ 0 w 225"/>
                  <a:gd name="T39" fmla="*/ 0 h 176"/>
                  <a:gd name="T40" fmla="*/ 0 w 225"/>
                  <a:gd name="T41" fmla="*/ 0 h 176"/>
                  <a:gd name="T42" fmla="*/ 0 w 225"/>
                  <a:gd name="T43" fmla="*/ 0 h 176"/>
                  <a:gd name="T44" fmla="*/ 0 w 225"/>
                  <a:gd name="T45" fmla="*/ 0 h 176"/>
                  <a:gd name="T46" fmla="*/ 0 w 225"/>
                  <a:gd name="T47" fmla="*/ 0 h 176"/>
                  <a:gd name="T48" fmla="*/ 0 w 225"/>
                  <a:gd name="T49" fmla="*/ 0 h 176"/>
                  <a:gd name="T50" fmla="*/ 0 w 225"/>
                  <a:gd name="T51" fmla="*/ 0 h 176"/>
                  <a:gd name="T52" fmla="*/ 0 w 225"/>
                  <a:gd name="T53" fmla="*/ 0 h 176"/>
                  <a:gd name="T54" fmla="*/ 0 w 225"/>
                  <a:gd name="T55" fmla="*/ 0 h 176"/>
                  <a:gd name="T56" fmla="*/ 0 w 225"/>
                  <a:gd name="T57" fmla="*/ 0 h 176"/>
                  <a:gd name="T58" fmla="*/ 0 w 225"/>
                  <a:gd name="T59" fmla="*/ 0 h 176"/>
                  <a:gd name="T60" fmla="*/ 0 w 225"/>
                  <a:gd name="T61" fmla="*/ 0 h 176"/>
                  <a:gd name="T62" fmla="*/ 0 w 225"/>
                  <a:gd name="T63" fmla="*/ 0 h 176"/>
                  <a:gd name="T64" fmla="*/ 0 w 225"/>
                  <a:gd name="T65" fmla="*/ 0 h 176"/>
                  <a:gd name="T66" fmla="*/ 0 w 225"/>
                  <a:gd name="T67" fmla="*/ 0 h 176"/>
                  <a:gd name="T68" fmla="*/ 0 w 225"/>
                  <a:gd name="T69" fmla="*/ 0 h 176"/>
                  <a:gd name="T70" fmla="*/ 0 w 225"/>
                  <a:gd name="T71" fmla="*/ 0 h 176"/>
                  <a:gd name="T72" fmla="*/ 0 w 225"/>
                  <a:gd name="T73" fmla="*/ 0 h 176"/>
                  <a:gd name="T74" fmla="*/ 0 w 225"/>
                  <a:gd name="T75" fmla="*/ 0 h 176"/>
                  <a:gd name="T76" fmla="*/ 0 w 225"/>
                  <a:gd name="T77" fmla="*/ 0 h 176"/>
                  <a:gd name="T78" fmla="*/ 0 w 225"/>
                  <a:gd name="T79" fmla="*/ 0 h 176"/>
                  <a:gd name="T80" fmla="*/ 0 w 225"/>
                  <a:gd name="T81" fmla="*/ 0 h 176"/>
                  <a:gd name="T82" fmla="*/ 0 w 225"/>
                  <a:gd name="T83" fmla="*/ 0 h 176"/>
                  <a:gd name="T84" fmla="*/ 0 w 225"/>
                  <a:gd name="T85" fmla="*/ 0 h 176"/>
                  <a:gd name="T86" fmla="*/ 0 w 225"/>
                  <a:gd name="T87" fmla="*/ 0 h 176"/>
                  <a:gd name="T88" fmla="*/ 0 w 225"/>
                  <a:gd name="T89" fmla="*/ 0 h 176"/>
                  <a:gd name="T90" fmla="*/ 0 w 225"/>
                  <a:gd name="T91" fmla="*/ 0 h 176"/>
                  <a:gd name="T92" fmla="*/ 0 w 225"/>
                  <a:gd name="T93" fmla="*/ 0 h 176"/>
                  <a:gd name="T94" fmla="*/ 0 w 225"/>
                  <a:gd name="T95" fmla="*/ 0 h 1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5"/>
                  <a:gd name="T145" fmla="*/ 0 h 176"/>
                  <a:gd name="T146" fmla="*/ 225 w 225"/>
                  <a:gd name="T147" fmla="*/ 176 h 1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5" h="176">
                    <a:moveTo>
                      <a:pt x="1" y="18"/>
                    </a:moveTo>
                    <a:lnTo>
                      <a:pt x="1" y="21"/>
                    </a:lnTo>
                    <a:lnTo>
                      <a:pt x="1" y="24"/>
                    </a:lnTo>
                    <a:lnTo>
                      <a:pt x="0" y="27"/>
                    </a:lnTo>
                    <a:lnTo>
                      <a:pt x="0" y="30"/>
                    </a:lnTo>
                    <a:lnTo>
                      <a:pt x="0" y="33"/>
                    </a:lnTo>
                    <a:lnTo>
                      <a:pt x="0" y="36"/>
                    </a:lnTo>
                    <a:lnTo>
                      <a:pt x="0" y="38"/>
                    </a:lnTo>
                    <a:lnTo>
                      <a:pt x="0" y="42"/>
                    </a:lnTo>
                    <a:lnTo>
                      <a:pt x="0" y="55"/>
                    </a:lnTo>
                    <a:lnTo>
                      <a:pt x="2" y="69"/>
                    </a:lnTo>
                    <a:lnTo>
                      <a:pt x="5" y="81"/>
                    </a:lnTo>
                    <a:lnTo>
                      <a:pt x="9" y="95"/>
                    </a:lnTo>
                    <a:lnTo>
                      <a:pt x="13" y="107"/>
                    </a:lnTo>
                    <a:lnTo>
                      <a:pt x="19" y="117"/>
                    </a:lnTo>
                    <a:lnTo>
                      <a:pt x="25" y="128"/>
                    </a:lnTo>
                    <a:lnTo>
                      <a:pt x="33" y="138"/>
                    </a:lnTo>
                    <a:lnTo>
                      <a:pt x="41" y="146"/>
                    </a:lnTo>
                    <a:lnTo>
                      <a:pt x="49" y="153"/>
                    </a:lnTo>
                    <a:lnTo>
                      <a:pt x="59" y="160"/>
                    </a:lnTo>
                    <a:lnTo>
                      <a:pt x="68" y="166"/>
                    </a:lnTo>
                    <a:lnTo>
                      <a:pt x="79" y="170"/>
                    </a:lnTo>
                    <a:lnTo>
                      <a:pt x="90" y="174"/>
                    </a:lnTo>
                    <a:lnTo>
                      <a:pt x="102" y="176"/>
                    </a:lnTo>
                    <a:lnTo>
                      <a:pt x="113" y="176"/>
                    </a:lnTo>
                    <a:lnTo>
                      <a:pt x="123" y="176"/>
                    </a:lnTo>
                    <a:lnTo>
                      <a:pt x="133" y="175"/>
                    </a:lnTo>
                    <a:lnTo>
                      <a:pt x="143" y="172"/>
                    </a:lnTo>
                    <a:lnTo>
                      <a:pt x="152" y="169"/>
                    </a:lnTo>
                    <a:lnTo>
                      <a:pt x="161" y="164"/>
                    </a:lnTo>
                    <a:lnTo>
                      <a:pt x="170" y="158"/>
                    </a:lnTo>
                    <a:lnTo>
                      <a:pt x="178" y="152"/>
                    </a:lnTo>
                    <a:lnTo>
                      <a:pt x="185" y="145"/>
                    </a:lnTo>
                    <a:lnTo>
                      <a:pt x="192" y="138"/>
                    </a:lnTo>
                    <a:lnTo>
                      <a:pt x="199" y="129"/>
                    </a:lnTo>
                    <a:lnTo>
                      <a:pt x="205" y="120"/>
                    </a:lnTo>
                    <a:lnTo>
                      <a:pt x="211" y="110"/>
                    </a:lnTo>
                    <a:lnTo>
                      <a:pt x="215" y="101"/>
                    </a:lnTo>
                    <a:lnTo>
                      <a:pt x="219" y="90"/>
                    </a:lnTo>
                    <a:lnTo>
                      <a:pt x="222" y="79"/>
                    </a:lnTo>
                    <a:lnTo>
                      <a:pt x="225" y="67"/>
                    </a:lnTo>
                    <a:lnTo>
                      <a:pt x="224" y="63"/>
                    </a:lnTo>
                    <a:lnTo>
                      <a:pt x="223" y="61"/>
                    </a:lnTo>
                    <a:lnTo>
                      <a:pt x="222" y="59"/>
                    </a:lnTo>
                    <a:lnTo>
                      <a:pt x="221" y="55"/>
                    </a:lnTo>
                    <a:lnTo>
                      <a:pt x="221" y="53"/>
                    </a:lnTo>
                    <a:lnTo>
                      <a:pt x="220" y="49"/>
                    </a:lnTo>
                    <a:lnTo>
                      <a:pt x="219" y="47"/>
                    </a:lnTo>
                    <a:lnTo>
                      <a:pt x="218" y="44"/>
                    </a:lnTo>
                    <a:lnTo>
                      <a:pt x="217" y="56"/>
                    </a:lnTo>
                    <a:lnTo>
                      <a:pt x="215" y="68"/>
                    </a:lnTo>
                    <a:lnTo>
                      <a:pt x="212" y="80"/>
                    </a:lnTo>
                    <a:lnTo>
                      <a:pt x="209" y="91"/>
                    </a:lnTo>
                    <a:lnTo>
                      <a:pt x="203" y="102"/>
                    </a:lnTo>
                    <a:lnTo>
                      <a:pt x="198" y="113"/>
                    </a:lnTo>
                    <a:lnTo>
                      <a:pt x="192" y="122"/>
                    </a:lnTo>
                    <a:lnTo>
                      <a:pt x="186" y="130"/>
                    </a:lnTo>
                    <a:lnTo>
                      <a:pt x="178" y="138"/>
                    </a:lnTo>
                    <a:lnTo>
                      <a:pt x="170" y="145"/>
                    </a:lnTo>
                    <a:lnTo>
                      <a:pt x="162" y="151"/>
                    </a:lnTo>
                    <a:lnTo>
                      <a:pt x="153" y="157"/>
                    </a:lnTo>
                    <a:lnTo>
                      <a:pt x="144" y="160"/>
                    </a:lnTo>
                    <a:lnTo>
                      <a:pt x="134" y="163"/>
                    </a:lnTo>
                    <a:lnTo>
                      <a:pt x="124" y="165"/>
                    </a:lnTo>
                    <a:lnTo>
                      <a:pt x="113" y="165"/>
                    </a:lnTo>
                    <a:lnTo>
                      <a:pt x="103" y="165"/>
                    </a:lnTo>
                    <a:lnTo>
                      <a:pt x="92" y="163"/>
                    </a:lnTo>
                    <a:lnTo>
                      <a:pt x="81" y="160"/>
                    </a:lnTo>
                    <a:lnTo>
                      <a:pt x="72" y="156"/>
                    </a:lnTo>
                    <a:lnTo>
                      <a:pt x="63" y="151"/>
                    </a:lnTo>
                    <a:lnTo>
                      <a:pt x="54" y="145"/>
                    </a:lnTo>
                    <a:lnTo>
                      <a:pt x="46" y="138"/>
                    </a:lnTo>
                    <a:lnTo>
                      <a:pt x="39" y="129"/>
                    </a:lnTo>
                    <a:lnTo>
                      <a:pt x="32" y="121"/>
                    </a:lnTo>
                    <a:lnTo>
                      <a:pt x="26" y="111"/>
                    </a:lnTo>
                    <a:lnTo>
                      <a:pt x="21" y="101"/>
                    </a:lnTo>
                    <a:lnTo>
                      <a:pt x="17" y="90"/>
                    </a:lnTo>
                    <a:lnTo>
                      <a:pt x="13" y="79"/>
                    </a:lnTo>
                    <a:lnTo>
                      <a:pt x="11" y="67"/>
                    </a:lnTo>
                    <a:lnTo>
                      <a:pt x="9" y="55"/>
                    </a:lnTo>
                    <a:lnTo>
                      <a:pt x="9" y="42"/>
                    </a:lnTo>
                    <a:lnTo>
                      <a:pt x="9" y="36"/>
                    </a:lnTo>
                    <a:lnTo>
                      <a:pt x="9" y="31"/>
                    </a:lnTo>
                    <a:lnTo>
                      <a:pt x="10" y="25"/>
                    </a:lnTo>
                    <a:lnTo>
                      <a:pt x="10" y="20"/>
                    </a:lnTo>
                    <a:lnTo>
                      <a:pt x="11" y="15"/>
                    </a:lnTo>
                    <a:lnTo>
                      <a:pt x="12" y="9"/>
                    </a:lnTo>
                    <a:lnTo>
                      <a:pt x="13" y="5"/>
                    </a:lnTo>
                    <a:lnTo>
                      <a:pt x="15" y="0"/>
                    </a:lnTo>
                    <a:lnTo>
                      <a:pt x="13" y="2"/>
                    </a:lnTo>
                    <a:lnTo>
                      <a:pt x="11" y="5"/>
                    </a:lnTo>
                    <a:lnTo>
                      <a:pt x="9" y="7"/>
                    </a:lnTo>
                    <a:lnTo>
                      <a:pt x="8" y="8"/>
                    </a:lnTo>
                    <a:lnTo>
                      <a:pt x="6" y="11"/>
                    </a:lnTo>
                    <a:lnTo>
                      <a:pt x="5" y="13"/>
                    </a:lnTo>
                    <a:lnTo>
                      <a:pt x="3" y="15"/>
                    </a:lnTo>
                    <a:lnTo>
                      <a:pt x="1" y="18"/>
                    </a:lnTo>
                    <a:close/>
                  </a:path>
                </a:pathLst>
              </a:custGeom>
              <a:solidFill>
                <a:srgbClr val="F5C6A0"/>
              </a:solidFill>
              <a:ln w="9525">
                <a:noFill/>
                <a:round/>
                <a:headEnd/>
                <a:tailEnd/>
              </a:ln>
            </p:spPr>
            <p:txBody>
              <a:bodyPr/>
              <a:lstStyle/>
              <a:p>
                <a:endParaRPr lang="zh-CN" altLang="en-US"/>
              </a:p>
            </p:txBody>
          </p:sp>
          <p:sp>
            <p:nvSpPr>
              <p:cNvPr id="18514" name="Freeform 81"/>
              <p:cNvSpPr>
                <a:spLocks/>
              </p:cNvSpPr>
              <p:nvPr/>
            </p:nvSpPr>
            <p:spPr bwMode="auto">
              <a:xfrm>
                <a:off x="1140" y="2651"/>
                <a:ext cx="43" cy="30"/>
              </a:xfrm>
              <a:custGeom>
                <a:avLst/>
                <a:gdLst>
                  <a:gd name="T0" fmla="*/ 0 w 217"/>
                  <a:gd name="T1" fmla="*/ 0 h 180"/>
                  <a:gd name="T2" fmla="*/ 0 w 217"/>
                  <a:gd name="T3" fmla="*/ 0 h 180"/>
                  <a:gd name="T4" fmla="*/ 0 w 217"/>
                  <a:gd name="T5" fmla="*/ 0 h 180"/>
                  <a:gd name="T6" fmla="*/ 0 w 217"/>
                  <a:gd name="T7" fmla="*/ 0 h 180"/>
                  <a:gd name="T8" fmla="*/ 0 w 217"/>
                  <a:gd name="T9" fmla="*/ 0 h 180"/>
                  <a:gd name="T10" fmla="*/ 0 w 217"/>
                  <a:gd name="T11" fmla="*/ 0 h 180"/>
                  <a:gd name="T12" fmla="*/ 0 w 217"/>
                  <a:gd name="T13" fmla="*/ 0 h 180"/>
                  <a:gd name="T14" fmla="*/ 0 w 217"/>
                  <a:gd name="T15" fmla="*/ 0 h 180"/>
                  <a:gd name="T16" fmla="*/ 0 w 217"/>
                  <a:gd name="T17" fmla="*/ 0 h 180"/>
                  <a:gd name="T18" fmla="*/ 0 w 217"/>
                  <a:gd name="T19" fmla="*/ 0 h 180"/>
                  <a:gd name="T20" fmla="*/ 0 w 217"/>
                  <a:gd name="T21" fmla="*/ 0 h 180"/>
                  <a:gd name="T22" fmla="*/ 0 w 217"/>
                  <a:gd name="T23" fmla="*/ 0 h 180"/>
                  <a:gd name="T24" fmla="*/ 0 w 217"/>
                  <a:gd name="T25" fmla="*/ 0 h 180"/>
                  <a:gd name="T26" fmla="*/ 0 w 217"/>
                  <a:gd name="T27" fmla="*/ 0 h 180"/>
                  <a:gd name="T28" fmla="*/ 0 w 217"/>
                  <a:gd name="T29" fmla="*/ 0 h 180"/>
                  <a:gd name="T30" fmla="*/ 0 w 217"/>
                  <a:gd name="T31" fmla="*/ 0 h 180"/>
                  <a:gd name="T32" fmla="*/ 0 w 217"/>
                  <a:gd name="T33" fmla="*/ 0 h 180"/>
                  <a:gd name="T34" fmla="*/ 0 w 217"/>
                  <a:gd name="T35" fmla="*/ 0 h 180"/>
                  <a:gd name="T36" fmla="*/ 0 w 217"/>
                  <a:gd name="T37" fmla="*/ 0 h 180"/>
                  <a:gd name="T38" fmla="*/ 0 w 217"/>
                  <a:gd name="T39" fmla="*/ 0 h 180"/>
                  <a:gd name="T40" fmla="*/ 0 w 217"/>
                  <a:gd name="T41" fmla="*/ 0 h 180"/>
                  <a:gd name="T42" fmla="*/ 0 w 217"/>
                  <a:gd name="T43" fmla="*/ 0 h 180"/>
                  <a:gd name="T44" fmla="*/ 0 w 217"/>
                  <a:gd name="T45" fmla="*/ 0 h 180"/>
                  <a:gd name="T46" fmla="*/ 0 w 217"/>
                  <a:gd name="T47" fmla="*/ 0 h 180"/>
                  <a:gd name="T48" fmla="*/ 0 w 217"/>
                  <a:gd name="T49" fmla="*/ 0 h 180"/>
                  <a:gd name="T50" fmla="*/ 0 w 217"/>
                  <a:gd name="T51" fmla="*/ 0 h 180"/>
                  <a:gd name="T52" fmla="*/ 0 w 217"/>
                  <a:gd name="T53" fmla="*/ 0 h 180"/>
                  <a:gd name="T54" fmla="*/ 0 w 217"/>
                  <a:gd name="T55" fmla="*/ 0 h 180"/>
                  <a:gd name="T56" fmla="*/ 0 w 217"/>
                  <a:gd name="T57" fmla="*/ 0 h 180"/>
                  <a:gd name="T58" fmla="*/ 0 w 217"/>
                  <a:gd name="T59" fmla="*/ 0 h 180"/>
                  <a:gd name="T60" fmla="*/ 0 w 217"/>
                  <a:gd name="T61" fmla="*/ 0 h 180"/>
                  <a:gd name="T62" fmla="*/ 0 w 217"/>
                  <a:gd name="T63" fmla="*/ 0 h 180"/>
                  <a:gd name="T64" fmla="*/ 0 w 217"/>
                  <a:gd name="T65" fmla="*/ 0 h 180"/>
                  <a:gd name="T66" fmla="*/ 0 w 217"/>
                  <a:gd name="T67" fmla="*/ 0 h 180"/>
                  <a:gd name="T68" fmla="*/ 0 w 217"/>
                  <a:gd name="T69" fmla="*/ 0 h 180"/>
                  <a:gd name="T70" fmla="*/ 0 w 217"/>
                  <a:gd name="T71" fmla="*/ 0 h 180"/>
                  <a:gd name="T72" fmla="*/ 0 w 217"/>
                  <a:gd name="T73" fmla="*/ 0 h 180"/>
                  <a:gd name="T74" fmla="*/ 0 w 217"/>
                  <a:gd name="T75" fmla="*/ 0 h 180"/>
                  <a:gd name="T76" fmla="*/ 0 w 217"/>
                  <a:gd name="T77" fmla="*/ 0 h 180"/>
                  <a:gd name="T78" fmla="*/ 0 w 217"/>
                  <a:gd name="T79" fmla="*/ 0 h 180"/>
                  <a:gd name="T80" fmla="*/ 0 w 217"/>
                  <a:gd name="T81" fmla="*/ 0 h 180"/>
                  <a:gd name="T82" fmla="*/ 0 w 217"/>
                  <a:gd name="T83" fmla="*/ 0 h 180"/>
                  <a:gd name="T84" fmla="*/ 0 w 217"/>
                  <a:gd name="T85" fmla="*/ 0 h 180"/>
                  <a:gd name="T86" fmla="*/ 0 w 217"/>
                  <a:gd name="T87" fmla="*/ 0 h 180"/>
                  <a:gd name="T88" fmla="*/ 0 w 217"/>
                  <a:gd name="T89" fmla="*/ 0 h 180"/>
                  <a:gd name="T90" fmla="*/ 0 w 217"/>
                  <a:gd name="T91" fmla="*/ 0 h 180"/>
                  <a:gd name="T92" fmla="*/ 0 w 217"/>
                  <a:gd name="T93" fmla="*/ 0 h 180"/>
                  <a:gd name="T94" fmla="*/ 0 w 217"/>
                  <a:gd name="T95" fmla="*/ 0 h 180"/>
                  <a:gd name="T96" fmla="*/ 0 w 217"/>
                  <a:gd name="T97" fmla="*/ 0 h 180"/>
                  <a:gd name="T98" fmla="*/ 0 w 217"/>
                  <a:gd name="T99" fmla="*/ 0 h 180"/>
                  <a:gd name="T100" fmla="*/ 0 w 217"/>
                  <a:gd name="T101" fmla="*/ 0 h 180"/>
                  <a:gd name="T102" fmla="*/ 0 w 217"/>
                  <a:gd name="T103" fmla="*/ 0 h 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7"/>
                  <a:gd name="T157" fmla="*/ 0 h 180"/>
                  <a:gd name="T158" fmla="*/ 217 w 217"/>
                  <a:gd name="T159" fmla="*/ 180 h 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7" h="180">
                    <a:moveTo>
                      <a:pt x="4" y="18"/>
                    </a:moveTo>
                    <a:lnTo>
                      <a:pt x="3" y="22"/>
                    </a:lnTo>
                    <a:lnTo>
                      <a:pt x="2" y="26"/>
                    </a:lnTo>
                    <a:lnTo>
                      <a:pt x="2" y="30"/>
                    </a:lnTo>
                    <a:lnTo>
                      <a:pt x="1" y="34"/>
                    </a:lnTo>
                    <a:lnTo>
                      <a:pt x="1" y="38"/>
                    </a:lnTo>
                    <a:lnTo>
                      <a:pt x="0" y="42"/>
                    </a:lnTo>
                    <a:lnTo>
                      <a:pt x="0" y="46"/>
                    </a:lnTo>
                    <a:lnTo>
                      <a:pt x="0" y="51"/>
                    </a:lnTo>
                    <a:lnTo>
                      <a:pt x="1" y="64"/>
                    </a:lnTo>
                    <a:lnTo>
                      <a:pt x="2" y="77"/>
                    </a:lnTo>
                    <a:lnTo>
                      <a:pt x="5" y="89"/>
                    </a:lnTo>
                    <a:lnTo>
                      <a:pt x="9" y="101"/>
                    </a:lnTo>
                    <a:lnTo>
                      <a:pt x="13" y="112"/>
                    </a:lnTo>
                    <a:lnTo>
                      <a:pt x="19" y="123"/>
                    </a:lnTo>
                    <a:lnTo>
                      <a:pt x="25" y="133"/>
                    </a:lnTo>
                    <a:lnTo>
                      <a:pt x="32" y="142"/>
                    </a:lnTo>
                    <a:lnTo>
                      <a:pt x="39" y="150"/>
                    </a:lnTo>
                    <a:lnTo>
                      <a:pt x="48" y="159"/>
                    </a:lnTo>
                    <a:lnTo>
                      <a:pt x="57" y="165"/>
                    </a:lnTo>
                    <a:lnTo>
                      <a:pt x="66" y="171"/>
                    </a:lnTo>
                    <a:lnTo>
                      <a:pt x="76" y="174"/>
                    </a:lnTo>
                    <a:lnTo>
                      <a:pt x="87" y="178"/>
                    </a:lnTo>
                    <a:lnTo>
                      <a:pt x="98" y="179"/>
                    </a:lnTo>
                    <a:lnTo>
                      <a:pt x="109" y="180"/>
                    </a:lnTo>
                    <a:lnTo>
                      <a:pt x="119" y="179"/>
                    </a:lnTo>
                    <a:lnTo>
                      <a:pt x="130" y="178"/>
                    </a:lnTo>
                    <a:lnTo>
                      <a:pt x="139" y="175"/>
                    </a:lnTo>
                    <a:lnTo>
                      <a:pt x="149" y="172"/>
                    </a:lnTo>
                    <a:lnTo>
                      <a:pt x="158" y="167"/>
                    </a:lnTo>
                    <a:lnTo>
                      <a:pt x="166" y="161"/>
                    </a:lnTo>
                    <a:lnTo>
                      <a:pt x="174" y="154"/>
                    </a:lnTo>
                    <a:lnTo>
                      <a:pt x="182" y="147"/>
                    </a:lnTo>
                    <a:lnTo>
                      <a:pt x="188" y="138"/>
                    </a:lnTo>
                    <a:lnTo>
                      <a:pt x="195" y="130"/>
                    </a:lnTo>
                    <a:lnTo>
                      <a:pt x="200" y="120"/>
                    </a:lnTo>
                    <a:lnTo>
                      <a:pt x="206" y="110"/>
                    </a:lnTo>
                    <a:lnTo>
                      <a:pt x="210" y="99"/>
                    </a:lnTo>
                    <a:lnTo>
                      <a:pt x="214" y="88"/>
                    </a:lnTo>
                    <a:lnTo>
                      <a:pt x="216" y="76"/>
                    </a:lnTo>
                    <a:lnTo>
                      <a:pt x="217" y="64"/>
                    </a:lnTo>
                    <a:lnTo>
                      <a:pt x="217" y="62"/>
                    </a:lnTo>
                    <a:lnTo>
                      <a:pt x="216" y="58"/>
                    </a:lnTo>
                    <a:lnTo>
                      <a:pt x="215" y="56"/>
                    </a:lnTo>
                    <a:lnTo>
                      <a:pt x="214" y="53"/>
                    </a:lnTo>
                    <a:lnTo>
                      <a:pt x="212" y="50"/>
                    </a:lnTo>
                    <a:lnTo>
                      <a:pt x="211" y="47"/>
                    </a:lnTo>
                    <a:lnTo>
                      <a:pt x="210" y="45"/>
                    </a:lnTo>
                    <a:lnTo>
                      <a:pt x="209" y="42"/>
                    </a:lnTo>
                    <a:lnTo>
                      <a:pt x="209" y="44"/>
                    </a:lnTo>
                    <a:lnTo>
                      <a:pt x="209" y="45"/>
                    </a:lnTo>
                    <a:lnTo>
                      <a:pt x="209" y="46"/>
                    </a:lnTo>
                    <a:lnTo>
                      <a:pt x="209" y="47"/>
                    </a:lnTo>
                    <a:lnTo>
                      <a:pt x="209" y="48"/>
                    </a:lnTo>
                    <a:lnTo>
                      <a:pt x="209" y="50"/>
                    </a:lnTo>
                    <a:lnTo>
                      <a:pt x="209" y="51"/>
                    </a:lnTo>
                    <a:lnTo>
                      <a:pt x="209" y="63"/>
                    </a:lnTo>
                    <a:lnTo>
                      <a:pt x="207" y="75"/>
                    </a:lnTo>
                    <a:lnTo>
                      <a:pt x="205" y="86"/>
                    </a:lnTo>
                    <a:lnTo>
                      <a:pt x="200" y="98"/>
                    </a:lnTo>
                    <a:lnTo>
                      <a:pt x="196" y="107"/>
                    </a:lnTo>
                    <a:lnTo>
                      <a:pt x="191" y="117"/>
                    </a:lnTo>
                    <a:lnTo>
                      <a:pt x="185" y="126"/>
                    </a:lnTo>
                    <a:lnTo>
                      <a:pt x="179" y="135"/>
                    </a:lnTo>
                    <a:lnTo>
                      <a:pt x="172" y="142"/>
                    </a:lnTo>
                    <a:lnTo>
                      <a:pt x="164" y="149"/>
                    </a:lnTo>
                    <a:lnTo>
                      <a:pt x="156" y="155"/>
                    </a:lnTo>
                    <a:lnTo>
                      <a:pt x="148" y="160"/>
                    </a:lnTo>
                    <a:lnTo>
                      <a:pt x="139" y="165"/>
                    </a:lnTo>
                    <a:lnTo>
                      <a:pt x="129" y="167"/>
                    </a:lnTo>
                    <a:lnTo>
                      <a:pt x="119" y="168"/>
                    </a:lnTo>
                    <a:lnTo>
                      <a:pt x="109" y="169"/>
                    </a:lnTo>
                    <a:lnTo>
                      <a:pt x="99" y="168"/>
                    </a:lnTo>
                    <a:lnTo>
                      <a:pt x="89" y="167"/>
                    </a:lnTo>
                    <a:lnTo>
                      <a:pt x="79" y="165"/>
                    </a:lnTo>
                    <a:lnTo>
                      <a:pt x="70" y="160"/>
                    </a:lnTo>
                    <a:lnTo>
                      <a:pt x="61" y="155"/>
                    </a:lnTo>
                    <a:lnTo>
                      <a:pt x="53" y="149"/>
                    </a:lnTo>
                    <a:lnTo>
                      <a:pt x="45" y="142"/>
                    </a:lnTo>
                    <a:lnTo>
                      <a:pt x="38" y="135"/>
                    </a:lnTo>
                    <a:lnTo>
                      <a:pt x="32" y="126"/>
                    </a:lnTo>
                    <a:lnTo>
                      <a:pt x="26" y="117"/>
                    </a:lnTo>
                    <a:lnTo>
                      <a:pt x="21" y="107"/>
                    </a:lnTo>
                    <a:lnTo>
                      <a:pt x="17" y="98"/>
                    </a:lnTo>
                    <a:lnTo>
                      <a:pt x="14" y="86"/>
                    </a:lnTo>
                    <a:lnTo>
                      <a:pt x="11" y="75"/>
                    </a:lnTo>
                    <a:lnTo>
                      <a:pt x="10" y="63"/>
                    </a:lnTo>
                    <a:lnTo>
                      <a:pt x="9" y="51"/>
                    </a:lnTo>
                    <a:lnTo>
                      <a:pt x="9" y="44"/>
                    </a:lnTo>
                    <a:lnTo>
                      <a:pt x="10" y="38"/>
                    </a:lnTo>
                    <a:lnTo>
                      <a:pt x="11" y="32"/>
                    </a:lnTo>
                    <a:lnTo>
                      <a:pt x="12" y="24"/>
                    </a:lnTo>
                    <a:lnTo>
                      <a:pt x="13" y="18"/>
                    </a:lnTo>
                    <a:lnTo>
                      <a:pt x="14" y="12"/>
                    </a:lnTo>
                    <a:lnTo>
                      <a:pt x="16" y="6"/>
                    </a:lnTo>
                    <a:lnTo>
                      <a:pt x="18" y="0"/>
                    </a:lnTo>
                    <a:lnTo>
                      <a:pt x="16" y="3"/>
                    </a:lnTo>
                    <a:lnTo>
                      <a:pt x="15" y="5"/>
                    </a:lnTo>
                    <a:lnTo>
                      <a:pt x="13" y="6"/>
                    </a:lnTo>
                    <a:lnTo>
                      <a:pt x="11" y="9"/>
                    </a:lnTo>
                    <a:lnTo>
                      <a:pt x="9" y="11"/>
                    </a:lnTo>
                    <a:lnTo>
                      <a:pt x="7" y="14"/>
                    </a:lnTo>
                    <a:lnTo>
                      <a:pt x="5" y="16"/>
                    </a:lnTo>
                    <a:lnTo>
                      <a:pt x="4" y="18"/>
                    </a:lnTo>
                    <a:close/>
                  </a:path>
                </a:pathLst>
              </a:custGeom>
              <a:solidFill>
                <a:srgbClr val="F6C9A1"/>
              </a:solidFill>
              <a:ln w="9525">
                <a:noFill/>
                <a:round/>
                <a:headEnd/>
                <a:tailEnd/>
              </a:ln>
            </p:spPr>
            <p:txBody>
              <a:bodyPr/>
              <a:lstStyle/>
              <a:p>
                <a:endParaRPr lang="zh-CN" altLang="en-US"/>
              </a:p>
            </p:txBody>
          </p:sp>
          <p:sp>
            <p:nvSpPr>
              <p:cNvPr id="18515" name="Freeform 82"/>
              <p:cNvSpPr>
                <a:spLocks/>
              </p:cNvSpPr>
              <p:nvPr/>
            </p:nvSpPr>
            <p:spPr bwMode="auto">
              <a:xfrm>
                <a:off x="1141" y="2650"/>
                <a:ext cx="42" cy="30"/>
              </a:xfrm>
              <a:custGeom>
                <a:avLst/>
                <a:gdLst>
                  <a:gd name="T0" fmla="*/ 0 w 209"/>
                  <a:gd name="T1" fmla="*/ 0 h 181"/>
                  <a:gd name="T2" fmla="*/ 0 w 209"/>
                  <a:gd name="T3" fmla="*/ 0 h 181"/>
                  <a:gd name="T4" fmla="*/ 0 w 209"/>
                  <a:gd name="T5" fmla="*/ 0 h 181"/>
                  <a:gd name="T6" fmla="*/ 0 w 209"/>
                  <a:gd name="T7" fmla="*/ 0 h 181"/>
                  <a:gd name="T8" fmla="*/ 0 w 209"/>
                  <a:gd name="T9" fmla="*/ 0 h 181"/>
                  <a:gd name="T10" fmla="*/ 0 w 209"/>
                  <a:gd name="T11" fmla="*/ 0 h 181"/>
                  <a:gd name="T12" fmla="*/ 0 w 209"/>
                  <a:gd name="T13" fmla="*/ 0 h 181"/>
                  <a:gd name="T14" fmla="*/ 0 w 209"/>
                  <a:gd name="T15" fmla="*/ 0 h 181"/>
                  <a:gd name="T16" fmla="*/ 0 w 209"/>
                  <a:gd name="T17" fmla="*/ 0 h 181"/>
                  <a:gd name="T18" fmla="*/ 0 w 209"/>
                  <a:gd name="T19" fmla="*/ 0 h 181"/>
                  <a:gd name="T20" fmla="*/ 0 w 209"/>
                  <a:gd name="T21" fmla="*/ 0 h 181"/>
                  <a:gd name="T22" fmla="*/ 0 w 209"/>
                  <a:gd name="T23" fmla="*/ 0 h 181"/>
                  <a:gd name="T24" fmla="*/ 0 w 209"/>
                  <a:gd name="T25" fmla="*/ 0 h 181"/>
                  <a:gd name="T26" fmla="*/ 0 w 209"/>
                  <a:gd name="T27" fmla="*/ 0 h 181"/>
                  <a:gd name="T28" fmla="*/ 0 w 209"/>
                  <a:gd name="T29" fmla="*/ 0 h 181"/>
                  <a:gd name="T30" fmla="*/ 0 w 209"/>
                  <a:gd name="T31" fmla="*/ 0 h 181"/>
                  <a:gd name="T32" fmla="*/ 0 w 209"/>
                  <a:gd name="T33" fmla="*/ 0 h 181"/>
                  <a:gd name="T34" fmla="*/ 0 w 209"/>
                  <a:gd name="T35" fmla="*/ 0 h 181"/>
                  <a:gd name="T36" fmla="*/ 0 w 209"/>
                  <a:gd name="T37" fmla="*/ 0 h 181"/>
                  <a:gd name="T38" fmla="*/ 0 w 209"/>
                  <a:gd name="T39" fmla="*/ 0 h 181"/>
                  <a:gd name="T40" fmla="*/ 0 w 209"/>
                  <a:gd name="T41" fmla="*/ 0 h 181"/>
                  <a:gd name="T42" fmla="*/ 0 w 209"/>
                  <a:gd name="T43" fmla="*/ 0 h 181"/>
                  <a:gd name="T44" fmla="*/ 0 w 209"/>
                  <a:gd name="T45" fmla="*/ 0 h 181"/>
                  <a:gd name="T46" fmla="*/ 0 w 209"/>
                  <a:gd name="T47" fmla="*/ 0 h 181"/>
                  <a:gd name="T48" fmla="*/ 0 w 209"/>
                  <a:gd name="T49" fmla="*/ 0 h 181"/>
                  <a:gd name="T50" fmla="*/ 0 w 209"/>
                  <a:gd name="T51" fmla="*/ 0 h 181"/>
                  <a:gd name="T52" fmla="*/ 0 w 209"/>
                  <a:gd name="T53" fmla="*/ 0 h 181"/>
                  <a:gd name="T54" fmla="*/ 0 w 209"/>
                  <a:gd name="T55" fmla="*/ 0 h 181"/>
                  <a:gd name="T56" fmla="*/ 0 w 209"/>
                  <a:gd name="T57" fmla="*/ 0 h 181"/>
                  <a:gd name="T58" fmla="*/ 0 w 209"/>
                  <a:gd name="T59" fmla="*/ 0 h 181"/>
                  <a:gd name="T60" fmla="*/ 0 w 209"/>
                  <a:gd name="T61" fmla="*/ 0 h 181"/>
                  <a:gd name="T62" fmla="*/ 0 w 209"/>
                  <a:gd name="T63" fmla="*/ 0 h 181"/>
                  <a:gd name="T64" fmla="*/ 0 w 209"/>
                  <a:gd name="T65" fmla="*/ 0 h 181"/>
                  <a:gd name="T66" fmla="*/ 0 w 209"/>
                  <a:gd name="T67" fmla="*/ 0 h 181"/>
                  <a:gd name="T68" fmla="*/ 0 w 209"/>
                  <a:gd name="T69" fmla="*/ 0 h 181"/>
                  <a:gd name="T70" fmla="*/ 0 w 209"/>
                  <a:gd name="T71" fmla="*/ 0 h 181"/>
                  <a:gd name="T72" fmla="*/ 0 w 209"/>
                  <a:gd name="T73" fmla="*/ 0 h 181"/>
                  <a:gd name="T74" fmla="*/ 0 w 209"/>
                  <a:gd name="T75" fmla="*/ 0 h 181"/>
                  <a:gd name="T76" fmla="*/ 0 w 209"/>
                  <a:gd name="T77" fmla="*/ 0 h 181"/>
                  <a:gd name="T78" fmla="*/ 0 w 209"/>
                  <a:gd name="T79" fmla="*/ 0 h 181"/>
                  <a:gd name="T80" fmla="*/ 0 w 209"/>
                  <a:gd name="T81" fmla="*/ 0 h 181"/>
                  <a:gd name="T82" fmla="*/ 0 w 209"/>
                  <a:gd name="T83" fmla="*/ 0 h 181"/>
                  <a:gd name="T84" fmla="*/ 0 w 209"/>
                  <a:gd name="T85" fmla="*/ 0 h 181"/>
                  <a:gd name="T86" fmla="*/ 0 w 209"/>
                  <a:gd name="T87" fmla="*/ 0 h 181"/>
                  <a:gd name="T88" fmla="*/ 0 w 209"/>
                  <a:gd name="T89" fmla="*/ 0 h 181"/>
                  <a:gd name="T90" fmla="*/ 0 w 209"/>
                  <a:gd name="T91" fmla="*/ 0 h 181"/>
                  <a:gd name="T92" fmla="*/ 0 w 209"/>
                  <a:gd name="T93" fmla="*/ 0 h 181"/>
                  <a:gd name="T94" fmla="*/ 0 w 209"/>
                  <a:gd name="T95" fmla="*/ 0 h 181"/>
                  <a:gd name="T96" fmla="*/ 0 w 209"/>
                  <a:gd name="T97" fmla="*/ 0 h 181"/>
                  <a:gd name="T98" fmla="*/ 0 w 209"/>
                  <a:gd name="T99" fmla="*/ 0 h 181"/>
                  <a:gd name="T100" fmla="*/ 0 w 209"/>
                  <a:gd name="T101" fmla="*/ 0 h 181"/>
                  <a:gd name="T102" fmla="*/ 0 w 209"/>
                  <a:gd name="T103" fmla="*/ 0 h 1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9"/>
                  <a:gd name="T157" fmla="*/ 0 h 181"/>
                  <a:gd name="T158" fmla="*/ 209 w 209"/>
                  <a:gd name="T159" fmla="*/ 181 h 1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9" h="181">
                    <a:moveTo>
                      <a:pt x="6" y="16"/>
                    </a:moveTo>
                    <a:lnTo>
                      <a:pt x="4" y="21"/>
                    </a:lnTo>
                    <a:lnTo>
                      <a:pt x="3" y="25"/>
                    </a:lnTo>
                    <a:lnTo>
                      <a:pt x="2" y="31"/>
                    </a:lnTo>
                    <a:lnTo>
                      <a:pt x="1" y="36"/>
                    </a:lnTo>
                    <a:lnTo>
                      <a:pt x="1" y="41"/>
                    </a:lnTo>
                    <a:lnTo>
                      <a:pt x="0" y="47"/>
                    </a:lnTo>
                    <a:lnTo>
                      <a:pt x="0" y="52"/>
                    </a:lnTo>
                    <a:lnTo>
                      <a:pt x="0" y="58"/>
                    </a:lnTo>
                    <a:lnTo>
                      <a:pt x="0" y="71"/>
                    </a:lnTo>
                    <a:lnTo>
                      <a:pt x="2" y="83"/>
                    </a:lnTo>
                    <a:lnTo>
                      <a:pt x="4" y="95"/>
                    </a:lnTo>
                    <a:lnTo>
                      <a:pt x="8" y="106"/>
                    </a:lnTo>
                    <a:lnTo>
                      <a:pt x="12" y="117"/>
                    </a:lnTo>
                    <a:lnTo>
                      <a:pt x="17" y="127"/>
                    </a:lnTo>
                    <a:lnTo>
                      <a:pt x="23" y="137"/>
                    </a:lnTo>
                    <a:lnTo>
                      <a:pt x="30" y="145"/>
                    </a:lnTo>
                    <a:lnTo>
                      <a:pt x="37" y="154"/>
                    </a:lnTo>
                    <a:lnTo>
                      <a:pt x="45" y="161"/>
                    </a:lnTo>
                    <a:lnTo>
                      <a:pt x="54" y="167"/>
                    </a:lnTo>
                    <a:lnTo>
                      <a:pt x="63" y="172"/>
                    </a:lnTo>
                    <a:lnTo>
                      <a:pt x="72" y="176"/>
                    </a:lnTo>
                    <a:lnTo>
                      <a:pt x="83" y="179"/>
                    </a:lnTo>
                    <a:lnTo>
                      <a:pt x="94" y="181"/>
                    </a:lnTo>
                    <a:lnTo>
                      <a:pt x="104" y="181"/>
                    </a:lnTo>
                    <a:lnTo>
                      <a:pt x="115" y="181"/>
                    </a:lnTo>
                    <a:lnTo>
                      <a:pt x="125" y="179"/>
                    </a:lnTo>
                    <a:lnTo>
                      <a:pt x="135" y="176"/>
                    </a:lnTo>
                    <a:lnTo>
                      <a:pt x="144" y="173"/>
                    </a:lnTo>
                    <a:lnTo>
                      <a:pt x="153" y="167"/>
                    </a:lnTo>
                    <a:lnTo>
                      <a:pt x="161" y="161"/>
                    </a:lnTo>
                    <a:lnTo>
                      <a:pt x="169" y="154"/>
                    </a:lnTo>
                    <a:lnTo>
                      <a:pt x="177" y="146"/>
                    </a:lnTo>
                    <a:lnTo>
                      <a:pt x="183" y="138"/>
                    </a:lnTo>
                    <a:lnTo>
                      <a:pt x="189" y="129"/>
                    </a:lnTo>
                    <a:lnTo>
                      <a:pt x="194" y="118"/>
                    </a:lnTo>
                    <a:lnTo>
                      <a:pt x="200" y="107"/>
                    </a:lnTo>
                    <a:lnTo>
                      <a:pt x="203" y="96"/>
                    </a:lnTo>
                    <a:lnTo>
                      <a:pt x="206" y="84"/>
                    </a:lnTo>
                    <a:lnTo>
                      <a:pt x="208" y="72"/>
                    </a:lnTo>
                    <a:lnTo>
                      <a:pt x="209" y="60"/>
                    </a:lnTo>
                    <a:lnTo>
                      <a:pt x="207" y="57"/>
                    </a:lnTo>
                    <a:lnTo>
                      <a:pt x="206" y="54"/>
                    </a:lnTo>
                    <a:lnTo>
                      <a:pt x="205" y="52"/>
                    </a:lnTo>
                    <a:lnTo>
                      <a:pt x="204" y="49"/>
                    </a:lnTo>
                    <a:lnTo>
                      <a:pt x="202" y="46"/>
                    </a:lnTo>
                    <a:lnTo>
                      <a:pt x="201" y="43"/>
                    </a:lnTo>
                    <a:lnTo>
                      <a:pt x="200" y="41"/>
                    </a:lnTo>
                    <a:lnTo>
                      <a:pt x="197" y="39"/>
                    </a:lnTo>
                    <a:lnTo>
                      <a:pt x="197" y="41"/>
                    </a:lnTo>
                    <a:lnTo>
                      <a:pt x="198" y="43"/>
                    </a:lnTo>
                    <a:lnTo>
                      <a:pt x="198" y="46"/>
                    </a:lnTo>
                    <a:lnTo>
                      <a:pt x="198" y="48"/>
                    </a:lnTo>
                    <a:lnTo>
                      <a:pt x="198" y="51"/>
                    </a:lnTo>
                    <a:lnTo>
                      <a:pt x="198" y="53"/>
                    </a:lnTo>
                    <a:lnTo>
                      <a:pt x="200" y="55"/>
                    </a:lnTo>
                    <a:lnTo>
                      <a:pt x="200" y="58"/>
                    </a:lnTo>
                    <a:lnTo>
                      <a:pt x="198" y="70"/>
                    </a:lnTo>
                    <a:lnTo>
                      <a:pt x="197" y="81"/>
                    </a:lnTo>
                    <a:lnTo>
                      <a:pt x="194" y="91"/>
                    </a:lnTo>
                    <a:lnTo>
                      <a:pt x="191" y="102"/>
                    </a:lnTo>
                    <a:lnTo>
                      <a:pt x="187" y="112"/>
                    </a:lnTo>
                    <a:lnTo>
                      <a:pt x="182" y="121"/>
                    </a:lnTo>
                    <a:lnTo>
                      <a:pt x="177" y="130"/>
                    </a:lnTo>
                    <a:lnTo>
                      <a:pt x="171" y="138"/>
                    </a:lnTo>
                    <a:lnTo>
                      <a:pt x="164" y="145"/>
                    </a:lnTo>
                    <a:lnTo>
                      <a:pt x="157" y="151"/>
                    </a:lnTo>
                    <a:lnTo>
                      <a:pt x="149" y="157"/>
                    </a:lnTo>
                    <a:lnTo>
                      <a:pt x="141" y="162"/>
                    </a:lnTo>
                    <a:lnTo>
                      <a:pt x="132" y="166"/>
                    </a:lnTo>
                    <a:lnTo>
                      <a:pt x="123" y="169"/>
                    </a:lnTo>
                    <a:lnTo>
                      <a:pt x="114" y="170"/>
                    </a:lnTo>
                    <a:lnTo>
                      <a:pt x="104" y="170"/>
                    </a:lnTo>
                    <a:lnTo>
                      <a:pt x="94" y="170"/>
                    </a:lnTo>
                    <a:lnTo>
                      <a:pt x="85" y="169"/>
                    </a:lnTo>
                    <a:lnTo>
                      <a:pt x="76" y="166"/>
                    </a:lnTo>
                    <a:lnTo>
                      <a:pt x="66" y="162"/>
                    </a:lnTo>
                    <a:lnTo>
                      <a:pt x="58" y="157"/>
                    </a:lnTo>
                    <a:lnTo>
                      <a:pt x="50" y="151"/>
                    </a:lnTo>
                    <a:lnTo>
                      <a:pt x="43" y="145"/>
                    </a:lnTo>
                    <a:lnTo>
                      <a:pt x="36" y="138"/>
                    </a:lnTo>
                    <a:lnTo>
                      <a:pt x="30" y="130"/>
                    </a:lnTo>
                    <a:lnTo>
                      <a:pt x="25" y="121"/>
                    </a:lnTo>
                    <a:lnTo>
                      <a:pt x="20" y="112"/>
                    </a:lnTo>
                    <a:lnTo>
                      <a:pt x="16" y="102"/>
                    </a:lnTo>
                    <a:lnTo>
                      <a:pt x="13" y="91"/>
                    </a:lnTo>
                    <a:lnTo>
                      <a:pt x="11" y="81"/>
                    </a:lnTo>
                    <a:lnTo>
                      <a:pt x="9" y="70"/>
                    </a:lnTo>
                    <a:lnTo>
                      <a:pt x="9" y="58"/>
                    </a:lnTo>
                    <a:lnTo>
                      <a:pt x="9" y="49"/>
                    </a:lnTo>
                    <a:lnTo>
                      <a:pt x="10" y="42"/>
                    </a:lnTo>
                    <a:lnTo>
                      <a:pt x="11" y="35"/>
                    </a:lnTo>
                    <a:lnTo>
                      <a:pt x="12" y="28"/>
                    </a:lnTo>
                    <a:lnTo>
                      <a:pt x="14" y="21"/>
                    </a:lnTo>
                    <a:lnTo>
                      <a:pt x="16" y="13"/>
                    </a:lnTo>
                    <a:lnTo>
                      <a:pt x="19" y="6"/>
                    </a:lnTo>
                    <a:lnTo>
                      <a:pt x="22" y="0"/>
                    </a:lnTo>
                    <a:lnTo>
                      <a:pt x="20" y="1"/>
                    </a:lnTo>
                    <a:lnTo>
                      <a:pt x="18" y="4"/>
                    </a:lnTo>
                    <a:lnTo>
                      <a:pt x="16" y="6"/>
                    </a:lnTo>
                    <a:lnTo>
                      <a:pt x="14" y="7"/>
                    </a:lnTo>
                    <a:lnTo>
                      <a:pt x="12" y="10"/>
                    </a:lnTo>
                    <a:lnTo>
                      <a:pt x="10" y="12"/>
                    </a:lnTo>
                    <a:lnTo>
                      <a:pt x="8" y="13"/>
                    </a:lnTo>
                    <a:lnTo>
                      <a:pt x="6" y="16"/>
                    </a:lnTo>
                    <a:close/>
                  </a:path>
                </a:pathLst>
              </a:custGeom>
              <a:solidFill>
                <a:srgbClr val="F6CBA4"/>
              </a:solidFill>
              <a:ln w="9525">
                <a:noFill/>
                <a:round/>
                <a:headEnd/>
                <a:tailEnd/>
              </a:ln>
            </p:spPr>
            <p:txBody>
              <a:bodyPr/>
              <a:lstStyle/>
              <a:p>
                <a:endParaRPr lang="zh-CN" altLang="en-US"/>
              </a:p>
            </p:txBody>
          </p:sp>
          <p:sp>
            <p:nvSpPr>
              <p:cNvPr id="18516" name="Freeform 83"/>
              <p:cNvSpPr>
                <a:spLocks/>
              </p:cNvSpPr>
              <p:nvPr/>
            </p:nvSpPr>
            <p:spPr bwMode="auto">
              <a:xfrm>
                <a:off x="1142" y="2649"/>
                <a:ext cx="40" cy="30"/>
              </a:xfrm>
              <a:custGeom>
                <a:avLst/>
                <a:gdLst>
                  <a:gd name="T0" fmla="*/ 0 w 200"/>
                  <a:gd name="T1" fmla="*/ 0 h 183"/>
                  <a:gd name="T2" fmla="*/ 0 w 200"/>
                  <a:gd name="T3" fmla="*/ 0 h 183"/>
                  <a:gd name="T4" fmla="*/ 0 w 200"/>
                  <a:gd name="T5" fmla="*/ 0 h 183"/>
                  <a:gd name="T6" fmla="*/ 0 w 200"/>
                  <a:gd name="T7" fmla="*/ 0 h 183"/>
                  <a:gd name="T8" fmla="*/ 0 w 200"/>
                  <a:gd name="T9" fmla="*/ 0 h 183"/>
                  <a:gd name="T10" fmla="*/ 0 w 200"/>
                  <a:gd name="T11" fmla="*/ 0 h 183"/>
                  <a:gd name="T12" fmla="*/ 0 w 200"/>
                  <a:gd name="T13" fmla="*/ 0 h 183"/>
                  <a:gd name="T14" fmla="*/ 0 w 200"/>
                  <a:gd name="T15" fmla="*/ 0 h 183"/>
                  <a:gd name="T16" fmla="*/ 0 w 200"/>
                  <a:gd name="T17" fmla="*/ 0 h 183"/>
                  <a:gd name="T18" fmla="*/ 0 w 200"/>
                  <a:gd name="T19" fmla="*/ 0 h 183"/>
                  <a:gd name="T20" fmla="*/ 0 w 200"/>
                  <a:gd name="T21" fmla="*/ 0 h 183"/>
                  <a:gd name="T22" fmla="*/ 0 w 200"/>
                  <a:gd name="T23" fmla="*/ 0 h 183"/>
                  <a:gd name="T24" fmla="*/ 0 w 200"/>
                  <a:gd name="T25" fmla="*/ 0 h 183"/>
                  <a:gd name="T26" fmla="*/ 0 w 200"/>
                  <a:gd name="T27" fmla="*/ 0 h 183"/>
                  <a:gd name="T28" fmla="*/ 0 w 200"/>
                  <a:gd name="T29" fmla="*/ 0 h 183"/>
                  <a:gd name="T30" fmla="*/ 0 w 200"/>
                  <a:gd name="T31" fmla="*/ 0 h 183"/>
                  <a:gd name="T32" fmla="*/ 0 w 200"/>
                  <a:gd name="T33" fmla="*/ 0 h 183"/>
                  <a:gd name="T34" fmla="*/ 0 w 200"/>
                  <a:gd name="T35" fmla="*/ 0 h 183"/>
                  <a:gd name="T36" fmla="*/ 0 w 200"/>
                  <a:gd name="T37" fmla="*/ 0 h 183"/>
                  <a:gd name="T38" fmla="*/ 0 w 200"/>
                  <a:gd name="T39" fmla="*/ 0 h 183"/>
                  <a:gd name="T40" fmla="*/ 0 w 200"/>
                  <a:gd name="T41" fmla="*/ 0 h 183"/>
                  <a:gd name="T42" fmla="*/ 0 w 200"/>
                  <a:gd name="T43" fmla="*/ 0 h 183"/>
                  <a:gd name="T44" fmla="*/ 0 w 200"/>
                  <a:gd name="T45" fmla="*/ 0 h 183"/>
                  <a:gd name="T46" fmla="*/ 0 w 200"/>
                  <a:gd name="T47" fmla="*/ 0 h 183"/>
                  <a:gd name="T48" fmla="*/ 0 w 200"/>
                  <a:gd name="T49" fmla="*/ 0 h 183"/>
                  <a:gd name="T50" fmla="*/ 0 w 200"/>
                  <a:gd name="T51" fmla="*/ 0 h 183"/>
                  <a:gd name="T52" fmla="*/ 0 w 200"/>
                  <a:gd name="T53" fmla="*/ 0 h 183"/>
                  <a:gd name="T54" fmla="*/ 0 w 200"/>
                  <a:gd name="T55" fmla="*/ 0 h 183"/>
                  <a:gd name="T56" fmla="*/ 0 w 200"/>
                  <a:gd name="T57" fmla="*/ 0 h 183"/>
                  <a:gd name="T58" fmla="*/ 0 w 200"/>
                  <a:gd name="T59" fmla="*/ 0 h 183"/>
                  <a:gd name="T60" fmla="*/ 0 w 200"/>
                  <a:gd name="T61" fmla="*/ 0 h 183"/>
                  <a:gd name="T62" fmla="*/ 0 w 200"/>
                  <a:gd name="T63" fmla="*/ 0 h 183"/>
                  <a:gd name="T64" fmla="*/ 0 w 200"/>
                  <a:gd name="T65" fmla="*/ 0 h 183"/>
                  <a:gd name="T66" fmla="*/ 0 w 200"/>
                  <a:gd name="T67" fmla="*/ 0 h 183"/>
                  <a:gd name="T68" fmla="*/ 0 w 200"/>
                  <a:gd name="T69" fmla="*/ 0 h 183"/>
                  <a:gd name="T70" fmla="*/ 0 w 200"/>
                  <a:gd name="T71" fmla="*/ 0 h 183"/>
                  <a:gd name="T72" fmla="*/ 0 w 200"/>
                  <a:gd name="T73" fmla="*/ 0 h 183"/>
                  <a:gd name="T74" fmla="*/ 0 w 200"/>
                  <a:gd name="T75" fmla="*/ 0 h 183"/>
                  <a:gd name="T76" fmla="*/ 0 w 200"/>
                  <a:gd name="T77" fmla="*/ 0 h 183"/>
                  <a:gd name="T78" fmla="*/ 0 w 200"/>
                  <a:gd name="T79" fmla="*/ 0 h 183"/>
                  <a:gd name="T80" fmla="*/ 0 w 200"/>
                  <a:gd name="T81" fmla="*/ 0 h 183"/>
                  <a:gd name="T82" fmla="*/ 0 w 200"/>
                  <a:gd name="T83" fmla="*/ 0 h 183"/>
                  <a:gd name="T84" fmla="*/ 0 w 200"/>
                  <a:gd name="T85" fmla="*/ 0 h 183"/>
                  <a:gd name="T86" fmla="*/ 0 w 200"/>
                  <a:gd name="T87" fmla="*/ 0 h 183"/>
                  <a:gd name="T88" fmla="*/ 0 w 200"/>
                  <a:gd name="T89" fmla="*/ 0 h 183"/>
                  <a:gd name="T90" fmla="*/ 0 w 200"/>
                  <a:gd name="T91" fmla="*/ 0 h 183"/>
                  <a:gd name="T92" fmla="*/ 0 w 200"/>
                  <a:gd name="T93" fmla="*/ 0 h 183"/>
                  <a:gd name="T94" fmla="*/ 0 w 200"/>
                  <a:gd name="T95" fmla="*/ 0 h 183"/>
                  <a:gd name="T96" fmla="*/ 0 w 200"/>
                  <a:gd name="T97" fmla="*/ 0 h 183"/>
                  <a:gd name="T98" fmla="*/ 0 w 200"/>
                  <a:gd name="T99" fmla="*/ 0 h 183"/>
                  <a:gd name="T100" fmla="*/ 0 w 200"/>
                  <a:gd name="T101" fmla="*/ 0 h 183"/>
                  <a:gd name="T102" fmla="*/ 0 w 200"/>
                  <a:gd name="T103" fmla="*/ 0 h 183"/>
                  <a:gd name="T104" fmla="*/ 0 w 200"/>
                  <a:gd name="T105" fmla="*/ 0 h 183"/>
                  <a:gd name="T106" fmla="*/ 0 w 200"/>
                  <a:gd name="T107" fmla="*/ 0 h 183"/>
                  <a:gd name="T108" fmla="*/ 0 w 200"/>
                  <a:gd name="T109" fmla="*/ 0 h 183"/>
                  <a:gd name="T110" fmla="*/ 0 w 200"/>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
                  <a:gd name="T169" fmla="*/ 0 h 183"/>
                  <a:gd name="T170" fmla="*/ 200 w 200"/>
                  <a:gd name="T171" fmla="*/ 183 h 1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 h="183">
                    <a:moveTo>
                      <a:pt x="200" y="65"/>
                    </a:moveTo>
                    <a:lnTo>
                      <a:pt x="200" y="64"/>
                    </a:lnTo>
                    <a:lnTo>
                      <a:pt x="200" y="62"/>
                    </a:lnTo>
                    <a:lnTo>
                      <a:pt x="200" y="61"/>
                    </a:lnTo>
                    <a:lnTo>
                      <a:pt x="200" y="60"/>
                    </a:lnTo>
                    <a:lnTo>
                      <a:pt x="200" y="59"/>
                    </a:lnTo>
                    <a:lnTo>
                      <a:pt x="200" y="58"/>
                    </a:lnTo>
                    <a:lnTo>
                      <a:pt x="200" y="56"/>
                    </a:lnTo>
                    <a:lnTo>
                      <a:pt x="198" y="53"/>
                    </a:lnTo>
                    <a:lnTo>
                      <a:pt x="197" y="50"/>
                    </a:lnTo>
                    <a:lnTo>
                      <a:pt x="196" y="48"/>
                    </a:lnTo>
                    <a:lnTo>
                      <a:pt x="193" y="46"/>
                    </a:lnTo>
                    <a:lnTo>
                      <a:pt x="192" y="42"/>
                    </a:lnTo>
                    <a:lnTo>
                      <a:pt x="190" y="40"/>
                    </a:lnTo>
                    <a:lnTo>
                      <a:pt x="188" y="37"/>
                    </a:lnTo>
                    <a:lnTo>
                      <a:pt x="187" y="35"/>
                    </a:lnTo>
                    <a:lnTo>
                      <a:pt x="187" y="38"/>
                    </a:lnTo>
                    <a:lnTo>
                      <a:pt x="188" y="42"/>
                    </a:lnTo>
                    <a:lnTo>
                      <a:pt x="189" y="46"/>
                    </a:lnTo>
                    <a:lnTo>
                      <a:pt x="189" y="49"/>
                    </a:lnTo>
                    <a:lnTo>
                      <a:pt x="190" y="53"/>
                    </a:lnTo>
                    <a:lnTo>
                      <a:pt x="190" y="58"/>
                    </a:lnTo>
                    <a:lnTo>
                      <a:pt x="190" y="61"/>
                    </a:lnTo>
                    <a:lnTo>
                      <a:pt x="190" y="65"/>
                    </a:lnTo>
                    <a:lnTo>
                      <a:pt x="190" y="76"/>
                    </a:lnTo>
                    <a:lnTo>
                      <a:pt x="188" y="86"/>
                    </a:lnTo>
                    <a:lnTo>
                      <a:pt x="186" y="97"/>
                    </a:lnTo>
                    <a:lnTo>
                      <a:pt x="183" y="107"/>
                    </a:lnTo>
                    <a:lnTo>
                      <a:pt x="179" y="116"/>
                    </a:lnTo>
                    <a:lnTo>
                      <a:pt x="175" y="125"/>
                    </a:lnTo>
                    <a:lnTo>
                      <a:pt x="169" y="133"/>
                    </a:lnTo>
                    <a:lnTo>
                      <a:pt x="164" y="142"/>
                    </a:lnTo>
                    <a:lnTo>
                      <a:pt x="157" y="147"/>
                    </a:lnTo>
                    <a:lnTo>
                      <a:pt x="150" y="155"/>
                    </a:lnTo>
                    <a:lnTo>
                      <a:pt x="143" y="159"/>
                    </a:lnTo>
                    <a:lnTo>
                      <a:pt x="135" y="164"/>
                    </a:lnTo>
                    <a:lnTo>
                      <a:pt x="127" y="168"/>
                    </a:lnTo>
                    <a:lnTo>
                      <a:pt x="118" y="170"/>
                    </a:lnTo>
                    <a:lnTo>
                      <a:pt x="109" y="173"/>
                    </a:lnTo>
                    <a:lnTo>
                      <a:pt x="100" y="173"/>
                    </a:lnTo>
                    <a:lnTo>
                      <a:pt x="91" y="173"/>
                    </a:lnTo>
                    <a:lnTo>
                      <a:pt x="82" y="170"/>
                    </a:lnTo>
                    <a:lnTo>
                      <a:pt x="73" y="168"/>
                    </a:lnTo>
                    <a:lnTo>
                      <a:pt x="64" y="164"/>
                    </a:lnTo>
                    <a:lnTo>
                      <a:pt x="56" y="159"/>
                    </a:lnTo>
                    <a:lnTo>
                      <a:pt x="49" y="155"/>
                    </a:lnTo>
                    <a:lnTo>
                      <a:pt x="42" y="147"/>
                    </a:lnTo>
                    <a:lnTo>
                      <a:pt x="36" y="142"/>
                    </a:lnTo>
                    <a:lnTo>
                      <a:pt x="30" y="133"/>
                    </a:lnTo>
                    <a:lnTo>
                      <a:pt x="25" y="125"/>
                    </a:lnTo>
                    <a:lnTo>
                      <a:pt x="20" y="116"/>
                    </a:lnTo>
                    <a:lnTo>
                      <a:pt x="16" y="107"/>
                    </a:lnTo>
                    <a:lnTo>
                      <a:pt x="13" y="97"/>
                    </a:lnTo>
                    <a:lnTo>
                      <a:pt x="11" y="86"/>
                    </a:lnTo>
                    <a:lnTo>
                      <a:pt x="10" y="76"/>
                    </a:lnTo>
                    <a:lnTo>
                      <a:pt x="9" y="65"/>
                    </a:lnTo>
                    <a:lnTo>
                      <a:pt x="9" y="55"/>
                    </a:lnTo>
                    <a:lnTo>
                      <a:pt x="10" y="47"/>
                    </a:lnTo>
                    <a:lnTo>
                      <a:pt x="12" y="38"/>
                    </a:lnTo>
                    <a:lnTo>
                      <a:pt x="14" y="30"/>
                    </a:lnTo>
                    <a:lnTo>
                      <a:pt x="16" y="22"/>
                    </a:lnTo>
                    <a:lnTo>
                      <a:pt x="20" y="14"/>
                    </a:lnTo>
                    <a:lnTo>
                      <a:pt x="23" y="7"/>
                    </a:lnTo>
                    <a:lnTo>
                      <a:pt x="27" y="0"/>
                    </a:lnTo>
                    <a:lnTo>
                      <a:pt x="25" y="1"/>
                    </a:lnTo>
                    <a:lnTo>
                      <a:pt x="22" y="4"/>
                    </a:lnTo>
                    <a:lnTo>
                      <a:pt x="20" y="5"/>
                    </a:lnTo>
                    <a:lnTo>
                      <a:pt x="18" y="7"/>
                    </a:lnTo>
                    <a:lnTo>
                      <a:pt x="16" y="8"/>
                    </a:lnTo>
                    <a:lnTo>
                      <a:pt x="14" y="11"/>
                    </a:lnTo>
                    <a:lnTo>
                      <a:pt x="11" y="13"/>
                    </a:lnTo>
                    <a:lnTo>
                      <a:pt x="9" y="14"/>
                    </a:lnTo>
                    <a:lnTo>
                      <a:pt x="7" y="20"/>
                    </a:lnTo>
                    <a:lnTo>
                      <a:pt x="5" y="26"/>
                    </a:lnTo>
                    <a:lnTo>
                      <a:pt x="4" y="32"/>
                    </a:lnTo>
                    <a:lnTo>
                      <a:pt x="3" y="38"/>
                    </a:lnTo>
                    <a:lnTo>
                      <a:pt x="2" y="46"/>
                    </a:lnTo>
                    <a:lnTo>
                      <a:pt x="1" y="52"/>
                    </a:lnTo>
                    <a:lnTo>
                      <a:pt x="0" y="58"/>
                    </a:lnTo>
                    <a:lnTo>
                      <a:pt x="0" y="65"/>
                    </a:lnTo>
                    <a:lnTo>
                      <a:pt x="1" y="77"/>
                    </a:lnTo>
                    <a:lnTo>
                      <a:pt x="2" y="89"/>
                    </a:lnTo>
                    <a:lnTo>
                      <a:pt x="5" y="100"/>
                    </a:lnTo>
                    <a:lnTo>
                      <a:pt x="8" y="112"/>
                    </a:lnTo>
                    <a:lnTo>
                      <a:pt x="12" y="121"/>
                    </a:lnTo>
                    <a:lnTo>
                      <a:pt x="17" y="131"/>
                    </a:lnTo>
                    <a:lnTo>
                      <a:pt x="23" y="140"/>
                    </a:lnTo>
                    <a:lnTo>
                      <a:pt x="29" y="149"/>
                    </a:lnTo>
                    <a:lnTo>
                      <a:pt x="36" y="156"/>
                    </a:lnTo>
                    <a:lnTo>
                      <a:pt x="44" y="163"/>
                    </a:lnTo>
                    <a:lnTo>
                      <a:pt x="52" y="169"/>
                    </a:lnTo>
                    <a:lnTo>
                      <a:pt x="61" y="174"/>
                    </a:lnTo>
                    <a:lnTo>
                      <a:pt x="70" y="179"/>
                    </a:lnTo>
                    <a:lnTo>
                      <a:pt x="80" y="181"/>
                    </a:lnTo>
                    <a:lnTo>
                      <a:pt x="90" y="182"/>
                    </a:lnTo>
                    <a:lnTo>
                      <a:pt x="100" y="183"/>
                    </a:lnTo>
                    <a:lnTo>
                      <a:pt x="110" y="182"/>
                    </a:lnTo>
                    <a:lnTo>
                      <a:pt x="120" y="181"/>
                    </a:lnTo>
                    <a:lnTo>
                      <a:pt x="130" y="179"/>
                    </a:lnTo>
                    <a:lnTo>
                      <a:pt x="139" y="174"/>
                    </a:lnTo>
                    <a:lnTo>
                      <a:pt x="147" y="169"/>
                    </a:lnTo>
                    <a:lnTo>
                      <a:pt x="155" y="163"/>
                    </a:lnTo>
                    <a:lnTo>
                      <a:pt x="163" y="156"/>
                    </a:lnTo>
                    <a:lnTo>
                      <a:pt x="170" y="149"/>
                    </a:lnTo>
                    <a:lnTo>
                      <a:pt x="176" y="140"/>
                    </a:lnTo>
                    <a:lnTo>
                      <a:pt x="182" y="131"/>
                    </a:lnTo>
                    <a:lnTo>
                      <a:pt x="187" y="121"/>
                    </a:lnTo>
                    <a:lnTo>
                      <a:pt x="191" y="112"/>
                    </a:lnTo>
                    <a:lnTo>
                      <a:pt x="196" y="100"/>
                    </a:lnTo>
                    <a:lnTo>
                      <a:pt x="198" y="89"/>
                    </a:lnTo>
                    <a:lnTo>
                      <a:pt x="200" y="77"/>
                    </a:lnTo>
                    <a:lnTo>
                      <a:pt x="200" y="65"/>
                    </a:lnTo>
                    <a:close/>
                  </a:path>
                </a:pathLst>
              </a:custGeom>
              <a:solidFill>
                <a:srgbClr val="F6CBA4"/>
              </a:solidFill>
              <a:ln w="9525">
                <a:noFill/>
                <a:round/>
                <a:headEnd/>
                <a:tailEnd/>
              </a:ln>
            </p:spPr>
            <p:txBody>
              <a:bodyPr/>
              <a:lstStyle/>
              <a:p>
                <a:endParaRPr lang="zh-CN" altLang="en-US"/>
              </a:p>
            </p:txBody>
          </p:sp>
          <p:sp>
            <p:nvSpPr>
              <p:cNvPr id="18517" name="Freeform 84"/>
              <p:cNvSpPr>
                <a:spLocks/>
              </p:cNvSpPr>
              <p:nvPr/>
            </p:nvSpPr>
            <p:spPr bwMode="auto">
              <a:xfrm>
                <a:off x="1143" y="2648"/>
                <a:ext cx="38" cy="30"/>
              </a:xfrm>
              <a:custGeom>
                <a:avLst/>
                <a:gdLst>
                  <a:gd name="T0" fmla="*/ 0 w 191"/>
                  <a:gd name="T1" fmla="*/ 0 h 183"/>
                  <a:gd name="T2" fmla="*/ 0 w 191"/>
                  <a:gd name="T3" fmla="*/ 0 h 183"/>
                  <a:gd name="T4" fmla="*/ 0 w 191"/>
                  <a:gd name="T5" fmla="*/ 0 h 183"/>
                  <a:gd name="T6" fmla="*/ 0 w 191"/>
                  <a:gd name="T7" fmla="*/ 0 h 183"/>
                  <a:gd name="T8" fmla="*/ 0 w 191"/>
                  <a:gd name="T9" fmla="*/ 0 h 183"/>
                  <a:gd name="T10" fmla="*/ 0 w 191"/>
                  <a:gd name="T11" fmla="*/ 0 h 183"/>
                  <a:gd name="T12" fmla="*/ 0 w 191"/>
                  <a:gd name="T13" fmla="*/ 0 h 183"/>
                  <a:gd name="T14" fmla="*/ 0 w 191"/>
                  <a:gd name="T15" fmla="*/ 0 h 183"/>
                  <a:gd name="T16" fmla="*/ 0 w 191"/>
                  <a:gd name="T17" fmla="*/ 0 h 183"/>
                  <a:gd name="T18" fmla="*/ 0 w 191"/>
                  <a:gd name="T19" fmla="*/ 0 h 183"/>
                  <a:gd name="T20" fmla="*/ 0 w 191"/>
                  <a:gd name="T21" fmla="*/ 0 h 183"/>
                  <a:gd name="T22" fmla="*/ 0 w 191"/>
                  <a:gd name="T23" fmla="*/ 0 h 183"/>
                  <a:gd name="T24" fmla="*/ 0 w 191"/>
                  <a:gd name="T25" fmla="*/ 0 h 183"/>
                  <a:gd name="T26" fmla="*/ 0 w 191"/>
                  <a:gd name="T27" fmla="*/ 0 h 183"/>
                  <a:gd name="T28" fmla="*/ 0 w 191"/>
                  <a:gd name="T29" fmla="*/ 0 h 183"/>
                  <a:gd name="T30" fmla="*/ 0 w 191"/>
                  <a:gd name="T31" fmla="*/ 0 h 183"/>
                  <a:gd name="T32" fmla="*/ 0 w 191"/>
                  <a:gd name="T33" fmla="*/ 0 h 183"/>
                  <a:gd name="T34" fmla="*/ 0 w 191"/>
                  <a:gd name="T35" fmla="*/ 0 h 183"/>
                  <a:gd name="T36" fmla="*/ 0 w 191"/>
                  <a:gd name="T37" fmla="*/ 0 h 183"/>
                  <a:gd name="T38" fmla="*/ 0 w 191"/>
                  <a:gd name="T39" fmla="*/ 0 h 183"/>
                  <a:gd name="T40" fmla="*/ 0 w 191"/>
                  <a:gd name="T41" fmla="*/ 0 h 183"/>
                  <a:gd name="T42" fmla="*/ 0 w 191"/>
                  <a:gd name="T43" fmla="*/ 0 h 183"/>
                  <a:gd name="T44" fmla="*/ 0 w 191"/>
                  <a:gd name="T45" fmla="*/ 0 h 183"/>
                  <a:gd name="T46" fmla="*/ 0 w 191"/>
                  <a:gd name="T47" fmla="*/ 0 h 183"/>
                  <a:gd name="T48" fmla="*/ 0 w 191"/>
                  <a:gd name="T49" fmla="*/ 0 h 183"/>
                  <a:gd name="T50" fmla="*/ 0 w 191"/>
                  <a:gd name="T51" fmla="*/ 0 h 183"/>
                  <a:gd name="T52" fmla="*/ 0 w 191"/>
                  <a:gd name="T53" fmla="*/ 0 h 183"/>
                  <a:gd name="T54" fmla="*/ 0 w 191"/>
                  <a:gd name="T55" fmla="*/ 0 h 183"/>
                  <a:gd name="T56" fmla="*/ 0 w 191"/>
                  <a:gd name="T57" fmla="*/ 0 h 183"/>
                  <a:gd name="T58" fmla="*/ 0 w 191"/>
                  <a:gd name="T59" fmla="*/ 0 h 183"/>
                  <a:gd name="T60" fmla="*/ 0 w 191"/>
                  <a:gd name="T61" fmla="*/ 0 h 183"/>
                  <a:gd name="T62" fmla="*/ 0 w 191"/>
                  <a:gd name="T63" fmla="*/ 0 h 183"/>
                  <a:gd name="T64" fmla="*/ 0 w 191"/>
                  <a:gd name="T65" fmla="*/ 0 h 183"/>
                  <a:gd name="T66" fmla="*/ 0 w 191"/>
                  <a:gd name="T67" fmla="*/ 0 h 183"/>
                  <a:gd name="T68" fmla="*/ 0 w 191"/>
                  <a:gd name="T69" fmla="*/ 0 h 183"/>
                  <a:gd name="T70" fmla="*/ 0 w 191"/>
                  <a:gd name="T71" fmla="*/ 0 h 183"/>
                  <a:gd name="T72" fmla="*/ 0 w 191"/>
                  <a:gd name="T73" fmla="*/ 0 h 183"/>
                  <a:gd name="T74" fmla="*/ 0 w 191"/>
                  <a:gd name="T75" fmla="*/ 0 h 183"/>
                  <a:gd name="T76" fmla="*/ 0 w 191"/>
                  <a:gd name="T77" fmla="*/ 0 h 183"/>
                  <a:gd name="T78" fmla="*/ 0 w 191"/>
                  <a:gd name="T79" fmla="*/ 0 h 183"/>
                  <a:gd name="T80" fmla="*/ 0 w 191"/>
                  <a:gd name="T81" fmla="*/ 0 h 183"/>
                  <a:gd name="T82" fmla="*/ 0 w 191"/>
                  <a:gd name="T83" fmla="*/ 0 h 183"/>
                  <a:gd name="T84" fmla="*/ 0 w 191"/>
                  <a:gd name="T85" fmla="*/ 0 h 183"/>
                  <a:gd name="T86" fmla="*/ 0 w 191"/>
                  <a:gd name="T87" fmla="*/ 0 h 183"/>
                  <a:gd name="T88" fmla="*/ 0 w 191"/>
                  <a:gd name="T89" fmla="*/ 0 h 183"/>
                  <a:gd name="T90" fmla="*/ 0 w 191"/>
                  <a:gd name="T91" fmla="*/ 0 h 183"/>
                  <a:gd name="T92" fmla="*/ 0 w 191"/>
                  <a:gd name="T93" fmla="*/ 0 h 183"/>
                  <a:gd name="T94" fmla="*/ 0 w 191"/>
                  <a:gd name="T95" fmla="*/ 0 h 183"/>
                  <a:gd name="T96" fmla="*/ 0 w 191"/>
                  <a:gd name="T97" fmla="*/ 0 h 183"/>
                  <a:gd name="T98" fmla="*/ 0 w 191"/>
                  <a:gd name="T99" fmla="*/ 0 h 183"/>
                  <a:gd name="T100" fmla="*/ 0 w 191"/>
                  <a:gd name="T101" fmla="*/ 0 h 183"/>
                  <a:gd name="T102" fmla="*/ 0 w 191"/>
                  <a:gd name="T103" fmla="*/ 0 h 183"/>
                  <a:gd name="T104" fmla="*/ 0 w 191"/>
                  <a:gd name="T105" fmla="*/ 0 h 183"/>
                  <a:gd name="T106" fmla="*/ 0 w 191"/>
                  <a:gd name="T107" fmla="*/ 0 h 183"/>
                  <a:gd name="T108" fmla="*/ 0 w 191"/>
                  <a:gd name="T109" fmla="*/ 0 h 183"/>
                  <a:gd name="T110" fmla="*/ 0 w 191"/>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1"/>
                  <a:gd name="T169" fmla="*/ 0 h 183"/>
                  <a:gd name="T170" fmla="*/ 191 w 191"/>
                  <a:gd name="T171" fmla="*/ 183 h 1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1" h="183">
                    <a:moveTo>
                      <a:pt x="191" y="71"/>
                    </a:moveTo>
                    <a:lnTo>
                      <a:pt x="191" y="68"/>
                    </a:lnTo>
                    <a:lnTo>
                      <a:pt x="189" y="66"/>
                    </a:lnTo>
                    <a:lnTo>
                      <a:pt x="189" y="64"/>
                    </a:lnTo>
                    <a:lnTo>
                      <a:pt x="189" y="61"/>
                    </a:lnTo>
                    <a:lnTo>
                      <a:pt x="189" y="59"/>
                    </a:lnTo>
                    <a:lnTo>
                      <a:pt x="189" y="56"/>
                    </a:lnTo>
                    <a:lnTo>
                      <a:pt x="188" y="54"/>
                    </a:lnTo>
                    <a:lnTo>
                      <a:pt x="188" y="52"/>
                    </a:lnTo>
                    <a:lnTo>
                      <a:pt x="187" y="48"/>
                    </a:lnTo>
                    <a:lnTo>
                      <a:pt x="185" y="46"/>
                    </a:lnTo>
                    <a:lnTo>
                      <a:pt x="183" y="43"/>
                    </a:lnTo>
                    <a:lnTo>
                      <a:pt x="181" y="41"/>
                    </a:lnTo>
                    <a:lnTo>
                      <a:pt x="179" y="38"/>
                    </a:lnTo>
                    <a:lnTo>
                      <a:pt x="178" y="35"/>
                    </a:lnTo>
                    <a:lnTo>
                      <a:pt x="176" y="32"/>
                    </a:lnTo>
                    <a:lnTo>
                      <a:pt x="174" y="30"/>
                    </a:lnTo>
                    <a:lnTo>
                      <a:pt x="175" y="35"/>
                    </a:lnTo>
                    <a:lnTo>
                      <a:pt x="177" y="40"/>
                    </a:lnTo>
                    <a:lnTo>
                      <a:pt x="178" y="44"/>
                    </a:lnTo>
                    <a:lnTo>
                      <a:pt x="179" y="49"/>
                    </a:lnTo>
                    <a:lnTo>
                      <a:pt x="180" y="55"/>
                    </a:lnTo>
                    <a:lnTo>
                      <a:pt x="180" y="60"/>
                    </a:lnTo>
                    <a:lnTo>
                      <a:pt x="180" y="66"/>
                    </a:lnTo>
                    <a:lnTo>
                      <a:pt x="181" y="71"/>
                    </a:lnTo>
                    <a:lnTo>
                      <a:pt x="180" y="82"/>
                    </a:lnTo>
                    <a:lnTo>
                      <a:pt x="179" y="91"/>
                    </a:lnTo>
                    <a:lnTo>
                      <a:pt x="177" y="101"/>
                    </a:lnTo>
                    <a:lnTo>
                      <a:pt x="174" y="110"/>
                    </a:lnTo>
                    <a:lnTo>
                      <a:pt x="170" y="120"/>
                    </a:lnTo>
                    <a:lnTo>
                      <a:pt x="166" y="128"/>
                    </a:lnTo>
                    <a:lnTo>
                      <a:pt x="161" y="136"/>
                    </a:lnTo>
                    <a:lnTo>
                      <a:pt x="156" y="143"/>
                    </a:lnTo>
                    <a:lnTo>
                      <a:pt x="149" y="150"/>
                    </a:lnTo>
                    <a:lnTo>
                      <a:pt x="143" y="156"/>
                    </a:lnTo>
                    <a:lnTo>
                      <a:pt x="136" y="161"/>
                    </a:lnTo>
                    <a:lnTo>
                      <a:pt x="128" y="165"/>
                    </a:lnTo>
                    <a:lnTo>
                      <a:pt x="121" y="169"/>
                    </a:lnTo>
                    <a:lnTo>
                      <a:pt x="112" y="171"/>
                    </a:lnTo>
                    <a:lnTo>
                      <a:pt x="104" y="173"/>
                    </a:lnTo>
                    <a:lnTo>
                      <a:pt x="95" y="173"/>
                    </a:lnTo>
                    <a:lnTo>
                      <a:pt x="86" y="173"/>
                    </a:lnTo>
                    <a:lnTo>
                      <a:pt x="78" y="171"/>
                    </a:lnTo>
                    <a:lnTo>
                      <a:pt x="70" y="169"/>
                    </a:lnTo>
                    <a:lnTo>
                      <a:pt x="61" y="165"/>
                    </a:lnTo>
                    <a:lnTo>
                      <a:pt x="53" y="161"/>
                    </a:lnTo>
                    <a:lnTo>
                      <a:pt x="46" y="156"/>
                    </a:lnTo>
                    <a:lnTo>
                      <a:pt x="40" y="150"/>
                    </a:lnTo>
                    <a:lnTo>
                      <a:pt x="34" y="143"/>
                    </a:lnTo>
                    <a:lnTo>
                      <a:pt x="28" y="136"/>
                    </a:lnTo>
                    <a:lnTo>
                      <a:pt x="23" y="128"/>
                    </a:lnTo>
                    <a:lnTo>
                      <a:pt x="19" y="120"/>
                    </a:lnTo>
                    <a:lnTo>
                      <a:pt x="15" y="110"/>
                    </a:lnTo>
                    <a:lnTo>
                      <a:pt x="12" y="101"/>
                    </a:lnTo>
                    <a:lnTo>
                      <a:pt x="10" y="91"/>
                    </a:lnTo>
                    <a:lnTo>
                      <a:pt x="9" y="82"/>
                    </a:lnTo>
                    <a:lnTo>
                      <a:pt x="9" y="71"/>
                    </a:lnTo>
                    <a:lnTo>
                      <a:pt x="9" y="60"/>
                    </a:lnTo>
                    <a:lnTo>
                      <a:pt x="10" y="50"/>
                    </a:lnTo>
                    <a:lnTo>
                      <a:pt x="12" y="41"/>
                    </a:lnTo>
                    <a:lnTo>
                      <a:pt x="15" y="32"/>
                    </a:lnTo>
                    <a:lnTo>
                      <a:pt x="18" y="23"/>
                    </a:lnTo>
                    <a:lnTo>
                      <a:pt x="22" y="14"/>
                    </a:lnTo>
                    <a:lnTo>
                      <a:pt x="27" y="7"/>
                    </a:lnTo>
                    <a:lnTo>
                      <a:pt x="32" y="0"/>
                    </a:lnTo>
                    <a:lnTo>
                      <a:pt x="30" y="1"/>
                    </a:lnTo>
                    <a:lnTo>
                      <a:pt x="27" y="2"/>
                    </a:lnTo>
                    <a:lnTo>
                      <a:pt x="25" y="5"/>
                    </a:lnTo>
                    <a:lnTo>
                      <a:pt x="22" y="6"/>
                    </a:lnTo>
                    <a:lnTo>
                      <a:pt x="20" y="7"/>
                    </a:lnTo>
                    <a:lnTo>
                      <a:pt x="18" y="10"/>
                    </a:lnTo>
                    <a:lnTo>
                      <a:pt x="15" y="11"/>
                    </a:lnTo>
                    <a:lnTo>
                      <a:pt x="13" y="13"/>
                    </a:lnTo>
                    <a:lnTo>
                      <a:pt x="10" y="19"/>
                    </a:lnTo>
                    <a:lnTo>
                      <a:pt x="7" y="26"/>
                    </a:lnTo>
                    <a:lnTo>
                      <a:pt x="5" y="34"/>
                    </a:lnTo>
                    <a:lnTo>
                      <a:pt x="3" y="41"/>
                    </a:lnTo>
                    <a:lnTo>
                      <a:pt x="2" y="48"/>
                    </a:lnTo>
                    <a:lnTo>
                      <a:pt x="1" y="55"/>
                    </a:lnTo>
                    <a:lnTo>
                      <a:pt x="0" y="62"/>
                    </a:lnTo>
                    <a:lnTo>
                      <a:pt x="0" y="71"/>
                    </a:lnTo>
                    <a:lnTo>
                      <a:pt x="0" y="83"/>
                    </a:lnTo>
                    <a:lnTo>
                      <a:pt x="2" y="94"/>
                    </a:lnTo>
                    <a:lnTo>
                      <a:pt x="4" y="104"/>
                    </a:lnTo>
                    <a:lnTo>
                      <a:pt x="7" y="115"/>
                    </a:lnTo>
                    <a:lnTo>
                      <a:pt x="11" y="125"/>
                    </a:lnTo>
                    <a:lnTo>
                      <a:pt x="16" y="134"/>
                    </a:lnTo>
                    <a:lnTo>
                      <a:pt x="21" y="143"/>
                    </a:lnTo>
                    <a:lnTo>
                      <a:pt x="27" y="151"/>
                    </a:lnTo>
                    <a:lnTo>
                      <a:pt x="34" y="158"/>
                    </a:lnTo>
                    <a:lnTo>
                      <a:pt x="41" y="164"/>
                    </a:lnTo>
                    <a:lnTo>
                      <a:pt x="49" y="170"/>
                    </a:lnTo>
                    <a:lnTo>
                      <a:pt x="57" y="175"/>
                    </a:lnTo>
                    <a:lnTo>
                      <a:pt x="67" y="179"/>
                    </a:lnTo>
                    <a:lnTo>
                      <a:pt x="76" y="182"/>
                    </a:lnTo>
                    <a:lnTo>
                      <a:pt x="85" y="183"/>
                    </a:lnTo>
                    <a:lnTo>
                      <a:pt x="95" y="183"/>
                    </a:lnTo>
                    <a:lnTo>
                      <a:pt x="105" y="183"/>
                    </a:lnTo>
                    <a:lnTo>
                      <a:pt x="114" y="182"/>
                    </a:lnTo>
                    <a:lnTo>
                      <a:pt x="123" y="179"/>
                    </a:lnTo>
                    <a:lnTo>
                      <a:pt x="132" y="175"/>
                    </a:lnTo>
                    <a:lnTo>
                      <a:pt x="140" y="170"/>
                    </a:lnTo>
                    <a:lnTo>
                      <a:pt x="148" y="164"/>
                    </a:lnTo>
                    <a:lnTo>
                      <a:pt x="155" y="158"/>
                    </a:lnTo>
                    <a:lnTo>
                      <a:pt x="162" y="151"/>
                    </a:lnTo>
                    <a:lnTo>
                      <a:pt x="168" y="143"/>
                    </a:lnTo>
                    <a:lnTo>
                      <a:pt x="173" y="134"/>
                    </a:lnTo>
                    <a:lnTo>
                      <a:pt x="178" y="125"/>
                    </a:lnTo>
                    <a:lnTo>
                      <a:pt x="182" y="115"/>
                    </a:lnTo>
                    <a:lnTo>
                      <a:pt x="185" y="104"/>
                    </a:lnTo>
                    <a:lnTo>
                      <a:pt x="188" y="94"/>
                    </a:lnTo>
                    <a:lnTo>
                      <a:pt x="189" y="83"/>
                    </a:lnTo>
                    <a:lnTo>
                      <a:pt x="191" y="71"/>
                    </a:lnTo>
                    <a:close/>
                  </a:path>
                </a:pathLst>
              </a:custGeom>
              <a:solidFill>
                <a:srgbClr val="F7CDA5"/>
              </a:solidFill>
              <a:ln w="9525">
                <a:noFill/>
                <a:round/>
                <a:headEnd/>
                <a:tailEnd/>
              </a:ln>
            </p:spPr>
            <p:txBody>
              <a:bodyPr/>
              <a:lstStyle/>
              <a:p>
                <a:endParaRPr lang="zh-CN" altLang="en-US"/>
              </a:p>
            </p:txBody>
          </p:sp>
          <p:sp>
            <p:nvSpPr>
              <p:cNvPr id="18518" name="Freeform 85"/>
              <p:cNvSpPr>
                <a:spLocks/>
              </p:cNvSpPr>
              <p:nvPr/>
            </p:nvSpPr>
            <p:spPr bwMode="auto">
              <a:xfrm>
                <a:off x="1143" y="2647"/>
                <a:ext cx="37" cy="30"/>
              </a:xfrm>
              <a:custGeom>
                <a:avLst/>
                <a:gdLst>
                  <a:gd name="T0" fmla="*/ 0 w 181"/>
                  <a:gd name="T1" fmla="*/ 0 h 185"/>
                  <a:gd name="T2" fmla="*/ 0 w 181"/>
                  <a:gd name="T3" fmla="*/ 0 h 185"/>
                  <a:gd name="T4" fmla="*/ 0 w 181"/>
                  <a:gd name="T5" fmla="*/ 0 h 185"/>
                  <a:gd name="T6" fmla="*/ 0 w 181"/>
                  <a:gd name="T7" fmla="*/ 0 h 185"/>
                  <a:gd name="T8" fmla="*/ 0 w 181"/>
                  <a:gd name="T9" fmla="*/ 0 h 185"/>
                  <a:gd name="T10" fmla="*/ 0 w 181"/>
                  <a:gd name="T11" fmla="*/ 0 h 185"/>
                  <a:gd name="T12" fmla="*/ 0 w 181"/>
                  <a:gd name="T13" fmla="*/ 0 h 185"/>
                  <a:gd name="T14" fmla="*/ 0 w 181"/>
                  <a:gd name="T15" fmla="*/ 0 h 185"/>
                  <a:gd name="T16" fmla="*/ 0 w 181"/>
                  <a:gd name="T17" fmla="*/ 0 h 185"/>
                  <a:gd name="T18" fmla="*/ 0 w 181"/>
                  <a:gd name="T19" fmla="*/ 0 h 185"/>
                  <a:gd name="T20" fmla="*/ 0 w 181"/>
                  <a:gd name="T21" fmla="*/ 0 h 185"/>
                  <a:gd name="T22" fmla="*/ 0 w 181"/>
                  <a:gd name="T23" fmla="*/ 0 h 185"/>
                  <a:gd name="T24" fmla="*/ 0 w 181"/>
                  <a:gd name="T25" fmla="*/ 0 h 185"/>
                  <a:gd name="T26" fmla="*/ 0 w 181"/>
                  <a:gd name="T27" fmla="*/ 0 h 185"/>
                  <a:gd name="T28" fmla="*/ 0 w 181"/>
                  <a:gd name="T29" fmla="*/ 0 h 185"/>
                  <a:gd name="T30" fmla="*/ 0 w 181"/>
                  <a:gd name="T31" fmla="*/ 0 h 185"/>
                  <a:gd name="T32" fmla="*/ 0 w 181"/>
                  <a:gd name="T33" fmla="*/ 0 h 185"/>
                  <a:gd name="T34" fmla="*/ 0 w 181"/>
                  <a:gd name="T35" fmla="*/ 0 h 185"/>
                  <a:gd name="T36" fmla="*/ 0 w 181"/>
                  <a:gd name="T37" fmla="*/ 0 h 185"/>
                  <a:gd name="T38" fmla="*/ 0 w 181"/>
                  <a:gd name="T39" fmla="*/ 0 h 185"/>
                  <a:gd name="T40" fmla="*/ 0 w 181"/>
                  <a:gd name="T41" fmla="*/ 0 h 185"/>
                  <a:gd name="T42" fmla="*/ 0 w 181"/>
                  <a:gd name="T43" fmla="*/ 0 h 185"/>
                  <a:gd name="T44" fmla="*/ 0 w 181"/>
                  <a:gd name="T45" fmla="*/ 0 h 185"/>
                  <a:gd name="T46" fmla="*/ 0 w 181"/>
                  <a:gd name="T47" fmla="*/ 0 h 185"/>
                  <a:gd name="T48" fmla="*/ 0 w 181"/>
                  <a:gd name="T49" fmla="*/ 0 h 185"/>
                  <a:gd name="T50" fmla="*/ 0 w 181"/>
                  <a:gd name="T51" fmla="*/ 0 h 185"/>
                  <a:gd name="T52" fmla="*/ 0 w 181"/>
                  <a:gd name="T53" fmla="*/ 0 h 185"/>
                  <a:gd name="T54" fmla="*/ 0 w 181"/>
                  <a:gd name="T55" fmla="*/ 0 h 185"/>
                  <a:gd name="T56" fmla="*/ 0 w 181"/>
                  <a:gd name="T57" fmla="*/ 0 h 185"/>
                  <a:gd name="T58" fmla="*/ 0 w 181"/>
                  <a:gd name="T59" fmla="*/ 0 h 185"/>
                  <a:gd name="T60" fmla="*/ 0 w 181"/>
                  <a:gd name="T61" fmla="*/ 0 h 185"/>
                  <a:gd name="T62" fmla="*/ 0 w 181"/>
                  <a:gd name="T63" fmla="*/ 0 h 185"/>
                  <a:gd name="T64" fmla="*/ 0 w 181"/>
                  <a:gd name="T65" fmla="*/ 0 h 185"/>
                  <a:gd name="T66" fmla="*/ 0 w 181"/>
                  <a:gd name="T67" fmla="*/ 0 h 185"/>
                  <a:gd name="T68" fmla="*/ 0 w 181"/>
                  <a:gd name="T69" fmla="*/ 0 h 185"/>
                  <a:gd name="T70" fmla="*/ 0 w 181"/>
                  <a:gd name="T71" fmla="*/ 0 h 185"/>
                  <a:gd name="T72" fmla="*/ 0 w 181"/>
                  <a:gd name="T73" fmla="*/ 0 h 185"/>
                  <a:gd name="T74" fmla="*/ 0 w 181"/>
                  <a:gd name="T75" fmla="*/ 0 h 185"/>
                  <a:gd name="T76" fmla="*/ 0 w 181"/>
                  <a:gd name="T77" fmla="*/ 0 h 185"/>
                  <a:gd name="T78" fmla="*/ 0 w 181"/>
                  <a:gd name="T79" fmla="*/ 0 h 185"/>
                  <a:gd name="T80" fmla="*/ 0 w 181"/>
                  <a:gd name="T81" fmla="*/ 0 h 185"/>
                  <a:gd name="T82" fmla="*/ 0 w 181"/>
                  <a:gd name="T83" fmla="*/ 0 h 185"/>
                  <a:gd name="T84" fmla="*/ 0 w 181"/>
                  <a:gd name="T85" fmla="*/ 0 h 185"/>
                  <a:gd name="T86" fmla="*/ 0 w 181"/>
                  <a:gd name="T87" fmla="*/ 0 h 185"/>
                  <a:gd name="T88" fmla="*/ 0 w 181"/>
                  <a:gd name="T89" fmla="*/ 0 h 185"/>
                  <a:gd name="T90" fmla="*/ 0 w 181"/>
                  <a:gd name="T91" fmla="*/ 0 h 185"/>
                  <a:gd name="T92" fmla="*/ 0 w 181"/>
                  <a:gd name="T93" fmla="*/ 0 h 185"/>
                  <a:gd name="T94" fmla="*/ 0 w 181"/>
                  <a:gd name="T95" fmla="*/ 0 h 185"/>
                  <a:gd name="T96" fmla="*/ 0 w 181"/>
                  <a:gd name="T97" fmla="*/ 0 h 185"/>
                  <a:gd name="T98" fmla="*/ 0 w 181"/>
                  <a:gd name="T99" fmla="*/ 0 h 185"/>
                  <a:gd name="T100" fmla="*/ 0 w 181"/>
                  <a:gd name="T101" fmla="*/ 0 h 185"/>
                  <a:gd name="T102" fmla="*/ 0 w 181"/>
                  <a:gd name="T103" fmla="*/ 0 h 185"/>
                  <a:gd name="T104" fmla="*/ 0 w 181"/>
                  <a:gd name="T105" fmla="*/ 0 h 185"/>
                  <a:gd name="T106" fmla="*/ 0 w 181"/>
                  <a:gd name="T107" fmla="*/ 0 h 185"/>
                  <a:gd name="T108" fmla="*/ 0 w 181"/>
                  <a:gd name="T109" fmla="*/ 0 h 185"/>
                  <a:gd name="T110" fmla="*/ 0 w 181"/>
                  <a:gd name="T111" fmla="*/ 0 h 1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85"/>
                  <a:gd name="T170" fmla="*/ 181 w 181"/>
                  <a:gd name="T171" fmla="*/ 185 h 1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85">
                    <a:moveTo>
                      <a:pt x="181" y="77"/>
                    </a:moveTo>
                    <a:lnTo>
                      <a:pt x="181" y="73"/>
                    </a:lnTo>
                    <a:lnTo>
                      <a:pt x="181" y="70"/>
                    </a:lnTo>
                    <a:lnTo>
                      <a:pt x="181" y="65"/>
                    </a:lnTo>
                    <a:lnTo>
                      <a:pt x="180" y="61"/>
                    </a:lnTo>
                    <a:lnTo>
                      <a:pt x="180" y="58"/>
                    </a:lnTo>
                    <a:lnTo>
                      <a:pt x="179" y="54"/>
                    </a:lnTo>
                    <a:lnTo>
                      <a:pt x="178" y="50"/>
                    </a:lnTo>
                    <a:lnTo>
                      <a:pt x="178" y="47"/>
                    </a:lnTo>
                    <a:lnTo>
                      <a:pt x="176" y="44"/>
                    </a:lnTo>
                    <a:lnTo>
                      <a:pt x="174" y="41"/>
                    </a:lnTo>
                    <a:lnTo>
                      <a:pt x="171" y="38"/>
                    </a:lnTo>
                    <a:lnTo>
                      <a:pt x="169" y="36"/>
                    </a:lnTo>
                    <a:lnTo>
                      <a:pt x="167" y="34"/>
                    </a:lnTo>
                    <a:lnTo>
                      <a:pt x="165" y="31"/>
                    </a:lnTo>
                    <a:lnTo>
                      <a:pt x="163" y="29"/>
                    </a:lnTo>
                    <a:lnTo>
                      <a:pt x="160" y="26"/>
                    </a:lnTo>
                    <a:lnTo>
                      <a:pt x="163" y="31"/>
                    </a:lnTo>
                    <a:lnTo>
                      <a:pt x="165" y="37"/>
                    </a:lnTo>
                    <a:lnTo>
                      <a:pt x="167" y="43"/>
                    </a:lnTo>
                    <a:lnTo>
                      <a:pt x="169" y="50"/>
                    </a:lnTo>
                    <a:lnTo>
                      <a:pt x="170" y="56"/>
                    </a:lnTo>
                    <a:lnTo>
                      <a:pt x="171" y="64"/>
                    </a:lnTo>
                    <a:lnTo>
                      <a:pt x="172" y="70"/>
                    </a:lnTo>
                    <a:lnTo>
                      <a:pt x="172" y="77"/>
                    </a:lnTo>
                    <a:lnTo>
                      <a:pt x="172" y="86"/>
                    </a:lnTo>
                    <a:lnTo>
                      <a:pt x="170" y="96"/>
                    </a:lnTo>
                    <a:lnTo>
                      <a:pt x="168" y="106"/>
                    </a:lnTo>
                    <a:lnTo>
                      <a:pt x="166" y="114"/>
                    </a:lnTo>
                    <a:lnTo>
                      <a:pt x="162" y="124"/>
                    </a:lnTo>
                    <a:lnTo>
                      <a:pt x="158" y="131"/>
                    </a:lnTo>
                    <a:lnTo>
                      <a:pt x="154" y="139"/>
                    </a:lnTo>
                    <a:lnTo>
                      <a:pt x="148" y="145"/>
                    </a:lnTo>
                    <a:lnTo>
                      <a:pt x="143" y="151"/>
                    </a:lnTo>
                    <a:lnTo>
                      <a:pt x="136" y="157"/>
                    </a:lnTo>
                    <a:lnTo>
                      <a:pt x="130" y="162"/>
                    </a:lnTo>
                    <a:lnTo>
                      <a:pt x="123" y="167"/>
                    </a:lnTo>
                    <a:lnTo>
                      <a:pt x="115" y="169"/>
                    </a:lnTo>
                    <a:lnTo>
                      <a:pt x="107" y="171"/>
                    </a:lnTo>
                    <a:lnTo>
                      <a:pt x="99" y="174"/>
                    </a:lnTo>
                    <a:lnTo>
                      <a:pt x="91" y="174"/>
                    </a:lnTo>
                    <a:lnTo>
                      <a:pt x="83" y="174"/>
                    </a:lnTo>
                    <a:lnTo>
                      <a:pt x="75" y="171"/>
                    </a:lnTo>
                    <a:lnTo>
                      <a:pt x="67" y="169"/>
                    </a:lnTo>
                    <a:lnTo>
                      <a:pt x="59" y="167"/>
                    </a:lnTo>
                    <a:lnTo>
                      <a:pt x="52" y="162"/>
                    </a:lnTo>
                    <a:lnTo>
                      <a:pt x="45" y="157"/>
                    </a:lnTo>
                    <a:lnTo>
                      <a:pt x="39" y="151"/>
                    </a:lnTo>
                    <a:lnTo>
                      <a:pt x="33" y="145"/>
                    </a:lnTo>
                    <a:lnTo>
                      <a:pt x="28" y="139"/>
                    </a:lnTo>
                    <a:lnTo>
                      <a:pt x="23" y="131"/>
                    </a:lnTo>
                    <a:lnTo>
                      <a:pt x="19" y="124"/>
                    </a:lnTo>
                    <a:lnTo>
                      <a:pt x="16" y="114"/>
                    </a:lnTo>
                    <a:lnTo>
                      <a:pt x="13" y="106"/>
                    </a:lnTo>
                    <a:lnTo>
                      <a:pt x="11" y="96"/>
                    </a:lnTo>
                    <a:lnTo>
                      <a:pt x="10" y="86"/>
                    </a:lnTo>
                    <a:lnTo>
                      <a:pt x="9" y="77"/>
                    </a:lnTo>
                    <a:lnTo>
                      <a:pt x="10" y="65"/>
                    </a:lnTo>
                    <a:lnTo>
                      <a:pt x="11" y="54"/>
                    </a:lnTo>
                    <a:lnTo>
                      <a:pt x="14" y="43"/>
                    </a:lnTo>
                    <a:lnTo>
                      <a:pt x="18" y="34"/>
                    </a:lnTo>
                    <a:lnTo>
                      <a:pt x="22" y="24"/>
                    </a:lnTo>
                    <a:lnTo>
                      <a:pt x="27" y="16"/>
                    </a:lnTo>
                    <a:lnTo>
                      <a:pt x="33" y="7"/>
                    </a:lnTo>
                    <a:lnTo>
                      <a:pt x="40" y="0"/>
                    </a:lnTo>
                    <a:lnTo>
                      <a:pt x="37" y="1"/>
                    </a:lnTo>
                    <a:lnTo>
                      <a:pt x="35" y="2"/>
                    </a:lnTo>
                    <a:lnTo>
                      <a:pt x="32" y="4"/>
                    </a:lnTo>
                    <a:lnTo>
                      <a:pt x="29" y="6"/>
                    </a:lnTo>
                    <a:lnTo>
                      <a:pt x="26" y="7"/>
                    </a:lnTo>
                    <a:lnTo>
                      <a:pt x="23" y="8"/>
                    </a:lnTo>
                    <a:lnTo>
                      <a:pt x="21" y="11"/>
                    </a:lnTo>
                    <a:lnTo>
                      <a:pt x="18" y="12"/>
                    </a:lnTo>
                    <a:lnTo>
                      <a:pt x="14" y="19"/>
                    </a:lnTo>
                    <a:lnTo>
                      <a:pt x="11" y="26"/>
                    </a:lnTo>
                    <a:lnTo>
                      <a:pt x="7" y="34"/>
                    </a:lnTo>
                    <a:lnTo>
                      <a:pt x="5" y="42"/>
                    </a:lnTo>
                    <a:lnTo>
                      <a:pt x="3" y="50"/>
                    </a:lnTo>
                    <a:lnTo>
                      <a:pt x="1" y="59"/>
                    </a:lnTo>
                    <a:lnTo>
                      <a:pt x="0" y="67"/>
                    </a:lnTo>
                    <a:lnTo>
                      <a:pt x="0" y="77"/>
                    </a:lnTo>
                    <a:lnTo>
                      <a:pt x="1" y="88"/>
                    </a:lnTo>
                    <a:lnTo>
                      <a:pt x="2" y="98"/>
                    </a:lnTo>
                    <a:lnTo>
                      <a:pt x="4" y="109"/>
                    </a:lnTo>
                    <a:lnTo>
                      <a:pt x="7" y="119"/>
                    </a:lnTo>
                    <a:lnTo>
                      <a:pt x="11" y="128"/>
                    </a:lnTo>
                    <a:lnTo>
                      <a:pt x="16" y="137"/>
                    </a:lnTo>
                    <a:lnTo>
                      <a:pt x="21" y="145"/>
                    </a:lnTo>
                    <a:lnTo>
                      <a:pt x="27" y="154"/>
                    </a:lnTo>
                    <a:lnTo>
                      <a:pt x="33" y="159"/>
                    </a:lnTo>
                    <a:lnTo>
                      <a:pt x="40" y="167"/>
                    </a:lnTo>
                    <a:lnTo>
                      <a:pt x="47" y="171"/>
                    </a:lnTo>
                    <a:lnTo>
                      <a:pt x="55" y="176"/>
                    </a:lnTo>
                    <a:lnTo>
                      <a:pt x="64" y="180"/>
                    </a:lnTo>
                    <a:lnTo>
                      <a:pt x="73" y="182"/>
                    </a:lnTo>
                    <a:lnTo>
                      <a:pt x="82" y="185"/>
                    </a:lnTo>
                    <a:lnTo>
                      <a:pt x="91" y="185"/>
                    </a:lnTo>
                    <a:lnTo>
                      <a:pt x="100" y="185"/>
                    </a:lnTo>
                    <a:lnTo>
                      <a:pt x="109" y="182"/>
                    </a:lnTo>
                    <a:lnTo>
                      <a:pt x="118" y="180"/>
                    </a:lnTo>
                    <a:lnTo>
                      <a:pt x="126" y="176"/>
                    </a:lnTo>
                    <a:lnTo>
                      <a:pt x="134" y="171"/>
                    </a:lnTo>
                    <a:lnTo>
                      <a:pt x="141" y="167"/>
                    </a:lnTo>
                    <a:lnTo>
                      <a:pt x="148" y="159"/>
                    </a:lnTo>
                    <a:lnTo>
                      <a:pt x="155" y="154"/>
                    </a:lnTo>
                    <a:lnTo>
                      <a:pt x="160" y="145"/>
                    </a:lnTo>
                    <a:lnTo>
                      <a:pt x="166" y="137"/>
                    </a:lnTo>
                    <a:lnTo>
                      <a:pt x="170" y="128"/>
                    </a:lnTo>
                    <a:lnTo>
                      <a:pt x="174" y="119"/>
                    </a:lnTo>
                    <a:lnTo>
                      <a:pt x="177" y="109"/>
                    </a:lnTo>
                    <a:lnTo>
                      <a:pt x="179" y="98"/>
                    </a:lnTo>
                    <a:lnTo>
                      <a:pt x="181" y="88"/>
                    </a:lnTo>
                    <a:lnTo>
                      <a:pt x="181" y="77"/>
                    </a:lnTo>
                    <a:close/>
                  </a:path>
                </a:pathLst>
              </a:custGeom>
              <a:solidFill>
                <a:srgbClr val="F7CFA7"/>
              </a:solidFill>
              <a:ln w="9525">
                <a:noFill/>
                <a:round/>
                <a:headEnd/>
                <a:tailEnd/>
              </a:ln>
            </p:spPr>
            <p:txBody>
              <a:bodyPr/>
              <a:lstStyle/>
              <a:p>
                <a:endParaRPr lang="zh-CN" altLang="en-US"/>
              </a:p>
            </p:txBody>
          </p:sp>
          <p:sp>
            <p:nvSpPr>
              <p:cNvPr id="18519" name="Freeform 86"/>
              <p:cNvSpPr>
                <a:spLocks/>
              </p:cNvSpPr>
              <p:nvPr/>
            </p:nvSpPr>
            <p:spPr bwMode="auto">
              <a:xfrm>
                <a:off x="1144" y="2646"/>
                <a:ext cx="35" cy="30"/>
              </a:xfrm>
              <a:custGeom>
                <a:avLst/>
                <a:gdLst>
                  <a:gd name="T0" fmla="*/ 0 w 172"/>
                  <a:gd name="T1" fmla="*/ 0 h 184"/>
                  <a:gd name="T2" fmla="*/ 0 w 172"/>
                  <a:gd name="T3" fmla="*/ 0 h 184"/>
                  <a:gd name="T4" fmla="*/ 0 w 172"/>
                  <a:gd name="T5" fmla="*/ 0 h 184"/>
                  <a:gd name="T6" fmla="*/ 0 w 172"/>
                  <a:gd name="T7" fmla="*/ 0 h 184"/>
                  <a:gd name="T8" fmla="*/ 0 w 172"/>
                  <a:gd name="T9" fmla="*/ 0 h 184"/>
                  <a:gd name="T10" fmla="*/ 0 w 172"/>
                  <a:gd name="T11" fmla="*/ 0 h 184"/>
                  <a:gd name="T12" fmla="*/ 0 w 172"/>
                  <a:gd name="T13" fmla="*/ 0 h 184"/>
                  <a:gd name="T14" fmla="*/ 0 w 172"/>
                  <a:gd name="T15" fmla="*/ 0 h 184"/>
                  <a:gd name="T16" fmla="*/ 0 w 172"/>
                  <a:gd name="T17" fmla="*/ 0 h 184"/>
                  <a:gd name="T18" fmla="*/ 0 w 172"/>
                  <a:gd name="T19" fmla="*/ 0 h 184"/>
                  <a:gd name="T20" fmla="*/ 0 w 172"/>
                  <a:gd name="T21" fmla="*/ 0 h 184"/>
                  <a:gd name="T22" fmla="*/ 0 w 172"/>
                  <a:gd name="T23" fmla="*/ 0 h 184"/>
                  <a:gd name="T24" fmla="*/ 0 w 172"/>
                  <a:gd name="T25" fmla="*/ 0 h 184"/>
                  <a:gd name="T26" fmla="*/ 0 w 172"/>
                  <a:gd name="T27" fmla="*/ 0 h 184"/>
                  <a:gd name="T28" fmla="*/ 0 w 172"/>
                  <a:gd name="T29" fmla="*/ 0 h 184"/>
                  <a:gd name="T30" fmla="*/ 0 w 172"/>
                  <a:gd name="T31" fmla="*/ 0 h 184"/>
                  <a:gd name="T32" fmla="*/ 0 w 172"/>
                  <a:gd name="T33" fmla="*/ 0 h 184"/>
                  <a:gd name="T34" fmla="*/ 0 w 172"/>
                  <a:gd name="T35" fmla="*/ 0 h 184"/>
                  <a:gd name="T36" fmla="*/ 0 w 172"/>
                  <a:gd name="T37" fmla="*/ 0 h 184"/>
                  <a:gd name="T38" fmla="*/ 0 w 172"/>
                  <a:gd name="T39" fmla="*/ 0 h 184"/>
                  <a:gd name="T40" fmla="*/ 0 w 172"/>
                  <a:gd name="T41" fmla="*/ 0 h 184"/>
                  <a:gd name="T42" fmla="*/ 0 w 172"/>
                  <a:gd name="T43" fmla="*/ 0 h 184"/>
                  <a:gd name="T44" fmla="*/ 0 w 172"/>
                  <a:gd name="T45" fmla="*/ 0 h 184"/>
                  <a:gd name="T46" fmla="*/ 0 w 172"/>
                  <a:gd name="T47" fmla="*/ 0 h 184"/>
                  <a:gd name="T48" fmla="*/ 0 w 172"/>
                  <a:gd name="T49" fmla="*/ 0 h 184"/>
                  <a:gd name="T50" fmla="*/ 0 w 172"/>
                  <a:gd name="T51" fmla="*/ 0 h 184"/>
                  <a:gd name="T52" fmla="*/ 0 w 172"/>
                  <a:gd name="T53" fmla="*/ 0 h 184"/>
                  <a:gd name="T54" fmla="*/ 0 w 172"/>
                  <a:gd name="T55" fmla="*/ 0 h 184"/>
                  <a:gd name="T56" fmla="*/ 0 w 172"/>
                  <a:gd name="T57" fmla="*/ 0 h 184"/>
                  <a:gd name="T58" fmla="*/ 0 w 172"/>
                  <a:gd name="T59" fmla="*/ 0 h 184"/>
                  <a:gd name="T60" fmla="*/ 0 w 172"/>
                  <a:gd name="T61" fmla="*/ 0 h 184"/>
                  <a:gd name="T62" fmla="*/ 0 w 172"/>
                  <a:gd name="T63" fmla="*/ 0 h 184"/>
                  <a:gd name="T64" fmla="*/ 0 w 172"/>
                  <a:gd name="T65" fmla="*/ 0 h 184"/>
                  <a:gd name="T66" fmla="*/ 0 w 172"/>
                  <a:gd name="T67" fmla="*/ 0 h 184"/>
                  <a:gd name="T68" fmla="*/ 0 w 172"/>
                  <a:gd name="T69" fmla="*/ 0 h 184"/>
                  <a:gd name="T70" fmla="*/ 0 w 172"/>
                  <a:gd name="T71" fmla="*/ 0 h 184"/>
                  <a:gd name="T72" fmla="*/ 0 w 172"/>
                  <a:gd name="T73" fmla="*/ 0 h 184"/>
                  <a:gd name="T74" fmla="*/ 0 w 172"/>
                  <a:gd name="T75" fmla="*/ 0 h 184"/>
                  <a:gd name="T76" fmla="*/ 0 w 172"/>
                  <a:gd name="T77" fmla="*/ 0 h 184"/>
                  <a:gd name="T78" fmla="*/ 0 w 172"/>
                  <a:gd name="T79" fmla="*/ 0 h 184"/>
                  <a:gd name="T80" fmla="*/ 0 w 172"/>
                  <a:gd name="T81" fmla="*/ 0 h 184"/>
                  <a:gd name="T82" fmla="*/ 0 w 172"/>
                  <a:gd name="T83" fmla="*/ 0 h 184"/>
                  <a:gd name="T84" fmla="*/ 0 w 172"/>
                  <a:gd name="T85" fmla="*/ 0 h 184"/>
                  <a:gd name="T86" fmla="*/ 0 w 172"/>
                  <a:gd name="T87" fmla="*/ 0 h 184"/>
                  <a:gd name="T88" fmla="*/ 0 w 172"/>
                  <a:gd name="T89" fmla="*/ 0 h 184"/>
                  <a:gd name="T90" fmla="*/ 0 w 172"/>
                  <a:gd name="T91" fmla="*/ 0 h 184"/>
                  <a:gd name="T92" fmla="*/ 0 w 172"/>
                  <a:gd name="T93" fmla="*/ 0 h 184"/>
                  <a:gd name="T94" fmla="*/ 0 w 172"/>
                  <a:gd name="T95" fmla="*/ 0 h 184"/>
                  <a:gd name="T96" fmla="*/ 0 w 172"/>
                  <a:gd name="T97" fmla="*/ 0 h 184"/>
                  <a:gd name="T98" fmla="*/ 0 w 172"/>
                  <a:gd name="T99" fmla="*/ 0 h 184"/>
                  <a:gd name="T100" fmla="*/ 0 w 172"/>
                  <a:gd name="T101" fmla="*/ 0 h 184"/>
                  <a:gd name="T102" fmla="*/ 0 w 172"/>
                  <a:gd name="T103" fmla="*/ 0 h 184"/>
                  <a:gd name="T104" fmla="*/ 0 w 172"/>
                  <a:gd name="T105" fmla="*/ 0 h 184"/>
                  <a:gd name="T106" fmla="*/ 0 w 172"/>
                  <a:gd name="T107" fmla="*/ 0 h 184"/>
                  <a:gd name="T108" fmla="*/ 0 w 172"/>
                  <a:gd name="T109" fmla="*/ 0 h 184"/>
                  <a:gd name="T110" fmla="*/ 0 w 172"/>
                  <a:gd name="T111" fmla="*/ 0 h 1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2"/>
                  <a:gd name="T169" fmla="*/ 0 h 184"/>
                  <a:gd name="T170" fmla="*/ 172 w 172"/>
                  <a:gd name="T171" fmla="*/ 184 h 1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2" h="184">
                    <a:moveTo>
                      <a:pt x="172" y="82"/>
                    </a:moveTo>
                    <a:lnTo>
                      <a:pt x="171" y="77"/>
                    </a:lnTo>
                    <a:lnTo>
                      <a:pt x="171" y="71"/>
                    </a:lnTo>
                    <a:lnTo>
                      <a:pt x="171" y="66"/>
                    </a:lnTo>
                    <a:lnTo>
                      <a:pt x="170" y="60"/>
                    </a:lnTo>
                    <a:lnTo>
                      <a:pt x="169" y="55"/>
                    </a:lnTo>
                    <a:lnTo>
                      <a:pt x="168" y="51"/>
                    </a:lnTo>
                    <a:lnTo>
                      <a:pt x="166" y="46"/>
                    </a:lnTo>
                    <a:lnTo>
                      <a:pt x="165" y="41"/>
                    </a:lnTo>
                    <a:lnTo>
                      <a:pt x="162" y="39"/>
                    </a:lnTo>
                    <a:lnTo>
                      <a:pt x="160" y="36"/>
                    </a:lnTo>
                    <a:lnTo>
                      <a:pt x="157" y="33"/>
                    </a:lnTo>
                    <a:lnTo>
                      <a:pt x="154" y="30"/>
                    </a:lnTo>
                    <a:lnTo>
                      <a:pt x="152" y="28"/>
                    </a:lnTo>
                    <a:lnTo>
                      <a:pt x="149" y="25"/>
                    </a:lnTo>
                    <a:lnTo>
                      <a:pt x="146" y="23"/>
                    </a:lnTo>
                    <a:lnTo>
                      <a:pt x="143" y="21"/>
                    </a:lnTo>
                    <a:lnTo>
                      <a:pt x="147" y="27"/>
                    </a:lnTo>
                    <a:lnTo>
                      <a:pt x="151" y="34"/>
                    </a:lnTo>
                    <a:lnTo>
                      <a:pt x="155" y="41"/>
                    </a:lnTo>
                    <a:lnTo>
                      <a:pt x="157" y="48"/>
                    </a:lnTo>
                    <a:lnTo>
                      <a:pt x="160" y="57"/>
                    </a:lnTo>
                    <a:lnTo>
                      <a:pt x="161" y="65"/>
                    </a:lnTo>
                    <a:lnTo>
                      <a:pt x="162" y="73"/>
                    </a:lnTo>
                    <a:lnTo>
                      <a:pt x="163" y="82"/>
                    </a:lnTo>
                    <a:lnTo>
                      <a:pt x="162" y="91"/>
                    </a:lnTo>
                    <a:lnTo>
                      <a:pt x="161" y="100"/>
                    </a:lnTo>
                    <a:lnTo>
                      <a:pt x="159" y="109"/>
                    </a:lnTo>
                    <a:lnTo>
                      <a:pt x="157" y="118"/>
                    </a:lnTo>
                    <a:lnTo>
                      <a:pt x="153" y="125"/>
                    </a:lnTo>
                    <a:lnTo>
                      <a:pt x="149" y="133"/>
                    </a:lnTo>
                    <a:lnTo>
                      <a:pt x="145" y="141"/>
                    </a:lnTo>
                    <a:lnTo>
                      <a:pt x="140" y="147"/>
                    </a:lnTo>
                    <a:lnTo>
                      <a:pt x="135" y="153"/>
                    </a:lnTo>
                    <a:lnTo>
                      <a:pt x="129" y="157"/>
                    </a:lnTo>
                    <a:lnTo>
                      <a:pt x="123" y="162"/>
                    </a:lnTo>
                    <a:lnTo>
                      <a:pt x="116" y="166"/>
                    </a:lnTo>
                    <a:lnTo>
                      <a:pt x="109" y="169"/>
                    </a:lnTo>
                    <a:lnTo>
                      <a:pt x="102" y="172"/>
                    </a:lnTo>
                    <a:lnTo>
                      <a:pt x="94" y="173"/>
                    </a:lnTo>
                    <a:lnTo>
                      <a:pt x="86" y="173"/>
                    </a:lnTo>
                    <a:lnTo>
                      <a:pt x="78" y="173"/>
                    </a:lnTo>
                    <a:lnTo>
                      <a:pt x="71" y="172"/>
                    </a:lnTo>
                    <a:lnTo>
                      <a:pt x="63" y="169"/>
                    </a:lnTo>
                    <a:lnTo>
                      <a:pt x="55" y="166"/>
                    </a:lnTo>
                    <a:lnTo>
                      <a:pt x="49" y="162"/>
                    </a:lnTo>
                    <a:lnTo>
                      <a:pt x="42" y="157"/>
                    </a:lnTo>
                    <a:lnTo>
                      <a:pt x="36" y="153"/>
                    </a:lnTo>
                    <a:lnTo>
                      <a:pt x="31" y="147"/>
                    </a:lnTo>
                    <a:lnTo>
                      <a:pt x="26" y="141"/>
                    </a:lnTo>
                    <a:lnTo>
                      <a:pt x="22" y="133"/>
                    </a:lnTo>
                    <a:lnTo>
                      <a:pt x="18" y="125"/>
                    </a:lnTo>
                    <a:lnTo>
                      <a:pt x="15" y="118"/>
                    </a:lnTo>
                    <a:lnTo>
                      <a:pt x="12" y="109"/>
                    </a:lnTo>
                    <a:lnTo>
                      <a:pt x="10" y="100"/>
                    </a:lnTo>
                    <a:lnTo>
                      <a:pt x="9" y="91"/>
                    </a:lnTo>
                    <a:lnTo>
                      <a:pt x="9" y="82"/>
                    </a:lnTo>
                    <a:lnTo>
                      <a:pt x="9" y="69"/>
                    </a:lnTo>
                    <a:lnTo>
                      <a:pt x="12" y="57"/>
                    </a:lnTo>
                    <a:lnTo>
                      <a:pt x="15" y="45"/>
                    </a:lnTo>
                    <a:lnTo>
                      <a:pt x="20" y="34"/>
                    </a:lnTo>
                    <a:lnTo>
                      <a:pt x="26" y="24"/>
                    </a:lnTo>
                    <a:lnTo>
                      <a:pt x="33" y="15"/>
                    </a:lnTo>
                    <a:lnTo>
                      <a:pt x="41" y="7"/>
                    </a:lnTo>
                    <a:lnTo>
                      <a:pt x="49" y="0"/>
                    </a:lnTo>
                    <a:lnTo>
                      <a:pt x="46" y="2"/>
                    </a:lnTo>
                    <a:lnTo>
                      <a:pt x="43" y="3"/>
                    </a:lnTo>
                    <a:lnTo>
                      <a:pt x="39" y="4"/>
                    </a:lnTo>
                    <a:lnTo>
                      <a:pt x="36" y="5"/>
                    </a:lnTo>
                    <a:lnTo>
                      <a:pt x="33" y="6"/>
                    </a:lnTo>
                    <a:lnTo>
                      <a:pt x="30" y="7"/>
                    </a:lnTo>
                    <a:lnTo>
                      <a:pt x="27" y="10"/>
                    </a:lnTo>
                    <a:lnTo>
                      <a:pt x="23" y="11"/>
                    </a:lnTo>
                    <a:lnTo>
                      <a:pt x="18" y="18"/>
                    </a:lnTo>
                    <a:lnTo>
                      <a:pt x="13" y="25"/>
                    </a:lnTo>
                    <a:lnTo>
                      <a:pt x="9" y="34"/>
                    </a:lnTo>
                    <a:lnTo>
                      <a:pt x="6" y="43"/>
                    </a:lnTo>
                    <a:lnTo>
                      <a:pt x="3" y="52"/>
                    </a:lnTo>
                    <a:lnTo>
                      <a:pt x="1" y="61"/>
                    </a:lnTo>
                    <a:lnTo>
                      <a:pt x="0" y="71"/>
                    </a:lnTo>
                    <a:lnTo>
                      <a:pt x="0" y="82"/>
                    </a:lnTo>
                    <a:lnTo>
                      <a:pt x="0" y="93"/>
                    </a:lnTo>
                    <a:lnTo>
                      <a:pt x="1" y="102"/>
                    </a:lnTo>
                    <a:lnTo>
                      <a:pt x="3" y="112"/>
                    </a:lnTo>
                    <a:lnTo>
                      <a:pt x="6" y="121"/>
                    </a:lnTo>
                    <a:lnTo>
                      <a:pt x="10" y="131"/>
                    </a:lnTo>
                    <a:lnTo>
                      <a:pt x="14" y="139"/>
                    </a:lnTo>
                    <a:lnTo>
                      <a:pt x="19" y="147"/>
                    </a:lnTo>
                    <a:lnTo>
                      <a:pt x="25" y="154"/>
                    </a:lnTo>
                    <a:lnTo>
                      <a:pt x="31" y="161"/>
                    </a:lnTo>
                    <a:lnTo>
                      <a:pt x="37" y="167"/>
                    </a:lnTo>
                    <a:lnTo>
                      <a:pt x="44" y="172"/>
                    </a:lnTo>
                    <a:lnTo>
                      <a:pt x="52" y="176"/>
                    </a:lnTo>
                    <a:lnTo>
                      <a:pt x="61" y="180"/>
                    </a:lnTo>
                    <a:lnTo>
                      <a:pt x="69" y="182"/>
                    </a:lnTo>
                    <a:lnTo>
                      <a:pt x="77" y="184"/>
                    </a:lnTo>
                    <a:lnTo>
                      <a:pt x="86" y="184"/>
                    </a:lnTo>
                    <a:lnTo>
                      <a:pt x="95" y="184"/>
                    </a:lnTo>
                    <a:lnTo>
                      <a:pt x="103" y="182"/>
                    </a:lnTo>
                    <a:lnTo>
                      <a:pt x="111" y="180"/>
                    </a:lnTo>
                    <a:lnTo>
                      <a:pt x="119" y="176"/>
                    </a:lnTo>
                    <a:lnTo>
                      <a:pt x="127" y="172"/>
                    </a:lnTo>
                    <a:lnTo>
                      <a:pt x="134" y="167"/>
                    </a:lnTo>
                    <a:lnTo>
                      <a:pt x="140" y="161"/>
                    </a:lnTo>
                    <a:lnTo>
                      <a:pt x="147" y="154"/>
                    </a:lnTo>
                    <a:lnTo>
                      <a:pt x="152" y="147"/>
                    </a:lnTo>
                    <a:lnTo>
                      <a:pt x="157" y="139"/>
                    </a:lnTo>
                    <a:lnTo>
                      <a:pt x="161" y="131"/>
                    </a:lnTo>
                    <a:lnTo>
                      <a:pt x="165" y="121"/>
                    </a:lnTo>
                    <a:lnTo>
                      <a:pt x="168" y="112"/>
                    </a:lnTo>
                    <a:lnTo>
                      <a:pt x="170" y="102"/>
                    </a:lnTo>
                    <a:lnTo>
                      <a:pt x="171" y="93"/>
                    </a:lnTo>
                    <a:lnTo>
                      <a:pt x="172" y="82"/>
                    </a:lnTo>
                    <a:close/>
                  </a:path>
                </a:pathLst>
              </a:custGeom>
              <a:solidFill>
                <a:srgbClr val="F7D2A9"/>
              </a:solidFill>
              <a:ln w="9525">
                <a:noFill/>
                <a:round/>
                <a:headEnd/>
                <a:tailEnd/>
              </a:ln>
            </p:spPr>
            <p:txBody>
              <a:bodyPr/>
              <a:lstStyle/>
              <a:p>
                <a:endParaRPr lang="zh-CN" altLang="en-US"/>
              </a:p>
            </p:txBody>
          </p:sp>
          <p:sp>
            <p:nvSpPr>
              <p:cNvPr id="18520" name="Freeform 87"/>
              <p:cNvSpPr>
                <a:spLocks/>
              </p:cNvSpPr>
              <p:nvPr/>
            </p:nvSpPr>
            <p:spPr bwMode="auto">
              <a:xfrm>
                <a:off x="1145" y="2645"/>
                <a:ext cx="33" cy="30"/>
              </a:xfrm>
              <a:custGeom>
                <a:avLst/>
                <a:gdLst>
                  <a:gd name="T0" fmla="*/ 0 w 163"/>
                  <a:gd name="T1" fmla="*/ 0 h 181"/>
                  <a:gd name="T2" fmla="*/ 0 w 163"/>
                  <a:gd name="T3" fmla="*/ 0 h 181"/>
                  <a:gd name="T4" fmla="*/ 0 w 163"/>
                  <a:gd name="T5" fmla="*/ 0 h 181"/>
                  <a:gd name="T6" fmla="*/ 0 w 163"/>
                  <a:gd name="T7" fmla="*/ 0 h 181"/>
                  <a:gd name="T8" fmla="*/ 0 w 163"/>
                  <a:gd name="T9" fmla="*/ 0 h 181"/>
                  <a:gd name="T10" fmla="*/ 0 w 163"/>
                  <a:gd name="T11" fmla="*/ 0 h 181"/>
                  <a:gd name="T12" fmla="*/ 0 w 163"/>
                  <a:gd name="T13" fmla="*/ 0 h 181"/>
                  <a:gd name="T14" fmla="*/ 0 w 163"/>
                  <a:gd name="T15" fmla="*/ 0 h 181"/>
                  <a:gd name="T16" fmla="*/ 0 w 163"/>
                  <a:gd name="T17" fmla="*/ 0 h 181"/>
                  <a:gd name="T18" fmla="*/ 0 w 163"/>
                  <a:gd name="T19" fmla="*/ 0 h 181"/>
                  <a:gd name="T20" fmla="*/ 0 w 163"/>
                  <a:gd name="T21" fmla="*/ 0 h 181"/>
                  <a:gd name="T22" fmla="*/ 0 w 163"/>
                  <a:gd name="T23" fmla="*/ 0 h 181"/>
                  <a:gd name="T24" fmla="*/ 0 w 163"/>
                  <a:gd name="T25" fmla="*/ 0 h 181"/>
                  <a:gd name="T26" fmla="*/ 0 w 163"/>
                  <a:gd name="T27" fmla="*/ 0 h 181"/>
                  <a:gd name="T28" fmla="*/ 0 w 163"/>
                  <a:gd name="T29" fmla="*/ 0 h 181"/>
                  <a:gd name="T30" fmla="*/ 0 w 163"/>
                  <a:gd name="T31" fmla="*/ 0 h 181"/>
                  <a:gd name="T32" fmla="*/ 0 w 163"/>
                  <a:gd name="T33" fmla="*/ 0 h 181"/>
                  <a:gd name="T34" fmla="*/ 0 w 163"/>
                  <a:gd name="T35" fmla="*/ 0 h 181"/>
                  <a:gd name="T36" fmla="*/ 0 w 163"/>
                  <a:gd name="T37" fmla="*/ 0 h 181"/>
                  <a:gd name="T38" fmla="*/ 0 w 163"/>
                  <a:gd name="T39" fmla="*/ 0 h 181"/>
                  <a:gd name="T40" fmla="*/ 0 w 163"/>
                  <a:gd name="T41" fmla="*/ 0 h 181"/>
                  <a:gd name="T42" fmla="*/ 0 w 163"/>
                  <a:gd name="T43" fmla="*/ 0 h 181"/>
                  <a:gd name="T44" fmla="*/ 0 w 163"/>
                  <a:gd name="T45" fmla="*/ 0 h 181"/>
                  <a:gd name="T46" fmla="*/ 0 w 163"/>
                  <a:gd name="T47" fmla="*/ 0 h 181"/>
                  <a:gd name="T48" fmla="*/ 0 w 163"/>
                  <a:gd name="T49" fmla="*/ 0 h 181"/>
                  <a:gd name="T50" fmla="*/ 0 w 163"/>
                  <a:gd name="T51" fmla="*/ 0 h 181"/>
                  <a:gd name="T52" fmla="*/ 0 w 163"/>
                  <a:gd name="T53" fmla="*/ 0 h 181"/>
                  <a:gd name="T54" fmla="*/ 0 w 163"/>
                  <a:gd name="T55" fmla="*/ 0 h 181"/>
                  <a:gd name="T56" fmla="*/ 0 w 163"/>
                  <a:gd name="T57" fmla="*/ 0 h 181"/>
                  <a:gd name="T58" fmla="*/ 0 w 163"/>
                  <a:gd name="T59" fmla="*/ 0 h 181"/>
                  <a:gd name="T60" fmla="*/ 0 w 163"/>
                  <a:gd name="T61" fmla="*/ 0 h 181"/>
                  <a:gd name="T62" fmla="*/ 0 w 163"/>
                  <a:gd name="T63" fmla="*/ 0 h 181"/>
                  <a:gd name="T64" fmla="*/ 0 w 163"/>
                  <a:gd name="T65" fmla="*/ 0 h 181"/>
                  <a:gd name="T66" fmla="*/ 0 w 163"/>
                  <a:gd name="T67" fmla="*/ 0 h 181"/>
                  <a:gd name="T68" fmla="*/ 0 w 163"/>
                  <a:gd name="T69" fmla="*/ 0 h 181"/>
                  <a:gd name="T70" fmla="*/ 0 w 163"/>
                  <a:gd name="T71" fmla="*/ 0 h 181"/>
                  <a:gd name="T72" fmla="*/ 0 w 163"/>
                  <a:gd name="T73" fmla="*/ 0 h 181"/>
                  <a:gd name="T74" fmla="*/ 0 w 163"/>
                  <a:gd name="T75" fmla="*/ 0 h 181"/>
                  <a:gd name="T76" fmla="*/ 0 w 163"/>
                  <a:gd name="T77" fmla="*/ 0 h 181"/>
                  <a:gd name="T78" fmla="*/ 0 w 163"/>
                  <a:gd name="T79" fmla="*/ 0 h 181"/>
                  <a:gd name="T80" fmla="*/ 0 w 163"/>
                  <a:gd name="T81" fmla="*/ 0 h 181"/>
                  <a:gd name="T82" fmla="*/ 0 w 163"/>
                  <a:gd name="T83" fmla="*/ 0 h 181"/>
                  <a:gd name="T84" fmla="*/ 0 w 163"/>
                  <a:gd name="T85" fmla="*/ 0 h 181"/>
                  <a:gd name="T86" fmla="*/ 0 w 163"/>
                  <a:gd name="T87" fmla="*/ 0 h 181"/>
                  <a:gd name="T88" fmla="*/ 0 w 163"/>
                  <a:gd name="T89" fmla="*/ 0 h 181"/>
                  <a:gd name="T90" fmla="*/ 0 w 163"/>
                  <a:gd name="T91" fmla="*/ 0 h 181"/>
                  <a:gd name="T92" fmla="*/ 0 w 163"/>
                  <a:gd name="T93" fmla="*/ 0 h 181"/>
                  <a:gd name="T94" fmla="*/ 0 w 163"/>
                  <a:gd name="T95" fmla="*/ 0 h 181"/>
                  <a:gd name="T96" fmla="*/ 0 w 163"/>
                  <a:gd name="T97" fmla="*/ 0 h 181"/>
                  <a:gd name="T98" fmla="*/ 0 w 163"/>
                  <a:gd name="T99" fmla="*/ 0 h 181"/>
                  <a:gd name="T100" fmla="*/ 0 w 163"/>
                  <a:gd name="T101" fmla="*/ 0 h 181"/>
                  <a:gd name="T102" fmla="*/ 0 w 163"/>
                  <a:gd name="T103" fmla="*/ 0 h 181"/>
                  <a:gd name="T104" fmla="*/ 0 w 163"/>
                  <a:gd name="T105" fmla="*/ 0 h 181"/>
                  <a:gd name="T106" fmla="*/ 0 w 163"/>
                  <a:gd name="T107" fmla="*/ 0 h 181"/>
                  <a:gd name="T108" fmla="*/ 0 w 163"/>
                  <a:gd name="T109" fmla="*/ 0 h 181"/>
                  <a:gd name="T110" fmla="*/ 0 w 163"/>
                  <a:gd name="T111" fmla="*/ 0 h 181"/>
                  <a:gd name="T112" fmla="*/ 0 w 163"/>
                  <a:gd name="T113" fmla="*/ 0 h 181"/>
                  <a:gd name="T114" fmla="*/ 0 w 163"/>
                  <a:gd name="T115" fmla="*/ 0 h 181"/>
                  <a:gd name="T116" fmla="*/ 0 w 163"/>
                  <a:gd name="T117" fmla="*/ 0 h 181"/>
                  <a:gd name="T118" fmla="*/ 0 w 163"/>
                  <a:gd name="T119" fmla="*/ 0 h 181"/>
                  <a:gd name="T120" fmla="*/ 0 w 163"/>
                  <a:gd name="T121" fmla="*/ 0 h 181"/>
                  <a:gd name="T122" fmla="*/ 0 w 163"/>
                  <a:gd name="T123" fmla="*/ 0 h 1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3"/>
                  <a:gd name="T187" fmla="*/ 0 h 181"/>
                  <a:gd name="T188" fmla="*/ 163 w 163"/>
                  <a:gd name="T189" fmla="*/ 181 h 1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3" h="181">
                    <a:moveTo>
                      <a:pt x="163" y="84"/>
                    </a:moveTo>
                    <a:lnTo>
                      <a:pt x="163" y="77"/>
                    </a:lnTo>
                    <a:lnTo>
                      <a:pt x="162" y="71"/>
                    </a:lnTo>
                    <a:lnTo>
                      <a:pt x="161" y="63"/>
                    </a:lnTo>
                    <a:lnTo>
                      <a:pt x="160" y="57"/>
                    </a:lnTo>
                    <a:lnTo>
                      <a:pt x="158" y="50"/>
                    </a:lnTo>
                    <a:lnTo>
                      <a:pt x="156" y="44"/>
                    </a:lnTo>
                    <a:lnTo>
                      <a:pt x="154" y="38"/>
                    </a:lnTo>
                    <a:lnTo>
                      <a:pt x="151" y="33"/>
                    </a:lnTo>
                    <a:lnTo>
                      <a:pt x="149" y="31"/>
                    </a:lnTo>
                    <a:lnTo>
                      <a:pt x="147" y="30"/>
                    </a:lnTo>
                    <a:lnTo>
                      <a:pt x="145" y="27"/>
                    </a:lnTo>
                    <a:lnTo>
                      <a:pt x="143" y="26"/>
                    </a:lnTo>
                    <a:lnTo>
                      <a:pt x="141" y="24"/>
                    </a:lnTo>
                    <a:lnTo>
                      <a:pt x="139" y="23"/>
                    </a:lnTo>
                    <a:lnTo>
                      <a:pt x="137" y="21"/>
                    </a:lnTo>
                    <a:lnTo>
                      <a:pt x="135" y="19"/>
                    </a:lnTo>
                    <a:lnTo>
                      <a:pt x="133" y="18"/>
                    </a:lnTo>
                    <a:lnTo>
                      <a:pt x="132" y="18"/>
                    </a:lnTo>
                    <a:lnTo>
                      <a:pt x="130" y="17"/>
                    </a:lnTo>
                    <a:lnTo>
                      <a:pt x="128" y="15"/>
                    </a:lnTo>
                    <a:lnTo>
                      <a:pt x="127" y="14"/>
                    </a:lnTo>
                    <a:lnTo>
                      <a:pt x="125" y="13"/>
                    </a:lnTo>
                    <a:lnTo>
                      <a:pt x="123" y="13"/>
                    </a:lnTo>
                    <a:lnTo>
                      <a:pt x="122" y="12"/>
                    </a:lnTo>
                    <a:lnTo>
                      <a:pt x="129" y="18"/>
                    </a:lnTo>
                    <a:lnTo>
                      <a:pt x="135" y="25"/>
                    </a:lnTo>
                    <a:lnTo>
                      <a:pt x="140" y="33"/>
                    </a:lnTo>
                    <a:lnTo>
                      <a:pt x="145" y="42"/>
                    </a:lnTo>
                    <a:lnTo>
                      <a:pt x="149" y="51"/>
                    </a:lnTo>
                    <a:lnTo>
                      <a:pt x="152" y="62"/>
                    </a:lnTo>
                    <a:lnTo>
                      <a:pt x="153" y="73"/>
                    </a:lnTo>
                    <a:lnTo>
                      <a:pt x="154" y="84"/>
                    </a:lnTo>
                    <a:lnTo>
                      <a:pt x="154" y="92"/>
                    </a:lnTo>
                    <a:lnTo>
                      <a:pt x="153" y="101"/>
                    </a:lnTo>
                    <a:lnTo>
                      <a:pt x="151" y="109"/>
                    </a:lnTo>
                    <a:lnTo>
                      <a:pt x="148" y="117"/>
                    </a:lnTo>
                    <a:lnTo>
                      <a:pt x="145" y="125"/>
                    </a:lnTo>
                    <a:lnTo>
                      <a:pt x="142" y="132"/>
                    </a:lnTo>
                    <a:lnTo>
                      <a:pt x="138" y="139"/>
                    </a:lnTo>
                    <a:lnTo>
                      <a:pt x="133" y="145"/>
                    </a:lnTo>
                    <a:lnTo>
                      <a:pt x="128" y="151"/>
                    </a:lnTo>
                    <a:lnTo>
                      <a:pt x="122" y="156"/>
                    </a:lnTo>
                    <a:lnTo>
                      <a:pt x="116" y="159"/>
                    </a:lnTo>
                    <a:lnTo>
                      <a:pt x="110" y="163"/>
                    </a:lnTo>
                    <a:lnTo>
                      <a:pt x="103" y="166"/>
                    </a:lnTo>
                    <a:lnTo>
                      <a:pt x="97" y="169"/>
                    </a:lnTo>
                    <a:lnTo>
                      <a:pt x="89" y="170"/>
                    </a:lnTo>
                    <a:lnTo>
                      <a:pt x="82" y="170"/>
                    </a:lnTo>
                    <a:lnTo>
                      <a:pt x="75" y="170"/>
                    </a:lnTo>
                    <a:lnTo>
                      <a:pt x="68" y="169"/>
                    </a:lnTo>
                    <a:lnTo>
                      <a:pt x="61" y="166"/>
                    </a:lnTo>
                    <a:lnTo>
                      <a:pt x="54" y="163"/>
                    </a:lnTo>
                    <a:lnTo>
                      <a:pt x="47" y="159"/>
                    </a:lnTo>
                    <a:lnTo>
                      <a:pt x="41" y="156"/>
                    </a:lnTo>
                    <a:lnTo>
                      <a:pt x="35" y="151"/>
                    </a:lnTo>
                    <a:lnTo>
                      <a:pt x="30" y="145"/>
                    </a:lnTo>
                    <a:lnTo>
                      <a:pt x="26" y="139"/>
                    </a:lnTo>
                    <a:lnTo>
                      <a:pt x="21" y="132"/>
                    </a:lnTo>
                    <a:lnTo>
                      <a:pt x="18" y="125"/>
                    </a:lnTo>
                    <a:lnTo>
                      <a:pt x="15" y="117"/>
                    </a:lnTo>
                    <a:lnTo>
                      <a:pt x="12" y="109"/>
                    </a:lnTo>
                    <a:lnTo>
                      <a:pt x="11" y="101"/>
                    </a:lnTo>
                    <a:lnTo>
                      <a:pt x="10" y="92"/>
                    </a:lnTo>
                    <a:lnTo>
                      <a:pt x="9" y="84"/>
                    </a:lnTo>
                    <a:lnTo>
                      <a:pt x="9" y="77"/>
                    </a:lnTo>
                    <a:lnTo>
                      <a:pt x="10" y="68"/>
                    </a:lnTo>
                    <a:lnTo>
                      <a:pt x="12" y="61"/>
                    </a:lnTo>
                    <a:lnTo>
                      <a:pt x="13" y="55"/>
                    </a:lnTo>
                    <a:lnTo>
                      <a:pt x="18" y="42"/>
                    </a:lnTo>
                    <a:lnTo>
                      <a:pt x="25" y="30"/>
                    </a:lnTo>
                    <a:lnTo>
                      <a:pt x="33" y="19"/>
                    </a:lnTo>
                    <a:lnTo>
                      <a:pt x="43" y="11"/>
                    </a:lnTo>
                    <a:lnTo>
                      <a:pt x="48" y="7"/>
                    </a:lnTo>
                    <a:lnTo>
                      <a:pt x="54" y="5"/>
                    </a:lnTo>
                    <a:lnTo>
                      <a:pt x="60" y="1"/>
                    </a:lnTo>
                    <a:lnTo>
                      <a:pt x="66" y="0"/>
                    </a:lnTo>
                    <a:lnTo>
                      <a:pt x="62" y="0"/>
                    </a:lnTo>
                    <a:lnTo>
                      <a:pt x="57" y="1"/>
                    </a:lnTo>
                    <a:lnTo>
                      <a:pt x="52" y="1"/>
                    </a:lnTo>
                    <a:lnTo>
                      <a:pt x="48" y="2"/>
                    </a:lnTo>
                    <a:lnTo>
                      <a:pt x="44" y="4"/>
                    </a:lnTo>
                    <a:lnTo>
                      <a:pt x="39" y="5"/>
                    </a:lnTo>
                    <a:lnTo>
                      <a:pt x="35" y="6"/>
                    </a:lnTo>
                    <a:lnTo>
                      <a:pt x="31" y="7"/>
                    </a:lnTo>
                    <a:lnTo>
                      <a:pt x="24" y="14"/>
                    </a:lnTo>
                    <a:lnTo>
                      <a:pt x="18" y="23"/>
                    </a:lnTo>
                    <a:lnTo>
                      <a:pt x="13" y="31"/>
                    </a:lnTo>
                    <a:lnTo>
                      <a:pt x="9" y="41"/>
                    </a:lnTo>
                    <a:lnTo>
                      <a:pt x="5" y="50"/>
                    </a:lnTo>
                    <a:lnTo>
                      <a:pt x="2" y="61"/>
                    </a:lnTo>
                    <a:lnTo>
                      <a:pt x="1" y="72"/>
                    </a:lnTo>
                    <a:lnTo>
                      <a:pt x="0" y="84"/>
                    </a:lnTo>
                    <a:lnTo>
                      <a:pt x="1" y="93"/>
                    </a:lnTo>
                    <a:lnTo>
                      <a:pt x="2" y="103"/>
                    </a:lnTo>
                    <a:lnTo>
                      <a:pt x="4" y="113"/>
                    </a:lnTo>
                    <a:lnTo>
                      <a:pt x="7" y="121"/>
                    </a:lnTo>
                    <a:lnTo>
                      <a:pt x="10" y="131"/>
                    </a:lnTo>
                    <a:lnTo>
                      <a:pt x="14" y="138"/>
                    </a:lnTo>
                    <a:lnTo>
                      <a:pt x="19" y="146"/>
                    </a:lnTo>
                    <a:lnTo>
                      <a:pt x="24" y="152"/>
                    </a:lnTo>
                    <a:lnTo>
                      <a:pt x="30" y="158"/>
                    </a:lnTo>
                    <a:lnTo>
                      <a:pt x="36" y="164"/>
                    </a:lnTo>
                    <a:lnTo>
                      <a:pt x="43" y="169"/>
                    </a:lnTo>
                    <a:lnTo>
                      <a:pt x="50" y="174"/>
                    </a:lnTo>
                    <a:lnTo>
                      <a:pt x="58" y="176"/>
                    </a:lnTo>
                    <a:lnTo>
                      <a:pt x="66" y="178"/>
                    </a:lnTo>
                    <a:lnTo>
                      <a:pt x="74" y="181"/>
                    </a:lnTo>
                    <a:lnTo>
                      <a:pt x="82" y="181"/>
                    </a:lnTo>
                    <a:lnTo>
                      <a:pt x="90" y="181"/>
                    </a:lnTo>
                    <a:lnTo>
                      <a:pt x="98" y="178"/>
                    </a:lnTo>
                    <a:lnTo>
                      <a:pt x="106" y="176"/>
                    </a:lnTo>
                    <a:lnTo>
                      <a:pt x="114" y="174"/>
                    </a:lnTo>
                    <a:lnTo>
                      <a:pt x="121" y="169"/>
                    </a:lnTo>
                    <a:lnTo>
                      <a:pt x="127" y="164"/>
                    </a:lnTo>
                    <a:lnTo>
                      <a:pt x="134" y="158"/>
                    </a:lnTo>
                    <a:lnTo>
                      <a:pt x="139" y="152"/>
                    </a:lnTo>
                    <a:lnTo>
                      <a:pt x="145" y="146"/>
                    </a:lnTo>
                    <a:lnTo>
                      <a:pt x="149" y="138"/>
                    </a:lnTo>
                    <a:lnTo>
                      <a:pt x="153" y="131"/>
                    </a:lnTo>
                    <a:lnTo>
                      <a:pt x="157" y="121"/>
                    </a:lnTo>
                    <a:lnTo>
                      <a:pt x="159" y="113"/>
                    </a:lnTo>
                    <a:lnTo>
                      <a:pt x="161" y="103"/>
                    </a:lnTo>
                    <a:lnTo>
                      <a:pt x="163" y="93"/>
                    </a:lnTo>
                    <a:lnTo>
                      <a:pt x="163" y="84"/>
                    </a:lnTo>
                    <a:close/>
                  </a:path>
                </a:pathLst>
              </a:custGeom>
              <a:solidFill>
                <a:srgbClr val="F8D4AB"/>
              </a:solidFill>
              <a:ln w="9525">
                <a:noFill/>
                <a:round/>
                <a:headEnd/>
                <a:tailEnd/>
              </a:ln>
            </p:spPr>
            <p:txBody>
              <a:bodyPr/>
              <a:lstStyle/>
              <a:p>
                <a:endParaRPr lang="zh-CN" altLang="en-US"/>
              </a:p>
            </p:txBody>
          </p:sp>
          <p:sp>
            <p:nvSpPr>
              <p:cNvPr id="18521" name="Freeform 88"/>
              <p:cNvSpPr>
                <a:spLocks noEditPoints="1"/>
              </p:cNvSpPr>
              <p:nvPr/>
            </p:nvSpPr>
            <p:spPr bwMode="auto">
              <a:xfrm>
                <a:off x="1146" y="2645"/>
                <a:ext cx="31" cy="29"/>
              </a:xfrm>
              <a:custGeom>
                <a:avLst/>
                <a:gdLst>
                  <a:gd name="T0" fmla="*/ 0 w 154"/>
                  <a:gd name="T1" fmla="*/ 0 h 175"/>
                  <a:gd name="T2" fmla="*/ 0 w 154"/>
                  <a:gd name="T3" fmla="*/ 0 h 175"/>
                  <a:gd name="T4" fmla="*/ 0 w 154"/>
                  <a:gd name="T5" fmla="*/ 0 h 175"/>
                  <a:gd name="T6" fmla="*/ 0 w 154"/>
                  <a:gd name="T7" fmla="*/ 0 h 175"/>
                  <a:gd name="T8" fmla="*/ 0 w 154"/>
                  <a:gd name="T9" fmla="*/ 0 h 175"/>
                  <a:gd name="T10" fmla="*/ 0 w 154"/>
                  <a:gd name="T11" fmla="*/ 0 h 175"/>
                  <a:gd name="T12" fmla="*/ 0 w 154"/>
                  <a:gd name="T13" fmla="*/ 0 h 175"/>
                  <a:gd name="T14" fmla="*/ 0 w 154"/>
                  <a:gd name="T15" fmla="*/ 0 h 175"/>
                  <a:gd name="T16" fmla="*/ 0 w 154"/>
                  <a:gd name="T17" fmla="*/ 0 h 175"/>
                  <a:gd name="T18" fmla="*/ 0 w 154"/>
                  <a:gd name="T19" fmla="*/ 0 h 175"/>
                  <a:gd name="T20" fmla="*/ 0 w 154"/>
                  <a:gd name="T21" fmla="*/ 0 h 175"/>
                  <a:gd name="T22" fmla="*/ 0 w 154"/>
                  <a:gd name="T23" fmla="*/ 0 h 175"/>
                  <a:gd name="T24" fmla="*/ 0 w 154"/>
                  <a:gd name="T25" fmla="*/ 0 h 175"/>
                  <a:gd name="T26" fmla="*/ 0 w 154"/>
                  <a:gd name="T27" fmla="*/ 0 h 175"/>
                  <a:gd name="T28" fmla="*/ 0 w 154"/>
                  <a:gd name="T29" fmla="*/ 0 h 175"/>
                  <a:gd name="T30" fmla="*/ 0 w 154"/>
                  <a:gd name="T31" fmla="*/ 0 h 175"/>
                  <a:gd name="T32" fmla="*/ 0 w 154"/>
                  <a:gd name="T33" fmla="*/ 0 h 175"/>
                  <a:gd name="T34" fmla="*/ 0 w 154"/>
                  <a:gd name="T35" fmla="*/ 0 h 175"/>
                  <a:gd name="T36" fmla="*/ 0 w 154"/>
                  <a:gd name="T37" fmla="*/ 0 h 175"/>
                  <a:gd name="T38" fmla="*/ 0 w 154"/>
                  <a:gd name="T39" fmla="*/ 0 h 175"/>
                  <a:gd name="T40" fmla="*/ 0 w 154"/>
                  <a:gd name="T41" fmla="*/ 0 h 175"/>
                  <a:gd name="T42" fmla="*/ 0 w 154"/>
                  <a:gd name="T43" fmla="*/ 0 h 175"/>
                  <a:gd name="T44" fmla="*/ 0 w 154"/>
                  <a:gd name="T45" fmla="*/ 0 h 175"/>
                  <a:gd name="T46" fmla="*/ 0 w 154"/>
                  <a:gd name="T47" fmla="*/ 0 h 175"/>
                  <a:gd name="T48" fmla="*/ 0 w 154"/>
                  <a:gd name="T49" fmla="*/ 0 h 175"/>
                  <a:gd name="T50" fmla="*/ 0 w 154"/>
                  <a:gd name="T51" fmla="*/ 0 h 175"/>
                  <a:gd name="T52" fmla="*/ 0 w 154"/>
                  <a:gd name="T53" fmla="*/ 0 h 175"/>
                  <a:gd name="T54" fmla="*/ 0 w 154"/>
                  <a:gd name="T55" fmla="*/ 0 h 175"/>
                  <a:gd name="T56" fmla="*/ 0 w 154"/>
                  <a:gd name="T57" fmla="*/ 0 h 175"/>
                  <a:gd name="T58" fmla="*/ 0 w 154"/>
                  <a:gd name="T59" fmla="*/ 0 h 175"/>
                  <a:gd name="T60" fmla="*/ 0 w 154"/>
                  <a:gd name="T61" fmla="*/ 0 h 175"/>
                  <a:gd name="T62" fmla="*/ 0 w 154"/>
                  <a:gd name="T63" fmla="*/ 0 h 175"/>
                  <a:gd name="T64" fmla="*/ 0 w 154"/>
                  <a:gd name="T65" fmla="*/ 0 h 175"/>
                  <a:gd name="T66" fmla="*/ 0 w 154"/>
                  <a:gd name="T67" fmla="*/ 0 h 175"/>
                  <a:gd name="T68" fmla="*/ 0 w 154"/>
                  <a:gd name="T69" fmla="*/ 0 h 175"/>
                  <a:gd name="T70" fmla="*/ 0 w 154"/>
                  <a:gd name="T71" fmla="*/ 0 h 175"/>
                  <a:gd name="T72" fmla="*/ 0 w 154"/>
                  <a:gd name="T73" fmla="*/ 0 h 175"/>
                  <a:gd name="T74" fmla="*/ 0 w 154"/>
                  <a:gd name="T75" fmla="*/ 0 h 175"/>
                  <a:gd name="T76" fmla="*/ 0 w 154"/>
                  <a:gd name="T77" fmla="*/ 0 h 175"/>
                  <a:gd name="T78" fmla="*/ 0 w 154"/>
                  <a:gd name="T79" fmla="*/ 0 h 175"/>
                  <a:gd name="T80" fmla="*/ 0 w 154"/>
                  <a:gd name="T81" fmla="*/ 0 h 175"/>
                  <a:gd name="T82" fmla="*/ 0 w 154"/>
                  <a:gd name="T83" fmla="*/ 0 h 175"/>
                  <a:gd name="T84" fmla="*/ 0 w 154"/>
                  <a:gd name="T85" fmla="*/ 0 h 1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4"/>
                  <a:gd name="T130" fmla="*/ 0 h 175"/>
                  <a:gd name="T131" fmla="*/ 154 w 154"/>
                  <a:gd name="T132" fmla="*/ 175 h 1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4" h="175">
                    <a:moveTo>
                      <a:pt x="154" y="84"/>
                    </a:moveTo>
                    <a:lnTo>
                      <a:pt x="153" y="75"/>
                    </a:lnTo>
                    <a:lnTo>
                      <a:pt x="152" y="67"/>
                    </a:lnTo>
                    <a:lnTo>
                      <a:pt x="151" y="59"/>
                    </a:lnTo>
                    <a:lnTo>
                      <a:pt x="148" y="50"/>
                    </a:lnTo>
                    <a:lnTo>
                      <a:pt x="146" y="43"/>
                    </a:lnTo>
                    <a:lnTo>
                      <a:pt x="142" y="36"/>
                    </a:lnTo>
                    <a:lnTo>
                      <a:pt x="138" y="29"/>
                    </a:lnTo>
                    <a:lnTo>
                      <a:pt x="134" y="23"/>
                    </a:lnTo>
                    <a:lnTo>
                      <a:pt x="133" y="21"/>
                    </a:lnTo>
                    <a:lnTo>
                      <a:pt x="132" y="21"/>
                    </a:lnTo>
                    <a:lnTo>
                      <a:pt x="131" y="20"/>
                    </a:lnTo>
                    <a:lnTo>
                      <a:pt x="130" y="20"/>
                    </a:lnTo>
                    <a:lnTo>
                      <a:pt x="130" y="19"/>
                    </a:lnTo>
                    <a:lnTo>
                      <a:pt x="119" y="13"/>
                    </a:lnTo>
                    <a:lnTo>
                      <a:pt x="108" y="8"/>
                    </a:lnTo>
                    <a:lnTo>
                      <a:pt x="97" y="4"/>
                    </a:lnTo>
                    <a:lnTo>
                      <a:pt x="86" y="1"/>
                    </a:lnTo>
                    <a:lnTo>
                      <a:pt x="75" y="0"/>
                    </a:lnTo>
                    <a:lnTo>
                      <a:pt x="64" y="0"/>
                    </a:lnTo>
                    <a:lnTo>
                      <a:pt x="52" y="1"/>
                    </a:lnTo>
                    <a:lnTo>
                      <a:pt x="40" y="2"/>
                    </a:lnTo>
                    <a:lnTo>
                      <a:pt x="32" y="9"/>
                    </a:lnTo>
                    <a:lnTo>
                      <a:pt x="24" y="17"/>
                    </a:lnTo>
                    <a:lnTo>
                      <a:pt x="17" y="26"/>
                    </a:lnTo>
                    <a:lnTo>
                      <a:pt x="11" y="36"/>
                    </a:lnTo>
                    <a:lnTo>
                      <a:pt x="6" y="47"/>
                    </a:lnTo>
                    <a:lnTo>
                      <a:pt x="3" y="59"/>
                    </a:lnTo>
                    <a:lnTo>
                      <a:pt x="0" y="71"/>
                    </a:lnTo>
                    <a:lnTo>
                      <a:pt x="0" y="84"/>
                    </a:lnTo>
                    <a:lnTo>
                      <a:pt x="0" y="93"/>
                    </a:lnTo>
                    <a:lnTo>
                      <a:pt x="1" y="102"/>
                    </a:lnTo>
                    <a:lnTo>
                      <a:pt x="3" y="111"/>
                    </a:lnTo>
                    <a:lnTo>
                      <a:pt x="6" y="120"/>
                    </a:lnTo>
                    <a:lnTo>
                      <a:pt x="9" y="127"/>
                    </a:lnTo>
                    <a:lnTo>
                      <a:pt x="13" y="135"/>
                    </a:lnTo>
                    <a:lnTo>
                      <a:pt x="17" y="143"/>
                    </a:lnTo>
                    <a:lnTo>
                      <a:pt x="22" y="149"/>
                    </a:lnTo>
                    <a:lnTo>
                      <a:pt x="27" y="155"/>
                    </a:lnTo>
                    <a:lnTo>
                      <a:pt x="33" y="159"/>
                    </a:lnTo>
                    <a:lnTo>
                      <a:pt x="40" y="164"/>
                    </a:lnTo>
                    <a:lnTo>
                      <a:pt x="46" y="168"/>
                    </a:lnTo>
                    <a:lnTo>
                      <a:pt x="54" y="171"/>
                    </a:lnTo>
                    <a:lnTo>
                      <a:pt x="62" y="174"/>
                    </a:lnTo>
                    <a:lnTo>
                      <a:pt x="69" y="175"/>
                    </a:lnTo>
                    <a:lnTo>
                      <a:pt x="77" y="175"/>
                    </a:lnTo>
                    <a:lnTo>
                      <a:pt x="85" y="175"/>
                    </a:lnTo>
                    <a:lnTo>
                      <a:pt x="93" y="174"/>
                    </a:lnTo>
                    <a:lnTo>
                      <a:pt x="100" y="171"/>
                    </a:lnTo>
                    <a:lnTo>
                      <a:pt x="107" y="168"/>
                    </a:lnTo>
                    <a:lnTo>
                      <a:pt x="114" y="164"/>
                    </a:lnTo>
                    <a:lnTo>
                      <a:pt x="120" y="159"/>
                    </a:lnTo>
                    <a:lnTo>
                      <a:pt x="126" y="155"/>
                    </a:lnTo>
                    <a:lnTo>
                      <a:pt x="131" y="149"/>
                    </a:lnTo>
                    <a:lnTo>
                      <a:pt x="136" y="143"/>
                    </a:lnTo>
                    <a:lnTo>
                      <a:pt x="140" y="135"/>
                    </a:lnTo>
                    <a:lnTo>
                      <a:pt x="144" y="127"/>
                    </a:lnTo>
                    <a:lnTo>
                      <a:pt x="148" y="120"/>
                    </a:lnTo>
                    <a:lnTo>
                      <a:pt x="150" y="111"/>
                    </a:lnTo>
                    <a:lnTo>
                      <a:pt x="152" y="102"/>
                    </a:lnTo>
                    <a:lnTo>
                      <a:pt x="153" y="93"/>
                    </a:lnTo>
                    <a:lnTo>
                      <a:pt x="154" y="84"/>
                    </a:lnTo>
                    <a:close/>
                    <a:moveTo>
                      <a:pt x="145" y="84"/>
                    </a:moveTo>
                    <a:lnTo>
                      <a:pt x="144" y="92"/>
                    </a:lnTo>
                    <a:lnTo>
                      <a:pt x="143" y="101"/>
                    </a:lnTo>
                    <a:lnTo>
                      <a:pt x="142" y="108"/>
                    </a:lnTo>
                    <a:lnTo>
                      <a:pt x="139" y="115"/>
                    </a:lnTo>
                    <a:lnTo>
                      <a:pt x="136" y="122"/>
                    </a:lnTo>
                    <a:lnTo>
                      <a:pt x="133" y="129"/>
                    </a:lnTo>
                    <a:lnTo>
                      <a:pt x="129" y="135"/>
                    </a:lnTo>
                    <a:lnTo>
                      <a:pt x="125" y="141"/>
                    </a:lnTo>
                    <a:lnTo>
                      <a:pt x="120" y="146"/>
                    </a:lnTo>
                    <a:lnTo>
                      <a:pt x="115" y="151"/>
                    </a:lnTo>
                    <a:lnTo>
                      <a:pt x="109" y="155"/>
                    </a:lnTo>
                    <a:lnTo>
                      <a:pt x="103" y="158"/>
                    </a:lnTo>
                    <a:lnTo>
                      <a:pt x="97" y="161"/>
                    </a:lnTo>
                    <a:lnTo>
                      <a:pt x="91" y="163"/>
                    </a:lnTo>
                    <a:lnTo>
                      <a:pt x="84" y="164"/>
                    </a:lnTo>
                    <a:lnTo>
                      <a:pt x="77" y="164"/>
                    </a:lnTo>
                    <a:lnTo>
                      <a:pt x="70" y="164"/>
                    </a:lnTo>
                    <a:lnTo>
                      <a:pt x="64" y="163"/>
                    </a:lnTo>
                    <a:lnTo>
                      <a:pt x="57" y="161"/>
                    </a:lnTo>
                    <a:lnTo>
                      <a:pt x="51" y="158"/>
                    </a:lnTo>
                    <a:lnTo>
                      <a:pt x="44" y="155"/>
                    </a:lnTo>
                    <a:lnTo>
                      <a:pt x="38" y="151"/>
                    </a:lnTo>
                    <a:lnTo>
                      <a:pt x="33" y="146"/>
                    </a:lnTo>
                    <a:lnTo>
                      <a:pt x="28" y="141"/>
                    </a:lnTo>
                    <a:lnTo>
                      <a:pt x="24" y="135"/>
                    </a:lnTo>
                    <a:lnTo>
                      <a:pt x="20" y="129"/>
                    </a:lnTo>
                    <a:lnTo>
                      <a:pt x="17" y="122"/>
                    </a:lnTo>
                    <a:lnTo>
                      <a:pt x="14" y="115"/>
                    </a:lnTo>
                    <a:lnTo>
                      <a:pt x="12" y="108"/>
                    </a:lnTo>
                    <a:lnTo>
                      <a:pt x="10" y="101"/>
                    </a:lnTo>
                    <a:lnTo>
                      <a:pt x="9" y="92"/>
                    </a:lnTo>
                    <a:lnTo>
                      <a:pt x="9" y="84"/>
                    </a:lnTo>
                    <a:lnTo>
                      <a:pt x="9" y="75"/>
                    </a:lnTo>
                    <a:lnTo>
                      <a:pt x="10" y="67"/>
                    </a:lnTo>
                    <a:lnTo>
                      <a:pt x="12" y="60"/>
                    </a:lnTo>
                    <a:lnTo>
                      <a:pt x="14" y="53"/>
                    </a:lnTo>
                    <a:lnTo>
                      <a:pt x="17" y="45"/>
                    </a:lnTo>
                    <a:lnTo>
                      <a:pt x="20" y="38"/>
                    </a:lnTo>
                    <a:lnTo>
                      <a:pt x="24" y="32"/>
                    </a:lnTo>
                    <a:lnTo>
                      <a:pt x="28" y="26"/>
                    </a:lnTo>
                    <a:lnTo>
                      <a:pt x="33" y="21"/>
                    </a:lnTo>
                    <a:lnTo>
                      <a:pt x="38" y="17"/>
                    </a:lnTo>
                    <a:lnTo>
                      <a:pt x="44" y="13"/>
                    </a:lnTo>
                    <a:lnTo>
                      <a:pt x="51" y="9"/>
                    </a:lnTo>
                    <a:lnTo>
                      <a:pt x="57" y="7"/>
                    </a:lnTo>
                    <a:lnTo>
                      <a:pt x="64" y="5"/>
                    </a:lnTo>
                    <a:lnTo>
                      <a:pt x="70" y="4"/>
                    </a:lnTo>
                    <a:lnTo>
                      <a:pt x="77" y="2"/>
                    </a:lnTo>
                    <a:lnTo>
                      <a:pt x="84" y="4"/>
                    </a:lnTo>
                    <a:lnTo>
                      <a:pt x="91" y="5"/>
                    </a:lnTo>
                    <a:lnTo>
                      <a:pt x="97" y="7"/>
                    </a:lnTo>
                    <a:lnTo>
                      <a:pt x="103" y="9"/>
                    </a:lnTo>
                    <a:lnTo>
                      <a:pt x="109" y="13"/>
                    </a:lnTo>
                    <a:lnTo>
                      <a:pt x="115" y="17"/>
                    </a:lnTo>
                    <a:lnTo>
                      <a:pt x="120" y="21"/>
                    </a:lnTo>
                    <a:lnTo>
                      <a:pt x="125" y="26"/>
                    </a:lnTo>
                    <a:lnTo>
                      <a:pt x="129" y="32"/>
                    </a:lnTo>
                    <a:lnTo>
                      <a:pt x="133" y="38"/>
                    </a:lnTo>
                    <a:lnTo>
                      <a:pt x="136" y="45"/>
                    </a:lnTo>
                    <a:lnTo>
                      <a:pt x="139" y="53"/>
                    </a:lnTo>
                    <a:lnTo>
                      <a:pt x="142" y="60"/>
                    </a:lnTo>
                    <a:lnTo>
                      <a:pt x="143" y="67"/>
                    </a:lnTo>
                    <a:lnTo>
                      <a:pt x="144" y="75"/>
                    </a:lnTo>
                    <a:lnTo>
                      <a:pt x="145" y="84"/>
                    </a:lnTo>
                    <a:close/>
                  </a:path>
                </a:pathLst>
              </a:custGeom>
              <a:solidFill>
                <a:srgbClr val="F8D4AB"/>
              </a:solidFill>
              <a:ln w="9525">
                <a:noFill/>
                <a:round/>
                <a:headEnd/>
                <a:tailEnd/>
              </a:ln>
            </p:spPr>
            <p:txBody>
              <a:bodyPr/>
              <a:lstStyle/>
              <a:p>
                <a:endParaRPr lang="zh-CN" altLang="en-US"/>
              </a:p>
            </p:txBody>
          </p:sp>
          <p:sp>
            <p:nvSpPr>
              <p:cNvPr id="18522" name="Freeform 89"/>
              <p:cNvSpPr>
                <a:spLocks noEditPoints="1"/>
              </p:cNvSpPr>
              <p:nvPr/>
            </p:nvSpPr>
            <p:spPr bwMode="auto">
              <a:xfrm>
                <a:off x="1147" y="2645"/>
                <a:ext cx="29" cy="29"/>
              </a:xfrm>
              <a:custGeom>
                <a:avLst/>
                <a:gdLst>
                  <a:gd name="T0" fmla="*/ 0 w 145"/>
                  <a:gd name="T1" fmla="*/ 0 h 170"/>
                  <a:gd name="T2" fmla="*/ 0 w 145"/>
                  <a:gd name="T3" fmla="*/ 0 h 170"/>
                  <a:gd name="T4" fmla="*/ 0 w 145"/>
                  <a:gd name="T5" fmla="*/ 0 h 170"/>
                  <a:gd name="T6" fmla="*/ 0 w 145"/>
                  <a:gd name="T7" fmla="*/ 0 h 170"/>
                  <a:gd name="T8" fmla="*/ 0 w 145"/>
                  <a:gd name="T9" fmla="*/ 0 h 170"/>
                  <a:gd name="T10" fmla="*/ 0 w 145"/>
                  <a:gd name="T11" fmla="*/ 0 h 170"/>
                  <a:gd name="T12" fmla="*/ 0 w 145"/>
                  <a:gd name="T13" fmla="*/ 0 h 170"/>
                  <a:gd name="T14" fmla="*/ 0 w 145"/>
                  <a:gd name="T15" fmla="*/ 0 h 170"/>
                  <a:gd name="T16" fmla="*/ 0 w 145"/>
                  <a:gd name="T17" fmla="*/ 0 h 170"/>
                  <a:gd name="T18" fmla="*/ 0 w 145"/>
                  <a:gd name="T19" fmla="*/ 0 h 170"/>
                  <a:gd name="T20" fmla="*/ 0 w 145"/>
                  <a:gd name="T21" fmla="*/ 0 h 170"/>
                  <a:gd name="T22" fmla="*/ 0 w 145"/>
                  <a:gd name="T23" fmla="*/ 0 h 170"/>
                  <a:gd name="T24" fmla="*/ 0 w 145"/>
                  <a:gd name="T25" fmla="*/ 0 h 170"/>
                  <a:gd name="T26" fmla="*/ 0 w 145"/>
                  <a:gd name="T27" fmla="*/ 0 h 170"/>
                  <a:gd name="T28" fmla="*/ 0 w 145"/>
                  <a:gd name="T29" fmla="*/ 0 h 170"/>
                  <a:gd name="T30" fmla="*/ 0 w 145"/>
                  <a:gd name="T31" fmla="*/ 0 h 170"/>
                  <a:gd name="T32" fmla="*/ 0 w 145"/>
                  <a:gd name="T33" fmla="*/ 0 h 170"/>
                  <a:gd name="T34" fmla="*/ 0 w 145"/>
                  <a:gd name="T35" fmla="*/ 0 h 170"/>
                  <a:gd name="T36" fmla="*/ 0 w 145"/>
                  <a:gd name="T37" fmla="*/ 0 h 170"/>
                  <a:gd name="T38" fmla="*/ 0 w 145"/>
                  <a:gd name="T39" fmla="*/ 0 h 170"/>
                  <a:gd name="T40" fmla="*/ 0 w 145"/>
                  <a:gd name="T41" fmla="*/ 0 h 170"/>
                  <a:gd name="T42" fmla="*/ 0 w 145"/>
                  <a:gd name="T43" fmla="*/ 0 h 170"/>
                  <a:gd name="T44" fmla="*/ 0 w 145"/>
                  <a:gd name="T45" fmla="*/ 0 h 170"/>
                  <a:gd name="T46" fmla="*/ 0 w 145"/>
                  <a:gd name="T47" fmla="*/ 0 h 170"/>
                  <a:gd name="T48" fmla="*/ 0 w 145"/>
                  <a:gd name="T49" fmla="*/ 0 h 170"/>
                  <a:gd name="T50" fmla="*/ 0 w 145"/>
                  <a:gd name="T51" fmla="*/ 0 h 170"/>
                  <a:gd name="T52" fmla="*/ 0 w 145"/>
                  <a:gd name="T53" fmla="*/ 0 h 170"/>
                  <a:gd name="T54" fmla="*/ 0 w 145"/>
                  <a:gd name="T55" fmla="*/ 0 h 170"/>
                  <a:gd name="T56" fmla="*/ 0 w 145"/>
                  <a:gd name="T57" fmla="*/ 0 h 170"/>
                  <a:gd name="T58" fmla="*/ 0 w 145"/>
                  <a:gd name="T59" fmla="*/ 0 h 170"/>
                  <a:gd name="T60" fmla="*/ 0 w 145"/>
                  <a:gd name="T61" fmla="*/ 0 h 170"/>
                  <a:gd name="T62" fmla="*/ 0 w 145"/>
                  <a:gd name="T63" fmla="*/ 0 h 170"/>
                  <a:gd name="T64" fmla="*/ 0 w 145"/>
                  <a:gd name="T65" fmla="*/ 0 h 170"/>
                  <a:gd name="T66" fmla="*/ 0 w 145"/>
                  <a:gd name="T67" fmla="*/ 0 h 170"/>
                  <a:gd name="T68" fmla="*/ 0 w 145"/>
                  <a:gd name="T69" fmla="*/ 0 h 170"/>
                  <a:gd name="T70" fmla="*/ 0 w 145"/>
                  <a:gd name="T71" fmla="*/ 0 h 170"/>
                  <a:gd name="T72" fmla="*/ 0 w 145"/>
                  <a:gd name="T73" fmla="*/ 0 h 170"/>
                  <a:gd name="T74" fmla="*/ 0 w 145"/>
                  <a:gd name="T75" fmla="*/ 0 h 170"/>
                  <a:gd name="T76" fmla="*/ 0 w 145"/>
                  <a:gd name="T77" fmla="*/ 0 h 170"/>
                  <a:gd name="T78" fmla="*/ 0 w 145"/>
                  <a:gd name="T79" fmla="*/ 0 h 170"/>
                  <a:gd name="T80" fmla="*/ 0 w 145"/>
                  <a:gd name="T81" fmla="*/ 0 h 170"/>
                  <a:gd name="T82" fmla="*/ 0 w 145"/>
                  <a:gd name="T83" fmla="*/ 0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5"/>
                  <a:gd name="T127" fmla="*/ 0 h 170"/>
                  <a:gd name="T128" fmla="*/ 145 w 145"/>
                  <a:gd name="T129" fmla="*/ 170 h 1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5" h="170">
                    <a:moveTo>
                      <a:pt x="145" y="84"/>
                    </a:moveTo>
                    <a:lnTo>
                      <a:pt x="144" y="73"/>
                    </a:lnTo>
                    <a:lnTo>
                      <a:pt x="143" y="62"/>
                    </a:lnTo>
                    <a:lnTo>
                      <a:pt x="140" y="51"/>
                    </a:lnTo>
                    <a:lnTo>
                      <a:pt x="136" y="42"/>
                    </a:lnTo>
                    <a:lnTo>
                      <a:pt x="131" y="33"/>
                    </a:lnTo>
                    <a:lnTo>
                      <a:pt x="126" y="25"/>
                    </a:lnTo>
                    <a:lnTo>
                      <a:pt x="120" y="18"/>
                    </a:lnTo>
                    <a:lnTo>
                      <a:pt x="113" y="12"/>
                    </a:lnTo>
                    <a:lnTo>
                      <a:pt x="106" y="8"/>
                    </a:lnTo>
                    <a:lnTo>
                      <a:pt x="99" y="6"/>
                    </a:lnTo>
                    <a:lnTo>
                      <a:pt x="92" y="4"/>
                    </a:lnTo>
                    <a:lnTo>
                      <a:pt x="85" y="2"/>
                    </a:lnTo>
                    <a:lnTo>
                      <a:pt x="78" y="1"/>
                    </a:lnTo>
                    <a:lnTo>
                      <a:pt x="71" y="0"/>
                    </a:lnTo>
                    <a:lnTo>
                      <a:pt x="64" y="0"/>
                    </a:lnTo>
                    <a:lnTo>
                      <a:pt x="57" y="0"/>
                    </a:lnTo>
                    <a:lnTo>
                      <a:pt x="51" y="1"/>
                    </a:lnTo>
                    <a:lnTo>
                      <a:pt x="45" y="5"/>
                    </a:lnTo>
                    <a:lnTo>
                      <a:pt x="39" y="7"/>
                    </a:lnTo>
                    <a:lnTo>
                      <a:pt x="34" y="11"/>
                    </a:lnTo>
                    <a:lnTo>
                      <a:pt x="24" y="19"/>
                    </a:lnTo>
                    <a:lnTo>
                      <a:pt x="16" y="30"/>
                    </a:lnTo>
                    <a:lnTo>
                      <a:pt x="12" y="36"/>
                    </a:lnTo>
                    <a:lnTo>
                      <a:pt x="9" y="42"/>
                    </a:lnTo>
                    <a:lnTo>
                      <a:pt x="7" y="48"/>
                    </a:lnTo>
                    <a:lnTo>
                      <a:pt x="4" y="55"/>
                    </a:lnTo>
                    <a:lnTo>
                      <a:pt x="3" y="61"/>
                    </a:lnTo>
                    <a:lnTo>
                      <a:pt x="1" y="68"/>
                    </a:lnTo>
                    <a:lnTo>
                      <a:pt x="0" y="77"/>
                    </a:lnTo>
                    <a:lnTo>
                      <a:pt x="0" y="84"/>
                    </a:lnTo>
                    <a:lnTo>
                      <a:pt x="1" y="92"/>
                    </a:lnTo>
                    <a:lnTo>
                      <a:pt x="2" y="101"/>
                    </a:lnTo>
                    <a:lnTo>
                      <a:pt x="3" y="109"/>
                    </a:lnTo>
                    <a:lnTo>
                      <a:pt x="6" y="117"/>
                    </a:lnTo>
                    <a:lnTo>
                      <a:pt x="9" y="125"/>
                    </a:lnTo>
                    <a:lnTo>
                      <a:pt x="12" y="132"/>
                    </a:lnTo>
                    <a:lnTo>
                      <a:pt x="17" y="139"/>
                    </a:lnTo>
                    <a:lnTo>
                      <a:pt x="21" y="145"/>
                    </a:lnTo>
                    <a:lnTo>
                      <a:pt x="26" y="151"/>
                    </a:lnTo>
                    <a:lnTo>
                      <a:pt x="32" y="156"/>
                    </a:lnTo>
                    <a:lnTo>
                      <a:pt x="38" y="159"/>
                    </a:lnTo>
                    <a:lnTo>
                      <a:pt x="45" y="163"/>
                    </a:lnTo>
                    <a:lnTo>
                      <a:pt x="52" y="166"/>
                    </a:lnTo>
                    <a:lnTo>
                      <a:pt x="59" y="169"/>
                    </a:lnTo>
                    <a:lnTo>
                      <a:pt x="66" y="170"/>
                    </a:lnTo>
                    <a:lnTo>
                      <a:pt x="73" y="170"/>
                    </a:lnTo>
                    <a:lnTo>
                      <a:pt x="80" y="170"/>
                    </a:lnTo>
                    <a:lnTo>
                      <a:pt x="88" y="169"/>
                    </a:lnTo>
                    <a:lnTo>
                      <a:pt x="94" y="166"/>
                    </a:lnTo>
                    <a:lnTo>
                      <a:pt x="101" y="163"/>
                    </a:lnTo>
                    <a:lnTo>
                      <a:pt x="107" y="159"/>
                    </a:lnTo>
                    <a:lnTo>
                      <a:pt x="113" y="156"/>
                    </a:lnTo>
                    <a:lnTo>
                      <a:pt x="119" y="151"/>
                    </a:lnTo>
                    <a:lnTo>
                      <a:pt x="124" y="145"/>
                    </a:lnTo>
                    <a:lnTo>
                      <a:pt x="129" y="139"/>
                    </a:lnTo>
                    <a:lnTo>
                      <a:pt x="133" y="132"/>
                    </a:lnTo>
                    <a:lnTo>
                      <a:pt x="136" y="125"/>
                    </a:lnTo>
                    <a:lnTo>
                      <a:pt x="139" y="117"/>
                    </a:lnTo>
                    <a:lnTo>
                      <a:pt x="142" y="109"/>
                    </a:lnTo>
                    <a:lnTo>
                      <a:pt x="144" y="101"/>
                    </a:lnTo>
                    <a:lnTo>
                      <a:pt x="145" y="92"/>
                    </a:lnTo>
                    <a:lnTo>
                      <a:pt x="145" y="84"/>
                    </a:lnTo>
                    <a:close/>
                    <a:moveTo>
                      <a:pt x="136" y="84"/>
                    </a:moveTo>
                    <a:lnTo>
                      <a:pt x="136" y="91"/>
                    </a:lnTo>
                    <a:lnTo>
                      <a:pt x="135" y="99"/>
                    </a:lnTo>
                    <a:lnTo>
                      <a:pt x="133" y="107"/>
                    </a:lnTo>
                    <a:lnTo>
                      <a:pt x="131" y="113"/>
                    </a:lnTo>
                    <a:lnTo>
                      <a:pt x="128" y="120"/>
                    </a:lnTo>
                    <a:lnTo>
                      <a:pt x="125" y="126"/>
                    </a:lnTo>
                    <a:lnTo>
                      <a:pt x="122" y="132"/>
                    </a:lnTo>
                    <a:lnTo>
                      <a:pt x="118" y="138"/>
                    </a:lnTo>
                    <a:lnTo>
                      <a:pt x="113" y="143"/>
                    </a:lnTo>
                    <a:lnTo>
                      <a:pt x="108" y="146"/>
                    </a:lnTo>
                    <a:lnTo>
                      <a:pt x="103" y="150"/>
                    </a:lnTo>
                    <a:lnTo>
                      <a:pt x="98" y="153"/>
                    </a:lnTo>
                    <a:lnTo>
                      <a:pt x="92" y="156"/>
                    </a:lnTo>
                    <a:lnTo>
                      <a:pt x="86" y="158"/>
                    </a:lnTo>
                    <a:lnTo>
                      <a:pt x="80" y="159"/>
                    </a:lnTo>
                    <a:lnTo>
                      <a:pt x="73" y="159"/>
                    </a:lnTo>
                    <a:lnTo>
                      <a:pt x="67" y="159"/>
                    </a:lnTo>
                    <a:lnTo>
                      <a:pt x="60" y="158"/>
                    </a:lnTo>
                    <a:lnTo>
                      <a:pt x="54" y="156"/>
                    </a:lnTo>
                    <a:lnTo>
                      <a:pt x="49" y="153"/>
                    </a:lnTo>
                    <a:lnTo>
                      <a:pt x="42" y="150"/>
                    </a:lnTo>
                    <a:lnTo>
                      <a:pt x="37" y="146"/>
                    </a:lnTo>
                    <a:lnTo>
                      <a:pt x="32" y="143"/>
                    </a:lnTo>
                    <a:lnTo>
                      <a:pt x="28" y="138"/>
                    </a:lnTo>
                    <a:lnTo>
                      <a:pt x="24" y="132"/>
                    </a:lnTo>
                    <a:lnTo>
                      <a:pt x="20" y="126"/>
                    </a:lnTo>
                    <a:lnTo>
                      <a:pt x="17" y="120"/>
                    </a:lnTo>
                    <a:lnTo>
                      <a:pt x="14" y="113"/>
                    </a:lnTo>
                    <a:lnTo>
                      <a:pt x="12" y="107"/>
                    </a:lnTo>
                    <a:lnTo>
                      <a:pt x="10" y="99"/>
                    </a:lnTo>
                    <a:lnTo>
                      <a:pt x="9" y="91"/>
                    </a:lnTo>
                    <a:lnTo>
                      <a:pt x="9" y="84"/>
                    </a:lnTo>
                    <a:lnTo>
                      <a:pt x="9" y="77"/>
                    </a:lnTo>
                    <a:lnTo>
                      <a:pt x="10" y="68"/>
                    </a:lnTo>
                    <a:lnTo>
                      <a:pt x="12" y="61"/>
                    </a:lnTo>
                    <a:lnTo>
                      <a:pt x="14" y="54"/>
                    </a:lnTo>
                    <a:lnTo>
                      <a:pt x="17" y="48"/>
                    </a:lnTo>
                    <a:lnTo>
                      <a:pt x="20" y="42"/>
                    </a:lnTo>
                    <a:lnTo>
                      <a:pt x="24" y="36"/>
                    </a:lnTo>
                    <a:lnTo>
                      <a:pt x="28" y="30"/>
                    </a:lnTo>
                    <a:lnTo>
                      <a:pt x="32" y="25"/>
                    </a:lnTo>
                    <a:lnTo>
                      <a:pt x="37" y="21"/>
                    </a:lnTo>
                    <a:lnTo>
                      <a:pt x="42" y="18"/>
                    </a:lnTo>
                    <a:lnTo>
                      <a:pt x="49" y="14"/>
                    </a:lnTo>
                    <a:lnTo>
                      <a:pt x="54" y="12"/>
                    </a:lnTo>
                    <a:lnTo>
                      <a:pt x="60" y="9"/>
                    </a:lnTo>
                    <a:lnTo>
                      <a:pt x="67" y="8"/>
                    </a:lnTo>
                    <a:lnTo>
                      <a:pt x="73" y="8"/>
                    </a:lnTo>
                    <a:lnTo>
                      <a:pt x="80" y="8"/>
                    </a:lnTo>
                    <a:lnTo>
                      <a:pt x="86" y="9"/>
                    </a:lnTo>
                    <a:lnTo>
                      <a:pt x="92" y="12"/>
                    </a:lnTo>
                    <a:lnTo>
                      <a:pt x="98" y="14"/>
                    </a:lnTo>
                    <a:lnTo>
                      <a:pt x="103" y="18"/>
                    </a:lnTo>
                    <a:lnTo>
                      <a:pt x="108" y="21"/>
                    </a:lnTo>
                    <a:lnTo>
                      <a:pt x="113" y="25"/>
                    </a:lnTo>
                    <a:lnTo>
                      <a:pt x="118" y="30"/>
                    </a:lnTo>
                    <a:lnTo>
                      <a:pt x="122" y="36"/>
                    </a:lnTo>
                    <a:lnTo>
                      <a:pt x="125" y="42"/>
                    </a:lnTo>
                    <a:lnTo>
                      <a:pt x="128" y="48"/>
                    </a:lnTo>
                    <a:lnTo>
                      <a:pt x="131" y="54"/>
                    </a:lnTo>
                    <a:lnTo>
                      <a:pt x="133" y="61"/>
                    </a:lnTo>
                    <a:lnTo>
                      <a:pt x="135" y="68"/>
                    </a:lnTo>
                    <a:lnTo>
                      <a:pt x="136" y="77"/>
                    </a:lnTo>
                    <a:lnTo>
                      <a:pt x="136" y="84"/>
                    </a:lnTo>
                    <a:close/>
                  </a:path>
                </a:pathLst>
              </a:custGeom>
              <a:solidFill>
                <a:srgbClr val="F8D7AC"/>
              </a:solidFill>
              <a:ln w="9525">
                <a:noFill/>
                <a:round/>
                <a:headEnd/>
                <a:tailEnd/>
              </a:ln>
            </p:spPr>
            <p:txBody>
              <a:bodyPr/>
              <a:lstStyle/>
              <a:p>
                <a:endParaRPr lang="zh-CN" altLang="en-US"/>
              </a:p>
            </p:txBody>
          </p:sp>
          <p:sp>
            <p:nvSpPr>
              <p:cNvPr id="18523" name="Freeform 90"/>
              <p:cNvSpPr>
                <a:spLocks noEditPoints="1"/>
              </p:cNvSpPr>
              <p:nvPr/>
            </p:nvSpPr>
            <p:spPr bwMode="auto">
              <a:xfrm>
                <a:off x="1148" y="2646"/>
                <a:ext cx="27" cy="27"/>
              </a:xfrm>
              <a:custGeom>
                <a:avLst/>
                <a:gdLst>
                  <a:gd name="T0" fmla="*/ 0 w 136"/>
                  <a:gd name="T1" fmla="*/ 0 h 162"/>
                  <a:gd name="T2" fmla="*/ 0 w 136"/>
                  <a:gd name="T3" fmla="*/ 0 h 162"/>
                  <a:gd name="T4" fmla="*/ 0 w 136"/>
                  <a:gd name="T5" fmla="*/ 0 h 162"/>
                  <a:gd name="T6" fmla="*/ 0 w 136"/>
                  <a:gd name="T7" fmla="*/ 0 h 162"/>
                  <a:gd name="T8" fmla="*/ 0 w 136"/>
                  <a:gd name="T9" fmla="*/ 0 h 162"/>
                  <a:gd name="T10" fmla="*/ 0 w 136"/>
                  <a:gd name="T11" fmla="*/ 0 h 162"/>
                  <a:gd name="T12" fmla="*/ 0 w 136"/>
                  <a:gd name="T13" fmla="*/ 0 h 162"/>
                  <a:gd name="T14" fmla="*/ 0 w 136"/>
                  <a:gd name="T15" fmla="*/ 0 h 162"/>
                  <a:gd name="T16" fmla="*/ 0 w 136"/>
                  <a:gd name="T17" fmla="*/ 0 h 162"/>
                  <a:gd name="T18" fmla="*/ 0 w 136"/>
                  <a:gd name="T19" fmla="*/ 0 h 162"/>
                  <a:gd name="T20" fmla="*/ 0 w 136"/>
                  <a:gd name="T21" fmla="*/ 0 h 162"/>
                  <a:gd name="T22" fmla="*/ 0 w 136"/>
                  <a:gd name="T23" fmla="*/ 0 h 162"/>
                  <a:gd name="T24" fmla="*/ 0 w 136"/>
                  <a:gd name="T25" fmla="*/ 0 h 162"/>
                  <a:gd name="T26" fmla="*/ 0 w 136"/>
                  <a:gd name="T27" fmla="*/ 0 h 162"/>
                  <a:gd name="T28" fmla="*/ 0 w 136"/>
                  <a:gd name="T29" fmla="*/ 0 h 162"/>
                  <a:gd name="T30" fmla="*/ 0 w 136"/>
                  <a:gd name="T31" fmla="*/ 0 h 162"/>
                  <a:gd name="T32" fmla="*/ 0 w 136"/>
                  <a:gd name="T33" fmla="*/ 0 h 162"/>
                  <a:gd name="T34" fmla="*/ 0 w 136"/>
                  <a:gd name="T35" fmla="*/ 0 h 162"/>
                  <a:gd name="T36" fmla="*/ 0 w 136"/>
                  <a:gd name="T37" fmla="*/ 0 h 162"/>
                  <a:gd name="T38" fmla="*/ 0 w 136"/>
                  <a:gd name="T39" fmla="*/ 0 h 162"/>
                  <a:gd name="T40" fmla="*/ 0 w 136"/>
                  <a:gd name="T41" fmla="*/ 0 h 162"/>
                  <a:gd name="T42" fmla="*/ 0 w 136"/>
                  <a:gd name="T43" fmla="*/ 0 h 162"/>
                  <a:gd name="T44" fmla="*/ 0 w 136"/>
                  <a:gd name="T45" fmla="*/ 0 h 162"/>
                  <a:gd name="T46" fmla="*/ 0 w 136"/>
                  <a:gd name="T47" fmla="*/ 0 h 162"/>
                  <a:gd name="T48" fmla="*/ 0 w 136"/>
                  <a:gd name="T49" fmla="*/ 0 h 162"/>
                  <a:gd name="T50" fmla="*/ 0 w 136"/>
                  <a:gd name="T51" fmla="*/ 0 h 162"/>
                  <a:gd name="T52" fmla="*/ 0 w 136"/>
                  <a:gd name="T53" fmla="*/ 0 h 162"/>
                  <a:gd name="T54" fmla="*/ 0 w 136"/>
                  <a:gd name="T55" fmla="*/ 0 h 162"/>
                  <a:gd name="T56" fmla="*/ 0 w 136"/>
                  <a:gd name="T57" fmla="*/ 0 h 162"/>
                  <a:gd name="T58" fmla="*/ 0 w 136"/>
                  <a:gd name="T59" fmla="*/ 0 h 162"/>
                  <a:gd name="T60" fmla="*/ 0 w 136"/>
                  <a:gd name="T61" fmla="*/ 0 h 162"/>
                  <a:gd name="T62" fmla="*/ 0 w 136"/>
                  <a:gd name="T63" fmla="*/ 0 h 162"/>
                  <a:gd name="T64" fmla="*/ 0 w 136"/>
                  <a:gd name="T65" fmla="*/ 0 h 162"/>
                  <a:gd name="T66" fmla="*/ 0 w 136"/>
                  <a:gd name="T67" fmla="*/ 0 h 162"/>
                  <a:gd name="T68" fmla="*/ 0 w 136"/>
                  <a:gd name="T69" fmla="*/ 0 h 162"/>
                  <a:gd name="T70" fmla="*/ 0 w 136"/>
                  <a:gd name="T71" fmla="*/ 0 h 162"/>
                  <a:gd name="T72" fmla="*/ 0 w 136"/>
                  <a:gd name="T73" fmla="*/ 0 h 162"/>
                  <a:gd name="T74" fmla="*/ 0 w 136"/>
                  <a:gd name="T75" fmla="*/ 0 h 162"/>
                  <a:gd name="T76" fmla="*/ 0 w 136"/>
                  <a:gd name="T77" fmla="*/ 0 h 162"/>
                  <a:gd name="T78" fmla="*/ 0 w 136"/>
                  <a:gd name="T79" fmla="*/ 0 h 162"/>
                  <a:gd name="T80" fmla="*/ 0 w 136"/>
                  <a:gd name="T81" fmla="*/ 0 h 162"/>
                  <a:gd name="T82" fmla="*/ 0 w 136"/>
                  <a:gd name="T83" fmla="*/ 0 h 162"/>
                  <a:gd name="T84" fmla="*/ 0 w 136"/>
                  <a:gd name="T85" fmla="*/ 0 h 1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
                  <a:gd name="T130" fmla="*/ 0 h 162"/>
                  <a:gd name="T131" fmla="*/ 136 w 136"/>
                  <a:gd name="T132" fmla="*/ 162 h 1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 h="162">
                    <a:moveTo>
                      <a:pt x="136" y="82"/>
                    </a:moveTo>
                    <a:lnTo>
                      <a:pt x="135" y="73"/>
                    </a:lnTo>
                    <a:lnTo>
                      <a:pt x="134" y="65"/>
                    </a:lnTo>
                    <a:lnTo>
                      <a:pt x="133" y="58"/>
                    </a:lnTo>
                    <a:lnTo>
                      <a:pt x="130" y="51"/>
                    </a:lnTo>
                    <a:lnTo>
                      <a:pt x="127" y="43"/>
                    </a:lnTo>
                    <a:lnTo>
                      <a:pt x="124" y="36"/>
                    </a:lnTo>
                    <a:lnTo>
                      <a:pt x="120" y="30"/>
                    </a:lnTo>
                    <a:lnTo>
                      <a:pt x="116" y="24"/>
                    </a:lnTo>
                    <a:lnTo>
                      <a:pt x="111" y="19"/>
                    </a:lnTo>
                    <a:lnTo>
                      <a:pt x="106" y="15"/>
                    </a:lnTo>
                    <a:lnTo>
                      <a:pt x="100" y="11"/>
                    </a:lnTo>
                    <a:lnTo>
                      <a:pt x="94" y="7"/>
                    </a:lnTo>
                    <a:lnTo>
                      <a:pt x="88" y="5"/>
                    </a:lnTo>
                    <a:lnTo>
                      <a:pt x="82" y="3"/>
                    </a:lnTo>
                    <a:lnTo>
                      <a:pt x="75" y="2"/>
                    </a:lnTo>
                    <a:lnTo>
                      <a:pt x="68" y="0"/>
                    </a:lnTo>
                    <a:lnTo>
                      <a:pt x="61" y="2"/>
                    </a:lnTo>
                    <a:lnTo>
                      <a:pt x="55" y="3"/>
                    </a:lnTo>
                    <a:lnTo>
                      <a:pt x="48" y="5"/>
                    </a:lnTo>
                    <a:lnTo>
                      <a:pt x="42" y="7"/>
                    </a:lnTo>
                    <a:lnTo>
                      <a:pt x="35" y="11"/>
                    </a:lnTo>
                    <a:lnTo>
                      <a:pt x="29" y="15"/>
                    </a:lnTo>
                    <a:lnTo>
                      <a:pt x="24" y="19"/>
                    </a:lnTo>
                    <a:lnTo>
                      <a:pt x="19" y="24"/>
                    </a:lnTo>
                    <a:lnTo>
                      <a:pt x="15" y="30"/>
                    </a:lnTo>
                    <a:lnTo>
                      <a:pt x="11" y="36"/>
                    </a:lnTo>
                    <a:lnTo>
                      <a:pt x="8" y="43"/>
                    </a:lnTo>
                    <a:lnTo>
                      <a:pt x="5" y="51"/>
                    </a:lnTo>
                    <a:lnTo>
                      <a:pt x="3" y="58"/>
                    </a:lnTo>
                    <a:lnTo>
                      <a:pt x="1" y="65"/>
                    </a:lnTo>
                    <a:lnTo>
                      <a:pt x="0" y="73"/>
                    </a:lnTo>
                    <a:lnTo>
                      <a:pt x="0" y="82"/>
                    </a:lnTo>
                    <a:lnTo>
                      <a:pt x="0" y="90"/>
                    </a:lnTo>
                    <a:lnTo>
                      <a:pt x="1" y="99"/>
                    </a:lnTo>
                    <a:lnTo>
                      <a:pt x="3" y="106"/>
                    </a:lnTo>
                    <a:lnTo>
                      <a:pt x="5" y="113"/>
                    </a:lnTo>
                    <a:lnTo>
                      <a:pt x="8" y="120"/>
                    </a:lnTo>
                    <a:lnTo>
                      <a:pt x="11" y="127"/>
                    </a:lnTo>
                    <a:lnTo>
                      <a:pt x="15" y="133"/>
                    </a:lnTo>
                    <a:lnTo>
                      <a:pt x="19" y="139"/>
                    </a:lnTo>
                    <a:lnTo>
                      <a:pt x="24" y="144"/>
                    </a:lnTo>
                    <a:lnTo>
                      <a:pt x="29" y="149"/>
                    </a:lnTo>
                    <a:lnTo>
                      <a:pt x="35" y="153"/>
                    </a:lnTo>
                    <a:lnTo>
                      <a:pt x="42" y="156"/>
                    </a:lnTo>
                    <a:lnTo>
                      <a:pt x="48" y="159"/>
                    </a:lnTo>
                    <a:lnTo>
                      <a:pt x="55" y="161"/>
                    </a:lnTo>
                    <a:lnTo>
                      <a:pt x="61" y="162"/>
                    </a:lnTo>
                    <a:lnTo>
                      <a:pt x="68" y="162"/>
                    </a:lnTo>
                    <a:lnTo>
                      <a:pt x="75" y="162"/>
                    </a:lnTo>
                    <a:lnTo>
                      <a:pt x="82" y="161"/>
                    </a:lnTo>
                    <a:lnTo>
                      <a:pt x="88" y="159"/>
                    </a:lnTo>
                    <a:lnTo>
                      <a:pt x="94" y="156"/>
                    </a:lnTo>
                    <a:lnTo>
                      <a:pt x="100" y="153"/>
                    </a:lnTo>
                    <a:lnTo>
                      <a:pt x="106" y="149"/>
                    </a:lnTo>
                    <a:lnTo>
                      <a:pt x="111" y="144"/>
                    </a:lnTo>
                    <a:lnTo>
                      <a:pt x="116" y="139"/>
                    </a:lnTo>
                    <a:lnTo>
                      <a:pt x="120" y="133"/>
                    </a:lnTo>
                    <a:lnTo>
                      <a:pt x="124" y="127"/>
                    </a:lnTo>
                    <a:lnTo>
                      <a:pt x="127" y="120"/>
                    </a:lnTo>
                    <a:lnTo>
                      <a:pt x="130" y="113"/>
                    </a:lnTo>
                    <a:lnTo>
                      <a:pt x="133" y="106"/>
                    </a:lnTo>
                    <a:lnTo>
                      <a:pt x="134" y="99"/>
                    </a:lnTo>
                    <a:lnTo>
                      <a:pt x="135" y="90"/>
                    </a:lnTo>
                    <a:lnTo>
                      <a:pt x="136" y="82"/>
                    </a:lnTo>
                    <a:close/>
                    <a:moveTo>
                      <a:pt x="127" y="82"/>
                    </a:moveTo>
                    <a:lnTo>
                      <a:pt x="126" y="89"/>
                    </a:lnTo>
                    <a:lnTo>
                      <a:pt x="125" y="96"/>
                    </a:lnTo>
                    <a:lnTo>
                      <a:pt x="124" y="102"/>
                    </a:lnTo>
                    <a:lnTo>
                      <a:pt x="122" y="109"/>
                    </a:lnTo>
                    <a:lnTo>
                      <a:pt x="120" y="115"/>
                    </a:lnTo>
                    <a:lnTo>
                      <a:pt x="117" y="121"/>
                    </a:lnTo>
                    <a:lnTo>
                      <a:pt x="113" y="126"/>
                    </a:lnTo>
                    <a:lnTo>
                      <a:pt x="109" y="131"/>
                    </a:lnTo>
                    <a:lnTo>
                      <a:pt x="105" y="136"/>
                    </a:lnTo>
                    <a:lnTo>
                      <a:pt x="101" y="141"/>
                    </a:lnTo>
                    <a:lnTo>
                      <a:pt x="96" y="143"/>
                    </a:lnTo>
                    <a:lnTo>
                      <a:pt x="91" y="147"/>
                    </a:lnTo>
                    <a:lnTo>
                      <a:pt x="85" y="149"/>
                    </a:lnTo>
                    <a:lnTo>
                      <a:pt x="80" y="150"/>
                    </a:lnTo>
                    <a:lnTo>
                      <a:pt x="74" y="151"/>
                    </a:lnTo>
                    <a:lnTo>
                      <a:pt x="68" y="151"/>
                    </a:lnTo>
                    <a:lnTo>
                      <a:pt x="62" y="151"/>
                    </a:lnTo>
                    <a:lnTo>
                      <a:pt x="56" y="150"/>
                    </a:lnTo>
                    <a:lnTo>
                      <a:pt x="51" y="149"/>
                    </a:lnTo>
                    <a:lnTo>
                      <a:pt x="45" y="147"/>
                    </a:lnTo>
                    <a:lnTo>
                      <a:pt x="40" y="143"/>
                    </a:lnTo>
                    <a:lnTo>
                      <a:pt x="34" y="141"/>
                    </a:lnTo>
                    <a:lnTo>
                      <a:pt x="30" y="136"/>
                    </a:lnTo>
                    <a:lnTo>
                      <a:pt x="26" y="131"/>
                    </a:lnTo>
                    <a:lnTo>
                      <a:pt x="22" y="126"/>
                    </a:lnTo>
                    <a:lnTo>
                      <a:pt x="19" y="121"/>
                    </a:lnTo>
                    <a:lnTo>
                      <a:pt x="16" y="115"/>
                    </a:lnTo>
                    <a:lnTo>
                      <a:pt x="13" y="109"/>
                    </a:lnTo>
                    <a:lnTo>
                      <a:pt x="11" y="102"/>
                    </a:lnTo>
                    <a:lnTo>
                      <a:pt x="10" y="96"/>
                    </a:lnTo>
                    <a:lnTo>
                      <a:pt x="9" y="89"/>
                    </a:lnTo>
                    <a:lnTo>
                      <a:pt x="9" y="82"/>
                    </a:lnTo>
                    <a:lnTo>
                      <a:pt x="9" y="75"/>
                    </a:lnTo>
                    <a:lnTo>
                      <a:pt x="10" y="67"/>
                    </a:lnTo>
                    <a:lnTo>
                      <a:pt x="11" y="61"/>
                    </a:lnTo>
                    <a:lnTo>
                      <a:pt x="13" y="54"/>
                    </a:lnTo>
                    <a:lnTo>
                      <a:pt x="16" y="48"/>
                    </a:lnTo>
                    <a:lnTo>
                      <a:pt x="19" y="42"/>
                    </a:lnTo>
                    <a:lnTo>
                      <a:pt x="22" y="37"/>
                    </a:lnTo>
                    <a:lnTo>
                      <a:pt x="26" y="33"/>
                    </a:lnTo>
                    <a:lnTo>
                      <a:pt x="30" y="28"/>
                    </a:lnTo>
                    <a:lnTo>
                      <a:pt x="34" y="23"/>
                    </a:lnTo>
                    <a:lnTo>
                      <a:pt x="40" y="21"/>
                    </a:lnTo>
                    <a:lnTo>
                      <a:pt x="45" y="17"/>
                    </a:lnTo>
                    <a:lnTo>
                      <a:pt x="51" y="15"/>
                    </a:lnTo>
                    <a:lnTo>
                      <a:pt x="56" y="13"/>
                    </a:lnTo>
                    <a:lnTo>
                      <a:pt x="62" y="12"/>
                    </a:lnTo>
                    <a:lnTo>
                      <a:pt x="68" y="11"/>
                    </a:lnTo>
                    <a:lnTo>
                      <a:pt x="74" y="12"/>
                    </a:lnTo>
                    <a:lnTo>
                      <a:pt x="80" y="13"/>
                    </a:lnTo>
                    <a:lnTo>
                      <a:pt x="85" y="15"/>
                    </a:lnTo>
                    <a:lnTo>
                      <a:pt x="91" y="17"/>
                    </a:lnTo>
                    <a:lnTo>
                      <a:pt x="96" y="21"/>
                    </a:lnTo>
                    <a:lnTo>
                      <a:pt x="101" y="23"/>
                    </a:lnTo>
                    <a:lnTo>
                      <a:pt x="105" y="28"/>
                    </a:lnTo>
                    <a:lnTo>
                      <a:pt x="109" y="33"/>
                    </a:lnTo>
                    <a:lnTo>
                      <a:pt x="113" y="37"/>
                    </a:lnTo>
                    <a:lnTo>
                      <a:pt x="117" y="42"/>
                    </a:lnTo>
                    <a:lnTo>
                      <a:pt x="120" y="48"/>
                    </a:lnTo>
                    <a:lnTo>
                      <a:pt x="122" y="54"/>
                    </a:lnTo>
                    <a:lnTo>
                      <a:pt x="124" y="61"/>
                    </a:lnTo>
                    <a:lnTo>
                      <a:pt x="125" y="67"/>
                    </a:lnTo>
                    <a:lnTo>
                      <a:pt x="126" y="75"/>
                    </a:lnTo>
                    <a:lnTo>
                      <a:pt x="127" y="82"/>
                    </a:lnTo>
                    <a:close/>
                  </a:path>
                </a:pathLst>
              </a:custGeom>
              <a:solidFill>
                <a:srgbClr val="F9DAB0"/>
              </a:solidFill>
              <a:ln w="9525">
                <a:noFill/>
                <a:round/>
                <a:headEnd/>
                <a:tailEnd/>
              </a:ln>
            </p:spPr>
            <p:txBody>
              <a:bodyPr/>
              <a:lstStyle/>
              <a:p>
                <a:endParaRPr lang="zh-CN" altLang="en-US"/>
              </a:p>
            </p:txBody>
          </p:sp>
          <p:sp>
            <p:nvSpPr>
              <p:cNvPr id="18524" name="Freeform 91"/>
              <p:cNvSpPr>
                <a:spLocks noEditPoints="1"/>
              </p:cNvSpPr>
              <p:nvPr/>
            </p:nvSpPr>
            <p:spPr bwMode="auto">
              <a:xfrm>
                <a:off x="1149" y="2647"/>
                <a:ext cx="25" cy="25"/>
              </a:xfrm>
              <a:custGeom>
                <a:avLst/>
                <a:gdLst>
                  <a:gd name="T0" fmla="*/ 0 w 127"/>
                  <a:gd name="T1" fmla="*/ 0 h 151"/>
                  <a:gd name="T2" fmla="*/ 0 w 127"/>
                  <a:gd name="T3" fmla="*/ 0 h 151"/>
                  <a:gd name="T4" fmla="*/ 0 w 127"/>
                  <a:gd name="T5" fmla="*/ 0 h 151"/>
                  <a:gd name="T6" fmla="*/ 0 w 127"/>
                  <a:gd name="T7" fmla="*/ 0 h 151"/>
                  <a:gd name="T8" fmla="*/ 0 w 127"/>
                  <a:gd name="T9" fmla="*/ 0 h 151"/>
                  <a:gd name="T10" fmla="*/ 0 w 127"/>
                  <a:gd name="T11" fmla="*/ 0 h 151"/>
                  <a:gd name="T12" fmla="*/ 0 w 127"/>
                  <a:gd name="T13" fmla="*/ 0 h 151"/>
                  <a:gd name="T14" fmla="*/ 0 w 127"/>
                  <a:gd name="T15" fmla="*/ 0 h 151"/>
                  <a:gd name="T16" fmla="*/ 0 w 127"/>
                  <a:gd name="T17" fmla="*/ 0 h 151"/>
                  <a:gd name="T18" fmla="*/ 0 w 127"/>
                  <a:gd name="T19" fmla="*/ 0 h 151"/>
                  <a:gd name="T20" fmla="*/ 0 w 127"/>
                  <a:gd name="T21" fmla="*/ 0 h 151"/>
                  <a:gd name="T22" fmla="*/ 0 w 127"/>
                  <a:gd name="T23" fmla="*/ 0 h 151"/>
                  <a:gd name="T24" fmla="*/ 0 w 127"/>
                  <a:gd name="T25" fmla="*/ 0 h 151"/>
                  <a:gd name="T26" fmla="*/ 0 w 127"/>
                  <a:gd name="T27" fmla="*/ 0 h 151"/>
                  <a:gd name="T28" fmla="*/ 0 w 127"/>
                  <a:gd name="T29" fmla="*/ 0 h 151"/>
                  <a:gd name="T30" fmla="*/ 0 w 127"/>
                  <a:gd name="T31" fmla="*/ 0 h 151"/>
                  <a:gd name="T32" fmla="*/ 0 w 127"/>
                  <a:gd name="T33" fmla="*/ 0 h 151"/>
                  <a:gd name="T34" fmla="*/ 0 w 127"/>
                  <a:gd name="T35" fmla="*/ 0 h 151"/>
                  <a:gd name="T36" fmla="*/ 0 w 127"/>
                  <a:gd name="T37" fmla="*/ 0 h 151"/>
                  <a:gd name="T38" fmla="*/ 0 w 127"/>
                  <a:gd name="T39" fmla="*/ 0 h 151"/>
                  <a:gd name="T40" fmla="*/ 0 w 127"/>
                  <a:gd name="T41" fmla="*/ 0 h 151"/>
                  <a:gd name="T42" fmla="*/ 0 w 127"/>
                  <a:gd name="T43" fmla="*/ 0 h 151"/>
                  <a:gd name="T44" fmla="*/ 0 w 127"/>
                  <a:gd name="T45" fmla="*/ 0 h 151"/>
                  <a:gd name="T46" fmla="*/ 0 w 127"/>
                  <a:gd name="T47" fmla="*/ 0 h 151"/>
                  <a:gd name="T48" fmla="*/ 0 w 127"/>
                  <a:gd name="T49" fmla="*/ 0 h 151"/>
                  <a:gd name="T50" fmla="*/ 0 w 127"/>
                  <a:gd name="T51" fmla="*/ 0 h 151"/>
                  <a:gd name="T52" fmla="*/ 0 w 127"/>
                  <a:gd name="T53" fmla="*/ 0 h 151"/>
                  <a:gd name="T54" fmla="*/ 0 w 127"/>
                  <a:gd name="T55" fmla="*/ 0 h 151"/>
                  <a:gd name="T56" fmla="*/ 0 w 127"/>
                  <a:gd name="T57" fmla="*/ 0 h 151"/>
                  <a:gd name="T58" fmla="*/ 0 w 127"/>
                  <a:gd name="T59" fmla="*/ 0 h 151"/>
                  <a:gd name="T60" fmla="*/ 0 w 127"/>
                  <a:gd name="T61" fmla="*/ 0 h 151"/>
                  <a:gd name="T62" fmla="*/ 0 w 127"/>
                  <a:gd name="T63" fmla="*/ 0 h 151"/>
                  <a:gd name="T64" fmla="*/ 0 w 127"/>
                  <a:gd name="T65" fmla="*/ 0 h 151"/>
                  <a:gd name="T66" fmla="*/ 0 w 127"/>
                  <a:gd name="T67" fmla="*/ 0 h 151"/>
                  <a:gd name="T68" fmla="*/ 0 w 127"/>
                  <a:gd name="T69" fmla="*/ 0 h 151"/>
                  <a:gd name="T70" fmla="*/ 0 w 127"/>
                  <a:gd name="T71" fmla="*/ 0 h 151"/>
                  <a:gd name="T72" fmla="*/ 0 w 127"/>
                  <a:gd name="T73" fmla="*/ 0 h 151"/>
                  <a:gd name="T74" fmla="*/ 0 w 127"/>
                  <a:gd name="T75" fmla="*/ 0 h 151"/>
                  <a:gd name="T76" fmla="*/ 0 w 127"/>
                  <a:gd name="T77" fmla="*/ 0 h 151"/>
                  <a:gd name="T78" fmla="*/ 0 w 127"/>
                  <a:gd name="T79" fmla="*/ 0 h 151"/>
                  <a:gd name="T80" fmla="*/ 0 w 127"/>
                  <a:gd name="T81" fmla="*/ 0 h 151"/>
                  <a:gd name="T82" fmla="*/ 0 w 127"/>
                  <a:gd name="T83" fmla="*/ 0 h 151"/>
                  <a:gd name="T84" fmla="*/ 0 w 127"/>
                  <a:gd name="T85" fmla="*/ 0 h 151"/>
                  <a:gd name="T86" fmla="*/ 0 w 127"/>
                  <a:gd name="T87" fmla="*/ 0 h 151"/>
                  <a:gd name="T88" fmla="*/ 0 w 127"/>
                  <a:gd name="T89" fmla="*/ 0 h 151"/>
                  <a:gd name="T90" fmla="*/ 0 w 127"/>
                  <a:gd name="T91" fmla="*/ 0 h 151"/>
                  <a:gd name="T92" fmla="*/ 0 w 127"/>
                  <a:gd name="T93" fmla="*/ 0 h 151"/>
                  <a:gd name="T94" fmla="*/ 0 w 127"/>
                  <a:gd name="T95" fmla="*/ 0 h 151"/>
                  <a:gd name="T96" fmla="*/ 0 w 127"/>
                  <a:gd name="T97" fmla="*/ 0 h 151"/>
                  <a:gd name="T98" fmla="*/ 0 w 127"/>
                  <a:gd name="T99" fmla="*/ 0 h 151"/>
                  <a:gd name="T100" fmla="*/ 0 w 127"/>
                  <a:gd name="T101" fmla="*/ 0 h 151"/>
                  <a:gd name="T102" fmla="*/ 0 w 127"/>
                  <a:gd name="T103" fmla="*/ 0 h 151"/>
                  <a:gd name="T104" fmla="*/ 0 w 127"/>
                  <a:gd name="T105" fmla="*/ 0 h 151"/>
                  <a:gd name="T106" fmla="*/ 0 w 127"/>
                  <a:gd name="T107" fmla="*/ 0 h 151"/>
                  <a:gd name="T108" fmla="*/ 0 w 127"/>
                  <a:gd name="T109" fmla="*/ 0 h 151"/>
                  <a:gd name="T110" fmla="*/ 0 w 127"/>
                  <a:gd name="T111" fmla="*/ 0 h 151"/>
                  <a:gd name="T112" fmla="*/ 0 w 127"/>
                  <a:gd name="T113" fmla="*/ 0 h 151"/>
                  <a:gd name="T114" fmla="*/ 0 w 127"/>
                  <a:gd name="T115" fmla="*/ 0 h 151"/>
                  <a:gd name="T116" fmla="*/ 0 w 127"/>
                  <a:gd name="T117" fmla="*/ 0 h 15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
                  <a:gd name="T178" fmla="*/ 0 h 151"/>
                  <a:gd name="T179" fmla="*/ 127 w 127"/>
                  <a:gd name="T180" fmla="*/ 151 h 15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 h="151">
                    <a:moveTo>
                      <a:pt x="127" y="76"/>
                    </a:moveTo>
                    <a:lnTo>
                      <a:pt x="127" y="69"/>
                    </a:lnTo>
                    <a:lnTo>
                      <a:pt x="126" y="60"/>
                    </a:lnTo>
                    <a:lnTo>
                      <a:pt x="124" y="53"/>
                    </a:lnTo>
                    <a:lnTo>
                      <a:pt x="122" y="46"/>
                    </a:lnTo>
                    <a:lnTo>
                      <a:pt x="119" y="40"/>
                    </a:lnTo>
                    <a:lnTo>
                      <a:pt x="116" y="34"/>
                    </a:lnTo>
                    <a:lnTo>
                      <a:pt x="113" y="28"/>
                    </a:lnTo>
                    <a:lnTo>
                      <a:pt x="109" y="22"/>
                    </a:lnTo>
                    <a:lnTo>
                      <a:pt x="104" y="17"/>
                    </a:lnTo>
                    <a:lnTo>
                      <a:pt x="99" y="13"/>
                    </a:lnTo>
                    <a:lnTo>
                      <a:pt x="94" y="10"/>
                    </a:lnTo>
                    <a:lnTo>
                      <a:pt x="89" y="6"/>
                    </a:lnTo>
                    <a:lnTo>
                      <a:pt x="83" y="4"/>
                    </a:lnTo>
                    <a:lnTo>
                      <a:pt x="77" y="1"/>
                    </a:lnTo>
                    <a:lnTo>
                      <a:pt x="71" y="0"/>
                    </a:lnTo>
                    <a:lnTo>
                      <a:pt x="64" y="0"/>
                    </a:lnTo>
                    <a:lnTo>
                      <a:pt x="58" y="0"/>
                    </a:lnTo>
                    <a:lnTo>
                      <a:pt x="51" y="1"/>
                    </a:lnTo>
                    <a:lnTo>
                      <a:pt x="45" y="4"/>
                    </a:lnTo>
                    <a:lnTo>
                      <a:pt x="40" y="6"/>
                    </a:lnTo>
                    <a:lnTo>
                      <a:pt x="33" y="10"/>
                    </a:lnTo>
                    <a:lnTo>
                      <a:pt x="28" y="13"/>
                    </a:lnTo>
                    <a:lnTo>
                      <a:pt x="23" y="17"/>
                    </a:lnTo>
                    <a:lnTo>
                      <a:pt x="19" y="22"/>
                    </a:lnTo>
                    <a:lnTo>
                      <a:pt x="15" y="28"/>
                    </a:lnTo>
                    <a:lnTo>
                      <a:pt x="11" y="34"/>
                    </a:lnTo>
                    <a:lnTo>
                      <a:pt x="8" y="40"/>
                    </a:lnTo>
                    <a:lnTo>
                      <a:pt x="5" y="46"/>
                    </a:lnTo>
                    <a:lnTo>
                      <a:pt x="3" y="53"/>
                    </a:lnTo>
                    <a:lnTo>
                      <a:pt x="1" y="60"/>
                    </a:lnTo>
                    <a:lnTo>
                      <a:pt x="0" y="69"/>
                    </a:lnTo>
                    <a:lnTo>
                      <a:pt x="0" y="76"/>
                    </a:lnTo>
                    <a:lnTo>
                      <a:pt x="0" y="83"/>
                    </a:lnTo>
                    <a:lnTo>
                      <a:pt x="1" y="91"/>
                    </a:lnTo>
                    <a:lnTo>
                      <a:pt x="3" y="99"/>
                    </a:lnTo>
                    <a:lnTo>
                      <a:pt x="5" y="105"/>
                    </a:lnTo>
                    <a:lnTo>
                      <a:pt x="8" y="112"/>
                    </a:lnTo>
                    <a:lnTo>
                      <a:pt x="11" y="118"/>
                    </a:lnTo>
                    <a:lnTo>
                      <a:pt x="15" y="124"/>
                    </a:lnTo>
                    <a:lnTo>
                      <a:pt x="19" y="130"/>
                    </a:lnTo>
                    <a:lnTo>
                      <a:pt x="23" y="135"/>
                    </a:lnTo>
                    <a:lnTo>
                      <a:pt x="28" y="138"/>
                    </a:lnTo>
                    <a:lnTo>
                      <a:pt x="33" y="142"/>
                    </a:lnTo>
                    <a:lnTo>
                      <a:pt x="40" y="145"/>
                    </a:lnTo>
                    <a:lnTo>
                      <a:pt x="45" y="148"/>
                    </a:lnTo>
                    <a:lnTo>
                      <a:pt x="51" y="150"/>
                    </a:lnTo>
                    <a:lnTo>
                      <a:pt x="58" y="151"/>
                    </a:lnTo>
                    <a:lnTo>
                      <a:pt x="64" y="151"/>
                    </a:lnTo>
                    <a:lnTo>
                      <a:pt x="71" y="151"/>
                    </a:lnTo>
                    <a:lnTo>
                      <a:pt x="77" y="150"/>
                    </a:lnTo>
                    <a:lnTo>
                      <a:pt x="83" y="148"/>
                    </a:lnTo>
                    <a:lnTo>
                      <a:pt x="89" y="145"/>
                    </a:lnTo>
                    <a:lnTo>
                      <a:pt x="94" y="142"/>
                    </a:lnTo>
                    <a:lnTo>
                      <a:pt x="99" y="138"/>
                    </a:lnTo>
                    <a:lnTo>
                      <a:pt x="104" y="135"/>
                    </a:lnTo>
                    <a:lnTo>
                      <a:pt x="109" y="130"/>
                    </a:lnTo>
                    <a:lnTo>
                      <a:pt x="113" y="124"/>
                    </a:lnTo>
                    <a:lnTo>
                      <a:pt x="116" y="118"/>
                    </a:lnTo>
                    <a:lnTo>
                      <a:pt x="119" y="112"/>
                    </a:lnTo>
                    <a:lnTo>
                      <a:pt x="122" y="105"/>
                    </a:lnTo>
                    <a:lnTo>
                      <a:pt x="124" y="99"/>
                    </a:lnTo>
                    <a:lnTo>
                      <a:pt x="126" y="91"/>
                    </a:lnTo>
                    <a:lnTo>
                      <a:pt x="127" y="83"/>
                    </a:lnTo>
                    <a:lnTo>
                      <a:pt x="127" y="76"/>
                    </a:lnTo>
                    <a:close/>
                    <a:moveTo>
                      <a:pt x="118" y="76"/>
                    </a:moveTo>
                    <a:lnTo>
                      <a:pt x="118" y="82"/>
                    </a:lnTo>
                    <a:lnTo>
                      <a:pt x="117" y="89"/>
                    </a:lnTo>
                    <a:lnTo>
                      <a:pt x="116" y="95"/>
                    </a:lnTo>
                    <a:lnTo>
                      <a:pt x="114" y="101"/>
                    </a:lnTo>
                    <a:lnTo>
                      <a:pt x="109" y="112"/>
                    </a:lnTo>
                    <a:lnTo>
                      <a:pt x="102" y="121"/>
                    </a:lnTo>
                    <a:lnTo>
                      <a:pt x="94" y="130"/>
                    </a:lnTo>
                    <a:lnTo>
                      <a:pt x="85" y="136"/>
                    </a:lnTo>
                    <a:lnTo>
                      <a:pt x="80" y="138"/>
                    </a:lnTo>
                    <a:lnTo>
                      <a:pt x="75" y="139"/>
                    </a:lnTo>
                    <a:lnTo>
                      <a:pt x="70" y="141"/>
                    </a:lnTo>
                    <a:lnTo>
                      <a:pt x="64" y="141"/>
                    </a:lnTo>
                    <a:lnTo>
                      <a:pt x="59" y="141"/>
                    </a:lnTo>
                    <a:lnTo>
                      <a:pt x="53" y="139"/>
                    </a:lnTo>
                    <a:lnTo>
                      <a:pt x="48" y="138"/>
                    </a:lnTo>
                    <a:lnTo>
                      <a:pt x="43" y="136"/>
                    </a:lnTo>
                    <a:lnTo>
                      <a:pt x="38" y="132"/>
                    </a:lnTo>
                    <a:lnTo>
                      <a:pt x="33" y="130"/>
                    </a:lnTo>
                    <a:lnTo>
                      <a:pt x="29" y="126"/>
                    </a:lnTo>
                    <a:lnTo>
                      <a:pt x="25" y="121"/>
                    </a:lnTo>
                    <a:lnTo>
                      <a:pt x="21" y="117"/>
                    </a:lnTo>
                    <a:lnTo>
                      <a:pt x="18" y="112"/>
                    </a:lnTo>
                    <a:lnTo>
                      <a:pt x="16" y="107"/>
                    </a:lnTo>
                    <a:lnTo>
                      <a:pt x="13" y="101"/>
                    </a:lnTo>
                    <a:lnTo>
                      <a:pt x="12" y="95"/>
                    </a:lnTo>
                    <a:lnTo>
                      <a:pt x="10" y="89"/>
                    </a:lnTo>
                    <a:lnTo>
                      <a:pt x="9" y="82"/>
                    </a:lnTo>
                    <a:lnTo>
                      <a:pt x="9" y="76"/>
                    </a:lnTo>
                    <a:lnTo>
                      <a:pt x="9" y="69"/>
                    </a:lnTo>
                    <a:lnTo>
                      <a:pt x="10" y="63"/>
                    </a:lnTo>
                    <a:lnTo>
                      <a:pt x="12" y="57"/>
                    </a:lnTo>
                    <a:lnTo>
                      <a:pt x="13" y="51"/>
                    </a:lnTo>
                    <a:lnTo>
                      <a:pt x="18" y="40"/>
                    </a:lnTo>
                    <a:lnTo>
                      <a:pt x="25" y="30"/>
                    </a:lnTo>
                    <a:lnTo>
                      <a:pt x="33" y="22"/>
                    </a:lnTo>
                    <a:lnTo>
                      <a:pt x="43" y="16"/>
                    </a:lnTo>
                    <a:lnTo>
                      <a:pt x="48" y="13"/>
                    </a:lnTo>
                    <a:lnTo>
                      <a:pt x="53" y="12"/>
                    </a:lnTo>
                    <a:lnTo>
                      <a:pt x="59" y="11"/>
                    </a:lnTo>
                    <a:lnTo>
                      <a:pt x="64" y="11"/>
                    </a:lnTo>
                    <a:lnTo>
                      <a:pt x="70" y="11"/>
                    </a:lnTo>
                    <a:lnTo>
                      <a:pt x="75" y="12"/>
                    </a:lnTo>
                    <a:lnTo>
                      <a:pt x="80" y="13"/>
                    </a:lnTo>
                    <a:lnTo>
                      <a:pt x="85" y="16"/>
                    </a:lnTo>
                    <a:lnTo>
                      <a:pt x="94" y="22"/>
                    </a:lnTo>
                    <a:lnTo>
                      <a:pt x="102" y="30"/>
                    </a:lnTo>
                    <a:lnTo>
                      <a:pt x="109" y="40"/>
                    </a:lnTo>
                    <a:lnTo>
                      <a:pt x="114" y="51"/>
                    </a:lnTo>
                    <a:lnTo>
                      <a:pt x="116" y="57"/>
                    </a:lnTo>
                    <a:lnTo>
                      <a:pt x="117" y="63"/>
                    </a:lnTo>
                    <a:lnTo>
                      <a:pt x="118" y="69"/>
                    </a:lnTo>
                    <a:lnTo>
                      <a:pt x="118" y="76"/>
                    </a:lnTo>
                    <a:close/>
                  </a:path>
                </a:pathLst>
              </a:custGeom>
              <a:solidFill>
                <a:srgbClr val="F9DDB1"/>
              </a:solidFill>
              <a:ln w="9525">
                <a:noFill/>
                <a:round/>
                <a:headEnd/>
                <a:tailEnd/>
              </a:ln>
            </p:spPr>
            <p:txBody>
              <a:bodyPr/>
              <a:lstStyle/>
              <a:p>
                <a:endParaRPr lang="zh-CN" altLang="en-US"/>
              </a:p>
            </p:txBody>
          </p:sp>
          <p:sp>
            <p:nvSpPr>
              <p:cNvPr id="18525" name="Freeform 92"/>
              <p:cNvSpPr>
                <a:spLocks noEditPoints="1"/>
              </p:cNvSpPr>
              <p:nvPr/>
            </p:nvSpPr>
            <p:spPr bwMode="auto">
              <a:xfrm>
                <a:off x="1150" y="2648"/>
                <a:ext cx="23" cy="23"/>
              </a:xfrm>
              <a:custGeom>
                <a:avLst/>
                <a:gdLst>
                  <a:gd name="T0" fmla="*/ 0 w 118"/>
                  <a:gd name="T1" fmla="*/ 0 h 140"/>
                  <a:gd name="T2" fmla="*/ 0 w 118"/>
                  <a:gd name="T3" fmla="*/ 0 h 140"/>
                  <a:gd name="T4" fmla="*/ 0 w 118"/>
                  <a:gd name="T5" fmla="*/ 0 h 140"/>
                  <a:gd name="T6" fmla="*/ 0 w 118"/>
                  <a:gd name="T7" fmla="*/ 0 h 140"/>
                  <a:gd name="T8" fmla="*/ 0 w 118"/>
                  <a:gd name="T9" fmla="*/ 0 h 140"/>
                  <a:gd name="T10" fmla="*/ 0 w 118"/>
                  <a:gd name="T11" fmla="*/ 0 h 140"/>
                  <a:gd name="T12" fmla="*/ 0 w 118"/>
                  <a:gd name="T13" fmla="*/ 0 h 140"/>
                  <a:gd name="T14" fmla="*/ 0 w 118"/>
                  <a:gd name="T15" fmla="*/ 0 h 140"/>
                  <a:gd name="T16" fmla="*/ 0 w 118"/>
                  <a:gd name="T17" fmla="*/ 0 h 140"/>
                  <a:gd name="T18" fmla="*/ 0 w 118"/>
                  <a:gd name="T19" fmla="*/ 0 h 140"/>
                  <a:gd name="T20" fmla="*/ 0 w 118"/>
                  <a:gd name="T21" fmla="*/ 0 h 140"/>
                  <a:gd name="T22" fmla="*/ 0 w 118"/>
                  <a:gd name="T23" fmla="*/ 0 h 140"/>
                  <a:gd name="T24" fmla="*/ 0 w 118"/>
                  <a:gd name="T25" fmla="*/ 0 h 140"/>
                  <a:gd name="T26" fmla="*/ 0 w 118"/>
                  <a:gd name="T27" fmla="*/ 0 h 140"/>
                  <a:gd name="T28" fmla="*/ 0 w 118"/>
                  <a:gd name="T29" fmla="*/ 0 h 140"/>
                  <a:gd name="T30" fmla="*/ 0 w 118"/>
                  <a:gd name="T31" fmla="*/ 0 h 140"/>
                  <a:gd name="T32" fmla="*/ 0 w 118"/>
                  <a:gd name="T33" fmla="*/ 0 h 140"/>
                  <a:gd name="T34" fmla="*/ 0 w 118"/>
                  <a:gd name="T35" fmla="*/ 0 h 140"/>
                  <a:gd name="T36" fmla="*/ 0 w 118"/>
                  <a:gd name="T37" fmla="*/ 0 h 140"/>
                  <a:gd name="T38" fmla="*/ 0 w 118"/>
                  <a:gd name="T39" fmla="*/ 0 h 140"/>
                  <a:gd name="T40" fmla="*/ 0 w 118"/>
                  <a:gd name="T41" fmla="*/ 0 h 140"/>
                  <a:gd name="T42" fmla="*/ 0 w 118"/>
                  <a:gd name="T43" fmla="*/ 0 h 140"/>
                  <a:gd name="T44" fmla="*/ 0 w 118"/>
                  <a:gd name="T45" fmla="*/ 0 h 140"/>
                  <a:gd name="T46" fmla="*/ 0 w 118"/>
                  <a:gd name="T47" fmla="*/ 0 h 140"/>
                  <a:gd name="T48" fmla="*/ 0 w 118"/>
                  <a:gd name="T49" fmla="*/ 0 h 140"/>
                  <a:gd name="T50" fmla="*/ 0 w 118"/>
                  <a:gd name="T51" fmla="*/ 0 h 140"/>
                  <a:gd name="T52" fmla="*/ 0 w 118"/>
                  <a:gd name="T53" fmla="*/ 0 h 140"/>
                  <a:gd name="T54" fmla="*/ 0 w 118"/>
                  <a:gd name="T55" fmla="*/ 0 h 140"/>
                  <a:gd name="T56" fmla="*/ 0 w 118"/>
                  <a:gd name="T57" fmla="*/ 0 h 140"/>
                  <a:gd name="T58" fmla="*/ 0 w 118"/>
                  <a:gd name="T59" fmla="*/ 0 h 140"/>
                  <a:gd name="T60" fmla="*/ 0 w 118"/>
                  <a:gd name="T61" fmla="*/ 0 h 140"/>
                  <a:gd name="T62" fmla="*/ 0 w 118"/>
                  <a:gd name="T63" fmla="*/ 0 h 140"/>
                  <a:gd name="T64" fmla="*/ 0 w 118"/>
                  <a:gd name="T65" fmla="*/ 0 h 140"/>
                  <a:gd name="T66" fmla="*/ 0 w 118"/>
                  <a:gd name="T67" fmla="*/ 0 h 140"/>
                  <a:gd name="T68" fmla="*/ 0 w 118"/>
                  <a:gd name="T69" fmla="*/ 0 h 140"/>
                  <a:gd name="T70" fmla="*/ 0 w 118"/>
                  <a:gd name="T71" fmla="*/ 0 h 140"/>
                  <a:gd name="T72" fmla="*/ 0 w 118"/>
                  <a:gd name="T73" fmla="*/ 0 h 140"/>
                  <a:gd name="T74" fmla="*/ 0 w 118"/>
                  <a:gd name="T75" fmla="*/ 0 h 140"/>
                  <a:gd name="T76" fmla="*/ 0 w 118"/>
                  <a:gd name="T77" fmla="*/ 0 h 140"/>
                  <a:gd name="T78" fmla="*/ 0 w 118"/>
                  <a:gd name="T79" fmla="*/ 0 h 140"/>
                  <a:gd name="T80" fmla="*/ 0 w 118"/>
                  <a:gd name="T81" fmla="*/ 0 h 140"/>
                  <a:gd name="T82" fmla="*/ 0 w 118"/>
                  <a:gd name="T83" fmla="*/ 0 h 140"/>
                  <a:gd name="T84" fmla="*/ 0 w 118"/>
                  <a:gd name="T85" fmla="*/ 0 h 140"/>
                  <a:gd name="T86" fmla="*/ 0 w 118"/>
                  <a:gd name="T87" fmla="*/ 0 h 140"/>
                  <a:gd name="T88" fmla="*/ 0 w 118"/>
                  <a:gd name="T89" fmla="*/ 0 h 140"/>
                  <a:gd name="T90" fmla="*/ 0 w 118"/>
                  <a:gd name="T91" fmla="*/ 0 h 140"/>
                  <a:gd name="T92" fmla="*/ 0 w 118"/>
                  <a:gd name="T93" fmla="*/ 0 h 140"/>
                  <a:gd name="T94" fmla="*/ 0 w 118"/>
                  <a:gd name="T95" fmla="*/ 0 h 140"/>
                  <a:gd name="T96" fmla="*/ 0 w 118"/>
                  <a:gd name="T97" fmla="*/ 0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8"/>
                  <a:gd name="T148" fmla="*/ 0 h 140"/>
                  <a:gd name="T149" fmla="*/ 118 w 118"/>
                  <a:gd name="T150" fmla="*/ 140 h 1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8" h="140">
                    <a:moveTo>
                      <a:pt x="118" y="71"/>
                    </a:moveTo>
                    <a:lnTo>
                      <a:pt x="117" y="64"/>
                    </a:lnTo>
                    <a:lnTo>
                      <a:pt x="116" y="56"/>
                    </a:lnTo>
                    <a:lnTo>
                      <a:pt x="115" y="50"/>
                    </a:lnTo>
                    <a:lnTo>
                      <a:pt x="113" y="43"/>
                    </a:lnTo>
                    <a:lnTo>
                      <a:pt x="110" y="37"/>
                    </a:lnTo>
                    <a:lnTo>
                      <a:pt x="108" y="31"/>
                    </a:lnTo>
                    <a:lnTo>
                      <a:pt x="104" y="26"/>
                    </a:lnTo>
                    <a:lnTo>
                      <a:pt x="100" y="22"/>
                    </a:lnTo>
                    <a:lnTo>
                      <a:pt x="96" y="17"/>
                    </a:lnTo>
                    <a:lnTo>
                      <a:pt x="92" y="12"/>
                    </a:lnTo>
                    <a:lnTo>
                      <a:pt x="87" y="10"/>
                    </a:lnTo>
                    <a:lnTo>
                      <a:pt x="82" y="6"/>
                    </a:lnTo>
                    <a:lnTo>
                      <a:pt x="76" y="4"/>
                    </a:lnTo>
                    <a:lnTo>
                      <a:pt x="71" y="2"/>
                    </a:lnTo>
                    <a:lnTo>
                      <a:pt x="65" y="1"/>
                    </a:lnTo>
                    <a:lnTo>
                      <a:pt x="59" y="0"/>
                    </a:lnTo>
                    <a:lnTo>
                      <a:pt x="53" y="1"/>
                    </a:lnTo>
                    <a:lnTo>
                      <a:pt x="47" y="2"/>
                    </a:lnTo>
                    <a:lnTo>
                      <a:pt x="42" y="4"/>
                    </a:lnTo>
                    <a:lnTo>
                      <a:pt x="36" y="6"/>
                    </a:lnTo>
                    <a:lnTo>
                      <a:pt x="31" y="10"/>
                    </a:lnTo>
                    <a:lnTo>
                      <a:pt x="25" y="12"/>
                    </a:lnTo>
                    <a:lnTo>
                      <a:pt x="21" y="17"/>
                    </a:lnTo>
                    <a:lnTo>
                      <a:pt x="17" y="22"/>
                    </a:lnTo>
                    <a:lnTo>
                      <a:pt x="13" y="26"/>
                    </a:lnTo>
                    <a:lnTo>
                      <a:pt x="10" y="31"/>
                    </a:lnTo>
                    <a:lnTo>
                      <a:pt x="7" y="37"/>
                    </a:lnTo>
                    <a:lnTo>
                      <a:pt x="4" y="43"/>
                    </a:lnTo>
                    <a:lnTo>
                      <a:pt x="2" y="50"/>
                    </a:lnTo>
                    <a:lnTo>
                      <a:pt x="1" y="56"/>
                    </a:lnTo>
                    <a:lnTo>
                      <a:pt x="0" y="64"/>
                    </a:lnTo>
                    <a:lnTo>
                      <a:pt x="0" y="71"/>
                    </a:lnTo>
                    <a:lnTo>
                      <a:pt x="0" y="78"/>
                    </a:lnTo>
                    <a:lnTo>
                      <a:pt x="1" y="85"/>
                    </a:lnTo>
                    <a:lnTo>
                      <a:pt x="2" y="91"/>
                    </a:lnTo>
                    <a:lnTo>
                      <a:pt x="4" y="98"/>
                    </a:lnTo>
                    <a:lnTo>
                      <a:pt x="7" y="104"/>
                    </a:lnTo>
                    <a:lnTo>
                      <a:pt x="10" y="110"/>
                    </a:lnTo>
                    <a:lnTo>
                      <a:pt x="13" y="115"/>
                    </a:lnTo>
                    <a:lnTo>
                      <a:pt x="17" y="120"/>
                    </a:lnTo>
                    <a:lnTo>
                      <a:pt x="21" y="125"/>
                    </a:lnTo>
                    <a:lnTo>
                      <a:pt x="25" y="128"/>
                    </a:lnTo>
                    <a:lnTo>
                      <a:pt x="31" y="132"/>
                    </a:lnTo>
                    <a:lnTo>
                      <a:pt x="36" y="136"/>
                    </a:lnTo>
                    <a:lnTo>
                      <a:pt x="42" y="138"/>
                    </a:lnTo>
                    <a:lnTo>
                      <a:pt x="47" y="139"/>
                    </a:lnTo>
                    <a:lnTo>
                      <a:pt x="53" y="140"/>
                    </a:lnTo>
                    <a:lnTo>
                      <a:pt x="59" y="140"/>
                    </a:lnTo>
                    <a:lnTo>
                      <a:pt x="65" y="140"/>
                    </a:lnTo>
                    <a:lnTo>
                      <a:pt x="71" y="139"/>
                    </a:lnTo>
                    <a:lnTo>
                      <a:pt x="76" y="138"/>
                    </a:lnTo>
                    <a:lnTo>
                      <a:pt x="82" y="136"/>
                    </a:lnTo>
                    <a:lnTo>
                      <a:pt x="87" y="132"/>
                    </a:lnTo>
                    <a:lnTo>
                      <a:pt x="92" y="128"/>
                    </a:lnTo>
                    <a:lnTo>
                      <a:pt x="96" y="125"/>
                    </a:lnTo>
                    <a:lnTo>
                      <a:pt x="100" y="120"/>
                    </a:lnTo>
                    <a:lnTo>
                      <a:pt x="104" y="115"/>
                    </a:lnTo>
                    <a:lnTo>
                      <a:pt x="108" y="110"/>
                    </a:lnTo>
                    <a:lnTo>
                      <a:pt x="110" y="104"/>
                    </a:lnTo>
                    <a:lnTo>
                      <a:pt x="113" y="98"/>
                    </a:lnTo>
                    <a:lnTo>
                      <a:pt x="115" y="91"/>
                    </a:lnTo>
                    <a:lnTo>
                      <a:pt x="116" y="85"/>
                    </a:lnTo>
                    <a:lnTo>
                      <a:pt x="117" y="78"/>
                    </a:lnTo>
                    <a:lnTo>
                      <a:pt x="118" y="71"/>
                    </a:lnTo>
                    <a:close/>
                    <a:moveTo>
                      <a:pt x="109" y="71"/>
                    </a:moveTo>
                    <a:lnTo>
                      <a:pt x="108" y="83"/>
                    </a:lnTo>
                    <a:lnTo>
                      <a:pt x="105" y="94"/>
                    </a:lnTo>
                    <a:lnTo>
                      <a:pt x="100" y="104"/>
                    </a:lnTo>
                    <a:lnTo>
                      <a:pt x="94" y="113"/>
                    </a:lnTo>
                    <a:lnTo>
                      <a:pt x="87" y="120"/>
                    </a:lnTo>
                    <a:lnTo>
                      <a:pt x="78" y="126"/>
                    </a:lnTo>
                    <a:lnTo>
                      <a:pt x="69" y="128"/>
                    </a:lnTo>
                    <a:lnTo>
                      <a:pt x="59" y="130"/>
                    </a:lnTo>
                    <a:lnTo>
                      <a:pt x="49" y="128"/>
                    </a:lnTo>
                    <a:lnTo>
                      <a:pt x="40" y="126"/>
                    </a:lnTo>
                    <a:lnTo>
                      <a:pt x="31" y="120"/>
                    </a:lnTo>
                    <a:lnTo>
                      <a:pt x="23" y="113"/>
                    </a:lnTo>
                    <a:lnTo>
                      <a:pt x="17" y="104"/>
                    </a:lnTo>
                    <a:lnTo>
                      <a:pt x="13" y="94"/>
                    </a:lnTo>
                    <a:lnTo>
                      <a:pt x="10" y="83"/>
                    </a:lnTo>
                    <a:lnTo>
                      <a:pt x="9" y="71"/>
                    </a:lnTo>
                    <a:lnTo>
                      <a:pt x="10" y="59"/>
                    </a:lnTo>
                    <a:lnTo>
                      <a:pt x="13" y="48"/>
                    </a:lnTo>
                    <a:lnTo>
                      <a:pt x="17" y="37"/>
                    </a:lnTo>
                    <a:lnTo>
                      <a:pt x="23" y="29"/>
                    </a:lnTo>
                    <a:lnTo>
                      <a:pt x="31" y="22"/>
                    </a:lnTo>
                    <a:lnTo>
                      <a:pt x="40" y="16"/>
                    </a:lnTo>
                    <a:lnTo>
                      <a:pt x="49" y="12"/>
                    </a:lnTo>
                    <a:lnTo>
                      <a:pt x="59" y="11"/>
                    </a:lnTo>
                    <a:lnTo>
                      <a:pt x="69" y="12"/>
                    </a:lnTo>
                    <a:lnTo>
                      <a:pt x="78" y="16"/>
                    </a:lnTo>
                    <a:lnTo>
                      <a:pt x="87" y="22"/>
                    </a:lnTo>
                    <a:lnTo>
                      <a:pt x="94" y="29"/>
                    </a:lnTo>
                    <a:lnTo>
                      <a:pt x="100" y="37"/>
                    </a:lnTo>
                    <a:lnTo>
                      <a:pt x="105" y="48"/>
                    </a:lnTo>
                    <a:lnTo>
                      <a:pt x="108" y="59"/>
                    </a:lnTo>
                    <a:lnTo>
                      <a:pt x="109" y="71"/>
                    </a:lnTo>
                    <a:close/>
                  </a:path>
                </a:pathLst>
              </a:custGeom>
              <a:solidFill>
                <a:srgbClr val="F9E0B3"/>
              </a:solidFill>
              <a:ln w="9525">
                <a:noFill/>
                <a:round/>
                <a:headEnd/>
                <a:tailEnd/>
              </a:ln>
            </p:spPr>
            <p:txBody>
              <a:bodyPr/>
              <a:lstStyle/>
              <a:p>
                <a:endParaRPr lang="zh-CN" altLang="en-US"/>
              </a:p>
            </p:txBody>
          </p:sp>
          <p:sp>
            <p:nvSpPr>
              <p:cNvPr id="18526" name="Freeform 93"/>
              <p:cNvSpPr>
                <a:spLocks noEditPoints="1"/>
              </p:cNvSpPr>
              <p:nvPr/>
            </p:nvSpPr>
            <p:spPr bwMode="auto">
              <a:xfrm>
                <a:off x="1151" y="2649"/>
                <a:ext cx="21" cy="21"/>
              </a:xfrm>
              <a:custGeom>
                <a:avLst/>
                <a:gdLst>
                  <a:gd name="T0" fmla="*/ 0 w 109"/>
                  <a:gd name="T1" fmla="*/ 0 h 130"/>
                  <a:gd name="T2" fmla="*/ 0 w 109"/>
                  <a:gd name="T3" fmla="*/ 0 h 130"/>
                  <a:gd name="T4" fmla="*/ 0 w 109"/>
                  <a:gd name="T5" fmla="*/ 0 h 130"/>
                  <a:gd name="T6" fmla="*/ 0 w 109"/>
                  <a:gd name="T7" fmla="*/ 0 h 130"/>
                  <a:gd name="T8" fmla="*/ 0 w 109"/>
                  <a:gd name="T9" fmla="*/ 0 h 130"/>
                  <a:gd name="T10" fmla="*/ 0 w 109"/>
                  <a:gd name="T11" fmla="*/ 0 h 130"/>
                  <a:gd name="T12" fmla="*/ 0 w 109"/>
                  <a:gd name="T13" fmla="*/ 0 h 130"/>
                  <a:gd name="T14" fmla="*/ 0 w 109"/>
                  <a:gd name="T15" fmla="*/ 0 h 130"/>
                  <a:gd name="T16" fmla="*/ 0 w 109"/>
                  <a:gd name="T17" fmla="*/ 0 h 130"/>
                  <a:gd name="T18" fmla="*/ 0 w 109"/>
                  <a:gd name="T19" fmla="*/ 0 h 130"/>
                  <a:gd name="T20" fmla="*/ 0 w 109"/>
                  <a:gd name="T21" fmla="*/ 0 h 130"/>
                  <a:gd name="T22" fmla="*/ 0 w 109"/>
                  <a:gd name="T23" fmla="*/ 0 h 130"/>
                  <a:gd name="T24" fmla="*/ 0 w 109"/>
                  <a:gd name="T25" fmla="*/ 0 h 130"/>
                  <a:gd name="T26" fmla="*/ 0 w 109"/>
                  <a:gd name="T27" fmla="*/ 0 h 130"/>
                  <a:gd name="T28" fmla="*/ 0 w 109"/>
                  <a:gd name="T29" fmla="*/ 0 h 130"/>
                  <a:gd name="T30" fmla="*/ 0 w 109"/>
                  <a:gd name="T31" fmla="*/ 0 h 130"/>
                  <a:gd name="T32" fmla="*/ 0 w 109"/>
                  <a:gd name="T33" fmla="*/ 0 h 130"/>
                  <a:gd name="T34" fmla="*/ 0 w 109"/>
                  <a:gd name="T35" fmla="*/ 0 h 130"/>
                  <a:gd name="T36" fmla="*/ 0 w 109"/>
                  <a:gd name="T37" fmla="*/ 0 h 130"/>
                  <a:gd name="T38" fmla="*/ 0 w 109"/>
                  <a:gd name="T39" fmla="*/ 0 h 130"/>
                  <a:gd name="T40" fmla="*/ 0 w 109"/>
                  <a:gd name="T41" fmla="*/ 0 h 130"/>
                  <a:gd name="T42" fmla="*/ 0 w 109"/>
                  <a:gd name="T43" fmla="*/ 0 h 130"/>
                  <a:gd name="T44" fmla="*/ 0 w 109"/>
                  <a:gd name="T45" fmla="*/ 0 h 130"/>
                  <a:gd name="T46" fmla="*/ 0 w 109"/>
                  <a:gd name="T47" fmla="*/ 0 h 130"/>
                  <a:gd name="T48" fmla="*/ 0 w 109"/>
                  <a:gd name="T49" fmla="*/ 0 h 130"/>
                  <a:gd name="T50" fmla="*/ 0 w 109"/>
                  <a:gd name="T51" fmla="*/ 0 h 130"/>
                  <a:gd name="T52" fmla="*/ 0 w 109"/>
                  <a:gd name="T53" fmla="*/ 0 h 130"/>
                  <a:gd name="T54" fmla="*/ 0 w 109"/>
                  <a:gd name="T55" fmla="*/ 0 h 130"/>
                  <a:gd name="T56" fmla="*/ 0 w 109"/>
                  <a:gd name="T57" fmla="*/ 0 h 130"/>
                  <a:gd name="T58" fmla="*/ 0 w 109"/>
                  <a:gd name="T59" fmla="*/ 0 h 130"/>
                  <a:gd name="T60" fmla="*/ 0 w 109"/>
                  <a:gd name="T61" fmla="*/ 0 h 130"/>
                  <a:gd name="T62" fmla="*/ 0 w 109"/>
                  <a:gd name="T63" fmla="*/ 0 h 130"/>
                  <a:gd name="T64" fmla="*/ 0 w 109"/>
                  <a:gd name="T65" fmla="*/ 0 h 130"/>
                  <a:gd name="T66" fmla="*/ 0 w 109"/>
                  <a:gd name="T67" fmla="*/ 0 h 130"/>
                  <a:gd name="T68" fmla="*/ 0 w 109"/>
                  <a:gd name="T69" fmla="*/ 0 h 130"/>
                  <a:gd name="T70" fmla="*/ 0 w 109"/>
                  <a:gd name="T71" fmla="*/ 0 h 130"/>
                  <a:gd name="T72" fmla="*/ 0 w 109"/>
                  <a:gd name="T73" fmla="*/ 0 h 130"/>
                  <a:gd name="T74" fmla="*/ 0 w 109"/>
                  <a:gd name="T75" fmla="*/ 0 h 130"/>
                  <a:gd name="T76" fmla="*/ 0 w 109"/>
                  <a:gd name="T77" fmla="*/ 0 h 130"/>
                  <a:gd name="T78" fmla="*/ 0 w 109"/>
                  <a:gd name="T79" fmla="*/ 0 h 130"/>
                  <a:gd name="T80" fmla="*/ 0 w 109"/>
                  <a:gd name="T81" fmla="*/ 0 h 130"/>
                  <a:gd name="T82" fmla="*/ 0 w 109"/>
                  <a:gd name="T83" fmla="*/ 0 h 130"/>
                  <a:gd name="T84" fmla="*/ 0 w 109"/>
                  <a:gd name="T85" fmla="*/ 0 h 1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9"/>
                  <a:gd name="T130" fmla="*/ 0 h 130"/>
                  <a:gd name="T131" fmla="*/ 109 w 109"/>
                  <a:gd name="T132" fmla="*/ 130 h 1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9" h="130">
                    <a:moveTo>
                      <a:pt x="109" y="65"/>
                    </a:moveTo>
                    <a:lnTo>
                      <a:pt x="109" y="58"/>
                    </a:lnTo>
                    <a:lnTo>
                      <a:pt x="108" y="52"/>
                    </a:lnTo>
                    <a:lnTo>
                      <a:pt x="107" y="46"/>
                    </a:lnTo>
                    <a:lnTo>
                      <a:pt x="105" y="40"/>
                    </a:lnTo>
                    <a:lnTo>
                      <a:pt x="100" y="29"/>
                    </a:lnTo>
                    <a:lnTo>
                      <a:pt x="93" y="19"/>
                    </a:lnTo>
                    <a:lnTo>
                      <a:pt x="85" y="11"/>
                    </a:lnTo>
                    <a:lnTo>
                      <a:pt x="76" y="5"/>
                    </a:lnTo>
                    <a:lnTo>
                      <a:pt x="71" y="2"/>
                    </a:lnTo>
                    <a:lnTo>
                      <a:pt x="66" y="1"/>
                    </a:lnTo>
                    <a:lnTo>
                      <a:pt x="61" y="0"/>
                    </a:lnTo>
                    <a:lnTo>
                      <a:pt x="55" y="0"/>
                    </a:lnTo>
                    <a:lnTo>
                      <a:pt x="50" y="0"/>
                    </a:lnTo>
                    <a:lnTo>
                      <a:pt x="44" y="1"/>
                    </a:lnTo>
                    <a:lnTo>
                      <a:pt x="39" y="2"/>
                    </a:lnTo>
                    <a:lnTo>
                      <a:pt x="34" y="5"/>
                    </a:lnTo>
                    <a:lnTo>
                      <a:pt x="24" y="11"/>
                    </a:lnTo>
                    <a:lnTo>
                      <a:pt x="16" y="19"/>
                    </a:lnTo>
                    <a:lnTo>
                      <a:pt x="9" y="29"/>
                    </a:lnTo>
                    <a:lnTo>
                      <a:pt x="4" y="40"/>
                    </a:lnTo>
                    <a:lnTo>
                      <a:pt x="3" y="46"/>
                    </a:lnTo>
                    <a:lnTo>
                      <a:pt x="1" y="52"/>
                    </a:lnTo>
                    <a:lnTo>
                      <a:pt x="0" y="58"/>
                    </a:lnTo>
                    <a:lnTo>
                      <a:pt x="0" y="65"/>
                    </a:lnTo>
                    <a:lnTo>
                      <a:pt x="0" y="71"/>
                    </a:lnTo>
                    <a:lnTo>
                      <a:pt x="1" y="78"/>
                    </a:lnTo>
                    <a:lnTo>
                      <a:pt x="3" y="84"/>
                    </a:lnTo>
                    <a:lnTo>
                      <a:pt x="4" y="90"/>
                    </a:lnTo>
                    <a:lnTo>
                      <a:pt x="7" y="96"/>
                    </a:lnTo>
                    <a:lnTo>
                      <a:pt x="9" y="101"/>
                    </a:lnTo>
                    <a:lnTo>
                      <a:pt x="12" y="106"/>
                    </a:lnTo>
                    <a:lnTo>
                      <a:pt x="16" y="110"/>
                    </a:lnTo>
                    <a:lnTo>
                      <a:pt x="20" y="115"/>
                    </a:lnTo>
                    <a:lnTo>
                      <a:pt x="24" y="119"/>
                    </a:lnTo>
                    <a:lnTo>
                      <a:pt x="29" y="121"/>
                    </a:lnTo>
                    <a:lnTo>
                      <a:pt x="34" y="125"/>
                    </a:lnTo>
                    <a:lnTo>
                      <a:pt x="39" y="127"/>
                    </a:lnTo>
                    <a:lnTo>
                      <a:pt x="44" y="128"/>
                    </a:lnTo>
                    <a:lnTo>
                      <a:pt x="50" y="130"/>
                    </a:lnTo>
                    <a:lnTo>
                      <a:pt x="55" y="130"/>
                    </a:lnTo>
                    <a:lnTo>
                      <a:pt x="61" y="130"/>
                    </a:lnTo>
                    <a:lnTo>
                      <a:pt x="66" y="128"/>
                    </a:lnTo>
                    <a:lnTo>
                      <a:pt x="71" y="127"/>
                    </a:lnTo>
                    <a:lnTo>
                      <a:pt x="76" y="125"/>
                    </a:lnTo>
                    <a:lnTo>
                      <a:pt x="85" y="119"/>
                    </a:lnTo>
                    <a:lnTo>
                      <a:pt x="93" y="110"/>
                    </a:lnTo>
                    <a:lnTo>
                      <a:pt x="100" y="101"/>
                    </a:lnTo>
                    <a:lnTo>
                      <a:pt x="105" y="90"/>
                    </a:lnTo>
                    <a:lnTo>
                      <a:pt x="107" y="84"/>
                    </a:lnTo>
                    <a:lnTo>
                      <a:pt x="108" y="78"/>
                    </a:lnTo>
                    <a:lnTo>
                      <a:pt x="109" y="71"/>
                    </a:lnTo>
                    <a:lnTo>
                      <a:pt x="109" y="65"/>
                    </a:lnTo>
                    <a:close/>
                    <a:moveTo>
                      <a:pt x="100" y="65"/>
                    </a:moveTo>
                    <a:lnTo>
                      <a:pt x="99" y="76"/>
                    </a:lnTo>
                    <a:lnTo>
                      <a:pt x="97" y="85"/>
                    </a:lnTo>
                    <a:lnTo>
                      <a:pt x="92" y="95"/>
                    </a:lnTo>
                    <a:lnTo>
                      <a:pt x="87" y="103"/>
                    </a:lnTo>
                    <a:lnTo>
                      <a:pt x="80" y="109"/>
                    </a:lnTo>
                    <a:lnTo>
                      <a:pt x="73" y="114"/>
                    </a:lnTo>
                    <a:lnTo>
                      <a:pt x="64" y="118"/>
                    </a:lnTo>
                    <a:lnTo>
                      <a:pt x="55" y="119"/>
                    </a:lnTo>
                    <a:lnTo>
                      <a:pt x="46" y="118"/>
                    </a:lnTo>
                    <a:lnTo>
                      <a:pt x="38" y="114"/>
                    </a:lnTo>
                    <a:lnTo>
                      <a:pt x="30" y="109"/>
                    </a:lnTo>
                    <a:lnTo>
                      <a:pt x="22" y="103"/>
                    </a:lnTo>
                    <a:lnTo>
                      <a:pt x="17" y="95"/>
                    </a:lnTo>
                    <a:lnTo>
                      <a:pt x="13" y="85"/>
                    </a:lnTo>
                    <a:lnTo>
                      <a:pt x="10" y="76"/>
                    </a:lnTo>
                    <a:lnTo>
                      <a:pt x="9" y="65"/>
                    </a:lnTo>
                    <a:lnTo>
                      <a:pt x="10" y="54"/>
                    </a:lnTo>
                    <a:lnTo>
                      <a:pt x="13" y="43"/>
                    </a:lnTo>
                    <a:lnTo>
                      <a:pt x="17" y="35"/>
                    </a:lnTo>
                    <a:lnTo>
                      <a:pt x="22" y="26"/>
                    </a:lnTo>
                    <a:lnTo>
                      <a:pt x="30" y="20"/>
                    </a:lnTo>
                    <a:lnTo>
                      <a:pt x="38" y="16"/>
                    </a:lnTo>
                    <a:lnTo>
                      <a:pt x="46" y="12"/>
                    </a:lnTo>
                    <a:lnTo>
                      <a:pt x="55" y="11"/>
                    </a:lnTo>
                    <a:lnTo>
                      <a:pt x="64" y="12"/>
                    </a:lnTo>
                    <a:lnTo>
                      <a:pt x="73" y="16"/>
                    </a:lnTo>
                    <a:lnTo>
                      <a:pt x="80" y="20"/>
                    </a:lnTo>
                    <a:lnTo>
                      <a:pt x="87" y="26"/>
                    </a:lnTo>
                    <a:lnTo>
                      <a:pt x="92" y="35"/>
                    </a:lnTo>
                    <a:lnTo>
                      <a:pt x="97" y="43"/>
                    </a:lnTo>
                    <a:lnTo>
                      <a:pt x="99" y="54"/>
                    </a:lnTo>
                    <a:lnTo>
                      <a:pt x="100" y="65"/>
                    </a:lnTo>
                    <a:close/>
                  </a:path>
                </a:pathLst>
              </a:custGeom>
              <a:solidFill>
                <a:srgbClr val="FAE3B4"/>
              </a:solidFill>
              <a:ln w="9525">
                <a:noFill/>
                <a:round/>
                <a:headEnd/>
                <a:tailEnd/>
              </a:ln>
            </p:spPr>
            <p:txBody>
              <a:bodyPr/>
              <a:lstStyle/>
              <a:p>
                <a:endParaRPr lang="zh-CN" altLang="en-US"/>
              </a:p>
            </p:txBody>
          </p:sp>
          <p:sp>
            <p:nvSpPr>
              <p:cNvPr id="18527" name="Freeform 94"/>
              <p:cNvSpPr>
                <a:spLocks noEditPoints="1"/>
              </p:cNvSpPr>
              <p:nvPr/>
            </p:nvSpPr>
            <p:spPr bwMode="auto">
              <a:xfrm>
                <a:off x="1152" y="2649"/>
                <a:ext cx="20" cy="20"/>
              </a:xfrm>
              <a:custGeom>
                <a:avLst/>
                <a:gdLst>
                  <a:gd name="T0" fmla="*/ 0 w 100"/>
                  <a:gd name="T1" fmla="*/ 0 h 119"/>
                  <a:gd name="T2" fmla="*/ 0 w 100"/>
                  <a:gd name="T3" fmla="*/ 0 h 119"/>
                  <a:gd name="T4" fmla="*/ 0 w 100"/>
                  <a:gd name="T5" fmla="*/ 0 h 119"/>
                  <a:gd name="T6" fmla="*/ 0 w 100"/>
                  <a:gd name="T7" fmla="*/ 0 h 119"/>
                  <a:gd name="T8" fmla="*/ 0 w 100"/>
                  <a:gd name="T9" fmla="*/ 0 h 119"/>
                  <a:gd name="T10" fmla="*/ 0 w 100"/>
                  <a:gd name="T11" fmla="*/ 0 h 119"/>
                  <a:gd name="T12" fmla="*/ 0 w 100"/>
                  <a:gd name="T13" fmla="*/ 0 h 119"/>
                  <a:gd name="T14" fmla="*/ 0 w 100"/>
                  <a:gd name="T15" fmla="*/ 0 h 119"/>
                  <a:gd name="T16" fmla="*/ 0 w 100"/>
                  <a:gd name="T17" fmla="*/ 0 h 119"/>
                  <a:gd name="T18" fmla="*/ 0 w 100"/>
                  <a:gd name="T19" fmla="*/ 0 h 119"/>
                  <a:gd name="T20" fmla="*/ 0 w 100"/>
                  <a:gd name="T21" fmla="*/ 0 h 119"/>
                  <a:gd name="T22" fmla="*/ 0 w 100"/>
                  <a:gd name="T23" fmla="*/ 0 h 119"/>
                  <a:gd name="T24" fmla="*/ 0 w 100"/>
                  <a:gd name="T25" fmla="*/ 0 h 119"/>
                  <a:gd name="T26" fmla="*/ 0 w 100"/>
                  <a:gd name="T27" fmla="*/ 0 h 119"/>
                  <a:gd name="T28" fmla="*/ 0 w 100"/>
                  <a:gd name="T29" fmla="*/ 0 h 119"/>
                  <a:gd name="T30" fmla="*/ 0 w 100"/>
                  <a:gd name="T31" fmla="*/ 0 h 119"/>
                  <a:gd name="T32" fmla="*/ 0 w 100"/>
                  <a:gd name="T33" fmla="*/ 0 h 119"/>
                  <a:gd name="T34" fmla="*/ 0 w 100"/>
                  <a:gd name="T35" fmla="*/ 0 h 119"/>
                  <a:gd name="T36" fmla="*/ 0 w 100"/>
                  <a:gd name="T37" fmla="*/ 0 h 119"/>
                  <a:gd name="T38" fmla="*/ 0 w 100"/>
                  <a:gd name="T39" fmla="*/ 0 h 119"/>
                  <a:gd name="T40" fmla="*/ 0 w 100"/>
                  <a:gd name="T41" fmla="*/ 0 h 119"/>
                  <a:gd name="T42" fmla="*/ 0 w 100"/>
                  <a:gd name="T43" fmla="*/ 0 h 119"/>
                  <a:gd name="T44" fmla="*/ 0 w 100"/>
                  <a:gd name="T45" fmla="*/ 0 h 119"/>
                  <a:gd name="T46" fmla="*/ 0 w 100"/>
                  <a:gd name="T47" fmla="*/ 0 h 119"/>
                  <a:gd name="T48" fmla="*/ 0 w 100"/>
                  <a:gd name="T49" fmla="*/ 0 h 119"/>
                  <a:gd name="T50" fmla="*/ 0 w 100"/>
                  <a:gd name="T51" fmla="*/ 0 h 119"/>
                  <a:gd name="T52" fmla="*/ 0 w 100"/>
                  <a:gd name="T53" fmla="*/ 0 h 119"/>
                  <a:gd name="T54" fmla="*/ 0 w 100"/>
                  <a:gd name="T55" fmla="*/ 0 h 119"/>
                  <a:gd name="T56" fmla="*/ 0 w 100"/>
                  <a:gd name="T57" fmla="*/ 0 h 119"/>
                  <a:gd name="T58" fmla="*/ 0 w 100"/>
                  <a:gd name="T59" fmla="*/ 0 h 119"/>
                  <a:gd name="T60" fmla="*/ 0 w 100"/>
                  <a:gd name="T61" fmla="*/ 0 h 119"/>
                  <a:gd name="T62" fmla="*/ 0 w 100"/>
                  <a:gd name="T63" fmla="*/ 0 h 119"/>
                  <a:gd name="T64" fmla="*/ 0 w 100"/>
                  <a:gd name="T65" fmla="*/ 0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19"/>
                  <a:gd name="T101" fmla="*/ 100 w 100"/>
                  <a:gd name="T102" fmla="*/ 119 h 1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19">
                    <a:moveTo>
                      <a:pt x="100" y="60"/>
                    </a:moveTo>
                    <a:lnTo>
                      <a:pt x="99" y="48"/>
                    </a:lnTo>
                    <a:lnTo>
                      <a:pt x="96" y="37"/>
                    </a:lnTo>
                    <a:lnTo>
                      <a:pt x="91" y="26"/>
                    </a:lnTo>
                    <a:lnTo>
                      <a:pt x="85" y="18"/>
                    </a:lnTo>
                    <a:lnTo>
                      <a:pt x="78" y="11"/>
                    </a:lnTo>
                    <a:lnTo>
                      <a:pt x="69" y="5"/>
                    </a:lnTo>
                    <a:lnTo>
                      <a:pt x="60" y="1"/>
                    </a:lnTo>
                    <a:lnTo>
                      <a:pt x="50" y="0"/>
                    </a:lnTo>
                    <a:lnTo>
                      <a:pt x="40" y="1"/>
                    </a:lnTo>
                    <a:lnTo>
                      <a:pt x="31" y="5"/>
                    </a:lnTo>
                    <a:lnTo>
                      <a:pt x="22" y="11"/>
                    </a:lnTo>
                    <a:lnTo>
                      <a:pt x="14" y="18"/>
                    </a:lnTo>
                    <a:lnTo>
                      <a:pt x="8" y="26"/>
                    </a:lnTo>
                    <a:lnTo>
                      <a:pt x="4" y="37"/>
                    </a:lnTo>
                    <a:lnTo>
                      <a:pt x="1" y="48"/>
                    </a:lnTo>
                    <a:lnTo>
                      <a:pt x="0" y="60"/>
                    </a:lnTo>
                    <a:lnTo>
                      <a:pt x="1" y="72"/>
                    </a:lnTo>
                    <a:lnTo>
                      <a:pt x="4" y="83"/>
                    </a:lnTo>
                    <a:lnTo>
                      <a:pt x="8" y="93"/>
                    </a:lnTo>
                    <a:lnTo>
                      <a:pt x="14" y="102"/>
                    </a:lnTo>
                    <a:lnTo>
                      <a:pt x="22" y="109"/>
                    </a:lnTo>
                    <a:lnTo>
                      <a:pt x="31" y="115"/>
                    </a:lnTo>
                    <a:lnTo>
                      <a:pt x="40" y="117"/>
                    </a:lnTo>
                    <a:lnTo>
                      <a:pt x="50" y="119"/>
                    </a:lnTo>
                    <a:lnTo>
                      <a:pt x="60" y="117"/>
                    </a:lnTo>
                    <a:lnTo>
                      <a:pt x="69" y="115"/>
                    </a:lnTo>
                    <a:lnTo>
                      <a:pt x="78" y="109"/>
                    </a:lnTo>
                    <a:lnTo>
                      <a:pt x="85" y="102"/>
                    </a:lnTo>
                    <a:lnTo>
                      <a:pt x="91" y="93"/>
                    </a:lnTo>
                    <a:lnTo>
                      <a:pt x="96" y="83"/>
                    </a:lnTo>
                    <a:lnTo>
                      <a:pt x="99" y="72"/>
                    </a:lnTo>
                    <a:lnTo>
                      <a:pt x="100" y="60"/>
                    </a:lnTo>
                    <a:close/>
                    <a:moveTo>
                      <a:pt x="91" y="60"/>
                    </a:moveTo>
                    <a:lnTo>
                      <a:pt x="90" y="69"/>
                    </a:lnTo>
                    <a:lnTo>
                      <a:pt x="87" y="79"/>
                    </a:lnTo>
                    <a:lnTo>
                      <a:pt x="84" y="87"/>
                    </a:lnTo>
                    <a:lnTo>
                      <a:pt x="79" y="95"/>
                    </a:lnTo>
                    <a:lnTo>
                      <a:pt x="73" y="101"/>
                    </a:lnTo>
                    <a:lnTo>
                      <a:pt x="66" y="104"/>
                    </a:lnTo>
                    <a:lnTo>
                      <a:pt x="58" y="108"/>
                    </a:lnTo>
                    <a:lnTo>
                      <a:pt x="50" y="108"/>
                    </a:lnTo>
                    <a:lnTo>
                      <a:pt x="42" y="108"/>
                    </a:lnTo>
                    <a:lnTo>
                      <a:pt x="34" y="104"/>
                    </a:lnTo>
                    <a:lnTo>
                      <a:pt x="27" y="101"/>
                    </a:lnTo>
                    <a:lnTo>
                      <a:pt x="20" y="95"/>
                    </a:lnTo>
                    <a:lnTo>
                      <a:pt x="16" y="87"/>
                    </a:lnTo>
                    <a:lnTo>
                      <a:pt x="12" y="79"/>
                    </a:lnTo>
                    <a:lnTo>
                      <a:pt x="9" y="69"/>
                    </a:lnTo>
                    <a:lnTo>
                      <a:pt x="9" y="60"/>
                    </a:lnTo>
                    <a:lnTo>
                      <a:pt x="9" y="50"/>
                    </a:lnTo>
                    <a:lnTo>
                      <a:pt x="12" y="41"/>
                    </a:lnTo>
                    <a:lnTo>
                      <a:pt x="16" y="32"/>
                    </a:lnTo>
                    <a:lnTo>
                      <a:pt x="20" y="25"/>
                    </a:lnTo>
                    <a:lnTo>
                      <a:pt x="27" y="19"/>
                    </a:lnTo>
                    <a:lnTo>
                      <a:pt x="34" y="15"/>
                    </a:lnTo>
                    <a:lnTo>
                      <a:pt x="42" y="12"/>
                    </a:lnTo>
                    <a:lnTo>
                      <a:pt x="50" y="11"/>
                    </a:lnTo>
                    <a:lnTo>
                      <a:pt x="58" y="12"/>
                    </a:lnTo>
                    <a:lnTo>
                      <a:pt x="66" y="15"/>
                    </a:lnTo>
                    <a:lnTo>
                      <a:pt x="73" y="19"/>
                    </a:lnTo>
                    <a:lnTo>
                      <a:pt x="79" y="25"/>
                    </a:lnTo>
                    <a:lnTo>
                      <a:pt x="84" y="32"/>
                    </a:lnTo>
                    <a:lnTo>
                      <a:pt x="87" y="41"/>
                    </a:lnTo>
                    <a:lnTo>
                      <a:pt x="90" y="50"/>
                    </a:lnTo>
                    <a:lnTo>
                      <a:pt x="91" y="60"/>
                    </a:lnTo>
                    <a:close/>
                  </a:path>
                </a:pathLst>
              </a:custGeom>
              <a:solidFill>
                <a:srgbClr val="FAE3B4"/>
              </a:solidFill>
              <a:ln w="9525">
                <a:noFill/>
                <a:round/>
                <a:headEnd/>
                <a:tailEnd/>
              </a:ln>
            </p:spPr>
            <p:txBody>
              <a:bodyPr/>
              <a:lstStyle/>
              <a:p>
                <a:endParaRPr lang="zh-CN" altLang="en-US"/>
              </a:p>
            </p:txBody>
          </p:sp>
          <p:sp>
            <p:nvSpPr>
              <p:cNvPr id="18528" name="Freeform 95"/>
              <p:cNvSpPr>
                <a:spLocks noEditPoints="1"/>
              </p:cNvSpPr>
              <p:nvPr/>
            </p:nvSpPr>
            <p:spPr bwMode="auto">
              <a:xfrm>
                <a:off x="1152" y="2650"/>
                <a:ext cx="19" cy="18"/>
              </a:xfrm>
              <a:custGeom>
                <a:avLst/>
                <a:gdLst>
                  <a:gd name="T0" fmla="*/ 0 w 91"/>
                  <a:gd name="T1" fmla="*/ 0 h 108"/>
                  <a:gd name="T2" fmla="*/ 0 w 91"/>
                  <a:gd name="T3" fmla="*/ 0 h 108"/>
                  <a:gd name="T4" fmla="*/ 0 w 91"/>
                  <a:gd name="T5" fmla="*/ 0 h 108"/>
                  <a:gd name="T6" fmla="*/ 0 w 91"/>
                  <a:gd name="T7" fmla="*/ 0 h 108"/>
                  <a:gd name="T8" fmla="*/ 0 w 91"/>
                  <a:gd name="T9" fmla="*/ 0 h 108"/>
                  <a:gd name="T10" fmla="*/ 0 w 91"/>
                  <a:gd name="T11" fmla="*/ 0 h 108"/>
                  <a:gd name="T12" fmla="*/ 0 w 91"/>
                  <a:gd name="T13" fmla="*/ 0 h 108"/>
                  <a:gd name="T14" fmla="*/ 0 w 91"/>
                  <a:gd name="T15" fmla="*/ 0 h 108"/>
                  <a:gd name="T16" fmla="*/ 0 w 91"/>
                  <a:gd name="T17" fmla="*/ 0 h 108"/>
                  <a:gd name="T18" fmla="*/ 0 w 91"/>
                  <a:gd name="T19" fmla="*/ 0 h 108"/>
                  <a:gd name="T20" fmla="*/ 0 w 91"/>
                  <a:gd name="T21" fmla="*/ 0 h 108"/>
                  <a:gd name="T22" fmla="*/ 0 w 91"/>
                  <a:gd name="T23" fmla="*/ 0 h 108"/>
                  <a:gd name="T24" fmla="*/ 0 w 91"/>
                  <a:gd name="T25" fmla="*/ 0 h 108"/>
                  <a:gd name="T26" fmla="*/ 0 w 91"/>
                  <a:gd name="T27" fmla="*/ 0 h 108"/>
                  <a:gd name="T28" fmla="*/ 0 w 91"/>
                  <a:gd name="T29" fmla="*/ 0 h 108"/>
                  <a:gd name="T30" fmla="*/ 0 w 91"/>
                  <a:gd name="T31" fmla="*/ 0 h 108"/>
                  <a:gd name="T32" fmla="*/ 0 w 91"/>
                  <a:gd name="T33" fmla="*/ 0 h 108"/>
                  <a:gd name="T34" fmla="*/ 0 w 91"/>
                  <a:gd name="T35" fmla="*/ 0 h 108"/>
                  <a:gd name="T36" fmla="*/ 0 w 91"/>
                  <a:gd name="T37" fmla="*/ 0 h 108"/>
                  <a:gd name="T38" fmla="*/ 0 w 91"/>
                  <a:gd name="T39" fmla="*/ 0 h 108"/>
                  <a:gd name="T40" fmla="*/ 0 w 91"/>
                  <a:gd name="T41" fmla="*/ 0 h 108"/>
                  <a:gd name="T42" fmla="*/ 0 w 91"/>
                  <a:gd name="T43" fmla="*/ 0 h 108"/>
                  <a:gd name="T44" fmla="*/ 0 w 91"/>
                  <a:gd name="T45" fmla="*/ 0 h 108"/>
                  <a:gd name="T46" fmla="*/ 0 w 91"/>
                  <a:gd name="T47" fmla="*/ 0 h 108"/>
                  <a:gd name="T48" fmla="*/ 0 w 91"/>
                  <a:gd name="T49" fmla="*/ 0 h 108"/>
                  <a:gd name="T50" fmla="*/ 0 w 91"/>
                  <a:gd name="T51" fmla="*/ 0 h 108"/>
                  <a:gd name="T52" fmla="*/ 0 w 91"/>
                  <a:gd name="T53" fmla="*/ 0 h 108"/>
                  <a:gd name="T54" fmla="*/ 0 w 91"/>
                  <a:gd name="T55" fmla="*/ 0 h 108"/>
                  <a:gd name="T56" fmla="*/ 0 w 91"/>
                  <a:gd name="T57" fmla="*/ 0 h 108"/>
                  <a:gd name="T58" fmla="*/ 0 w 91"/>
                  <a:gd name="T59" fmla="*/ 0 h 108"/>
                  <a:gd name="T60" fmla="*/ 0 w 91"/>
                  <a:gd name="T61" fmla="*/ 0 h 108"/>
                  <a:gd name="T62" fmla="*/ 0 w 91"/>
                  <a:gd name="T63" fmla="*/ 0 h 108"/>
                  <a:gd name="T64" fmla="*/ 0 w 91"/>
                  <a:gd name="T65" fmla="*/ 0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1"/>
                  <a:gd name="T100" fmla="*/ 0 h 108"/>
                  <a:gd name="T101" fmla="*/ 91 w 91"/>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1" h="108">
                    <a:moveTo>
                      <a:pt x="91" y="54"/>
                    </a:moveTo>
                    <a:lnTo>
                      <a:pt x="90" y="43"/>
                    </a:lnTo>
                    <a:lnTo>
                      <a:pt x="88" y="32"/>
                    </a:lnTo>
                    <a:lnTo>
                      <a:pt x="83" y="24"/>
                    </a:lnTo>
                    <a:lnTo>
                      <a:pt x="78" y="15"/>
                    </a:lnTo>
                    <a:lnTo>
                      <a:pt x="71" y="9"/>
                    </a:lnTo>
                    <a:lnTo>
                      <a:pt x="64" y="3"/>
                    </a:lnTo>
                    <a:lnTo>
                      <a:pt x="55" y="1"/>
                    </a:lnTo>
                    <a:lnTo>
                      <a:pt x="46" y="0"/>
                    </a:lnTo>
                    <a:lnTo>
                      <a:pt x="37" y="1"/>
                    </a:lnTo>
                    <a:lnTo>
                      <a:pt x="29" y="3"/>
                    </a:lnTo>
                    <a:lnTo>
                      <a:pt x="21" y="9"/>
                    </a:lnTo>
                    <a:lnTo>
                      <a:pt x="13" y="15"/>
                    </a:lnTo>
                    <a:lnTo>
                      <a:pt x="8" y="24"/>
                    </a:lnTo>
                    <a:lnTo>
                      <a:pt x="4" y="32"/>
                    </a:lnTo>
                    <a:lnTo>
                      <a:pt x="1" y="43"/>
                    </a:lnTo>
                    <a:lnTo>
                      <a:pt x="0" y="54"/>
                    </a:lnTo>
                    <a:lnTo>
                      <a:pt x="1" y="65"/>
                    </a:lnTo>
                    <a:lnTo>
                      <a:pt x="4" y="74"/>
                    </a:lnTo>
                    <a:lnTo>
                      <a:pt x="8" y="84"/>
                    </a:lnTo>
                    <a:lnTo>
                      <a:pt x="13" y="92"/>
                    </a:lnTo>
                    <a:lnTo>
                      <a:pt x="21" y="98"/>
                    </a:lnTo>
                    <a:lnTo>
                      <a:pt x="29" y="103"/>
                    </a:lnTo>
                    <a:lnTo>
                      <a:pt x="37" y="107"/>
                    </a:lnTo>
                    <a:lnTo>
                      <a:pt x="46" y="108"/>
                    </a:lnTo>
                    <a:lnTo>
                      <a:pt x="55" y="107"/>
                    </a:lnTo>
                    <a:lnTo>
                      <a:pt x="64" y="103"/>
                    </a:lnTo>
                    <a:lnTo>
                      <a:pt x="71" y="98"/>
                    </a:lnTo>
                    <a:lnTo>
                      <a:pt x="78" y="92"/>
                    </a:lnTo>
                    <a:lnTo>
                      <a:pt x="83" y="84"/>
                    </a:lnTo>
                    <a:lnTo>
                      <a:pt x="88" y="74"/>
                    </a:lnTo>
                    <a:lnTo>
                      <a:pt x="90" y="65"/>
                    </a:lnTo>
                    <a:lnTo>
                      <a:pt x="91" y="54"/>
                    </a:lnTo>
                    <a:close/>
                    <a:moveTo>
                      <a:pt x="82" y="54"/>
                    </a:moveTo>
                    <a:lnTo>
                      <a:pt x="81" y="62"/>
                    </a:lnTo>
                    <a:lnTo>
                      <a:pt x="79" y="71"/>
                    </a:lnTo>
                    <a:lnTo>
                      <a:pt x="76" y="78"/>
                    </a:lnTo>
                    <a:lnTo>
                      <a:pt x="72" y="84"/>
                    </a:lnTo>
                    <a:lnTo>
                      <a:pt x="66" y="90"/>
                    </a:lnTo>
                    <a:lnTo>
                      <a:pt x="60" y="93"/>
                    </a:lnTo>
                    <a:lnTo>
                      <a:pt x="53" y="96"/>
                    </a:lnTo>
                    <a:lnTo>
                      <a:pt x="46" y="97"/>
                    </a:lnTo>
                    <a:lnTo>
                      <a:pt x="39" y="96"/>
                    </a:lnTo>
                    <a:lnTo>
                      <a:pt x="32" y="93"/>
                    </a:lnTo>
                    <a:lnTo>
                      <a:pt x="26" y="90"/>
                    </a:lnTo>
                    <a:lnTo>
                      <a:pt x="21" y="84"/>
                    </a:lnTo>
                    <a:lnTo>
                      <a:pt x="15" y="78"/>
                    </a:lnTo>
                    <a:lnTo>
                      <a:pt x="12" y="71"/>
                    </a:lnTo>
                    <a:lnTo>
                      <a:pt x="10" y="62"/>
                    </a:lnTo>
                    <a:lnTo>
                      <a:pt x="9" y="54"/>
                    </a:lnTo>
                    <a:lnTo>
                      <a:pt x="10" y="45"/>
                    </a:lnTo>
                    <a:lnTo>
                      <a:pt x="12" y="37"/>
                    </a:lnTo>
                    <a:lnTo>
                      <a:pt x="15" y="30"/>
                    </a:lnTo>
                    <a:lnTo>
                      <a:pt x="21" y="24"/>
                    </a:lnTo>
                    <a:lnTo>
                      <a:pt x="26" y="18"/>
                    </a:lnTo>
                    <a:lnTo>
                      <a:pt x="32" y="14"/>
                    </a:lnTo>
                    <a:lnTo>
                      <a:pt x="39" y="12"/>
                    </a:lnTo>
                    <a:lnTo>
                      <a:pt x="46" y="11"/>
                    </a:lnTo>
                    <a:lnTo>
                      <a:pt x="53" y="12"/>
                    </a:lnTo>
                    <a:lnTo>
                      <a:pt x="60" y="14"/>
                    </a:lnTo>
                    <a:lnTo>
                      <a:pt x="66" y="18"/>
                    </a:lnTo>
                    <a:lnTo>
                      <a:pt x="72" y="24"/>
                    </a:lnTo>
                    <a:lnTo>
                      <a:pt x="76" y="30"/>
                    </a:lnTo>
                    <a:lnTo>
                      <a:pt x="79" y="37"/>
                    </a:lnTo>
                    <a:lnTo>
                      <a:pt x="81" y="45"/>
                    </a:lnTo>
                    <a:lnTo>
                      <a:pt x="82" y="54"/>
                    </a:lnTo>
                    <a:close/>
                  </a:path>
                </a:pathLst>
              </a:custGeom>
              <a:solidFill>
                <a:srgbClr val="FAE6B8"/>
              </a:solidFill>
              <a:ln w="9525">
                <a:noFill/>
                <a:round/>
                <a:headEnd/>
                <a:tailEnd/>
              </a:ln>
            </p:spPr>
            <p:txBody>
              <a:bodyPr/>
              <a:lstStyle/>
              <a:p>
                <a:endParaRPr lang="zh-CN" altLang="en-US"/>
              </a:p>
            </p:txBody>
          </p:sp>
          <p:sp>
            <p:nvSpPr>
              <p:cNvPr id="18529" name="Freeform 96"/>
              <p:cNvSpPr>
                <a:spLocks noEditPoints="1"/>
              </p:cNvSpPr>
              <p:nvPr/>
            </p:nvSpPr>
            <p:spPr bwMode="auto">
              <a:xfrm>
                <a:off x="1153" y="2651"/>
                <a:ext cx="17" cy="16"/>
              </a:xfrm>
              <a:custGeom>
                <a:avLst/>
                <a:gdLst>
                  <a:gd name="T0" fmla="*/ 0 w 82"/>
                  <a:gd name="T1" fmla="*/ 0 h 97"/>
                  <a:gd name="T2" fmla="*/ 0 w 82"/>
                  <a:gd name="T3" fmla="*/ 0 h 97"/>
                  <a:gd name="T4" fmla="*/ 0 w 82"/>
                  <a:gd name="T5" fmla="*/ 0 h 97"/>
                  <a:gd name="T6" fmla="*/ 0 w 82"/>
                  <a:gd name="T7" fmla="*/ 0 h 97"/>
                  <a:gd name="T8" fmla="*/ 0 w 82"/>
                  <a:gd name="T9" fmla="*/ 0 h 97"/>
                  <a:gd name="T10" fmla="*/ 0 w 82"/>
                  <a:gd name="T11" fmla="*/ 0 h 97"/>
                  <a:gd name="T12" fmla="*/ 0 w 82"/>
                  <a:gd name="T13" fmla="*/ 0 h 97"/>
                  <a:gd name="T14" fmla="*/ 0 w 82"/>
                  <a:gd name="T15" fmla="*/ 0 h 97"/>
                  <a:gd name="T16" fmla="*/ 0 w 82"/>
                  <a:gd name="T17" fmla="*/ 0 h 97"/>
                  <a:gd name="T18" fmla="*/ 0 w 82"/>
                  <a:gd name="T19" fmla="*/ 0 h 97"/>
                  <a:gd name="T20" fmla="*/ 0 w 82"/>
                  <a:gd name="T21" fmla="*/ 0 h 97"/>
                  <a:gd name="T22" fmla="*/ 0 w 82"/>
                  <a:gd name="T23" fmla="*/ 0 h 97"/>
                  <a:gd name="T24" fmla="*/ 0 w 82"/>
                  <a:gd name="T25" fmla="*/ 0 h 97"/>
                  <a:gd name="T26" fmla="*/ 0 w 82"/>
                  <a:gd name="T27" fmla="*/ 0 h 97"/>
                  <a:gd name="T28" fmla="*/ 0 w 82"/>
                  <a:gd name="T29" fmla="*/ 0 h 97"/>
                  <a:gd name="T30" fmla="*/ 0 w 82"/>
                  <a:gd name="T31" fmla="*/ 0 h 97"/>
                  <a:gd name="T32" fmla="*/ 0 w 82"/>
                  <a:gd name="T33" fmla="*/ 0 h 97"/>
                  <a:gd name="T34" fmla="*/ 0 w 82"/>
                  <a:gd name="T35" fmla="*/ 0 h 97"/>
                  <a:gd name="T36" fmla="*/ 0 w 82"/>
                  <a:gd name="T37" fmla="*/ 0 h 97"/>
                  <a:gd name="T38" fmla="*/ 0 w 82"/>
                  <a:gd name="T39" fmla="*/ 0 h 97"/>
                  <a:gd name="T40" fmla="*/ 0 w 82"/>
                  <a:gd name="T41" fmla="*/ 0 h 97"/>
                  <a:gd name="T42" fmla="*/ 0 w 82"/>
                  <a:gd name="T43" fmla="*/ 0 h 97"/>
                  <a:gd name="T44" fmla="*/ 0 w 82"/>
                  <a:gd name="T45" fmla="*/ 0 h 97"/>
                  <a:gd name="T46" fmla="*/ 0 w 82"/>
                  <a:gd name="T47" fmla="*/ 0 h 97"/>
                  <a:gd name="T48" fmla="*/ 0 w 82"/>
                  <a:gd name="T49" fmla="*/ 0 h 97"/>
                  <a:gd name="T50" fmla="*/ 0 w 82"/>
                  <a:gd name="T51" fmla="*/ 0 h 97"/>
                  <a:gd name="T52" fmla="*/ 0 w 82"/>
                  <a:gd name="T53" fmla="*/ 0 h 97"/>
                  <a:gd name="T54" fmla="*/ 0 w 82"/>
                  <a:gd name="T55" fmla="*/ 0 h 97"/>
                  <a:gd name="T56" fmla="*/ 0 w 82"/>
                  <a:gd name="T57" fmla="*/ 0 h 97"/>
                  <a:gd name="T58" fmla="*/ 0 w 82"/>
                  <a:gd name="T59" fmla="*/ 0 h 97"/>
                  <a:gd name="T60" fmla="*/ 0 w 82"/>
                  <a:gd name="T61" fmla="*/ 0 h 97"/>
                  <a:gd name="T62" fmla="*/ 0 w 82"/>
                  <a:gd name="T63" fmla="*/ 0 h 97"/>
                  <a:gd name="T64" fmla="*/ 0 w 82"/>
                  <a:gd name="T65" fmla="*/ 0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97"/>
                  <a:gd name="T101" fmla="*/ 82 w 82"/>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97">
                    <a:moveTo>
                      <a:pt x="82" y="49"/>
                    </a:moveTo>
                    <a:lnTo>
                      <a:pt x="81" y="39"/>
                    </a:lnTo>
                    <a:lnTo>
                      <a:pt x="78" y="30"/>
                    </a:lnTo>
                    <a:lnTo>
                      <a:pt x="75" y="21"/>
                    </a:lnTo>
                    <a:lnTo>
                      <a:pt x="70" y="14"/>
                    </a:lnTo>
                    <a:lnTo>
                      <a:pt x="64" y="8"/>
                    </a:lnTo>
                    <a:lnTo>
                      <a:pt x="57" y="4"/>
                    </a:lnTo>
                    <a:lnTo>
                      <a:pt x="49" y="1"/>
                    </a:lnTo>
                    <a:lnTo>
                      <a:pt x="41" y="0"/>
                    </a:lnTo>
                    <a:lnTo>
                      <a:pt x="33" y="1"/>
                    </a:lnTo>
                    <a:lnTo>
                      <a:pt x="25" y="4"/>
                    </a:lnTo>
                    <a:lnTo>
                      <a:pt x="18" y="8"/>
                    </a:lnTo>
                    <a:lnTo>
                      <a:pt x="11" y="14"/>
                    </a:lnTo>
                    <a:lnTo>
                      <a:pt x="7" y="21"/>
                    </a:lnTo>
                    <a:lnTo>
                      <a:pt x="3" y="30"/>
                    </a:lnTo>
                    <a:lnTo>
                      <a:pt x="0" y="39"/>
                    </a:lnTo>
                    <a:lnTo>
                      <a:pt x="0" y="49"/>
                    </a:lnTo>
                    <a:lnTo>
                      <a:pt x="0" y="58"/>
                    </a:lnTo>
                    <a:lnTo>
                      <a:pt x="3" y="68"/>
                    </a:lnTo>
                    <a:lnTo>
                      <a:pt x="7" y="76"/>
                    </a:lnTo>
                    <a:lnTo>
                      <a:pt x="11" y="84"/>
                    </a:lnTo>
                    <a:lnTo>
                      <a:pt x="18" y="90"/>
                    </a:lnTo>
                    <a:lnTo>
                      <a:pt x="25" y="93"/>
                    </a:lnTo>
                    <a:lnTo>
                      <a:pt x="33" y="97"/>
                    </a:lnTo>
                    <a:lnTo>
                      <a:pt x="41" y="97"/>
                    </a:lnTo>
                    <a:lnTo>
                      <a:pt x="49" y="97"/>
                    </a:lnTo>
                    <a:lnTo>
                      <a:pt x="57" y="93"/>
                    </a:lnTo>
                    <a:lnTo>
                      <a:pt x="64" y="90"/>
                    </a:lnTo>
                    <a:lnTo>
                      <a:pt x="70" y="84"/>
                    </a:lnTo>
                    <a:lnTo>
                      <a:pt x="75" y="76"/>
                    </a:lnTo>
                    <a:lnTo>
                      <a:pt x="78" y="68"/>
                    </a:lnTo>
                    <a:lnTo>
                      <a:pt x="81" y="58"/>
                    </a:lnTo>
                    <a:lnTo>
                      <a:pt x="82" y="49"/>
                    </a:lnTo>
                    <a:close/>
                    <a:moveTo>
                      <a:pt x="73" y="49"/>
                    </a:moveTo>
                    <a:lnTo>
                      <a:pt x="72" y="56"/>
                    </a:lnTo>
                    <a:lnTo>
                      <a:pt x="70" y="63"/>
                    </a:lnTo>
                    <a:lnTo>
                      <a:pt x="67" y="70"/>
                    </a:lnTo>
                    <a:lnTo>
                      <a:pt x="63" y="75"/>
                    </a:lnTo>
                    <a:lnTo>
                      <a:pt x="59" y="80"/>
                    </a:lnTo>
                    <a:lnTo>
                      <a:pt x="53" y="84"/>
                    </a:lnTo>
                    <a:lnTo>
                      <a:pt x="47" y="86"/>
                    </a:lnTo>
                    <a:lnTo>
                      <a:pt x="41" y="86"/>
                    </a:lnTo>
                    <a:lnTo>
                      <a:pt x="35" y="86"/>
                    </a:lnTo>
                    <a:lnTo>
                      <a:pt x="29" y="84"/>
                    </a:lnTo>
                    <a:lnTo>
                      <a:pt x="24" y="80"/>
                    </a:lnTo>
                    <a:lnTo>
                      <a:pt x="19" y="75"/>
                    </a:lnTo>
                    <a:lnTo>
                      <a:pt x="15" y="70"/>
                    </a:lnTo>
                    <a:lnTo>
                      <a:pt x="11" y="63"/>
                    </a:lnTo>
                    <a:lnTo>
                      <a:pt x="9" y="56"/>
                    </a:lnTo>
                    <a:lnTo>
                      <a:pt x="9" y="49"/>
                    </a:lnTo>
                    <a:lnTo>
                      <a:pt x="9" y="42"/>
                    </a:lnTo>
                    <a:lnTo>
                      <a:pt x="11" y="34"/>
                    </a:lnTo>
                    <a:lnTo>
                      <a:pt x="15" y="27"/>
                    </a:lnTo>
                    <a:lnTo>
                      <a:pt x="19" y="22"/>
                    </a:lnTo>
                    <a:lnTo>
                      <a:pt x="24" y="18"/>
                    </a:lnTo>
                    <a:lnTo>
                      <a:pt x="29" y="14"/>
                    </a:lnTo>
                    <a:lnTo>
                      <a:pt x="35" y="12"/>
                    </a:lnTo>
                    <a:lnTo>
                      <a:pt x="41" y="10"/>
                    </a:lnTo>
                    <a:lnTo>
                      <a:pt x="47" y="12"/>
                    </a:lnTo>
                    <a:lnTo>
                      <a:pt x="53" y="14"/>
                    </a:lnTo>
                    <a:lnTo>
                      <a:pt x="59" y="18"/>
                    </a:lnTo>
                    <a:lnTo>
                      <a:pt x="63" y="22"/>
                    </a:lnTo>
                    <a:lnTo>
                      <a:pt x="67" y="27"/>
                    </a:lnTo>
                    <a:lnTo>
                      <a:pt x="70" y="34"/>
                    </a:lnTo>
                    <a:lnTo>
                      <a:pt x="72" y="42"/>
                    </a:lnTo>
                    <a:lnTo>
                      <a:pt x="73" y="49"/>
                    </a:lnTo>
                    <a:close/>
                  </a:path>
                </a:pathLst>
              </a:custGeom>
              <a:solidFill>
                <a:srgbClr val="FBE9B9"/>
              </a:solidFill>
              <a:ln w="9525">
                <a:noFill/>
                <a:round/>
                <a:headEnd/>
                <a:tailEnd/>
              </a:ln>
            </p:spPr>
            <p:txBody>
              <a:bodyPr/>
              <a:lstStyle/>
              <a:p>
                <a:endParaRPr lang="zh-CN" altLang="en-US"/>
              </a:p>
            </p:txBody>
          </p:sp>
          <p:sp>
            <p:nvSpPr>
              <p:cNvPr id="18530" name="Freeform 97"/>
              <p:cNvSpPr>
                <a:spLocks noEditPoints="1"/>
              </p:cNvSpPr>
              <p:nvPr/>
            </p:nvSpPr>
            <p:spPr bwMode="auto">
              <a:xfrm>
                <a:off x="1154" y="2652"/>
                <a:ext cx="15" cy="14"/>
              </a:xfrm>
              <a:custGeom>
                <a:avLst/>
                <a:gdLst>
                  <a:gd name="T0" fmla="*/ 0 w 73"/>
                  <a:gd name="T1" fmla="*/ 0 h 86"/>
                  <a:gd name="T2" fmla="*/ 0 w 73"/>
                  <a:gd name="T3" fmla="*/ 0 h 86"/>
                  <a:gd name="T4" fmla="*/ 0 w 73"/>
                  <a:gd name="T5" fmla="*/ 0 h 86"/>
                  <a:gd name="T6" fmla="*/ 0 w 73"/>
                  <a:gd name="T7" fmla="*/ 0 h 86"/>
                  <a:gd name="T8" fmla="*/ 0 w 73"/>
                  <a:gd name="T9" fmla="*/ 0 h 86"/>
                  <a:gd name="T10" fmla="*/ 0 w 73"/>
                  <a:gd name="T11" fmla="*/ 0 h 86"/>
                  <a:gd name="T12" fmla="*/ 0 w 73"/>
                  <a:gd name="T13" fmla="*/ 0 h 86"/>
                  <a:gd name="T14" fmla="*/ 0 w 73"/>
                  <a:gd name="T15" fmla="*/ 0 h 86"/>
                  <a:gd name="T16" fmla="*/ 0 w 73"/>
                  <a:gd name="T17" fmla="*/ 0 h 86"/>
                  <a:gd name="T18" fmla="*/ 0 w 73"/>
                  <a:gd name="T19" fmla="*/ 0 h 86"/>
                  <a:gd name="T20" fmla="*/ 0 w 73"/>
                  <a:gd name="T21" fmla="*/ 0 h 86"/>
                  <a:gd name="T22" fmla="*/ 0 w 73"/>
                  <a:gd name="T23" fmla="*/ 0 h 86"/>
                  <a:gd name="T24" fmla="*/ 0 w 73"/>
                  <a:gd name="T25" fmla="*/ 0 h 86"/>
                  <a:gd name="T26" fmla="*/ 0 w 73"/>
                  <a:gd name="T27" fmla="*/ 0 h 86"/>
                  <a:gd name="T28" fmla="*/ 0 w 73"/>
                  <a:gd name="T29" fmla="*/ 0 h 86"/>
                  <a:gd name="T30" fmla="*/ 0 w 73"/>
                  <a:gd name="T31" fmla="*/ 0 h 86"/>
                  <a:gd name="T32" fmla="*/ 0 w 73"/>
                  <a:gd name="T33" fmla="*/ 0 h 86"/>
                  <a:gd name="T34" fmla="*/ 0 w 73"/>
                  <a:gd name="T35" fmla="*/ 0 h 86"/>
                  <a:gd name="T36" fmla="*/ 0 w 73"/>
                  <a:gd name="T37" fmla="*/ 0 h 86"/>
                  <a:gd name="T38" fmla="*/ 0 w 73"/>
                  <a:gd name="T39" fmla="*/ 0 h 86"/>
                  <a:gd name="T40" fmla="*/ 0 w 73"/>
                  <a:gd name="T41" fmla="*/ 0 h 86"/>
                  <a:gd name="T42" fmla="*/ 0 w 73"/>
                  <a:gd name="T43" fmla="*/ 0 h 86"/>
                  <a:gd name="T44" fmla="*/ 0 w 73"/>
                  <a:gd name="T45" fmla="*/ 0 h 86"/>
                  <a:gd name="T46" fmla="*/ 0 w 73"/>
                  <a:gd name="T47" fmla="*/ 0 h 86"/>
                  <a:gd name="T48" fmla="*/ 0 w 73"/>
                  <a:gd name="T49" fmla="*/ 0 h 86"/>
                  <a:gd name="T50" fmla="*/ 0 w 73"/>
                  <a:gd name="T51" fmla="*/ 0 h 86"/>
                  <a:gd name="T52" fmla="*/ 0 w 73"/>
                  <a:gd name="T53" fmla="*/ 0 h 86"/>
                  <a:gd name="T54" fmla="*/ 0 w 73"/>
                  <a:gd name="T55" fmla="*/ 0 h 86"/>
                  <a:gd name="T56" fmla="*/ 0 w 73"/>
                  <a:gd name="T57" fmla="*/ 0 h 86"/>
                  <a:gd name="T58" fmla="*/ 0 w 73"/>
                  <a:gd name="T59" fmla="*/ 0 h 86"/>
                  <a:gd name="T60" fmla="*/ 0 w 73"/>
                  <a:gd name="T61" fmla="*/ 0 h 86"/>
                  <a:gd name="T62" fmla="*/ 0 w 73"/>
                  <a:gd name="T63" fmla="*/ 0 h 86"/>
                  <a:gd name="T64" fmla="*/ 0 w 73"/>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86"/>
                  <a:gd name="T101" fmla="*/ 73 w 73"/>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86">
                    <a:moveTo>
                      <a:pt x="73" y="43"/>
                    </a:moveTo>
                    <a:lnTo>
                      <a:pt x="72" y="34"/>
                    </a:lnTo>
                    <a:lnTo>
                      <a:pt x="70" y="26"/>
                    </a:lnTo>
                    <a:lnTo>
                      <a:pt x="67" y="19"/>
                    </a:lnTo>
                    <a:lnTo>
                      <a:pt x="63" y="13"/>
                    </a:lnTo>
                    <a:lnTo>
                      <a:pt x="57" y="7"/>
                    </a:lnTo>
                    <a:lnTo>
                      <a:pt x="51" y="3"/>
                    </a:lnTo>
                    <a:lnTo>
                      <a:pt x="44" y="1"/>
                    </a:lnTo>
                    <a:lnTo>
                      <a:pt x="37" y="0"/>
                    </a:lnTo>
                    <a:lnTo>
                      <a:pt x="30" y="1"/>
                    </a:lnTo>
                    <a:lnTo>
                      <a:pt x="23" y="3"/>
                    </a:lnTo>
                    <a:lnTo>
                      <a:pt x="17" y="7"/>
                    </a:lnTo>
                    <a:lnTo>
                      <a:pt x="12" y="13"/>
                    </a:lnTo>
                    <a:lnTo>
                      <a:pt x="6" y="19"/>
                    </a:lnTo>
                    <a:lnTo>
                      <a:pt x="3" y="26"/>
                    </a:lnTo>
                    <a:lnTo>
                      <a:pt x="1" y="34"/>
                    </a:lnTo>
                    <a:lnTo>
                      <a:pt x="0" y="43"/>
                    </a:lnTo>
                    <a:lnTo>
                      <a:pt x="1" y="51"/>
                    </a:lnTo>
                    <a:lnTo>
                      <a:pt x="3" y="60"/>
                    </a:lnTo>
                    <a:lnTo>
                      <a:pt x="6" y="67"/>
                    </a:lnTo>
                    <a:lnTo>
                      <a:pt x="12" y="73"/>
                    </a:lnTo>
                    <a:lnTo>
                      <a:pt x="17" y="79"/>
                    </a:lnTo>
                    <a:lnTo>
                      <a:pt x="23" y="82"/>
                    </a:lnTo>
                    <a:lnTo>
                      <a:pt x="30" y="85"/>
                    </a:lnTo>
                    <a:lnTo>
                      <a:pt x="37" y="86"/>
                    </a:lnTo>
                    <a:lnTo>
                      <a:pt x="44" y="85"/>
                    </a:lnTo>
                    <a:lnTo>
                      <a:pt x="51" y="82"/>
                    </a:lnTo>
                    <a:lnTo>
                      <a:pt x="57" y="79"/>
                    </a:lnTo>
                    <a:lnTo>
                      <a:pt x="63" y="73"/>
                    </a:lnTo>
                    <a:lnTo>
                      <a:pt x="67" y="67"/>
                    </a:lnTo>
                    <a:lnTo>
                      <a:pt x="70" y="60"/>
                    </a:lnTo>
                    <a:lnTo>
                      <a:pt x="72" y="51"/>
                    </a:lnTo>
                    <a:lnTo>
                      <a:pt x="73" y="43"/>
                    </a:lnTo>
                    <a:close/>
                    <a:moveTo>
                      <a:pt x="64" y="43"/>
                    </a:moveTo>
                    <a:lnTo>
                      <a:pt x="64" y="49"/>
                    </a:lnTo>
                    <a:lnTo>
                      <a:pt x="62" y="55"/>
                    </a:lnTo>
                    <a:lnTo>
                      <a:pt x="59" y="61"/>
                    </a:lnTo>
                    <a:lnTo>
                      <a:pt x="56" y="66"/>
                    </a:lnTo>
                    <a:lnTo>
                      <a:pt x="52" y="69"/>
                    </a:lnTo>
                    <a:lnTo>
                      <a:pt x="48" y="73"/>
                    </a:lnTo>
                    <a:lnTo>
                      <a:pt x="43" y="74"/>
                    </a:lnTo>
                    <a:lnTo>
                      <a:pt x="37" y="75"/>
                    </a:lnTo>
                    <a:lnTo>
                      <a:pt x="32" y="74"/>
                    </a:lnTo>
                    <a:lnTo>
                      <a:pt x="27" y="73"/>
                    </a:lnTo>
                    <a:lnTo>
                      <a:pt x="22" y="69"/>
                    </a:lnTo>
                    <a:lnTo>
                      <a:pt x="18" y="66"/>
                    </a:lnTo>
                    <a:lnTo>
                      <a:pt x="15" y="61"/>
                    </a:lnTo>
                    <a:lnTo>
                      <a:pt x="12" y="55"/>
                    </a:lnTo>
                    <a:lnTo>
                      <a:pt x="11" y="49"/>
                    </a:lnTo>
                    <a:lnTo>
                      <a:pt x="10" y="43"/>
                    </a:lnTo>
                    <a:lnTo>
                      <a:pt x="11" y="37"/>
                    </a:lnTo>
                    <a:lnTo>
                      <a:pt x="12" y="30"/>
                    </a:lnTo>
                    <a:lnTo>
                      <a:pt x="15" y="25"/>
                    </a:lnTo>
                    <a:lnTo>
                      <a:pt x="18" y="20"/>
                    </a:lnTo>
                    <a:lnTo>
                      <a:pt x="22" y="16"/>
                    </a:lnTo>
                    <a:lnTo>
                      <a:pt x="27" y="13"/>
                    </a:lnTo>
                    <a:lnTo>
                      <a:pt x="32" y="12"/>
                    </a:lnTo>
                    <a:lnTo>
                      <a:pt x="37" y="10"/>
                    </a:lnTo>
                    <a:lnTo>
                      <a:pt x="43" y="12"/>
                    </a:lnTo>
                    <a:lnTo>
                      <a:pt x="48" y="13"/>
                    </a:lnTo>
                    <a:lnTo>
                      <a:pt x="52" y="16"/>
                    </a:lnTo>
                    <a:lnTo>
                      <a:pt x="56" y="20"/>
                    </a:lnTo>
                    <a:lnTo>
                      <a:pt x="59" y="25"/>
                    </a:lnTo>
                    <a:lnTo>
                      <a:pt x="62" y="30"/>
                    </a:lnTo>
                    <a:lnTo>
                      <a:pt x="64" y="37"/>
                    </a:lnTo>
                    <a:lnTo>
                      <a:pt x="64" y="43"/>
                    </a:lnTo>
                    <a:close/>
                  </a:path>
                </a:pathLst>
              </a:custGeom>
              <a:solidFill>
                <a:srgbClr val="FBECBC"/>
              </a:solidFill>
              <a:ln w="9525">
                <a:noFill/>
                <a:round/>
                <a:headEnd/>
                <a:tailEnd/>
              </a:ln>
            </p:spPr>
            <p:txBody>
              <a:bodyPr/>
              <a:lstStyle/>
              <a:p>
                <a:endParaRPr lang="zh-CN" altLang="en-US"/>
              </a:p>
            </p:txBody>
          </p:sp>
          <p:sp>
            <p:nvSpPr>
              <p:cNvPr id="18531" name="Freeform 98"/>
              <p:cNvSpPr>
                <a:spLocks noEditPoints="1"/>
              </p:cNvSpPr>
              <p:nvPr/>
            </p:nvSpPr>
            <p:spPr bwMode="auto">
              <a:xfrm>
                <a:off x="1155" y="2653"/>
                <a:ext cx="13" cy="12"/>
              </a:xfrm>
              <a:custGeom>
                <a:avLst/>
                <a:gdLst>
                  <a:gd name="T0" fmla="*/ 0 w 64"/>
                  <a:gd name="T1" fmla="*/ 0 h 76"/>
                  <a:gd name="T2" fmla="*/ 0 w 64"/>
                  <a:gd name="T3" fmla="*/ 0 h 76"/>
                  <a:gd name="T4" fmla="*/ 0 w 64"/>
                  <a:gd name="T5" fmla="*/ 0 h 76"/>
                  <a:gd name="T6" fmla="*/ 0 w 64"/>
                  <a:gd name="T7" fmla="*/ 0 h 76"/>
                  <a:gd name="T8" fmla="*/ 0 w 64"/>
                  <a:gd name="T9" fmla="*/ 0 h 76"/>
                  <a:gd name="T10" fmla="*/ 0 w 64"/>
                  <a:gd name="T11" fmla="*/ 0 h 76"/>
                  <a:gd name="T12" fmla="*/ 0 w 64"/>
                  <a:gd name="T13" fmla="*/ 0 h 76"/>
                  <a:gd name="T14" fmla="*/ 0 w 64"/>
                  <a:gd name="T15" fmla="*/ 0 h 76"/>
                  <a:gd name="T16" fmla="*/ 0 w 64"/>
                  <a:gd name="T17" fmla="*/ 0 h 76"/>
                  <a:gd name="T18" fmla="*/ 0 w 64"/>
                  <a:gd name="T19" fmla="*/ 0 h 76"/>
                  <a:gd name="T20" fmla="*/ 0 w 64"/>
                  <a:gd name="T21" fmla="*/ 0 h 76"/>
                  <a:gd name="T22" fmla="*/ 0 w 64"/>
                  <a:gd name="T23" fmla="*/ 0 h 76"/>
                  <a:gd name="T24" fmla="*/ 0 w 64"/>
                  <a:gd name="T25" fmla="*/ 0 h 76"/>
                  <a:gd name="T26" fmla="*/ 0 w 64"/>
                  <a:gd name="T27" fmla="*/ 0 h 76"/>
                  <a:gd name="T28" fmla="*/ 0 w 64"/>
                  <a:gd name="T29" fmla="*/ 0 h 76"/>
                  <a:gd name="T30" fmla="*/ 0 w 64"/>
                  <a:gd name="T31" fmla="*/ 0 h 76"/>
                  <a:gd name="T32" fmla="*/ 0 w 64"/>
                  <a:gd name="T33" fmla="*/ 0 h 76"/>
                  <a:gd name="T34" fmla="*/ 0 w 64"/>
                  <a:gd name="T35" fmla="*/ 0 h 76"/>
                  <a:gd name="T36" fmla="*/ 0 w 64"/>
                  <a:gd name="T37" fmla="*/ 0 h 76"/>
                  <a:gd name="T38" fmla="*/ 0 w 64"/>
                  <a:gd name="T39" fmla="*/ 0 h 76"/>
                  <a:gd name="T40" fmla="*/ 0 w 64"/>
                  <a:gd name="T41" fmla="*/ 0 h 76"/>
                  <a:gd name="T42" fmla="*/ 0 w 64"/>
                  <a:gd name="T43" fmla="*/ 0 h 76"/>
                  <a:gd name="T44" fmla="*/ 0 w 64"/>
                  <a:gd name="T45" fmla="*/ 0 h 76"/>
                  <a:gd name="T46" fmla="*/ 0 w 64"/>
                  <a:gd name="T47" fmla="*/ 0 h 76"/>
                  <a:gd name="T48" fmla="*/ 0 w 64"/>
                  <a:gd name="T49" fmla="*/ 0 h 76"/>
                  <a:gd name="T50" fmla="*/ 0 w 64"/>
                  <a:gd name="T51" fmla="*/ 0 h 76"/>
                  <a:gd name="T52" fmla="*/ 0 w 64"/>
                  <a:gd name="T53" fmla="*/ 0 h 76"/>
                  <a:gd name="T54" fmla="*/ 0 w 64"/>
                  <a:gd name="T55" fmla="*/ 0 h 76"/>
                  <a:gd name="T56" fmla="*/ 0 w 64"/>
                  <a:gd name="T57" fmla="*/ 0 h 76"/>
                  <a:gd name="T58" fmla="*/ 0 w 64"/>
                  <a:gd name="T59" fmla="*/ 0 h 76"/>
                  <a:gd name="T60" fmla="*/ 0 w 64"/>
                  <a:gd name="T61" fmla="*/ 0 h 76"/>
                  <a:gd name="T62" fmla="*/ 0 w 64"/>
                  <a:gd name="T63" fmla="*/ 0 h 76"/>
                  <a:gd name="T64" fmla="*/ 0 w 64"/>
                  <a:gd name="T65" fmla="*/ 0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76"/>
                  <a:gd name="T101" fmla="*/ 64 w 64"/>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76">
                    <a:moveTo>
                      <a:pt x="64" y="39"/>
                    </a:moveTo>
                    <a:lnTo>
                      <a:pt x="63" y="32"/>
                    </a:lnTo>
                    <a:lnTo>
                      <a:pt x="61" y="24"/>
                    </a:lnTo>
                    <a:lnTo>
                      <a:pt x="58" y="17"/>
                    </a:lnTo>
                    <a:lnTo>
                      <a:pt x="54" y="12"/>
                    </a:lnTo>
                    <a:lnTo>
                      <a:pt x="50" y="8"/>
                    </a:lnTo>
                    <a:lnTo>
                      <a:pt x="44" y="4"/>
                    </a:lnTo>
                    <a:lnTo>
                      <a:pt x="38" y="2"/>
                    </a:lnTo>
                    <a:lnTo>
                      <a:pt x="32" y="0"/>
                    </a:lnTo>
                    <a:lnTo>
                      <a:pt x="26" y="2"/>
                    </a:lnTo>
                    <a:lnTo>
                      <a:pt x="20" y="4"/>
                    </a:lnTo>
                    <a:lnTo>
                      <a:pt x="15" y="8"/>
                    </a:lnTo>
                    <a:lnTo>
                      <a:pt x="10" y="12"/>
                    </a:lnTo>
                    <a:lnTo>
                      <a:pt x="6" y="17"/>
                    </a:lnTo>
                    <a:lnTo>
                      <a:pt x="2" y="24"/>
                    </a:lnTo>
                    <a:lnTo>
                      <a:pt x="0" y="32"/>
                    </a:lnTo>
                    <a:lnTo>
                      <a:pt x="0" y="39"/>
                    </a:lnTo>
                    <a:lnTo>
                      <a:pt x="0" y="46"/>
                    </a:lnTo>
                    <a:lnTo>
                      <a:pt x="2" y="53"/>
                    </a:lnTo>
                    <a:lnTo>
                      <a:pt x="6" y="60"/>
                    </a:lnTo>
                    <a:lnTo>
                      <a:pt x="10" y="65"/>
                    </a:lnTo>
                    <a:lnTo>
                      <a:pt x="15" y="70"/>
                    </a:lnTo>
                    <a:lnTo>
                      <a:pt x="20" y="74"/>
                    </a:lnTo>
                    <a:lnTo>
                      <a:pt x="26" y="76"/>
                    </a:lnTo>
                    <a:lnTo>
                      <a:pt x="32" y="76"/>
                    </a:lnTo>
                    <a:lnTo>
                      <a:pt x="38" y="76"/>
                    </a:lnTo>
                    <a:lnTo>
                      <a:pt x="44" y="74"/>
                    </a:lnTo>
                    <a:lnTo>
                      <a:pt x="50" y="70"/>
                    </a:lnTo>
                    <a:lnTo>
                      <a:pt x="54" y="65"/>
                    </a:lnTo>
                    <a:lnTo>
                      <a:pt x="58" y="60"/>
                    </a:lnTo>
                    <a:lnTo>
                      <a:pt x="61" y="53"/>
                    </a:lnTo>
                    <a:lnTo>
                      <a:pt x="63" y="46"/>
                    </a:lnTo>
                    <a:lnTo>
                      <a:pt x="64" y="39"/>
                    </a:lnTo>
                    <a:close/>
                    <a:moveTo>
                      <a:pt x="55" y="39"/>
                    </a:moveTo>
                    <a:lnTo>
                      <a:pt x="54" y="45"/>
                    </a:lnTo>
                    <a:lnTo>
                      <a:pt x="53" y="50"/>
                    </a:lnTo>
                    <a:lnTo>
                      <a:pt x="51" y="54"/>
                    </a:lnTo>
                    <a:lnTo>
                      <a:pt x="48" y="58"/>
                    </a:lnTo>
                    <a:lnTo>
                      <a:pt x="45" y="62"/>
                    </a:lnTo>
                    <a:lnTo>
                      <a:pt x="41" y="64"/>
                    </a:lnTo>
                    <a:lnTo>
                      <a:pt x="37" y="65"/>
                    </a:lnTo>
                    <a:lnTo>
                      <a:pt x="32" y="65"/>
                    </a:lnTo>
                    <a:lnTo>
                      <a:pt x="28" y="65"/>
                    </a:lnTo>
                    <a:lnTo>
                      <a:pt x="23" y="64"/>
                    </a:lnTo>
                    <a:lnTo>
                      <a:pt x="20" y="62"/>
                    </a:lnTo>
                    <a:lnTo>
                      <a:pt x="16" y="58"/>
                    </a:lnTo>
                    <a:lnTo>
                      <a:pt x="13" y="54"/>
                    </a:lnTo>
                    <a:lnTo>
                      <a:pt x="11" y="50"/>
                    </a:lnTo>
                    <a:lnTo>
                      <a:pt x="10" y="45"/>
                    </a:lnTo>
                    <a:lnTo>
                      <a:pt x="10" y="39"/>
                    </a:lnTo>
                    <a:lnTo>
                      <a:pt x="10" y="33"/>
                    </a:lnTo>
                    <a:lnTo>
                      <a:pt x="11" y="28"/>
                    </a:lnTo>
                    <a:lnTo>
                      <a:pt x="13" y="23"/>
                    </a:lnTo>
                    <a:lnTo>
                      <a:pt x="16" y="20"/>
                    </a:lnTo>
                    <a:lnTo>
                      <a:pt x="20" y="16"/>
                    </a:lnTo>
                    <a:lnTo>
                      <a:pt x="23" y="14"/>
                    </a:lnTo>
                    <a:lnTo>
                      <a:pt x="28" y="12"/>
                    </a:lnTo>
                    <a:lnTo>
                      <a:pt x="32" y="11"/>
                    </a:lnTo>
                    <a:lnTo>
                      <a:pt x="37" y="12"/>
                    </a:lnTo>
                    <a:lnTo>
                      <a:pt x="41" y="14"/>
                    </a:lnTo>
                    <a:lnTo>
                      <a:pt x="45" y="16"/>
                    </a:lnTo>
                    <a:lnTo>
                      <a:pt x="48" y="20"/>
                    </a:lnTo>
                    <a:lnTo>
                      <a:pt x="51" y="23"/>
                    </a:lnTo>
                    <a:lnTo>
                      <a:pt x="53" y="28"/>
                    </a:lnTo>
                    <a:lnTo>
                      <a:pt x="54" y="33"/>
                    </a:lnTo>
                    <a:lnTo>
                      <a:pt x="55" y="39"/>
                    </a:lnTo>
                    <a:close/>
                  </a:path>
                </a:pathLst>
              </a:custGeom>
              <a:solidFill>
                <a:srgbClr val="FCEFBC"/>
              </a:solidFill>
              <a:ln w="9525">
                <a:noFill/>
                <a:round/>
                <a:headEnd/>
                <a:tailEnd/>
              </a:ln>
            </p:spPr>
            <p:txBody>
              <a:bodyPr/>
              <a:lstStyle/>
              <a:p>
                <a:endParaRPr lang="zh-CN" altLang="en-US"/>
              </a:p>
            </p:txBody>
          </p:sp>
          <p:sp>
            <p:nvSpPr>
              <p:cNvPr id="18532" name="Freeform 99"/>
              <p:cNvSpPr>
                <a:spLocks noEditPoints="1"/>
              </p:cNvSpPr>
              <p:nvPr/>
            </p:nvSpPr>
            <p:spPr bwMode="auto">
              <a:xfrm>
                <a:off x="1156" y="2654"/>
                <a:ext cx="11" cy="11"/>
              </a:xfrm>
              <a:custGeom>
                <a:avLst/>
                <a:gdLst>
                  <a:gd name="T0" fmla="*/ 0 w 54"/>
                  <a:gd name="T1" fmla="*/ 0 h 65"/>
                  <a:gd name="T2" fmla="*/ 0 w 54"/>
                  <a:gd name="T3" fmla="*/ 0 h 65"/>
                  <a:gd name="T4" fmla="*/ 0 w 54"/>
                  <a:gd name="T5" fmla="*/ 0 h 65"/>
                  <a:gd name="T6" fmla="*/ 0 w 54"/>
                  <a:gd name="T7" fmla="*/ 0 h 65"/>
                  <a:gd name="T8" fmla="*/ 0 w 54"/>
                  <a:gd name="T9" fmla="*/ 0 h 65"/>
                  <a:gd name="T10" fmla="*/ 0 w 54"/>
                  <a:gd name="T11" fmla="*/ 0 h 65"/>
                  <a:gd name="T12" fmla="*/ 0 w 54"/>
                  <a:gd name="T13" fmla="*/ 0 h 65"/>
                  <a:gd name="T14" fmla="*/ 0 w 54"/>
                  <a:gd name="T15" fmla="*/ 0 h 65"/>
                  <a:gd name="T16" fmla="*/ 0 w 54"/>
                  <a:gd name="T17" fmla="*/ 0 h 65"/>
                  <a:gd name="T18" fmla="*/ 0 w 54"/>
                  <a:gd name="T19" fmla="*/ 0 h 65"/>
                  <a:gd name="T20" fmla="*/ 0 w 54"/>
                  <a:gd name="T21" fmla="*/ 0 h 65"/>
                  <a:gd name="T22" fmla="*/ 0 w 54"/>
                  <a:gd name="T23" fmla="*/ 0 h 65"/>
                  <a:gd name="T24" fmla="*/ 0 w 54"/>
                  <a:gd name="T25" fmla="*/ 0 h 65"/>
                  <a:gd name="T26" fmla="*/ 0 w 54"/>
                  <a:gd name="T27" fmla="*/ 0 h 65"/>
                  <a:gd name="T28" fmla="*/ 0 w 54"/>
                  <a:gd name="T29" fmla="*/ 0 h 65"/>
                  <a:gd name="T30" fmla="*/ 0 w 54"/>
                  <a:gd name="T31" fmla="*/ 0 h 65"/>
                  <a:gd name="T32" fmla="*/ 0 w 54"/>
                  <a:gd name="T33" fmla="*/ 0 h 65"/>
                  <a:gd name="T34" fmla="*/ 0 w 54"/>
                  <a:gd name="T35" fmla="*/ 0 h 65"/>
                  <a:gd name="T36" fmla="*/ 0 w 54"/>
                  <a:gd name="T37" fmla="*/ 0 h 65"/>
                  <a:gd name="T38" fmla="*/ 0 w 54"/>
                  <a:gd name="T39" fmla="*/ 0 h 65"/>
                  <a:gd name="T40" fmla="*/ 0 w 54"/>
                  <a:gd name="T41" fmla="*/ 0 h 65"/>
                  <a:gd name="T42" fmla="*/ 0 w 54"/>
                  <a:gd name="T43" fmla="*/ 0 h 65"/>
                  <a:gd name="T44" fmla="*/ 0 w 54"/>
                  <a:gd name="T45" fmla="*/ 0 h 65"/>
                  <a:gd name="T46" fmla="*/ 0 w 54"/>
                  <a:gd name="T47" fmla="*/ 0 h 65"/>
                  <a:gd name="T48" fmla="*/ 0 w 54"/>
                  <a:gd name="T49" fmla="*/ 0 h 65"/>
                  <a:gd name="T50" fmla="*/ 0 w 54"/>
                  <a:gd name="T51" fmla="*/ 0 h 65"/>
                  <a:gd name="T52" fmla="*/ 0 w 54"/>
                  <a:gd name="T53" fmla="*/ 0 h 65"/>
                  <a:gd name="T54" fmla="*/ 0 w 54"/>
                  <a:gd name="T55" fmla="*/ 0 h 65"/>
                  <a:gd name="T56" fmla="*/ 0 w 54"/>
                  <a:gd name="T57" fmla="*/ 0 h 65"/>
                  <a:gd name="T58" fmla="*/ 0 w 54"/>
                  <a:gd name="T59" fmla="*/ 0 h 65"/>
                  <a:gd name="T60" fmla="*/ 0 w 54"/>
                  <a:gd name="T61" fmla="*/ 0 h 65"/>
                  <a:gd name="T62" fmla="*/ 0 w 54"/>
                  <a:gd name="T63" fmla="*/ 0 h 65"/>
                  <a:gd name="T64" fmla="*/ 0 w 5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4"/>
                  <a:gd name="T100" fmla="*/ 0 h 65"/>
                  <a:gd name="T101" fmla="*/ 54 w 54"/>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4" h="65">
                    <a:moveTo>
                      <a:pt x="54" y="33"/>
                    </a:moveTo>
                    <a:lnTo>
                      <a:pt x="54" y="27"/>
                    </a:lnTo>
                    <a:lnTo>
                      <a:pt x="52" y="20"/>
                    </a:lnTo>
                    <a:lnTo>
                      <a:pt x="49" y="15"/>
                    </a:lnTo>
                    <a:lnTo>
                      <a:pt x="46" y="10"/>
                    </a:lnTo>
                    <a:lnTo>
                      <a:pt x="42" y="6"/>
                    </a:lnTo>
                    <a:lnTo>
                      <a:pt x="38" y="3"/>
                    </a:lnTo>
                    <a:lnTo>
                      <a:pt x="33" y="2"/>
                    </a:lnTo>
                    <a:lnTo>
                      <a:pt x="27" y="0"/>
                    </a:lnTo>
                    <a:lnTo>
                      <a:pt x="22" y="2"/>
                    </a:lnTo>
                    <a:lnTo>
                      <a:pt x="17" y="3"/>
                    </a:lnTo>
                    <a:lnTo>
                      <a:pt x="12" y="6"/>
                    </a:lnTo>
                    <a:lnTo>
                      <a:pt x="8" y="10"/>
                    </a:lnTo>
                    <a:lnTo>
                      <a:pt x="5" y="15"/>
                    </a:lnTo>
                    <a:lnTo>
                      <a:pt x="2" y="20"/>
                    </a:lnTo>
                    <a:lnTo>
                      <a:pt x="1" y="27"/>
                    </a:lnTo>
                    <a:lnTo>
                      <a:pt x="0" y="33"/>
                    </a:lnTo>
                    <a:lnTo>
                      <a:pt x="1" y="39"/>
                    </a:lnTo>
                    <a:lnTo>
                      <a:pt x="2" y="45"/>
                    </a:lnTo>
                    <a:lnTo>
                      <a:pt x="5" y="51"/>
                    </a:lnTo>
                    <a:lnTo>
                      <a:pt x="8" y="56"/>
                    </a:lnTo>
                    <a:lnTo>
                      <a:pt x="12" y="59"/>
                    </a:lnTo>
                    <a:lnTo>
                      <a:pt x="17" y="63"/>
                    </a:lnTo>
                    <a:lnTo>
                      <a:pt x="22" y="64"/>
                    </a:lnTo>
                    <a:lnTo>
                      <a:pt x="27" y="65"/>
                    </a:lnTo>
                    <a:lnTo>
                      <a:pt x="33" y="64"/>
                    </a:lnTo>
                    <a:lnTo>
                      <a:pt x="38" y="63"/>
                    </a:lnTo>
                    <a:lnTo>
                      <a:pt x="42" y="59"/>
                    </a:lnTo>
                    <a:lnTo>
                      <a:pt x="46" y="56"/>
                    </a:lnTo>
                    <a:lnTo>
                      <a:pt x="49" y="51"/>
                    </a:lnTo>
                    <a:lnTo>
                      <a:pt x="52" y="45"/>
                    </a:lnTo>
                    <a:lnTo>
                      <a:pt x="54" y="39"/>
                    </a:lnTo>
                    <a:lnTo>
                      <a:pt x="54" y="33"/>
                    </a:lnTo>
                    <a:close/>
                    <a:moveTo>
                      <a:pt x="45" y="33"/>
                    </a:moveTo>
                    <a:lnTo>
                      <a:pt x="45" y="38"/>
                    </a:lnTo>
                    <a:lnTo>
                      <a:pt x="44" y="41"/>
                    </a:lnTo>
                    <a:lnTo>
                      <a:pt x="42" y="45"/>
                    </a:lnTo>
                    <a:lnTo>
                      <a:pt x="40" y="48"/>
                    </a:lnTo>
                    <a:lnTo>
                      <a:pt x="37" y="51"/>
                    </a:lnTo>
                    <a:lnTo>
                      <a:pt x="34" y="53"/>
                    </a:lnTo>
                    <a:lnTo>
                      <a:pt x="31" y="54"/>
                    </a:lnTo>
                    <a:lnTo>
                      <a:pt x="27" y="54"/>
                    </a:lnTo>
                    <a:lnTo>
                      <a:pt x="23" y="54"/>
                    </a:lnTo>
                    <a:lnTo>
                      <a:pt x="20" y="53"/>
                    </a:lnTo>
                    <a:lnTo>
                      <a:pt x="17" y="51"/>
                    </a:lnTo>
                    <a:lnTo>
                      <a:pt x="14" y="48"/>
                    </a:lnTo>
                    <a:lnTo>
                      <a:pt x="12" y="45"/>
                    </a:lnTo>
                    <a:lnTo>
                      <a:pt x="11" y="41"/>
                    </a:lnTo>
                    <a:lnTo>
                      <a:pt x="9" y="38"/>
                    </a:lnTo>
                    <a:lnTo>
                      <a:pt x="9" y="33"/>
                    </a:lnTo>
                    <a:lnTo>
                      <a:pt x="9" y="28"/>
                    </a:lnTo>
                    <a:lnTo>
                      <a:pt x="11" y="24"/>
                    </a:lnTo>
                    <a:lnTo>
                      <a:pt x="12" y="21"/>
                    </a:lnTo>
                    <a:lnTo>
                      <a:pt x="14" y="17"/>
                    </a:lnTo>
                    <a:lnTo>
                      <a:pt x="17" y="15"/>
                    </a:lnTo>
                    <a:lnTo>
                      <a:pt x="20" y="12"/>
                    </a:lnTo>
                    <a:lnTo>
                      <a:pt x="23" y="11"/>
                    </a:lnTo>
                    <a:lnTo>
                      <a:pt x="27" y="11"/>
                    </a:lnTo>
                    <a:lnTo>
                      <a:pt x="31" y="11"/>
                    </a:lnTo>
                    <a:lnTo>
                      <a:pt x="34" y="12"/>
                    </a:lnTo>
                    <a:lnTo>
                      <a:pt x="37" y="15"/>
                    </a:lnTo>
                    <a:lnTo>
                      <a:pt x="40" y="17"/>
                    </a:lnTo>
                    <a:lnTo>
                      <a:pt x="42" y="21"/>
                    </a:lnTo>
                    <a:lnTo>
                      <a:pt x="44" y="24"/>
                    </a:lnTo>
                    <a:lnTo>
                      <a:pt x="45" y="28"/>
                    </a:lnTo>
                    <a:lnTo>
                      <a:pt x="45" y="33"/>
                    </a:lnTo>
                    <a:close/>
                  </a:path>
                </a:pathLst>
              </a:custGeom>
              <a:solidFill>
                <a:srgbClr val="FCEFBC"/>
              </a:solidFill>
              <a:ln w="9525">
                <a:noFill/>
                <a:round/>
                <a:headEnd/>
                <a:tailEnd/>
              </a:ln>
            </p:spPr>
            <p:txBody>
              <a:bodyPr/>
              <a:lstStyle/>
              <a:p>
                <a:endParaRPr lang="zh-CN" altLang="en-US"/>
              </a:p>
            </p:txBody>
          </p:sp>
          <p:sp>
            <p:nvSpPr>
              <p:cNvPr id="18533" name="Freeform 100"/>
              <p:cNvSpPr>
                <a:spLocks noEditPoints="1"/>
              </p:cNvSpPr>
              <p:nvPr/>
            </p:nvSpPr>
            <p:spPr bwMode="auto">
              <a:xfrm>
                <a:off x="1157" y="2655"/>
                <a:ext cx="9" cy="9"/>
              </a:xfrm>
              <a:custGeom>
                <a:avLst/>
                <a:gdLst>
                  <a:gd name="T0" fmla="*/ 0 w 45"/>
                  <a:gd name="T1" fmla="*/ 0 h 54"/>
                  <a:gd name="T2" fmla="*/ 0 w 45"/>
                  <a:gd name="T3" fmla="*/ 0 h 54"/>
                  <a:gd name="T4" fmla="*/ 0 w 45"/>
                  <a:gd name="T5" fmla="*/ 0 h 54"/>
                  <a:gd name="T6" fmla="*/ 0 w 45"/>
                  <a:gd name="T7" fmla="*/ 0 h 54"/>
                  <a:gd name="T8" fmla="*/ 0 w 45"/>
                  <a:gd name="T9" fmla="*/ 0 h 54"/>
                  <a:gd name="T10" fmla="*/ 0 w 45"/>
                  <a:gd name="T11" fmla="*/ 0 h 54"/>
                  <a:gd name="T12" fmla="*/ 0 w 45"/>
                  <a:gd name="T13" fmla="*/ 0 h 54"/>
                  <a:gd name="T14" fmla="*/ 0 w 45"/>
                  <a:gd name="T15" fmla="*/ 0 h 54"/>
                  <a:gd name="T16" fmla="*/ 0 w 45"/>
                  <a:gd name="T17" fmla="*/ 0 h 54"/>
                  <a:gd name="T18" fmla="*/ 0 w 45"/>
                  <a:gd name="T19" fmla="*/ 0 h 54"/>
                  <a:gd name="T20" fmla="*/ 0 w 45"/>
                  <a:gd name="T21" fmla="*/ 0 h 54"/>
                  <a:gd name="T22" fmla="*/ 0 w 45"/>
                  <a:gd name="T23" fmla="*/ 0 h 54"/>
                  <a:gd name="T24" fmla="*/ 0 w 45"/>
                  <a:gd name="T25" fmla="*/ 0 h 54"/>
                  <a:gd name="T26" fmla="*/ 0 w 45"/>
                  <a:gd name="T27" fmla="*/ 0 h 54"/>
                  <a:gd name="T28" fmla="*/ 0 w 45"/>
                  <a:gd name="T29" fmla="*/ 0 h 54"/>
                  <a:gd name="T30" fmla="*/ 0 w 45"/>
                  <a:gd name="T31" fmla="*/ 0 h 54"/>
                  <a:gd name="T32" fmla="*/ 0 w 45"/>
                  <a:gd name="T33" fmla="*/ 0 h 54"/>
                  <a:gd name="T34" fmla="*/ 0 w 45"/>
                  <a:gd name="T35" fmla="*/ 0 h 54"/>
                  <a:gd name="T36" fmla="*/ 0 w 45"/>
                  <a:gd name="T37" fmla="*/ 0 h 54"/>
                  <a:gd name="T38" fmla="*/ 0 w 45"/>
                  <a:gd name="T39" fmla="*/ 0 h 54"/>
                  <a:gd name="T40" fmla="*/ 0 w 45"/>
                  <a:gd name="T41" fmla="*/ 0 h 54"/>
                  <a:gd name="T42" fmla="*/ 0 w 45"/>
                  <a:gd name="T43" fmla="*/ 0 h 54"/>
                  <a:gd name="T44" fmla="*/ 0 w 45"/>
                  <a:gd name="T45" fmla="*/ 0 h 54"/>
                  <a:gd name="T46" fmla="*/ 0 w 45"/>
                  <a:gd name="T47" fmla="*/ 0 h 54"/>
                  <a:gd name="T48" fmla="*/ 0 w 45"/>
                  <a:gd name="T49" fmla="*/ 0 h 54"/>
                  <a:gd name="T50" fmla="*/ 0 w 45"/>
                  <a:gd name="T51" fmla="*/ 0 h 54"/>
                  <a:gd name="T52" fmla="*/ 0 w 45"/>
                  <a:gd name="T53" fmla="*/ 0 h 54"/>
                  <a:gd name="T54" fmla="*/ 0 w 45"/>
                  <a:gd name="T55" fmla="*/ 0 h 54"/>
                  <a:gd name="T56" fmla="*/ 0 w 45"/>
                  <a:gd name="T57" fmla="*/ 0 h 54"/>
                  <a:gd name="T58" fmla="*/ 0 w 45"/>
                  <a:gd name="T59" fmla="*/ 0 h 54"/>
                  <a:gd name="T60" fmla="*/ 0 w 45"/>
                  <a:gd name="T61" fmla="*/ 0 h 54"/>
                  <a:gd name="T62" fmla="*/ 0 w 45"/>
                  <a:gd name="T63" fmla="*/ 0 h 54"/>
                  <a:gd name="T64" fmla="*/ 0 w 45"/>
                  <a:gd name="T65" fmla="*/ 0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54"/>
                  <a:gd name="T101" fmla="*/ 45 w 45"/>
                  <a:gd name="T102" fmla="*/ 54 h 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54">
                    <a:moveTo>
                      <a:pt x="45" y="28"/>
                    </a:moveTo>
                    <a:lnTo>
                      <a:pt x="44" y="22"/>
                    </a:lnTo>
                    <a:lnTo>
                      <a:pt x="43" y="17"/>
                    </a:lnTo>
                    <a:lnTo>
                      <a:pt x="41" y="12"/>
                    </a:lnTo>
                    <a:lnTo>
                      <a:pt x="38" y="9"/>
                    </a:lnTo>
                    <a:lnTo>
                      <a:pt x="35" y="5"/>
                    </a:lnTo>
                    <a:lnTo>
                      <a:pt x="31" y="3"/>
                    </a:lnTo>
                    <a:lnTo>
                      <a:pt x="27" y="1"/>
                    </a:lnTo>
                    <a:lnTo>
                      <a:pt x="22" y="0"/>
                    </a:lnTo>
                    <a:lnTo>
                      <a:pt x="18" y="1"/>
                    </a:lnTo>
                    <a:lnTo>
                      <a:pt x="13" y="3"/>
                    </a:lnTo>
                    <a:lnTo>
                      <a:pt x="10" y="5"/>
                    </a:lnTo>
                    <a:lnTo>
                      <a:pt x="6" y="9"/>
                    </a:lnTo>
                    <a:lnTo>
                      <a:pt x="3" y="12"/>
                    </a:lnTo>
                    <a:lnTo>
                      <a:pt x="1" y="17"/>
                    </a:lnTo>
                    <a:lnTo>
                      <a:pt x="0" y="22"/>
                    </a:lnTo>
                    <a:lnTo>
                      <a:pt x="0" y="28"/>
                    </a:lnTo>
                    <a:lnTo>
                      <a:pt x="0" y="34"/>
                    </a:lnTo>
                    <a:lnTo>
                      <a:pt x="1" y="39"/>
                    </a:lnTo>
                    <a:lnTo>
                      <a:pt x="3" y="43"/>
                    </a:lnTo>
                    <a:lnTo>
                      <a:pt x="6" y="47"/>
                    </a:lnTo>
                    <a:lnTo>
                      <a:pt x="10" y="51"/>
                    </a:lnTo>
                    <a:lnTo>
                      <a:pt x="13" y="53"/>
                    </a:lnTo>
                    <a:lnTo>
                      <a:pt x="18" y="54"/>
                    </a:lnTo>
                    <a:lnTo>
                      <a:pt x="22" y="54"/>
                    </a:lnTo>
                    <a:lnTo>
                      <a:pt x="27" y="54"/>
                    </a:lnTo>
                    <a:lnTo>
                      <a:pt x="31" y="53"/>
                    </a:lnTo>
                    <a:lnTo>
                      <a:pt x="35" y="51"/>
                    </a:lnTo>
                    <a:lnTo>
                      <a:pt x="38" y="47"/>
                    </a:lnTo>
                    <a:lnTo>
                      <a:pt x="41" y="43"/>
                    </a:lnTo>
                    <a:lnTo>
                      <a:pt x="43" y="39"/>
                    </a:lnTo>
                    <a:lnTo>
                      <a:pt x="44" y="34"/>
                    </a:lnTo>
                    <a:lnTo>
                      <a:pt x="45" y="28"/>
                    </a:lnTo>
                    <a:close/>
                    <a:moveTo>
                      <a:pt x="36" y="28"/>
                    </a:moveTo>
                    <a:lnTo>
                      <a:pt x="35" y="31"/>
                    </a:lnTo>
                    <a:lnTo>
                      <a:pt x="35" y="34"/>
                    </a:lnTo>
                    <a:lnTo>
                      <a:pt x="33" y="37"/>
                    </a:lnTo>
                    <a:lnTo>
                      <a:pt x="32" y="40"/>
                    </a:lnTo>
                    <a:lnTo>
                      <a:pt x="30" y="41"/>
                    </a:lnTo>
                    <a:lnTo>
                      <a:pt x="27" y="42"/>
                    </a:lnTo>
                    <a:lnTo>
                      <a:pt x="25" y="43"/>
                    </a:lnTo>
                    <a:lnTo>
                      <a:pt x="22" y="43"/>
                    </a:lnTo>
                    <a:lnTo>
                      <a:pt x="19" y="43"/>
                    </a:lnTo>
                    <a:lnTo>
                      <a:pt x="17" y="42"/>
                    </a:lnTo>
                    <a:lnTo>
                      <a:pt x="15" y="41"/>
                    </a:lnTo>
                    <a:lnTo>
                      <a:pt x="13" y="40"/>
                    </a:lnTo>
                    <a:lnTo>
                      <a:pt x="11" y="37"/>
                    </a:lnTo>
                    <a:lnTo>
                      <a:pt x="10" y="34"/>
                    </a:lnTo>
                    <a:lnTo>
                      <a:pt x="9" y="31"/>
                    </a:lnTo>
                    <a:lnTo>
                      <a:pt x="9" y="28"/>
                    </a:lnTo>
                    <a:lnTo>
                      <a:pt x="9" y="24"/>
                    </a:lnTo>
                    <a:lnTo>
                      <a:pt x="10" y="22"/>
                    </a:lnTo>
                    <a:lnTo>
                      <a:pt x="11" y="18"/>
                    </a:lnTo>
                    <a:lnTo>
                      <a:pt x="13" y="16"/>
                    </a:lnTo>
                    <a:lnTo>
                      <a:pt x="15" y="15"/>
                    </a:lnTo>
                    <a:lnTo>
                      <a:pt x="17" y="13"/>
                    </a:lnTo>
                    <a:lnTo>
                      <a:pt x="19" y="12"/>
                    </a:lnTo>
                    <a:lnTo>
                      <a:pt x="22" y="11"/>
                    </a:lnTo>
                    <a:lnTo>
                      <a:pt x="25" y="12"/>
                    </a:lnTo>
                    <a:lnTo>
                      <a:pt x="27" y="13"/>
                    </a:lnTo>
                    <a:lnTo>
                      <a:pt x="30" y="15"/>
                    </a:lnTo>
                    <a:lnTo>
                      <a:pt x="32" y="16"/>
                    </a:lnTo>
                    <a:lnTo>
                      <a:pt x="33" y="18"/>
                    </a:lnTo>
                    <a:lnTo>
                      <a:pt x="35" y="22"/>
                    </a:lnTo>
                    <a:lnTo>
                      <a:pt x="35" y="24"/>
                    </a:lnTo>
                    <a:lnTo>
                      <a:pt x="36" y="28"/>
                    </a:lnTo>
                    <a:close/>
                  </a:path>
                </a:pathLst>
              </a:custGeom>
              <a:solidFill>
                <a:srgbClr val="FCF2C0"/>
              </a:solidFill>
              <a:ln w="9525">
                <a:noFill/>
                <a:round/>
                <a:headEnd/>
                <a:tailEnd/>
              </a:ln>
            </p:spPr>
            <p:txBody>
              <a:bodyPr/>
              <a:lstStyle/>
              <a:p>
                <a:endParaRPr lang="zh-CN" altLang="en-US"/>
              </a:p>
            </p:txBody>
          </p:sp>
          <p:sp>
            <p:nvSpPr>
              <p:cNvPr id="18534" name="Freeform 101"/>
              <p:cNvSpPr>
                <a:spLocks noEditPoints="1"/>
              </p:cNvSpPr>
              <p:nvPr/>
            </p:nvSpPr>
            <p:spPr bwMode="auto">
              <a:xfrm>
                <a:off x="1158" y="2656"/>
                <a:ext cx="7" cy="7"/>
              </a:xfrm>
              <a:custGeom>
                <a:avLst/>
                <a:gdLst>
                  <a:gd name="T0" fmla="*/ 0 w 36"/>
                  <a:gd name="T1" fmla="*/ 0 h 43"/>
                  <a:gd name="T2" fmla="*/ 0 w 36"/>
                  <a:gd name="T3" fmla="*/ 0 h 43"/>
                  <a:gd name="T4" fmla="*/ 0 w 36"/>
                  <a:gd name="T5" fmla="*/ 0 h 43"/>
                  <a:gd name="T6" fmla="*/ 0 w 36"/>
                  <a:gd name="T7" fmla="*/ 0 h 43"/>
                  <a:gd name="T8" fmla="*/ 0 w 36"/>
                  <a:gd name="T9" fmla="*/ 0 h 43"/>
                  <a:gd name="T10" fmla="*/ 0 w 36"/>
                  <a:gd name="T11" fmla="*/ 0 h 43"/>
                  <a:gd name="T12" fmla="*/ 0 w 36"/>
                  <a:gd name="T13" fmla="*/ 0 h 43"/>
                  <a:gd name="T14" fmla="*/ 0 w 36"/>
                  <a:gd name="T15" fmla="*/ 0 h 43"/>
                  <a:gd name="T16" fmla="*/ 0 w 36"/>
                  <a:gd name="T17" fmla="*/ 0 h 43"/>
                  <a:gd name="T18" fmla="*/ 0 w 36"/>
                  <a:gd name="T19" fmla="*/ 0 h 43"/>
                  <a:gd name="T20" fmla="*/ 0 w 36"/>
                  <a:gd name="T21" fmla="*/ 0 h 43"/>
                  <a:gd name="T22" fmla="*/ 0 w 36"/>
                  <a:gd name="T23" fmla="*/ 0 h 43"/>
                  <a:gd name="T24" fmla="*/ 0 w 36"/>
                  <a:gd name="T25" fmla="*/ 0 h 43"/>
                  <a:gd name="T26" fmla="*/ 0 w 36"/>
                  <a:gd name="T27" fmla="*/ 0 h 43"/>
                  <a:gd name="T28" fmla="*/ 0 w 36"/>
                  <a:gd name="T29" fmla="*/ 0 h 43"/>
                  <a:gd name="T30" fmla="*/ 0 w 36"/>
                  <a:gd name="T31" fmla="*/ 0 h 43"/>
                  <a:gd name="T32" fmla="*/ 0 w 36"/>
                  <a:gd name="T33" fmla="*/ 0 h 43"/>
                  <a:gd name="T34" fmla="*/ 0 w 36"/>
                  <a:gd name="T35" fmla="*/ 0 h 43"/>
                  <a:gd name="T36" fmla="*/ 0 w 36"/>
                  <a:gd name="T37" fmla="*/ 0 h 43"/>
                  <a:gd name="T38" fmla="*/ 0 w 36"/>
                  <a:gd name="T39" fmla="*/ 0 h 43"/>
                  <a:gd name="T40" fmla="*/ 0 w 36"/>
                  <a:gd name="T41" fmla="*/ 0 h 43"/>
                  <a:gd name="T42" fmla="*/ 0 w 36"/>
                  <a:gd name="T43" fmla="*/ 0 h 43"/>
                  <a:gd name="T44" fmla="*/ 0 w 36"/>
                  <a:gd name="T45" fmla="*/ 0 h 43"/>
                  <a:gd name="T46" fmla="*/ 0 w 36"/>
                  <a:gd name="T47" fmla="*/ 0 h 43"/>
                  <a:gd name="T48" fmla="*/ 0 w 36"/>
                  <a:gd name="T49" fmla="*/ 0 h 43"/>
                  <a:gd name="T50" fmla="*/ 0 w 36"/>
                  <a:gd name="T51" fmla="*/ 0 h 43"/>
                  <a:gd name="T52" fmla="*/ 0 w 36"/>
                  <a:gd name="T53" fmla="*/ 0 h 43"/>
                  <a:gd name="T54" fmla="*/ 0 w 36"/>
                  <a:gd name="T55" fmla="*/ 0 h 43"/>
                  <a:gd name="T56" fmla="*/ 0 w 36"/>
                  <a:gd name="T57" fmla="*/ 0 h 43"/>
                  <a:gd name="T58" fmla="*/ 0 w 36"/>
                  <a:gd name="T59" fmla="*/ 0 h 43"/>
                  <a:gd name="T60" fmla="*/ 0 w 36"/>
                  <a:gd name="T61" fmla="*/ 0 h 43"/>
                  <a:gd name="T62" fmla="*/ 0 w 36"/>
                  <a:gd name="T63" fmla="*/ 0 h 43"/>
                  <a:gd name="T64" fmla="*/ 0 w 36"/>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43"/>
                  <a:gd name="T101" fmla="*/ 36 w 36"/>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43">
                    <a:moveTo>
                      <a:pt x="36" y="22"/>
                    </a:moveTo>
                    <a:lnTo>
                      <a:pt x="36" y="17"/>
                    </a:lnTo>
                    <a:lnTo>
                      <a:pt x="35" y="13"/>
                    </a:lnTo>
                    <a:lnTo>
                      <a:pt x="33" y="10"/>
                    </a:lnTo>
                    <a:lnTo>
                      <a:pt x="31" y="6"/>
                    </a:lnTo>
                    <a:lnTo>
                      <a:pt x="28" y="4"/>
                    </a:lnTo>
                    <a:lnTo>
                      <a:pt x="25" y="1"/>
                    </a:lnTo>
                    <a:lnTo>
                      <a:pt x="22" y="0"/>
                    </a:lnTo>
                    <a:lnTo>
                      <a:pt x="18" y="0"/>
                    </a:lnTo>
                    <a:lnTo>
                      <a:pt x="14" y="0"/>
                    </a:lnTo>
                    <a:lnTo>
                      <a:pt x="11" y="1"/>
                    </a:lnTo>
                    <a:lnTo>
                      <a:pt x="8" y="4"/>
                    </a:lnTo>
                    <a:lnTo>
                      <a:pt x="5" y="6"/>
                    </a:lnTo>
                    <a:lnTo>
                      <a:pt x="3" y="10"/>
                    </a:lnTo>
                    <a:lnTo>
                      <a:pt x="2" y="13"/>
                    </a:lnTo>
                    <a:lnTo>
                      <a:pt x="0" y="17"/>
                    </a:lnTo>
                    <a:lnTo>
                      <a:pt x="0" y="22"/>
                    </a:lnTo>
                    <a:lnTo>
                      <a:pt x="0" y="27"/>
                    </a:lnTo>
                    <a:lnTo>
                      <a:pt x="2" y="30"/>
                    </a:lnTo>
                    <a:lnTo>
                      <a:pt x="3" y="34"/>
                    </a:lnTo>
                    <a:lnTo>
                      <a:pt x="5" y="37"/>
                    </a:lnTo>
                    <a:lnTo>
                      <a:pt x="8" y="40"/>
                    </a:lnTo>
                    <a:lnTo>
                      <a:pt x="11" y="42"/>
                    </a:lnTo>
                    <a:lnTo>
                      <a:pt x="14" y="43"/>
                    </a:lnTo>
                    <a:lnTo>
                      <a:pt x="18" y="43"/>
                    </a:lnTo>
                    <a:lnTo>
                      <a:pt x="22" y="43"/>
                    </a:lnTo>
                    <a:lnTo>
                      <a:pt x="25" y="42"/>
                    </a:lnTo>
                    <a:lnTo>
                      <a:pt x="28" y="40"/>
                    </a:lnTo>
                    <a:lnTo>
                      <a:pt x="31" y="37"/>
                    </a:lnTo>
                    <a:lnTo>
                      <a:pt x="33" y="34"/>
                    </a:lnTo>
                    <a:lnTo>
                      <a:pt x="35" y="30"/>
                    </a:lnTo>
                    <a:lnTo>
                      <a:pt x="36" y="27"/>
                    </a:lnTo>
                    <a:lnTo>
                      <a:pt x="36" y="22"/>
                    </a:lnTo>
                    <a:close/>
                    <a:moveTo>
                      <a:pt x="27" y="22"/>
                    </a:moveTo>
                    <a:lnTo>
                      <a:pt x="27" y="24"/>
                    </a:lnTo>
                    <a:lnTo>
                      <a:pt x="26" y="25"/>
                    </a:lnTo>
                    <a:lnTo>
                      <a:pt x="26" y="28"/>
                    </a:lnTo>
                    <a:lnTo>
                      <a:pt x="24" y="29"/>
                    </a:lnTo>
                    <a:lnTo>
                      <a:pt x="23" y="30"/>
                    </a:lnTo>
                    <a:lnTo>
                      <a:pt x="22" y="31"/>
                    </a:lnTo>
                    <a:lnTo>
                      <a:pt x="20" y="33"/>
                    </a:lnTo>
                    <a:lnTo>
                      <a:pt x="18" y="33"/>
                    </a:lnTo>
                    <a:lnTo>
                      <a:pt x="16" y="33"/>
                    </a:lnTo>
                    <a:lnTo>
                      <a:pt x="15" y="31"/>
                    </a:lnTo>
                    <a:lnTo>
                      <a:pt x="13" y="30"/>
                    </a:lnTo>
                    <a:lnTo>
                      <a:pt x="12" y="29"/>
                    </a:lnTo>
                    <a:lnTo>
                      <a:pt x="11" y="28"/>
                    </a:lnTo>
                    <a:lnTo>
                      <a:pt x="10" y="25"/>
                    </a:lnTo>
                    <a:lnTo>
                      <a:pt x="9" y="24"/>
                    </a:lnTo>
                    <a:lnTo>
                      <a:pt x="9" y="22"/>
                    </a:lnTo>
                    <a:lnTo>
                      <a:pt x="9" y="19"/>
                    </a:lnTo>
                    <a:lnTo>
                      <a:pt x="10" y="17"/>
                    </a:lnTo>
                    <a:lnTo>
                      <a:pt x="11" y="16"/>
                    </a:lnTo>
                    <a:lnTo>
                      <a:pt x="12" y="15"/>
                    </a:lnTo>
                    <a:lnTo>
                      <a:pt x="13" y="13"/>
                    </a:lnTo>
                    <a:lnTo>
                      <a:pt x="15" y="12"/>
                    </a:lnTo>
                    <a:lnTo>
                      <a:pt x="16" y="11"/>
                    </a:lnTo>
                    <a:lnTo>
                      <a:pt x="18" y="11"/>
                    </a:lnTo>
                    <a:lnTo>
                      <a:pt x="20" y="11"/>
                    </a:lnTo>
                    <a:lnTo>
                      <a:pt x="22" y="12"/>
                    </a:lnTo>
                    <a:lnTo>
                      <a:pt x="23" y="13"/>
                    </a:lnTo>
                    <a:lnTo>
                      <a:pt x="24" y="15"/>
                    </a:lnTo>
                    <a:lnTo>
                      <a:pt x="26" y="16"/>
                    </a:lnTo>
                    <a:lnTo>
                      <a:pt x="26" y="17"/>
                    </a:lnTo>
                    <a:lnTo>
                      <a:pt x="27" y="19"/>
                    </a:lnTo>
                    <a:lnTo>
                      <a:pt x="27" y="22"/>
                    </a:lnTo>
                    <a:close/>
                  </a:path>
                </a:pathLst>
              </a:custGeom>
              <a:solidFill>
                <a:srgbClr val="FDF4C1"/>
              </a:solidFill>
              <a:ln w="9525">
                <a:noFill/>
                <a:round/>
                <a:headEnd/>
                <a:tailEnd/>
              </a:ln>
            </p:spPr>
            <p:txBody>
              <a:bodyPr/>
              <a:lstStyle/>
              <a:p>
                <a:endParaRPr lang="zh-CN" altLang="en-US"/>
              </a:p>
            </p:txBody>
          </p:sp>
          <p:sp>
            <p:nvSpPr>
              <p:cNvPr id="18535" name="Freeform 102"/>
              <p:cNvSpPr>
                <a:spLocks/>
              </p:cNvSpPr>
              <p:nvPr/>
            </p:nvSpPr>
            <p:spPr bwMode="auto">
              <a:xfrm>
                <a:off x="1159" y="2657"/>
                <a:ext cx="5" cy="5"/>
              </a:xfrm>
              <a:custGeom>
                <a:avLst/>
                <a:gdLst>
                  <a:gd name="T0" fmla="*/ 0 w 27"/>
                  <a:gd name="T1" fmla="*/ 0 h 32"/>
                  <a:gd name="T2" fmla="*/ 0 w 27"/>
                  <a:gd name="T3" fmla="*/ 0 h 32"/>
                  <a:gd name="T4" fmla="*/ 0 w 27"/>
                  <a:gd name="T5" fmla="*/ 0 h 32"/>
                  <a:gd name="T6" fmla="*/ 0 w 27"/>
                  <a:gd name="T7" fmla="*/ 0 h 32"/>
                  <a:gd name="T8" fmla="*/ 0 w 27"/>
                  <a:gd name="T9" fmla="*/ 0 h 32"/>
                  <a:gd name="T10" fmla="*/ 0 w 27"/>
                  <a:gd name="T11" fmla="*/ 0 h 32"/>
                  <a:gd name="T12" fmla="*/ 0 w 27"/>
                  <a:gd name="T13" fmla="*/ 0 h 32"/>
                  <a:gd name="T14" fmla="*/ 0 w 27"/>
                  <a:gd name="T15" fmla="*/ 0 h 32"/>
                  <a:gd name="T16" fmla="*/ 0 w 27"/>
                  <a:gd name="T17" fmla="*/ 0 h 32"/>
                  <a:gd name="T18" fmla="*/ 0 w 27"/>
                  <a:gd name="T19" fmla="*/ 0 h 32"/>
                  <a:gd name="T20" fmla="*/ 0 w 27"/>
                  <a:gd name="T21" fmla="*/ 0 h 32"/>
                  <a:gd name="T22" fmla="*/ 0 w 27"/>
                  <a:gd name="T23" fmla="*/ 0 h 32"/>
                  <a:gd name="T24" fmla="*/ 0 w 27"/>
                  <a:gd name="T25" fmla="*/ 0 h 32"/>
                  <a:gd name="T26" fmla="*/ 0 w 27"/>
                  <a:gd name="T27" fmla="*/ 0 h 32"/>
                  <a:gd name="T28" fmla="*/ 0 w 27"/>
                  <a:gd name="T29" fmla="*/ 0 h 32"/>
                  <a:gd name="T30" fmla="*/ 0 w 27"/>
                  <a:gd name="T31" fmla="*/ 0 h 32"/>
                  <a:gd name="T32" fmla="*/ 0 w 27"/>
                  <a:gd name="T33" fmla="*/ 0 h 32"/>
                  <a:gd name="T34" fmla="*/ 0 w 27"/>
                  <a:gd name="T35" fmla="*/ 0 h 32"/>
                  <a:gd name="T36" fmla="*/ 0 w 27"/>
                  <a:gd name="T37" fmla="*/ 0 h 32"/>
                  <a:gd name="T38" fmla="*/ 0 w 27"/>
                  <a:gd name="T39" fmla="*/ 0 h 32"/>
                  <a:gd name="T40" fmla="*/ 0 w 27"/>
                  <a:gd name="T41" fmla="*/ 0 h 32"/>
                  <a:gd name="T42" fmla="*/ 0 w 27"/>
                  <a:gd name="T43" fmla="*/ 0 h 32"/>
                  <a:gd name="T44" fmla="*/ 0 w 27"/>
                  <a:gd name="T45" fmla="*/ 0 h 32"/>
                  <a:gd name="T46" fmla="*/ 0 w 27"/>
                  <a:gd name="T47" fmla="*/ 0 h 32"/>
                  <a:gd name="T48" fmla="*/ 0 w 27"/>
                  <a:gd name="T49" fmla="*/ 0 h 32"/>
                  <a:gd name="T50" fmla="*/ 0 w 27"/>
                  <a:gd name="T51" fmla="*/ 0 h 32"/>
                  <a:gd name="T52" fmla="*/ 0 w 27"/>
                  <a:gd name="T53" fmla="*/ 0 h 32"/>
                  <a:gd name="T54" fmla="*/ 0 w 27"/>
                  <a:gd name="T55" fmla="*/ 0 h 32"/>
                  <a:gd name="T56" fmla="*/ 0 w 27"/>
                  <a:gd name="T57" fmla="*/ 0 h 32"/>
                  <a:gd name="T58" fmla="*/ 0 w 27"/>
                  <a:gd name="T59" fmla="*/ 0 h 32"/>
                  <a:gd name="T60" fmla="*/ 0 w 27"/>
                  <a:gd name="T61" fmla="*/ 0 h 32"/>
                  <a:gd name="T62" fmla="*/ 0 w 27"/>
                  <a:gd name="T63" fmla="*/ 0 h 32"/>
                  <a:gd name="T64" fmla="*/ 0 w 27"/>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32"/>
                  <a:gd name="T101" fmla="*/ 27 w 27"/>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32">
                    <a:moveTo>
                      <a:pt x="27" y="17"/>
                    </a:moveTo>
                    <a:lnTo>
                      <a:pt x="26" y="13"/>
                    </a:lnTo>
                    <a:lnTo>
                      <a:pt x="26" y="11"/>
                    </a:lnTo>
                    <a:lnTo>
                      <a:pt x="24" y="7"/>
                    </a:lnTo>
                    <a:lnTo>
                      <a:pt x="23" y="5"/>
                    </a:lnTo>
                    <a:lnTo>
                      <a:pt x="21" y="4"/>
                    </a:lnTo>
                    <a:lnTo>
                      <a:pt x="18" y="2"/>
                    </a:lnTo>
                    <a:lnTo>
                      <a:pt x="16" y="1"/>
                    </a:lnTo>
                    <a:lnTo>
                      <a:pt x="13" y="0"/>
                    </a:lnTo>
                    <a:lnTo>
                      <a:pt x="10" y="1"/>
                    </a:lnTo>
                    <a:lnTo>
                      <a:pt x="8" y="2"/>
                    </a:lnTo>
                    <a:lnTo>
                      <a:pt x="6" y="4"/>
                    </a:lnTo>
                    <a:lnTo>
                      <a:pt x="4" y="5"/>
                    </a:lnTo>
                    <a:lnTo>
                      <a:pt x="2" y="7"/>
                    </a:lnTo>
                    <a:lnTo>
                      <a:pt x="1" y="11"/>
                    </a:lnTo>
                    <a:lnTo>
                      <a:pt x="0" y="13"/>
                    </a:lnTo>
                    <a:lnTo>
                      <a:pt x="0" y="17"/>
                    </a:lnTo>
                    <a:lnTo>
                      <a:pt x="0" y="20"/>
                    </a:lnTo>
                    <a:lnTo>
                      <a:pt x="1" y="23"/>
                    </a:lnTo>
                    <a:lnTo>
                      <a:pt x="2" y="26"/>
                    </a:lnTo>
                    <a:lnTo>
                      <a:pt x="4" y="29"/>
                    </a:lnTo>
                    <a:lnTo>
                      <a:pt x="6" y="30"/>
                    </a:lnTo>
                    <a:lnTo>
                      <a:pt x="8" y="31"/>
                    </a:lnTo>
                    <a:lnTo>
                      <a:pt x="10" y="32"/>
                    </a:lnTo>
                    <a:lnTo>
                      <a:pt x="13" y="32"/>
                    </a:lnTo>
                    <a:lnTo>
                      <a:pt x="16" y="32"/>
                    </a:lnTo>
                    <a:lnTo>
                      <a:pt x="18" y="31"/>
                    </a:lnTo>
                    <a:lnTo>
                      <a:pt x="21" y="30"/>
                    </a:lnTo>
                    <a:lnTo>
                      <a:pt x="23" y="29"/>
                    </a:lnTo>
                    <a:lnTo>
                      <a:pt x="24" y="26"/>
                    </a:lnTo>
                    <a:lnTo>
                      <a:pt x="26" y="23"/>
                    </a:lnTo>
                    <a:lnTo>
                      <a:pt x="26" y="20"/>
                    </a:lnTo>
                    <a:lnTo>
                      <a:pt x="27" y="17"/>
                    </a:lnTo>
                    <a:close/>
                  </a:path>
                </a:pathLst>
              </a:custGeom>
              <a:solidFill>
                <a:srgbClr val="FDF8C4"/>
              </a:solidFill>
              <a:ln w="9525">
                <a:noFill/>
                <a:round/>
                <a:headEnd/>
                <a:tailEnd/>
              </a:ln>
            </p:spPr>
            <p:txBody>
              <a:bodyPr/>
              <a:lstStyle/>
              <a:p>
                <a:endParaRPr lang="zh-CN" altLang="en-US"/>
              </a:p>
            </p:txBody>
          </p:sp>
          <p:sp>
            <p:nvSpPr>
              <p:cNvPr id="18536" name="Freeform 103"/>
              <p:cNvSpPr>
                <a:spLocks/>
              </p:cNvSpPr>
              <p:nvPr/>
            </p:nvSpPr>
            <p:spPr bwMode="auto">
              <a:xfrm>
                <a:off x="1160" y="2658"/>
                <a:ext cx="3" cy="3"/>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w 18"/>
                  <a:gd name="T37" fmla="*/ 0 h 22"/>
                  <a:gd name="T38" fmla="*/ 0 w 18"/>
                  <a:gd name="T39" fmla="*/ 0 h 22"/>
                  <a:gd name="T40" fmla="*/ 0 w 18"/>
                  <a:gd name="T41" fmla="*/ 0 h 22"/>
                  <a:gd name="T42" fmla="*/ 0 w 18"/>
                  <a:gd name="T43" fmla="*/ 0 h 22"/>
                  <a:gd name="T44" fmla="*/ 0 w 18"/>
                  <a:gd name="T45" fmla="*/ 0 h 22"/>
                  <a:gd name="T46" fmla="*/ 0 w 18"/>
                  <a:gd name="T47" fmla="*/ 0 h 22"/>
                  <a:gd name="T48" fmla="*/ 0 w 18"/>
                  <a:gd name="T49" fmla="*/ 0 h 22"/>
                  <a:gd name="T50" fmla="*/ 0 w 18"/>
                  <a:gd name="T51" fmla="*/ 0 h 22"/>
                  <a:gd name="T52" fmla="*/ 0 w 18"/>
                  <a:gd name="T53" fmla="*/ 0 h 22"/>
                  <a:gd name="T54" fmla="*/ 0 w 18"/>
                  <a:gd name="T55" fmla="*/ 0 h 22"/>
                  <a:gd name="T56" fmla="*/ 0 w 18"/>
                  <a:gd name="T57" fmla="*/ 0 h 22"/>
                  <a:gd name="T58" fmla="*/ 0 w 18"/>
                  <a:gd name="T59" fmla="*/ 0 h 22"/>
                  <a:gd name="T60" fmla="*/ 0 w 18"/>
                  <a:gd name="T61" fmla="*/ 0 h 22"/>
                  <a:gd name="T62" fmla="*/ 0 w 18"/>
                  <a:gd name="T63" fmla="*/ 0 h 22"/>
                  <a:gd name="T64" fmla="*/ 0 w 18"/>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22"/>
                  <a:gd name="T101" fmla="*/ 18 w 18"/>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22">
                    <a:moveTo>
                      <a:pt x="18" y="11"/>
                    </a:moveTo>
                    <a:lnTo>
                      <a:pt x="18" y="8"/>
                    </a:lnTo>
                    <a:lnTo>
                      <a:pt x="17" y="6"/>
                    </a:lnTo>
                    <a:lnTo>
                      <a:pt x="17" y="5"/>
                    </a:lnTo>
                    <a:lnTo>
                      <a:pt x="15" y="4"/>
                    </a:lnTo>
                    <a:lnTo>
                      <a:pt x="14" y="2"/>
                    </a:lnTo>
                    <a:lnTo>
                      <a:pt x="13" y="1"/>
                    </a:lnTo>
                    <a:lnTo>
                      <a:pt x="11" y="0"/>
                    </a:lnTo>
                    <a:lnTo>
                      <a:pt x="9" y="0"/>
                    </a:lnTo>
                    <a:lnTo>
                      <a:pt x="7" y="0"/>
                    </a:lnTo>
                    <a:lnTo>
                      <a:pt x="6" y="1"/>
                    </a:lnTo>
                    <a:lnTo>
                      <a:pt x="4" y="2"/>
                    </a:lnTo>
                    <a:lnTo>
                      <a:pt x="3" y="4"/>
                    </a:lnTo>
                    <a:lnTo>
                      <a:pt x="2" y="5"/>
                    </a:lnTo>
                    <a:lnTo>
                      <a:pt x="1" y="6"/>
                    </a:lnTo>
                    <a:lnTo>
                      <a:pt x="0" y="8"/>
                    </a:lnTo>
                    <a:lnTo>
                      <a:pt x="0" y="11"/>
                    </a:lnTo>
                    <a:lnTo>
                      <a:pt x="0" y="13"/>
                    </a:lnTo>
                    <a:lnTo>
                      <a:pt x="1" y="14"/>
                    </a:lnTo>
                    <a:lnTo>
                      <a:pt x="2" y="17"/>
                    </a:lnTo>
                    <a:lnTo>
                      <a:pt x="3" y="18"/>
                    </a:lnTo>
                    <a:lnTo>
                      <a:pt x="4" y="19"/>
                    </a:lnTo>
                    <a:lnTo>
                      <a:pt x="6" y="20"/>
                    </a:lnTo>
                    <a:lnTo>
                      <a:pt x="7" y="22"/>
                    </a:lnTo>
                    <a:lnTo>
                      <a:pt x="9" y="22"/>
                    </a:lnTo>
                    <a:lnTo>
                      <a:pt x="11" y="22"/>
                    </a:lnTo>
                    <a:lnTo>
                      <a:pt x="13" y="20"/>
                    </a:lnTo>
                    <a:lnTo>
                      <a:pt x="14" y="19"/>
                    </a:lnTo>
                    <a:lnTo>
                      <a:pt x="15" y="18"/>
                    </a:lnTo>
                    <a:lnTo>
                      <a:pt x="17" y="17"/>
                    </a:lnTo>
                    <a:lnTo>
                      <a:pt x="17" y="14"/>
                    </a:lnTo>
                    <a:lnTo>
                      <a:pt x="18" y="13"/>
                    </a:lnTo>
                    <a:lnTo>
                      <a:pt x="18" y="11"/>
                    </a:lnTo>
                    <a:close/>
                  </a:path>
                </a:pathLst>
              </a:custGeom>
              <a:solidFill>
                <a:srgbClr val="FDFAC4"/>
              </a:solidFill>
              <a:ln w="9525">
                <a:noFill/>
                <a:round/>
                <a:headEnd/>
                <a:tailEnd/>
              </a:ln>
            </p:spPr>
            <p:txBody>
              <a:bodyPr/>
              <a:lstStyle/>
              <a:p>
                <a:endParaRPr lang="zh-CN" altLang="en-US"/>
              </a:p>
            </p:txBody>
          </p:sp>
          <p:sp>
            <p:nvSpPr>
              <p:cNvPr id="18537" name="Freeform 104"/>
              <p:cNvSpPr>
                <a:spLocks/>
              </p:cNvSpPr>
              <p:nvPr/>
            </p:nvSpPr>
            <p:spPr bwMode="auto">
              <a:xfrm>
                <a:off x="1161" y="2658"/>
                <a:ext cx="2" cy="2"/>
              </a:xfrm>
              <a:custGeom>
                <a:avLst/>
                <a:gdLst>
                  <a:gd name="T0" fmla="*/ 0 w 9"/>
                  <a:gd name="T1" fmla="*/ 0 h 11"/>
                  <a:gd name="T2" fmla="*/ 0 w 9"/>
                  <a:gd name="T3" fmla="*/ 0 h 11"/>
                  <a:gd name="T4" fmla="*/ 0 w 9"/>
                  <a:gd name="T5" fmla="*/ 0 h 11"/>
                  <a:gd name="T6" fmla="*/ 0 w 9"/>
                  <a:gd name="T7" fmla="*/ 0 h 11"/>
                  <a:gd name="T8" fmla="*/ 0 w 9"/>
                  <a:gd name="T9" fmla="*/ 0 h 11"/>
                  <a:gd name="T10" fmla="*/ 0 w 9"/>
                  <a:gd name="T11" fmla="*/ 0 h 11"/>
                  <a:gd name="T12" fmla="*/ 0 w 9"/>
                  <a:gd name="T13" fmla="*/ 0 h 11"/>
                  <a:gd name="T14" fmla="*/ 0 w 9"/>
                  <a:gd name="T15" fmla="*/ 0 h 11"/>
                  <a:gd name="T16" fmla="*/ 0 w 9"/>
                  <a:gd name="T17" fmla="*/ 0 h 11"/>
                  <a:gd name="T18" fmla="*/ 0 w 9"/>
                  <a:gd name="T19" fmla="*/ 0 h 11"/>
                  <a:gd name="T20" fmla="*/ 0 w 9"/>
                  <a:gd name="T21" fmla="*/ 0 h 11"/>
                  <a:gd name="T22" fmla="*/ 0 w 9"/>
                  <a:gd name="T23" fmla="*/ 0 h 11"/>
                  <a:gd name="T24" fmla="*/ 0 w 9"/>
                  <a:gd name="T25" fmla="*/ 0 h 11"/>
                  <a:gd name="T26" fmla="*/ 0 w 9"/>
                  <a:gd name="T27" fmla="*/ 0 h 11"/>
                  <a:gd name="T28" fmla="*/ 0 w 9"/>
                  <a:gd name="T29" fmla="*/ 0 h 11"/>
                  <a:gd name="T30" fmla="*/ 0 w 9"/>
                  <a:gd name="T31" fmla="*/ 0 h 11"/>
                  <a:gd name="T32" fmla="*/ 0 w 9"/>
                  <a:gd name="T33" fmla="*/ 0 h 11"/>
                  <a:gd name="T34" fmla="*/ 0 w 9"/>
                  <a:gd name="T35" fmla="*/ 0 h 11"/>
                  <a:gd name="T36" fmla="*/ 0 w 9"/>
                  <a:gd name="T37" fmla="*/ 0 h 11"/>
                  <a:gd name="T38" fmla="*/ 0 w 9"/>
                  <a:gd name="T39" fmla="*/ 0 h 11"/>
                  <a:gd name="T40" fmla="*/ 0 w 9"/>
                  <a:gd name="T41" fmla="*/ 0 h 11"/>
                  <a:gd name="T42" fmla="*/ 0 w 9"/>
                  <a:gd name="T43" fmla="*/ 0 h 11"/>
                  <a:gd name="T44" fmla="*/ 0 w 9"/>
                  <a:gd name="T45" fmla="*/ 0 h 11"/>
                  <a:gd name="T46" fmla="*/ 0 w 9"/>
                  <a:gd name="T47" fmla="*/ 0 h 11"/>
                  <a:gd name="T48" fmla="*/ 0 w 9"/>
                  <a:gd name="T49" fmla="*/ 0 h 11"/>
                  <a:gd name="T50" fmla="*/ 0 w 9"/>
                  <a:gd name="T51" fmla="*/ 0 h 11"/>
                  <a:gd name="T52" fmla="*/ 0 w 9"/>
                  <a:gd name="T53" fmla="*/ 0 h 11"/>
                  <a:gd name="T54" fmla="*/ 0 w 9"/>
                  <a:gd name="T55" fmla="*/ 0 h 11"/>
                  <a:gd name="T56" fmla="*/ 0 w 9"/>
                  <a:gd name="T57" fmla="*/ 0 h 11"/>
                  <a:gd name="T58" fmla="*/ 0 w 9"/>
                  <a:gd name="T59" fmla="*/ 0 h 11"/>
                  <a:gd name="T60" fmla="*/ 0 w 9"/>
                  <a:gd name="T61" fmla="*/ 0 h 11"/>
                  <a:gd name="T62" fmla="*/ 0 w 9"/>
                  <a:gd name="T63" fmla="*/ 0 h 11"/>
                  <a:gd name="T64" fmla="*/ 0 w 9"/>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
                  <a:gd name="T100" fmla="*/ 0 h 11"/>
                  <a:gd name="T101" fmla="*/ 9 w 9"/>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 h="11">
                    <a:moveTo>
                      <a:pt x="9" y="6"/>
                    </a:moveTo>
                    <a:lnTo>
                      <a:pt x="9" y="5"/>
                    </a:lnTo>
                    <a:lnTo>
                      <a:pt x="8" y="3"/>
                    </a:lnTo>
                    <a:lnTo>
                      <a:pt x="8" y="2"/>
                    </a:lnTo>
                    <a:lnTo>
                      <a:pt x="7" y="2"/>
                    </a:lnTo>
                    <a:lnTo>
                      <a:pt x="7" y="1"/>
                    </a:lnTo>
                    <a:lnTo>
                      <a:pt x="6" y="1"/>
                    </a:lnTo>
                    <a:lnTo>
                      <a:pt x="5" y="1"/>
                    </a:lnTo>
                    <a:lnTo>
                      <a:pt x="4" y="0"/>
                    </a:lnTo>
                    <a:lnTo>
                      <a:pt x="3" y="1"/>
                    </a:lnTo>
                    <a:lnTo>
                      <a:pt x="2" y="1"/>
                    </a:lnTo>
                    <a:lnTo>
                      <a:pt x="1" y="2"/>
                    </a:lnTo>
                    <a:lnTo>
                      <a:pt x="0" y="2"/>
                    </a:lnTo>
                    <a:lnTo>
                      <a:pt x="0" y="3"/>
                    </a:lnTo>
                    <a:lnTo>
                      <a:pt x="0" y="5"/>
                    </a:lnTo>
                    <a:lnTo>
                      <a:pt x="0" y="6"/>
                    </a:lnTo>
                    <a:lnTo>
                      <a:pt x="0" y="7"/>
                    </a:lnTo>
                    <a:lnTo>
                      <a:pt x="0" y="8"/>
                    </a:lnTo>
                    <a:lnTo>
                      <a:pt x="1" y="9"/>
                    </a:lnTo>
                    <a:lnTo>
                      <a:pt x="2" y="11"/>
                    </a:lnTo>
                    <a:lnTo>
                      <a:pt x="3" y="11"/>
                    </a:lnTo>
                    <a:lnTo>
                      <a:pt x="4" y="11"/>
                    </a:lnTo>
                    <a:lnTo>
                      <a:pt x="5" y="11"/>
                    </a:lnTo>
                    <a:lnTo>
                      <a:pt x="6" y="11"/>
                    </a:lnTo>
                    <a:lnTo>
                      <a:pt x="7" y="11"/>
                    </a:lnTo>
                    <a:lnTo>
                      <a:pt x="7" y="9"/>
                    </a:lnTo>
                    <a:lnTo>
                      <a:pt x="8" y="8"/>
                    </a:lnTo>
                    <a:lnTo>
                      <a:pt x="9" y="7"/>
                    </a:lnTo>
                    <a:lnTo>
                      <a:pt x="9" y="6"/>
                    </a:lnTo>
                    <a:close/>
                  </a:path>
                </a:pathLst>
              </a:custGeom>
              <a:solidFill>
                <a:srgbClr val="FEFEC8"/>
              </a:solidFill>
              <a:ln w="9525">
                <a:noFill/>
                <a:round/>
                <a:headEnd/>
                <a:tailEnd/>
              </a:ln>
            </p:spPr>
            <p:txBody>
              <a:bodyPr/>
              <a:lstStyle/>
              <a:p>
                <a:endParaRPr lang="zh-CN" altLang="en-US"/>
              </a:p>
            </p:txBody>
          </p:sp>
          <p:sp>
            <p:nvSpPr>
              <p:cNvPr id="18538" name="Freeform 105"/>
              <p:cNvSpPr>
                <a:spLocks/>
              </p:cNvSpPr>
              <p:nvPr/>
            </p:nvSpPr>
            <p:spPr bwMode="auto">
              <a:xfrm>
                <a:off x="1043" y="2596"/>
                <a:ext cx="44" cy="47"/>
              </a:xfrm>
              <a:custGeom>
                <a:avLst/>
                <a:gdLst>
                  <a:gd name="T0" fmla="*/ 0 w 220"/>
                  <a:gd name="T1" fmla="*/ 0 h 284"/>
                  <a:gd name="T2" fmla="*/ 0 w 220"/>
                  <a:gd name="T3" fmla="*/ 0 h 284"/>
                  <a:gd name="T4" fmla="*/ 0 w 220"/>
                  <a:gd name="T5" fmla="*/ 0 h 284"/>
                  <a:gd name="T6" fmla="*/ 0 w 220"/>
                  <a:gd name="T7" fmla="*/ 0 h 284"/>
                  <a:gd name="T8" fmla="*/ 0 w 220"/>
                  <a:gd name="T9" fmla="*/ 0 h 284"/>
                  <a:gd name="T10" fmla="*/ 0 w 220"/>
                  <a:gd name="T11" fmla="*/ 0 h 284"/>
                  <a:gd name="T12" fmla="*/ 0 60000 65536"/>
                  <a:gd name="T13" fmla="*/ 0 60000 65536"/>
                  <a:gd name="T14" fmla="*/ 0 60000 65536"/>
                  <a:gd name="T15" fmla="*/ 0 60000 65536"/>
                  <a:gd name="T16" fmla="*/ 0 60000 65536"/>
                  <a:gd name="T17" fmla="*/ 0 60000 65536"/>
                  <a:gd name="T18" fmla="*/ 0 w 220"/>
                  <a:gd name="T19" fmla="*/ 0 h 284"/>
                  <a:gd name="T20" fmla="*/ 220 w 220"/>
                  <a:gd name="T21" fmla="*/ 284 h 284"/>
                </a:gdLst>
                <a:ahLst/>
                <a:cxnLst>
                  <a:cxn ang="T12">
                    <a:pos x="T0" y="T1"/>
                  </a:cxn>
                  <a:cxn ang="T13">
                    <a:pos x="T2" y="T3"/>
                  </a:cxn>
                  <a:cxn ang="T14">
                    <a:pos x="T4" y="T5"/>
                  </a:cxn>
                  <a:cxn ang="T15">
                    <a:pos x="T6" y="T7"/>
                  </a:cxn>
                  <a:cxn ang="T16">
                    <a:pos x="T8" y="T9"/>
                  </a:cxn>
                  <a:cxn ang="T17">
                    <a:pos x="T10" y="T11"/>
                  </a:cxn>
                </a:cxnLst>
                <a:rect l="T18" t="T19" r="T20" b="T21"/>
                <a:pathLst>
                  <a:path w="220" h="284">
                    <a:moveTo>
                      <a:pt x="185" y="0"/>
                    </a:moveTo>
                    <a:lnTo>
                      <a:pt x="0" y="48"/>
                    </a:lnTo>
                    <a:lnTo>
                      <a:pt x="58" y="260"/>
                    </a:lnTo>
                    <a:lnTo>
                      <a:pt x="94" y="284"/>
                    </a:lnTo>
                    <a:lnTo>
                      <a:pt x="220" y="23"/>
                    </a:lnTo>
                    <a:lnTo>
                      <a:pt x="185" y="0"/>
                    </a:lnTo>
                    <a:close/>
                  </a:path>
                </a:pathLst>
              </a:custGeom>
              <a:solidFill>
                <a:srgbClr val="C2C2C1"/>
              </a:solidFill>
              <a:ln w="9525">
                <a:noFill/>
                <a:round/>
                <a:headEnd/>
                <a:tailEnd/>
              </a:ln>
            </p:spPr>
            <p:txBody>
              <a:bodyPr/>
              <a:lstStyle/>
              <a:p>
                <a:endParaRPr lang="zh-CN" altLang="en-US"/>
              </a:p>
            </p:txBody>
          </p:sp>
          <p:sp>
            <p:nvSpPr>
              <p:cNvPr id="18539" name="Freeform 106"/>
              <p:cNvSpPr>
                <a:spLocks/>
              </p:cNvSpPr>
              <p:nvPr/>
            </p:nvSpPr>
            <p:spPr bwMode="auto">
              <a:xfrm>
                <a:off x="1043" y="2596"/>
                <a:ext cx="44" cy="26"/>
              </a:xfrm>
              <a:custGeom>
                <a:avLst/>
                <a:gdLst>
                  <a:gd name="T0" fmla="*/ 0 w 222"/>
                  <a:gd name="T1" fmla="*/ 0 h 157"/>
                  <a:gd name="T2" fmla="*/ 0 w 222"/>
                  <a:gd name="T3" fmla="*/ 0 h 157"/>
                  <a:gd name="T4" fmla="*/ 0 w 222"/>
                  <a:gd name="T5" fmla="*/ 0 h 157"/>
                  <a:gd name="T6" fmla="*/ 0 w 222"/>
                  <a:gd name="T7" fmla="*/ 0 h 157"/>
                  <a:gd name="T8" fmla="*/ 0 w 222"/>
                  <a:gd name="T9" fmla="*/ 0 h 157"/>
                  <a:gd name="T10" fmla="*/ 0 60000 65536"/>
                  <a:gd name="T11" fmla="*/ 0 60000 65536"/>
                  <a:gd name="T12" fmla="*/ 0 60000 65536"/>
                  <a:gd name="T13" fmla="*/ 0 60000 65536"/>
                  <a:gd name="T14" fmla="*/ 0 60000 65536"/>
                  <a:gd name="T15" fmla="*/ 0 w 222"/>
                  <a:gd name="T16" fmla="*/ 0 h 157"/>
                  <a:gd name="T17" fmla="*/ 222 w 222"/>
                  <a:gd name="T18" fmla="*/ 157 h 157"/>
                </a:gdLst>
                <a:ahLst/>
                <a:cxnLst>
                  <a:cxn ang="T10">
                    <a:pos x="T0" y="T1"/>
                  </a:cxn>
                  <a:cxn ang="T11">
                    <a:pos x="T2" y="T3"/>
                  </a:cxn>
                  <a:cxn ang="T12">
                    <a:pos x="T4" y="T5"/>
                  </a:cxn>
                  <a:cxn ang="T13">
                    <a:pos x="T6" y="T7"/>
                  </a:cxn>
                  <a:cxn ang="T14">
                    <a:pos x="T8" y="T9"/>
                  </a:cxn>
                </a:cxnLst>
                <a:rect l="T15" t="T16" r="T17" b="T18"/>
                <a:pathLst>
                  <a:path w="222" h="157">
                    <a:moveTo>
                      <a:pt x="186" y="0"/>
                    </a:moveTo>
                    <a:lnTo>
                      <a:pt x="0" y="48"/>
                    </a:lnTo>
                    <a:lnTo>
                      <a:pt x="157" y="157"/>
                    </a:lnTo>
                    <a:lnTo>
                      <a:pt x="222" y="24"/>
                    </a:lnTo>
                    <a:lnTo>
                      <a:pt x="186" y="0"/>
                    </a:lnTo>
                    <a:close/>
                  </a:path>
                </a:pathLst>
              </a:custGeom>
              <a:solidFill>
                <a:srgbClr val="EBECEE"/>
              </a:solidFill>
              <a:ln w="9525">
                <a:noFill/>
                <a:round/>
                <a:headEnd/>
                <a:tailEnd/>
              </a:ln>
            </p:spPr>
            <p:txBody>
              <a:bodyPr/>
              <a:lstStyle/>
              <a:p>
                <a:endParaRPr lang="zh-CN" altLang="en-US"/>
              </a:p>
            </p:txBody>
          </p:sp>
          <p:sp>
            <p:nvSpPr>
              <p:cNvPr id="18540" name="Freeform 107"/>
              <p:cNvSpPr>
                <a:spLocks/>
              </p:cNvSpPr>
              <p:nvPr/>
            </p:nvSpPr>
            <p:spPr bwMode="auto">
              <a:xfrm>
                <a:off x="1043" y="2601"/>
                <a:ext cx="13" cy="15"/>
              </a:xfrm>
              <a:custGeom>
                <a:avLst/>
                <a:gdLst>
                  <a:gd name="T0" fmla="*/ 0 w 63"/>
                  <a:gd name="T1" fmla="*/ 0 h 89"/>
                  <a:gd name="T2" fmla="*/ 0 w 63"/>
                  <a:gd name="T3" fmla="*/ 0 h 89"/>
                  <a:gd name="T4" fmla="*/ 0 w 63"/>
                  <a:gd name="T5" fmla="*/ 0 h 89"/>
                  <a:gd name="T6" fmla="*/ 0 w 63"/>
                  <a:gd name="T7" fmla="*/ 0 h 89"/>
                  <a:gd name="T8" fmla="*/ 0 60000 65536"/>
                  <a:gd name="T9" fmla="*/ 0 60000 65536"/>
                  <a:gd name="T10" fmla="*/ 0 60000 65536"/>
                  <a:gd name="T11" fmla="*/ 0 60000 65536"/>
                  <a:gd name="T12" fmla="*/ 0 w 63"/>
                  <a:gd name="T13" fmla="*/ 0 h 89"/>
                  <a:gd name="T14" fmla="*/ 63 w 63"/>
                  <a:gd name="T15" fmla="*/ 89 h 89"/>
                </a:gdLst>
                <a:ahLst/>
                <a:cxnLst>
                  <a:cxn ang="T8">
                    <a:pos x="T0" y="T1"/>
                  </a:cxn>
                  <a:cxn ang="T9">
                    <a:pos x="T2" y="T3"/>
                  </a:cxn>
                  <a:cxn ang="T10">
                    <a:pos x="T4" y="T5"/>
                  </a:cxn>
                  <a:cxn ang="T11">
                    <a:pos x="T6" y="T7"/>
                  </a:cxn>
                </a:cxnLst>
                <a:rect l="T12" t="T13" r="T14" b="T15"/>
                <a:pathLst>
                  <a:path w="63" h="89">
                    <a:moveTo>
                      <a:pt x="63" y="0"/>
                    </a:moveTo>
                    <a:lnTo>
                      <a:pt x="0" y="16"/>
                    </a:lnTo>
                    <a:lnTo>
                      <a:pt x="20" y="89"/>
                    </a:lnTo>
                    <a:lnTo>
                      <a:pt x="63" y="0"/>
                    </a:lnTo>
                    <a:close/>
                  </a:path>
                </a:pathLst>
              </a:custGeom>
              <a:solidFill>
                <a:srgbClr val="A9A9A8"/>
              </a:solidFill>
              <a:ln w="9525">
                <a:noFill/>
                <a:round/>
                <a:headEnd/>
                <a:tailEnd/>
              </a:ln>
            </p:spPr>
            <p:txBody>
              <a:bodyPr/>
              <a:lstStyle/>
              <a:p>
                <a:endParaRPr lang="zh-CN" altLang="en-US"/>
              </a:p>
            </p:txBody>
          </p:sp>
          <p:sp>
            <p:nvSpPr>
              <p:cNvPr id="18541" name="Freeform 108"/>
              <p:cNvSpPr>
                <a:spLocks/>
              </p:cNvSpPr>
              <p:nvPr/>
            </p:nvSpPr>
            <p:spPr bwMode="auto">
              <a:xfrm>
                <a:off x="1043" y="2601"/>
                <a:ext cx="13" cy="8"/>
              </a:xfrm>
              <a:custGeom>
                <a:avLst/>
                <a:gdLst>
                  <a:gd name="T0" fmla="*/ 0 w 63"/>
                  <a:gd name="T1" fmla="*/ 0 h 46"/>
                  <a:gd name="T2" fmla="*/ 0 w 63"/>
                  <a:gd name="T3" fmla="*/ 0 h 46"/>
                  <a:gd name="T4" fmla="*/ 0 w 63"/>
                  <a:gd name="T5" fmla="*/ 0 h 46"/>
                  <a:gd name="T6" fmla="*/ 0 w 63"/>
                  <a:gd name="T7" fmla="*/ 0 h 46"/>
                  <a:gd name="T8" fmla="*/ 0 60000 65536"/>
                  <a:gd name="T9" fmla="*/ 0 60000 65536"/>
                  <a:gd name="T10" fmla="*/ 0 60000 65536"/>
                  <a:gd name="T11" fmla="*/ 0 60000 65536"/>
                  <a:gd name="T12" fmla="*/ 0 w 63"/>
                  <a:gd name="T13" fmla="*/ 0 h 46"/>
                  <a:gd name="T14" fmla="*/ 63 w 63"/>
                  <a:gd name="T15" fmla="*/ 46 h 46"/>
                </a:gdLst>
                <a:ahLst/>
                <a:cxnLst>
                  <a:cxn ang="T8">
                    <a:pos x="T0" y="T1"/>
                  </a:cxn>
                  <a:cxn ang="T9">
                    <a:pos x="T2" y="T3"/>
                  </a:cxn>
                  <a:cxn ang="T10">
                    <a:pos x="T4" y="T5"/>
                  </a:cxn>
                  <a:cxn ang="T11">
                    <a:pos x="T6" y="T7"/>
                  </a:cxn>
                </a:cxnLst>
                <a:rect l="T12" t="T13" r="T14" b="T15"/>
                <a:pathLst>
                  <a:path w="63" h="46">
                    <a:moveTo>
                      <a:pt x="63" y="0"/>
                    </a:moveTo>
                    <a:lnTo>
                      <a:pt x="0" y="16"/>
                    </a:lnTo>
                    <a:lnTo>
                      <a:pt x="41" y="46"/>
                    </a:lnTo>
                    <a:lnTo>
                      <a:pt x="63" y="0"/>
                    </a:lnTo>
                    <a:close/>
                  </a:path>
                </a:pathLst>
              </a:custGeom>
              <a:solidFill>
                <a:srgbClr val="DEDDDD"/>
              </a:solidFill>
              <a:ln w="9525">
                <a:noFill/>
                <a:round/>
                <a:headEnd/>
                <a:tailEnd/>
              </a:ln>
            </p:spPr>
            <p:txBody>
              <a:bodyPr/>
              <a:lstStyle/>
              <a:p>
                <a:endParaRPr lang="zh-CN" altLang="en-US"/>
              </a:p>
            </p:txBody>
          </p:sp>
          <p:sp>
            <p:nvSpPr>
              <p:cNvPr id="18542" name="Freeform 109"/>
              <p:cNvSpPr>
                <a:spLocks/>
              </p:cNvSpPr>
              <p:nvPr/>
            </p:nvSpPr>
            <p:spPr bwMode="auto">
              <a:xfrm>
                <a:off x="1078" y="2596"/>
                <a:ext cx="93" cy="63"/>
              </a:xfrm>
              <a:custGeom>
                <a:avLst/>
                <a:gdLst>
                  <a:gd name="T0" fmla="*/ 0 w 463"/>
                  <a:gd name="T1" fmla="*/ 0 h 376"/>
                  <a:gd name="T2" fmla="*/ 0 w 463"/>
                  <a:gd name="T3" fmla="*/ 0 h 376"/>
                  <a:gd name="T4" fmla="*/ 0 w 463"/>
                  <a:gd name="T5" fmla="*/ 0 h 376"/>
                  <a:gd name="T6" fmla="*/ 0 w 463"/>
                  <a:gd name="T7" fmla="*/ 0 h 376"/>
                  <a:gd name="T8" fmla="*/ 0 w 463"/>
                  <a:gd name="T9" fmla="*/ 0 h 376"/>
                  <a:gd name="T10" fmla="*/ 0 60000 65536"/>
                  <a:gd name="T11" fmla="*/ 0 60000 65536"/>
                  <a:gd name="T12" fmla="*/ 0 60000 65536"/>
                  <a:gd name="T13" fmla="*/ 0 60000 65536"/>
                  <a:gd name="T14" fmla="*/ 0 60000 65536"/>
                  <a:gd name="T15" fmla="*/ 0 w 463"/>
                  <a:gd name="T16" fmla="*/ 0 h 376"/>
                  <a:gd name="T17" fmla="*/ 463 w 463"/>
                  <a:gd name="T18" fmla="*/ 376 h 376"/>
                </a:gdLst>
                <a:ahLst/>
                <a:cxnLst>
                  <a:cxn ang="T10">
                    <a:pos x="T0" y="T1"/>
                  </a:cxn>
                  <a:cxn ang="T11">
                    <a:pos x="T2" y="T3"/>
                  </a:cxn>
                  <a:cxn ang="T12">
                    <a:pos x="T4" y="T5"/>
                  </a:cxn>
                  <a:cxn ang="T13">
                    <a:pos x="T6" y="T7"/>
                  </a:cxn>
                  <a:cxn ang="T14">
                    <a:pos x="T8" y="T9"/>
                  </a:cxn>
                </a:cxnLst>
                <a:rect l="T15" t="T16" r="T17" b="T18"/>
                <a:pathLst>
                  <a:path w="463" h="376">
                    <a:moveTo>
                      <a:pt x="8" y="0"/>
                    </a:moveTo>
                    <a:lnTo>
                      <a:pt x="0" y="79"/>
                    </a:lnTo>
                    <a:lnTo>
                      <a:pt x="432" y="376"/>
                    </a:lnTo>
                    <a:lnTo>
                      <a:pt x="463" y="311"/>
                    </a:lnTo>
                    <a:lnTo>
                      <a:pt x="8" y="0"/>
                    </a:lnTo>
                    <a:close/>
                  </a:path>
                </a:pathLst>
              </a:custGeom>
              <a:solidFill>
                <a:srgbClr val="B5DC7C"/>
              </a:solidFill>
              <a:ln w="9525">
                <a:noFill/>
                <a:round/>
                <a:headEnd/>
                <a:tailEnd/>
              </a:ln>
            </p:spPr>
            <p:txBody>
              <a:bodyPr/>
              <a:lstStyle/>
              <a:p>
                <a:endParaRPr lang="zh-CN" altLang="en-US"/>
              </a:p>
            </p:txBody>
          </p:sp>
          <p:sp>
            <p:nvSpPr>
              <p:cNvPr id="18543" name="Freeform 110"/>
              <p:cNvSpPr>
                <a:spLocks/>
              </p:cNvSpPr>
              <p:nvPr/>
            </p:nvSpPr>
            <p:spPr bwMode="auto">
              <a:xfrm>
                <a:off x="1065" y="2609"/>
                <a:ext cx="100" cy="72"/>
              </a:xfrm>
              <a:custGeom>
                <a:avLst/>
                <a:gdLst>
                  <a:gd name="T0" fmla="*/ 0 w 501"/>
                  <a:gd name="T1" fmla="*/ 0 h 430"/>
                  <a:gd name="T2" fmla="*/ 0 w 501"/>
                  <a:gd name="T3" fmla="*/ 0 h 430"/>
                  <a:gd name="T4" fmla="*/ 0 w 501"/>
                  <a:gd name="T5" fmla="*/ 0 h 430"/>
                  <a:gd name="T6" fmla="*/ 0 w 501"/>
                  <a:gd name="T7" fmla="*/ 0 h 430"/>
                  <a:gd name="T8" fmla="*/ 0 w 501"/>
                  <a:gd name="T9" fmla="*/ 0 h 430"/>
                  <a:gd name="T10" fmla="*/ 0 w 501"/>
                  <a:gd name="T11" fmla="*/ 0 h 430"/>
                  <a:gd name="T12" fmla="*/ 0 60000 65536"/>
                  <a:gd name="T13" fmla="*/ 0 60000 65536"/>
                  <a:gd name="T14" fmla="*/ 0 60000 65536"/>
                  <a:gd name="T15" fmla="*/ 0 60000 65536"/>
                  <a:gd name="T16" fmla="*/ 0 60000 65536"/>
                  <a:gd name="T17" fmla="*/ 0 60000 65536"/>
                  <a:gd name="T18" fmla="*/ 0 w 501"/>
                  <a:gd name="T19" fmla="*/ 0 h 430"/>
                  <a:gd name="T20" fmla="*/ 501 w 501"/>
                  <a:gd name="T21" fmla="*/ 430 h 430"/>
                </a:gdLst>
                <a:ahLst/>
                <a:cxnLst>
                  <a:cxn ang="T12">
                    <a:pos x="T0" y="T1"/>
                  </a:cxn>
                  <a:cxn ang="T13">
                    <a:pos x="T2" y="T3"/>
                  </a:cxn>
                  <a:cxn ang="T14">
                    <a:pos x="T4" y="T5"/>
                  </a:cxn>
                  <a:cxn ang="T15">
                    <a:pos x="T6" y="T7"/>
                  </a:cxn>
                  <a:cxn ang="T16">
                    <a:pos x="T8" y="T9"/>
                  </a:cxn>
                  <a:cxn ang="T17">
                    <a:pos x="T10" y="T11"/>
                  </a:cxn>
                </a:cxnLst>
                <a:rect l="T18" t="T19" r="T20" b="T21"/>
                <a:pathLst>
                  <a:path w="501" h="430">
                    <a:moveTo>
                      <a:pt x="69" y="0"/>
                    </a:moveTo>
                    <a:lnTo>
                      <a:pt x="14" y="52"/>
                    </a:lnTo>
                    <a:lnTo>
                      <a:pt x="0" y="131"/>
                    </a:lnTo>
                    <a:lnTo>
                      <a:pt x="436" y="430"/>
                    </a:lnTo>
                    <a:lnTo>
                      <a:pt x="501" y="297"/>
                    </a:lnTo>
                    <a:lnTo>
                      <a:pt x="69" y="0"/>
                    </a:lnTo>
                    <a:close/>
                  </a:path>
                </a:pathLst>
              </a:custGeom>
              <a:solidFill>
                <a:srgbClr val="8DC634"/>
              </a:solidFill>
              <a:ln w="9525">
                <a:noFill/>
                <a:round/>
                <a:headEnd/>
                <a:tailEnd/>
              </a:ln>
            </p:spPr>
            <p:txBody>
              <a:bodyPr/>
              <a:lstStyle/>
              <a:p>
                <a:endParaRPr lang="zh-CN" altLang="en-US"/>
              </a:p>
            </p:txBody>
          </p:sp>
          <p:sp>
            <p:nvSpPr>
              <p:cNvPr id="18544" name="Freeform 111"/>
              <p:cNvSpPr>
                <a:spLocks/>
              </p:cNvSpPr>
              <p:nvPr/>
            </p:nvSpPr>
            <p:spPr bwMode="auto">
              <a:xfrm>
                <a:off x="1055" y="2630"/>
                <a:ext cx="97" cy="61"/>
              </a:xfrm>
              <a:custGeom>
                <a:avLst/>
                <a:gdLst>
                  <a:gd name="T0" fmla="*/ 0 w 487"/>
                  <a:gd name="T1" fmla="*/ 0 h 367"/>
                  <a:gd name="T2" fmla="*/ 0 w 487"/>
                  <a:gd name="T3" fmla="*/ 0 h 367"/>
                  <a:gd name="T4" fmla="*/ 0 w 487"/>
                  <a:gd name="T5" fmla="*/ 0 h 367"/>
                  <a:gd name="T6" fmla="*/ 0 w 487"/>
                  <a:gd name="T7" fmla="*/ 0 h 367"/>
                  <a:gd name="T8" fmla="*/ 0 w 487"/>
                  <a:gd name="T9" fmla="*/ 0 h 367"/>
                  <a:gd name="T10" fmla="*/ 0 60000 65536"/>
                  <a:gd name="T11" fmla="*/ 0 60000 65536"/>
                  <a:gd name="T12" fmla="*/ 0 60000 65536"/>
                  <a:gd name="T13" fmla="*/ 0 60000 65536"/>
                  <a:gd name="T14" fmla="*/ 0 60000 65536"/>
                  <a:gd name="T15" fmla="*/ 0 w 487"/>
                  <a:gd name="T16" fmla="*/ 0 h 367"/>
                  <a:gd name="T17" fmla="*/ 487 w 487"/>
                  <a:gd name="T18" fmla="*/ 367 h 367"/>
                </a:gdLst>
                <a:ahLst/>
                <a:cxnLst>
                  <a:cxn ang="T10">
                    <a:pos x="T0" y="T1"/>
                  </a:cxn>
                  <a:cxn ang="T11">
                    <a:pos x="T2" y="T3"/>
                  </a:cxn>
                  <a:cxn ang="T12">
                    <a:pos x="T4" y="T5"/>
                  </a:cxn>
                  <a:cxn ang="T13">
                    <a:pos x="T6" y="T7"/>
                  </a:cxn>
                  <a:cxn ang="T14">
                    <a:pos x="T8" y="T9"/>
                  </a:cxn>
                </a:cxnLst>
                <a:rect l="T15" t="T16" r="T17" b="T18"/>
                <a:pathLst>
                  <a:path w="487" h="367">
                    <a:moveTo>
                      <a:pt x="51" y="0"/>
                    </a:moveTo>
                    <a:lnTo>
                      <a:pt x="0" y="55"/>
                    </a:lnTo>
                    <a:lnTo>
                      <a:pt x="455" y="367"/>
                    </a:lnTo>
                    <a:lnTo>
                      <a:pt x="487" y="301"/>
                    </a:lnTo>
                    <a:lnTo>
                      <a:pt x="51" y="0"/>
                    </a:lnTo>
                    <a:close/>
                  </a:path>
                </a:pathLst>
              </a:custGeom>
              <a:solidFill>
                <a:srgbClr val="6EAE33"/>
              </a:solidFill>
              <a:ln w="9525">
                <a:noFill/>
                <a:round/>
                <a:headEnd/>
                <a:tailEnd/>
              </a:ln>
            </p:spPr>
            <p:txBody>
              <a:bodyPr/>
              <a:lstStyle/>
              <a:p>
                <a:endParaRPr lang="zh-CN" altLang="en-US"/>
              </a:p>
            </p:txBody>
          </p:sp>
          <p:sp>
            <p:nvSpPr>
              <p:cNvPr id="18545" name="Freeform 112"/>
              <p:cNvSpPr>
                <a:spLocks/>
              </p:cNvSpPr>
              <p:nvPr/>
            </p:nvSpPr>
            <p:spPr bwMode="auto">
              <a:xfrm>
                <a:off x="1143" y="2647"/>
                <a:ext cx="30" cy="45"/>
              </a:xfrm>
              <a:custGeom>
                <a:avLst/>
                <a:gdLst>
                  <a:gd name="T0" fmla="*/ 0 w 147"/>
                  <a:gd name="T1" fmla="*/ 0 h 276"/>
                  <a:gd name="T2" fmla="*/ 0 w 147"/>
                  <a:gd name="T3" fmla="*/ 0 h 276"/>
                  <a:gd name="T4" fmla="*/ 0 w 147"/>
                  <a:gd name="T5" fmla="*/ 0 h 276"/>
                  <a:gd name="T6" fmla="*/ 0 w 147"/>
                  <a:gd name="T7" fmla="*/ 0 h 276"/>
                  <a:gd name="T8" fmla="*/ 0 w 147"/>
                  <a:gd name="T9" fmla="*/ 0 h 276"/>
                  <a:gd name="T10" fmla="*/ 0 60000 65536"/>
                  <a:gd name="T11" fmla="*/ 0 60000 65536"/>
                  <a:gd name="T12" fmla="*/ 0 60000 65536"/>
                  <a:gd name="T13" fmla="*/ 0 60000 65536"/>
                  <a:gd name="T14" fmla="*/ 0 60000 65536"/>
                  <a:gd name="T15" fmla="*/ 0 w 147"/>
                  <a:gd name="T16" fmla="*/ 0 h 276"/>
                  <a:gd name="T17" fmla="*/ 147 w 147"/>
                  <a:gd name="T18" fmla="*/ 276 h 276"/>
                </a:gdLst>
                <a:ahLst/>
                <a:cxnLst>
                  <a:cxn ang="T10">
                    <a:pos x="T0" y="T1"/>
                  </a:cxn>
                  <a:cxn ang="T11">
                    <a:pos x="T2" y="T3"/>
                  </a:cxn>
                  <a:cxn ang="T12">
                    <a:pos x="T4" y="T5"/>
                  </a:cxn>
                  <a:cxn ang="T13">
                    <a:pos x="T6" y="T7"/>
                  </a:cxn>
                  <a:cxn ang="T14">
                    <a:pos x="T8" y="T9"/>
                  </a:cxn>
                </a:cxnLst>
                <a:rect l="T15" t="T16" r="T17" b="T18"/>
                <a:pathLst>
                  <a:path w="147" h="276">
                    <a:moveTo>
                      <a:pt x="127" y="0"/>
                    </a:moveTo>
                    <a:lnTo>
                      <a:pt x="147" y="14"/>
                    </a:lnTo>
                    <a:lnTo>
                      <a:pt x="20" y="276"/>
                    </a:lnTo>
                    <a:lnTo>
                      <a:pt x="0" y="263"/>
                    </a:lnTo>
                    <a:lnTo>
                      <a:pt x="127" y="0"/>
                    </a:lnTo>
                    <a:close/>
                  </a:path>
                </a:pathLst>
              </a:custGeom>
              <a:solidFill>
                <a:srgbClr val="C2C165"/>
              </a:solidFill>
              <a:ln w="9525">
                <a:noFill/>
                <a:round/>
                <a:headEnd/>
                <a:tailEnd/>
              </a:ln>
            </p:spPr>
            <p:txBody>
              <a:bodyPr/>
              <a:lstStyle/>
              <a:p>
                <a:endParaRPr lang="zh-CN" altLang="en-US"/>
              </a:p>
            </p:txBody>
          </p:sp>
          <p:sp>
            <p:nvSpPr>
              <p:cNvPr id="18546" name="Freeform 113"/>
              <p:cNvSpPr>
                <a:spLocks/>
              </p:cNvSpPr>
              <p:nvPr/>
            </p:nvSpPr>
            <p:spPr bwMode="auto">
              <a:xfrm>
                <a:off x="1150" y="2647"/>
                <a:ext cx="23" cy="34"/>
              </a:xfrm>
              <a:custGeom>
                <a:avLst/>
                <a:gdLst>
                  <a:gd name="T0" fmla="*/ 0 w 114"/>
                  <a:gd name="T1" fmla="*/ 0 h 209"/>
                  <a:gd name="T2" fmla="*/ 0 w 114"/>
                  <a:gd name="T3" fmla="*/ 0 h 209"/>
                  <a:gd name="T4" fmla="*/ 0 w 114"/>
                  <a:gd name="T5" fmla="*/ 0 h 209"/>
                  <a:gd name="T6" fmla="*/ 0 w 114"/>
                  <a:gd name="T7" fmla="*/ 0 h 209"/>
                  <a:gd name="T8" fmla="*/ 0 w 114"/>
                  <a:gd name="T9" fmla="*/ 0 h 209"/>
                  <a:gd name="T10" fmla="*/ 0 60000 65536"/>
                  <a:gd name="T11" fmla="*/ 0 60000 65536"/>
                  <a:gd name="T12" fmla="*/ 0 60000 65536"/>
                  <a:gd name="T13" fmla="*/ 0 60000 65536"/>
                  <a:gd name="T14" fmla="*/ 0 60000 65536"/>
                  <a:gd name="T15" fmla="*/ 0 w 114"/>
                  <a:gd name="T16" fmla="*/ 0 h 209"/>
                  <a:gd name="T17" fmla="*/ 114 w 114"/>
                  <a:gd name="T18" fmla="*/ 209 h 209"/>
                </a:gdLst>
                <a:ahLst/>
                <a:cxnLst>
                  <a:cxn ang="T10">
                    <a:pos x="T0" y="T1"/>
                  </a:cxn>
                  <a:cxn ang="T11">
                    <a:pos x="T2" y="T3"/>
                  </a:cxn>
                  <a:cxn ang="T12">
                    <a:pos x="T4" y="T5"/>
                  </a:cxn>
                  <a:cxn ang="T13">
                    <a:pos x="T6" y="T7"/>
                  </a:cxn>
                  <a:cxn ang="T14">
                    <a:pos x="T8" y="T9"/>
                  </a:cxn>
                </a:cxnLst>
                <a:rect l="T15" t="T16" r="T17" b="T18"/>
                <a:pathLst>
                  <a:path w="114" h="209">
                    <a:moveTo>
                      <a:pt x="94" y="0"/>
                    </a:moveTo>
                    <a:lnTo>
                      <a:pt x="114" y="14"/>
                    </a:lnTo>
                    <a:lnTo>
                      <a:pt x="20" y="209"/>
                    </a:lnTo>
                    <a:lnTo>
                      <a:pt x="0" y="195"/>
                    </a:lnTo>
                    <a:lnTo>
                      <a:pt x="94" y="0"/>
                    </a:lnTo>
                    <a:close/>
                  </a:path>
                </a:pathLst>
              </a:custGeom>
              <a:solidFill>
                <a:srgbClr val="FDFC9B"/>
              </a:solidFill>
              <a:ln w="9525">
                <a:noFill/>
                <a:round/>
                <a:headEnd/>
                <a:tailEnd/>
              </a:ln>
            </p:spPr>
            <p:txBody>
              <a:bodyPr/>
              <a:lstStyle/>
              <a:p>
                <a:endParaRPr lang="zh-CN" altLang="en-US"/>
              </a:p>
            </p:txBody>
          </p:sp>
          <p:sp>
            <p:nvSpPr>
              <p:cNvPr id="18547" name="Freeform 114"/>
              <p:cNvSpPr>
                <a:spLocks/>
              </p:cNvSpPr>
              <p:nvPr/>
            </p:nvSpPr>
            <p:spPr bwMode="auto">
              <a:xfrm>
                <a:off x="1162" y="2647"/>
                <a:ext cx="11" cy="13"/>
              </a:xfrm>
              <a:custGeom>
                <a:avLst/>
                <a:gdLst>
                  <a:gd name="T0" fmla="*/ 0 w 51"/>
                  <a:gd name="T1" fmla="*/ 0 h 78"/>
                  <a:gd name="T2" fmla="*/ 0 w 51"/>
                  <a:gd name="T3" fmla="*/ 0 h 78"/>
                  <a:gd name="T4" fmla="*/ 0 w 51"/>
                  <a:gd name="T5" fmla="*/ 0 h 78"/>
                  <a:gd name="T6" fmla="*/ 0 w 51"/>
                  <a:gd name="T7" fmla="*/ 0 h 78"/>
                  <a:gd name="T8" fmla="*/ 0 w 51"/>
                  <a:gd name="T9" fmla="*/ 0 h 78"/>
                  <a:gd name="T10" fmla="*/ 0 60000 65536"/>
                  <a:gd name="T11" fmla="*/ 0 60000 65536"/>
                  <a:gd name="T12" fmla="*/ 0 60000 65536"/>
                  <a:gd name="T13" fmla="*/ 0 60000 65536"/>
                  <a:gd name="T14" fmla="*/ 0 60000 65536"/>
                  <a:gd name="T15" fmla="*/ 0 w 51"/>
                  <a:gd name="T16" fmla="*/ 0 h 78"/>
                  <a:gd name="T17" fmla="*/ 51 w 51"/>
                  <a:gd name="T18" fmla="*/ 78 h 78"/>
                </a:gdLst>
                <a:ahLst/>
                <a:cxnLst>
                  <a:cxn ang="T10">
                    <a:pos x="T0" y="T1"/>
                  </a:cxn>
                  <a:cxn ang="T11">
                    <a:pos x="T2" y="T3"/>
                  </a:cxn>
                  <a:cxn ang="T12">
                    <a:pos x="T4" y="T5"/>
                  </a:cxn>
                  <a:cxn ang="T13">
                    <a:pos x="T6" y="T7"/>
                  </a:cxn>
                  <a:cxn ang="T14">
                    <a:pos x="T8" y="T9"/>
                  </a:cxn>
                </a:cxnLst>
                <a:rect l="T15" t="T16" r="T17" b="T18"/>
                <a:pathLst>
                  <a:path w="51" h="78">
                    <a:moveTo>
                      <a:pt x="31" y="0"/>
                    </a:moveTo>
                    <a:lnTo>
                      <a:pt x="51" y="14"/>
                    </a:lnTo>
                    <a:lnTo>
                      <a:pt x="21" y="78"/>
                    </a:lnTo>
                    <a:lnTo>
                      <a:pt x="0" y="65"/>
                    </a:lnTo>
                    <a:lnTo>
                      <a:pt x="31" y="0"/>
                    </a:lnTo>
                    <a:close/>
                  </a:path>
                </a:pathLst>
              </a:custGeom>
              <a:solidFill>
                <a:srgbClr val="FEFEC8"/>
              </a:solidFill>
              <a:ln w="9525">
                <a:noFill/>
                <a:round/>
                <a:headEnd/>
                <a:tailEnd/>
              </a:ln>
            </p:spPr>
            <p:txBody>
              <a:bodyPr/>
              <a:lstStyle/>
              <a:p>
                <a:endParaRPr lang="zh-CN" altLang="en-US"/>
              </a:p>
            </p:txBody>
          </p:sp>
        </p:grpSp>
      </p:grpSp>
      <p:grpSp>
        <p:nvGrpSpPr>
          <p:cNvPr id="8" name="Group 59"/>
          <p:cNvGrpSpPr>
            <a:grpSpLocks/>
          </p:cNvGrpSpPr>
          <p:nvPr/>
        </p:nvGrpSpPr>
        <p:grpSpPr bwMode="auto">
          <a:xfrm>
            <a:off x="1333503" y="2000252"/>
            <a:ext cx="9423401" cy="714375"/>
            <a:chOff x="1728" y="2064"/>
            <a:chExt cx="3672" cy="450"/>
          </a:xfrm>
        </p:grpSpPr>
        <p:sp>
          <p:nvSpPr>
            <p:cNvPr id="18438" name="Line 60"/>
            <p:cNvSpPr>
              <a:spLocks noChangeShapeType="1"/>
            </p:cNvSpPr>
            <p:nvPr/>
          </p:nvSpPr>
          <p:spPr bwMode="auto">
            <a:xfrm>
              <a:off x="1728" y="2400"/>
              <a:ext cx="3629" cy="29"/>
            </a:xfrm>
            <a:prstGeom prst="line">
              <a:avLst/>
            </a:prstGeom>
            <a:noFill/>
            <a:ln w="25400">
              <a:solidFill>
                <a:srgbClr val="C0C0C0"/>
              </a:solidFill>
              <a:prstDash val="sysDot"/>
              <a:round/>
              <a:headEnd/>
              <a:tailEnd type="oval" w="med" len="med"/>
            </a:ln>
          </p:spPr>
          <p:txBody>
            <a:bodyPr wrap="none" anchor="ctr"/>
            <a:lstStyle/>
            <a:p>
              <a:endParaRPr lang="zh-CN" altLang="en-US"/>
            </a:p>
          </p:txBody>
        </p:sp>
        <p:sp>
          <p:nvSpPr>
            <p:cNvPr id="18439" name="Text Box 61"/>
            <p:cNvSpPr txBox="1">
              <a:spLocks noChangeArrowheads="1"/>
            </p:cNvSpPr>
            <p:nvPr/>
          </p:nvSpPr>
          <p:spPr bwMode="auto">
            <a:xfrm>
              <a:off x="2588" y="2064"/>
              <a:ext cx="2812" cy="294"/>
            </a:xfrm>
            <a:prstGeom prst="rect">
              <a:avLst/>
            </a:prstGeom>
            <a:noFill/>
            <a:ln w="9525" algn="ctr">
              <a:noFill/>
              <a:miter lim="800000"/>
              <a:headEnd/>
              <a:tailEnd/>
            </a:ln>
          </p:spPr>
          <p:txBody>
            <a:bodyPr>
              <a:spAutoFit/>
            </a:bodyPr>
            <a:lstStyle/>
            <a:p>
              <a:r>
                <a:rPr lang="zh-CN" altLang="en-US" sz="2400" b="1" dirty="0" smtClean="0">
                  <a:latin typeface="Times New Roman" pitchFamily="18" charset="0"/>
                  <a:ea typeface="微软雅黑"/>
                  <a:cs typeface="Times New Roman" pitchFamily="18" charset="0"/>
                </a:rPr>
                <a:t>润滑油概述</a:t>
              </a:r>
              <a:endParaRPr lang="zh-CN" altLang="en-US" sz="2400" b="1" dirty="0">
                <a:latin typeface="Times New Roman" pitchFamily="18" charset="0"/>
                <a:ea typeface="微软雅黑"/>
                <a:cs typeface="Times New Roman" pitchFamily="18" charset="0"/>
              </a:endParaRPr>
            </a:p>
          </p:txBody>
        </p:sp>
        <p:grpSp>
          <p:nvGrpSpPr>
            <p:cNvPr id="9" name="Group 62"/>
            <p:cNvGrpSpPr>
              <a:grpSpLocks/>
            </p:cNvGrpSpPr>
            <p:nvPr/>
          </p:nvGrpSpPr>
          <p:grpSpPr bwMode="auto">
            <a:xfrm rot="-4423226">
              <a:off x="2128" y="2162"/>
              <a:ext cx="407" cy="297"/>
              <a:chOff x="1043" y="2596"/>
              <a:chExt cx="142" cy="99"/>
            </a:xfrm>
          </p:grpSpPr>
          <p:sp>
            <p:nvSpPr>
              <p:cNvPr id="18441" name="Freeform 63"/>
              <p:cNvSpPr>
                <a:spLocks/>
              </p:cNvSpPr>
              <p:nvPr/>
            </p:nvSpPr>
            <p:spPr bwMode="auto">
              <a:xfrm>
                <a:off x="1149" y="2693"/>
                <a:ext cx="12" cy="2"/>
              </a:xfrm>
              <a:custGeom>
                <a:avLst/>
                <a:gdLst>
                  <a:gd name="T0" fmla="*/ 0 w 63"/>
                  <a:gd name="T1" fmla="*/ 0 h 14"/>
                  <a:gd name="T2" fmla="*/ 0 w 63"/>
                  <a:gd name="T3" fmla="*/ 0 h 14"/>
                  <a:gd name="T4" fmla="*/ 0 w 63"/>
                  <a:gd name="T5" fmla="*/ 0 h 14"/>
                  <a:gd name="T6" fmla="*/ 0 w 63"/>
                  <a:gd name="T7" fmla="*/ 0 h 14"/>
                  <a:gd name="T8" fmla="*/ 0 w 63"/>
                  <a:gd name="T9" fmla="*/ 0 h 14"/>
                  <a:gd name="T10" fmla="*/ 0 w 63"/>
                  <a:gd name="T11" fmla="*/ 0 h 14"/>
                  <a:gd name="T12" fmla="*/ 0 w 63"/>
                  <a:gd name="T13" fmla="*/ 0 h 14"/>
                  <a:gd name="T14" fmla="*/ 0 w 63"/>
                  <a:gd name="T15" fmla="*/ 0 h 14"/>
                  <a:gd name="T16" fmla="*/ 0 w 63"/>
                  <a:gd name="T17" fmla="*/ 0 h 14"/>
                  <a:gd name="T18" fmla="*/ 0 w 63"/>
                  <a:gd name="T19" fmla="*/ 0 h 14"/>
                  <a:gd name="T20" fmla="*/ 0 w 63"/>
                  <a:gd name="T21" fmla="*/ 0 h 14"/>
                  <a:gd name="T22" fmla="*/ 0 w 63"/>
                  <a:gd name="T23" fmla="*/ 0 h 14"/>
                  <a:gd name="T24" fmla="*/ 0 w 63"/>
                  <a:gd name="T25" fmla="*/ 0 h 14"/>
                  <a:gd name="T26" fmla="*/ 0 w 63"/>
                  <a:gd name="T27" fmla="*/ 0 h 14"/>
                  <a:gd name="T28" fmla="*/ 0 w 63"/>
                  <a:gd name="T29" fmla="*/ 0 h 14"/>
                  <a:gd name="T30" fmla="*/ 0 w 63"/>
                  <a:gd name="T31" fmla="*/ 0 h 14"/>
                  <a:gd name="T32" fmla="*/ 0 w 6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14"/>
                  <a:gd name="T53" fmla="*/ 63 w 6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14">
                    <a:moveTo>
                      <a:pt x="63" y="14"/>
                    </a:moveTo>
                    <a:lnTo>
                      <a:pt x="55" y="14"/>
                    </a:lnTo>
                    <a:lnTo>
                      <a:pt x="48" y="14"/>
                    </a:lnTo>
                    <a:lnTo>
                      <a:pt x="40" y="14"/>
                    </a:lnTo>
                    <a:lnTo>
                      <a:pt x="31" y="11"/>
                    </a:lnTo>
                    <a:lnTo>
                      <a:pt x="23" y="10"/>
                    </a:lnTo>
                    <a:lnTo>
                      <a:pt x="16" y="8"/>
                    </a:lnTo>
                    <a:lnTo>
                      <a:pt x="8" y="4"/>
                    </a:lnTo>
                    <a:lnTo>
                      <a:pt x="0" y="0"/>
                    </a:lnTo>
                    <a:lnTo>
                      <a:pt x="8" y="3"/>
                    </a:lnTo>
                    <a:lnTo>
                      <a:pt x="15" y="6"/>
                    </a:lnTo>
                    <a:lnTo>
                      <a:pt x="23" y="8"/>
                    </a:lnTo>
                    <a:lnTo>
                      <a:pt x="30" y="10"/>
                    </a:lnTo>
                    <a:lnTo>
                      <a:pt x="39" y="11"/>
                    </a:lnTo>
                    <a:lnTo>
                      <a:pt x="47" y="12"/>
                    </a:lnTo>
                    <a:lnTo>
                      <a:pt x="55" y="14"/>
                    </a:lnTo>
                    <a:lnTo>
                      <a:pt x="63" y="14"/>
                    </a:lnTo>
                    <a:close/>
                  </a:path>
                </a:pathLst>
              </a:custGeom>
              <a:solidFill>
                <a:srgbClr val="F0A78C"/>
              </a:solidFill>
              <a:ln w="9525">
                <a:noFill/>
                <a:round/>
                <a:headEnd/>
                <a:tailEnd/>
              </a:ln>
            </p:spPr>
            <p:txBody>
              <a:bodyPr/>
              <a:lstStyle/>
              <a:p>
                <a:endParaRPr lang="zh-CN" altLang="en-US"/>
              </a:p>
            </p:txBody>
          </p:sp>
          <p:sp>
            <p:nvSpPr>
              <p:cNvPr id="18442" name="Freeform 64"/>
              <p:cNvSpPr>
                <a:spLocks/>
              </p:cNvSpPr>
              <p:nvPr/>
            </p:nvSpPr>
            <p:spPr bwMode="auto">
              <a:xfrm>
                <a:off x="1143" y="2689"/>
                <a:ext cx="26" cy="6"/>
              </a:xfrm>
              <a:custGeom>
                <a:avLst/>
                <a:gdLst>
                  <a:gd name="T0" fmla="*/ 0 w 129"/>
                  <a:gd name="T1" fmla="*/ 0 h 38"/>
                  <a:gd name="T2" fmla="*/ 0 w 129"/>
                  <a:gd name="T3" fmla="*/ 0 h 38"/>
                  <a:gd name="T4" fmla="*/ 0 w 129"/>
                  <a:gd name="T5" fmla="*/ 0 h 38"/>
                  <a:gd name="T6" fmla="*/ 0 w 129"/>
                  <a:gd name="T7" fmla="*/ 0 h 38"/>
                  <a:gd name="T8" fmla="*/ 0 w 129"/>
                  <a:gd name="T9" fmla="*/ 0 h 38"/>
                  <a:gd name="T10" fmla="*/ 0 w 129"/>
                  <a:gd name="T11" fmla="*/ 0 h 38"/>
                  <a:gd name="T12" fmla="*/ 0 w 129"/>
                  <a:gd name="T13" fmla="*/ 0 h 38"/>
                  <a:gd name="T14" fmla="*/ 0 w 129"/>
                  <a:gd name="T15" fmla="*/ 0 h 38"/>
                  <a:gd name="T16" fmla="*/ 0 w 129"/>
                  <a:gd name="T17" fmla="*/ 0 h 38"/>
                  <a:gd name="T18" fmla="*/ 0 w 129"/>
                  <a:gd name="T19" fmla="*/ 0 h 38"/>
                  <a:gd name="T20" fmla="*/ 0 w 129"/>
                  <a:gd name="T21" fmla="*/ 0 h 38"/>
                  <a:gd name="T22" fmla="*/ 0 w 129"/>
                  <a:gd name="T23" fmla="*/ 0 h 38"/>
                  <a:gd name="T24" fmla="*/ 0 w 129"/>
                  <a:gd name="T25" fmla="*/ 0 h 38"/>
                  <a:gd name="T26" fmla="*/ 0 w 129"/>
                  <a:gd name="T27" fmla="*/ 0 h 38"/>
                  <a:gd name="T28" fmla="*/ 0 w 129"/>
                  <a:gd name="T29" fmla="*/ 0 h 38"/>
                  <a:gd name="T30" fmla="*/ 0 w 129"/>
                  <a:gd name="T31" fmla="*/ 0 h 38"/>
                  <a:gd name="T32" fmla="*/ 0 w 129"/>
                  <a:gd name="T33" fmla="*/ 0 h 38"/>
                  <a:gd name="T34" fmla="*/ 0 w 129"/>
                  <a:gd name="T35" fmla="*/ 0 h 38"/>
                  <a:gd name="T36" fmla="*/ 0 w 129"/>
                  <a:gd name="T37" fmla="*/ 0 h 38"/>
                  <a:gd name="T38" fmla="*/ 0 w 129"/>
                  <a:gd name="T39" fmla="*/ 0 h 38"/>
                  <a:gd name="T40" fmla="*/ 0 w 129"/>
                  <a:gd name="T41" fmla="*/ 0 h 38"/>
                  <a:gd name="T42" fmla="*/ 0 w 129"/>
                  <a:gd name="T43" fmla="*/ 0 h 38"/>
                  <a:gd name="T44" fmla="*/ 0 w 129"/>
                  <a:gd name="T45" fmla="*/ 0 h 38"/>
                  <a:gd name="T46" fmla="*/ 0 w 129"/>
                  <a:gd name="T47" fmla="*/ 0 h 38"/>
                  <a:gd name="T48" fmla="*/ 0 w 129"/>
                  <a:gd name="T49" fmla="*/ 0 h 38"/>
                  <a:gd name="T50" fmla="*/ 0 w 129"/>
                  <a:gd name="T51" fmla="*/ 0 h 38"/>
                  <a:gd name="T52" fmla="*/ 0 w 129"/>
                  <a:gd name="T53" fmla="*/ 0 h 38"/>
                  <a:gd name="T54" fmla="*/ 0 w 129"/>
                  <a:gd name="T55" fmla="*/ 0 h 38"/>
                  <a:gd name="T56" fmla="*/ 0 w 129"/>
                  <a:gd name="T57" fmla="*/ 0 h 38"/>
                  <a:gd name="T58" fmla="*/ 0 w 129"/>
                  <a:gd name="T59" fmla="*/ 0 h 38"/>
                  <a:gd name="T60" fmla="*/ 0 w 129"/>
                  <a:gd name="T61" fmla="*/ 0 h 38"/>
                  <a:gd name="T62" fmla="*/ 0 w 129"/>
                  <a:gd name="T63" fmla="*/ 0 h 38"/>
                  <a:gd name="T64" fmla="*/ 0 w 129"/>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38"/>
                  <a:gd name="T101" fmla="*/ 129 w 129"/>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38">
                    <a:moveTo>
                      <a:pt x="129" y="28"/>
                    </a:moveTo>
                    <a:lnTo>
                      <a:pt x="116" y="33"/>
                    </a:lnTo>
                    <a:lnTo>
                      <a:pt x="102" y="36"/>
                    </a:lnTo>
                    <a:lnTo>
                      <a:pt x="89" y="38"/>
                    </a:lnTo>
                    <a:lnTo>
                      <a:pt x="75" y="38"/>
                    </a:lnTo>
                    <a:lnTo>
                      <a:pt x="60" y="35"/>
                    </a:lnTo>
                    <a:lnTo>
                      <a:pt x="47" y="32"/>
                    </a:lnTo>
                    <a:lnTo>
                      <a:pt x="33" y="26"/>
                    </a:lnTo>
                    <a:lnTo>
                      <a:pt x="20" y="18"/>
                    </a:lnTo>
                    <a:lnTo>
                      <a:pt x="18" y="16"/>
                    </a:lnTo>
                    <a:lnTo>
                      <a:pt x="15" y="14"/>
                    </a:lnTo>
                    <a:lnTo>
                      <a:pt x="12" y="11"/>
                    </a:lnTo>
                    <a:lnTo>
                      <a:pt x="10" y="10"/>
                    </a:lnTo>
                    <a:lnTo>
                      <a:pt x="7" y="8"/>
                    </a:lnTo>
                    <a:lnTo>
                      <a:pt x="5" y="5"/>
                    </a:lnTo>
                    <a:lnTo>
                      <a:pt x="2" y="3"/>
                    </a:lnTo>
                    <a:lnTo>
                      <a:pt x="0" y="0"/>
                    </a:lnTo>
                    <a:lnTo>
                      <a:pt x="10" y="8"/>
                    </a:lnTo>
                    <a:lnTo>
                      <a:pt x="21" y="14"/>
                    </a:lnTo>
                    <a:lnTo>
                      <a:pt x="32" y="20"/>
                    </a:lnTo>
                    <a:lnTo>
                      <a:pt x="44" y="23"/>
                    </a:lnTo>
                    <a:lnTo>
                      <a:pt x="56" y="27"/>
                    </a:lnTo>
                    <a:lnTo>
                      <a:pt x="69" y="30"/>
                    </a:lnTo>
                    <a:lnTo>
                      <a:pt x="81" y="32"/>
                    </a:lnTo>
                    <a:lnTo>
                      <a:pt x="94" y="33"/>
                    </a:lnTo>
                    <a:lnTo>
                      <a:pt x="99" y="32"/>
                    </a:lnTo>
                    <a:lnTo>
                      <a:pt x="103" y="32"/>
                    </a:lnTo>
                    <a:lnTo>
                      <a:pt x="107" y="32"/>
                    </a:lnTo>
                    <a:lnTo>
                      <a:pt x="112" y="32"/>
                    </a:lnTo>
                    <a:lnTo>
                      <a:pt x="116" y="30"/>
                    </a:lnTo>
                    <a:lnTo>
                      <a:pt x="120" y="30"/>
                    </a:lnTo>
                    <a:lnTo>
                      <a:pt x="124" y="29"/>
                    </a:lnTo>
                    <a:lnTo>
                      <a:pt x="129" y="28"/>
                    </a:lnTo>
                    <a:close/>
                  </a:path>
                </a:pathLst>
              </a:custGeom>
              <a:solidFill>
                <a:srgbClr val="F1AA8C"/>
              </a:solidFill>
              <a:ln w="9525">
                <a:noFill/>
                <a:round/>
                <a:headEnd/>
                <a:tailEnd/>
              </a:ln>
            </p:spPr>
            <p:txBody>
              <a:bodyPr/>
              <a:lstStyle/>
              <a:p>
                <a:endParaRPr lang="zh-CN" altLang="en-US"/>
              </a:p>
            </p:txBody>
          </p:sp>
          <p:sp>
            <p:nvSpPr>
              <p:cNvPr id="18443" name="Freeform 65"/>
              <p:cNvSpPr>
                <a:spLocks/>
              </p:cNvSpPr>
              <p:nvPr/>
            </p:nvSpPr>
            <p:spPr bwMode="auto">
              <a:xfrm>
                <a:off x="1140" y="2685"/>
                <a:ext cx="33" cy="10"/>
              </a:xfrm>
              <a:custGeom>
                <a:avLst/>
                <a:gdLst>
                  <a:gd name="T0" fmla="*/ 0 w 166"/>
                  <a:gd name="T1" fmla="*/ 0 h 59"/>
                  <a:gd name="T2" fmla="*/ 0 w 166"/>
                  <a:gd name="T3" fmla="*/ 0 h 59"/>
                  <a:gd name="T4" fmla="*/ 0 w 166"/>
                  <a:gd name="T5" fmla="*/ 0 h 59"/>
                  <a:gd name="T6" fmla="*/ 0 w 166"/>
                  <a:gd name="T7" fmla="*/ 0 h 59"/>
                  <a:gd name="T8" fmla="*/ 0 w 166"/>
                  <a:gd name="T9" fmla="*/ 0 h 59"/>
                  <a:gd name="T10" fmla="*/ 0 w 166"/>
                  <a:gd name="T11" fmla="*/ 0 h 59"/>
                  <a:gd name="T12" fmla="*/ 0 w 166"/>
                  <a:gd name="T13" fmla="*/ 0 h 59"/>
                  <a:gd name="T14" fmla="*/ 0 w 166"/>
                  <a:gd name="T15" fmla="*/ 0 h 59"/>
                  <a:gd name="T16" fmla="*/ 0 w 166"/>
                  <a:gd name="T17" fmla="*/ 0 h 59"/>
                  <a:gd name="T18" fmla="*/ 0 w 166"/>
                  <a:gd name="T19" fmla="*/ 0 h 59"/>
                  <a:gd name="T20" fmla="*/ 0 w 166"/>
                  <a:gd name="T21" fmla="*/ 0 h 59"/>
                  <a:gd name="T22" fmla="*/ 0 w 166"/>
                  <a:gd name="T23" fmla="*/ 0 h 59"/>
                  <a:gd name="T24" fmla="*/ 0 w 166"/>
                  <a:gd name="T25" fmla="*/ 0 h 59"/>
                  <a:gd name="T26" fmla="*/ 0 w 166"/>
                  <a:gd name="T27" fmla="*/ 0 h 59"/>
                  <a:gd name="T28" fmla="*/ 0 w 166"/>
                  <a:gd name="T29" fmla="*/ 0 h 59"/>
                  <a:gd name="T30" fmla="*/ 0 w 166"/>
                  <a:gd name="T31" fmla="*/ 0 h 59"/>
                  <a:gd name="T32" fmla="*/ 0 w 166"/>
                  <a:gd name="T33" fmla="*/ 0 h 59"/>
                  <a:gd name="T34" fmla="*/ 0 w 166"/>
                  <a:gd name="T35" fmla="*/ 0 h 59"/>
                  <a:gd name="T36" fmla="*/ 0 w 166"/>
                  <a:gd name="T37" fmla="*/ 0 h 59"/>
                  <a:gd name="T38" fmla="*/ 0 w 166"/>
                  <a:gd name="T39" fmla="*/ 0 h 59"/>
                  <a:gd name="T40" fmla="*/ 0 w 166"/>
                  <a:gd name="T41" fmla="*/ 0 h 59"/>
                  <a:gd name="T42" fmla="*/ 0 w 166"/>
                  <a:gd name="T43" fmla="*/ 0 h 59"/>
                  <a:gd name="T44" fmla="*/ 0 w 166"/>
                  <a:gd name="T45" fmla="*/ 0 h 59"/>
                  <a:gd name="T46" fmla="*/ 0 w 166"/>
                  <a:gd name="T47" fmla="*/ 0 h 59"/>
                  <a:gd name="T48" fmla="*/ 0 w 166"/>
                  <a:gd name="T49" fmla="*/ 0 h 59"/>
                  <a:gd name="T50" fmla="*/ 0 w 166"/>
                  <a:gd name="T51" fmla="*/ 0 h 59"/>
                  <a:gd name="T52" fmla="*/ 0 w 166"/>
                  <a:gd name="T53" fmla="*/ 0 h 59"/>
                  <a:gd name="T54" fmla="*/ 0 w 166"/>
                  <a:gd name="T55" fmla="*/ 0 h 59"/>
                  <a:gd name="T56" fmla="*/ 0 w 166"/>
                  <a:gd name="T57" fmla="*/ 0 h 59"/>
                  <a:gd name="T58" fmla="*/ 0 w 166"/>
                  <a:gd name="T59" fmla="*/ 0 h 59"/>
                  <a:gd name="T60" fmla="*/ 0 w 166"/>
                  <a:gd name="T61" fmla="*/ 0 h 59"/>
                  <a:gd name="T62" fmla="*/ 0 w 166"/>
                  <a:gd name="T63" fmla="*/ 0 h 59"/>
                  <a:gd name="T64" fmla="*/ 0 w 166"/>
                  <a:gd name="T65" fmla="*/ 0 h 59"/>
                  <a:gd name="T66" fmla="*/ 0 w 166"/>
                  <a:gd name="T67" fmla="*/ 0 h 59"/>
                  <a:gd name="T68" fmla="*/ 0 w 166"/>
                  <a:gd name="T69" fmla="*/ 0 h 59"/>
                  <a:gd name="T70" fmla="*/ 0 w 166"/>
                  <a:gd name="T71" fmla="*/ 0 h 59"/>
                  <a:gd name="T72" fmla="*/ 0 w 166"/>
                  <a:gd name="T73" fmla="*/ 0 h 59"/>
                  <a:gd name="T74" fmla="*/ 0 w 166"/>
                  <a:gd name="T75" fmla="*/ 0 h 59"/>
                  <a:gd name="T76" fmla="*/ 0 w 166"/>
                  <a:gd name="T77" fmla="*/ 0 h 59"/>
                  <a:gd name="T78" fmla="*/ 0 w 166"/>
                  <a:gd name="T79" fmla="*/ 0 h 59"/>
                  <a:gd name="T80" fmla="*/ 0 w 166"/>
                  <a:gd name="T81" fmla="*/ 0 h 59"/>
                  <a:gd name="T82" fmla="*/ 0 w 166"/>
                  <a:gd name="T83" fmla="*/ 0 h 59"/>
                  <a:gd name="T84" fmla="*/ 0 w 166"/>
                  <a:gd name="T85" fmla="*/ 0 h 59"/>
                  <a:gd name="T86" fmla="*/ 0 w 166"/>
                  <a:gd name="T87" fmla="*/ 0 h 59"/>
                  <a:gd name="T88" fmla="*/ 0 w 166"/>
                  <a:gd name="T89" fmla="*/ 0 h 59"/>
                  <a:gd name="T90" fmla="*/ 0 w 166"/>
                  <a:gd name="T91" fmla="*/ 0 h 59"/>
                  <a:gd name="T92" fmla="*/ 0 w 166"/>
                  <a:gd name="T93" fmla="*/ 0 h 59"/>
                  <a:gd name="T94" fmla="*/ 0 w 166"/>
                  <a:gd name="T95" fmla="*/ 0 h 59"/>
                  <a:gd name="T96" fmla="*/ 0 w 166"/>
                  <a:gd name="T97" fmla="*/ 0 h 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6"/>
                  <a:gd name="T148" fmla="*/ 0 h 59"/>
                  <a:gd name="T149" fmla="*/ 166 w 166"/>
                  <a:gd name="T150" fmla="*/ 59 h 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6" h="59">
                    <a:moveTo>
                      <a:pt x="47" y="45"/>
                    </a:moveTo>
                    <a:lnTo>
                      <a:pt x="54" y="48"/>
                    </a:lnTo>
                    <a:lnTo>
                      <a:pt x="61" y="51"/>
                    </a:lnTo>
                    <a:lnTo>
                      <a:pt x="69" y="53"/>
                    </a:lnTo>
                    <a:lnTo>
                      <a:pt x="76" y="55"/>
                    </a:lnTo>
                    <a:lnTo>
                      <a:pt x="85" y="56"/>
                    </a:lnTo>
                    <a:lnTo>
                      <a:pt x="93" y="57"/>
                    </a:lnTo>
                    <a:lnTo>
                      <a:pt x="101" y="59"/>
                    </a:lnTo>
                    <a:lnTo>
                      <a:pt x="109" y="59"/>
                    </a:lnTo>
                    <a:lnTo>
                      <a:pt x="117" y="57"/>
                    </a:lnTo>
                    <a:lnTo>
                      <a:pt x="124" y="56"/>
                    </a:lnTo>
                    <a:lnTo>
                      <a:pt x="131" y="54"/>
                    </a:lnTo>
                    <a:lnTo>
                      <a:pt x="139" y="51"/>
                    </a:lnTo>
                    <a:lnTo>
                      <a:pt x="146" y="49"/>
                    </a:lnTo>
                    <a:lnTo>
                      <a:pt x="153" y="45"/>
                    </a:lnTo>
                    <a:lnTo>
                      <a:pt x="159" y="41"/>
                    </a:lnTo>
                    <a:lnTo>
                      <a:pt x="166" y="37"/>
                    </a:lnTo>
                    <a:lnTo>
                      <a:pt x="159" y="39"/>
                    </a:lnTo>
                    <a:lnTo>
                      <a:pt x="152" y="42"/>
                    </a:lnTo>
                    <a:lnTo>
                      <a:pt x="146" y="43"/>
                    </a:lnTo>
                    <a:lnTo>
                      <a:pt x="139" y="45"/>
                    </a:lnTo>
                    <a:lnTo>
                      <a:pt x="132" y="47"/>
                    </a:lnTo>
                    <a:lnTo>
                      <a:pt x="125" y="47"/>
                    </a:lnTo>
                    <a:lnTo>
                      <a:pt x="117" y="48"/>
                    </a:lnTo>
                    <a:lnTo>
                      <a:pt x="110" y="48"/>
                    </a:lnTo>
                    <a:lnTo>
                      <a:pt x="95" y="47"/>
                    </a:lnTo>
                    <a:lnTo>
                      <a:pt x="79" y="44"/>
                    </a:lnTo>
                    <a:lnTo>
                      <a:pt x="64" y="41"/>
                    </a:lnTo>
                    <a:lnTo>
                      <a:pt x="50" y="36"/>
                    </a:lnTo>
                    <a:lnTo>
                      <a:pt x="36" y="29"/>
                    </a:lnTo>
                    <a:lnTo>
                      <a:pt x="24" y="20"/>
                    </a:lnTo>
                    <a:lnTo>
                      <a:pt x="11" y="11"/>
                    </a:lnTo>
                    <a:lnTo>
                      <a:pt x="0" y="0"/>
                    </a:lnTo>
                    <a:lnTo>
                      <a:pt x="4" y="6"/>
                    </a:lnTo>
                    <a:lnTo>
                      <a:pt x="8" y="12"/>
                    </a:lnTo>
                    <a:lnTo>
                      <a:pt x="12" y="17"/>
                    </a:lnTo>
                    <a:lnTo>
                      <a:pt x="16" y="21"/>
                    </a:lnTo>
                    <a:lnTo>
                      <a:pt x="21" y="26"/>
                    </a:lnTo>
                    <a:lnTo>
                      <a:pt x="26" y="31"/>
                    </a:lnTo>
                    <a:lnTo>
                      <a:pt x="31" y="35"/>
                    </a:lnTo>
                    <a:lnTo>
                      <a:pt x="36" y="39"/>
                    </a:lnTo>
                    <a:lnTo>
                      <a:pt x="38" y="39"/>
                    </a:lnTo>
                    <a:lnTo>
                      <a:pt x="39" y="41"/>
                    </a:lnTo>
                    <a:lnTo>
                      <a:pt x="40" y="42"/>
                    </a:lnTo>
                    <a:lnTo>
                      <a:pt x="41" y="42"/>
                    </a:lnTo>
                    <a:lnTo>
                      <a:pt x="43" y="43"/>
                    </a:lnTo>
                    <a:lnTo>
                      <a:pt x="44" y="44"/>
                    </a:lnTo>
                    <a:lnTo>
                      <a:pt x="45" y="44"/>
                    </a:lnTo>
                    <a:lnTo>
                      <a:pt x="47" y="45"/>
                    </a:lnTo>
                    <a:close/>
                  </a:path>
                </a:pathLst>
              </a:custGeom>
              <a:solidFill>
                <a:srgbClr val="F1AB8E"/>
              </a:solidFill>
              <a:ln w="9525">
                <a:noFill/>
                <a:round/>
                <a:headEnd/>
                <a:tailEnd/>
              </a:ln>
            </p:spPr>
            <p:txBody>
              <a:bodyPr/>
              <a:lstStyle/>
              <a:p>
                <a:endParaRPr lang="zh-CN" altLang="en-US"/>
              </a:p>
            </p:txBody>
          </p:sp>
          <p:sp>
            <p:nvSpPr>
              <p:cNvPr id="18444" name="Freeform 66"/>
              <p:cNvSpPr>
                <a:spLocks/>
              </p:cNvSpPr>
              <p:nvPr/>
            </p:nvSpPr>
            <p:spPr bwMode="auto">
              <a:xfrm>
                <a:off x="1138" y="2682"/>
                <a:ext cx="38" cy="12"/>
              </a:xfrm>
              <a:custGeom>
                <a:avLst/>
                <a:gdLst>
                  <a:gd name="T0" fmla="*/ 0 w 191"/>
                  <a:gd name="T1" fmla="*/ 0 h 72"/>
                  <a:gd name="T2" fmla="*/ 0 w 191"/>
                  <a:gd name="T3" fmla="*/ 0 h 72"/>
                  <a:gd name="T4" fmla="*/ 0 w 191"/>
                  <a:gd name="T5" fmla="*/ 0 h 72"/>
                  <a:gd name="T6" fmla="*/ 0 w 191"/>
                  <a:gd name="T7" fmla="*/ 0 h 72"/>
                  <a:gd name="T8" fmla="*/ 0 w 191"/>
                  <a:gd name="T9" fmla="*/ 0 h 72"/>
                  <a:gd name="T10" fmla="*/ 0 w 191"/>
                  <a:gd name="T11" fmla="*/ 0 h 72"/>
                  <a:gd name="T12" fmla="*/ 0 w 191"/>
                  <a:gd name="T13" fmla="*/ 0 h 72"/>
                  <a:gd name="T14" fmla="*/ 0 w 191"/>
                  <a:gd name="T15" fmla="*/ 0 h 72"/>
                  <a:gd name="T16" fmla="*/ 0 w 191"/>
                  <a:gd name="T17" fmla="*/ 0 h 72"/>
                  <a:gd name="T18" fmla="*/ 0 w 191"/>
                  <a:gd name="T19" fmla="*/ 0 h 72"/>
                  <a:gd name="T20" fmla="*/ 0 w 191"/>
                  <a:gd name="T21" fmla="*/ 0 h 72"/>
                  <a:gd name="T22" fmla="*/ 0 w 191"/>
                  <a:gd name="T23" fmla="*/ 0 h 72"/>
                  <a:gd name="T24" fmla="*/ 0 w 191"/>
                  <a:gd name="T25" fmla="*/ 0 h 72"/>
                  <a:gd name="T26" fmla="*/ 0 w 191"/>
                  <a:gd name="T27" fmla="*/ 0 h 72"/>
                  <a:gd name="T28" fmla="*/ 0 w 191"/>
                  <a:gd name="T29" fmla="*/ 0 h 72"/>
                  <a:gd name="T30" fmla="*/ 0 w 191"/>
                  <a:gd name="T31" fmla="*/ 0 h 72"/>
                  <a:gd name="T32" fmla="*/ 0 w 191"/>
                  <a:gd name="T33" fmla="*/ 0 h 72"/>
                  <a:gd name="T34" fmla="*/ 0 w 191"/>
                  <a:gd name="T35" fmla="*/ 0 h 72"/>
                  <a:gd name="T36" fmla="*/ 0 w 191"/>
                  <a:gd name="T37" fmla="*/ 0 h 72"/>
                  <a:gd name="T38" fmla="*/ 0 w 191"/>
                  <a:gd name="T39" fmla="*/ 0 h 72"/>
                  <a:gd name="T40" fmla="*/ 0 w 191"/>
                  <a:gd name="T41" fmla="*/ 0 h 72"/>
                  <a:gd name="T42" fmla="*/ 0 w 191"/>
                  <a:gd name="T43" fmla="*/ 0 h 72"/>
                  <a:gd name="T44" fmla="*/ 0 w 191"/>
                  <a:gd name="T45" fmla="*/ 0 h 72"/>
                  <a:gd name="T46" fmla="*/ 0 w 191"/>
                  <a:gd name="T47" fmla="*/ 0 h 72"/>
                  <a:gd name="T48" fmla="*/ 0 w 191"/>
                  <a:gd name="T49" fmla="*/ 0 h 72"/>
                  <a:gd name="T50" fmla="*/ 0 w 191"/>
                  <a:gd name="T51" fmla="*/ 0 h 72"/>
                  <a:gd name="T52" fmla="*/ 0 w 191"/>
                  <a:gd name="T53" fmla="*/ 0 h 72"/>
                  <a:gd name="T54" fmla="*/ 0 w 191"/>
                  <a:gd name="T55" fmla="*/ 0 h 72"/>
                  <a:gd name="T56" fmla="*/ 0 w 191"/>
                  <a:gd name="T57" fmla="*/ 0 h 72"/>
                  <a:gd name="T58" fmla="*/ 0 w 191"/>
                  <a:gd name="T59" fmla="*/ 0 h 72"/>
                  <a:gd name="T60" fmla="*/ 0 w 191"/>
                  <a:gd name="T61" fmla="*/ 0 h 72"/>
                  <a:gd name="T62" fmla="*/ 0 w 191"/>
                  <a:gd name="T63" fmla="*/ 0 h 72"/>
                  <a:gd name="T64" fmla="*/ 0 w 191"/>
                  <a:gd name="T65" fmla="*/ 0 h 72"/>
                  <a:gd name="T66" fmla="*/ 0 w 191"/>
                  <a:gd name="T67" fmla="*/ 0 h 72"/>
                  <a:gd name="T68" fmla="*/ 0 w 191"/>
                  <a:gd name="T69" fmla="*/ 0 h 72"/>
                  <a:gd name="T70" fmla="*/ 0 w 191"/>
                  <a:gd name="T71" fmla="*/ 0 h 72"/>
                  <a:gd name="T72" fmla="*/ 0 w 191"/>
                  <a:gd name="T73" fmla="*/ 0 h 72"/>
                  <a:gd name="T74" fmla="*/ 0 w 191"/>
                  <a:gd name="T75" fmla="*/ 0 h 72"/>
                  <a:gd name="T76" fmla="*/ 0 w 191"/>
                  <a:gd name="T77" fmla="*/ 0 h 72"/>
                  <a:gd name="T78" fmla="*/ 0 w 191"/>
                  <a:gd name="T79" fmla="*/ 0 h 72"/>
                  <a:gd name="T80" fmla="*/ 0 w 191"/>
                  <a:gd name="T81" fmla="*/ 0 h 72"/>
                  <a:gd name="T82" fmla="*/ 0 w 191"/>
                  <a:gd name="T83" fmla="*/ 0 h 72"/>
                  <a:gd name="T84" fmla="*/ 0 w 191"/>
                  <a:gd name="T85" fmla="*/ 0 h 72"/>
                  <a:gd name="T86" fmla="*/ 0 w 191"/>
                  <a:gd name="T87" fmla="*/ 0 h 72"/>
                  <a:gd name="T88" fmla="*/ 0 w 191"/>
                  <a:gd name="T89" fmla="*/ 0 h 72"/>
                  <a:gd name="T90" fmla="*/ 0 w 191"/>
                  <a:gd name="T91" fmla="*/ 0 h 72"/>
                  <a:gd name="T92" fmla="*/ 0 w 191"/>
                  <a:gd name="T93" fmla="*/ 0 h 72"/>
                  <a:gd name="T94" fmla="*/ 0 w 191"/>
                  <a:gd name="T95" fmla="*/ 0 h 72"/>
                  <a:gd name="T96" fmla="*/ 0 w 191"/>
                  <a:gd name="T97" fmla="*/ 0 h 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1"/>
                  <a:gd name="T148" fmla="*/ 0 h 72"/>
                  <a:gd name="T149" fmla="*/ 191 w 191"/>
                  <a:gd name="T150" fmla="*/ 72 h 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1" h="72">
                    <a:moveTo>
                      <a:pt x="26" y="39"/>
                    </a:moveTo>
                    <a:lnTo>
                      <a:pt x="36" y="47"/>
                    </a:lnTo>
                    <a:lnTo>
                      <a:pt x="47" y="53"/>
                    </a:lnTo>
                    <a:lnTo>
                      <a:pt x="58" y="59"/>
                    </a:lnTo>
                    <a:lnTo>
                      <a:pt x="70" y="62"/>
                    </a:lnTo>
                    <a:lnTo>
                      <a:pt x="82" y="66"/>
                    </a:lnTo>
                    <a:lnTo>
                      <a:pt x="95" y="69"/>
                    </a:lnTo>
                    <a:lnTo>
                      <a:pt x="107" y="71"/>
                    </a:lnTo>
                    <a:lnTo>
                      <a:pt x="120" y="72"/>
                    </a:lnTo>
                    <a:lnTo>
                      <a:pt x="125" y="71"/>
                    </a:lnTo>
                    <a:lnTo>
                      <a:pt x="129" y="71"/>
                    </a:lnTo>
                    <a:lnTo>
                      <a:pt x="133" y="71"/>
                    </a:lnTo>
                    <a:lnTo>
                      <a:pt x="138" y="71"/>
                    </a:lnTo>
                    <a:lnTo>
                      <a:pt x="142" y="69"/>
                    </a:lnTo>
                    <a:lnTo>
                      <a:pt x="146" y="69"/>
                    </a:lnTo>
                    <a:lnTo>
                      <a:pt x="150" y="68"/>
                    </a:lnTo>
                    <a:lnTo>
                      <a:pt x="155" y="67"/>
                    </a:lnTo>
                    <a:lnTo>
                      <a:pt x="160" y="65"/>
                    </a:lnTo>
                    <a:lnTo>
                      <a:pt x="164" y="62"/>
                    </a:lnTo>
                    <a:lnTo>
                      <a:pt x="169" y="60"/>
                    </a:lnTo>
                    <a:lnTo>
                      <a:pt x="174" y="56"/>
                    </a:lnTo>
                    <a:lnTo>
                      <a:pt x="178" y="53"/>
                    </a:lnTo>
                    <a:lnTo>
                      <a:pt x="183" y="49"/>
                    </a:lnTo>
                    <a:lnTo>
                      <a:pt x="187" y="45"/>
                    </a:lnTo>
                    <a:lnTo>
                      <a:pt x="191" y="42"/>
                    </a:lnTo>
                    <a:lnTo>
                      <a:pt x="183" y="45"/>
                    </a:lnTo>
                    <a:lnTo>
                      <a:pt x="175" y="49"/>
                    </a:lnTo>
                    <a:lnTo>
                      <a:pt x="166" y="53"/>
                    </a:lnTo>
                    <a:lnTo>
                      <a:pt x="157" y="55"/>
                    </a:lnTo>
                    <a:lnTo>
                      <a:pt x="148" y="57"/>
                    </a:lnTo>
                    <a:lnTo>
                      <a:pt x="139" y="59"/>
                    </a:lnTo>
                    <a:lnTo>
                      <a:pt x="130" y="60"/>
                    </a:lnTo>
                    <a:lnTo>
                      <a:pt x="120" y="60"/>
                    </a:lnTo>
                    <a:lnTo>
                      <a:pt x="103" y="60"/>
                    </a:lnTo>
                    <a:lnTo>
                      <a:pt x="85" y="56"/>
                    </a:lnTo>
                    <a:lnTo>
                      <a:pt x="69" y="51"/>
                    </a:lnTo>
                    <a:lnTo>
                      <a:pt x="53" y="44"/>
                    </a:lnTo>
                    <a:lnTo>
                      <a:pt x="38" y="36"/>
                    </a:lnTo>
                    <a:lnTo>
                      <a:pt x="24" y="25"/>
                    </a:lnTo>
                    <a:lnTo>
                      <a:pt x="12" y="13"/>
                    </a:lnTo>
                    <a:lnTo>
                      <a:pt x="0" y="0"/>
                    </a:lnTo>
                    <a:lnTo>
                      <a:pt x="2" y="5"/>
                    </a:lnTo>
                    <a:lnTo>
                      <a:pt x="5" y="11"/>
                    </a:lnTo>
                    <a:lnTo>
                      <a:pt x="8" y="15"/>
                    </a:lnTo>
                    <a:lnTo>
                      <a:pt x="11" y="20"/>
                    </a:lnTo>
                    <a:lnTo>
                      <a:pt x="15" y="25"/>
                    </a:lnTo>
                    <a:lnTo>
                      <a:pt x="18" y="30"/>
                    </a:lnTo>
                    <a:lnTo>
                      <a:pt x="22" y="35"/>
                    </a:lnTo>
                    <a:lnTo>
                      <a:pt x="26" y="39"/>
                    </a:lnTo>
                    <a:close/>
                  </a:path>
                </a:pathLst>
              </a:custGeom>
              <a:solidFill>
                <a:srgbClr val="F1AB8E"/>
              </a:solidFill>
              <a:ln w="9525">
                <a:noFill/>
                <a:round/>
                <a:headEnd/>
                <a:tailEnd/>
              </a:ln>
            </p:spPr>
            <p:txBody>
              <a:bodyPr/>
              <a:lstStyle/>
              <a:p>
                <a:endParaRPr lang="zh-CN" altLang="en-US"/>
              </a:p>
            </p:txBody>
          </p:sp>
          <p:sp>
            <p:nvSpPr>
              <p:cNvPr id="18445" name="Freeform 67"/>
              <p:cNvSpPr>
                <a:spLocks/>
              </p:cNvSpPr>
              <p:nvPr/>
            </p:nvSpPr>
            <p:spPr bwMode="auto">
              <a:xfrm>
                <a:off x="1136" y="2679"/>
                <a:ext cx="42" cy="14"/>
              </a:xfrm>
              <a:custGeom>
                <a:avLst/>
                <a:gdLst>
                  <a:gd name="T0" fmla="*/ 0 w 210"/>
                  <a:gd name="T1" fmla="*/ 0 h 84"/>
                  <a:gd name="T2" fmla="*/ 0 w 210"/>
                  <a:gd name="T3" fmla="*/ 0 h 84"/>
                  <a:gd name="T4" fmla="*/ 0 w 210"/>
                  <a:gd name="T5" fmla="*/ 0 h 84"/>
                  <a:gd name="T6" fmla="*/ 0 w 210"/>
                  <a:gd name="T7" fmla="*/ 0 h 84"/>
                  <a:gd name="T8" fmla="*/ 0 w 210"/>
                  <a:gd name="T9" fmla="*/ 0 h 84"/>
                  <a:gd name="T10" fmla="*/ 0 w 210"/>
                  <a:gd name="T11" fmla="*/ 0 h 84"/>
                  <a:gd name="T12" fmla="*/ 0 w 210"/>
                  <a:gd name="T13" fmla="*/ 0 h 84"/>
                  <a:gd name="T14" fmla="*/ 0 w 210"/>
                  <a:gd name="T15" fmla="*/ 0 h 84"/>
                  <a:gd name="T16" fmla="*/ 0 w 210"/>
                  <a:gd name="T17" fmla="*/ 0 h 84"/>
                  <a:gd name="T18" fmla="*/ 0 w 210"/>
                  <a:gd name="T19" fmla="*/ 0 h 84"/>
                  <a:gd name="T20" fmla="*/ 0 w 210"/>
                  <a:gd name="T21" fmla="*/ 0 h 84"/>
                  <a:gd name="T22" fmla="*/ 0 w 210"/>
                  <a:gd name="T23" fmla="*/ 0 h 84"/>
                  <a:gd name="T24" fmla="*/ 0 w 210"/>
                  <a:gd name="T25" fmla="*/ 0 h 84"/>
                  <a:gd name="T26" fmla="*/ 0 w 210"/>
                  <a:gd name="T27" fmla="*/ 0 h 84"/>
                  <a:gd name="T28" fmla="*/ 0 w 210"/>
                  <a:gd name="T29" fmla="*/ 0 h 84"/>
                  <a:gd name="T30" fmla="*/ 0 w 210"/>
                  <a:gd name="T31" fmla="*/ 0 h 84"/>
                  <a:gd name="T32" fmla="*/ 0 w 210"/>
                  <a:gd name="T33" fmla="*/ 0 h 84"/>
                  <a:gd name="T34" fmla="*/ 0 w 210"/>
                  <a:gd name="T35" fmla="*/ 0 h 84"/>
                  <a:gd name="T36" fmla="*/ 0 w 210"/>
                  <a:gd name="T37" fmla="*/ 0 h 84"/>
                  <a:gd name="T38" fmla="*/ 0 w 210"/>
                  <a:gd name="T39" fmla="*/ 0 h 84"/>
                  <a:gd name="T40" fmla="*/ 0 w 210"/>
                  <a:gd name="T41" fmla="*/ 0 h 84"/>
                  <a:gd name="T42" fmla="*/ 0 w 210"/>
                  <a:gd name="T43" fmla="*/ 0 h 84"/>
                  <a:gd name="T44" fmla="*/ 0 w 210"/>
                  <a:gd name="T45" fmla="*/ 0 h 84"/>
                  <a:gd name="T46" fmla="*/ 0 w 210"/>
                  <a:gd name="T47" fmla="*/ 0 h 84"/>
                  <a:gd name="T48" fmla="*/ 0 w 210"/>
                  <a:gd name="T49" fmla="*/ 0 h 84"/>
                  <a:gd name="T50" fmla="*/ 0 w 210"/>
                  <a:gd name="T51" fmla="*/ 0 h 84"/>
                  <a:gd name="T52" fmla="*/ 0 w 210"/>
                  <a:gd name="T53" fmla="*/ 0 h 84"/>
                  <a:gd name="T54" fmla="*/ 0 w 210"/>
                  <a:gd name="T55" fmla="*/ 0 h 84"/>
                  <a:gd name="T56" fmla="*/ 0 w 210"/>
                  <a:gd name="T57" fmla="*/ 0 h 84"/>
                  <a:gd name="T58" fmla="*/ 0 w 210"/>
                  <a:gd name="T59" fmla="*/ 0 h 84"/>
                  <a:gd name="T60" fmla="*/ 0 w 210"/>
                  <a:gd name="T61" fmla="*/ 0 h 84"/>
                  <a:gd name="T62" fmla="*/ 0 w 210"/>
                  <a:gd name="T63" fmla="*/ 0 h 84"/>
                  <a:gd name="T64" fmla="*/ 0 w 210"/>
                  <a:gd name="T65" fmla="*/ 0 h 84"/>
                  <a:gd name="T66" fmla="*/ 0 w 210"/>
                  <a:gd name="T67" fmla="*/ 0 h 84"/>
                  <a:gd name="T68" fmla="*/ 0 w 210"/>
                  <a:gd name="T69" fmla="*/ 0 h 84"/>
                  <a:gd name="T70" fmla="*/ 0 w 210"/>
                  <a:gd name="T71" fmla="*/ 0 h 84"/>
                  <a:gd name="T72" fmla="*/ 0 w 210"/>
                  <a:gd name="T73" fmla="*/ 0 h 84"/>
                  <a:gd name="T74" fmla="*/ 0 w 210"/>
                  <a:gd name="T75" fmla="*/ 0 h 84"/>
                  <a:gd name="T76" fmla="*/ 0 w 210"/>
                  <a:gd name="T77" fmla="*/ 0 h 84"/>
                  <a:gd name="T78" fmla="*/ 0 w 210"/>
                  <a:gd name="T79" fmla="*/ 0 h 84"/>
                  <a:gd name="T80" fmla="*/ 0 w 210"/>
                  <a:gd name="T81" fmla="*/ 0 h 84"/>
                  <a:gd name="T82" fmla="*/ 0 w 210"/>
                  <a:gd name="T83" fmla="*/ 0 h 84"/>
                  <a:gd name="T84" fmla="*/ 0 w 210"/>
                  <a:gd name="T85" fmla="*/ 0 h 84"/>
                  <a:gd name="T86" fmla="*/ 0 w 210"/>
                  <a:gd name="T87" fmla="*/ 0 h 84"/>
                  <a:gd name="T88" fmla="*/ 0 w 210"/>
                  <a:gd name="T89" fmla="*/ 0 h 84"/>
                  <a:gd name="T90" fmla="*/ 0 w 210"/>
                  <a:gd name="T91" fmla="*/ 0 h 84"/>
                  <a:gd name="T92" fmla="*/ 0 w 210"/>
                  <a:gd name="T93" fmla="*/ 0 h 84"/>
                  <a:gd name="T94" fmla="*/ 0 w 210"/>
                  <a:gd name="T95" fmla="*/ 0 h 84"/>
                  <a:gd name="T96" fmla="*/ 0 w 210"/>
                  <a:gd name="T97" fmla="*/ 0 h 84"/>
                  <a:gd name="T98" fmla="*/ 0 w 210"/>
                  <a:gd name="T99" fmla="*/ 0 h 84"/>
                  <a:gd name="T100" fmla="*/ 0 w 210"/>
                  <a:gd name="T101" fmla="*/ 0 h 84"/>
                  <a:gd name="T102" fmla="*/ 0 w 210"/>
                  <a:gd name="T103" fmla="*/ 0 h 84"/>
                  <a:gd name="T104" fmla="*/ 0 w 210"/>
                  <a:gd name="T105" fmla="*/ 0 h 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0"/>
                  <a:gd name="T160" fmla="*/ 0 h 84"/>
                  <a:gd name="T161" fmla="*/ 210 w 210"/>
                  <a:gd name="T162" fmla="*/ 84 h 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0" h="84">
                    <a:moveTo>
                      <a:pt x="17" y="36"/>
                    </a:moveTo>
                    <a:lnTo>
                      <a:pt x="28" y="47"/>
                    </a:lnTo>
                    <a:lnTo>
                      <a:pt x="41" y="56"/>
                    </a:lnTo>
                    <a:lnTo>
                      <a:pt x="53" y="65"/>
                    </a:lnTo>
                    <a:lnTo>
                      <a:pt x="67" y="71"/>
                    </a:lnTo>
                    <a:lnTo>
                      <a:pt x="81" y="77"/>
                    </a:lnTo>
                    <a:lnTo>
                      <a:pt x="96" y="80"/>
                    </a:lnTo>
                    <a:lnTo>
                      <a:pt x="112" y="83"/>
                    </a:lnTo>
                    <a:lnTo>
                      <a:pt x="127" y="84"/>
                    </a:lnTo>
                    <a:lnTo>
                      <a:pt x="134" y="84"/>
                    </a:lnTo>
                    <a:lnTo>
                      <a:pt x="142" y="83"/>
                    </a:lnTo>
                    <a:lnTo>
                      <a:pt x="149" y="83"/>
                    </a:lnTo>
                    <a:lnTo>
                      <a:pt x="156" y="81"/>
                    </a:lnTo>
                    <a:lnTo>
                      <a:pt x="163" y="79"/>
                    </a:lnTo>
                    <a:lnTo>
                      <a:pt x="170" y="78"/>
                    </a:lnTo>
                    <a:lnTo>
                      <a:pt x="176" y="75"/>
                    </a:lnTo>
                    <a:lnTo>
                      <a:pt x="183" y="73"/>
                    </a:lnTo>
                    <a:lnTo>
                      <a:pt x="187" y="69"/>
                    </a:lnTo>
                    <a:lnTo>
                      <a:pt x="190" y="67"/>
                    </a:lnTo>
                    <a:lnTo>
                      <a:pt x="194" y="63"/>
                    </a:lnTo>
                    <a:lnTo>
                      <a:pt x="197" y="61"/>
                    </a:lnTo>
                    <a:lnTo>
                      <a:pt x="200" y="57"/>
                    </a:lnTo>
                    <a:lnTo>
                      <a:pt x="204" y="54"/>
                    </a:lnTo>
                    <a:lnTo>
                      <a:pt x="207" y="50"/>
                    </a:lnTo>
                    <a:lnTo>
                      <a:pt x="210" y="45"/>
                    </a:lnTo>
                    <a:lnTo>
                      <a:pt x="201" y="51"/>
                    </a:lnTo>
                    <a:lnTo>
                      <a:pt x="191" y="57"/>
                    </a:lnTo>
                    <a:lnTo>
                      <a:pt x="181" y="62"/>
                    </a:lnTo>
                    <a:lnTo>
                      <a:pt x="171" y="66"/>
                    </a:lnTo>
                    <a:lnTo>
                      <a:pt x="160" y="69"/>
                    </a:lnTo>
                    <a:lnTo>
                      <a:pt x="149" y="71"/>
                    </a:lnTo>
                    <a:lnTo>
                      <a:pt x="138" y="73"/>
                    </a:lnTo>
                    <a:lnTo>
                      <a:pt x="127" y="73"/>
                    </a:lnTo>
                    <a:lnTo>
                      <a:pt x="118" y="73"/>
                    </a:lnTo>
                    <a:lnTo>
                      <a:pt x="108" y="72"/>
                    </a:lnTo>
                    <a:lnTo>
                      <a:pt x="99" y="71"/>
                    </a:lnTo>
                    <a:lnTo>
                      <a:pt x="89" y="68"/>
                    </a:lnTo>
                    <a:lnTo>
                      <a:pt x="80" y="65"/>
                    </a:lnTo>
                    <a:lnTo>
                      <a:pt x="71" y="62"/>
                    </a:lnTo>
                    <a:lnTo>
                      <a:pt x="63" y="57"/>
                    </a:lnTo>
                    <a:lnTo>
                      <a:pt x="55" y="54"/>
                    </a:lnTo>
                    <a:lnTo>
                      <a:pt x="39" y="43"/>
                    </a:lnTo>
                    <a:lnTo>
                      <a:pt x="25" y="30"/>
                    </a:lnTo>
                    <a:lnTo>
                      <a:pt x="12" y="17"/>
                    </a:lnTo>
                    <a:lnTo>
                      <a:pt x="0" y="0"/>
                    </a:lnTo>
                    <a:lnTo>
                      <a:pt x="1" y="5"/>
                    </a:lnTo>
                    <a:lnTo>
                      <a:pt x="3" y="9"/>
                    </a:lnTo>
                    <a:lnTo>
                      <a:pt x="5" y="14"/>
                    </a:lnTo>
                    <a:lnTo>
                      <a:pt x="7" y="19"/>
                    </a:lnTo>
                    <a:lnTo>
                      <a:pt x="9" y="24"/>
                    </a:lnTo>
                    <a:lnTo>
                      <a:pt x="12" y="27"/>
                    </a:lnTo>
                    <a:lnTo>
                      <a:pt x="14" y="32"/>
                    </a:lnTo>
                    <a:lnTo>
                      <a:pt x="17" y="36"/>
                    </a:lnTo>
                    <a:close/>
                  </a:path>
                </a:pathLst>
              </a:custGeom>
              <a:solidFill>
                <a:srgbClr val="F1AD8F"/>
              </a:solidFill>
              <a:ln w="9525">
                <a:noFill/>
                <a:round/>
                <a:headEnd/>
                <a:tailEnd/>
              </a:ln>
            </p:spPr>
            <p:txBody>
              <a:bodyPr/>
              <a:lstStyle/>
              <a:p>
                <a:endParaRPr lang="zh-CN" altLang="en-US"/>
              </a:p>
            </p:txBody>
          </p:sp>
          <p:sp>
            <p:nvSpPr>
              <p:cNvPr id="18446" name="Freeform 68"/>
              <p:cNvSpPr>
                <a:spLocks/>
              </p:cNvSpPr>
              <p:nvPr/>
            </p:nvSpPr>
            <p:spPr bwMode="auto">
              <a:xfrm>
                <a:off x="1135" y="2677"/>
                <a:ext cx="45" cy="15"/>
              </a:xfrm>
              <a:custGeom>
                <a:avLst/>
                <a:gdLst>
                  <a:gd name="T0" fmla="*/ 0 w 224"/>
                  <a:gd name="T1" fmla="*/ 0 h 95"/>
                  <a:gd name="T2" fmla="*/ 0 w 224"/>
                  <a:gd name="T3" fmla="*/ 0 h 95"/>
                  <a:gd name="T4" fmla="*/ 0 w 224"/>
                  <a:gd name="T5" fmla="*/ 0 h 95"/>
                  <a:gd name="T6" fmla="*/ 0 w 224"/>
                  <a:gd name="T7" fmla="*/ 0 h 95"/>
                  <a:gd name="T8" fmla="*/ 0 w 224"/>
                  <a:gd name="T9" fmla="*/ 0 h 95"/>
                  <a:gd name="T10" fmla="*/ 0 w 224"/>
                  <a:gd name="T11" fmla="*/ 0 h 95"/>
                  <a:gd name="T12" fmla="*/ 0 w 224"/>
                  <a:gd name="T13" fmla="*/ 0 h 95"/>
                  <a:gd name="T14" fmla="*/ 0 w 224"/>
                  <a:gd name="T15" fmla="*/ 0 h 95"/>
                  <a:gd name="T16" fmla="*/ 0 w 224"/>
                  <a:gd name="T17" fmla="*/ 0 h 95"/>
                  <a:gd name="T18" fmla="*/ 0 w 224"/>
                  <a:gd name="T19" fmla="*/ 0 h 95"/>
                  <a:gd name="T20" fmla="*/ 0 w 224"/>
                  <a:gd name="T21" fmla="*/ 0 h 95"/>
                  <a:gd name="T22" fmla="*/ 0 w 224"/>
                  <a:gd name="T23" fmla="*/ 0 h 95"/>
                  <a:gd name="T24" fmla="*/ 0 w 224"/>
                  <a:gd name="T25" fmla="*/ 0 h 95"/>
                  <a:gd name="T26" fmla="*/ 0 w 224"/>
                  <a:gd name="T27" fmla="*/ 0 h 95"/>
                  <a:gd name="T28" fmla="*/ 0 w 224"/>
                  <a:gd name="T29" fmla="*/ 0 h 95"/>
                  <a:gd name="T30" fmla="*/ 0 w 224"/>
                  <a:gd name="T31" fmla="*/ 0 h 95"/>
                  <a:gd name="T32" fmla="*/ 0 w 224"/>
                  <a:gd name="T33" fmla="*/ 0 h 95"/>
                  <a:gd name="T34" fmla="*/ 0 w 224"/>
                  <a:gd name="T35" fmla="*/ 0 h 95"/>
                  <a:gd name="T36" fmla="*/ 0 w 224"/>
                  <a:gd name="T37" fmla="*/ 0 h 95"/>
                  <a:gd name="T38" fmla="*/ 0 w 224"/>
                  <a:gd name="T39" fmla="*/ 0 h 95"/>
                  <a:gd name="T40" fmla="*/ 0 w 224"/>
                  <a:gd name="T41" fmla="*/ 0 h 95"/>
                  <a:gd name="T42" fmla="*/ 0 w 224"/>
                  <a:gd name="T43" fmla="*/ 0 h 95"/>
                  <a:gd name="T44" fmla="*/ 0 w 224"/>
                  <a:gd name="T45" fmla="*/ 0 h 95"/>
                  <a:gd name="T46" fmla="*/ 0 w 224"/>
                  <a:gd name="T47" fmla="*/ 0 h 95"/>
                  <a:gd name="T48" fmla="*/ 0 w 224"/>
                  <a:gd name="T49" fmla="*/ 0 h 95"/>
                  <a:gd name="T50" fmla="*/ 0 w 224"/>
                  <a:gd name="T51" fmla="*/ 0 h 95"/>
                  <a:gd name="T52" fmla="*/ 0 w 224"/>
                  <a:gd name="T53" fmla="*/ 0 h 95"/>
                  <a:gd name="T54" fmla="*/ 0 w 224"/>
                  <a:gd name="T55" fmla="*/ 0 h 95"/>
                  <a:gd name="T56" fmla="*/ 0 w 224"/>
                  <a:gd name="T57" fmla="*/ 0 h 95"/>
                  <a:gd name="T58" fmla="*/ 0 w 224"/>
                  <a:gd name="T59" fmla="*/ 0 h 95"/>
                  <a:gd name="T60" fmla="*/ 0 w 224"/>
                  <a:gd name="T61" fmla="*/ 0 h 95"/>
                  <a:gd name="T62" fmla="*/ 0 w 224"/>
                  <a:gd name="T63" fmla="*/ 0 h 95"/>
                  <a:gd name="T64" fmla="*/ 0 w 224"/>
                  <a:gd name="T65" fmla="*/ 0 h 95"/>
                  <a:gd name="T66" fmla="*/ 0 w 224"/>
                  <a:gd name="T67" fmla="*/ 0 h 95"/>
                  <a:gd name="T68" fmla="*/ 0 w 224"/>
                  <a:gd name="T69" fmla="*/ 0 h 95"/>
                  <a:gd name="T70" fmla="*/ 0 w 224"/>
                  <a:gd name="T71" fmla="*/ 0 h 95"/>
                  <a:gd name="T72" fmla="*/ 0 w 224"/>
                  <a:gd name="T73" fmla="*/ 0 h 95"/>
                  <a:gd name="T74" fmla="*/ 0 w 224"/>
                  <a:gd name="T75" fmla="*/ 0 h 95"/>
                  <a:gd name="T76" fmla="*/ 0 w 224"/>
                  <a:gd name="T77" fmla="*/ 0 h 95"/>
                  <a:gd name="T78" fmla="*/ 0 w 224"/>
                  <a:gd name="T79" fmla="*/ 0 h 95"/>
                  <a:gd name="T80" fmla="*/ 0 w 224"/>
                  <a:gd name="T81" fmla="*/ 0 h 95"/>
                  <a:gd name="T82" fmla="*/ 0 w 224"/>
                  <a:gd name="T83" fmla="*/ 0 h 95"/>
                  <a:gd name="T84" fmla="*/ 0 w 224"/>
                  <a:gd name="T85" fmla="*/ 0 h 95"/>
                  <a:gd name="T86" fmla="*/ 0 w 224"/>
                  <a:gd name="T87" fmla="*/ 0 h 95"/>
                  <a:gd name="T88" fmla="*/ 0 w 224"/>
                  <a:gd name="T89" fmla="*/ 0 h 95"/>
                  <a:gd name="T90" fmla="*/ 0 w 224"/>
                  <a:gd name="T91" fmla="*/ 0 h 95"/>
                  <a:gd name="T92" fmla="*/ 0 w 224"/>
                  <a:gd name="T93" fmla="*/ 0 h 95"/>
                  <a:gd name="T94" fmla="*/ 0 w 224"/>
                  <a:gd name="T95" fmla="*/ 0 h 95"/>
                  <a:gd name="T96" fmla="*/ 0 w 224"/>
                  <a:gd name="T97" fmla="*/ 0 h 95"/>
                  <a:gd name="T98" fmla="*/ 0 w 224"/>
                  <a:gd name="T99" fmla="*/ 0 h 95"/>
                  <a:gd name="T100" fmla="*/ 0 w 224"/>
                  <a:gd name="T101" fmla="*/ 0 h 95"/>
                  <a:gd name="T102" fmla="*/ 0 w 224"/>
                  <a:gd name="T103" fmla="*/ 0 h 95"/>
                  <a:gd name="T104" fmla="*/ 0 w 224"/>
                  <a:gd name="T105" fmla="*/ 0 h 95"/>
                  <a:gd name="T106" fmla="*/ 0 w 224"/>
                  <a:gd name="T107" fmla="*/ 0 h 95"/>
                  <a:gd name="T108" fmla="*/ 0 w 224"/>
                  <a:gd name="T109" fmla="*/ 0 h 95"/>
                  <a:gd name="T110" fmla="*/ 0 w 224"/>
                  <a:gd name="T111" fmla="*/ 0 h 95"/>
                  <a:gd name="T112" fmla="*/ 0 w 224"/>
                  <a:gd name="T113" fmla="*/ 0 h 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4"/>
                  <a:gd name="T172" fmla="*/ 0 h 95"/>
                  <a:gd name="T173" fmla="*/ 224 w 224"/>
                  <a:gd name="T174" fmla="*/ 95 h 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4" h="95">
                    <a:moveTo>
                      <a:pt x="12" y="35"/>
                    </a:moveTo>
                    <a:lnTo>
                      <a:pt x="24" y="48"/>
                    </a:lnTo>
                    <a:lnTo>
                      <a:pt x="37" y="60"/>
                    </a:lnTo>
                    <a:lnTo>
                      <a:pt x="50" y="71"/>
                    </a:lnTo>
                    <a:lnTo>
                      <a:pt x="65" y="79"/>
                    </a:lnTo>
                    <a:lnTo>
                      <a:pt x="81" y="86"/>
                    </a:lnTo>
                    <a:lnTo>
                      <a:pt x="97" y="91"/>
                    </a:lnTo>
                    <a:lnTo>
                      <a:pt x="115" y="95"/>
                    </a:lnTo>
                    <a:lnTo>
                      <a:pt x="132" y="95"/>
                    </a:lnTo>
                    <a:lnTo>
                      <a:pt x="142" y="95"/>
                    </a:lnTo>
                    <a:lnTo>
                      <a:pt x="151" y="94"/>
                    </a:lnTo>
                    <a:lnTo>
                      <a:pt x="160" y="92"/>
                    </a:lnTo>
                    <a:lnTo>
                      <a:pt x="169" y="90"/>
                    </a:lnTo>
                    <a:lnTo>
                      <a:pt x="178" y="88"/>
                    </a:lnTo>
                    <a:lnTo>
                      <a:pt x="187" y="84"/>
                    </a:lnTo>
                    <a:lnTo>
                      <a:pt x="195" y="80"/>
                    </a:lnTo>
                    <a:lnTo>
                      <a:pt x="203" y="77"/>
                    </a:lnTo>
                    <a:lnTo>
                      <a:pt x="206" y="73"/>
                    </a:lnTo>
                    <a:lnTo>
                      <a:pt x="209" y="70"/>
                    </a:lnTo>
                    <a:lnTo>
                      <a:pt x="212" y="67"/>
                    </a:lnTo>
                    <a:lnTo>
                      <a:pt x="214" y="64"/>
                    </a:lnTo>
                    <a:lnTo>
                      <a:pt x="217" y="60"/>
                    </a:lnTo>
                    <a:lnTo>
                      <a:pt x="219" y="56"/>
                    </a:lnTo>
                    <a:lnTo>
                      <a:pt x="222" y="53"/>
                    </a:lnTo>
                    <a:lnTo>
                      <a:pt x="224" y="49"/>
                    </a:lnTo>
                    <a:lnTo>
                      <a:pt x="214" y="56"/>
                    </a:lnTo>
                    <a:lnTo>
                      <a:pt x="204" y="64"/>
                    </a:lnTo>
                    <a:lnTo>
                      <a:pt x="193" y="70"/>
                    </a:lnTo>
                    <a:lnTo>
                      <a:pt x="181" y="76"/>
                    </a:lnTo>
                    <a:lnTo>
                      <a:pt x="170" y="79"/>
                    </a:lnTo>
                    <a:lnTo>
                      <a:pt x="157" y="82"/>
                    </a:lnTo>
                    <a:lnTo>
                      <a:pt x="145" y="84"/>
                    </a:lnTo>
                    <a:lnTo>
                      <a:pt x="132" y="84"/>
                    </a:lnTo>
                    <a:lnTo>
                      <a:pt x="122" y="84"/>
                    </a:lnTo>
                    <a:lnTo>
                      <a:pt x="112" y="83"/>
                    </a:lnTo>
                    <a:lnTo>
                      <a:pt x="101" y="82"/>
                    </a:lnTo>
                    <a:lnTo>
                      <a:pt x="92" y="78"/>
                    </a:lnTo>
                    <a:lnTo>
                      <a:pt x="82" y="76"/>
                    </a:lnTo>
                    <a:lnTo>
                      <a:pt x="73" y="71"/>
                    </a:lnTo>
                    <a:lnTo>
                      <a:pt x="64" y="67"/>
                    </a:lnTo>
                    <a:lnTo>
                      <a:pt x="56" y="61"/>
                    </a:lnTo>
                    <a:lnTo>
                      <a:pt x="47" y="55"/>
                    </a:lnTo>
                    <a:lnTo>
                      <a:pt x="40" y="49"/>
                    </a:lnTo>
                    <a:lnTo>
                      <a:pt x="32" y="42"/>
                    </a:lnTo>
                    <a:lnTo>
                      <a:pt x="25" y="35"/>
                    </a:lnTo>
                    <a:lnTo>
                      <a:pt x="18" y="28"/>
                    </a:lnTo>
                    <a:lnTo>
                      <a:pt x="12" y="19"/>
                    </a:lnTo>
                    <a:lnTo>
                      <a:pt x="6" y="10"/>
                    </a:lnTo>
                    <a:lnTo>
                      <a:pt x="0" y="0"/>
                    </a:lnTo>
                    <a:lnTo>
                      <a:pt x="1" y="5"/>
                    </a:lnTo>
                    <a:lnTo>
                      <a:pt x="2" y="10"/>
                    </a:lnTo>
                    <a:lnTo>
                      <a:pt x="4" y="13"/>
                    </a:lnTo>
                    <a:lnTo>
                      <a:pt x="5" y="18"/>
                    </a:lnTo>
                    <a:lnTo>
                      <a:pt x="7" y="23"/>
                    </a:lnTo>
                    <a:lnTo>
                      <a:pt x="8" y="26"/>
                    </a:lnTo>
                    <a:lnTo>
                      <a:pt x="10" y="30"/>
                    </a:lnTo>
                    <a:lnTo>
                      <a:pt x="12" y="35"/>
                    </a:lnTo>
                    <a:close/>
                  </a:path>
                </a:pathLst>
              </a:custGeom>
              <a:solidFill>
                <a:srgbClr val="F2AF91"/>
              </a:solidFill>
              <a:ln w="9525">
                <a:noFill/>
                <a:round/>
                <a:headEnd/>
                <a:tailEnd/>
              </a:ln>
            </p:spPr>
            <p:txBody>
              <a:bodyPr/>
              <a:lstStyle/>
              <a:p>
                <a:endParaRPr lang="zh-CN" altLang="en-US"/>
              </a:p>
            </p:txBody>
          </p:sp>
          <p:sp>
            <p:nvSpPr>
              <p:cNvPr id="18447" name="Freeform 69"/>
              <p:cNvSpPr>
                <a:spLocks/>
              </p:cNvSpPr>
              <p:nvPr/>
            </p:nvSpPr>
            <p:spPr bwMode="auto">
              <a:xfrm>
                <a:off x="1135" y="2674"/>
                <a:ext cx="47" cy="18"/>
              </a:xfrm>
              <a:custGeom>
                <a:avLst/>
                <a:gdLst>
                  <a:gd name="T0" fmla="*/ 0 w 235"/>
                  <a:gd name="T1" fmla="*/ 0 h 106"/>
                  <a:gd name="T2" fmla="*/ 0 w 235"/>
                  <a:gd name="T3" fmla="*/ 0 h 106"/>
                  <a:gd name="T4" fmla="*/ 0 w 235"/>
                  <a:gd name="T5" fmla="*/ 0 h 106"/>
                  <a:gd name="T6" fmla="*/ 0 w 235"/>
                  <a:gd name="T7" fmla="*/ 0 h 106"/>
                  <a:gd name="T8" fmla="*/ 0 w 235"/>
                  <a:gd name="T9" fmla="*/ 0 h 106"/>
                  <a:gd name="T10" fmla="*/ 0 w 235"/>
                  <a:gd name="T11" fmla="*/ 0 h 106"/>
                  <a:gd name="T12" fmla="*/ 0 w 235"/>
                  <a:gd name="T13" fmla="*/ 0 h 106"/>
                  <a:gd name="T14" fmla="*/ 0 w 235"/>
                  <a:gd name="T15" fmla="*/ 0 h 106"/>
                  <a:gd name="T16" fmla="*/ 0 w 235"/>
                  <a:gd name="T17" fmla="*/ 0 h 106"/>
                  <a:gd name="T18" fmla="*/ 0 w 235"/>
                  <a:gd name="T19" fmla="*/ 0 h 106"/>
                  <a:gd name="T20" fmla="*/ 0 w 235"/>
                  <a:gd name="T21" fmla="*/ 0 h 106"/>
                  <a:gd name="T22" fmla="*/ 0 w 235"/>
                  <a:gd name="T23" fmla="*/ 0 h 106"/>
                  <a:gd name="T24" fmla="*/ 0 w 235"/>
                  <a:gd name="T25" fmla="*/ 0 h 106"/>
                  <a:gd name="T26" fmla="*/ 0 w 235"/>
                  <a:gd name="T27" fmla="*/ 0 h 106"/>
                  <a:gd name="T28" fmla="*/ 0 w 235"/>
                  <a:gd name="T29" fmla="*/ 0 h 106"/>
                  <a:gd name="T30" fmla="*/ 0 w 235"/>
                  <a:gd name="T31" fmla="*/ 0 h 106"/>
                  <a:gd name="T32" fmla="*/ 0 w 235"/>
                  <a:gd name="T33" fmla="*/ 0 h 106"/>
                  <a:gd name="T34" fmla="*/ 0 w 235"/>
                  <a:gd name="T35" fmla="*/ 0 h 106"/>
                  <a:gd name="T36" fmla="*/ 0 w 235"/>
                  <a:gd name="T37" fmla="*/ 0 h 106"/>
                  <a:gd name="T38" fmla="*/ 0 w 235"/>
                  <a:gd name="T39" fmla="*/ 0 h 106"/>
                  <a:gd name="T40" fmla="*/ 0 w 235"/>
                  <a:gd name="T41" fmla="*/ 0 h 106"/>
                  <a:gd name="T42" fmla="*/ 0 w 235"/>
                  <a:gd name="T43" fmla="*/ 0 h 106"/>
                  <a:gd name="T44" fmla="*/ 0 w 235"/>
                  <a:gd name="T45" fmla="*/ 0 h 106"/>
                  <a:gd name="T46" fmla="*/ 0 w 235"/>
                  <a:gd name="T47" fmla="*/ 0 h 106"/>
                  <a:gd name="T48" fmla="*/ 0 w 235"/>
                  <a:gd name="T49" fmla="*/ 0 h 106"/>
                  <a:gd name="T50" fmla="*/ 0 w 235"/>
                  <a:gd name="T51" fmla="*/ 0 h 106"/>
                  <a:gd name="T52" fmla="*/ 0 w 235"/>
                  <a:gd name="T53" fmla="*/ 0 h 106"/>
                  <a:gd name="T54" fmla="*/ 0 w 235"/>
                  <a:gd name="T55" fmla="*/ 0 h 106"/>
                  <a:gd name="T56" fmla="*/ 0 w 235"/>
                  <a:gd name="T57" fmla="*/ 0 h 106"/>
                  <a:gd name="T58" fmla="*/ 0 w 235"/>
                  <a:gd name="T59" fmla="*/ 0 h 106"/>
                  <a:gd name="T60" fmla="*/ 0 w 235"/>
                  <a:gd name="T61" fmla="*/ 0 h 106"/>
                  <a:gd name="T62" fmla="*/ 0 w 235"/>
                  <a:gd name="T63" fmla="*/ 0 h 106"/>
                  <a:gd name="T64" fmla="*/ 0 w 235"/>
                  <a:gd name="T65" fmla="*/ 0 h 106"/>
                  <a:gd name="T66" fmla="*/ 0 w 235"/>
                  <a:gd name="T67" fmla="*/ 0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5"/>
                  <a:gd name="T103" fmla="*/ 0 h 106"/>
                  <a:gd name="T104" fmla="*/ 235 w 235"/>
                  <a:gd name="T105" fmla="*/ 106 h 1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5" h="106">
                    <a:moveTo>
                      <a:pt x="8" y="33"/>
                    </a:moveTo>
                    <a:lnTo>
                      <a:pt x="20" y="50"/>
                    </a:lnTo>
                    <a:lnTo>
                      <a:pt x="33" y="63"/>
                    </a:lnTo>
                    <a:lnTo>
                      <a:pt x="47" y="76"/>
                    </a:lnTo>
                    <a:lnTo>
                      <a:pt x="63" y="87"/>
                    </a:lnTo>
                    <a:lnTo>
                      <a:pt x="71" y="90"/>
                    </a:lnTo>
                    <a:lnTo>
                      <a:pt x="79" y="95"/>
                    </a:lnTo>
                    <a:lnTo>
                      <a:pt x="88" y="98"/>
                    </a:lnTo>
                    <a:lnTo>
                      <a:pt x="97" y="101"/>
                    </a:lnTo>
                    <a:lnTo>
                      <a:pt x="107" y="104"/>
                    </a:lnTo>
                    <a:lnTo>
                      <a:pt x="116" y="105"/>
                    </a:lnTo>
                    <a:lnTo>
                      <a:pt x="126" y="106"/>
                    </a:lnTo>
                    <a:lnTo>
                      <a:pt x="135" y="106"/>
                    </a:lnTo>
                    <a:lnTo>
                      <a:pt x="146" y="106"/>
                    </a:lnTo>
                    <a:lnTo>
                      <a:pt x="157" y="104"/>
                    </a:lnTo>
                    <a:lnTo>
                      <a:pt x="168" y="102"/>
                    </a:lnTo>
                    <a:lnTo>
                      <a:pt x="179" y="99"/>
                    </a:lnTo>
                    <a:lnTo>
                      <a:pt x="189" y="95"/>
                    </a:lnTo>
                    <a:lnTo>
                      <a:pt x="199" y="90"/>
                    </a:lnTo>
                    <a:lnTo>
                      <a:pt x="209" y="84"/>
                    </a:lnTo>
                    <a:lnTo>
                      <a:pt x="218" y="78"/>
                    </a:lnTo>
                    <a:lnTo>
                      <a:pt x="220" y="76"/>
                    </a:lnTo>
                    <a:lnTo>
                      <a:pt x="222" y="72"/>
                    </a:lnTo>
                    <a:lnTo>
                      <a:pt x="224" y="70"/>
                    </a:lnTo>
                    <a:lnTo>
                      <a:pt x="226" y="66"/>
                    </a:lnTo>
                    <a:lnTo>
                      <a:pt x="228" y="63"/>
                    </a:lnTo>
                    <a:lnTo>
                      <a:pt x="231" y="59"/>
                    </a:lnTo>
                    <a:lnTo>
                      <a:pt x="233" y="57"/>
                    </a:lnTo>
                    <a:lnTo>
                      <a:pt x="235" y="53"/>
                    </a:lnTo>
                    <a:lnTo>
                      <a:pt x="235" y="52"/>
                    </a:lnTo>
                    <a:lnTo>
                      <a:pt x="235" y="51"/>
                    </a:lnTo>
                    <a:lnTo>
                      <a:pt x="224" y="62"/>
                    </a:lnTo>
                    <a:lnTo>
                      <a:pt x="213" y="70"/>
                    </a:lnTo>
                    <a:lnTo>
                      <a:pt x="201" y="77"/>
                    </a:lnTo>
                    <a:lnTo>
                      <a:pt x="189" y="83"/>
                    </a:lnTo>
                    <a:lnTo>
                      <a:pt x="176" y="88"/>
                    </a:lnTo>
                    <a:lnTo>
                      <a:pt x="163" y="92"/>
                    </a:lnTo>
                    <a:lnTo>
                      <a:pt x="149" y="94"/>
                    </a:lnTo>
                    <a:lnTo>
                      <a:pt x="135" y="95"/>
                    </a:lnTo>
                    <a:lnTo>
                      <a:pt x="124" y="95"/>
                    </a:lnTo>
                    <a:lnTo>
                      <a:pt x="114" y="94"/>
                    </a:lnTo>
                    <a:lnTo>
                      <a:pt x="103" y="92"/>
                    </a:lnTo>
                    <a:lnTo>
                      <a:pt x="93" y="88"/>
                    </a:lnTo>
                    <a:lnTo>
                      <a:pt x="83" y="84"/>
                    </a:lnTo>
                    <a:lnTo>
                      <a:pt x="73" y="80"/>
                    </a:lnTo>
                    <a:lnTo>
                      <a:pt x="64" y="75"/>
                    </a:lnTo>
                    <a:lnTo>
                      <a:pt x="55" y="69"/>
                    </a:lnTo>
                    <a:lnTo>
                      <a:pt x="47" y="63"/>
                    </a:lnTo>
                    <a:lnTo>
                      <a:pt x="39" y="56"/>
                    </a:lnTo>
                    <a:lnTo>
                      <a:pt x="31" y="47"/>
                    </a:lnTo>
                    <a:lnTo>
                      <a:pt x="24" y="39"/>
                    </a:lnTo>
                    <a:lnTo>
                      <a:pt x="17" y="30"/>
                    </a:lnTo>
                    <a:lnTo>
                      <a:pt x="11" y="21"/>
                    </a:lnTo>
                    <a:lnTo>
                      <a:pt x="6" y="11"/>
                    </a:lnTo>
                    <a:lnTo>
                      <a:pt x="0" y="0"/>
                    </a:lnTo>
                    <a:lnTo>
                      <a:pt x="1" y="5"/>
                    </a:lnTo>
                    <a:lnTo>
                      <a:pt x="2" y="9"/>
                    </a:lnTo>
                    <a:lnTo>
                      <a:pt x="2" y="14"/>
                    </a:lnTo>
                    <a:lnTo>
                      <a:pt x="3" y="17"/>
                    </a:lnTo>
                    <a:lnTo>
                      <a:pt x="4" y="21"/>
                    </a:lnTo>
                    <a:lnTo>
                      <a:pt x="5" y="26"/>
                    </a:lnTo>
                    <a:lnTo>
                      <a:pt x="7" y="29"/>
                    </a:lnTo>
                    <a:lnTo>
                      <a:pt x="8" y="33"/>
                    </a:lnTo>
                    <a:close/>
                  </a:path>
                </a:pathLst>
              </a:custGeom>
              <a:solidFill>
                <a:srgbClr val="F2B191"/>
              </a:solidFill>
              <a:ln w="9525">
                <a:noFill/>
                <a:round/>
                <a:headEnd/>
                <a:tailEnd/>
              </a:ln>
            </p:spPr>
            <p:txBody>
              <a:bodyPr/>
              <a:lstStyle/>
              <a:p>
                <a:endParaRPr lang="zh-CN" altLang="en-US"/>
              </a:p>
            </p:txBody>
          </p:sp>
          <p:sp>
            <p:nvSpPr>
              <p:cNvPr id="18448" name="Freeform 70"/>
              <p:cNvSpPr>
                <a:spLocks/>
              </p:cNvSpPr>
              <p:nvPr/>
            </p:nvSpPr>
            <p:spPr bwMode="auto">
              <a:xfrm>
                <a:off x="1134" y="2672"/>
                <a:ext cx="49" cy="19"/>
              </a:xfrm>
              <a:custGeom>
                <a:avLst/>
                <a:gdLst>
                  <a:gd name="T0" fmla="*/ 0 w 242"/>
                  <a:gd name="T1" fmla="*/ 0 h 114"/>
                  <a:gd name="T2" fmla="*/ 0 w 242"/>
                  <a:gd name="T3" fmla="*/ 0 h 114"/>
                  <a:gd name="T4" fmla="*/ 0 w 242"/>
                  <a:gd name="T5" fmla="*/ 0 h 114"/>
                  <a:gd name="T6" fmla="*/ 0 w 242"/>
                  <a:gd name="T7" fmla="*/ 0 h 114"/>
                  <a:gd name="T8" fmla="*/ 0 w 242"/>
                  <a:gd name="T9" fmla="*/ 0 h 114"/>
                  <a:gd name="T10" fmla="*/ 0 w 242"/>
                  <a:gd name="T11" fmla="*/ 0 h 114"/>
                  <a:gd name="T12" fmla="*/ 0 w 242"/>
                  <a:gd name="T13" fmla="*/ 0 h 114"/>
                  <a:gd name="T14" fmla="*/ 0 w 242"/>
                  <a:gd name="T15" fmla="*/ 0 h 114"/>
                  <a:gd name="T16" fmla="*/ 0 w 242"/>
                  <a:gd name="T17" fmla="*/ 0 h 114"/>
                  <a:gd name="T18" fmla="*/ 0 w 242"/>
                  <a:gd name="T19" fmla="*/ 0 h 114"/>
                  <a:gd name="T20" fmla="*/ 0 w 242"/>
                  <a:gd name="T21" fmla="*/ 0 h 114"/>
                  <a:gd name="T22" fmla="*/ 0 w 242"/>
                  <a:gd name="T23" fmla="*/ 0 h 114"/>
                  <a:gd name="T24" fmla="*/ 0 w 242"/>
                  <a:gd name="T25" fmla="*/ 0 h 114"/>
                  <a:gd name="T26" fmla="*/ 0 w 242"/>
                  <a:gd name="T27" fmla="*/ 0 h 114"/>
                  <a:gd name="T28" fmla="*/ 0 w 242"/>
                  <a:gd name="T29" fmla="*/ 0 h 114"/>
                  <a:gd name="T30" fmla="*/ 0 w 242"/>
                  <a:gd name="T31" fmla="*/ 0 h 114"/>
                  <a:gd name="T32" fmla="*/ 0 w 242"/>
                  <a:gd name="T33" fmla="*/ 0 h 114"/>
                  <a:gd name="T34" fmla="*/ 0 w 242"/>
                  <a:gd name="T35" fmla="*/ 0 h 114"/>
                  <a:gd name="T36" fmla="*/ 0 w 242"/>
                  <a:gd name="T37" fmla="*/ 0 h 114"/>
                  <a:gd name="T38" fmla="*/ 0 w 242"/>
                  <a:gd name="T39" fmla="*/ 0 h 114"/>
                  <a:gd name="T40" fmla="*/ 0 w 242"/>
                  <a:gd name="T41" fmla="*/ 0 h 114"/>
                  <a:gd name="T42" fmla="*/ 0 w 242"/>
                  <a:gd name="T43" fmla="*/ 0 h 114"/>
                  <a:gd name="T44" fmla="*/ 0 w 242"/>
                  <a:gd name="T45" fmla="*/ 0 h 114"/>
                  <a:gd name="T46" fmla="*/ 0 w 242"/>
                  <a:gd name="T47" fmla="*/ 0 h 114"/>
                  <a:gd name="T48" fmla="*/ 0 w 242"/>
                  <a:gd name="T49" fmla="*/ 0 h 114"/>
                  <a:gd name="T50" fmla="*/ 0 w 242"/>
                  <a:gd name="T51" fmla="*/ 0 h 114"/>
                  <a:gd name="T52" fmla="*/ 0 w 242"/>
                  <a:gd name="T53" fmla="*/ 0 h 114"/>
                  <a:gd name="T54" fmla="*/ 0 w 242"/>
                  <a:gd name="T55" fmla="*/ 0 h 114"/>
                  <a:gd name="T56" fmla="*/ 0 w 242"/>
                  <a:gd name="T57" fmla="*/ 0 h 114"/>
                  <a:gd name="T58" fmla="*/ 0 w 242"/>
                  <a:gd name="T59" fmla="*/ 0 h 114"/>
                  <a:gd name="T60" fmla="*/ 0 w 242"/>
                  <a:gd name="T61" fmla="*/ 0 h 114"/>
                  <a:gd name="T62" fmla="*/ 0 w 242"/>
                  <a:gd name="T63" fmla="*/ 0 h 114"/>
                  <a:gd name="T64" fmla="*/ 0 w 242"/>
                  <a:gd name="T65" fmla="*/ 0 h 114"/>
                  <a:gd name="T66" fmla="*/ 0 w 242"/>
                  <a:gd name="T67" fmla="*/ 0 h 114"/>
                  <a:gd name="T68" fmla="*/ 0 w 242"/>
                  <a:gd name="T69" fmla="*/ 0 h 114"/>
                  <a:gd name="T70" fmla="*/ 0 w 242"/>
                  <a:gd name="T71" fmla="*/ 0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114"/>
                  <a:gd name="T110" fmla="*/ 242 w 242"/>
                  <a:gd name="T111" fmla="*/ 114 h 1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114">
                    <a:moveTo>
                      <a:pt x="4" y="30"/>
                    </a:moveTo>
                    <a:lnTo>
                      <a:pt x="10" y="40"/>
                    </a:lnTo>
                    <a:lnTo>
                      <a:pt x="16" y="49"/>
                    </a:lnTo>
                    <a:lnTo>
                      <a:pt x="22" y="58"/>
                    </a:lnTo>
                    <a:lnTo>
                      <a:pt x="29" y="65"/>
                    </a:lnTo>
                    <a:lnTo>
                      <a:pt x="36" y="72"/>
                    </a:lnTo>
                    <a:lnTo>
                      <a:pt x="44" y="79"/>
                    </a:lnTo>
                    <a:lnTo>
                      <a:pt x="51" y="85"/>
                    </a:lnTo>
                    <a:lnTo>
                      <a:pt x="60" y="91"/>
                    </a:lnTo>
                    <a:lnTo>
                      <a:pt x="68" y="97"/>
                    </a:lnTo>
                    <a:lnTo>
                      <a:pt x="77" y="101"/>
                    </a:lnTo>
                    <a:lnTo>
                      <a:pt x="86" y="106"/>
                    </a:lnTo>
                    <a:lnTo>
                      <a:pt x="96" y="108"/>
                    </a:lnTo>
                    <a:lnTo>
                      <a:pt x="105" y="112"/>
                    </a:lnTo>
                    <a:lnTo>
                      <a:pt x="116" y="113"/>
                    </a:lnTo>
                    <a:lnTo>
                      <a:pt x="126" y="114"/>
                    </a:lnTo>
                    <a:lnTo>
                      <a:pt x="136" y="114"/>
                    </a:lnTo>
                    <a:lnTo>
                      <a:pt x="149" y="114"/>
                    </a:lnTo>
                    <a:lnTo>
                      <a:pt x="161" y="112"/>
                    </a:lnTo>
                    <a:lnTo>
                      <a:pt x="174" y="109"/>
                    </a:lnTo>
                    <a:lnTo>
                      <a:pt x="185" y="106"/>
                    </a:lnTo>
                    <a:lnTo>
                      <a:pt x="197" y="100"/>
                    </a:lnTo>
                    <a:lnTo>
                      <a:pt x="208" y="94"/>
                    </a:lnTo>
                    <a:lnTo>
                      <a:pt x="218" y="86"/>
                    </a:lnTo>
                    <a:lnTo>
                      <a:pt x="228" y="79"/>
                    </a:lnTo>
                    <a:lnTo>
                      <a:pt x="229" y="78"/>
                    </a:lnTo>
                    <a:lnTo>
                      <a:pt x="230" y="76"/>
                    </a:lnTo>
                    <a:lnTo>
                      <a:pt x="232" y="74"/>
                    </a:lnTo>
                    <a:lnTo>
                      <a:pt x="232" y="73"/>
                    </a:lnTo>
                    <a:lnTo>
                      <a:pt x="233" y="72"/>
                    </a:lnTo>
                    <a:lnTo>
                      <a:pt x="234" y="70"/>
                    </a:lnTo>
                    <a:lnTo>
                      <a:pt x="235" y="68"/>
                    </a:lnTo>
                    <a:lnTo>
                      <a:pt x="236" y="67"/>
                    </a:lnTo>
                    <a:lnTo>
                      <a:pt x="237" y="65"/>
                    </a:lnTo>
                    <a:lnTo>
                      <a:pt x="237" y="64"/>
                    </a:lnTo>
                    <a:lnTo>
                      <a:pt x="238" y="61"/>
                    </a:lnTo>
                    <a:lnTo>
                      <a:pt x="239" y="59"/>
                    </a:lnTo>
                    <a:lnTo>
                      <a:pt x="240" y="58"/>
                    </a:lnTo>
                    <a:lnTo>
                      <a:pt x="241" y="55"/>
                    </a:lnTo>
                    <a:lnTo>
                      <a:pt x="241" y="54"/>
                    </a:lnTo>
                    <a:lnTo>
                      <a:pt x="242" y="52"/>
                    </a:lnTo>
                    <a:lnTo>
                      <a:pt x="230" y="64"/>
                    </a:lnTo>
                    <a:lnTo>
                      <a:pt x="219" y="73"/>
                    </a:lnTo>
                    <a:lnTo>
                      <a:pt x="207" y="83"/>
                    </a:lnTo>
                    <a:lnTo>
                      <a:pt x="194" y="90"/>
                    </a:lnTo>
                    <a:lnTo>
                      <a:pt x="180" y="96"/>
                    </a:lnTo>
                    <a:lnTo>
                      <a:pt x="166" y="100"/>
                    </a:lnTo>
                    <a:lnTo>
                      <a:pt x="151" y="103"/>
                    </a:lnTo>
                    <a:lnTo>
                      <a:pt x="136" y="103"/>
                    </a:lnTo>
                    <a:lnTo>
                      <a:pt x="125" y="103"/>
                    </a:lnTo>
                    <a:lnTo>
                      <a:pt x="114" y="102"/>
                    </a:lnTo>
                    <a:lnTo>
                      <a:pt x="102" y="100"/>
                    </a:lnTo>
                    <a:lnTo>
                      <a:pt x="92" y="96"/>
                    </a:lnTo>
                    <a:lnTo>
                      <a:pt x="82" y="92"/>
                    </a:lnTo>
                    <a:lnTo>
                      <a:pt x="72" y="88"/>
                    </a:lnTo>
                    <a:lnTo>
                      <a:pt x="63" y="82"/>
                    </a:lnTo>
                    <a:lnTo>
                      <a:pt x="54" y="74"/>
                    </a:lnTo>
                    <a:lnTo>
                      <a:pt x="45" y="67"/>
                    </a:lnTo>
                    <a:lnTo>
                      <a:pt x="37" y="60"/>
                    </a:lnTo>
                    <a:lnTo>
                      <a:pt x="30" y="52"/>
                    </a:lnTo>
                    <a:lnTo>
                      <a:pt x="23" y="42"/>
                    </a:lnTo>
                    <a:lnTo>
                      <a:pt x="16" y="32"/>
                    </a:lnTo>
                    <a:lnTo>
                      <a:pt x="10" y="22"/>
                    </a:lnTo>
                    <a:lnTo>
                      <a:pt x="5" y="11"/>
                    </a:lnTo>
                    <a:lnTo>
                      <a:pt x="0" y="0"/>
                    </a:lnTo>
                    <a:lnTo>
                      <a:pt x="0" y="4"/>
                    </a:lnTo>
                    <a:lnTo>
                      <a:pt x="1" y="7"/>
                    </a:lnTo>
                    <a:lnTo>
                      <a:pt x="1" y="11"/>
                    </a:lnTo>
                    <a:lnTo>
                      <a:pt x="1" y="16"/>
                    </a:lnTo>
                    <a:lnTo>
                      <a:pt x="2" y="19"/>
                    </a:lnTo>
                    <a:lnTo>
                      <a:pt x="3" y="23"/>
                    </a:lnTo>
                    <a:lnTo>
                      <a:pt x="3" y="26"/>
                    </a:lnTo>
                    <a:lnTo>
                      <a:pt x="4" y="30"/>
                    </a:lnTo>
                    <a:close/>
                  </a:path>
                </a:pathLst>
              </a:custGeom>
              <a:solidFill>
                <a:srgbClr val="F2B493"/>
              </a:solidFill>
              <a:ln w="9525">
                <a:noFill/>
                <a:round/>
                <a:headEnd/>
                <a:tailEnd/>
              </a:ln>
            </p:spPr>
            <p:txBody>
              <a:bodyPr/>
              <a:lstStyle/>
              <a:p>
                <a:endParaRPr lang="zh-CN" altLang="en-US"/>
              </a:p>
            </p:txBody>
          </p:sp>
          <p:sp>
            <p:nvSpPr>
              <p:cNvPr id="18449" name="Freeform 71"/>
              <p:cNvSpPr>
                <a:spLocks/>
              </p:cNvSpPr>
              <p:nvPr/>
            </p:nvSpPr>
            <p:spPr bwMode="auto">
              <a:xfrm>
                <a:off x="1134" y="2669"/>
                <a:ext cx="50" cy="21"/>
              </a:xfrm>
              <a:custGeom>
                <a:avLst/>
                <a:gdLst>
                  <a:gd name="T0" fmla="*/ 0 w 246"/>
                  <a:gd name="T1" fmla="*/ 0 h 123"/>
                  <a:gd name="T2" fmla="*/ 0 w 246"/>
                  <a:gd name="T3" fmla="*/ 0 h 123"/>
                  <a:gd name="T4" fmla="*/ 0 w 246"/>
                  <a:gd name="T5" fmla="*/ 0 h 123"/>
                  <a:gd name="T6" fmla="*/ 0 w 246"/>
                  <a:gd name="T7" fmla="*/ 0 h 123"/>
                  <a:gd name="T8" fmla="*/ 0 w 246"/>
                  <a:gd name="T9" fmla="*/ 0 h 123"/>
                  <a:gd name="T10" fmla="*/ 0 w 246"/>
                  <a:gd name="T11" fmla="*/ 0 h 123"/>
                  <a:gd name="T12" fmla="*/ 0 w 246"/>
                  <a:gd name="T13" fmla="*/ 0 h 123"/>
                  <a:gd name="T14" fmla="*/ 0 w 246"/>
                  <a:gd name="T15" fmla="*/ 0 h 123"/>
                  <a:gd name="T16" fmla="*/ 0 w 246"/>
                  <a:gd name="T17" fmla="*/ 0 h 123"/>
                  <a:gd name="T18" fmla="*/ 0 w 246"/>
                  <a:gd name="T19" fmla="*/ 0 h 123"/>
                  <a:gd name="T20" fmla="*/ 0 w 246"/>
                  <a:gd name="T21" fmla="*/ 0 h 123"/>
                  <a:gd name="T22" fmla="*/ 0 w 246"/>
                  <a:gd name="T23" fmla="*/ 0 h 123"/>
                  <a:gd name="T24" fmla="*/ 0 w 246"/>
                  <a:gd name="T25" fmla="*/ 0 h 123"/>
                  <a:gd name="T26" fmla="*/ 0 w 246"/>
                  <a:gd name="T27" fmla="*/ 0 h 123"/>
                  <a:gd name="T28" fmla="*/ 0 w 246"/>
                  <a:gd name="T29" fmla="*/ 0 h 123"/>
                  <a:gd name="T30" fmla="*/ 0 w 246"/>
                  <a:gd name="T31" fmla="*/ 0 h 123"/>
                  <a:gd name="T32" fmla="*/ 0 w 246"/>
                  <a:gd name="T33" fmla="*/ 0 h 123"/>
                  <a:gd name="T34" fmla="*/ 0 w 246"/>
                  <a:gd name="T35" fmla="*/ 0 h 123"/>
                  <a:gd name="T36" fmla="*/ 0 w 246"/>
                  <a:gd name="T37" fmla="*/ 0 h 123"/>
                  <a:gd name="T38" fmla="*/ 0 w 246"/>
                  <a:gd name="T39" fmla="*/ 0 h 123"/>
                  <a:gd name="T40" fmla="*/ 0 w 246"/>
                  <a:gd name="T41" fmla="*/ 0 h 123"/>
                  <a:gd name="T42" fmla="*/ 0 w 246"/>
                  <a:gd name="T43" fmla="*/ 0 h 123"/>
                  <a:gd name="T44" fmla="*/ 0 w 246"/>
                  <a:gd name="T45" fmla="*/ 0 h 123"/>
                  <a:gd name="T46" fmla="*/ 0 w 246"/>
                  <a:gd name="T47" fmla="*/ 0 h 123"/>
                  <a:gd name="T48" fmla="*/ 0 w 246"/>
                  <a:gd name="T49" fmla="*/ 0 h 123"/>
                  <a:gd name="T50" fmla="*/ 0 w 246"/>
                  <a:gd name="T51" fmla="*/ 0 h 123"/>
                  <a:gd name="T52" fmla="*/ 0 w 246"/>
                  <a:gd name="T53" fmla="*/ 0 h 123"/>
                  <a:gd name="T54" fmla="*/ 0 w 246"/>
                  <a:gd name="T55" fmla="*/ 0 h 123"/>
                  <a:gd name="T56" fmla="*/ 0 w 246"/>
                  <a:gd name="T57" fmla="*/ 0 h 123"/>
                  <a:gd name="T58" fmla="*/ 0 w 246"/>
                  <a:gd name="T59" fmla="*/ 0 h 123"/>
                  <a:gd name="T60" fmla="*/ 0 w 246"/>
                  <a:gd name="T61" fmla="*/ 0 h 123"/>
                  <a:gd name="T62" fmla="*/ 0 w 246"/>
                  <a:gd name="T63" fmla="*/ 0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6"/>
                  <a:gd name="T97" fmla="*/ 0 h 123"/>
                  <a:gd name="T98" fmla="*/ 246 w 246"/>
                  <a:gd name="T99" fmla="*/ 123 h 1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6" h="123">
                    <a:moveTo>
                      <a:pt x="1" y="28"/>
                    </a:moveTo>
                    <a:lnTo>
                      <a:pt x="7" y="39"/>
                    </a:lnTo>
                    <a:lnTo>
                      <a:pt x="12" y="49"/>
                    </a:lnTo>
                    <a:lnTo>
                      <a:pt x="18" y="58"/>
                    </a:lnTo>
                    <a:lnTo>
                      <a:pt x="25" y="67"/>
                    </a:lnTo>
                    <a:lnTo>
                      <a:pt x="32" y="75"/>
                    </a:lnTo>
                    <a:lnTo>
                      <a:pt x="40" y="84"/>
                    </a:lnTo>
                    <a:lnTo>
                      <a:pt x="48" y="91"/>
                    </a:lnTo>
                    <a:lnTo>
                      <a:pt x="56" y="97"/>
                    </a:lnTo>
                    <a:lnTo>
                      <a:pt x="65" y="103"/>
                    </a:lnTo>
                    <a:lnTo>
                      <a:pt x="74" y="108"/>
                    </a:lnTo>
                    <a:lnTo>
                      <a:pt x="84" y="112"/>
                    </a:lnTo>
                    <a:lnTo>
                      <a:pt x="94" y="116"/>
                    </a:lnTo>
                    <a:lnTo>
                      <a:pt x="104" y="120"/>
                    </a:lnTo>
                    <a:lnTo>
                      <a:pt x="115" y="122"/>
                    </a:lnTo>
                    <a:lnTo>
                      <a:pt x="125" y="123"/>
                    </a:lnTo>
                    <a:lnTo>
                      <a:pt x="136" y="123"/>
                    </a:lnTo>
                    <a:lnTo>
                      <a:pt x="150" y="122"/>
                    </a:lnTo>
                    <a:lnTo>
                      <a:pt x="164" y="120"/>
                    </a:lnTo>
                    <a:lnTo>
                      <a:pt x="177" y="116"/>
                    </a:lnTo>
                    <a:lnTo>
                      <a:pt x="190" y="111"/>
                    </a:lnTo>
                    <a:lnTo>
                      <a:pt x="202" y="105"/>
                    </a:lnTo>
                    <a:lnTo>
                      <a:pt x="214" y="98"/>
                    </a:lnTo>
                    <a:lnTo>
                      <a:pt x="225" y="90"/>
                    </a:lnTo>
                    <a:lnTo>
                      <a:pt x="236" y="79"/>
                    </a:lnTo>
                    <a:lnTo>
                      <a:pt x="238" y="76"/>
                    </a:lnTo>
                    <a:lnTo>
                      <a:pt x="239" y="73"/>
                    </a:lnTo>
                    <a:lnTo>
                      <a:pt x="241" y="69"/>
                    </a:lnTo>
                    <a:lnTo>
                      <a:pt x="242" y="66"/>
                    </a:lnTo>
                    <a:lnTo>
                      <a:pt x="243" y="62"/>
                    </a:lnTo>
                    <a:lnTo>
                      <a:pt x="244" y="60"/>
                    </a:lnTo>
                    <a:lnTo>
                      <a:pt x="245" y="56"/>
                    </a:lnTo>
                    <a:lnTo>
                      <a:pt x="246" y="52"/>
                    </a:lnTo>
                    <a:lnTo>
                      <a:pt x="236" y="66"/>
                    </a:lnTo>
                    <a:lnTo>
                      <a:pt x="223" y="78"/>
                    </a:lnTo>
                    <a:lnTo>
                      <a:pt x="211" y="87"/>
                    </a:lnTo>
                    <a:lnTo>
                      <a:pt x="197" y="96"/>
                    </a:lnTo>
                    <a:lnTo>
                      <a:pt x="183" y="103"/>
                    </a:lnTo>
                    <a:lnTo>
                      <a:pt x="168" y="108"/>
                    </a:lnTo>
                    <a:lnTo>
                      <a:pt x="152" y="111"/>
                    </a:lnTo>
                    <a:lnTo>
                      <a:pt x="136" y="112"/>
                    </a:lnTo>
                    <a:lnTo>
                      <a:pt x="125" y="112"/>
                    </a:lnTo>
                    <a:lnTo>
                      <a:pt x="113" y="110"/>
                    </a:lnTo>
                    <a:lnTo>
                      <a:pt x="101" y="108"/>
                    </a:lnTo>
                    <a:lnTo>
                      <a:pt x="91" y="104"/>
                    </a:lnTo>
                    <a:lnTo>
                      <a:pt x="80" y="99"/>
                    </a:lnTo>
                    <a:lnTo>
                      <a:pt x="70" y="94"/>
                    </a:lnTo>
                    <a:lnTo>
                      <a:pt x="61" y="87"/>
                    </a:lnTo>
                    <a:lnTo>
                      <a:pt x="52" y="80"/>
                    </a:lnTo>
                    <a:lnTo>
                      <a:pt x="43" y="73"/>
                    </a:lnTo>
                    <a:lnTo>
                      <a:pt x="35" y="64"/>
                    </a:lnTo>
                    <a:lnTo>
                      <a:pt x="28" y="55"/>
                    </a:lnTo>
                    <a:lnTo>
                      <a:pt x="21" y="45"/>
                    </a:lnTo>
                    <a:lnTo>
                      <a:pt x="15" y="34"/>
                    </a:lnTo>
                    <a:lnTo>
                      <a:pt x="9" y="22"/>
                    </a:lnTo>
                    <a:lnTo>
                      <a:pt x="4" y="12"/>
                    </a:lnTo>
                    <a:lnTo>
                      <a:pt x="0" y="0"/>
                    </a:lnTo>
                    <a:lnTo>
                      <a:pt x="0" y="3"/>
                    </a:lnTo>
                    <a:lnTo>
                      <a:pt x="0" y="7"/>
                    </a:lnTo>
                    <a:lnTo>
                      <a:pt x="0" y="11"/>
                    </a:lnTo>
                    <a:lnTo>
                      <a:pt x="0" y="14"/>
                    </a:lnTo>
                    <a:lnTo>
                      <a:pt x="0" y="18"/>
                    </a:lnTo>
                    <a:lnTo>
                      <a:pt x="1" y="21"/>
                    </a:lnTo>
                    <a:lnTo>
                      <a:pt x="1" y="25"/>
                    </a:lnTo>
                    <a:lnTo>
                      <a:pt x="1" y="28"/>
                    </a:lnTo>
                    <a:close/>
                  </a:path>
                </a:pathLst>
              </a:custGeom>
              <a:solidFill>
                <a:srgbClr val="F3B694"/>
              </a:solidFill>
              <a:ln w="9525">
                <a:noFill/>
                <a:round/>
                <a:headEnd/>
                <a:tailEnd/>
              </a:ln>
            </p:spPr>
            <p:txBody>
              <a:bodyPr/>
              <a:lstStyle/>
              <a:p>
                <a:endParaRPr lang="zh-CN" altLang="en-US"/>
              </a:p>
            </p:txBody>
          </p:sp>
          <p:sp>
            <p:nvSpPr>
              <p:cNvPr id="18450" name="Freeform 72"/>
              <p:cNvSpPr>
                <a:spLocks/>
              </p:cNvSpPr>
              <p:nvPr/>
            </p:nvSpPr>
            <p:spPr bwMode="auto">
              <a:xfrm>
                <a:off x="1134" y="2667"/>
                <a:ext cx="50" cy="22"/>
              </a:xfrm>
              <a:custGeom>
                <a:avLst/>
                <a:gdLst>
                  <a:gd name="T0" fmla="*/ 0 w 249"/>
                  <a:gd name="T1" fmla="*/ 0 h 132"/>
                  <a:gd name="T2" fmla="*/ 0 w 249"/>
                  <a:gd name="T3" fmla="*/ 0 h 132"/>
                  <a:gd name="T4" fmla="*/ 0 w 249"/>
                  <a:gd name="T5" fmla="*/ 0 h 132"/>
                  <a:gd name="T6" fmla="*/ 0 w 249"/>
                  <a:gd name="T7" fmla="*/ 0 h 132"/>
                  <a:gd name="T8" fmla="*/ 0 w 249"/>
                  <a:gd name="T9" fmla="*/ 0 h 132"/>
                  <a:gd name="T10" fmla="*/ 0 w 249"/>
                  <a:gd name="T11" fmla="*/ 0 h 132"/>
                  <a:gd name="T12" fmla="*/ 0 w 249"/>
                  <a:gd name="T13" fmla="*/ 0 h 132"/>
                  <a:gd name="T14" fmla="*/ 0 w 249"/>
                  <a:gd name="T15" fmla="*/ 0 h 132"/>
                  <a:gd name="T16" fmla="*/ 0 w 249"/>
                  <a:gd name="T17" fmla="*/ 0 h 132"/>
                  <a:gd name="T18" fmla="*/ 0 w 249"/>
                  <a:gd name="T19" fmla="*/ 0 h 132"/>
                  <a:gd name="T20" fmla="*/ 0 w 249"/>
                  <a:gd name="T21" fmla="*/ 0 h 132"/>
                  <a:gd name="T22" fmla="*/ 0 w 249"/>
                  <a:gd name="T23" fmla="*/ 0 h 132"/>
                  <a:gd name="T24" fmla="*/ 0 w 249"/>
                  <a:gd name="T25" fmla="*/ 0 h 132"/>
                  <a:gd name="T26" fmla="*/ 0 w 249"/>
                  <a:gd name="T27" fmla="*/ 0 h 132"/>
                  <a:gd name="T28" fmla="*/ 0 w 249"/>
                  <a:gd name="T29" fmla="*/ 0 h 132"/>
                  <a:gd name="T30" fmla="*/ 0 w 249"/>
                  <a:gd name="T31" fmla="*/ 0 h 132"/>
                  <a:gd name="T32" fmla="*/ 0 w 249"/>
                  <a:gd name="T33" fmla="*/ 0 h 132"/>
                  <a:gd name="T34" fmla="*/ 0 w 249"/>
                  <a:gd name="T35" fmla="*/ 0 h 132"/>
                  <a:gd name="T36" fmla="*/ 0 w 249"/>
                  <a:gd name="T37" fmla="*/ 0 h 132"/>
                  <a:gd name="T38" fmla="*/ 0 w 249"/>
                  <a:gd name="T39" fmla="*/ 0 h 132"/>
                  <a:gd name="T40" fmla="*/ 0 w 249"/>
                  <a:gd name="T41" fmla="*/ 0 h 132"/>
                  <a:gd name="T42" fmla="*/ 0 w 249"/>
                  <a:gd name="T43" fmla="*/ 0 h 132"/>
                  <a:gd name="T44" fmla="*/ 0 w 249"/>
                  <a:gd name="T45" fmla="*/ 0 h 132"/>
                  <a:gd name="T46" fmla="*/ 0 w 249"/>
                  <a:gd name="T47" fmla="*/ 0 h 132"/>
                  <a:gd name="T48" fmla="*/ 0 w 249"/>
                  <a:gd name="T49" fmla="*/ 0 h 132"/>
                  <a:gd name="T50" fmla="*/ 0 w 249"/>
                  <a:gd name="T51" fmla="*/ 0 h 132"/>
                  <a:gd name="T52" fmla="*/ 0 w 249"/>
                  <a:gd name="T53" fmla="*/ 0 h 132"/>
                  <a:gd name="T54" fmla="*/ 0 w 249"/>
                  <a:gd name="T55" fmla="*/ 0 h 132"/>
                  <a:gd name="T56" fmla="*/ 0 w 249"/>
                  <a:gd name="T57" fmla="*/ 0 h 132"/>
                  <a:gd name="T58" fmla="*/ 0 w 249"/>
                  <a:gd name="T59" fmla="*/ 0 h 132"/>
                  <a:gd name="T60" fmla="*/ 0 w 249"/>
                  <a:gd name="T61" fmla="*/ 0 h 132"/>
                  <a:gd name="T62" fmla="*/ 0 w 249"/>
                  <a:gd name="T63" fmla="*/ 0 h 132"/>
                  <a:gd name="T64" fmla="*/ 0 w 249"/>
                  <a:gd name="T65" fmla="*/ 0 h 1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9"/>
                  <a:gd name="T100" fmla="*/ 0 h 132"/>
                  <a:gd name="T101" fmla="*/ 249 w 249"/>
                  <a:gd name="T102" fmla="*/ 132 h 1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9" h="132">
                    <a:moveTo>
                      <a:pt x="0" y="29"/>
                    </a:moveTo>
                    <a:lnTo>
                      <a:pt x="5" y="40"/>
                    </a:lnTo>
                    <a:lnTo>
                      <a:pt x="10" y="51"/>
                    </a:lnTo>
                    <a:lnTo>
                      <a:pt x="16" y="61"/>
                    </a:lnTo>
                    <a:lnTo>
                      <a:pt x="23" y="71"/>
                    </a:lnTo>
                    <a:lnTo>
                      <a:pt x="30" y="79"/>
                    </a:lnTo>
                    <a:lnTo>
                      <a:pt x="37" y="89"/>
                    </a:lnTo>
                    <a:lnTo>
                      <a:pt x="45" y="96"/>
                    </a:lnTo>
                    <a:lnTo>
                      <a:pt x="54" y="103"/>
                    </a:lnTo>
                    <a:lnTo>
                      <a:pt x="63" y="111"/>
                    </a:lnTo>
                    <a:lnTo>
                      <a:pt x="72" y="117"/>
                    </a:lnTo>
                    <a:lnTo>
                      <a:pt x="82" y="121"/>
                    </a:lnTo>
                    <a:lnTo>
                      <a:pt x="92" y="125"/>
                    </a:lnTo>
                    <a:lnTo>
                      <a:pt x="102" y="129"/>
                    </a:lnTo>
                    <a:lnTo>
                      <a:pt x="114" y="131"/>
                    </a:lnTo>
                    <a:lnTo>
                      <a:pt x="125" y="132"/>
                    </a:lnTo>
                    <a:lnTo>
                      <a:pt x="136" y="132"/>
                    </a:lnTo>
                    <a:lnTo>
                      <a:pt x="151" y="132"/>
                    </a:lnTo>
                    <a:lnTo>
                      <a:pt x="166" y="129"/>
                    </a:lnTo>
                    <a:lnTo>
                      <a:pt x="180" y="125"/>
                    </a:lnTo>
                    <a:lnTo>
                      <a:pt x="194" y="119"/>
                    </a:lnTo>
                    <a:lnTo>
                      <a:pt x="207" y="112"/>
                    </a:lnTo>
                    <a:lnTo>
                      <a:pt x="219" y="102"/>
                    </a:lnTo>
                    <a:lnTo>
                      <a:pt x="230" y="93"/>
                    </a:lnTo>
                    <a:lnTo>
                      <a:pt x="242" y="81"/>
                    </a:lnTo>
                    <a:lnTo>
                      <a:pt x="243" y="77"/>
                    </a:lnTo>
                    <a:lnTo>
                      <a:pt x="244" y="75"/>
                    </a:lnTo>
                    <a:lnTo>
                      <a:pt x="245" y="71"/>
                    </a:lnTo>
                    <a:lnTo>
                      <a:pt x="246" y="67"/>
                    </a:lnTo>
                    <a:lnTo>
                      <a:pt x="247" y="64"/>
                    </a:lnTo>
                    <a:lnTo>
                      <a:pt x="248" y="60"/>
                    </a:lnTo>
                    <a:lnTo>
                      <a:pt x="249" y="58"/>
                    </a:lnTo>
                    <a:lnTo>
                      <a:pt x="249" y="54"/>
                    </a:lnTo>
                    <a:lnTo>
                      <a:pt x="239" y="69"/>
                    </a:lnTo>
                    <a:lnTo>
                      <a:pt x="227" y="82"/>
                    </a:lnTo>
                    <a:lnTo>
                      <a:pt x="214" y="94"/>
                    </a:lnTo>
                    <a:lnTo>
                      <a:pt x="200" y="103"/>
                    </a:lnTo>
                    <a:lnTo>
                      <a:pt x="185" y="112"/>
                    </a:lnTo>
                    <a:lnTo>
                      <a:pt x="169" y="117"/>
                    </a:lnTo>
                    <a:lnTo>
                      <a:pt x="161" y="119"/>
                    </a:lnTo>
                    <a:lnTo>
                      <a:pt x="153" y="120"/>
                    </a:lnTo>
                    <a:lnTo>
                      <a:pt x="145" y="121"/>
                    </a:lnTo>
                    <a:lnTo>
                      <a:pt x="136" y="121"/>
                    </a:lnTo>
                    <a:lnTo>
                      <a:pt x="124" y="121"/>
                    </a:lnTo>
                    <a:lnTo>
                      <a:pt x="113" y="120"/>
                    </a:lnTo>
                    <a:lnTo>
                      <a:pt x="100" y="117"/>
                    </a:lnTo>
                    <a:lnTo>
                      <a:pt x="90" y="113"/>
                    </a:lnTo>
                    <a:lnTo>
                      <a:pt x="79" y="108"/>
                    </a:lnTo>
                    <a:lnTo>
                      <a:pt x="69" y="102"/>
                    </a:lnTo>
                    <a:lnTo>
                      <a:pt x="59" y="95"/>
                    </a:lnTo>
                    <a:lnTo>
                      <a:pt x="50" y="88"/>
                    </a:lnTo>
                    <a:lnTo>
                      <a:pt x="42" y="79"/>
                    </a:lnTo>
                    <a:lnTo>
                      <a:pt x="34" y="70"/>
                    </a:lnTo>
                    <a:lnTo>
                      <a:pt x="27" y="60"/>
                    </a:lnTo>
                    <a:lnTo>
                      <a:pt x="20" y="49"/>
                    </a:lnTo>
                    <a:lnTo>
                      <a:pt x="14" y="37"/>
                    </a:lnTo>
                    <a:lnTo>
                      <a:pt x="9" y="26"/>
                    </a:lnTo>
                    <a:lnTo>
                      <a:pt x="5" y="14"/>
                    </a:lnTo>
                    <a:lnTo>
                      <a:pt x="1" y="0"/>
                    </a:lnTo>
                    <a:lnTo>
                      <a:pt x="1" y="4"/>
                    </a:lnTo>
                    <a:lnTo>
                      <a:pt x="0" y="8"/>
                    </a:lnTo>
                    <a:lnTo>
                      <a:pt x="0" y="11"/>
                    </a:lnTo>
                    <a:lnTo>
                      <a:pt x="0" y="15"/>
                    </a:lnTo>
                    <a:lnTo>
                      <a:pt x="0" y="18"/>
                    </a:lnTo>
                    <a:lnTo>
                      <a:pt x="0" y="22"/>
                    </a:lnTo>
                    <a:lnTo>
                      <a:pt x="0" y="26"/>
                    </a:lnTo>
                    <a:lnTo>
                      <a:pt x="0" y="29"/>
                    </a:lnTo>
                    <a:close/>
                  </a:path>
                </a:pathLst>
              </a:custGeom>
              <a:solidFill>
                <a:srgbClr val="F3B694"/>
              </a:solidFill>
              <a:ln w="9525">
                <a:noFill/>
                <a:round/>
                <a:headEnd/>
                <a:tailEnd/>
              </a:ln>
            </p:spPr>
            <p:txBody>
              <a:bodyPr/>
              <a:lstStyle/>
              <a:p>
                <a:endParaRPr lang="zh-CN" altLang="en-US"/>
              </a:p>
            </p:txBody>
          </p:sp>
          <p:sp>
            <p:nvSpPr>
              <p:cNvPr id="18451" name="Freeform 73"/>
              <p:cNvSpPr>
                <a:spLocks/>
              </p:cNvSpPr>
              <p:nvPr/>
            </p:nvSpPr>
            <p:spPr bwMode="auto">
              <a:xfrm>
                <a:off x="1134" y="2665"/>
                <a:ext cx="51" cy="23"/>
              </a:xfrm>
              <a:custGeom>
                <a:avLst/>
                <a:gdLst>
                  <a:gd name="T0" fmla="*/ 0 w 251"/>
                  <a:gd name="T1" fmla="*/ 0 h 140"/>
                  <a:gd name="T2" fmla="*/ 0 w 251"/>
                  <a:gd name="T3" fmla="*/ 0 h 140"/>
                  <a:gd name="T4" fmla="*/ 0 w 251"/>
                  <a:gd name="T5" fmla="*/ 0 h 140"/>
                  <a:gd name="T6" fmla="*/ 0 w 251"/>
                  <a:gd name="T7" fmla="*/ 0 h 140"/>
                  <a:gd name="T8" fmla="*/ 0 w 251"/>
                  <a:gd name="T9" fmla="*/ 0 h 140"/>
                  <a:gd name="T10" fmla="*/ 0 w 251"/>
                  <a:gd name="T11" fmla="*/ 0 h 140"/>
                  <a:gd name="T12" fmla="*/ 0 w 251"/>
                  <a:gd name="T13" fmla="*/ 0 h 140"/>
                  <a:gd name="T14" fmla="*/ 0 w 251"/>
                  <a:gd name="T15" fmla="*/ 0 h 140"/>
                  <a:gd name="T16" fmla="*/ 0 w 251"/>
                  <a:gd name="T17" fmla="*/ 0 h 140"/>
                  <a:gd name="T18" fmla="*/ 0 w 251"/>
                  <a:gd name="T19" fmla="*/ 0 h 140"/>
                  <a:gd name="T20" fmla="*/ 0 w 251"/>
                  <a:gd name="T21" fmla="*/ 0 h 140"/>
                  <a:gd name="T22" fmla="*/ 0 w 251"/>
                  <a:gd name="T23" fmla="*/ 0 h 140"/>
                  <a:gd name="T24" fmla="*/ 0 w 251"/>
                  <a:gd name="T25" fmla="*/ 0 h 140"/>
                  <a:gd name="T26" fmla="*/ 0 w 251"/>
                  <a:gd name="T27" fmla="*/ 0 h 140"/>
                  <a:gd name="T28" fmla="*/ 0 w 251"/>
                  <a:gd name="T29" fmla="*/ 0 h 140"/>
                  <a:gd name="T30" fmla="*/ 0 w 251"/>
                  <a:gd name="T31" fmla="*/ 0 h 140"/>
                  <a:gd name="T32" fmla="*/ 0 w 251"/>
                  <a:gd name="T33" fmla="*/ 0 h 140"/>
                  <a:gd name="T34" fmla="*/ 0 w 251"/>
                  <a:gd name="T35" fmla="*/ 0 h 140"/>
                  <a:gd name="T36" fmla="*/ 0 w 251"/>
                  <a:gd name="T37" fmla="*/ 0 h 140"/>
                  <a:gd name="T38" fmla="*/ 0 w 251"/>
                  <a:gd name="T39" fmla="*/ 0 h 140"/>
                  <a:gd name="T40" fmla="*/ 0 w 251"/>
                  <a:gd name="T41" fmla="*/ 0 h 140"/>
                  <a:gd name="T42" fmla="*/ 0 w 251"/>
                  <a:gd name="T43" fmla="*/ 0 h 140"/>
                  <a:gd name="T44" fmla="*/ 0 w 251"/>
                  <a:gd name="T45" fmla="*/ 0 h 140"/>
                  <a:gd name="T46" fmla="*/ 0 w 251"/>
                  <a:gd name="T47" fmla="*/ 0 h 140"/>
                  <a:gd name="T48" fmla="*/ 0 w 251"/>
                  <a:gd name="T49" fmla="*/ 0 h 140"/>
                  <a:gd name="T50" fmla="*/ 0 w 251"/>
                  <a:gd name="T51" fmla="*/ 0 h 140"/>
                  <a:gd name="T52" fmla="*/ 0 w 251"/>
                  <a:gd name="T53" fmla="*/ 0 h 140"/>
                  <a:gd name="T54" fmla="*/ 0 w 251"/>
                  <a:gd name="T55" fmla="*/ 0 h 140"/>
                  <a:gd name="T56" fmla="*/ 0 w 251"/>
                  <a:gd name="T57" fmla="*/ 0 h 140"/>
                  <a:gd name="T58" fmla="*/ 0 w 251"/>
                  <a:gd name="T59" fmla="*/ 0 h 140"/>
                  <a:gd name="T60" fmla="*/ 0 w 251"/>
                  <a:gd name="T61" fmla="*/ 0 h 140"/>
                  <a:gd name="T62" fmla="*/ 0 w 251"/>
                  <a:gd name="T63" fmla="*/ 0 h 140"/>
                  <a:gd name="T64" fmla="*/ 0 w 251"/>
                  <a:gd name="T65" fmla="*/ 0 h 140"/>
                  <a:gd name="T66" fmla="*/ 0 w 251"/>
                  <a:gd name="T67" fmla="*/ 0 h 140"/>
                  <a:gd name="T68" fmla="*/ 0 w 251"/>
                  <a:gd name="T69" fmla="*/ 0 h 140"/>
                  <a:gd name="T70" fmla="*/ 0 w 251"/>
                  <a:gd name="T71" fmla="*/ 0 h 1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1"/>
                  <a:gd name="T109" fmla="*/ 0 h 140"/>
                  <a:gd name="T110" fmla="*/ 251 w 251"/>
                  <a:gd name="T111" fmla="*/ 140 h 1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1" h="140">
                    <a:moveTo>
                      <a:pt x="0" y="28"/>
                    </a:moveTo>
                    <a:lnTo>
                      <a:pt x="4" y="40"/>
                    </a:lnTo>
                    <a:lnTo>
                      <a:pt x="9" y="50"/>
                    </a:lnTo>
                    <a:lnTo>
                      <a:pt x="15" y="62"/>
                    </a:lnTo>
                    <a:lnTo>
                      <a:pt x="21" y="73"/>
                    </a:lnTo>
                    <a:lnTo>
                      <a:pt x="28" y="83"/>
                    </a:lnTo>
                    <a:lnTo>
                      <a:pt x="35" y="92"/>
                    </a:lnTo>
                    <a:lnTo>
                      <a:pt x="43" y="101"/>
                    </a:lnTo>
                    <a:lnTo>
                      <a:pt x="52" y="108"/>
                    </a:lnTo>
                    <a:lnTo>
                      <a:pt x="61" y="115"/>
                    </a:lnTo>
                    <a:lnTo>
                      <a:pt x="70" y="122"/>
                    </a:lnTo>
                    <a:lnTo>
                      <a:pt x="80" y="127"/>
                    </a:lnTo>
                    <a:lnTo>
                      <a:pt x="91" y="132"/>
                    </a:lnTo>
                    <a:lnTo>
                      <a:pt x="101" y="136"/>
                    </a:lnTo>
                    <a:lnTo>
                      <a:pt x="113" y="138"/>
                    </a:lnTo>
                    <a:lnTo>
                      <a:pt x="125" y="140"/>
                    </a:lnTo>
                    <a:lnTo>
                      <a:pt x="136" y="140"/>
                    </a:lnTo>
                    <a:lnTo>
                      <a:pt x="152" y="139"/>
                    </a:lnTo>
                    <a:lnTo>
                      <a:pt x="168" y="136"/>
                    </a:lnTo>
                    <a:lnTo>
                      <a:pt x="183" y="131"/>
                    </a:lnTo>
                    <a:lnTo>
                      <a:pt x="197" y="124"/>
                    </a:lnTo>
                    <a:lnTo>
                      <a:pt x="211" y="115"/>
                    </a:lnTo>
                    <a:lnTo>
                      <a:pt x="223" y="106"/>
                    </a:lnTo>
                    <a:lnTo>
                      <a:pt x="236" y="94"/>
                    </a:lnTo>
                    <a:lnTo>
                      <a:pt x="246" y="80"/>
                    </a:lnTo>
                    <a:lnTo>
                      <a:pt x="247" y="77"/>
                    </a:lnTo>
                    <a:lnTo>
                      <a:pt x="248" y="73"/>
                    </a:lnTo>
                    <a:lnTo>
                      <a:pt x="249" y="71"/>
                    </a:lnTo>
                    <a:lnTo>
                      <a:pt x="249" y="67"/>
                    </a:lnTo>
                    <a:lnTo>
                      <a:pt x="250" y="64"/>
                    </a:lnTo>
                    <a:lnTo>
                      <a:pt x="250" y="61"/>
                    </a:lnTo>
                    <a:lnTo>
                      <a:pt x="251" y="58"/>
                    </a:lnTo>
                    <a:lnTo>
                      <a:pt x="251" y="54"/>
                    </a:lnTo>
                    <a:lnTo>
                      <a:pt x="247" y="62"/>
                    </a:lnTo>
                    <a:lnTo>
                      <a:pt x="241" y="71"/>
                    </a:lnTo>
                    <a:lnTo>
                      <a:pt x="236" y="78"/>
                    </a:lnTo>
                    <a:lnTo>
                      <a:pt x="229" y="85"/>
                    </a:lnTo>
                    <a:lnTo>
                      <a:pt x="223" y="91"/>
                    </a:lnTo>
                    <a:lnTo>
                      <a:pt x="216" y="98"/>
                    </a:lnTo>
                    <a:lnTo>
                      <a:pt x="209" y="103"/>
                    </a:lnTo>
                    <a:lnTo>
                      <a:pt x="202" y="109"/>
                    </a:lnTo>
                    <a:lnTo>
                      <a:pt x="195" y="114"/>
                    </a:lnTo>
                    <a:lnTo>
                      <a:pt x="187" y="118"/>
                    </a:lnTo>
                    <a:lnTo>
                      <a:pt x="179" y="121"/>
                    </a:lnTo>
                    <a:lnTo>
                      <a:pt x="171" y="124"/>
                    </a:lnTo>
                    <a:lnTo>
                      <a:pt x="162" y="126"/>
                    </a:lnTo>
                    <a:lnTo>
                      <a:pt x="154" y="128"/>
                    </a:lnTo>
                    <a:lnTo>
                      <a:pt x="145" y="130"/>
                    </a:lnTo>
                    <a:lnTo>
                      <a:pt x="136" y="130"/>
                    </a:lnTo>
                    <a:lnTo>
                      <a:pt x="124" y="128"/>
                    </a:lnTo>
                    <a:lnTo>
                      <a:pt x="112" y="127"/>
                    </a:lnTo>
                    <a:lnTo>
                      <a:pt x="100" y="124"/>
                    </a:lnTo>
                    <a:lnTo>
                      <a:pt x="89" y="120"/>
                    </a:lnTo>
                    <a:lnTo>
                      <a:pt x="78" y="114"/>
                    </a:lnTo>
                    <a:lnTo>
                      <a:pt x="68" y="108"/>
                    </a:lnTo>
                    <a:lnTo>
                      <a:pt x="58" y="101"/>
                    </a:lnTo>
                    <a:lnTo>
                      <a:pt x="49" y="92"/>
                    </a:lnTo>
                    <a:lnTo>
                      <a:pt x="41" y="84"/>
                    </a:lnTo>
                    <a:lnTo>
                      <a:pt x="33" y="73"/>
                    </a:lnTo>
                    <a:lnTo>
                      <a:pt x="26" y="62"/>
                    </a:lnTo>
                    <a:lnTo>
                      <a:pt x="20" y="52"/>
                    </a:lnTo>
                    <a:lnTo>
                      <a:pt x="14" y="40"/>
                    </a:lnTo>
                    <a:lnTo>
                      <a:pt x="10" y="27"/>
                    </a:lnTo>
                    <a:lnTo>
                      <a:pt x="6" y="15"/>
                    </a:lnTo>
                    <a:lnTo>
                      <a:pt x="3" y="0"/>
                    </a:lnTo>
                    <a:lnTo>
                      <a:pt x="2" y="4"/>
                    </a:lnTo>
                    <a:lnTo>
                      <a:pt x="2" y="7"/>
                    </a:lnTo>
                    <a:lnTo>
                      <a:pt x="1" y="11"/>
                    </a:lnTo>
                    <a:lnTo>
                      <a:pt x="1" y="13"/>
                    </a:lnTo>
                    <a:lnTo>
                      <a:pt x="1" y="17"/>
                    </a:lnTo>
                    <a:lnTo>
                      <a:pt x="0" y="21"/>
                    </a:lnTo>
                    <a:lnTo>
                      <a:pt x="0" y="24"/>
                    </a:lnTo>
                    <a:lnTo>
                      <a:pt x="0" y="28"/>
                    </a:lnTo>
                    <a:close/>
                  </a:path>
                </a:pathLst>
              </a:custGeom>
              <a:solidFill>
                <a:srgbClr val="F3B897"/>
              </a:solidFill>
              <a:ln w="9525">
                <a:noFill/>
                <a:round/>
                <a:headEnd/>
                <a:tailEnd/>
              </a:ln>
            </p:spPr>
            <p:txBody>
              <a:bodyPr/>
              <a:lstStyle/>
              <a:p>
                <a:endParaRPr lang="zh-CN" altLang="en-US"/>
              </a:p>
            </p:txBody>
          </p:sp>
          <p:sp>
            <p:nvSpPr>
              <p:cNvPr id="18452" name="Freeform 74"/>
              <p:cNvSpPr>
                <a:spLocks/>
              </p:cNvSpPr>
              <p:nvPr/>
            </p:nvSpPr>
            <p:spPr bwMode="auto">
              <a:xfrm>
                <a:off x="1135" y="2663"/>
                <a:ext cx="50" cy="24"/>
              </a:xfrm>
              <a:custGeom>
                <a:avLst/>
                <a:gdLst>
                  <a:gd name="T0" fmla="*/ 0 w 251"/>
                  <a:gd name="T1" fmla="*/ 0 h 146"/>
                  <a:gd name="T2" fmla="*/ 0 w 251"/>
                  <a:gd name="T3" fmla="*/ 0 h 146"/>
                  <a:gd name="T4" fmla="*/ 0 w 251"/>
                  <a:gd name="T5" fmla="*/ 0 h 146"/>
                  <a:gd name="T6" fmla="*/ 0 w 251"/>
                  <a:gd name="T7" fmla="*/ 0 h 146"/>
                  <a:gd name="T8" fmla="*/ 0 w 251"/>
                  <a:gd name="T9" fmla="*/ 0 h 146"/>
                  <a:gd name="T10" fmla="*/ 0 w 251"/>
                  <a:gd name="T11" fmla="*/ 0 h 146"/>
                  <a:gd name="T12" fmla="*/ 0 w 251"/>
                  <a:gd name="T13" fmla="*/ 0 h 146"/>
                  <a:gd name="T14" fmla="*/ 0 w 251"/>
                  <a:gd name="T15" fmla="*/ 0 h 146"/>
                  <a:gd name="T16" fmla="*/ 0 w 251"/>
                  <a:gd name="T17" fmla="*/ 0 h 146"/>
                  <a:gd name="T18" fmla="*/ 0 w 251"/>
                  <a:gd name="T19" fmla="*/ 0 h 146"/>
                  <a:gd name="T20" fmla="*/ 0 w 251"/>
                  <a:gd name="T21" fmla="*/ 0 h 146"/>
                  <a:gd name="T22" fmla="*/ 0 w 251"/>
                  <a:gd name="T23" fmla="*/ 0 h 146"/>
                  <a:gd name="T24" fmla="*/ 0 w 251"/>
                  <a:gd name="T25" fmla="*/ 0 h 146"/>
                  <a:gd name="T26" fmla="*/ 0 w 251"/>
                  <a:gd name="T27" fmla="*/ 0 h 146"/>
                  <a:gd name="T28" fmla="*/ 0 w 251"/>
                  <a:gd name="T29" fmla="*/ 0 h 146"/>
                  <a:gd name="T30" fmla="*/ 0 w 251"/>
                  <a:gd name="T31" fmla="*/ 0 h 146"/>
                  <a:gd name="T32" fmla="*/ 0 w 251"/>
                  <a:gd name="T33" fmla="*/ 0 h 146"/>
                  <a:gd name="T34" fmla="*/ 0 w 251"/>
                  <a:gd name="T35" fmla="*/ 0 h 146"/>
                  <a:gd name="T36" fmla="*/ 0 w 251"/>
                  <a:gd name="T37" fmla="*/ 0 h 146"/>
                  <a:gd name="T38" fmla="*/ 0 w 251"/>
                  <a:gd name="T39" fmla="*/ 0 h 146"/>
                  <a:gd name="T40" fmla="*/ 0 w 251"/>
                  <a:gd name="T41" fmla="*/ 0 h 146"/>
                  <a:gd name="T42" fmla="*/ 0 w 251"/>
                  <a:gd name="T43" fmla="*/ 0 h 146"/>
                  <a:gd name="T44" fmla="*/ 0 w 251"/>
                  <a:gd name="T45" fmla="*/ 0 h 146"/>
                  <a:gd name="T46" fmla="*/ 0 w 251"/>
                  <a:gd name="T47" fmla="*/ 0 h 146"/>
                  <a:gd name="T48" fmla="*/ 0 w 251"/>
                  <a:gd name="T49" fmla="*/ 0 h 146"/>
                  <a:gd name="T50" fmla="*/ 0 w 251"/>
                  <a:gd name="T51" fmla="*/ 0 h 146"/>
                  <a:gd name="T52" fmla="*/ 0 w 251"/>
                  <a:gd name="T53" fmla="*/ 0 h 146"/>
                  <a:gd name="T54" fmla="*/ 0 w 251"/>
                  <a:gd name="T55" fmla="*/ 0 h 146"/>
                  <a:gd name="T56" fmla="*/ 0 w 251"/>
                  <a:gd name="T57" fmla="*/ 0 h 146"/>
                  <a:gd name="T58" fmla="*/ 0 w 251"/>
                  <a:gd name="T59" fmla="*/ 0 h 146"/>
                  <a:gd name="T60" fmla="*/ 0 w 251"/>
                  <a:gd name="T61" fmla="*/ 0 h 146"/>
                  <a:gd name="T62" fmla="*/ 0 w 251"/>
                  <a:gd name="T63" fmla="*/ 0 h 146"/>
                  <a:gd name="T64" fmla="*/ 0 w 251"/>
                  <a:gd name="T65" fmla="*/ 0 h 146"/>
                  <a:gd name="T66" fmla="*/ 0 w 251"/>
                  <a:gd name="T67" fmla="*/ 0 h 146"/>
                  <a:gd name="T68" fmla="*/ 0 w 251"/>
                  <a:gd name="T69" fmla="*/ 0 h 146"/>
                  <a:gd name="T70" fmla="*/ 0 w 251"/>
                  <a:gd name="T71" fmla="*/ 0 h 146"/>
                  <a:gd name="T72" fmla="*/ 0 w 251"/>
                  <a:gd name="T73" fmla="*/ 0 h 1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1"/>
                  <a:gd name="T112" fmla="*/ 0 h 146"/>
                  <a:gd name="T113" fmla="*/ 251 w 251"/>
                  <a:gd name="T114" fmla="*/ 146 h 1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1" h="146">
                    <a:moveTo>
                      <a:pt x="0" y="25"/>
                    </a:moveTo>
                    <a:lnTo>
                      <a:pt x="4" y="39"/>
                    </a:lnTo>
                    <a:lnTo>
                      <a:pt x="8" y="51"/>
                    </a:lnTo>
                    <a:lnTo>
                      <a:pt x="13" y="62"/>
                    </a:lnTo>
                    <a:lnTo>
                      <a:pt x="19" y="74"/>
                    </a:lnTo>
                    <a:lnTo>
                      <a:pt x="26" y="85"/>
                    </a:lnTo>
                    <a:lnTo>
                      <a:pt x="33" y="95"/>
                    </a:lnTo>
                    <a:lnTo>
                      <a:pt x="41" y="104"/>
                    </a:lnTo>
                    <a:lnTo>
                      <a:pt x="49" y="113"/>
                    </a:lnTo>
                    <a:lnTo>
                      <a:pt x="58" y="120"/>
                    </a:lnTo>
                    <a:lnTo>
                      <a:pt x="68" y="127"/>
                    </a:lnTo>
                    <a:lnTo>
                      <a:pt x="78" y="133"/>
                    </a:lnTo>
                    <a:lnTo>
                      <a:pt x="89" y="138"/>
                    </a:lnTo>
                    <a:lnTo>
                      <a:pt x="99" y="142"/>
                    </a:lnTo>
                    <a:lnTo>
                      <a:pt x="112" y="145"/>
                    </a:lnTo>
                    <a:lnTo>
                      <a:pt x="123" y="146"/>
                    </a:lnTo>
                    <a:lnTo>
                      <a:pt x="135" y="146"/>
                    </a:lnTo>
                    <a:lnTo>
                      <a:pt x="144" y="146"/>
                    </a:lnTo>
                    <a:lnTo>
                      <a:pt x="152" y="145"/>
                    </a:lnTo>
                    <a:lnTo>
                      <a:pt x="160" y="144"/>
                    </a:lnTo>
                    <a:lnTo>
                      <a:pt x="168" y="142"/>
                    </a:lnTo>
                    <a:lnTo>
                      <a:pt x="184" y="137"/>
                    </a:lnTo>
                    <a:lnTo>
                      <a:pt x="199" y="128"/>
                    </a:lnTo>
                    <a:lnTo>
                      <a:pt x="213" y="119"/>
                    </a:lnTo>
                    <a:lnTo>
                      <a:pt x="226" y="107"/>
                    </a:lnTo>
                    <a:lnTo>
                      <a:pt x="238" y="94"/>
                    </a:lnTo>
                    <a:lnTo>
                      <a:pt x="248" y="79"/>
                    </a:lnTo>
                    <a:lnTo>
                      <a:pt x="249" y="76"/>
                    </a:lnTo>
                    <a:lnTo>
                      <a:pt x="249" y="72"/>
                    </a:lnTo>
                    <a:lnTo>
                      <a:pt x="250" y="70"/>
                    </a:lnTo>
                    <a:lnTo>
                      <a:pt x="250" y="66"/>
                    </a:lnTo>
                    <a:lnTo>
                      <a:pt x="251" y="62"/>
                    </a:lnTo>
                    <a:lnTo>
                      <a:pt x="251" y="60"/>
                    </a:lnTo>
                    <a:lnTo>
                      <a:pt x="251" y="57"/>
                    </a:lnTo>
                    <a:lnTo>
                      <a:pt x="251" y="53"/>
                    </a:lnTo>
                    <a:lnTo>
                      <a:pt x="247" y="62"/>
                    </a:lnTo>
                    <a:lnTo>
                      <a:pt x="242" y="71"/>
                    </a:lnTo>
                    <a:lnTo>
                      <a:pt x="237" y="79"/>
                    </a:lnTo>
                    <a:lnTo>
                      <a:pt x="231" y="86"/>
                    </a:lnTo>
                    <a:lnTo>
                      <a:pt x="224" y="95"/>
                    </a:lnTo>
                    <a:lnTo>
                      <a:pt x="217" y="101"/>
                    </a:lnTo>
                    <a:lnTo>
                      <a:pt x="210" y="108"/>
                    </a:lnTo>
                    <a:lnTo>
                      <a:pt x="203" y="113"/>
                    </a:lnTo>
                    <a:lnTo>
                      <a:pt x="196" y="119"/>
                    </a:lnTo>
                    <a:lnTo>
                      <a:pt x="188" y="122"/>
                    </a:lnTo>
                    <a:lnTo>
                      <a:pt x="179" y="127"/>
                    </a:lnTo>
                    <a:lnTo>
                      <a:pt x="171" y="130"/>
                    </a:lnTo>
                    <a:lnTo>
                      <a:pt x="162" y="133"/>
                    </a:lnTo>
                    <a:lnTo>
                      <a:pt x="153" y="134"/>
                    </a:lnTo>
                    <a:lnTo>
                      <a:pt x="144" y="136"/>
                    </a:lnTo>
                    <a:lnTo>
                      <a:pt x="135" y="136"/>
                    </a:lnTo>
                    <a:lnTo>
                      <a:pt x="123" y="136"/>
                    </a:lnTo>
                    <a:lnTo>
                      <a:pt x="111" y="133"/>
                    </a:lnTo>
                    <a:lnTo>
                      <a:pt x="98" y="130"/>
                    </a:lnTo>
                    <a:lnTo>
                      <a:pt x="87" y="126"/>
                    </a:lnTo>
                    <a:lnTo>
                      <a:pt x="76" y="120"/>
                    </a:lnTo>
                    <a:lnTo>
                      <a:pt x="66" y="113"/>
                    </a:lnTo>
                    <a:lnTo>
                      <a:pt x="57" y="106"/>
                    </a:lnTo>
                    <a:lnTo>
                      <a:pt x="48" y="97"/>
                    </a:lnTo>
                    <a:lnTo>
                      <a:pt x="39" y="88"/>
                    </a:lnTo>
                    <a:lnTo>
                      <a:pt x="32" y="77"/>
                    </a:lnTo>
                    <a:lnTo>
                      <a:pt x="25" y="66"/>
                    </a:lnTo>
                    <a:lnTo>
                      <a:pt x="19" y="54"/>
                    </a:lnTo>
                    <a:lnTo>
                      <a:pt x="14" y="41"/>
                    </a:lnTo>
                    <a:lnTo>
                      <a:pt x="10" y="28"/>
                    </a:lnTo>
                    <a:lnTo>
                      <a:pt x="7" y="15"/>
                    </a:lnTo>
                    <a:lnTo>
                      <a:pt x="5" y="0"/>
                    </a:lnTo>
                    <a:lnTo>
                      <a:pt x="4" y="3"/>
                    </a:lnTo>
                    <a:lnTo>
                      <a:pt x="3" y="6"/>
                    </a:lnTo>
                    <a:lnTo>
                      <a:pt x="3" y="10"/>
                    </a:lnTo>
                    <a:lnTo>
                      <a:pt x="2" y="12"/>
                    </a:lnTo>
                    <a:lnTo>
                      <a:pt x="1" y="16"/>
                    </a:lnTo>
                    <a:lnTo>
                      <a:pt x="1" y="19"/>
                    </a:lnTo>
                    <a:lnTo>
                      <a:pt x="0" y="22"/>
                    </a:lnTo>
                    <a:lnTo>
                      <a:pt x="0" y="25"/>
                    </a:lnTo>
                    <a:close/>
                  </a:path>
                </a:pathLst>
              </a:custGeom>
              <a:solidFill>
                <a:srgbClr val="F3BA98"/>
              </a:solidFill>
              <a:ln w="9525">
                <a:noFill/>
                <a:round/>
                <a:headEnd/>
                <a:tailEnd/>
              </a:ln>
            </p:spPr>
            <p:txBody>
              <a:bodyPr/>
              <a:lstStyle/>
              <a:p>
                <a:endParaRPr lang="zh-CN" altLang="en-US"/>
              </a:p>
            </p:txBody>
          </p:sp>
          <p:sp>
            <p:nvSpPr>
              <p:cNvPr id="18453" name="Freeform 75"/>
              <p:cNvSpPr>
                <a:spLocks/>
              </p:cNvSpPr>
              <p:nvPr/>
            </p:nvSpPr>
            <p:spPr bwMode="auto">
              <a:xfrm>
                <a:off x="1135" y="2661"/>
                <a:ext cx="50" cy="25"/>
              </a:xfrm>
              <a:custGeom>
                <a:avLst/>
                <a:gdLst>
                  <a:gd name="T0" fmla="*/ 0 w 249"/>
                  <a:gd name="T1" fmla="*/ 0 h 154"/>
                  <a:gd name="T2" fmla="*/ 0 w 249"/>
                  <a:gd name="T3" fmla="*/ 0 h 154"/>
                  <a:gd name="T4" fmla="*/ 0 w 249"/>
                  <a:gd name="T5" fmla="*/ 0 h 154"/>
                  <a:gd name="T6" fmla="*/ 0 w 249"/>
                  <a:gd name="T7" fmla="*/ 0 h 154"/>
                  <a:gd name="T8" fmla="*/ 0 w 249"/>
                  <a:gd name="T9" fmla="*/ 0 h 154"/>
                  <a:gd name="T10" fmla="*/ 0 w 249"/>
                  <a:gd name="T11" fmla="*/ 0 h 154"/>
                  <a:gd name="T12" fmla="*/ 0 w 249"/>
                  <a:gd name="T13" fmla="*/ 0 h 154"/>
                  <a:gd name="T14" fmla="*/ 0 w 249"/>
                  <a:gd name="T15" fmla="*/ 0 h 154"/>
                  <a:gd name="T16" fmla="*/ 0 w 249"/>
                  <a:gd name="T17" fmla="*/ 0 h 154"/>
                  <a:gd name="T18" fmla="*/ 0 w 249"/>
                  <a:gd name="T19" fmla="*/ 0 h 154"/>
                  <a:gd name="T20" fmla="*/ 0 w 249"/>
                  <a:gd name="T21" fmla="*/ 0 h 154"/>
                  <a:gd name="T22" fmla="*/ 0 w 249"/>
                  <a:gd name="T23" fmla="*/ 0 h 154"/>
                  <a:gd name="T24" fmla="*/ 0 w 249"/>
                  <a:gd name="T25" fmla="*/ 0 h 154"/>
                  <a:gd name="T26" fmla="*/ 0 w 249"/>
                  <a:gd name="T27" fmla="*/ 0 h 154"/>
                  <a:gd name="T28" fmla="*/ 0 w 249"/>
                  <a:gd name="T29" fmla="*/ 0 h 154"/>
                  <a:gd name="T30" fmla="*/ 0 w 249"/>
                  <a:gd name="T31" fmla="*/ 0 h 154"/>
                  <a:gd name="T32" fmla="*/ 0 w 249"/>
                  <a:gd name="T33" fmla="*/ 0 h 154"/>
                  <a:gd name="T34" fmla="*/ 0 w 249"/>
                  <a:gd name="T35" fmla="*/ 0 h 154"/>
                  <a:gd name="T36" fmla="*/ 0 w 249"/>
                  <a:gd name="T37" fmla="*/ 0 h 154"/>
                  <a:gd name="T38" fmla="*/ 0 w 249"/>
                  <a:gd name="T39" fmla="*/ 0 h 154"/>
                  <a:gd name="T40" fmla="*/ 0 w 249"/>
                  <a:gd name="T41" fmla="*/ 0 h 154"/>
                  <a:gd name="T42" fmla="*/ 0 w 249"/>
                  <a:gd name="T43" fmla="*/ 0 h 154"/>
                  <a:gd name="T44" fmla="*/ 0 w 249"/>
                  <a:gd name="T45" fmla="*/ 0 h 154"/>
                  <a:gd name="T46" fmla="*/ 0 w 249"/>
                  <a:gd name="T47" fmla="*/ 0 h 154"/>
                  <a:gd name="T48" fmla="*/ 0 w 249"/>
                  <a:gd name="T49" fmla="*/ 0 h 154"/>
                  <a:gd name="T50" fmla="*/ 0 w 249"/>
                  <a:gd name="T51" fmla="*/ 0 h 154"/>
                  <a:gd name="T52" fmla="*/ 0 w 249"/>
                  <a:gd name="T53" fmla="*/ 0 h 154"/>
                  <a:gd name="T54" fmla="*/ 0 w 249"/>
                  <a:gd name="T55" fmla="*/ 0 h 154"/>
                  <a:gd name="T56" fmla="*/ 0 w 249"/>
                  <a:gd name="T57" fmla="*/ 0 h 154"/>
                  <a:gd name="T58" fmla="*/ 0 w 249"/>
                  <a:gd name="T59" fmla="*/ 0 h 154"/>
                  <a:gd name="T60" fmla="*/ 0 w 249"/>
                  <a:gd name="T61" fmla="*/ 0 h 154"/>
                  <a:gd name="T62" fmla="*/ 0 w 249"/>
                  <a:gd name="T63" fmla="*/ 0 h 154"/>
                  <a:gd name="T64" fmla="*/ 0 w 249"/>
                  <a:gd name="T65" fmla="*/ 0 h 154"/>
                  <a:gd name="T66" fmla="*/ 0 w 249"/>
                  <a:gd name="T67" fmla="*/ 0 h 154"/>
                  <a:gd name="T68" fmla="*/ 0 w 249"/>
                  <a:gd name="T69" fmla="*/ 0 h 154"/>
                  <a:gd name="T70" fmla="*/ 0 w 249"/>
                  <a:gd name="T71" fmla="*/ 0 h 154"/>
                  <a:gd name="T72" fmla="*/ 0 w 249"/>
                  <a:gd name="T73" fmla="*/ 0 h 154"/>
                  <a:gd name="T74" fmla="*/ 0 w 249"/>
                  <a:gd name="T75" fmla="*/ 0 h 154"/>
                  <a:gd name="T76" fmla="*/ 0 w 249"/>
                  <a:gd name="T77" fmla="*/ 0 h 154"/>
                  <a:gd name="T78" fmla="*/ 0 w 249"/>
                  <a:gd name="T79" fmla="*/ 0 h 1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9"/>
                  <a:gd name="T121" fmla="*/ 0 h 154"/>
                  <a:gd name="T122" fmla="*/ 249 w 249"/>
                  <a:gd name="T123" fmla="*/ 154 h 1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9" h="154">
                    <a:moveTo>
                      <a:pt x="0" y="24"/>
                    </a:moveTo>
                    <a:lnTo>
                      <a:pt x="3" y="39"/>
                    </a:lnTo>
                    <a:lnTo>
                      <a:pt x="7" y="51"/>
                    </a:lnTo>
                    <a:lnTo>
                      <a:pt x="11" y="64"/>
                    </a:lnTo>
                    <a:lnTo>
                      <a:pt x="17" y="76"/>
                    </a:lnTo>
                    <a:lnTo>
                      <a:pt x="23" y="86"/>
                    </a:lnTo>
                    <a:lnTo>
                      <a:pt x="30" y="97"/>
                    </a:lnTo>
                    <a:lnTo>
                      <a:pt x="38" y="108"/>
                    </a:lnTo>
                    <a:lnTo>
                      <a:pt x="46" y="116"/>
                    </a:lnTo>
                    <a:lnTo>
                      <a:pt x="55" y="125"/>
                    </a:lnTo>
                    <a:lnTo>
                      <a:pt x="65" y="132"/>
                    </a:lnTo>
                    <a:lnTo>
                      <a:pt x="75" y="138"/>
                    </a:lnTo>
                    <a:lnTo>
                      <a:pt x="86" y="144"/>
                    </a:lnTo>
                    <a:lnTo>
                      <a:pt x="97" y="148"/>
                    </a:lnTo>
                    <a:lnTo>
                      <a:pt x="109" y="151"/>
                    </a:lnTo>
                    <a:lnTo>
                      <a:pt x="121" y="152"/>
                    </a:lnTo>
                    <a:lnTo>
                      <a:pt x="133" y="154"/>
                    </a:lnTo>
                    <a:lnTo>
                      <a:pt x="142" y="154"/>
                    </a:lnTo>
                    <a:lnTo>
                      <a:pt x="151" y="152"/>
                    </a:lnTo>
                    <a:lnTo>
                      <a:pt x="159" y="150"/>
                    </a:lnTo>
                    <a:lnTo>
                      <a:pt x="168" y="148"/>
                    </a:lnTo>
                    <a:lnTo>
                      <a:pt x="176" y="145"/>
                    </a:lnTo>
                    <a:lnTo>
                      <a:pt x="184" y="142"/>
                    </a:lnTo>
                    <a:lnTo>
                      <a:pt x="192" y="138"/>
                    </a:lnTo>
                    <a:lnTo>
                      <a:pt x="199" y="133"/>
                    </a:lnTo>
                    <a:lnTo>
                      <a:pt x="206" y="127"/>
                    </a:lnTo>
                    <a:lnTo>
                      <a:pt x="213" y="122"/>
                    </a:lnTo>
                    <a:lnTo>
                      <a:pt x="220" y="115"/>
                    </a:lnTo>
                    <a:lnTo>
                      <a:pt x="226" y="109"/>
                    </a:lnTo>
                    <a:lnTo>
                      <a:pt x="233" y="102"/>
                    </a:lnTo>
                    <a:lnTo>
                      <a:pt x="238" y="95"/>
                    </a:lnTo>
                    <a:lnTo>
                      <a:pt x="244" y="86"/>
                    </a:lnTo>
                    <a:lnTo>
                      <a:pt x="248" y="78"/>
                    </a:lnTo>
                    <a:lnTo>
                      <a:pt x="249" y="74"/>
                    </a:lnTo>
                    <a:lnTo>
                      <a:pt x="249" y="72"/>
                    </a:lnTo>
                    <a:lnTo>
                      <a:pt x="249" y="69"/>
                    </a:lnTo>
                    <a:lnTo>
                      <a:pt x="249" y="65"/>
                    </a:lnTo>
                    <a:lnTo>
                      <a:pt x="249" y="63"/>
                    </a:lnTo>
                    <a:lnTo>
                      <a:pt x="249" y="59"/>
                    </a:lnTo>
                    <a:lnTo>
                      <a:pt x="249" y="57"/>
                    </a:lnTo>
                    <a:lnTo>
                      <a:pt x="249" y="53"/>
                    </a:lnTo>
                    <a:lnTo>
                      <a:pt x="245" y="63"/>
                    </a:lnTo>
                    <a:lnTo>
                      <a:pt x="241" y="72"/>
                    </a:lnTo>
                    <a:lnTo>
                      <a:pt x="236" y="80"/>
                    </a:lnTo>
                    <a:lnTo>
                      <a:pt x="230" y="89"/>
                    </a:lnTo>
                    <a:lnTo>
                      <a:pt x="223" y="97"/>
                    </a:lnTo>
                    <a:lnTo>
                      <a:pt x="217" y="104"/>
                    </a:lnTo>
                    <a:lnTo>
                      <a:pt x="210" y="112"/>
                    </a:lnTo>
                    <a:lnTo>
                      <a:pt x="203" y="118"/>
                    </a:lnTo>
                    <a:lnTo>
                      <a:pt x="195" y="124"/>
                    </a:lnTo>
                    <a:lnTo>
                      <a:pt x="187" y="128"/>
                    </a:lnTo>
                    <a:lnTo>
                      <a:pt x="179" y="133"/>
                    </a:lnTo>
                    <a:lnTo>
                      <a:pt x="170" y="136"/>
                    </a:lnTo>
                    <a:lnTo>
                      <a:pt x="161" y="139"/>
                    </a:lnTo>
                    <a:lnTo>
                      <a:pt x="152" y="142"/>
                    </a:lnTo>
                    <a:lnTo>
                      <a:pt x="143" y="143"/>
                    </a:lnTo>
                    <a:lnTo>
                      <a:pt x="133" y="143"/>
                    </a:lnTo>
                    <a:lnTo>
                      <a:pt x="121" y="142"/>
                    </a:lnTo>
                    <a:lnTo>
                      <a:pt x="109" y="140"/>
                    </a:lnTo>
                    <a:lnTo>
                      <a:pt x="96" y="137"/>
                    </a:lnTo>
                    <a:lnTo>
                      <a:pt x="85" y="132"/>
                    </a:lnTo>
                    <a:lnTo>
                      <a:pt x="74" y="126"/>
                    </a:lnTo>
                    <a:lnTo>
                      <a:pt x="64" y="119"/>
                    </a:lnTo>
                    <a:lnTo>
                      <a:pt x="54" y="110"/>
                    </a:lnTo>
                    <a:lnTo>
                      <a:pt x="45" y="101"/>
                    </a:lnTo>
                    <a:lnTo>
                      <a:pt x="37" y="91"/>
                    </a:lnTo>
                    <a:lnTo>
                      <a:pt x="30" y="80"/>
                    </a:lnTo>
                    <a:lnTo>
                      <a:pt x="24" y="69"/>
                    </a:lnTo>
                    <a:lnTo>
                      <a:pt x="18" y="57"/>
                    </a:lnTo>
                    <a:lnTo>
                      <a:pt x="14" y="43"/>
                    </a:lnTo>
                    <a:lnTo>
                      <a:pt x="10" y="29"/>
                    </a:lnTo>
                    <a:lnTo>
                      <a:pt x="8" y="15"/>
                    </a:lnTo>
                    <a:lnTo>
                      <a:pt x="6" y="0"/>
                    </a:lnTo>
                    <a:lnTo>
                      <a:pt x="5" y="3"/>
                    </a:lnTo>
                    <a:lnTo>
                      <a:pt x="4" y="6"/>
                    </a:lnTo>
                    <a:lnTo>
                      <a:pt x="4" y="9"/>
                    </a:lnTo>
                    <a:lnTo>
                      <a:pt x="3" y="12"/>
                    </a:lnTo>
                    <a:lnTo>
                      <a:pt x="2" y="16"/>
                    </a:lnTo>
                    <a:lnTo>
                      <a:pt x="1" y="18"/>
                    </a:lnTo>
                    <a:lnTo>
                      <a:pt x="1" y="22"/>
                    </a:lnTo>
                    <a:lnTo>
                      <a:pt x="0" y="24"/>
                    </a:lnTo>
                    <a:close/>
                  </a:path>
                </a:pathLst>
              </a:custGeom>
              <a:solidFill>
                <a:srgbClr val="F4BD9A"/>
              </a:solidFill>
              <a:ln w="9525">
                <a:noFill/>
                <a:round/>
                <a:headEnd/>
                <a:tailEnd/>
              </a:ln>
            </p:spPr>
            <p:txBody>
              <a:bodyPr/>
              <a:lstStyle/>
              <a:p>
                <a:endParaRPr lang="zh-CN" altLang="en-US"/>
              </a:p>
            </p:txBody>
          </p:sp>
          <p:sp>
            <p:nvSpPr>
              <p:cNvPr id="18454" name="Freeform 76"/>
              <p:cNvSpPr>
                <a:spLocks/>
              </p:cNvSpPr>
              <p:nvPr/>
            </p:nvSpPr>
            <p:spPr bwMode="auto">
              <a:xfrm>
                <a:off x="1136" y="2659"/>
                <a:ext cx="49" cy="26"/>
              </a:xfrm>
              <a:custGeom>
                <a:avLst/>
                <a:gdLst>
                  <a:gd name="T0" fmla="*/ 0 w 246"/>
                  <a:gd name="T1" fmla="*/ 0 h 159"/>
                  <a:gd name="T2" fmla="*/ 0 w 246"/>
                  <a:gd name="T3" fmla="*/ 0 h 159"/>
                  <a:gd name="T4" fmla="*/ 0 w 246"/>
                  <a:gd name="T5" fmla="*/ 0 h 159"/>
                  <a:gd name="T6" fmla="*/ 0 w 246"/>
                  <a:gd name="T7" fmla="*/ 0 h 159"/>
                  <a:gd name="T8" fmla="*/ 0 w 246"/>
                  <a:gd name="T9" fmla="*/ 0 h 159"/>
                  <a:gd name="T10" fmla="*/ 0 w 246"/>
                  <a:gd name="T11" fmla="*/ 0 h 159"/>
                  <a:gd name="T12" fmla="*/ 0 w 246"/>
                  <a:gd name="T13" fmla="*/ 0 h 159"/>
                  <a:gd name="T14" fmla="*/ 0 w 246"/>
                  <a:gd name="T15" fmla="*/ 0 h 159"/>
                  <a:gd name="T16" fmla="*/ 0 w 246"/>
                  <a:gd name="T17" fmla="*/ 0 h 159"/>
                  <a:gd name="T18" fmla="*/ 0 w 246"/>
                  <a:gd name="T19" fmla="*/ 0 h 159"/>
                  <a:gd name="T20" fmla="*/ 0 w 246"/>
                  <a:gd name="T21" fmla="*/ 0 h 159"/>
                  <a:gd name="T22" fmla="*/ 0 w 246"/>
                  <a:gd name="T23" fmla="*/ 0 h 159"/>
                  <a:gd name="T24" fmla="*/ 0 w 246"/>
                  <a:gd name="T25" fmla="*/ 0 h 159"/>
                  <a:gd name="T26" fmla="*/ 0 w 246"/>
                  <a:gd name="T27" fmla="*/ 0 h 159"/>
                  <a:gd name="T28" fmla="*/ 0 w 246"/>
                  <a:gd name="T29" fmla="*/ 0 h 159"/>
                  <a:gd name="T30" fmla="*/ 0 w 246"/>
                  <a:gd name="T31" fmla="*/ 0 h 159"/>
                  <a:gd name="T32" fmla="*/ 0 w 246"/>
                  <a:gd name="T33" fmla="*/ 0 h 159"/>
                  <a:gd name="T34" fmla="*/ 0 w 246"/>
                  <a:gd name="T35" fmla="*/ 0 h 159"/>
                  <a:gd name="T36" fmla="*/ 0 w 246"/>
                  <a:gd name="T37" fmla="*/ 0 h 159"/>
                  <a:gd name="T38" fmla="*/ 0 w 246"/>
                  <a:gd name="T39" fmla="*/ 0 h 159"/>
                  <a:gd name="T40" fmla="*/ 0 w 246"/>
                  <a:gd name="T41" fmla="*/ 0 h 159"/>
                  <a:gd name="T42" fmla="*/ 0 w 246"/>
                  <a:gd name="T43" fmla="*/ 0 h 159"/>
                  <a:gd name="T44" fmla="*/ 0 w 246"/>
                  <a:gd name="T45" fmla="*/ 0 h 159"/>
                  <a:gd name="T46" fmla="*/ 0 w 246"/>
                  <a:gd name="T47" fmla="*/ 0 h 159"/>
                  <a:gd name="T48" fmla="*/ 0 w 246"/>
                  <a:gd name="T49" fmla="*/ 0 h 159"/>
                  <a:gd name="T50" fmla="*/ 0 w 246"/>
                  <a:gd name="T51" fmla="*/ 0 h 159"/>
                  <a:gd name="T52" fmla="*/ 0 w 246"/>
                  <a:gd name="T53" fmla="*/ 0 h 159"/>
                  <a:gd name="T54" fmla="*/ 0 w 246"/>
                  <a:gd name="T55" fmla="*/ 0 h 159"/>
                  <a:gd name="T56" fmla="*/ 0 w 246"/>
                  <a:gd name="T57" fmla="*/ 0 h 159"/>
                  <a:gd name="T58" fmla="*/ 0 w 246"/>
                  <a:gd name="T59" fmla="*/ 0 h 159"/>
                  <a:gd name="T60" fmla="*/ 0 w 246"/>
                  <a:gd name="T61" fmla="*/ 0 h 159"/>
                  <a:gd name="T62" fmla="*/ 0 w 246"/>
                  <a:gd name="T63" fmla="*/ 0 h 159"/>
                  <a:gd name="T64" fmla="*/ 0 w 246"/>
                  <a:gd name="T65" fmla="*/ 0 h 159"/>
                  <a:gd name="T66" fmla="*/ 0 w 246"/>
                  <a:gd name="T67" fmla="*/ 0 h 159"/>
                  <a:gd name="T68" fmla="*/ 0 w 246"/>
                  <a:gd name="T69" fmla="*/ 0 h 159"/>
                  <a:gd name="T70" fmla="*/ 0 w 246"/>
                  <a:gd name="T71" fmla="*/ 0 h 159"/>
                  <a:gd name="T72" fmla="*/ 0 w 246"/>
                  <a:gd name="T73" fmla="*/ 0 h 159"/>
                  <a:gd name="T74" fmla="*/ 0 w 246"/>
                  <a:gd name="T75" fmla="*/ 0 h 159"/>
                  <a:gd name="T76" fmla="*/ 0 w 246"/>
                  <a:gd name="T77" fmla="*/ 0 h 159"/>
                  <a:gd name="T78" fmla="*/ 0 w 246"/>
                  <a:gd name="T79" fmla="*/ 0 h 159"/>
                  <a:gd name="T80" fmla="*/ 0 w 246"/>
                  <a:gd name="T81" fmla="*/ 0 h 159"/>
                  <a:gd name="T82" fmla="*/ 0 w 246"/>
                  <a:gd name="T83" fmla="*/ 0 h 159"/>
                  <a:gd name="T84" fmla="*/ 0 w 246"/>
                  <a:gd name="T85" fmla="*/ 0 h 159"/>
                  <a:gd name="T86" fmla="*/ 0 w 246"/>
                  <a:gd name="T87" fmla="*/ 0 h 1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6"/>
                  <a:gd name="T133" fmla="*/ 0 h 159"/>
                  <a:gd name="T134" fmla="*/ 246 w 246"/>
                  <a:gd name="T135" fmla="*/ 159 h 15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6" h="159">
                    <a:moveTo>
                      <a:pt x="0" y="23"/>
                    </a:moveTo>
                    <a:lnTo>
                      <a:pt x="2" y="38"/>
                    </a:lnTo>
                    <a:lnTo>
                      <a:pt x="5" y="51"/>
                    </a:lnTo>
                    <a:lnTo>
                      <a:pt x="9" y="64"/>
                    </a:lnTo>
                    <a:lnTo>
                      <a:pt x="14" y="77"/>
                    </a:lnTo>
                    <a:lnTo>
                      <a:pt x="20" y="89"/>
                    </a:lnTo>
                    <a:lnTo>
                      <a:pt x="27" y="100"/>
                    </a:lnTo>
                    <a:lnTo>
                      <a:pt x="34" y="111"/>
                    </a:lnTo>
                    <a:lnTo>
                      <a:pt x="43" y="120"/>
                    </a:lnTo>
                    <a:lnTo>
                      <a:pt x="52" y="129"/>
                    </a:lnTo>
                    <a:lnTo>
                      <a:pt x="61" y="136"/>
                    </a:lnTo>
                    <a:lnTo>
                      <a:pt x="71" y="143"/>
                    </a:lnTo>
                    <a:lnTo>
                      <a:pt x="82" y="149"/>
                    </a:lnTo>
                    <a:lnTo>
                      <a:pt x="93" y="153"/>
                    </a:lnTo>
                    <a:lnTo>
                      <a:pt x="106" y="156"/>
                    </a:lnTo>
                    <a:lnTo>
                      <a:pt x="118" y="159"/>
                    </a:lnTo>
                    <a:lnTo>
                      <a:pt x="130" y="159"/>
                    </a:lnTo>
                    <a:lnTo>
                      <a:pt x="139" y="159"/>
                    </a:lnTo>
                    <a:lnTo>
                      <a:pt x="148" y="157"/>
                    </a:lnTo>
                    <a:lnTo>
                      <a:pt x="157" y="156"/>
                    </a:lnTo>
                    <a:lnTo>
                      <a:pt x="166" y="153"/>
                    </a:lnTo>
                    <a:lnTo>
                      <a:pt x="174" y="150"/>
                    </a:lnTo>
                    <a:lnTo>
                      <a:pt x="183" y="145"/>
                    </a:lnTo>
                    <a:lnTo>
                      <a:pt x="191" y="142"/>
                    </a:lnTo>
                    <a:lnTo>
                      <a:pt x="198" y="136"/>
                    </a:lnTo>
                    <a:lnTo>
                      <a:pt x="205" y="131"/>
                    </a:lnTo>
                    <a:lnTo>
                      <a:pt x="212" y="124"/>
                    </a:lnTo>
                    <a:lnTo>
                      <a:pt x="219" y="118"/>
                    </a:lnTo>
                    <a:lnTo>
                      <a:pt x="226" y="111"/>
                    </a:lnTo>
                    <a:lnTo>
                      <a:pt x="232" y="102"/>
                    </a:lnTo>
                    <a:lnTo>
                      <a:pt x="237" y="94"/>
                    </a:lnTo>
                    <a:lnTo>
                      <a:pt x="242" y="85"/>
                    </a:lnTo>
                    <a:lnTo>
                      <a:pt x="246" y="76"/>
                    </a:lnTo>
                    <a:lnTo>
                      <a:pt x="246" y="74"/>
                    </a:lnTo>
                    <a:lnTo>
                      <a:pt x="246" y="70"/>
                    </a:lnTo>
                    <a:lnTo>
                      <a:pt x="246" y="68"/>
                    </a:lnTo>
                    <a:lnTo>
                      <a:pt x="246" y="64"/>
                    </a:lnTo>
                    <a:lnTo>
                      <a:pt x="246" y="60"/>
                    </a:lnTo>
                    <a:lnTo>
                      <a:pt x="246" y="58"/>
                    </a:lnTo>
                    <a:lnTo>
                      <a:pt x="246" y="54"/>
                    </a:lnTo>
                    <a:lnTo>
                      <a:pt x="246" y="52"/>
                    </a:lnTo>
                    <a:lnTo>
                      <a:pt x="242" y="62"/>
                    </a:lnTo>
                    <a:lnTo>
                      <a:pt x="238" y="72"/>
                    </a:lnTo>
                    <a:lnTo>
                      <a:pt x="233" y="82"/>
                    </a:lnTo>
                    <a:lnTo>
                      <a:pt x="228" y="90"/>
                    </a:lnTo>
                    <a:lnTo>
                      <a:pt x="221" y="99"/>
                    </a:lnTo>
                    <a:lnTo>
                      <a:pt x="215" y="107"/>
                    </a:lnTo>
                    <a:lnTo>
                      <a:pt x="208" y="114"/>
                    </a:lnTo>
                    <a:lnTo>
                      <a:pt x="201" y="121"/>
                    </a:lnTo>
                    <a:lnTo>
                      <a:pt x="193" y="127"/>
                    </a:lnTo>
                    <a:lnTo>
                      <a:pt x="185" y="132"/>
                    </a:lnTo>
                    <a:lnTo>
                      <a:pt x="177" y="137"/>
                    </a:lnTo>
                    <a:lnTo>
                      <a:pt x="168" y="142"/>
                    </a:lnTo>
                    <a:lnTo>
                      <a:pt x="159" y="144"/>
                    </a:lnTo>
                    <a:lnTo>
                      <a:pt x="149" y="147"/>
                    </a:lnTo>
                    <a:lnTo>
                      <a:pt x="140" y="148"/>
                    </a:lnTo>
                    <a:lnTo>
                      <a:pt x="130" y="148"/>
                    </a:lnTo>
                    <a:lnTo>
                      <a:pt x="118" y="148"/>
                    </a:lnTo>
                    <a:lnTo>
                      <a:pt x="106" y="145"/>
                    </a:lnTo>
                    <a:lnTo>
                      <a:pt x="93" y="142"/>
                    </a:lnTo>
                    <a:lnTo>
                      <a:pt x="82" y="137"/>
                    </a:lnTo>
                    <a:lnTo>
                      <a:pt x="71" y="131"/>
                    </a:lnTo>
                    <a:lnTo>
                      <a:pt x="61" y="124"/>
                    </a:lnTo>
                    <a:lnTo>
                      <a:pt x="52" y="115"/>
                    </a:lnTo>
                    <a:lnTo>
                      <a:pt x="43" y="106"/>
                    </a:lnTo>
                    <a:lnTo>
                      <a:pt x="35" y="95"/>
                    </a:lnTo>
                    <a:lnTo>
                      <a:pt x="28" y="84"/>
                    </a:lnTo>
                    <a:lnTo>
                      <a:pt x="22" y="72"/>
                    </a:lnTo>
                    <a:lnTo>
                      <a:pt x="17" y="59"/>
                    </a:lnTo>
                    <a:lnTo>
                      <a:pt x="13" y="46"/>
                    </a:lnTo>
                    <a:lnTo>
                      <a:pt x="10" y="32"/>
                    </a:lnTo>
                    <a:lnTo>
                      <a:pt x="8" y="17"/>
                    </a:lnTo>
                    <a:lnTo>
                      <a:pt x="8" y="3"/>
                    </a:lnTo>
                    <a:lnTo>
                      <a:pt x="8" y="2"/>
                    </a:lnTo>
                    <a:lnTo>
                      <a:pt x="8" y="0"/>
                    </a:lnTo>
                    <a:lnTo>
                      <a:pt x="7" y="3"/>
                    </a:lnTo>
                    <a:lnTo>
                      <a:pt x="5" y="5"/>
                    </a:lnTo>
                    <a:lnTo>
                      <a:pt x="4" y="9"/>
                    </a:lnTo>
                    <a:lnTo>
                      <a:pt x="3" y="11"/>
                    </a:lnTo>
                    <a:lnTo>
                      <a:pt x="2" y="14"/>
                    </a:lnTo>
                    <a:lnTo>
                      <a:pt x="1" y="17"/>
                    </a:lnTo>
                    <a:lnTo>
                      <a:pt x="1" y="20"/>
                    </a:lnTo>
                    <a:lnTo>
                      <a:pt x="0" y="23"/>
                    </a:lnTo>
                    <a:close/>
                  </a:path>
                </a:pathLst>
              </a:custGeom>
              <a:solidFill>
                <a:srgbClr val="F4BF9B"/>
              </a:solidFill>
              <a:ln w="9525">
                <a:noFill/>
                <a:round/>
                <a:headEnd/>
                <a:tailEnd/>
              </a:ln>
            </p:spPr>
            <p:txBody>
              <a:bodyPr/>
              <a:lstStyle/>
              <a:p>
                <a:endParaRPr lang="zh-CN" altLang="en-US"/>
              </a:p>
            </p:txBody>
          </p:sp>
          <p:sp>
            <p:nvSpPr>
              <p:cNvPr id="18455" name="Freeform 77"/>
              <p:cNvSpPr>
                <a:spLocks/>
              </p:cNvSpPr>
              <p:nvPr/>
            </p:nvSpPr>
            <p:spPr bwMode="auto">
              <a:xfrm>
                <a:off x="1136" y="2657"/>
                <a:ext cx="49" cy="27"/>
              </a:xfrm>
              <a:custGeom>
                <a:avLst/>
                <a:gdLst>
                  <a:gd name="T0" fmla="*/ 0 w 243"/>
                  <a:gd name="T1" fmla="*/ 0 h 164"/>
                  <a:gd name="T2" fmla="*/ 0 w 243"/>
                  <a:gd name="T3" fmla="*/ 0 h 164"/>
                  <a:gd name="T4" fmla="*/ 0 w 243"/>
                  <a:gd name="T5" fmla="*/ 0 h 164"/>
                  <a:gd name="T6" fmla="*/ 0 w 243"/>
                  <a:gd name="T7" fmla="*/ 0 h 164"/>
                  <a:gd name="T8" fmla="*/ 0 w 243"/>
                  <a:gd name="T9" fmla="*/ 0 h 164"/>
                  <a:gd name="T10" fmla="*/ 0 w 243"/>
                  <a:gd name="T11" fmla="*/ 0 h 164"/>
                  <a:gd name="T12" fmla="*/ 0 w 243"/>
                  <a:gd name="T13" fmla="*/ 0 h 164"/>
                  <a:gd name="T14" fmla="*/ 0 w 243"/>
                  <a:gd name="T15" fmla="*/ 0 h 164"/>
                  <a:gd name="T16" fmla="*/ 0 w 243"/>
                  <a:gd name="T17" fmla="*/ 0 h 164"/>
                  <a:gd name="T18" fmla="*/ 0 w 243"/>
                  <a:gd name="T19" fmla="*/ 0 h 164"/>
                  <a:gd name="T20" fmla="*/ 0 w 243"/>
                  <a:gd name="T21" fmla="*/ 0 h 164"/>
                  <a:gd name="T22" fmla="*/ 0 w 243"/>
                  <a:gd name="T23" fmla="*/ 0 h 164"/>
                  <a:gd name="T24" fmla="*/ 0 w 243"/>
                  <a:gd name="T25" fmla="*/ 0 h 164"/>
                  <a:gd name="T26" fmla="*/ 0 w 243"/>
                  <a:gd name="T27" fmla="*/ 0 h 164"/>
                  <a:gd name="T28" fmla="*/ 0 w 243"/>
                  <a:gd name="T29" fmla="*/ 0 h 164"/>
                  <a:gd name="T30" fmla="*/ 0 w 243"/>
                  <a:gd name="T31" fmla="*/ 0 h 164"/>
                  <a:gd name="T32" fmla="*/ 0 w 243"/>
                  <a:gd name="T33" fmla="*/ 0 h 164"/>
                  <a:gd name="T34" fmla="*/ 0 w 243"/>
                  <a:gd name="T35" fmla="*/ 0 h 164"/>
                  <a:gd name="T36" fmla="*/ 0 w 243"/>
                  <a:gd name="T37" fmla="*/ 0 h 164"/>
                  <a:gd name="T38" fmla="*/ 0 w 243"/>
                  <a:gd name="T39" fmla="*/ 0 h 164"/>
                  <a:gd name="T40" fmla="*/ 0 w 243"/>
                  <a:gd name="T41" fmla="*/ 0 h 164"/>
                  <a:gd name="T42" fmla="*/ 0 w 243"/>
                  <a:gd name="T43" fmla="*/ 0 h 164"/>
                  <a:gd name="T44" fmla="*/ 0 w 243"/>
                  <a:gd name="T45" fmla="*/ 0 h 164"/>
                  <a:gd name="T46" fmla="*/ 0 w 243"/>
                  <a:gd name="T47" fmla="*/ 0 h 164"/>
                  <a:gd name="T48" fmla="*/ 0 w 243"/>
                  <a:gd name="T49" fmla="*/ 0 h 164"/>
                  <a:gd name="T50" fmla="*/ 0 w 243"/>
                  <a:gd name="T51" fmla="*/ 0 h 164"/>
                  <a:gd name="T52" fmla="*/ 0 w 243"/>
                  <a:gd name="T53" fmla="*/ 0 h 164"/>
                  <a:gd name="T54" fmla="*/ 0 w 243"/>
                  <a:gd name="T55" fmla="*/ 0 h 164"/>
                  <a:gd name="T56" fmla="*/ 0 w 243"/>
                  <a:gd name="T57" fmla="*/ 0 h 164"/>
                  <a:gd name="T58" fmla="*/ 0 w 243"/>
                  <a:gd name="T59" fmla="*/ 0 h 164"/>
                  <a:gd name="T60" fmla="*/ 0 w 243"/>
                  <a:gd name="T61" fmla="*/ 0 h 164"/>
                  <a:gd name="T62" fmla="*/ 0 w 243"/>
                  <a:gd name="T63" fmla="*/ 0 h 164"/>
                  <a:gd name="T64" fmla="*/ 0 w 243"/>
                  <a:gd name="T65" fmla="*/ 0 h 164"/>
                  <a:gd name="T66" fmla="*/ 0 w 243"/>
                  <a:gd name="T67" fmla="*/ 0 h 164"/>
                  <a:gd name="T68" fmla="*/ 0 w 243"/>
                  <a:gd name="T69" fmla="*/ 0 h 164"/>
                  <a:gd name="T70" fmla="*/ 0 w 243"/>
                  <a:gd name="T71" fmla="*/ 0 h 164"/>
                  <a:gd name="T72" fmla="*/ 0 w 243"/>
                  <a:gd name="T73" fmla="*/ 0 h 164"/>
                  <a:gd name="T74" fmla="*/ 0 w 243"/>
                  <a:gd name="T75" fmla="*/ 0 h 164"/>
                  <a:gd name="T76" fmla="*/ 0 w 243"/>
                  <a:gd name="T77" fmla="*/ 0 h 164"/>
                  <a:gd name="T78" fmla="*/ 0 w 243"/>
                  <a:gd name="T79" fmla="*/ 0 h 164"/>
                  <a:gd name="T80" fmla="*/ 0 w 243"/>
                  <a:gd name="T81" fmla="*/ 0 h 164"/>
                  <a:gd name="T82" fmla="*/ 0 w 243"/>
                  <a:gd name="T83" fmla="*/ 0 h 164"/>
                  <a:gd name="T84" fmla="*/ 0 w 243"/>
                  <a:gd name="T85" fmla="*/ 0 h 164"/>
                  <a:gd name="T86" fmla="*/ 0 w 243"/>
                  <a:gd name="T87" fmla="*/ 0 h 164"/>
                  <a:gd name="T88" fmla="*/ 0 w 243"/>
                  <a:gd name="T89" fmla="*/ 0 h 164"/>
                  <a:gd name="T90" fmla="*/ 0 w 243"/>
                  <a:gd name="T91" fmla="*/ 0 h 164"/>
                  <a:gd name="T92" fmla="*/ 0 w 243"/>
                  <a:gd name="T93" fmla="*/ 0 h 164"/>
                  <a:gd name="T94" fmla="*/ 0 w 243"/>
                  <a:gd name="T95" fmla="*/ 0 h 1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3"/>
                  <a:gd name="T145" fmla="*/ 0 h 164"/>
                  <a:gd name="T146" fmla="*/ 243 w 243"/>
                  <a:gd name="T147" fmla="*/ 164 h 1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3" h="164">
                    <a:moveTo>
                      <a:pt x="0" y="21"/>
                    </a:moveTo>
                    <a:lnTo>
                      <a:pt x="2" y="36"/>
                    </a:lnTo>
                    <a:lnTo>
                      <a:pt x="4" y="50"/>
                    </a:lnTo>
                    <a:lnTo>
                      <a:pt x="8" y="64"/>
                    </a:lnTo>
                    <a:lnTo>
                      <a:pt x="12" y="78"/>
                    </a:lnTo>
                    <a:lnTo>
                      <a:pt x="18" y="90"/>
                    </a:lnTo>
                    <a:lnTo>
                      <a:pt x="24" y="101"/>
                    </a:lnTo>
                    <a:lnTo>
                      <a:pt x="31" y="112"/>
                    </a:lnTo>
                    <a:lnTo>
                      <a:pt x="39" y="122"/>
                    </a:lnTo>
                    <a:lnTo>
                      <a:pt x="48" y="131"/>
                    </a:lnTo>
                    <a:lnTo>
                      <a:pt x="58" y="140"/>
                    </a:lnTo>
                    <a:lnTo>
                      <a:pt x="68" y="147"/>
                    </a:lnTo>
                    <a:lnTo>
                      <a:pt x="79" y="153"/>
                    </a:lnTo>
                    <a:lnTo>
                      <a:pt x="90" y="158"/>
                    </a:lnTo>
                    <a:lnTo>
                      <a:pt x="103" y="161"/>
                    </a:lnTo>
                    <a:lnTo>
                      <a:pt x="115" y="163"/>
                    </a:lnTo>
                    <a:lnTo>
                      <a:pt x="127" y="164"/>
                    </a:lnTo>
                    <a:lnTo>
                      <a:pt x="137" y="164"/>
                    </a:lnTo>
                    <a:lnTo>
                      <a:pt x="146" y="163"/>
                    </a:lnTo>
                    <a:lnTo>
                      <a:pt x="155" y="160"/>
                    </a:lnTo>
                    <a:lnTo>
                      <a:pt x="164" y="157"/>
                    </a:lnTo>
                    <a:lnTo>
                      <a:pt x="173" y="154"/>
                    </a:lnTo>
                    <a:lnTo>
                      <a:pt x="181" y="149"/>
                    </a:lnTo>
                    <a:lnTo>
                      <a:pt x="189" y="145"/>
                    </a:lnTo>
                    <a:lnTo>
                      <a:pt x="197" y="139"/>
                    </a:lnTo>
                    <a:lnTo>
                      <a:pt x="204" y="133"/>
                    </a:lnTo>
                    <a:lnTo>
                      <a:pt x="211" y="125"/>
                    </a:lnTo>
                    <a:lnTo>
                      <a:pt x="217" y="118"/>
                    </a:lnTo>
                    <a:lnTo>
                      <a:pt x="224" y="110"/>
                    </a:lnTo>
                    <a:lnTo>
                      <a:pt x="230" y="101"/>
                    </a:lnTo>
                    <a:lnTo>
                      <a:pt x="235" y="93"/>
                    </a:lnTo>
                    <a:lnTo>
                      <a:pt x="239" y="84"/>
                    </a:lnTo>
                    <a:lnTo>
                      <a:pt x="243" y="74"/>
                    </a:lnTo>
                    <a:lnTo>
                      <a:pt x="243" y="70"/>
                    </a:lnTo>
                    <a:lnTo>
                      <a:pt x="243" y="68"/>
                    </a:lnTo>
                    <a:lnTo>
                      <a:pt x="243" y="64"/>
                    </a:lnTo>
                    <a:lnTo>
                      <a:pt x="243" y="62"/>
                    </a:lnTo>
                    <a:lnTo>
                      <a:pt x="242" y="58"/>
                    </a:lnTo>
                    <a:lnTo>
                      <a:pt x="242" y="56"/>
                    </a:lnTo>
                    <a:lnTo>
                      <a:pt x="241" y="52"/>
                    </a:lnTo>
                    <a:lnTo>
                      <a:pt x="241" y="50"/>
                    </a:lnTo>
                    <a:lnTo>
                      <a:pt x="238" y="61"/>
                    </a:lnTo>
                    <a:lnTo>
                      <a:pt x="234" y="72"/>
                    </a:lnTo>
                    <a:lnTo>
                      <a:pt x="230" y="81"/>
                    </a:lnTo>
                    <a:lnTo>
                      <a:pt x="225" y="91"/>
                    </a:lnTo>
                    <a:lnTo>
                      <a:pt x="219" y="100"/>
                    </a:lnTo>
                    <a:lnTo>
                      <a:pt x="213" y="109"/>
                    </a:lnTo>
                    <a:lnTo>
                      <a:pt x="206" y="116"/>
                    </a:lnTo>
                    <a:lnTo>
                      <a:pt x="199" y="123"/>
                    </a:lnTo>
                    <a:lnTo>
                      <a:pt x="191" y="130"/>
                    </a:lnTo>
                    <a:lnTo>
                      <a:pt x="183" y="136"/>
                    </a:lnTo>
                    <a:lnTo>
                      <a:pt x="174" y="141"/>
                    </a:lnTo>
                    <a:lnTo>
                      <a:pt x="166" y="146"/>
                    </a:lnTo>
                    <a:lnTo>
                      <a:pt x="156" y="148"/>
                    </a:lnTo>
                    <a:lnTo>
                      <a:pt x="147" y="151"/>
                    </a:lnTo>
                    <a:lnTo>
                      <a:pt x="137" y="153"/>
                    </a:lnTo>
                    <a:lnTo>
                      <a:pt x="127" y="153"/>
                    </a:lnTo>
                    <a:lnTo>
                      <a:pt x="115" y="152"/>
                    </a:lnTo>
                    <a:lnTo>
                      <a:pt x="104" y="151"/>
                    </a:lnTo>
                    <a:lnTo>
                      <a:pt x="91" y="147"/>
                    </a:lnTo>
                    <a:lnTo>
                      <a:pt x="81" y="142"/>
                    </a:lnTo>
                    <a:lnTo>
                      <a:pt x="70" y="136"/>
                    </a:lnTo>
                    <a:lnTo>
                      <a:pt x="61" y="129"/>
                    </a:lnTo>
                    <a:lnTo>
                      <a:pt x="52" y="121"/>
                    </a:lnTo>
                    <a:lnTo>
                      <a:pt x="43" y="112"/>
                    </a:lnTo>
                    <a:lnTo>
                      <a:pt x="36" y="101"/>
                    </a:lnTo>
                    <a:lnTo>
                      <a:pt x="29" y="91"/>
                    </a:lnTo>
                    <a:lnTo>
                      <a:pt x="23" y="80"/>
                    </a:lnTo>
                    <a:lnTo>
                      <a:pt x="18" y="68"/>
                    </a:lnTo>
                    <a:lnTo>
                      <a:pt x="14" y="55"/>
                    </a:lnTo>
                    <a:lnTo>
                      <a:pt x="12" y="42"/>
                    </a:lnTo>
                    <a:lnTo>
                      <a:pt x="10" y="27"/>
                    </a:lnTo>
                    <a:lnTo>
                      <a:pt x="9" y="13"/>
                    </a:lnTo>
                    <a:lnTo>
                      <a:pt x="9" y="12"/>
                    </a:lnTo>
                    <a:lnTo>
                      <a:pt x="9" y="9"/>
                    </a:lnTo>
                    <a:lnTo>
                      <a:pt x="9" y="8"/>
                    </a:lnTo>
                    <a:lnTo>
                      <a:pt x="9" y="6"/>
                    </a:lnTo>
                    <a:lnTo>
                      <a:pt x="9" y="4"/>
                    </a:lnTo>
                    <a:lnTo>
                      <a:pt x="9" y="3"/>
                    </a:lnTo>
                    <a:lnTo>
                      <a:pt x="10" y="1"/>
                    </a:lnTo>
                    <a:lnTo>
                      <a:pt x="10" y="0"/>
                    </a:lnTo>
                    <a:lnTo>
                      <a:pt x="9" y="0"/>
                    </a:lnTo>
                    <a:lnTo>
                      <a:pt x="9" y="1"/>
                    </a:lnTo>
                    <a:lnTo>
                      <a:pt x="8" y="2"/>
                    </a:lnTo>
                    <a:lnTo>
                      <a:pt x="8" y="3"/>
                    </a:lnTo>
                    <a:lnTo>
                      <a:pt x="7" y="6"/>
                    </a:lnTo>
                    <a:lnTo>
                      <a:pt x="6" y="8"/>
                    </a:lnTo>
                    <a:lnTo>
                      <a:pt x="5" y="10"/>
                    </a:lnTo>
                    <a:lnTo>
                      <a:pt x="4" y="13"/>
                    </a:lnTo>
                    <a:lnTo>
                      <a:pt x="3" y="14"/>
                    </a:lnTo>
                    <a:lnTo>
                      <a:pt x="2" y="16"/>
                    </a:lnTo>
                    <a:lnTo>
                      <a:pt x="1" y="19"/>
                    </a:lnTo>
                    <a:lnTo>
                      <a:pt x="0" y="21"/>
                    </a:lnTo>
                    <a:close/>
                  </a:path>
                </a:pathLst>
              </a:custGeom>
              <a:solidFill>
                <a:srgbClr val="F4BF9B"/>
              </a:solidFill>
              <a:ln w="9525">
                <a:noFill/>
                <a:round/>
                <a:headEnd/>
                <a:tailEnd/>
              </a:ln>
            </p:spPr>
            <p:txBody>
              <a:bodyPr/>
              <a:lstStyle/>
              <a:p>
                <a:endParaRPr lang="zh-CN" altLang="en-US"/>
              </a:p>
            </p:txBody>
          </p:sp>
          <p:sp>
            <p:nvSpPr>
              <p:cNvPr id="18456" name="Freeform 78"/>
              <p:cNvSpPr>
                <a:spLocks/>
              </p:cNvSpPr>
              <p:nvPr/>
            </p:nvSpPr>
            <p:spPr bwMode="auto">
              <a:xfrm>
                <a:off x="1137" y="2655"/>
                <a:ext cx="48" cy="28"/>
              </a:xfrm>
              <a:custGeom>
                <a:avLst/>
                <a:gdLst>
                  <a:gd name="T0" fmla="*/ 0 w 238"/>
                  <a:gd name="T1" fmla="*/ 0 h 169"/>
                  <a:gd name="T2" fmla="*/ 0 w 238"/>
                  <a:gd name="T3" fmla="*/ 0 h 169"/>
                  <a:gd name="T4" fmla="*/ 0 w 238"/>
                  <a:gd name="T5" fmla="*/ 0 h 169"/>
                  <a:gd name="T6" fmla="*/ 0 w 238"/>
                  <a:gd name="T7" fmla="*/ 0 h 169"/>
                  <a:gd name="T8" fmla="*/ 0 w 238"/>
                  <a:gd name="T9" fmla="*/ 0 h 169"/>
                  <a:gd name="T10" fmla="*/ 0 w 238"/>
                  <a:gd name="T11" fmla="*/ 0 h 169"/>
                  <a:gd name="T12" fmla="*/ 0 w 238"/>
                  <a:gd name="T13" fmla="*/ 0 h 169"/>
                  <a:gd name="T14" fmla="*/ 0 w 238"/>
                  <a:gd name="T15" fmla="*/ 0 h 169"/>
                  <a:gd name="T16" fmla="*/ 0 w 238"/>
                  <a:gd name="T17" fmla="*/ 0 h 169"/>
                  <a:gd name="T18" fmla="*/ 0 w 238"/>
                  <a:gd name="T19" fmla="*/ 0 h 169"/>
                  <a:gd name="T20" fmla="*/ 0 w 238"/>
                  <a:gd name="T21" fmla="*/ 0 h 169"/>
                  <a:gd name="T22" fmla="*/ 0 w 238"/>
                  <a:gd name="T23" fmla="*/ 0 h 169"/>
                  <a:gd name="T24" fmla="*/ 0 w 238"/>
                  <a:gd name="T25" fmla="*/ 0 h 169"/>
                  <a:gd name="T26" fmla="*/ 0 w 238"/>
                  <a:gd name="T27" fmla="*/ 0 h 169"/>
                  <a:gd name="T28" fmla="*/ 0 w 238"/>
                  <a:gd name="T29" fmla="*/ 0 h 169"/>
                  <a:gd name="T30" fmla="*/ 0 w 238"/>
                  <a:gd name="T31" fmla="*/ 0 h 169"/>
                  <a:gd name="T32" fmla="*/ 0 w 238"/>
                  <a:gd name="T33" fmla="*/ 0 h 169"/>
                  <a:gd name="T34" fmla="*/ 0 w 238"/>
                  <a:gd name="T35" fmla="*/ 0 h 169"/>
                  <a:gd name="T36" fmla="*/ 0 w 238"/>
                  <a:gd name="T37" fmla="*/ 0 h 169"/>
                  <a:gd name="T38" fmla="*/ 0 w 238"/>
                  <a:gd name="T39" fmla="*/ 0 h 169"/>
                  <a:gd name="T40" fmla="*/ 0 w 238"/>
                  <a:gd name="T41" fmla="*/ 0 h 169"/>
                  <a:gd name="T42" fmla="*/ 0 w 238"/>
                  <a:gd name="T43" fmla="*/ 0 h 169"/>
                  <a:gd name="T44" fmla="*/ 0 w 238"/>
                  <a:gd name="T45" fmla="*/ 0 h 169"/>
                  <a:gd name="T46" fmla="*/ 0 w 238"/>
                  <a:gd name="T47" fmla="*/ 0 h 169"/>
                  <a:gd name="T48" fmla="*/ 0 w 238"/>
                  <a:gd name="T49" fmla="*/ 0 h 169"/>
                  <a:gd name="T50" fmla="*/ 0 w 238"/>
                  <a:gd name="T51" fmla="*/ 0 h 169"/>
                  <a:gd name="T52" fmla="*/ 0 w 238"/>
                  <a:gd name="T53" fmla="*/ 0 h 169"/>
                  <a:gd name="T54" fmla="*/ 0 w 238"/>
                  <a:gd name="T55" fmla="*/ 0 h 169"/>
                  <a:gd name="T56" fmla="*/ 0 w 238"/>
                  <a:gd name="T57" fmla="*/ 0 h 169"/>
                  <a:gd name="T58" fmla="*/ 0 w 238"/>
                  <a:gd name="T59" fmla="*/ 0 h 169"/>
                  <a:gd name="T60" fmla="*/ 0 w 238"/>
                  <a:gd name="T61" fmla="*/ 0 h 169"/>
                  <a:gd name="T62" fmla="*/ 0 w 238"/>
                  <a:gd name="T63" fmla="*/ 0 h 169"/>
                  <a:gd name="T64" fmla="*/ 0 w 238"/>
                  <a:gd name="T65" fmla="*/ 0 h 169"/>
                  <a:gd name="T66" fmla="*/ 0 w 238"/>
                  <a:gd name="T67" fmla="*/ 0 h 169"/>
                  <a:gd name="T68" fmla="*/ 0 w 238"/>
                  <a:gd name="T69" fmla="*/ 0 h 169"/>
                  <a:gd name="T70" fmla="*/ 0 w 238"/>
                  <a:gd name="T71" fmla="*/ 0 h 169"/>
                  <a:gd name="T72" fmla="*/ 0 w 238"/>
                  <a:gd name="T73" fmla="*/ 0 h 169"/>
                  <a:gd name="T74" fmla="*/ 0 w 238"/>
                  <a:gd name="T75" fmla="*/ 0 h 169"/>
                  <a:gd name="T76" fmla="*/ 0 w 238"/>
                  <a:gd name="T77" fmla="*/ 0 h 169"/>
                  <a:gd name="T78" fmla="*/ 0 w 238"/>
                  <a:gd name="T79" fmla="*/ 0 h 169"/>
                  <a:gd name="T80" fmla="*/ 0 w 238"/>
                  <a:gd name="T81" fmla="*/ 0 h 169"/>
                  <a:gd name="T82" fmla="*/ 0 w 238"/>
                  <a:gd name="T83" fmla="*/ 0 h 169"/>
                  <a:gd name="T84" fmla="*/ 0 w 238"/>
                  <a:gd name="T85" fmla="*/ 0 h 169"/>
                  <a:gd name="T86" fmla="*/ 0 w 238"/>
                  <a:gd name="T87" fmla="*/ 0 h 169"/>
                  <a:gd name="T88" fmla="*/ 0 w 238"/>
                  <a:gd name="T89" fmla="*/ 0 h 169"/>
                  <a:gd name="T90" fmla="*/ 0 w 238"/>
                  <a:gd name="T91" fmla="*/ 0 h 169"/>
                  <a:gd name="T92" fmla="*/ 0 w 238"/>
                  <a:gd name="T93" fmla="*/ 0 h 169"/>
                  <a:gd name="T94" fmla="*/ 0 w 238"/>
                  <a:gd name="T95" fmla="*/ 0 h 169"/>
                  <a:gd name="T96" fmla="*/ 0 w 238"/>
                  <a:gd name="T97" fmla="*/ 0 h 169"/>
                  <a:gd name="T98" fmla="*/ 0 w 238"/>
                  <a:gd name="T99" fmla="*/ 0 h 169"/>
                  <a:gd name="T100" fmla="*/ 0 w 238"/>
                  <a:gd name="T101" fmla="*/ 0 h 169"/>
                  <a:gd name="T102" fmla="*/ 0 w 238"/>
                  <a:gd name="T103" fmla="*/ 0 h 1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8"/>
                  <a:gd name="T157" fmla="*/ 0 h 169"/>
                  <a:gd name="T158" fmla="*/ 238 w 238"/>
                  <a:gd name="T159" fmla="*/ 169 h 1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8" h="169">
                    <a:moveTo>
                      <a:pt x="0" y="21"/>
                    </a:moveTo>
                    <a:lnTo>
                      <a:pt x="0" y="21"/>
                    </a:lnTo>
                    <a:lnTo>
                      <a:pt x="0" y="23"/>
                    </a:lnTo>
                    <a:lnTo>
                      <a:pt x="0" y="24"/>
                    </a:lnTo>
                    <a:lnTo>
                      <a:pt x="0" y="38"/>
                    </a:lnTo>
                    <a:lnTo>
                      <a:pt x="2" y="53"/>
                    </a:lnTo>
                    <a:lnTo>
                      <a:pt x="5" y="67"/>
                    </a:lnTo>
                    <a:lnTo>
                      <a:pt x="9" y="80"/>
                    </a:lnTo>
                    <a:lnTo>
                      <a:pt x="14" y="93"/>
                    </a:lnTo>
                    <a:lnTo>
                      <a:pt x="20" y="105"/>
                    </a:lnTo>
                    <a:lnTo>
                      <a:pt x="27" y="116"/>
                    </a:lnTo>
                    <a:lnTo>
                      <a:pt x="35" y="127"/>
                    </a:lnTo>
                    <a:lnTo>
                      <a:pt x="44" y="136"/>
                    </a:lnTo>
                    <a:lnTo>
                      <a:pt x="53" y="145"/>
                    </a:lnTo>
                    <a:lnTo>
                      <a:pt x="63" y="152"/>
                    </a:lnTo>
                    <a:lnTo>
                      <a:pt x="74" y="158"/>
                    </a:lnTo>
                    <a:lnTo>
                      <a:pt x="85" y="163"/>
                    </a:lnTo>
                    <a:lnTo>
                      <a:pt x="98" y="166"/>
                    </a:lnTo>
                    <a:lnTo>
                      <a:pt x="110" y="169"/>
                    </a:lnTo>
                    <a:lnTo>
                      <a:pt x="122" y="169"/>
                    </a:lnTo>
                    <a:lnTo>
                      <a:pt x="132" y="169"/>
                    </a:lnTo>
                    <a:lnTo>
                      <a:pt x="141" y="168"/>
                    </a:lnTo>
                    <a:lnTo>
                      <a:pt x="151" y="165"/>
                    </a:lnTo>
                    <a:lnTo>
                      <a:pt x="160" y="162"/>
                    </a:lnTo>
                    <a:lnTo>
                      <a:pt x="169" y="158"/>
                    </a:lnTo>
                    <a:lnTo>
                      <a:pt x="177" y="153"/>
                    </a:lnTo>
                    <a:lnTo>
                      <a:pt x="185" y="148"/>
                    </a:lnTo>
                    <a:lnTo>
                      <a:pt x="193" y="142"/>
                    </a:lnTo>
                    <a:lnTo>
                      <a:pt x="200" y="135"/>
                    </a:lnTo>
                    <a:lnTo>
                      <a:pt x="207" y="128"/>
                    </a:lnTo>
                    <a:lnTo>
                      <a:pt x="213" y="120"/>
                    </a:lnTo>
                    <a:lnTo>
                      <a:pt x="220" y="111"/>
                    </a:lnTo>
                    <a:lnTo>
                      <a:pt x="225" y="103"/>
                    </a:lnTo>
                    <a:lnTo>
                      <a:pt x="230" y="93"/>
                    </a:lnTo>
                    <a:lnTo>
                      <a:pt x="234" y="83"/>
                    </a:lnTo>
                    <a:lnTo>
                      <a:pt x="238" y="73"/>
                    </a:lnTo>
                    <a:lnTo>
                      <a:pt x="237" y="69"/>
                    </a:lnTo>
                    <a:lnTo>
                      <a:pt x="237" y="67"/>
                    </a:lnTo>
                    <a:lnTo>
                      <a:pt x="236" y="63"/>
                    </a:lnTo>
                    <a:lnTo>
                      <a:pt x="236" y="61"/>
                    </a:lnTo>
                    <a:lnTo>
                      <a:pt x="235" y="57"/>
                    </a:lnTo>
                    <a:lnTo>
                      <a:pt x="235" y="55"/>
                    </a:lnTo>
                    <a:lnTo>
                      <a:pt x="234" y="51"/>
                    </a:lnTo>
                    <a:lnTo>
                      <a:pt x="234" y="49"/>
                    </a:lnTo>
                    <a:lnTo>
                      <a:pt x="231" y="61"/>
                    </a:lnTo>
                    <a:lnTo>
                      <a:pt x="228" y="72"/>
                    </a:lnTo>
                    <a:lnTo>
                      <a:pt x="224" y="83"/>
                    </a:lnTo>
                    <a:lnTo>
                      <a:pt x="220" y="92"/>
                    </a:lnTo>
                    <a:lnTo>
                      <a:pt x="214" y="102"/>
                    </a:lnTo>
                    <a:lnTo>
                      <a:pt x="208" y="111"/>
                    </a:lnTo>
                    <a:lnTo>
                      <a:pt x="201" y="120"/>
                    </a:lnTo>
                    <a:lnTo>
                      <a:pt x="194" y="127"/>
                    </a:lnTo>
                    <a:lnTo>
                      <a:pt x="187" y="134"/>
                    </a:lnTo>
                    <a:lnTo>
                      <a:pt x="179" y="140"/>
                    </a:lnTo>
                    <a:lnTo>
                      <a:pt x="170" y="146"/>
                    </a:lnTo>
                    <a:lnTo>
                      <a:pt x="161" y="151"/>
                    </a:lnTo>
                    <a:lnTo>
                      <a:pt x="152" y="154"/>
                    </a:lnTo>
                    <a:lnTo>
                      <a:pt x="142" y="157"/>
                    </a:lnTo>
                    <a:lnTo>
                      <a:pt x="132" y="158"/>
                    </a:lnTo>
                    <a:lnTo>
                      <a:pt x="122" y="158"/>
                    </a:lnTo>
                    <a:lnTo>
                      <a:pt x="111" y="158"/>
                    </a:lnTo>
                    <a:lnTo>
                      <a:pt x="99" y="156"/>
                    </a:lnTo>
                    <a:lnTo>
                      <a:pt x="88" y="152"/>
                    </a:lnTo>
                    <a:lnTo>
                      <a:pt x="77" y="148"/>
                    </a:lnTo>
                    <a:lnTo>
                      <a:pt x="67" y="142"/>
                    </a:lnTo>
                    <a:lnTo>
                      <a:pt x="58" y="135"/>
                    </a:lnTo>
                    <a:lnTo>
                      <a:pt x="50" y="128"/>
                    </a:lnTo>
                    <a:lnTo>
                      <a:pt x="42" y="120"/>
                    </a:lnTo>
                    <a:lnTo>
                      <a:pt x="34" y="110"/>
                    </a:lnTo>
                    <a:lnTo>
                      <a:pt x="28" y="99"/>
                    </a:lnTo>
                    <a:lnTo>
                      <a:pt x="22" y="89"/>
                    </a:lnTo>
                    <a:lnTo>
                      <a:pt x="18" y="77"/>
                    </a:lnTo>
                    <a:lnTo>
                      <a:pt x="14" y="63"/>
                    </a:lnTo>
                    <a:lnTo>
                      <a:pt x="11" y="51"/>
                    </a:lnTo>
                    <a:lnTo>
                      <a:pt x="9" y="37"/>
                    </a:lnTo>
                    <a:lnTo>
                      <a:pt x="9" y="24"/>
                    </a:lnTo>
                    <a:lnTo>
                      <a:pt x="9" y="20"/>
                    </a:lnTo>
                    <a:lnTo>
                      <a:pt x="9" y="18"/>
                    </a:lnTo>
                    <a:lnTo>
                      <a:pt x="9" y="15"/>
                    </a:lnTo>
                    <a:lnTo>
                      <a:pt x="9" y="12"/>
                    </a:lnTo>
                    <a:lnTo>
                      <a:pt x="9" y="9"/>
                    </a:lnTo>
                    <a:lnTo>
                      <a:pt x="10" y="6"/>
                    </a:lnTo>
                    <a:lnTo>
                      <a:pt x="10" y="3"/>
                    </a:lnTo>
                    <a:lnTo>
                      <a:pt x="10" y="0"/>
                    </a:lnTo>
                    <a:lnTo>
                      <a:pt x="9" y="2"/>
                    </a:lnTo>
                    <a:lnTo>
                      <a:pt x="8" y="3"/>
                    </a:lnTo>
                    <a:lnTo>
                      <a:pt x="7" y="6"/>
                    </a:lnTo>
                    <a:lnTo>
                      <a:pt x="6" y="7"/>
                    </a:lnTo>
                    <a:lnTo>
                      <a:pt x="5" y="9"/>
                    </a:lnTo>
                    <a:lnTo>
                      <a:pt x="4" y="11"/>
                    </a:lnTo>
                    <a:lnTo>
                      <a:pt x="3" y="13"/>
                    </a:lnTo>
                    <a:lnTo>
                      <a:pt x="3" y="14"/>
                    </a:lnTo>
                    <a:lnTo>
                      <a:pt x="2" y="15"/>
                    </a:lnTo>
                    <a:lnTo>
                      <a:pt x="2" y="17"/>
                    </a:lnTo>
                    <a:lnTo>
                      <a:pt x="1" y="17"/>
                    </a:lnTo>
                    <a:lnTo>
                      <a:pt x="1" y="18"/>
                    </a:lnTo>
                    <a:lnTo>
                      <a:pt x="1" y="19"/>
                    </a:lnTo>
                    <a:lnTo>
                      <a:pt x="0" y="19"/>
                    </a:lnTo>
                    <a:lnTo>
                      <a:pt x="0" y="20"/>
                    </a:lnTo>
                    <a:lnTo>
                      <a:pt x="0" y="21"/>
                    </a:lnTo>
                    <a:close/>
                  </a:path>
                </a:pathLst>
              </a:custGeom>
              <a:solidFill>
                <a:srgbClr val="F5C19D"/>
              </a:solidFill>
              <a:ln w="9525">
                <a:noFill/>
                <a:round/>
                <a:headEnd/>
                <a:tailEnd/>
              </a:ln>
            </p:spPr>
            <p:txBody>
              <a:bodyPr/>
              <a:lstStyle/>
              <a:p>
                <a:endParaRPr lang="zh-CN" altLang="en-US"/>
              </a:p>
            </p:txBody>
          </p:sp>
          <p:sp>
            <p:nvSpPr>
              <p:cNvPr id="18457" name="Freeform 79"/>
              <p:cNvSpPr>
                <a:spLocks/>
              </p:cNvSpPr>
              <p:nvPr/>
            </p:nvSpPr>
            <p:spPr bwMode="auto">
              <a:xfrm>
                <a:off x="1138" y="2654"/>
                <a:ext cx="46" cy="29"/>
              </a:xfrm>
              <a:custGeom>
                <a:avLst/>
                <a:gdLst>
                  <a:gd name="T0" fmla="*/ 0 w 232"/>
                  <a:gd name="T1" fmla="*/ 0 h 174"/>
                  <a:gd name="T2" fmla="*/ 0 w 232"/>
                  <a:gd name="T3" fmla="*/ 0 h 174"/>
                  <a:gd name="T4" fmla="*/ 0 w 232"/>
                  <a:gd name="T5" fmla="*/ 0 h 174"/>
                  <a:gd name="T6" fmla="*/ 0 w 232"/>
                  <a:gd name="T7" fmla="*/ 0 h 174"/>
                  <a:gd name="T8" fmla="*/ 0 w 232"/>
                  <a:gd name="T9" fmla="*/ 0 h 174"/>
                  <a:gd name="T10" fmla="*/ 0 w 232"/>
                  <a:gd name="T11" fmla="*/ 0 h 174"/>
                  <a:gd name="T12" fmla="*/ 0 w 232"/>
                  <a:gd name="T13" fmla="*/ 0 h 174"/>
                  <a:gd name="T14" fmla="*/ 0 w 232"/>
                  <a:gd name="T15" fmla="*/ 0 h 174"/>
                  <a:gd name="T16" fmla="*/ 0 w 232"/>
                  <a:gd name="T17" fmla="*/ 0 h 174"/>
                  <a:gd name="T18" fmla="*/ 0 w 232"/>
                  <a:gd name="T19" fmla="*/ 0 h 174"/>
                  <a:gd name="T20" fmla="*/ 0 w 232"/>
                  <a:gd name="T21" fmla="*/ 0 h 174"/>
                  <a:gd name="T22" fmla="*/ 0 w 232"/>
                  <a:gd name="T23" fmla="*/ 0 h 174"/>
                  <a:gd name="T24" fmla="*/ 0 w 232"/>
                  <a:gd name="T25" fmla="*/ 0 h 174"/>
                  <a:gd name="T26" fmla="*/ 0 w 232"/>
                  <a:gd name="T27" fmla="*/ 0 h 174"/>
                  <a:gd name="T28" fmla="*/ 0 w 232"/>
                  <a:gd name="T29" fmla="*/ 0 h 174"/>
                  <a:gd name="T30" fmla="*/ 0 w 232"/>
                  <a:gd name="T31" fmla="*/ 0 h 174"/>
                  <a:gd name="T32" fmla="*/ 0 w 232"/>
                  <a:gd name="T33" fmla="*/ 0 h 174"/>
                  <a:gd name="T34" fmla="*/ 0 w 232"/>
                  <a:gd name="T35" fmla="*/ 0 h 174"/>
                  <a:gd name="T36" fmla="*/ 0 w 232"/>
                  <a:gd name="T37" fmla="*/ 0 h 174"/>
                  <a:gd name="T38" fmla="*/ 0 w 232"/>
                  <a:gd name="T39" fmla="*/ 0 h 174"/>
                  <a:gd name="T40" fmla="*/ 0 w 232"/>
                  <a:gd name="T41" fmla="*/ 0 h 174"/>
                  <a:gd name="T42" fmla="*/ 0 w 232"/>
                  <a:gd name="T43" fmla="*/ 0 h 174"/>
                  <a:gd name="T44" fmla="*/ 0 w 232"/>
                  <a:gd name="T45" fmla="*/ 0 h 174"/>
                  <a:gd name="T46" fmla="*/ 0 w 232"/>
                  <a:gd name="T47" fmla="*/ 0 h 174"/>
                  <a:gd name="T48" fmla="*/ 0 w 232"/>
                  <a:gd name="T49" fmla="*/ 0 h 174"/>
                  <a:gd name="T50" fmla="*/ 0 w 232"/>
                  <a:gd name="T51" fmla="*/ 0 h 174"/>
                  <a:gd name="T52" fmla="*/ 0 w 232"/>
                  <a:gd name="T53" fmla="*/ 0 h 174"/>
                  <a:gd name="T54" fmla="*/ 0 w 232"/>
                  <a:gd name="T55" fmla="*/ 0 h 174"/>
                  <a:gd name="T56" fmla="*/ 0 w 232"/>
                  <a:gd name="T57" fmla="*/ 0 h 174"/>
                  <a:gd name="T58" fmla="*/ 0 w 232"/>
                  <a:gd name="T59" fmla="*/ 0 h 174"/>
                  <a:gd name="T60" fmla="*/ 0 w 232"/>
                  <a:gd name="T61" fmla="*/ 0 h 174"/>
                  <a:gd name="T62" fmla="*/ 0 w 232"/>
                  <a:gd name="T63" fmla="*/ 0 h 174"/>
                  <a:gd name="T64" fmla="*/ 0 w 232"/>
                  <a:gd name="T65" fmla="*/ 0 h 174"/>
                  <a:gd name="T66" fmla="*/ 0 w 232"/>
                  <a:gd name="T67" fmla="*/ 0 h 174"/>
                  <a:gd name="T68" fmla="*/ 0 w 232"/>
                  <a:gd name="T69" fmla="*/ 0 h 174"/>
                  <a:gd name="T70" fmla="*/ 0 w 232"/>
                  <a:gd name="T71" fmla="*/ 0 h 174"/>
                  <a:gd name="T72" fmla="*/ 0 w 232"/>
                  <a:gd name="T73" fmla="*/ 0 h 174"/>
                  <a:gd name="T74" fmla="*/ 0 w 232"/>
                  <a:gd name="T75" fmla="*/ 0 h 174"/>
                  <a:gd name="T76" fmla="*/ 0 w 232"/>
                  <a:gd name="T77" fmla="*/ 0 h 174"/>
                  <a:gd name="T78" fmla="*/ 0 w 232"/>
                  <a:gd name="T79" fmla="*/ 0 h 174"/>
                  <a:gd name="T80" fmla="*/ 0 w 232"/>
                  <a:gd name="T81" fmla="*/ 0 h 174"/>
                  <a:gd name="T82" fmla="*/ 0 w 232"/>
                  <a:gd name="T83" fmla="*/ 0 h 174"/>
                  <a:gd name="T84" fmla="*/ 0 w 232"/>
                  <a:gd name="T85" fmla="*/ 0 h 174"/>
                  <a:gd name="T86" fmla="*/ 0 w 232"/>
                  <a:gd name="T87" fmla="*/ 0 h 174"/>
                  <a:gd name="T88" fmla="*/ 0 w 232"/>
                  <a:gd name="T89" fmla="*/ 0 h 174"/>
                  <a:gd name="T90" fmla="*/ 0 w 232"/>
                  <a:gd name="T91" fmla="*/ 0 h 174"/>
                  <a:gd name="T92" fmla="*/ 0 w 232"/>
                  <a:gd name="T93" fmla="*/ 0 h 174"/>
                  <a:gd name="T94" fmla="*/ 0 w 232"/>
                  <a:gd name="T95" fmla="*/ 0 h 1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2"/>
                  <a:gd name="T145" fmla="*/ 0 h 174"/>
                  <a:gd name="T146" fmla="*/ 232 w 232"/>
                  <a:gd name="T147" fmla="*/ 174 h 17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2" h="174">
                    <a:moveTo>
                      <a:pt x="1" y="21"/>
                    </a:moveTo>
                    <a:lnTo>
                      <a:pt x="1" y="22"/>
                    </a:lnTo>
                    <a:lnTo>
                      <a:pt x="0" y="24"/>
                    </a:lnTo>
                    <a:lnTo>
                      <a:pt x="0" y="25"/>
                    </a:lnTo>
                    <a:lnTo>
                      <a:pt x="0" y="27"/>
                    </a:lnTo>
                    <a:lnTo>
                      <a:pt x="0" y="29"/>
                    </a:lnTo>
                    <a:lnTo>
                      <a:pt x="0" y="30"/>
                    </a:lnTo>
                    <a:lnTo>
                      <a:pt x="0" y="33"/>
                    </a:lnTo>
                    <a:lnTo>
                      <a:pt x="0" y="34"/>
                    </a:lnTo>
                    <a:lnTo>
                      <a:pt x="1" y="48"/>
                    </a:lnTo>
                    <a:lnTo>
                      <a:pt x="3" y="63"/>
                    </a:lnTo>
                    <a:lnTo>
                      <a:pt x="5" y="76"/>
                    </a:lnTo>
                    <a:lnTo>
                      <a:pt x="9" y="89"/>
                    </a:lnTo>
                    <a:lnTo>
                      <a:pt x="14" y="101"/>
                    </a:lnTo>
                    <a:lnTo>
                      <a:pt x="20" y="112"/>
                    </a:lnTo>
                    <a:lnTo>
                      <a:pt x="27" y="122"/>
                    </a:lnTo>
                    <a:lnTo>
                      <a:pt x="34" y="133"/>
                    </a:lnTo>
                    <a:lnTo>
                      <a:pt x="43" y="142"/>
                    </a:lnTo>
                    <a:lnTo>
                      <a:pt x="52" y="150"/>
                    </a:lnTo>
                    <a:lnTo>
                      <a:pt x="61" y="157"/>
                    </a:lnTo>
                    <a:lnTo>
                      <a:pt x="72" y="163"/>
                    </a:lnTo>
                    <a:lnTo>
                      <a:pt x="82" y="168"/>
                    </a:lnTo>
                    <a:lnTo>
                      <a:pt x="95" y="172"/>
                    </a:lnTo>
                    <a:lnTo>
                      <a:pt x="106" y="173"/>
                    </a:lnTo>
                    <a:lnTo>
                      <a:pt x="118" y="174"/>
                    </a:lnTo>
                    <a:lnTo>
                      <a:pt x="128" y="174"/>
                    </a:lnTo>
                    <a:lnTo>
                      <a:pt x="138" y="172"/>
                    </a:lnTo>
                    <a:lnTo>
                      <a:pt x="147" y="169"/>
                    </a:lnTo>
                    <a:lnTo>
                      <a:pt x="157" y="167"/>
                    </a:lnTo>
                    <a:lnTo>
                      <a:pt x="165" y="162"/>
                    </a:lnTo>
                    <a:lnTo>
                      <a:pt x="174" y="157"/>
                    </a:lnTo>
                    <a:lnTo>
                      <a:pt x="182" y="151"/>
                    </a:lnTo>
                    <a:lnTo>
                      <a:pt x="190" y="145"/>
                    </a:lnTo>
                    <a:lnTo>
                      <a:pt x="197" y="137"/>
                    </a:lnTo>
                    <a:lnTo>
                      <a:pt x="204" y="130"/>
                    </a:lnTo>
                    <a:lnTo>
                      <a:pt x="210" y="121"/>
                    </a:lnTo>
                    <a:lnTo>
                      <a:pt x="216" y="112"/>
                    </a:lnTo>
                    <a:lnTo>
                      <a:pt x="221" y="102"/>
                    </a:lnTo>
                    <a:lnTo>
                      <a:pt x="225" y="93"/>
                    </a:lnTo>
                    <a:lnTo>
                      <a:pt x="229" y="82"/>
                    </a:lnTo>
                    <a:lnTo>
                      <a:pt x="232" y="71"/>
                    </a:lnTo>
                    <a:lnTo>
                      <a:pt x="231" y="67"/>
                    </a:lnTo>
                    <a:lnTo>
                      <a:pt x="231" y="65"/>
                    </a:lnTo>
                    <a:lnTo>
                      <a:pt x="230" y="61"/>
                    </a:lnTo>
                    <a:lnTo>
                      <a:pt x="230" y="59"/>
                    </a:lnTo>
                    <a:lnTo>
                      <a:pt x="229" y="55"/>
                    </a:lnTo>
                    <a:lnTo>
                      <a:pt x="228" y="53"/>
                    </a:lnTo>
                    <a:lnTo>
                      <a:pt x="227" y="51"/>
                    </a:lnTo>
                    <a:lnTo>
                      <a:pt x="226" y="47"/>
                    </a:lnTo>
                    <a:lnTo>
                      <a:pt x="225" y="59"/>
                    </a:lnTo>
                    <a:lnTo>
                      <a:pt x="223" y="71"/>
                    </a:lnTo>
                    <a:lnTo>
                      <a:pt x="219" y="82"/>
                    </a:lnTo>
                    <a:lnTo>
                      <a:pt x="215" y="93"/>
                    </a:lnTo>
                    <a:lnTo>
                      <a:pt x="209" y="103"/>
                    </a:lnTo>
                    <a:lnTo>
                      <a:pt x="204" y="113"/>
                    </a:lnTo>
                    <a:lnTo>
                      <a:pt x="197" y="121"/>
                    </a:lnTo>
                    <a:lnTo>
                      <a:pt x="191" y="130"/>
                    </a:lnTo>
                    <a:lnTo>
                      <a:pt x="183" y="137"/>
                    </a:lnTo>
                    <a:lnTo>
                      <a:pt x="175" y="144"/>
                    </a:lnTo>
                    <a:lnTo>
                      <a:pt x="167" y="149"/>
                    </a:lnTo>
                    <a:lnTo>
                      <a:pt x="158" y="155"/>
                    </a:lnTo>
                    <a:lnTo>
                      <a:pt x="148" y="158"/>
                    </a:lnTo>
                    <a:lnTo>
                      <a:pt x="139" y="161"/>
                    </a:lnTo>
                    <a:lnTo>
                      <a:pt x="128" y="162"/>
                    </a:lnTo>
                    <a:lnTo>
                      <a:pt x="118" y="163"/>
                    </a:lnTo>
                    <a:lnTo>
                      <a:pt x="107" y="162"/>
                    </a:lnTo>
                    <a:lnTo>
                      <a:pt x="96" y="161"/>
                    </a:lnTo>
                    <a:lnTo>
                      <a:pt x="85" y="157"/>
                    </a:lnTo>
                    <a:lnTo>
                      <a:pt x="75" y="152"/>
                    </a:lnTo>
                    <a:lnTo>
                      <a:pt x="66" y="148"/>
                    </a:lnTo>
                    <a:lnTo>
                      <a:pt x="57" y="142"/>
                    </a:lnTo>
                    <a:lnTo>
                      <a:pt x="48" y="133"/>
                    </a:lnTo>
                    <a:lnTo>
                      <a:pt x="41" y="125"/>
                    </a:lnTo>
                    <a:lnTo>
                      <a:pt x="34" y="116"/>
                    </a:lnTo>
                    <a:lnTo>
                      <a:pt x="28" y="106"/>
                    </a:lnTo>
                    <a:lnTo>
                      <a:pt x="22" y="95"/>
                    </a:lnTo>
                    <a:lnTo>
                      <a:pt x="18" y="84"/>
                    </a:lnTo>
                    <a:lnTo>
                      <a:pt x="14" y="72"/>
                    </a:lnTo>
                    <a:lnTo>
                      <a:pt x="11" y="60"/>
                    </a:lnTo>
                    <a:lnTo>
                      <a:pt x="10" y="47"/>
                    </a:lnTo>
                    <a:lnTo>
                      <a:pt x="9" y="34"/>
                    </a:lnTo>
                    <a:lnTo>
                      <a:pt x="9" y="29"/>
                    </a:lnTo>
                    <a:lnTo>
                      <a:pt x="9" y="25"/>
                    </a:lnTo>
                    <a:lnTo>
                      <a:pt x="10" y="21"/>
                    </a:lnTo>
                    <a:lnTo>
                      <a:pt x="10" y="17"/>
                    </a:lnTo>
                    <a:lnTo>
                      <a:pt x="11" y="13"/>
                    </a:lnTo>
                    <a:lnTo>
                      <a:pt x="11" y="9"/>
                    </a:lnTo>
                    <a:lnTo>
                      <a:pt x="12" y="5"/>
                    </a:lnTo>
                    <a:lnTo>
                      <a:pt x="13" y="0"/>
                    </a:lnTo>
                    <a:lnTo>
                      <a:pt x="11" y="3"/>
                    </a:lnTo>
                    <a:lnTo>
                      <a:pt x="10" y="5"/>
                    </a:lnTo>
                    <a:lnTo>
                      <a:pt x="8" y="7"/>
                    </a:lnTo>
                    <a:lnTo>
                      <a:pt x="6" y="10"/>
                    </a:lnTo>
                    <a:lnTo>
                      <a:pt x="5" y="12"/>
                    </a:lnTo>
                    <a:lnTo>
                      <a:pt x="4" y="15"/>
                    </a:lnTo>
                    <a:lnTo>
                      <a:pt x="2" y="18"/>
                    </a:lnTo>
                    <a:lnTo>
                      <a:pt x="1" y="21"/>
                    </a:lnTo>
                    <a:close/>
                  </a:path>
                </a:pathLst>
              </a:custGeom>
              <a:solidFill>
                <a:srgbClr val="F5C39E"/>
              </a:solidFill>
              <a:ln w="9525">
                <a:noFill/>
                <a:round/>
                <a:headEnd/>
                <a:tailEnd/>
              </a:ln>
            </p:spPr>
            <p:txBody>
              <a:bodyPr/>
              <a:lstStyle/>
              <a:p>
                <a:endParaRPr lang="zh-CN" altLang="en-US"/>
              </a:p>
            </p:txBody>
          </p:sp>
          <p:sp>
            <p:nvSpPr>
              <p:cNvPr id="18458" name="Freeform 80"/>
              <p:cNvSpPr>
                <a:spLocks/>
              </p:cNvSpPr>
              <p:nvPr/>
            </p:nvSpPr>
            <p:spPr bwMode="auto">
              <a:xfrm>
                <a:off x="1139" y="2652"/>
                <a:ext cx="45" cy="30"/>
              </a:xfrm>
              <a:custGeom>
                <a:avLst/>
                <a:gdLst>
                  <a:gd name="T0" fmla="*/ 0 w 225"/>
                  <a:gd name="T1" fmla="*/ 0 h 176"/>
                  <a:gd name="T2" fmla="*/ 0 w 225"/>
                  <a:gd name="T3" fmla="*/ 0 h 176"/>
                  <a:gd name="T4" fmla="*/ 0 w 225"/>
                  <a:gd name="T5" fmla="*/ 0 h 176"/>
                  <a:gd name="T6" fmla="*/ 0 w 225"/>
                  <a:gd name="T7" fmla="*/ 0 h 176"/>
                  <a:gd name="T8" fmla="*/ 0 w 225"/>
                  <a:gd name="T9" fmla="*/ 0 h 176"/>
                  <a:gd name="T10" fmla="*/ 0 w 225"/>
                  <a:gd name="T11" fmla="*/ 0 h 176"/>
                  <a:gd name="T12" fmla="*/ 0 w 225"/>
                  <a:gd name="T13" fmla="*/ 0 h 176"/>
                  <a:gd name="T14" fmla="*/ 0 w 225"/>
                  <a:gd name="T15" fmla="*/ 0 h 176"/>
                  <a:gd name="T16" fmla="*/ 0 w 225"/>
                  <a:gd name="T17" fmla="*/ 0 h 176"/>
                  <a:gd name="T18" fmla="*/ 0 w 225"/>
                  <a:gd name="T19" fmla="*/ 0 h 176"/>
                  <a:gd name="T20" fmla="*/ 0 w 225"/>
                  <a:gd name="T21" fmla="*/ 0 h 176"/>
                  <a:gd name="T22" fmla="*/ 0 w 225"/>
                  <a:gd name="T23" fmla="*/ 0 h 176"/>
                  <a:gd name="T24" fmla="*/ 0 w 225"/>
                  <a:gd name="T25" fmla="*/ 0 h 176"/>
                  <a:gd name="T26" fmla="*/ 0 w 225"/>
                  <a:gd name="T27" fmla="*/ 0 h 176"/>
                  <a:gd name="T28" fmla="*/ 0 w 225"/>
                  <a:gd name="T29" fmla="*/ 0 h 176"/>
                  <a:gd name="T30" fmla="*/ 0 w 225"/>
                  <a:gd name="T31" fmla="*/ 0 h 176"/>
                  <a:gd name="T32" fmla="*/ 0 w 225"/>
                  <a:gd name="T33" fmla="*/ 0 h 176"/>
                  <a:gd name="T34" fmla="*/ 0 w 225"/>
                  <a:gd name="T35" fmla="*/ 0 h 176"/>
                  <a:gd name="T36" fmla="*/ 0 w 225"/>
                  <a:gd name="T37" fmla="*/ 0 h 176"/>
                  <a:gd name="T38" fmla="*/ 0 w 225"/>
                  <a:gd name="T39" fmla="*/ 0 h 176"/>
                  <a:gd name="T40" fmla="*/ 0 w 225"/>
                  <a:gd name="T41" fmla="*/ 0 h 176"/>
                  <a:gd name="T42" fmla="*/ 0 w 225"/>
                  <a:gd name="T43" fmla="*/ 0 h 176"/>
                  <a:gd name="T44" fmla="*/ 0 w 225"/>
                  <a:gd name="T45" fmla="*/ 0 h 176"/>
                  <a:gd name="T46" fmla="*/ 0 w 225"/>
                  <a:gd name="T47" fmla="*/ 0 h 176"/>
                  <a:gd name="T48" fmla="*/ 0 w 225"/>
                  <a:gd name="T49" fmla="*/ 0 h 176"/>
                  <a:gd name="T50" fmla="*/ 0 w 225"/>
                  <a:gd name="T51" fmla="*/ 0 h 176"/>
                  <a:gd name="T52" fmla="*/ 0 w 225"/>
                  <a:gd name="T53" fmla="*/ 0 h 176"/>
                  <a:gd name="T54" fmla="*/ 0 w 225"/>
                  <a:gd name="T55" fmla="*/ 0 h 176"/>
                  <a:gd name="T56" fmla="*/ 0 w 225"/>
                  <a:gd name="T57" fmla="*/ 0 h 176"/>
                  <a:gd name="T58" fmla="*/ 0 w 225"/>
                  <a:gd name="T59" fmla="*/ 0 h 176"/>
                  <a:gd name="T60" fmla="*/ 0 w 225"/>
                  <a:gd name="T61" fmla="*/ 0 h 176"/>
                  <a:gd name="T62" fmla="*/ 0 w 225"/>
                  <a:gd name="T63" fmla="*/ 0 h 176"/>
                  <a:gd name="T64" fmla="*/ 0 w 225"/>
                  <a:gd name="T65" fmla="*/ 0 h 176"/>
                  <a:gd name="T66" fmla="*/ 0 w 225"/>
                  <a:gd name="T67" fmla="*/ 0 h 176"/>
                  <a:gd name="T68" fmla="*/ 0 w 225"/>
                  <a:gd name="T69" fmla="*/ 0 h 176"/>
                  <a:gd name="T70" fmla="*/ 0 w 225"/>
                  <a:gd name="T71" fmla="*/ 0 h 176"/>
                  <a:gd name="T72" fmla="*/ 0 w 225"/>
                  <a:gd name="T73" fmla="*/ 0 h 176"/>
                  <a:gd name="T74" fmla="*/ 0 w 225"/>
                  <a:gd name="T75" fmla="*/ 0 h 176"/>
                  <a:gd name="T76" fmla="*/ 0 w 225"/>
                  <a:gd name="T77" fmla="*/ 0 h 176"/>
                  <a:gd name="T78" fmla="*/ 0 w 225"/>
                  <a:gd name="T79" fmla="*/ 0 h 176"/>
                  <a:gd name="T80" fmla="*/ 0 w 225"/>
                  <a:gd name="T81" fmla="*/ 0 h 176"/>
                  <a:gd name="T82" fmla="*/ 0 w 225"/>
                  <a:gd name="T83" fmla="*/ 0 h 176"/>
                  <a:gd name="T84" fmla="*/ 0 w 225"/>
                  <a:gd name="T85" fmla="*/ 0 h 176"/>
                  <a:gd name="T86" fmla="*/ 0 w 225"/>
                  <a:gd name="T87" fmla="*/ 0 h 176"/>
                  <a:gd name="T88" fmla="*/ 0 w 225"/>
                  <a:gd name="T89" fmla="*/ 0 h 176"/>
                  <a:gd name="T90" fmla="*/ 0 w 225"/>
                  <a:gd name="T91" fmla="*/ 0 h 176"/>
                  <a:gd name="T92" fmla="*/ 0 w 225"/>
                  <a:gd name="T93" fmla="*/ 0 h 176"/>
                  <a:gd name="T94" fmla="*/ 0 w 225"/>
                  <a:gd name="T95" fmla="*/ 0 h 1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5"/>
                  <a:gd name="T145" fmla="*/ 0 h 176"/>
                  <a:gd name="T146" fmla="*/ 225 w 225"/>
                  <a:gd name="T147" fmla="*/ 176 h 1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5" h="176">
                    <a:moveTo>
                      <a:pt x="1" y="18"/>
                    </a:moveTo>
                    <a:lnTo>
                      <a:pt x="1" y="21"/>
                    </a:lnTo>
                    <a:lnTo>
                      <a:pt x="1" y="24"/>
                    </a:lnTo>
                    <a:lnTo>
                      <a:pt x="0" y="27"/>
                    </a:lnTo>
                    <a:lnTo>
                      <a:pt x="0" y="30"/>
                    </a:lnTo>
                    <a:lnTo>
                      <a:pt x="0" y="33"/>
                    </a:lnTo>
                    <a:lnTo>
                      <a:pt x="0" y="36"/>
                    </a:lnTo>
                    <a:lnTo>
                      <a:pt x="0" y="38"/>
                    </a:lnTo>
                    <a:lnTo>
                      <a:pt x="0" y="42"/>
                    </a:lnTo>
                    <a:lnTo>
                      <a:pt x="0" y="55"/>
                    </a:lnTo>
                    <a:lnTo>
                      <a:pt x="2" y="69"/>
                    </a:lnTo>
                    <a:lnTo>
                      <a:pt x="5" y="81"/>
                    </a:lnTo>
                    <a:lnTo>
                      <a:pt x="9" y="95"/>
                    </a:lnTo>
                    <a:lnTo>
                      <a:pt x="13" y="107"/>
                    </a:lnTo>
                    <a:lnTo>
                      <a:pt x="19" y="117"/>
                    </a:lnTo>
                    <a:lnTo>
                      <a:pt x="25" y="128"/>
                    </a:lnTo>
                    <a:lnTo>
                      <a:pt x="33" y="138"/>
                    </a:lnTo>
                    <a:lnTo>
                      <a:pt x="41" y="146"/>
                    </a:lnTo>
                    <a:lnTo>
                      <a:pt x="49" y="153"/>
                    </a:lnTo>
                    <a:lnTo>
                      <a:pt x="59" y="160"/>
                    </a:lnTo>
                    <a:lnTo>
                      <a:pt x="68" y="166"/>
                    </a:lnTo>
                    <a:lnTo>
                      <a:pt x="79" y="170"/>
                    </a:lnTo>
                    <a:lnTo>
                      <a:pt x="90" y="174"/>
                    </a:lnTo>
                    <a:lnTo>
                      <a:pt x="102" y="176"/>
                    </a:lnTo>
                    <a:lnTo>
                      <a:pt x="113" y="176"/>
                    </a:lnTo>
                    <a:lnTo>
                      <a:pt x="123" y="176"/>
                    </a:lnTo>
                    <a:lnTo>
                      <a:pt x="133" y="175"/>
                    </a:lnTo>
                    <a:lnTo>
                      <a:pt x="143" y="172"/>
                    </a:lnTo>
                    <a:lnTo>
                      <a:pt x="152" y="169"/>
                    </a:lnTo>
                    <a:lnTo>
                      <a:pt x="161" y="164"/>
                    </a:lnTo>
                    <a:lnTo>
                      <a:pt x="170" y="158"/>
                    </a:lnTo>
                    <a:lnTo>
                      <a:pt x="178" y="152"/>
                    </a:lnTo>
                    <a:lnTo>
                      <a:pt x="185" y="145"/>
                    </a:lnTo>
                    <a:lnTo>
                      <a:pt x="192" y="138"/>
                    </a:lnTo>
                    <a:lnTo>
                      <a:pt x="199" y="129"/>
                    </a:lnTo>
                    <a:lnTo>
                      <a:pt x="205" y="120"/>
                    </a:lnTo>
                    <a:lnTo>
                      <a:pt x="211" y="110"/>
                    </a:lnTo>
                    <a:lnTo>
                      <a:pt x="215" y="101"/>
                    </a:lnTo>
                    <a:lnTo>
                      <a:pt x="219" y="90"/>
                    </a:lnTo>
                    <a:lnTo>
                      <a:pt x="222" y="79"/>
                    </a:lnTo>
                    <a:lnTo>
                      <a:pt x="225" y="67"/>
                    </a:lnTo>
                    <a:lnTo>
                      <a:pt x="224" y="63"/>
                    </a:lnTo>
                    <a:lnTo>
                      <a:pt x="223" y="61"/>
                    </a:lnTo>
                    <a:lnTo>
                      <a:pt x="222" y="59"/>
                    </a:lnTo>
                    <a:lnTo>
                      <a:pt x="221" y="55"/>
                    </a:lnTo>
                    <a:lnTo>
                      <a:pt x="221" y="53"/>
                    </a:lnTo>
                    <a:lnTo>
                      <a:pt x="220" y="49"/>
                    </a:lnTo>
                    <a:lnTo>
                      <a:pt x="219" y="47"/>
                    </a:lnTo>
                    <a:lnTo>
                      <a:pt x="218" y="44"/>
                    </a:lnTo>
                    <a:lnTo>
                      <a:pt x="217" y="56"/>
                    </a:lnTo>
                    <a:lnTo>
                      <a:pt x="215" y="68"/>
                    </a:lnTo>
                    <a:lnTo>
                      <a:pt x="212" y="80"/>
                    </a:lnTo>
                    <a:lnTo>
                      <a:pt x="209" y="91"/>
                    </a:lnTo>
                    <a:lnTo>
                      <a:pt x="203" y="102"/>
                    </a:lnTo>
                    <a:lnTo>
                      <a:pt x="198" y="113"/>
                    </a:lnTo>
                    <a:lnTo>
                      <a:pt x="192" y="122"/>
                    </a:lnTo>
                    <a:lnTo>
                      <a:pt x="186" y="130"/>
                    </a:lnTo>
                    <a:lnTo>
                      <a:pt x="178" y="138"/>
                    </a:lnTo>
                    <a:lnTo>
                      <a:pt x="170" y="145"/>
                    </a:lnTo>
                    <a:lnTo>
                      <a:pt x="162" y="151"/>
                    </a:lnTo>
                    <a:lnTo>
                      <a:pt x="153" y="157"/>
                    </a:lnTo>
                    <a:lnTo>
                      <a:pt x="144" y="160"/>
                    </a:lnTo>
                    <a:lnTo>
                      <a:pt x="134" y="163"/>
                    </a:lnTo>
                    <a:lnTo>
                      <a:pt x="124" y="165"/>
                    </a:lnTo>
                    <a:lnTo>
                      <a:pt x="113" y="165"/>
                    </a:lnTo>
                    <a:lnTo>
                      <a:pt x="103" y="165"/>
                    </a:lnTo>
                    <a:lnTo>
                      <a:pt x="92" y="163"/>
                    </a:lnTo>
                    <a:lnTo>
                      <a:pt x="81" y="160"/>
                    </a:lnTo>
                    <a:lnTo>
                      <a:pt x="72" y="156"/>
                    </a:lnTo>
                    <a:lnTo>
                      <a:pt x="63" y="151"/>
                    </a:lnTo>
                    <a:lnTo>
                      <a:pt x="54" y="145"/>
                    </a:lnTo>
                    <a:lnTo>
                      <a:pt x="46" y="138"/>
                    </a:lnTo>
                    <a:lnTo>
                      <a:pt x="39" y="129"/>
                    </a:lnTo>
                    <a:lnTo>
                      <a:pt x="32" y="121"/>
                    </a:lnTo>
                    <a:lnTo>
                      <a:pt x="26" y="111"/>
                    </a:lnTo>
                    <a:lnTo>
                      <a:pt x="21" y="101"/>
                    </a:lnTo>
                    <a:lnTo>
                      <a:pt x="17" y="90"/>
                    </a:lnTo>
                    <a:lnTo>
                      <a:pt x="13" y="79"/>
                    </a:lnTo>
                    <a:lnTo>
                      <a:pt x="11" y="67"/>
                    </a:lnTo>
                    <a:lnTo>
                      <a:pt x="9" y="55"/>
                    </a:lnTo>
                    <a:lnTo>
                      <a:pt x="9" y="42"/>
                    </a:lnTo>
                    <a:lnTo>
                      <a:pt x="9" y="36"/>
                    </a:lnTo>
                    <a:lnTo>
                      <a:pt x="9" y="31"/>
                    </a:lnTo>
                    <a:lnTo>
                      <a:pt x="10" y="25"/>
                    </a:lnTo>
                    <a:lnTo>
                      <a:pt x="10" y="20"/>
                    </a:lnTo>
                    <a:lnTo>
                      <a:pt x="11" y="15"/>
                    </a:lnTo>
                    <a:lnTo>
                      <a:pt x="12" y="9"/>
                    </a:lnTo>
                    <a:lnTo>
                      <a:pt x="13" y="5"/>
                    </a:lnTo>
                    <a:lnTo>
                      <a:pt x="15" y="0"/>
                    </a:lnTo>
                    <a:lnTo>
                      <a:pt x="13" y="2"/>
                    </a:lnTo>
                    <a:lnTo>
                      <a:pt x="11" y="5"/>
                    </a:lnTo>
                    <a:lnTo>
                      <a:pt x="9" y="7"/>
                    </a:lnTo>
                    <a:lnTo>
                      <a:pt x="8" y="8"/>
                    </a:lnTo>
                    <a:lnTo>
                      <a:pt x="6" y="11"/>
                    </a:lnTo>
                    <a:lnTo>
                      <a:pt x="5" y="13"/>
                    </a:lnTo>
                    <a:lnTo>
                      <a:pt x="3" y="15"/>
                    </a:lnTo>
                    <a:lnTo>
                      <a:pt x="1" y="18"/>
                    </a:lnTo>
                    <a:close/>
                  </a:path>
                </a:pathLst>
              </a:custGeom>
              <a:solidFill>
                <a:srgbClr val="F5C6A0"/>
              </a:solidFill>
              <a:ln w="9525">
                <a:noFill/>
                <a:round/>
                <a:headEnd/>
                <a:tailEnd/>
              </a:ln>
            </p:spPr>
            <p:txBody>
              <a:bodyPr/>
              <a:lstStyle/>
              <a:p>
                <a:endParaRPr lang="zh-CN" altLang="en-US"/>
              </a:p>
            </p:txBody>
          </p:sp>
          <p:sp>
            <p:nvSpPr>
              <p:cNvPr id="18459" name="Freeform 81"/>
              <p:cNvSpPr>
                <a:spLocks/>
              </p:cNvSpPr>
              <p:nvPr/>
            </p:nvSpPr>
            <p:spPr bwMode="auto">
              <a:xfrm>
                <a:off x="1140" y="2651"/>
                <a:ext cx="43" cy="30"/>
              </a:xfrm>
              <a:custGeom>
                <a:avLst/>
                <a:gdLst>
                  <a:gd name="T0" fmla="*/ 0 w 217"/>
                  <a:gd name="T1" fmla="*/ 0 h 180"/>
                  <a:gd name="T2" fmla="*/ 0 w 217"/>
                  <a:gd name="T3" fmla="*/ 0 h 180"/>
                  <a:gd name="T4" fmla="*/ 0 w 217"/>
                  <a:gd name="T5" fmla="*/ 0 h 180"/>
                  <a:gd name="T6" fmla="*/ 0 w 217"/>
                  <a:gd name="T7" fmla="*/ 0 h 180"/>
                  <a:gd name="T8" fmla="*/ 0 w 217"/>
                  <a:gd name="T9" fmla="*/ 0 h 180"/>
                  <a:gd name="T10" fmla="*/ 0 w 217"/>
                  <a:gd name="T11" fmla="*/ 0 h 180"/>
                  <a:gd name="T12" fmla="*/ 0 w 217"/>
                  <a:gd name="T13" fmla="*/ 0 h 180"/>
                  <a:gd name="T14" fmla="*/ 0 w 217"/>
                  <a:gd name="T15" fmla="*/ 0 h 180"/>
                  <a:gd name="T16" fmla="*/ 0 w 217"/>
                  <a:gd name="T17" fmla="*/ 0 h 180"/>
                  <a:gd name="T18" fmla="*/ 0 w 217"/>
                  <a:gd name="T19" fmla="*/ 0 h 180"/>
                  <a:gd name="T20" fmla="*/ 0 w 217"/>
                  <a:gd name="T21" fmla="*/ 0 h 180"/>
                  <a:gd name="T22" fmla="*/ 0 w 217"/>
                  <a:gd name="T23" fmla="*/ 0 h 180"/>
                  <a:gd name="T24" fmla="*/ 0 w 217"/>
                  <a:gd name="T25" fmla="*/ 0 h 180"/>
                  <a:gd name="T26" fmla="*/ 0 w 217"/>
                  <a:gd name="T27" fmla="*/ 0 h 180"/>
                  <a:gd name="T28" fmla="*/ 0 w 217"/>
                  <a:gd name="T29" fmla="*/ 0 h 180"/>
                  <a:gd name="T30" fmla="*/ 0 w 217"/>
                  <a:gd name="T31" fmla="*/ 0 h 180"/>
                  <a:gd name="T32" fmla="*/ 0 w 217"/>
                  <a:gd name="T33" fmla="*/ 0 h 180"/>
                  <a:gd name="T34" fmla="*/ 0 w 217"/>
                  <a:gd name="T35" fmla="*/ 0 h 180"/>
                  <a:gd name="T36" fmla="*/ 0 w 217"/>
                  <a:gd name="T37" fmla="*/ 0 h 180"/>
                  <a:gd name="T38" fmla="*/ 0 w 217"/>
                  <a:gd name="T39" fmla="*/ 0 h 180"/>
                  <a:gd name="T40" fmla="*/ 0 w 217"/>
                  <a:gd name="T41" fmla="*/ 0 h 180"/>
                  <a:gd name="T42" fmla="*/ 0 w 217"/>
                  <a:gd name="T43" fmla="*/ 0 h 180"/>
                  <a:gd name="T44" fmla="*/ 0 w 217"/>
                  <a:gd name="T45" fmla="*/ 0 h 180"/>
                  <a:gd name="T46" fmla="*/ 0 w 217"/>
                  <a:gd name="T47" fmla="*/ 0 h 180"/>
                  <a:gd name="T48" fmla="*/ 0 w 217"/>
                  <a:gd name="T49" fmla="*/ 0 h 180"/>
                  <a:gd name="T50" fmla="*/ 0 w 217"/>
                  <a:gd name="T51" fmla="*/ 0 h 180"/>
                  <a:gd name="T52" fmla="*/ 0 w 217"/>
                  <a:gd name="T53" fmla="*/ 0 h 180"/>
                  <a:gd name="T54" fmla="*/ 0 w 217"/>
                  <a:gd name="T55" fmla="*/ 0 h 180"/>
                  <a:gd name="T56" fmla="*/ 0 w 217"/>
                  <a:gd name="T57" fmla="*/ 0 h 180"/>
                  <a:gd name="T58" fmla="*/ 0 w 217"/>
                  <a:gd name="T59" fmla="*/ 0 h 180"/>
                  <a:gd name="T60" fmla="*/ 0 w 217"/>
                  <a:gd name="T61" fmla="*/ 0 h 180"/>
                  <a:gd name="T62" fmla="*/ 0 w 217"/>
                  <a:gd name="T63" fmla="*/ 0 h 180"/>
                  <a:gd name="T64" fmla="*/ 0 w 217"/>
                  <a:gd name="T65" fmla="*/ 0 h 180"/>
                  <a:gd name="T66" fmla="*/ 0 w 217"/>
                  <a:gd name="T67" fmla="*/ 0 h 180"/>
                  <a:gd name="T68" fmla="*/ 0 w 217"/>
                  <a:gd name="T69" fmla="*/ 0 h 180"/>
                  <a:gd name="T70" fmla="*/ 0 w 217"/>
                  <a:gd name="T71" fmla="*/ 0 h 180"/>
                  <a:gd name="T72" fmla="*/ 0 w 217"/>
                  <a:gd name="T73" fmla="*/ 0 h 180"/>
                  <a:gd name="T74" fmla="*/ 0 w 217"/>
                  <a:gd name="T75" fmla="*/ 0 h 180"/>
                  <a:gd name="T76" fmla="*/ 0 w 217"/>
                  <a:gd name="T77" fmla="*/ 0 h 180"/>
                  <a:gd name="T78" fmla="*/ 0 w 217"/>
                  <a:gd name="T79" fmla="*/ 0 h 180"/>
                  <a:gd name="T80" fmla="*/ 0 w 217"/>
                  <a:gd name="T81" fmla="*/ 0 h 180"/>
                  <a:gd name="T82" fmla="*/ 0 w 217"/>
                  <a:gd name="T83" fmla="*/ 0 h 180"/>
                  <a:gd name="T84" fmla="*/ 0 w 217"/>
                  <a:gd name="T85" fmla="*/ 0 h 180"/>
                  <a:gd name="T86" fmla="*/ 0 w 217"/>
                  <a:gd name="T87" fmla="*/ 0 h 180"/>
                  <a:gd name="T88" fmla="*/ 0 w 217"/>
                  <a:gd name="T89" fmla="*/ 0 h 180"/>
                  <a:gd name="T90" fmla="*/ 0 w 217"/>
                  <a:gd name="T91" fmla="*/ 0 h 180"/>
                  <a:gd name="T92" fmla="*/ 0 w 217"/>
                  <a:gd name="T93" fmla="*/ 0 h 180"/>
                  <a:gd name="T94" fmla="*/ 0 w 217"/>
                  <a:gd name="T95" fmla="*/ 0 h 180"/>
                  <a:gd name="T96" fmla="*/ 0 w 217"/>
                  <a:gd name="T97" fmla="*/ 0 h 180"/>
                  <a:gd name="T98" fmla="*/ 0 w 217"/>
                  <a:gd name="T99" fmla="*/ 0 h 180"/>
                  <a:gd name="T100" fmla="*/ 0 w 217"/>
                  <a:gd name="T101" fmla="*/ 0 h 180"/>
                  <a:gd name="T102" fmla="*/ 0 w 217"/>
                  <a:gd name="T103" fmla="*/ 0 h 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7"/>
                  <a:gd name="T157" fmla="*/ 0 h 180"/>
                  <a:gd name="T158" fmla="*/ 217 w 217"/>
                  <a:gd name="T159" fmla="*/ 180 h 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7" h="180">
                    <a:moveTo>
                      <a:pt x="4" y="18"/>
                    </a:moveTo>
                    <a:lnTo>
                      <a:pt x="3" y="22"/>
                    </a:lnTo>
                    <a:lnTo>
                      <a:pt x="2" y="26"/>
                    </a:lnTo>
                    <a:lnTo>
                      <a:pt x="2" y="30"/>
                    </a:lnTo>
                    <a:lnTo>
                      <a:pt x="1" y="34"/>
                    </a:lnTo>
                    <a:lnTo>
                      <a:pt x="1" y="38"/>
                    </a:lnTo>
                    <a:lnTo>
                      <a:pt x="0" y="42"/>
                    </a:lnTo>
                    <a:lnTo>
                      <a:pt x="0" y="46"/>
                    </a:lnTo>
                    <a:lnTo>
                      <a:pt x="0" y="51"/>
                    </a:lnTo>
                    <a:lnTo>
                      <a:pt x="1" y="64"/>
                    </a:lnTo>
                    <a:lnTo>
                      <a:pt x="2" y="77"/>
                    </a:lnTo>
                    <a:lnTo>
                      <a:pt x="5" y="89"/>
                    </a:lnTo>
                    <a:lnTo>
                      <a:pt x="9" y="101"/>
                    </a:lnTo>
                    <a:lnTo>
                      <a:pt x="13" y="112"/>
                    </a:lnTo>
                    <a:lnTo>
                      <a:pt x="19" y="123"/>
                    </a:lnTo>
                    <a:lnTo>
                      <a:pt x="25" y="133"/>
                    </a:lnTo>
                    <a:lnTo>
                      <a:pt x="32" y="142"/>
                    </a:lnTo>
                    <a:lnTo>
                      <a:pt x="39" y="150"/>
                    </a:lnTo>
                    <a:lnTo>
                      <a:pt x="48" y="159"/>
                    </a:lnTo>
                    <a:lnTo>
                      <a:pt x="57" y="165"/>
                    </a:lnTo>
                    <a:lnTo>
                      <a:pt x="66" y="171"/>
                    </a:lnTo>
                    <a:lnTo>
                      <a:pt x="76" y="174"/>
                    </a:lnTo>
                    <a:lnTo>
                      <a:pt x="87" y="178"/>
                    </a:lnTo>
                    <a:lnTo>
                      <a:pt x="98" y="179"/>
                    </a:lnTo>
                    <a:lnTo>
                      <a:pt x="109" y="180"/>
                    </a:lnTo>
                    <a:lnTo>
                      <a:pt x="119" y="179"/>
                    </a:lnTo>
                    <a:lnTo>
                      <a:pt x="130" y="178"/>
                    </a:lnTo>
                    <a:lnTo>
                      <a:pt x="139" y="175"/>
                    </a:lnTo>
                    <a:lnTo>
                      <a:pt x="149" y="172"/>
                    </a:lnTo>
                    <a:lnTo>
                      <a:pt x="158" y="167"/>
                    </a:lnTo>
                    <a:lnTo>
                      <a:pt x="166" y="161"/>
                    </a:lnTo>
                    <a:lnTo>
                      <a:pt x="174" y="154"/>
                    </a:lnTo>
                    <a:lnTo>
                      <a:pt x="182" y="147"/>
                    </a:lnTo>
                    <a:lnTo>
                      <a:pt x="188" y="138"/>
                    </a:lnTo>
                    <a:lnTo>
                      <a:pt x="195" y="130"/>
                    </a:lnTo>
                    <a:lnTo>
                      <a:pt x="200" y="120"/>
                    </a:lnTo>
                    <a:lnTo>
                      <a:pt x="206" y="110"/>
                    </a:lnTo>
                    <a:lnTo>
                      <a:pt x="210" y="99"/>
                    </a:lnTo>
                    <a:lnTo>
                      <a:pt x="214" y="88"/>
                    </a:lnTo>
                    <a:lnTo>
                      <a:pt x="216" y="76"/>
                    </a:lnTo>
                    <a:lnTo>
                      <a:pt x="217" y="64"/>
                    </a:lnTo>
                    <a:lnTo>
                      <a:pt x="217" y="62"/>
                    </a:lnTo>
                    <a:lnTo>
                      <a:pt x="216" y="58"/>
                    </a:lnTo>
                    <a:lnTo>
                      <a:pt x="215" y="56"/>
                    </a:lnTo>
                    <a:lnTo>
                      <a:pt x="214" y="53"/>
                    </a:lnTo>
                    <a:lnTo>
                      <a:pt x="212" y="50"/>
                    </a:lnTo>
                    <a:lnTo>
                      <a:pt x="211" y="47"/>
                    </a:lnTo>
                    <a:lnTo>
                      <a:pt x="210" y="45"/>
                    </a:lnTo>
                    <a:lnTo>
                      <a:pt x="209" y="42"/>
                    </a:lnTo>
                    <a:lnTo>
                      <a:pt x="209" y="44"/>
                    </a:lnTo>
                    <a:lnTo>
                      <a:pt x="209" y="45"/>
                    </a:lnTo>
                    <a:lnTo>
                      <a:pt x="209" y="46"/>
                    </a:lnTo>
                    <a:lnTo>
                      <a:pt x="209" y="47"/>
                    </a:lnTo>
                    <a:lnTo>
                      <a:pt x="209" y="48"/>
                    </a:lnTo>
                    <a:lnTo>
                      <a:pt x="209" y="50"/>
                    </a:lnTo>
                    <a:lnTo>
                      <a:pt x="209" y="51"/>
                    </a:lnTo>
                    <a:lnTo>
                      <a:pt x="209" y="63"/>
                    </a:lnTo>
                    <a:lnTo>
                      <a:pt x="207" y="75"/>
                    </a:lnTo>
                    <a:lnTo>
                      <a:pt x="205" y="86"/>
                    </a:lnTo>
                    <a:lnTo>
                      <a:pt x="200" y="98"/>
                    </a:lnTo>
                    <a:lnTo>
                      <a:pt x="196" y="107"/>
                    </a:lnTo>
                    <a:lnTo>
                      <a:pt x="191" y="117"/>
                    </a:lnTo>
                    <a:lnTo>
                      <a:pt x="185" y="126"/>
                    </a:lnTo>
                    <a:lnTo>
                      <a:pt x="179" y="135"/>
                    </a:lnTo>
                    <a:lnTo>
                      <a:pt x="172" y="142"/>
                    </a:lnTo>
                    <a:lnTo>
                      <a:pt x="164" y="149"/>
                    </a:lnTo>
                    <a:lnTo>
                      <a:pt x="156" y="155"/>
                    </a:lnTo>
                    <a:lnTo>
                      <a:pt x="148" y="160"/>
                    </a:lnTo>
                    <a:lnTo>
                      <a:pt x="139" y="165"/>
                    </a:lnTo>
                    <a:lnTo>
                      <a:pt x="129" y="167"/>
                    </a:lnTo>
                    <a:lnTo>
                      <a:pt x="119" y="168"/>
                    </a:lnTo>
                    <a:lnTo>
                      <a:pt x="109" y="169"/>
                    </a:lnTo>
                    <a:lnTo>
                      <a:pt x="99" y="168"/>
                    </a:lnTo>
                    <a:lnTo>
                      <a:pt x="89" y="167"/>
                    </a:lnTo>
                    <a:lnTo>
                      <a:pt x="79" y="165"/>
                    </a:lnTo>
                    <a:lnTo>
                      <a:pt x="70" y="160"/>
                    </a:lnTo>
                    <a:lnTo>
                      <a:pt x="61" y="155"/>
                    </a:lnTo>
                    <a:lnTo>
                      <a:pt x="53" y="149"/>
                    </a:lnTo>
                    <a:lnTo>
                      <a:pt x="45" y="142"/>
                    </a:lnTo>
                    <a:lnTo>
                      <a:pt x="38" y="135"/>
                    </a:lnTo>
                    <a:lnTo>
                      <a:pt x="32" y="126"/>
                    </a:lnTo>
                    <a:lnTo>
                      <a:pt x="26" y="117"/>
                    </a:lnTo>
                    <a:lnTo>
                      <a:pt x="21" y="107"/>
                    </a:lnTo>
                    <a:lnTo>
                      <a:pt x="17" y="98"/>
                    </a:lnTo>
                    <a:lnTo>
                      <a:pt x="14" y="86"/>
                    </a:lnTo>
                    <a:lnTo>
                      <a:pt x="11" y="75"/>
                    </a:lnTo>
                    <a:lnTo>
                      <a:pt x="10" y="63"/>
                    </a:lnTo>
                    <a:lnTo>
                      <a:pt x="9" y="51"/>
                    </a:lnTo>
                    <a:lnTo>
                      <a:pt x="9" y="44"/>
                    </a:lnTo>
                    <a:lnTo>
                      <a:pt x="10" y="38"/>
                    </a:lnTo>
                    <a:lnTo>
                      <a:pt x="11" y="32"/>
                    </a:lnTo>
                    <a:lnTo>
                      <a:pt x="12" y="24"/>
                    </a:lnTo>
                    <a:lnTo>
                      <a:pt x="13" y="18"/>
                    </a:lnTo>
                    <a:lnTo>
                      <a:pt x="14" y="12"/>
                    </a:lnTo>
                    <a:lnTo>
                      <a:pt x="16" y="6"/>
                    </a:lnTo>
                    <a:lnTo>
                      <a:pt x="18" y="0"/>
                    </a:lnTo>
                    <a:lnTo>
                      <a:pt x="16" y="3"/>
                    </a:lnTo>
                    <a:lnTo>
                      <a:pt x="15" y="5"/>
                    </a:lnTo>
                    <a:lnTo>
                      <a:pt x="13" y="6"/>
                    </a:lnTo>
                    <a:lnTo>
                      <a:pt x="11" y="9"/>
                    </a:lnTo>
                    <a:lnTo>
                      <a:pt x="9" y="11"/>
                    </a:lnTo>
                    <a:lnTo>
                      <a:pt x="7" y="14"/>
                    </a:lnTo>
                    <a:lnTo>
                      <a:pt x="5" y="16"/>
                    </a:lnTo>
                    <a:lnTo>
                      <a:pt x="4" y="18"/>
                    </a:lnTo>
                    <a:close/>
                  </a:path>
                </a:pathLst>
              </a:custGeom>
              <a:solidFill>
                <a:srgbClr val="F6C9A1"/>
              </a:solidFill>
              <a:ln w="9525">
                <a:noFill/>
                <a:round/>
                <a:headEnd/>
                <a:tailEnd/>
              </a:ln>
            </p:spPr>
            <p:txBody>
              <a:bodyPr/>
              <a:lstStyle/>
              <a:p>
                <a:endParaRPr lang="zh-CN" altLang="en-US"/>
              </a:p>
            </p:txBody>
          </p:sp>
          <p:sp>
            <p:nvSpPr>
              <p:cNvPr id="18460" name="Freeform 82"/>
              <p:cNvSpPr>
                <a:spLocks/>
              </p:cNvSpPr>
              <p:nvPr/>
            </p:nvSpPr>
            <p:spPr bwMode="auto">
              <a:xfrm>
                <a:off x="1141" y="2650"/>
                <a:ext cx="42" cy="30"/>
              </a:xfrm>
              <a:custGeom>
                <a:avLst/>
                <a:gdLst>
                  <a:gd name="T0" fmla="*/ 0 w 209"/>
                  <a:gd name="T1" fmla="*/ 0 h 181"/>
                  <a:gd name="T2" fmla="*/ 0 w 209"/>
                  <a:gd name="T3" fmla="*/ 0 h 181"/>
                  <a:gd name="T4" fmla="*/ 0 w 209"/>
                  <a:gd name="T5" fmla="*/ 0 h 181"/>
                  <a:gd name="T6" fmla="*/ 0 w 209"/>
                  <a:gd name="T7" fmla="*/ 0 h 181"/>
                  <a:gd name="T8" fmla="*/ 0 w 209"/>
                  <a:gd name="T9" fmla="*/ 0 h 181"/>
                  <a:gd name="T10" fmla="*/ 0 w 209"/>
                  <a:gd name="T11" fmla="*/ 0 h 181"/>
                  <a:gd name="T12" fmla="*/ 0 w 209"/>
                  <a:gd name="T13" fmla="*/ 0 h 181"/>
                  <a:gd name="T14" fmla="*/ 0 w 209"/>
                  <a:gd name="T15" fmla="*/ 0 h 181"/>
                  <a:gd name="T16" fmla="*/ 0 w 209"/>
                  <a:gd name="T17" fmla="*/ 0 h 181"/>
                  <a:gd name="T18" fmla="*/ 0 w 209"/>
                  <a:gd name="T19" fmla="*/ 0 h 181"/>
                  <a:gd name="T20" fmla="*/ 0 w 209"/>
                  <a:gd name="T21" fmla="*/ 0 h 181"/>
                  <a:gd name="T22" fmla="*/ 0 w 209"/>
                  <a:gd name="T23" fmla="*/ 0 h 181"/>
                  <a:gd name="T24" fmla="*/ 0 w 209"/>
                  <a:gd name="T25" fmla="*/ 0 h 181"/>
                  <a:gd name="T26" fmla="*/ 0 w 209"/>
                  <a:gd name="T27" fmla="*/ 0 h 181"/>
                  <a:gd name="T28" fmla="*/ 0 w 209"/>
                  <a:gd name="T29" fmla="*/ 0 h 181"/>
                  <a:gd name="T30" fmla="*/ 0 w 209"/>
                  <a:gd name="T31" fmla="*/ 0 h 181"/>
                  <a:gd name="T32" fmla="*/ 0 w 209"/>
                  <a:gd name="T33" fmla="*/ 0 h 181"/>
                  <a:gd name="T34" fmla="*/ 0 w 209"/>
                  <a:gd name="T35" fmla="*/ 0 h 181"/>
                  <a:gd name="T36" fmla="*/ 0 w 209"/>
                  <a:gd name="T37" fmla="*/ 0 h 181"/>
                  <a:gd name="T38" fmla="*/ 0 w 209"/>
                  <a:gd name="T39" fmla="*/ 0 h 181"/>
                  <a:gd name="T40" fmla="*/ 0 w 209"/>
                  <a:gd name="T41" fmla="*/ 0 h 181"/>
                  <a:gd name="T42" fmla="*/ 0 w 209"/>
                  <a:gd name="T43" fmla="*/ 0 h 181"/>
                  <a:gd name="T44" fmla="*/ 0 w 209"/>
                  <a:gd name="T45" fmla="*/ 0 h 181"/>
                  <a:gd name="T46" fmla="*/ 0 w 209"/>
                  <a:gd name="T47" fmla="*/ 0 h 181"/>
                  <a:gd name="T48" fmla="*/ 0 w 209"/>
                  <a:gd name="T49" fmla="*/ 0 h 181"/>
                  <a:gd name="T50" fmla="*/ 0 w 209"/>
                  <a:gd name="T51" fmla="*/ 0 h 181"/>
                  <a:gd name="T52" fmla="*/ 0 w 209"/>
                  <a:gd name="T53" fmla="*/ 0 h 181"/>
                  <a:gd name="T54" fmla="*/ 0 w 209"/>
                  <a:gd name="T55" fmla="*/ 0 h 181"/>
                  <a:gd name="T56" fmla="*/ 0 w 209"/>
                  <a:gd name="T57" fmla="*/ 0 h 181"/>
                  <a:gd name="T58" fmla="*/ 0 w 209"/>
                  <a:gd name="T59" fmla="*/ 0 h 181"/>
                  <a:gd name="T60" fmla="*/ 0 w 209"/>
                  <a:gd name="T61" fmla="*/ 0 h 181"/>
                  <a:gd name="T62" fmla="*/ 0 w 209"/>
                  <a:gd name="T63" fmla="*/ 0 h 181"/>
                  <a:gd name="T64" fmla="*/ 0 w 209"/>
                  <a:gd name="T65" fmla="*/ 0 h 181"/>
                  <a:gd name="T66" fmla="*/ 0 w 209"/>
                  <a:gd name="T67" fmla="*/ 0 h 181"/>
                  <a:gd name="T68" fmla="*/ 0 w 209"/>
                  <a:gd name="T69" fmla="*/ 0 h 181"/>
                  <a:gd name="T70" fmla="*/ 0 w 209"/>
                  <a:gd name="T71" fmla="*/ 0 h 181"/>
                  <a:gd name="T72" fmla="*/ 0 w 209"/>
                  <a:gd name="T73" fmla="*/ 0 h 181"/>
                  <a:gd name="T74" fmla="*/ 0 w 209"/>
                  <a:gd name="T75" fmla="*/ 0 h 181"/>
                  <a:gd name="T76" fmla="*/ 0 w 209"/>
                  <a:gd name="T77" fmla="*/ 0 h 181"/>
                  <a:gd name="T78" fmla="*/ 0 w 209"/>
                  <a:gd name="T79" fmla="*/ 0 h 181"/>
                  <a:gd name="T80" fmla="*/ 0 w 209"/>
                  <a:gd name="T81" fmla="*/ 0 h 181"/>
                  <a:gd name="T82" fmla="*/ 0 w 209"/>
                  <a:gd name="T83" fmla="*/ 0 h 181"/>
                  <a:gd name="T84" fmla="*/ 0 w 209"/>
                  <a:gd name="T85" fmla="*/ 0 h 181"/>
                  <a:gd name="T86" fmla="*/ 0 w 209"/>
                  <a:gd name="T87" fmla="*/ 0 h 181"/>
                  <a:gd name="T88" fmla="*/ 0 w 209"/>
                  <a:gd name="T89" fmla="*/ 0 h 181"/>
                  <a:gd name="T90" fmla="*/ 0 w 209"/>
                  <a:gd name="T91" fmla="*/ 0 h 181"/>
                  <a:gd name="T92" fmla="*/ 0 w 209"/>
                  <a:gd name="T93" fmla="*/ 0 h 181"/>
                  <a:gd name="T94" fmla="*/ 0 w 209"/>
                  <a:gd name="T95" fmla="*/ 0 h 181"/>
                  <a:gd name="T96" fmla="*/ 0 w 209"/>
                  <a:gd name="T97" fmla="*/ 0 h 181"/>
                  <a:gd name="T98" fmla="*/ 0 w 209"/>
                  <a:gd name="T99" fmla="*/ 0 h 181"/>
                  <a:gd name="T100" fmla="*/ 0 w 209"/>
                  <a:gd name="T101" fmla="*/ 0 h 181"/>
                  <a:gd name="T102" fmla="*/ 0 w 209"/>
                  <a:gd name="T103" fmla="*/ 0 h 1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9"/>
                  <a:gd name="T157" fmla="*/ 0 h 181"/>
                  <a:gd name="T158" fmla="*/ 209 w 209"/>
                  <a:gd name="T159" fmla="*/ 181 h 1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9" h="181">
                    <a:moveTo>
                      <a:pt x="6" y="16"/>
                    </a:moveTo>
                    <a:lnTo>
                      <a:pt x="4" y="21"/>
                    </a:lnTo>
                    <a:lnTo>
                      <a:pt x="3" y="25"/>
                    </a:lnTo>
                    <a:lnTo>
                      <a:pt x="2" y="31"/>
                    </a:lnTo>
                    <a:lnTo>
                      <a:pt x="1" y="36"/>
                    </a:lnTo>
                    <a:lnTo>
                      <a:pt x="1" y="41"/>
                    </a:lnTo>
                    <a:lnTo>
                      <a:pt x="0" y="47"/>
                    </a:lnTo>
                    <a:lnTo>
                      <a:pt x="0" y="52"/>
                    </a:lnTo>
                    <a:lnTo>
                      <a:pt x="0" y="58"/>
                    </a:lnTo>
                    <a:lnTo>
                      <a:pt x="0" y="71"/>
                    </a:lnTo>
                    <a:lnTo>
                      <a:pt x="2" y="83"/>
                    </a:lnTo>
                    <a:lnTo>
                      <a:pt x="4" y="95"/>
                    </a:lnTo>
                    <a:lnTo>
                      <a:pt x="8" y="106"/>
                    </a:lnTo>
                    <a:lnTo>
                      <a:pt x="12" y="117"/>
                    </a:lnTo>
                    <a:lnTo>
                      <a:pt x="17" y="127"/>
                    </a:lnTo>
                    <a:lnTo>
                      <a:pt x="23" y="137"/>
                    </a:lnTo>
                    <a:lnTo>
                      <a:pt x="30" y="145"/>
                    </a:lnTo>
                    <a:lnTo>
                      <a:pt x="37" y="154"/>
                    </a:lnTo>
                    <a:lnTo>
                      <a:pt x="45" y="161"/>
                    </a:lnTo>
                    <a:lnTo>
                      <a:pt x="54" y="167"/>
                    </a:lnTo>
                    <a:lnTo>
                      <a:pt x="63" y="172"/>
                    </a:lnTo>
                    <a:lnTo>
                      <a:pt x="72" y="176"/>
                    </a:lnTo>
                    <a:lnTo>
                      <a:pt x="83" y="179"/>
                    </a:lnTo>
                    <a:lnTo>
                      <a:pt x="94" y="181"/>
                    </a:lnTo>
                    <a:lnTo>
                      <a:pt x="104" y="181"/>
                    </a:lnTo>
                    <a:lnTo>
                      <a:pt x="115" y="181"/>
                    </a:lnTo>
                    <a:lnTo>
                      <a:pt x="125" y="179"/>
                    </a:lnTo>
                    <a:lnTo>
                      <a:pt x="135" y="176"/>
                    </a:lnTo>
                    <a:lnTo>
                      <a:pt x="144" y="173"/>
                    </a:lnTo>
                    <a:lnTo>
                      <a:pt x="153" y="167"/>
                    </a:lnTo>
                    <a:lnTo>
                      <a:pt x="161" y="161"/>
                    </a:lnTo>
                    <a:lnTo>
                      <a:pt x="169" y="154"/>
                    </a:lnTo>
                    <a:lnTo>
                      <a:pt x="177" y="146"/>
                    </a:lnTo>
                    <a:lnTo>
                      <a:pt x="183" y="138"/>
                    </a:lnTo>
                    <a:lnTo>
                      <a:pt x="189" y="129"/>
                    </a:lnTo>
                    <a:lnTo>
                      <a:pt x="194" y="118"/>
                    </a:lnTo>
                    <a:lnTo>
                      <a:pt x="200" y="107"/>
                    </a:lnTo>
                    <a:lnTo>
                      <a:pt x="203" y="96"/>
                    </a:lnTo>
                    <a:lnTo>
                      <a:pt x="206" y="84"/>
                    </a:lnTo>
                    <a:lnTo>
                      <a:pt x="208" y="72"/>
                    </a:lnTo>
                    <a:lnTo>
                      <a:pt x="209" y="60"/>
                    </a:lnTo>
                    <a:lnTo>
                      <a:pt x="207" y="57"/>
                    </a:lnTo>
                    <a:lnTo>
                      <a:pt x="206" y="54"/>
                    </a:lnTo>
                    <a:lnTo>
                      <a:pt x="205" y="52"/>
                    </a:lnTo>
                    <a:lnTo>
                      <a:pt x="204" y="49"/>
                    </a:lnTo>
                    <a:lnTo>
                      <a:pt x="202" y="46"/>
                    </a:lnTo>
                    <a:lnTo>
                      <a:pt x="201" y="43"/>
                    </a:lnTo>
                    <a:lnTo>
                      <a:pt x="200" y="41"/>
                    </a:lnTo>
                    <a:lnTo>
                      <a:pt x="197" y="39"/>
                    </a:lnTo>
                    <a:lnTo>
                      <a:pt x="197" y="41"/>
                    </a:lnTo>
                    <a:lnTo>
                      <a:pt x="198" y="43"/>
                    </a:lnTo>
                    <a:lnTo>
                      <a:pt x="198" y="46"/>
                    </a:lnTo>
                    <a:lnTo>
                      <a:pt x="198" y="48"/>
                    </a:lnTo>
                    <a:lnTo>
                      <a:pt x="198" y="51"/>
                    </a:lnTo>
                    <a:lnTo>
                      <a:pt x="198" y="53"/>
                    </a:lnTo>
                    <a:lnTo>
                      <a:pt x="200" y="55"/>
                    </a:lnTo>
                    <a:lnTo>
                      <a:pt x="200" y="58"/>
                    </a:lnTo>
                    <a:lnTo>
                      <a:pt x="198" y="70"/>
                    </a:lnTo>
                    <a:lnTo>
                      <a:pt x="197" y="81"/>
                    </a:lnTo>
                    <a:lnTo>
                      <a:pt x="194" y="91"/>
                    </a:lnTo>
                    <a:lnTo>
                      <a:pt x="191" y="102"/>
                    </a:lnTo>
                    <a:lnTo>
                      <a:pt x="187" y="112"/>
                    </a:lnTo>
                    <a:lnTo>
                      <a:pt x="182" y="121"/>
                    </a:lnTo>
                    <a:lnTo>
                      <a:pt x="177" y="130"/>
                    </a:lnTo>
                    <a:lnTo>
                      <a:pt x="171" y="138"/>
                    </a:lnTo>
                    <a:lnTo>
                      <a:pt x="164" y="145"/>
                    </a:lnTo>
                    <a:lnTo>
                      <a:pt x="157" y="151"/>
                    </a:lnTo>
                    <a:lnTo>
                      <a:pt x="149" y="157"/>
                    </a:lnTo>
                    <a:lnTo>
                      <a:pt x="141" y="162"/>
                    </a:lnTo>
                    <a:lnTo>
                      <a:pt x="132" y="166"/>
                    </a:lnTo>
                    <a:lnTo>
                      <a:pt x="123" y="169"/>
                    </a:lnTo>
                    <a:lnTo>
                      <a:pt x="114" y="170"/>
                    </a:lnTo>
                    <a:lnTo>
                      <a:pt x="104" y="170"/>
                    </a:lnTo>
                    <a:lnTo>
                      <a:pt x="94" y="170"/>
                    </a:lnTo>
                    <a:lnTo>
                      <a:pt x="85" y="169"/>
                    </a:lnTo>
                    <a:lnTo>
                      <a:pt x="76" y="166"/>
                    </a:lnTo>
                    <a:lnTo>
                      <a:pt x="66" y="162"/>
                    </a:lnTo>
                    <a:lnTo>
                      <a:pt x="58" y="157"/>
                    </a:lnTo>
                    <a:lnTo>
                      <a:pt x="50" y="151"/>
                    </a:lnTo>
                    <a:lnTo>
                      <a:pt x="43" y="145"/>
                    </a:lnTo>
                    <a:lnTo>
                      <a:pt x="36" y="138"/>
                    </a:lnTo>
                    <a:lnTo>
                      <a:pt x="30" y="130"/>
                    </a:lnTo>
                    <a:lnTo>
                      <a:pt x="25" y="121"/>
                    </a:lnTo>
                    <a:lnTo>
                      <a:pt x="20" y="112"/>
                    </a:lnTo>
                    <a:lnTo>
                      <a:pt x="16" y="102"/>
                    </a:lnTo>
                    <a:lnTo>
                      <a:pt x="13" y="91"/>
                    </a:lnTo>
                    <a:lnTo>
                      <a:pt x="11" y="81"/>
                    </a:lnTo>
                    <a:lnTo>
                      <a:pt x="9" y="70"/>
                    </a:lnTo>
                    <a:lnTo>
                      <a:pt x="9" y="58"/>
                    </a:lnTo>
                    <a:lnTo>
                      <a:pt x="9" y="49"/>
                    </a:lnTo>
                    <a:lnTo>
                      <a:pt x="10" y="42"/>
                    </a:lnTo>
                    <a:lnTo>
                      <a:pt x="11" y="35"/>
                    </a:lnTo>
                    <a:lnTo>
                      <a:pt x="12" y="28"/>
                    </a:lnTo>
                    <a:lnTo>
                      <a:pt x="14" y="21"/>
                    </a:lnTo>
                    <a:lnTo>
                      <a:pt x="16" y="13"/>
                    </a:lnTo>
                    <a:lnTo>
                      <a:pt x="19" y="6"/>
                    </a:lnTo>
                    <a:lnTo>
                      <a:pt x="22" y="0"/>
                    </a:lnTo>
                    <a:lnTo>
                      <a:pt x="20" y="1"/>
                    </a:lnTo>
                    <a:lnTo>
                      <a:pt x="18" y="4"/>
                    </a:lnTo>
                    <a:lnTo>
                      <a:pt x="16" y="6"/>
                    </a:lnTo>
                    <a:lnTo>
                      <a:pt x="14" y="7"/>
                    </a:lnTo>
                    <a:lnTo>
                      <a:pt x="12" y="10"/>
                    </a:lnTo>
                    <a:lnTo>
                      <a:pt x="10" y="12"/>
                    </a:lnTo>
                    <a:lnTo>
                      <a:pt x="8" y="13"/>
                    </a:lnTo>
                    <a:lnTo>
                      <a:pt x="6" y="16"/>
                    </a:lnTo>
                    <a:close/>
                  </a:path>
                </a:pathLst>
              </a:custGeom>
              <a:solidFill>
                <a:srgbClr val="F6CBA4"/>
              </a:solidFill>
              <a:ln w="9525">
                <a:noFill/>
                <a:round/>
                <a:headEnd/>
                <a:tailEnd/>
              </a:ln>
            </p:spPr>
            <p:txBody>
              <a:bodyPr/>
              <a:lstStyle/>
              <a:p>
                <a:endParaRPr lang="zh-CN" altLang="en-US"/>
              </a:p>
            </p:txBody>
          </p:sp>
          <p:sp>
            <p:nvSpPr>
              <p:cNvPr id="18461" name="Freeform 83"/>
              <p:cNvSpPr>
                <a:spLocks/>
              </p:cNvSpPr>
              <p:nvPr/>
            </p:nvSpPr>
            <p:spPr bwMode="auto">
              <a:xfrm>
                <a:off x="1142" y="2649"/>
                <a:ext cx="40" cy="30"/>
              </a:xfrm>
              <a:custGeom>
                <a:avLst/>
                <a:gdLst>
                  <a:gd name="T0" fmla="*/ 0 w 200"/>
                  <a:gd name="T1" fmla="*/ 0 h 183"/>
                  <a:gd name="T2" fmla="*/ 0 w 200"/>
                  <a:gd name="T3" fmla="*/ 0 h 183"/>
                  <a:gd name="T4" fmla="*/ 0 w 200"/>
                  <a:gd name="T5" fmla="*/ 0 h 183"/>
                  <a:gd name="T6" fmla="*/ 0 w 200"/>
                  <a:gd name="T7" fmla="*/ 0 h 183"/>
                  <a:gd name="T8" fmla="*/ 0 w 200"/>
                  <a:gd name="T9" fmla="*/ 0 h 183"/>
                  <a:gd name="T10" fmla="*/ 0 w 200"/>
                  <a:gd name="T11" fmla="*/ 0 h 183"/>
                  <a:gd name="T12" fmla="*/ 0 w 200"/>
                  <a:gd name="T13" fmla="*/ 0 h 183"/>
                  <a:gd name="T14" fmla="*/ 0 w 200"/>
                  <a:gd name="T15" fmla="*/ 0 h 183"/>
                  <a:gd name="T16" fmla="*/ 0 w 200"/>
                  <a:gd name="T17" fmla="*/ 0 h 183"/>
                  <a:gd name="T18" fmla="*/ 0 w 200"/>
                  <a:gd name="T19" fmla="*/ 0 h 183"/>
                  <a:gd name="T20" fmla="*/ 0 w 200"/>
                  <a:gd name="T21" fmla="*/ 0 h 183"/>
                  <a:gd name="T22" fmla="*/ 0 w 200"/>
                  <a:gd name="T23" fmla="*/ 0 h 183"/>
                  <a:gd name="T24" fmla="*/ 0 w 200"/>
                  <a:gd name="T25" fmla="*/ 0 h 183"/>
                  <a:gd name="T26" fmla="*/ 0 w 200"/>
                  <a:gd name="T27" fmla="*/ 0 h 183"/>
                  <a:gd name="T28" fmla="*/ 0 w 200"/>
                  <a:gd name="T29" fmla="*/ 0 h 183"/>
                  <a:gd name="T30" fmla="*/ 0 w 200"/>
                  <a:gd name="T31" fmla="*/ 0 h 183"/>
                  <a:gd name="T32" fmla="*/ 0 w 200"/>
                  <a:gd name="T33" fmla="*/ 0 h 183"/>
                  <a:gd name="T34" fmla="*/ 0 w 200"/>
                  <a:gd name="T35" fmla="*/ 0 h 183"/>
                  <a:gd name="T36" fmla="*/ 0 w 200"/>
                  <a:gd name="T37" fmla="*/ 0 h 183"/>
                  <a:gd name="T38" fmla="*/ 0 w 200"/>
                  <a:gd name="T39" fmla="*/ 0 h 183"/>
                  <a:gd name="T40" fmla="*/ 0 w 200"/>
                  <a:gd name="T41" fmla="*/ 0 h 183"/>
                  <a:gd name="T42" fmla="*/ 0 w 200"/>
                  <a:gd name="T43" fmla="*/ 0 h 183"/>
                  <a:gd name="T44" fmla="*/ 0 w 200"/>
                  <a:gd name="T45" fmla="*/ 0 h 183"/>
                  <a:gd name="T46" fmla="*/ 0 w 200"/>
                  <a:gd name="T47" fmla="*/ 0 h 183"/>
                  <a:gd name="T48" fmla="*/ 0 w 200"/>
                  <a:gd name="T49" fmla="*/ 0 h 183"/>
                  <a:gd name="T50" fmla="*/ 0 w 200"/>
                  <a:gd name="T51" fmla="*/ 0 h 183"/>
                  <a:gd name="T52" fmla="*/ 0 w 200"/>
                  <a:gd name="T53" fmla="*/ 0 h 183"/>
                  <a:gd name="T54" fmla="*/ 0 w 200"/>
                  <a:gd name="T55" fmla="*/ 0 h 183"/>
                  <a:gd name="T56" fmla="*/ 0 w 200"/>
                  <a:gd name="T57" fmla="*/ 0 h 183"/>
                  <a:gd name="T58" fmla="*/ 0 w 200"/>
                  <a:gd name="T59" fmla="*/ 0 h 183"/>
                  <a:gd name="T60" fmla="*/ 0 w 200"/>
                  <a:gd name="T61" fmla="*/ 0 h 183"/>
                  <a:gd name="T62" fmla="*/ 0 w 200"/>
                  <a:gd name="T63" fmla="*/ 0 h 183"/>
                  <a:gd name="T64" fmla="*/ 0 w 200"/>
                  <a:gd name="T65" fmla="*/ 0 h 183"/>
                  <a:gd name="T66" fmla="*/ 0 w 200"/>
                  <a:gd name="T67" fmla="*/ 0 h 183"/>
                  <a:gd name="T68" fmla="*/ 0 w 200"/>
                  <a:gd name="T69" fmla="*/ 0 h 183"/>
                  <a:gd name="T70" fmla="*/ 0 w 200"/>
                  <a:gd name="T71" fmla="*/ 0 h 183"/>
                  <a:gd name="T72" fmla="*/ 0 w 200"/>
                  <a:gd name="T73" fmla="*/ 0 h 183"/>
                  <a:gd name="T74" fmla="*/ 0 w 200"/>
                  <a:gd name="T75" fmla="*/ 0 h 183"/>
                  <a:gd name="T76" fmla="*/ 0 w 200"/>
                  <a:gd name="T77" fmla="*/ 0 h 183"/>
                  <a:gd name="T78" fmla="*/ 0 w 200"/>
                  <a:gd name="T79" fmla="*/ 0 h 183"/>
                  <a:gd name="T80" fmla="*/ 0 w 200"/>
                  <a:gd name="T81" fmla="*/ 0 h 183"/>
                  <a:gd name="T82" fmla="*/ 0 w 200"/>
                  <a:gd name="T83" fmla="*/ 0 h 183"/>
                  <a:gd name="T84" fmla="*/ 0 w 200"/>
                  <a:gd name="T85" fmla="*/ 0 h 183"/>
                  <a:gd name="T86" fmla="*/ 0 w 200"/>
                  <a:gd name="T87" fmla="*/ 0 h 183"/>
                  <a:gd name="T88" fmla="*/ 0 w 200"/>
                  <a:gd name="T89" fmla="*/ 0 h 183"/>
                  <a:gd name="T90" fmla="*/ 0 w 200"/>
                  <a:gd name="T91" fmla="*/ 0 h 183"/>
                  <a:gd name="T92" fmla="*/ 0 w 200"/>
                  <a:gd name="T93" fmla="*/ 0 h 183"/>
                  <a:gd name="T94" fmla="*/ 0 w 200"/>
                  <a:gd name="T95" fmla="*/ 0 h 183"/>
                  <a:gd name="T96" fmla="*/ 0 w 200"/>
                  <a:gd name="T97" fmla="*/ 0 h 183"/>
                  <a:gd name="T98" fmla="*/ 0 w 200"/>
                  <a:gd name="T99" fmla="*/ 0 h 183"/>
                  <a:gd name="T100" fmla="*/ 0 w 200"/>
                  <a:gd name="T101" fmla="*/ 0 h 183"/>
                  <a:gd name="T102" fmla="*/ 0 w 200"/>
                  <a:gd name="T103" fmla="*/ 0 h 183"/>
                  <a:gd name="T104" fmla="*/ 0 w 200"/>
                  <a:gd name="T105" fmla="*/ 0 h 183"/>
                  <a:gd name="T106" fmla="*/ 0 w 200"/>
                  <a:gd name="T107" fmla="*/ 0 h 183"/>
                  <a:gd name="T108" fmla="*/ 0 w 200"/>
                  <a:gd name="T109" fmla="*/ 0 h 183"/>
                  <a:gd name="T110" fmla="*/ 0 w 200"/>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
                  <a:gd name="T169" fmla="*/ 0 h 183"/>
                  <a:gd name="T170" fmla="*/ 200 w 200"/>
                  <a:gd name="T171" fmla="*/ 183 h 1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 h="183">
                    <a:moveTo>
                      <a:pt x="200" y="65"/>
                    </a:moveTo>
                    <a:lnTo>
                      <a:pt x="200" y="64"/>
                    </a:lnTo>
                    <a:lnTo>
                      <a:pt x="200" y="62"/>
                    </a:lnTo>
                    <a:lnTo>
                      <a:pt x="200" y="61"/>
                    </a:lnTo>
                    <a:lnTo>
                      <a:pt x="200" y="60"/>
                    </a:lnTo>
                    <a:lnTo>
                      <a:pt x="200" y="59"/>
                    </a:lnTo>
                    <a:lnTo>
                      <a:pt x="200" y="58"/>
                    </a:lnTo>
                    <a:lnTo>
                      <a:pt x="200" y="56"/>
                    </a:lnTo>
                    <a:lnTo>
                      <a:pt x="198" y="53"/>
                    </a:lnTo>
                    <a:lnTo>
                      <a:pt x="197" y="50"/>
                    </a:lnTo>
                    <a:lnTo>
                      <a:pt x="196" y="48"/>
                    </a:lnTo>
                    <a:lnTo>
                      <a:pt x="193" y="46"/>
                    </a:lnTo>
                    <a:lnTo>
                      <a:pt x="192" y="42"/>
                    </a:lnTo>
                    <a:lnTo>
                      <a:pt x="190" y="40"/>
                    </a:lnTo>
                    <a:lnTo>
                      <a:pt x="188" y="37"/>
                    </a:lnTo>
                    <a:lnTo>
                      <a:pt x="187" y="35"/>
                    </a:lnTo>
                    <a:lnTo>
                      <a:pt x="187" y="38"/>
                    </a:lnTo>
                    <a:lnTo>
                      <a:pt x="188" y="42"/>
                    </a:lnTo>
                    <a:lnTo>
                      <a:pt x="189" y="46"/>
                    </a:lnTo>
                    <a:lnTo>
                      <a:pt x="189" y="49"/>
                    </a:lnTo>
                    <a:lnTo>
                      <a:pt x="190" y="53"/>
                    </a:lnTo>
                    <a:lnTo>
                      <a:pt x="190" y="58"/>
                    </a:lnTo>
                    <a:lnTo>
                      <a:pt x="190" y="61"/>
                    </a:lnTo>
                    <a:lnTo>
                      <a:pt x="190" y="65"/>
                    </a:lnTo>
                    <a:lnTo>
                      <a:pt x="190" y="76"/>
                    </a:lnTo>
                    <a:lnTo>
                      <a:pt x="188" y="86"/>
                    </a:lnTo>
                    <a:lnTo>
                      <a:pt x="186" y="97"/>
                    </a:lnTo>
                    <a:lnTo>
                      <a:pt x="183" y="107"/>
                    </a:lnTo>
                    <a:lnTo>
                      <a:pt x="179" y="116"/>
                    </a:lnTo>
                    <a:lnTo>
                      <a:pt x="175" y="125"/>
                    </a:lnTo>
                    <a:lnTo>
                      <a:pt x="169" y="133"/>
                    </a:lnTo>
                    <a:lnTo>
                      <a:pt x="164" y="142"/>
                    </a:lnTo>
                    <a:lnTo>
                      <a:pt x="157" y="147"/>
                    </a:lnTo>
                    <a:lnTo>
                      <a:pt x="150" y="155"/>
                    </a:lnTo>
                    <a:lnTo>
                      <a:pt x="143" y="159"/>
                    </a:lnTo>
                    <a:lnTo>
                      <a:pt x="135" y="164"/>
                    </a:lnTo>
                    <a:lnTo>
                      <a:pt x="127" y="168"/>
                    </a:lnTo>
                    <a:lnTo>
                      <a:pt x="118" y="170"/>
                    </a:lnTo>
                    <a:lnTo>
                      <a:pt x="109" y="173"/>
                    </a:lnTo>
                    <a:lnTo>
                      <a:pt x="100" y="173"/>
                    </a:lnTo>
                    <a:lnTo>
                      <a:pt x="91" y="173"/>
                    </a:lnTo>
                    <a:lnTo>
                      <a:pt x="82" y="170"/>
                    </a:lnTo>
                    <a:lnTo>
                      <a:pt x="73" y="168"/>
                    </a:lnTo>
                    <a:lnTo>
                      <a:pt x="64" y="164"/>
                    </a:lnTo>
                    <a:lnTo>
                      <a:pt x="56" y="159"/>
                    </a:lnTo>
                    <a:lnTo>
                      <a:pt x="49" y="155"/>
                    </a:lnTo>
                    <a:lnTo>
                      <a:pt x="42" y="147"/>
                    </a:lnTo>
                    <a:lnTo>
                      <a:pt x="36" y="142"/>
                    </a:lnTo>
                    <a:lnTo>
                      <a:pt x="30" y="133"/>
                    </a:lnTo>
                    <a:lnTo>
                      <a:pt x="25" y="125"/>
                    </a:lnTo>
                    <a:lnTo>
                      <a:pt x="20" y="116"/>
                    </a:lnTo>
                    <a:lnTo>
                      <a:pt x="16" y="107"/>
                    </a:lnTo>
                    <a:lnTo>
                      <a:pt x="13" y="97"/>
                    </a:lnTo>
                    <a:lnTo>
                      <a:pt x="11" y="86"/>
                    </a:lnTo>
                    <a:lnTo>
                      <a:pt x="10" y="76"/>
                    </a:lnTo>
                    <a:lnTo>
                      <a:pt x="9" y="65"/>
                    </a:lnTo>
                    <a:lnTo>
                      <a:pt x="9" y="55"/>
                    </a:lnTo>
                    <a:lnTo>
                      <a:pt x="10" y="47"/>
                    </a:lnTo>
                    <a:lnTo>
                      <a:pt x="12" y="38"/>
                    </a:lnTo>
                    <a:lnTo>
                      <a:pt x="14" y="30"/>
                    </a:lnTo>
                    <a:lnTo>
                      <a:pt x="16" y="22"/>
                    </a:lnTo>
                    <a:lnTo>
                      <a:pt x="20" y="14"/>
                    </a:lnTo>
                    <a:lnTo>
                      <a:pt x="23" y="7"/>
                    </a:lnTo>
                    <a:lnTo>
                      <a:pt x="27" y="0"/>
                    </a:lnTo>
                    <a:lnTo>
                      <a:pt x="25" y="1"/>
                    </a:lnTo>
                    <a:lnTo>
                      <a:pt x="22" y="4"/>
                    </a:lnTo>
                    <a:lnTo>
                      <a:pt x="20" y="5"/>
                    </a:lnTo>
                    <a:lnTo>
                      <a:pt x="18" y="7"/>
                    </a:lnTo>
                    <a:lnTo>
                      <a:pt x="16" y="8"/>
                    </a:lnTo>
                    <a:lnTo>
                      <a:pt x="14" y="11"/>
                    </a:lnTo>
                    <a:lnTo>
                      <a:pt x="11" y="13"/>
                    </a:lnTo>
                    <a:lnTo>
                      <a:pt x="9" y="14"/>
                    </a:lnTo>
                    <a:lnTo>
                      <a:pt x="7" y="20"/>
                    </a:lnTo>
                    <a:lnTo>
                      <a:pt x="5" y="26"/>
                    </a:lnTo>
                    <a:lnTo>
                      <a:pt x="4" y="32"/>
                    </a:lnTo>
                    <a:lnTo>
                      <a:pt x="3" y="38"/>
                    </a:lnTo>
                    <a:lnTo>
                      <a:pt x="2" y="46"/>
                    </a:lnTo>
                    <a:lnTo>
                      <a:pt x="1" y="52"/>
                    </a:lnTo>
                    <a:lnTo>
                      <a:pt x="0" y="58"/>
                    </a:lnTo>
                    <a:lnTo>
                      <a:pt x="0" y="65"/>
                    </a:lnTo>
                    <a:lnTo>
                      <a:pt x="1" y="77"/>
                    </a:lnTo>
                    <a:lnTo>
                      <a:pt x="2" y="89"/>
                    </a:lnTo>
                    <a:lnTo>
                      <a:pt x="5" y="100"/>
                    </a:lnTo>
                    <a:lnTo>
                      <a:pt x="8" y="112"/>
                    </a:lnTo>
                    <a:lnTo>
                      <a:pt x="12" y="121"/>
                    </a:lnTo>
                    <a:lnTo>
                      <a:pt x="17" y="131"/>
                    </a:lnTo>
                    <a:lnTo>
                      <a:pt x="23" y="140"/>
                    </a:lnTo>
                    <a:lnTo>
                      <a:pt x="29" y="149"/>
                    </a:lnTo>
                    <a:lnTo>
                      <a:pt x="36" y="156"/>
                    </a:lnTo>
                    <a:lnTo>
                      <a:pt x="44" y="163"/>
                    </a:lnTo>
                    <a:lnTo>
                      <a:pt x="52" y="169"/>
                    </a:lnTo>
                    <a:lnTo>
                      <a:pt x="61" y="174"/>
                    </a:lnTo>
                    <a:lnTo>
                      <a:pt x="70" y="179"/>
                    </a:lnTo>
                    <a:lnTo>
                      <a:pt x="80" y="181"/>
                    </a:lnTo>
                    <a:lnTo>
                      <a:pt x="90" y="182"/>
                    </a:lnTo>
                    <a:lnTo>
                      <a:pt x="100" y="183"/>
                    </a:lnTo>
                    <a:lnTo>
                      <a:pt x="110" y="182"/>
                    </a:lnTo>
                    <a:lnTo>
                      <a:pt x="120" y="181"/>
                    </a:lnTo>
                    <a:lnTo>
                      <a:pt x="130" y="179"/>
                    </a:lnTo>
                    <a:lnTo>
                      <a:pt x="139" y="174"/>
                    </a:lnTo>
                    <a:lnTo>
                      <a:pt x="147" y="169"/>
                    </a:lnTo>
                    <a:lnTo>
                      <a:pt x="155" y="163"/>
                    </a:lnTo>
                    <a:lnTo>
                      <a:pt x="163" y="156"/>
                    </a:lnTo>
                    <a:lnTo>
                      <a:pt x="170" y="149"/>
                    </a:lnTo>
                    <a:lnTo>
                      <a:pt x="176" y="140"/>
                    </a:lnTo>
                    <a:lnTo>
                      <a:pt x="182" y="131"/>
                    </a:lnTo>
                    <a:lnTo>
                      <a:pt x="187" y="121"/>
                    </a:lnTo>
                    <a:lnTo>
                      <a:pt x="191" y="112"/>
                    </a:lnTo>
                    <a:lnTo>
                      <a:pt x="196" y="100"/>
                    </a:lnTo>
                    <a:lnTo>
                      <a:pt x="198" y="89"/>
                    </a:lnTo>
                    <a:lnTo>
                      <a:pt x="200" y="77"/>
                    </a:lnTo>
                    <a:lnTo>
                      <a:pt x="200" y="65"/>
                    </a:lnTo>
                    <a:close/>
                  </a:path>
                </a:pathLst>
              </a:custGeom>
              <a:solidFill>
                <a:srgbClr val="F6CBA4"/>
              </a:solidFill>
              <a:ln w="9525">
                <a:noFill/>
                <a:round/>
                <a:headEnd/>
                <a:tailEnd/>
              </a:ln>
            </p:spPr>
            <p:txBody>
              <a:bodyPr/>
              <a:lstStyle/>
              <a:p>
                <a:endParaRPr lang="zh-CN" altLang="en-US"/>
              </a:p>
            </p:txBody>
          </p:sp>
          <p:sp>
            <p:nvSpPr>
              <p:cNvPr id="18462" name="Freeform 84"/>
              <p:cNvSpPr>
                <a:spLocks/>
              </p:cNvSpPr>
              <p:nvPr/>
            </p:nvSpPr>
            <p:spPr bwMode="auto">
              <a:xfrm>
                <a:off x="1143" y="2648"/>
                <a:ext cx="38" cy="30"/>
              </a:xfrm>
              <a:custGeom>
                <a:avLst/>
                <a:gdLst>
                  <a:gd name="T0" fmla="*/ 0 w 191"/>
                  <a:gd name="T1" fmla="*/ 0 h 183"/>
                  <a:gd name="T2" fmla="*/ 0 w 191"/>
                  <a:gd name="T3" fmla="*/ 0 h 183"/>
                  <a:gd name="T4" fmla="*/ 0 w 191"/>
                  <a:gd name="T5" fmla="*/ 0 h 183"/>
                  <a:gd name="T6" fmla="*/ 0 w 191"/>
                  <a:gd name="T7" fmla="*/ 0 h 183"/>
                  <a:gd name="T8" fmla="*/ 0 w 191"/>
                  <a:gd name="T9" fmla="*/ 0 h 183"/>
                  <a:gd name="T10" fmla="*/ 0 w 191"/>
                  <a:gd name="T11" fmla="*/ 0 h 183"/>
                  <a:gd name="T12" fmla="*/ 0 w 191"/>
                  <a:gd name="T13" fmla="*/ 0 h 183"/>
                  <a:gd name="T14" fmla="*/ 0 w 191"/>
                  <a:gd name="T15" fmla="*/ 0 h 183"/>
                  <a:gd name="T16" fmla="*/ 0 w 191"/>
                  <a:gd name="T17" fmla="*/ 0 h 183"/>
                  <a:gd name="T18" fmla="*/ 0 w 191"/>
                  <a:gd name="T19" fmla="*/ 0 h 183"/>
                  <a:gd name="T20" fmla="*/ 0 w 191"/>
                  <a:gd name="T21" fmla="*/ 0 h 183"/>
                  <a:gd name="T22" fmla="*/ 0 w 191"/>
                  <a:gd name="T23" fmla="*/ 0 h 183"/>
                  <a:gd name="T24" fmla="*/ 0 w 191"/>
                  <a:gd name="T25" fmla="*/ 0 h 183"/>
                  <a:gd name="T26" fmla="*/ 0 w 191"/>
                  <a:gd name="T27" fmla="*/ 0 h 183"/>
                  <a:gd name="T28" fmla="*/ 0 w 191"/>
                  <a:gd name="T29" fmla="*/ 0 h 183"/>
                  <a:gd name="T30" fmla="*/ 0 w 191"/>
                  <a:gd name="T31" fmla="*/ 0 h 183"/>
                  <a:gd name="T32" fmla="*/ 0 w 191"/>
                  <a:gd name="T33" fmla="*/ 0 h 183"/>
                  <a:gd name="T34" fmla="*/ 0 w 191"/>
                  <a:gd name="T35" fmla="*/ 0 h 183"/>
                  <a:gd name="T36" fmla="*/ 0 w 191"/>
                  <a:gd name="T37" fmla="*/ 0 h 183"/>
                  <a:gd name="T38" fmla="*/ 0 w 191"/>
                  <a:gd name="T39" fmla="*/ 0 h 183"/>
                  <a:gd name="T40" fmla="*/ 0 w 191"/>
                  <a:gd name="T41" fmla="*/ 0 h 183"/>
                  <a:gd name="T42" fmla="*/ 0 w 191"/>
                  <a:gd name="T43" fmla="*/ 0 h 183"/>
                  <a:gd name="T44" fmla="*/ 0 w 191"/>
                  <a:gd name="T45" fmla="*/ 0 h 183"/>
                  <a:gd name="T46" fmla="*/ 0 w 191"/>
                  <a:gd name="T47" fmla="*/ 0 h 183"/>
                  <a:gd name="T48" fmla="*/ 0 w 191"/>
                  <a:gd name="T49" fmla="*/ 0 h 183"/>
                  <a:gd name="T50" fmla="*/ 0 w 191"/>
                  <a:gd name="T51" fmla="*/ 0 h 183"/>
                  <a:gd name="T52" fmla="*/ 0 w 191"/>
                  <a:gd name="T53" fmla="*/ 0 h 183"/>
                  <a:gd name="T54" fmla="*/ 0 w 191"/>
                  <a:gd name="T55" fmla="*/ 0 h 183"/>
                  <a:gd name="T56" fmla="*/ 0 w 191"/>
                  <a:gd name="T57" fmla="*/ 0 h 183"/>
                  <a:gd name="T58" fmla="*/ 0 w 191"/>
                  <a:gd name="T59" fmla="*/ 0 h 183"/>
                  <a:gd name="T60" fmla="*/ 0 w 191"/>
                  <a:gd name="T61" fmla="*/ 0 h 183"/>
                  <a:gd name="T62" fmla="*/ 0 w 191"/>
                  <a:gd name="T63" fmla="*/ 0 h 183"/>
                  <a:gd name="T64" fmla="*/ 0 w 191"/>
                  <a:gd name="T65" fmla="*/ 0 h 183"/>
                  <a:gd name="T66" fmla="*/ 0 w 191"/>
                  <a:gd name="T67" fmla="*/ 0 h 183"/>
                  <a:gd name="T68" fmla="*/ 0 w 191"/>
                  <a:gd name="T69" fmla="*/ 0 h 183"/>
                  <a:gd name="T70" fmla="*/ 0 w 191"/>
                  <a:gd name="T71" fmla="*/ 0 h 183"/>
                  <a:gd name="T72" fmla="*/ 0 w 191"/>
                  <a:gd name="T73" fmla="*/ 0 h 183"/>
                  <a:gd name="T74" fmla="*/ 0 w 191"/>
                  <a:gd name="T75" fmla="*/ 0 h 183"/>
                  <a:gd name="T76" fmla="*/ 0 w 191"/>
                  <a:gd name="T77" fmla="*/ 0 h 183"/>
                  <a:gd name="T78" fmla="*/ 0 w 191"/>
                  <a:gd name="T79" fmla="*/ 0 h 183"/>
                  <a:gd name="T80" fmla="*/ 0 w 191"/>
                  <a:gd name="T81" fmla="*/ 0 h 183"/>
                  <a:gd name="T82" fmla="*/ 0 w 191"/>
                  <a:gd name="T83" fmla="*/ 0 h 183"/>
                  <a:gd name="T84" fmla="*/ 0 w 191"/>
                  <a:gd name="T85" fmla="*/ 0 h 183"/>
                  <a:gd name="T86" fmla="*/ 0 w 191"/>
                  <a:gd name="T87" fmla="*/ 0 h 183"/>
                  <a:gd name="T88" fmla="*/ 0 w 191"/>
                  <a:gd name="T89" fmla="*/ 0 h 183"/>
                  <a:gd name="T90" fmla="*/ 0 w 191"/>
                  <a:gd name="T91" fmla="*/ 0 h 183"/>
                  <a:gd name="T92" fmla="*/ 0 w 191"/>
                  <a:gd name="T93" fmla="*/ 0 h 183"/>
                  <a:gd name="T94" fmla="*/ 0 w 191"/>
                  <a:gd name="T95" fmla="*/ 0 h 183"/>
                  <a:gd name="T96" fmla="*/ 0 w 191"/>
                  <a:gd name="T97" fmla="*/ 0 h 183"/>
                  <a:gd name="T98" fmla="*/ 0 w 191"/>
                  <a:gd name="T99" fmla="*/ 0 h 183"/>
                  <a:gd name="T100" fmla="*/ 0 w 191"/>
                  <a:gd name="T101" fmla="*/ 0 h 183"/>
                  <a:gd name="T102" fmla="*/ 0 w 191"/>
                  <a:gd name="T103" fmla="*/ 0 h 183"/>
                  <a:gd name="T104" fmla="*/ 0 w 191"/>
                  <a:gd name="T105" fmla="*/ 0 h 183"/>
                  <a:gd name="T106" fmla="*/ 0 w 191"/>
                  <a:gd name="T107" fmla="*/ 0 h 183"/>
                  <a:gd name="T108" fmla="*/ 0 w 191"/>
                  <a:gd name="T109" fmla="*/ 0 h 183"/>
                  <a:gd name="T110" fmla="*/ 0 w 191"/>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1"/>
                  <a:gd name="T169" fmla="*/ 0 h 183"/>
                  <a:gd name="T170" fmla="*/ 191 w 191"/>
                  <a:gd name="T171" fmla="*/ 183 h 1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1" h="183">
                    <a:moveTo>
                      <a:pt x="191" y="71"/>
                    </a:moveTo>
                    <a:lnTo>
                      <a:pt x="191" y="68"/>
                    </a:lnTo>
                    <a:lnTo>
                      <a:pt x="189" y="66"/>
                    </a:lnTo>
                    <a:lnTo>
                      <a:pt x="189" y="64"/>
                    </a:lnTo>
                    <a:lnTo>
                      <a:pt x="189" y="61"/>
                    </a:lnTo>
                    <a:lnTo>
                      <a:pt x="189" y="59"/>
                    </a:lnTo>
                    <a:lnTo>
                      <a:pt x="189" y="56"/>
                    </a:lnTo>
                    <a:lnTo>
                      <a:pt x="188" y="54"/>
                    </a:lnTo>
                    <a:lnTo>
                      <a:pt x="188" y="52"/>
                    </a:lnTo>
                    <a:lnTo>
                      <a:pt x="187" y="48"/>
                    </a:lnTo>
                    <a:lnTo>
                      <a:pt x="185" y="46"/>
                    </a:lnTo>
                    <a:lnTo>
                      <a:pt x="183" y="43"/>
                    </a:lnTo>
                    <a:lnTo>
                      <a:pt x="181" y="41"/>
                    </a:lnTo>
                    <a:lnTo>
                      <a:pt x="179" y="38"/>
                    </a:lnTo>
                    <a:lnTo>
                      <a:pt x="178" y="35"/>
                    </a:lnTo>
                    <a:lnTo>
                      <a:pt x="176" y="32"/>
                    </a:lnTo>
                    <a:lnTo>
                      <a:pt x="174" y="30"/>
                    </a:lnTo>
                    <a:lnTo>
                      <a:pt x="175" y="35"/>
                    </a:lnTo>
                    <a:lnTo>
                      <a:pt x="177" y="40"/>
                    </a:lnTo>
                    <a:lnTo>
                      <a:pt x="178" y="44"/>
                    </a:lnTo>
                    <a:lnTo>
                      <a:pt x="179" y="49"/>
                    </a:lnTo>
                    <a:lnTo>
                      <a:pt x="180" y="55"/>
                    </a:lnTo>
                    <a:lnTo>
                      <a:pt x="180" y="60"/>
                    </a:lnTo>
                    <a:lnTo>
                      <a:pt x="180" y="66"/>
                    </a:lnTo>
                    <a:lnTo>
                      <a:pt x="181" y="71"/>
                    </a:lnTo>
                    <a:lnTo>
                      <a:pt x="180" y="82"/>
                    </a:lnTo>
                    <a:lnTo>
                      <a:pt x="179" y="91"/>
                    </a:lnTo>
                    <a:lnTo>
                      <a:pt x="177" y="101"/>
                    </a:lnTo>
                    <a:lnTo>
                      <a:pt x="174" y="110"/>
                    </a:lnTo>
                    <a:lnTo>
                      <a:pt x="170" y="120"/>
                    </a:lnTo>
                    <a:lnTo>
                      <a:pt x="166" y="128"/>
                    </a:lnTo>
                    <a:lnTo>
                      <a:pt x="161" y="136"/>
                    </a:lnTo>
                    <a:lnTo>
                      <a:pt x="156" y="143"/>
                    </a:lnTo>
                    <a:lnTo>
                      <a:pt x="149" y="150"/>
                    </a:lnTo>
                    <a:lnTo>
                      <a:pt x="143" y="156"/>
                    </a:lnTo>
                    <a:lnTo>
                      <a:pt x="136" y="161"/>
                    </a:lnTo>
                    <a:lnTo>
                      <a:pt x="128" y="165"/>
                    </a:lnTo>
                    <a:lnTo>
                      <a:pt x="121" y="169"/>
                    </a:lnTo>
                    <a:lnTo>
                      <a:pt x="112" y="171"/>
                    </a:lnTo>
                    <a:lnTo>
                      <a:pt x="104" y="173"/>
                    </a:lnTo>
                    <a:lnTo>
                      <a:pt x="95" y="173"/>
                    </a:lnTo>
                    <a:lnTo>
                      <a:pt x="86" y="173"/>
                    </a:lnTo>
                    <a:lnTo>
                      <a:pt x="78" y="171"/>
                    </a:lnTo>
                    <a:lnTo>
                      <a:pt x="70" y="169"/>
                    </a:lnTo>
                    <a:lnTo>
                      <a:pt x="61" y="165"/>
                    </a:lnTo>
                    <a:lnTo>
                      <a:pt x="53" y="161"/>
                    </a:lnTo>
                    <a:lnTo>
                      <a:pt x="46" y="156"/>
                    </a:lnTo>
                    <a:lnTo>
                      <a:pt x="40" y="150"/>
                    </a:lnTo>
                    <a:lnTo>
                      <a:pt x="34" y="143"/>
                    </a:lnTo>
                    <a:lnTo>
                      <a:pt x="28" y="136"/>
                    </a:lnTo>
                    <a:lnTo>
                      <a:pt x="23" y="128"/>
                    </a:lnTo>
                    <a:lnTo>
                      <a:pt x="19" y="120"/>
                    </a:lnTo>
                    <a:lnTo>
                      <a:pt x="15" y="110"/>
                    </a:lnTo>
                    <a:lnTo>
                      <a:pt x="12" y="101"/>
                    </a:lnTo>
                    <a:lnTo>
                      <a:pt x="10" y="91"/>
                    </a:lnTo>
                    <a:lnTo>
                      <a:pt x="9" y="82"/>
                    </a:lnTo>
                    <a:lnTo>
                      <a:pt x="9" y="71"/>
                    </a:lnTo>
                    <a:lnTo>
                      <a:pt x="9" y="60"/>
                    </a:lnTo>
                    <a:lnTo>
                      <a:pt x="10" y="50"/>
                    </a:lnTo>
                    <a:lnTo>
                      <a:pt x="12" y="41"/>
                    </a:lnTo>
                    <a:lnTo>
                      <a:pt x="15" y="32"/>
                    </a:lnTo>
                    <a:lnTo>
                      <a:pt x="18" y="23"/>
                    </a:lnTo>
                    <a:lnTo>
                      <a:pt x="22" y="14"/>
                    </a:lnTo>
                    <a:lnTo>
                      <a:pt x="27" y="7"/>
                    </a:lnTo>
                    <a:lnTo>
                      <a:pt x="32" y="0"/>
                    </a:lnTo>
                    <a:lnTo>
                      <a:pt x="30" y="1"/>
                    </a:lnTo>
                    <a:lnTo>
                      <a:pt x="27" y="2"/>
                    </a:lnTo>
                    <a:lnTo>
                      <a:pt x="25" y="5"/>
                    </a:lnTo>
                    <a:lnTo>
                      <a:pt x="22" y="6"/>
                    </a:lnTo>
                    <a:lnTo>
                      <a:pt x="20" y="7"/>
                    </a:lnTo>
                    <a:lnTo>
                      <a:pt x="18" y="10"/>
                    </a:lnTo>
                    <a:lnTo>
                      <a:pt x="15" y="11"/>
                    </a:lnTo>
                    <a:lnTo>
                      <a:pt x="13" y="13"/>
                    </a:lnTo>
                    <a:lnTo>
                      <a:pt x="10" y="19"/>
                    </a:lnTo>
                    <a:lnTo>
                      <a:pt x="7" y="26"/>
                    </a:lnTo>
                    <a:lnTo>
                      <a:pt x="5" y="34"/>
                    </a:lnTo>
                    <a:lnTo>
                      <a:pt x="3" y="41"/>
                    </a:lnTo>
                    <a:lnTo>
                      <a:pt x="2" y="48"/>
                    </a:lnTo>
                    <a:lnTo>
                      <a:pt x="1" y="55"/>
                    </a:lnTo>
                    <a:lnTo>
                      <a:pt x="0" y="62"/>
                    </a:lnTo>
                    <a:lnTo>
                      <a:pt x="0" y="71"/>
                    </a:lnTo>
                    <a:lnTo>
                      <a:pt x="0" y="83"/>
                    </a:lnTo>
                    <a:lnTo>
                      <a:pt x="2" y="94"/>
                    </a:lnTo>
                    <a:lnTo>
                      <a:pt x="4" y="104"/>
                    </a:lnTo>
                    <a:lnTo>
                      <a:pt x="7" y="115"/>
                    </a:lnTo>
                    <a:lnTo>
                      <a:pt x="11" y="125"/>
                    </a:lnTo>
                    <a:lnTo>
                      <a:pt x="16" y="134"/>
                    </a:lnTo>
                    <a:lnTo>
                      <a:pt x="21" y="143"/>
                    </a:lnTo>
                    <a:lnTo>
                      <a:pt x="27" y="151"/>
                    </a:lnTo>
                    <a:lnTo>
                      <a:pt x="34" y="158"/>
                    </a:lnTo>
                    <a:lnTo>
                      <a:pt x="41" y="164"/>
                    </a:lnTo>
                    <a:lnTo>
                      <a:pt x="49" y="170"/>
                    </a:lnTo>
                    <a:lnTo>
                      <a:pt x="57" y="175"/>
                    </a:lnTo>
                    <a:lnTo>
                      <a:pt x="67" y="179"/>
                    </a:lnTo>
                    <a:lnTo>
                      <a:pt x="76" y="182"/>
                    </a:lnTo>
                    <a:lnTo>
                      <a:pt x="85" y="183"/>
                    </a:lnTo>
                    <a:lnTo>
                      <a:pt x="95" y="183"/>
                    </a:lnTo>
                    <a:lnTo>
                      <a:pt x="105" y="183"/>
                    </a:lnTo>
                    <a:lnTo>
                      <a:pt x="114" y="182"/>
                    </a:lnTo>
                    <a:lnTo>
                      <a:pt x="123" y="179"/>
                    </a:lnTo>
                    <a:lnTo>
                      <a:pt x="132" y="175"/>
                    </a:lnTo>
                    <a:lnTo>
                      <a:pt x="140" y="170"/>
                    </a:lnTo>
                    <a:lnTo>
                      <a:pt x="148" y="164"/>
                    </a:lnTo>
                    <a:lnTo>
                      <a:pt x="155" y="158"/>
                    </a:lnTo>
                    <a:lnTo>
                      <a:pt x="162" y="151"/>
                    </a:lnTo>
                    <a:lnTo>
                      <a:pt x="168" y="143"/>
                    </a:lnTo>
                    <a:lnTo>
                      <a:pt x="173" y="134"/>
                    </a:lnTo>
                    <a:lnTo>
                      <a:pt x="178" y="125"/>
                    </a:lnTo>
                    <a:lnTo>
                      <a:pt x="182" y="115"/>
                    </a:lnTo>
                    <a:lnTo>
                      <a:pt x="185" y="104"/>
                    </a:lnTo>
                    <a:lnTo>
                      <a:pt x="188" y="94"/>
                    </a:lnTo>
                    <a:lnTo>
                      <a:pt x="189" y="83"/>
                    </a:lnTo>
                    <a:lnTo>
                      <a:pt x="191" y="71"/>
                    </a:lnTo>
                    <a:close/>
                  </a:path>
                </a:pathLst>
              </a:custGeom>
              <a:solidFill>
                <a:srgbClr val="F7CDA5"/>
              </a:solidFill>
              <a:ln w="9525">
                <a:noFill/>
                <a:round/>
                <a:headEnd/>
                <a:tailEnd/>
              </a:ln>
            </p:spPr>
            <p:txBody>
              <a:bodyPr/>
              <a:lstStyle/>
              <a:p>
                <a:endParaRPr lang="zh-CN" altLang="en-US"/>
              </a:p>
            </p:txBody>
          </p:sp>
          <p:sp>
            <p:nvSpPr>
              <p:cNvPr id="18463" name="Freeform 85"/>
              <p:cNvSpPr>
                <a:spLocks/>
              </p:cNvSpPr>
              <p:nvPr/>
            </p:nvSpPr>
            <p:spPr bwMode="auto">
              <a:xfrm>
                <a:off x="1143" y="2647"/>
                <a:ext cx="37" cy="30"/>
              </a:xfrm>
              <a:custGeom>
                <a:avLst/>
                <a:gdLst>
                  <a:gd name="T0" fmla="*/ 0 w 181"/>
                  <a:gd name="T1" fmla="*/ 0 h 185"/>
                  <a:gd name="T2" fmla="*/ 0 w 181"/>
                  <a:gd name="T3" fmla="*/ 0 h 185"/>
                  <a:gd name="T4" fmla="*/ 0 w 181"/>
                  <a:gd name="T5" fmla="*/ 0 h 185"/>
                  <a:gd name="T6" fmla="*/ 0 w 181"/>
                  <a:gd name="T7" fmla="*/ 0 h 185"/>
                  <a:gd name="T8" fmla="*/ 0 w 181"/>
                  <a:gd name="T9" fmla="*/ 0 h 185"/>
                  <a:gd name="T10" fmla="*/ 0 w 181"/>
                  <a:gd name="T11" fmla="*/ 0 h 185"/>
                  <a:gd name="T12" fmla="*/ 0 w 181"/>
                  <a:gd name="T13" fmla="*/ 0 h 185"/>
                  <a:gd name="T14" fmla="*/ 0 w 181"/>
                  <a:gd name="T15" fmla="*/ 0 h 185"/>
                  <a:gd name="T16" fmla="*/ 0 w 181"/>
                  <a:gd name="T17" fmla="*/ 0 h 185"/>
                  <a:gd name="T18" fmla="*/ 0 w 181"/>
                  <a:gd name="T19" fmla="*/ 0 h 185"/>
                  <a:gd name="T20" fmla="*/ 0 w 181"/>
                  <a:gd name="T21" fmla="*/ 0 h 185"/>
                  <a:gd name="T22" fmla="*/ 0 w 181"/>
                  <a:gd name="T23" fmla="*/ 0 h 185"/>
                  <a:gd name="T24" fmla="*/ 0 w 181"/>
                  <a:gd name="T25" fmla="*/ 0 h 185"/>
                  <a:gd name="T26" fmla="*/ 0 w 181"/>
                  <a:gd name="T27" fmla="*/ 0 h 185"/>
                  <a:gd name="T28" fmla="*/ 0 w 181"/>
                  <a:gd name="T29" fmla="*/ 0 h 185"/>
                  <a:gd name="T30" fmla="*/ 0 w 181"/>
                  <a:gd name="T31" fmla="*/ 0 h 185"/>
                  <a:gd name="T32" fmla="*/ 0 w 181"/>
                  <a:gd name="T33" fmla="*/ 0 h 185"/>
                  <a:gd name="T34" fmla="*/ 0 w 181"/>
                  <a:gd name="T35" fmla="*/ 0 h 185"/>
                  <a:gd name="T36" fmla="*/ 0 w 181"/>
                  <a:gd name="T37" fmla="*/ 0 h 185"/>
                  <a:gd name="T38" fmla="*/ 0 w 181"/>
                  <a:gd name="T39" fmla="*/ 0 h 185"/>
                  <a:gd name="T40" fmla="*/ 0 w 181"/>
                  <a:gd name="T41" fmla="*/ 0 h 185"/>
                  <a:gd name="T42" fmla="*/ 0 w 181"/>
                  <a:gd name="T43" fmla="*/ 0 h 185"/>
                  <a:gd name="T44" fmla="*/ 0 w 181"/>
                  <a:gd name="T45" fmla="*/ 0 h 185"/>
                  <a:gd name="T46" fmla="*/ 0 w 181"/>
                  <a:gd name="T47" fmla="*/ 0 h 185"/>
                  <a:gd name="T48" fmla="*/ 0 w 181"/>
                  <a:gd name="T49" fmla="*/ 0 h 185"/>
                  <a:gd name="T50" fmla="*/ 0 w 181"/>
                  <a:gd name="T51" fmla="*/ 0 h 185"/>
                  <a:gd name="T52" fmla="*/ 0 w 181"/>
                  <a:gd name="T53" fmla="*/ 0 h 185"/>
                  <a:gd name="T54" fmla="*/ 0 w 181"/>
                  <a:gd name="T55" fmla="*/ 0 h 185"/>
                  <a:gd name="T56" fmla="*/ 0 w 181"/>
                  <a:gd name="T57" fmla="*/ 0 h 185"/>
                  <a:gd name="T58" fmla="*/ 0 w 181"/>
                  <a:gd name="T59" fmla="*/ 0 h 185"/>
                  <a:gd name="T60" fmla="*/ 0 w 181"/>
                  <a:gd name="T61" fmla="*/ 0 h 185"/>
                  <a:gd name="T62" fmla="*/ 0 w 181"/>
                  <a:gd name="T63" fmla="*/ 0 h 185"/>
                  <a:gd name="T64" fmla="*/ 0 w 181"/>
                  <a:gd name="T65" fmla="*/ 0 h 185"/>
                  <a:gd name="T66" fmla="*/ 0 w 181"/>
                  <a:gd name="T67" fmla="*/ 0 h 185"/>
                  <a:gd name="T68" fmla="*/ 0 w 181"/>
                  <a:gd name="T69" fmla="*/ 0 h 185"/>
                  <a:gd name="T70" fmla="*/ 0 w 181"/>
                  <a:gd name="T71" fmla="*/ 0 h 185"/>
                  <a:gd name="T72" fmla="*/ 0 w 181"/>
                  <a:gd name="T73" fmla="*/ 0 h 185"/>
                  <a:gd name="T74" fmla="*/ 0 w 181"/>
                  <a:gd name="T75" fmla="*/ 0 h 185"/>
                  <a:gd name="T76" fmla="*/ 0 w 181"/>
                  <a:gd name="T77" fmla="*/ 0 h 185"/>
                  <a:gd name="T78" fmla="*/ 0 w 181"/>
                  <a:gd name="T79" fmla="*/ 0 h 185"/>
                  <a:gd name="T80" fmla="*/ 0 w 181"/>
                  <a:gd name="T81" fmla="*/ 0 h 185"/>
                  <a:gd name="T82" fmla="*/ 0 w 181"/>
                  <a:gd name="T83" fmla="*/ 0 h 185"/>
                  <a:gd name="T84" fmla="*/ 0 w 181"/>
                  <a:gd name="T85" fmla="*/ 0 h 185"/>
                  <a:gd name="T86" fmla="*/ 0 w 181"/>
                  <a:gd name="T87" fmla="*/ 0 h 185"/>
                  <a:gd name="T88" fmla="*/ 0 w 181"/>
                  <a:gd name="T89" fmla="*/ 0 h 185"/>
                  <a:gd name="T90" fmla="*/ 0 w 181"/>
                  <a:gd name="T91" fmla="*/ 0 h 185"/>
                  <a:gd name="T92" fmla="*/ 0 w 181"/>
                  <a:gd name="T93" fmla="*/ 0 h 185"/>
                  <a:gd name="T94" fmla="*/ 0 w 181"/>
                  <a:gd name="T95" fmla="*/ 0 h 185"/>
                  <a:gd name="T96" fmla="*/ 0 w 181"/>
                  <a:gd name="T97" fmla="*/ 0 h 185"/>
                  <a:gd name="T98" fmla="*/ 0 w 181"/>
                  <a:gd name="T99" fmla="*/ 0 h 185"/>
                  <a:gd name="T100" fmla="*/ 0 w 181"/>
                  <a:gd name="T101" fmla="*/ 0 h 185"/>
                  <a:gd name="T102" fmla="*/ 0 w 181"/>
                  <a:gd name="T103" fmla="*/ 0 h 185"/>
                  <a:gd name="T104" fmla="*/ 0 w 181"/>
                  <a:gd name="T105" fmla="*/ 0 h 185"/>
                  <a:gd name="T106" fmla="*/ 0 w 181"/>
                  <a:gd name="T107" fmla="*/ 0 h 185"/>
                  <a:gd name="T108" fmla="*/ 0 w 181"/>
                  <a:gd name="T109" fmla="*/ 0 h 185"/>
                  <a:gd name="T110" fmla="*/ 0 w 181"/>
                  <a:gd name="T111" fmla="*/ 0 h 1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85"/>
                  <a:gd name="T170" fmla="*/ 181 w 181"/>
                  <a:gd name="T171" fmla="*/ 185 h 1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85">
                    <a:moveTo>
                      <a:pt x="181" y="77"/>
                    </a:moveTo>
                    <a:lnTo>
                      <a:pt x="181" y="73"/>
                    </a:lnTo>
                    <a:lnTo>
                      <a:pt x="181" y="70"/>
                    </a:lnTo>
                    <a:lnTo>
                      <a:pt x="181" y="65"/>
                    </a:lnTo>
                    <a:lnTo>
                      <a:pt x="180" y="61"/>
                    </a:lnTo>
                    <a:lnTo>
                      <a:pt x="180" y="58"/>
                    </a:lnTo>
                    <a:lnTo>
                      <a:pt x="179" y="54"/>
                    </a:lnTo>
                    <a:lnTo>
                      <a:pt x="178" y="50"/>
                    </a:lnTo>
                    <a:lnTo>
                      <a:pt x="178" y="47"/>
                    </a:lnTo>
                    <a:lnTo>
                      <a:pt x="176" y="44"/>
                    </a:lnTo>
                    <a:lnTo>
                      <a:pt x="174" y="41"/>
                    </a:lnTo>
                    <a:lnTo>
                      <a:pt x="171" y="38"/>
                    </a:lnTo>
                    <a:lnTo>
                      <a:pt x="169" y="36"/>
                    </a:lnTo>
                    <a:lnTo>
                      <a:pt x="167" y="34"/>
                    </a:lnTo>
                    <a:lnTo>
                      <a:pt x="165" y="31"/>
                    </a:lnTo>
                    <a:lnTo>
                      <a:pt x="163" y="29"/>
                    </a:lnTo>
                    <a:lnTo>
                      <a:pt x="160" y="26"/>
                    </a:lnTo>
                    <a:lnTo>
                      <a:pt x="163" y="31"/>
                    </a:lnTo>
                    <a:lnTo>
                      <a:pt x="165" y="37"/>
                    </a:lnTo>
                    <a:lnTo>
                      <a:pt x="167" y="43"/>
                    </a:lnTo>
                    <a:lnTo>
                      <a:pt x="169" y="50"/>
                    </a:lnTo>
                    <a:lnTo>
                      <a:pt x="170" y="56"/>
                    </a:lnTo>
                    <a:lnTo>
                      <a:pt x="171" y="64"/>
                    </a:lnTo>
                    <a:lnTo>
                      <a:pt x="172" y="70"/>
                    </a:lnTo>
                    <a:lnTo>
                      <a:pt x="172" y="77"/>
                    </a:lnTo>
                    <a:lnTo>
                      <a:pt x="172" y="86"/>
                    </a:lnTo>
                    <a:lnTo>
                      <a:pt x="170" y="96"/>
                    </a:lnTo>
                    <a:lnTo>
                      <a:pt x="168" y="106"/>
                    </a:lnTo>
                    <a:lnTo>
                      <a:pt x="166" y="114"/>
                    </a:lnTo>
                    <a:lnTo>
                      <a:pt x="162" y="124"/>
                    </a:lnTo>
                    <a:lnTo>
                      <a:pt x="158" y="131"/>
                    </a:lnTo>
                    <a:lnTo>
                      <a:pt x="154" y="139"/>
                    </a:lnTo>
                    <a:lnTo>
                      <a:pt x="148" y="145"/>
                    </a:lnTo>
                    <a:lnTo>
                      <a:pt x="143" y="151"/>
                    </a:lnTo>
                    <a:lnTo>
                      <a:pt x="136" y="157"/>
                    </a:lnTo>
                    <a:lnTo>
                      <a:pt x="130" y="162"/>
                    </a:lnTo>
                    <a:lnTo>
                      <a:pt x="123" y="167"/>
                    </a:lnTo>
                    <a:lnTo>
                      <a:pt x="115" y="169"/>
                    </a:lnTo>
                    <a:lnTo>
                      <a:pt x="107" y="171"/>
                    </a:lnTo>
                    <a:lnTo>
                      <a:pt x="99" y="174"/>
                    </a:lnTo>
                    <a:lnTo>
                      <a:pt x="91" y="174"/>
                    </a:lnTo>
                    <a:lnTo>
                      <a:pt x="83" y="174"/>
                    </a:lnTo>
                    <a:lnTo>
                      <a:pt x="75" y="171"/>
                    </a:lnTo>
                    <a:lnTo>
                      <a:pt x="67" y="169"/>
                    </a:lnTo>
                    <a:lnTo>
                      <a:pt x="59" y="167"/>
                    </a:lnTo>
                    <a:lnTo>
                      <a:pt x="52" y="162"/>
                    </a:lnTo>
                    <a:lnTo>
                      <a:pt x="45" y="157"/>
                    </a:lnTo>
                    <a:lnTo>
                      <a:pt x="39" y="151"/>
                    </a:lnTo>
                    <a:lnTo>
                      <a:pt x="33" y="145"/>
                    </a:lnTo>
                    <a:lnTo>
                      <a:pt x="28" y="139"/>
                    </a:lnTo>
                    <a:lnTo>
                      <a:pt x="23" y="131"/>
                    </a:lnTo>
                    <a:lnTo>
                      <a:pt x="19" y="124"/>
                    </a:lnTo>
                    <a:lnTo>
                      <a:pt x="16" y="114"/>
                    </a:lnTo>
                    <a:lnTo>
                      <a:pt x="13" y="106"/>
                    </a:lnTo>
                    <a:lnTo>
                      <a:pt x="11" y="96"/>
                    </a:lnTo>
                    <a:lnTo>
                      <a:pt x="10" y="86"/>
                    </a:lnTo>
                    <a:lnTo>
                      <a:pt x="9" y="77"/>
                    </a:lnTo>
                    <a:lnTo>
                      <a:pt x="10" y="65"/>
                    </a:lnTo>
                    <a:lnTo>
                      <a:pt x="11" y="54"/>
                    </a:lnTo>
                    <a:lnTo>
                      <a:pt x="14" y="43"/>
                    </a:lnTo>
                    <a:lnTo>
                      <a:pt x="18" y="34"/>
                    </a:lnTo>
                    <a:lnTo>
                      <a:pt x="22" y="24"/>
                    </a:lnTo>
                    <a:lnTo>
                      <a:pt x="27" y="16"/>
                    </a:lnTo>
                    <a:lnTo>
                      <a:pt x="33" y="7"/>
                    </a:lnTo>
                    <a:lnTo>
                      <a:pt x="40" y="0"/>
                    </a:lnTo>
                    <a:lnTo>
                      <a:pt x="37" y="1"/>
                    </a:lnTo>
                    <a:lnTo>
                      <a:pt x="35" y="2"/>
                    </a:lnTo>
                    <a:lnTo>
                      <a:pt x="32" y="4"/>
                    </a:lnTo>
                    <a:lnTo>
                      <a:pt x="29" y="6"/>
                    </a:lnTo>
                    <a:lnTo>
                      <a:pt x="26" y="7"/>
                    </a:lnTo>
                    <a:lnTo>
                      <a:pt x="23" y="8"/>
                    </a:lnTo>
                    <a:lnTo>
                      <a:pt x="21" y="11"/>
                    </a:lnTo>
                    <a:lnTo>
                      <a:pt x="18" y="12"/>
                    </a:lnTo>
                    <a:lnTo>
                      <a:pt x="14" y="19"/>
                    </a:lnTo>
                    <a:lnTo>
                      <a:pt x="11" y="26"/>
                    </a:lnTo>
                    <a:lnTo>
                      <a:pt x="7" y="34"/>
                    </a:lnTo>
                    <a:lnTo>
                      <a:pt x="5" y="42"/>
                    </a:lnTo>
                    <a:lnTo>
                      <a:pt x="3" y="50"/>
                    </a:lnTo>
                    <a:lnTo>
                      <a:pt x="1" y="59"/>
                    </a:lnTo>
                    <a:lnTo>
                      <a:pt x="0" y="67"/>
                    </a:lnTo>
                    <a:lnTo>
                      <a:pt x="0" y="77"/>
                    </a:lnTo>
                    <a:lnTo>
                      <a:pt x="1" y="88"/>
                    </a:lnTo>
                    <a:lnTo>
                      <a:pt x="2" y="98"/>
                    </a:lnTo>
                    <a:lnTo>
                      <a:pt x="4" y="109"/>
                    </a:lnTo>
                    <a:lnTo>
                      <a:pt x="7" y="119"/>
                    </a:lnTo>
                    <a:lnTo>
                      <a:pt x="11" y="128"/>
                    </a:lnTo>
                    <a:lnTo>
                      <a:pt x="16" y="137"/>
                    </a:lnTo>
                    <a:lnTo>
                      <a:pt x="21" y="145"/>
                    </a:lnTo>
                    <a:lnTo>
                      <a:pt x="27" y="154"/>
                    </a:lnTo>
                    <a:lnTo>
                      <a:pt x="33" y="159"/>
                    </a:lnTo>
                    <a:lnTo>
                      <a:pt x="40" y="167"/>
                    </a:lnTo>
                    <a:lnTo>
                      <a:pt x="47" y="171"/>
                    </a:lnTo>
                    <a:lnTo>
                      <a:pt x="55" y="176"/>
                    </a:lnTo>
                    <a:lnTo>
                      <a:pt x="64" y="180"/>
                    </a:lnTo>
                    <a:lnTo>
                      <a:pt x="73" y="182"/>
                    </a:lnTo>
                    <a:lnTo>
                      <a:pt x="82" y="185"/>
                    </a:lnTo>
                    <a:lnTo>
                      <a:pt x="91" y="185"/>
                    </a:lnTo>
                    <a:lnTo>
                      <a:pt x="100" y="185"/>
                    </a:lnTo>
                    <a:lnTo>
                      <a:pt x="109" y="182"/>
                    </a:lnTo>
                    <a:lnTo>
                      <a:pt x="118" y="180"/>
                    </a:lnTo>
                    <a:lnTo>
                      <a:pt x="126" y="176"/>
                    </a:lnTo>
                    <a:lnTo>
                      <a:pt x="134" y="171"/>
                    </a:lnTo>
                    <a:lnTo>
                      <a:pt x="141" y="167"/>
                    </a:lnTo>
                    <a:lnTo>
                      <a:pt x="148" y="159"/>
                    </a:lnTo>
                    <a:lnTo>
                      <a:pt x="155" y="154"/>
                    </a:lnTo>
                    <a:lnTo>
                      <a:pt x="160" y="145"/>
                    </a:lnTo>
                    <a:lnTo>
                      <a:pt x="166" y="137"/>
                    </a:lnTo>
                    <a:lnTo>
                      <a:pt x="170" y="128"/>
                    </a:lnTo>
                    <a:lnTo>
                      <a:pt x="174" y="119"/>
                    </a:lnTo>
                    <a:lnTo>
                      <a:pt x="177" y="109"/>
                    </a:lnTo>
                    <a:lnTo>
                      <a:pt x="179" y="98"/>
                    </a:lnTo>
                    <a:lnTo>
                      <a:pt x="181" y="88"/>
                    </a:lnTo>
                    <a:lnTo>
                      <a:pt x="181" y="77"/>
                    </a:lnTo>
                    <a:close/>
                  </a:path>
                </a:pathLst>
              </a:custGeom>
              <a:solidFill>
                <a:srgbClr val="F7CFA7"/>
              </a:solidFill>
              <a:ln w="9525">
                <a:noFill/>
                <a:round/>
                <a:headEnd/>
                <a:tailEnd/>
              </a:ln>
            </p:spPr>
            <p:txBody>
              <a:bodyPr/>
              <a:lstStyle/>
              <a:p>
                <a:endParaRPr lang="zh-CN" altLang="en-US"/>
              </a:p>
            </p:txBody>
          </p:sp>
          <p:sp>
            <p:nvSpPr>
              <p:cNvPr id="18464" name="Freeform 86"/>
              <p:cNvSpPr>
                <a:spLocks/>
              </p:cNvSpPr>
              <p:nvPr/>
            </p:nvSpPr>
            <p:spPr bwMode="auto">
              <a:xfrm>
                <a:off x="1144" y="2646"/>
                <a:ext cx="35" cy="30"/>
              </a:xfrm>
              <a:custGeom>
                <a:avLst/>
                <a:gdLst>
                  <a:gd name="T0" fmla="*/ 0 w 172"/>
                  <a:gd name="T1" fmla="*/ 0 h 184"/>
                  <a:gd name="T2" fmla="*/ 0 w 172"/>
                  <a:gd name="T3" fmla="*/ 0 h 184"/>
                  <a:gd name="T4" fmla="*/ 0 w 172"/>
                  <a:gd name="T5" fmla="*/ 0 h 184"/>
                  <a:gd name="T6" fmla="*/ 0 w 172"/>
                  <a:gd name="T7" fmla="*/ 0 h 184"/>
                  <a:gd name="T8" fmla="*/ 0 w 172"/>
                  <a:gd name="T9" fmla="*/ 0 h 184"/>
                  <a:gd name="T10" fmla="*/ 0 w 172"/>
                  <a:gd name="T11" fmla="*/ 0 h 184"/>
                  <a:gd name="T12" fmla="*/ 0 w 172"/>
                  <a:gd name="T13" fmla="*/ 0 h 184"/>
                  <a:gd name="T14" fmla="*/ 0 w 172"/>
                  <a:gd name="T15" fmla="*/ 0 h 184"/>
                  <a:gd name="T16" fmla="*/ 0 w 172"/>
                  <a:gd name="T17" fmla="*/ 0 h 184"/>
                  <a:gd name="T18" fmla="*/ 0 w 172"/>
                  <a:gd name="T19" fmla="*/ 0 h 184"/>
                  <a:gd name="T20" fmla="*/ 0 w 172"/>
                  <a:gd name="T21" fmla="*/ 0 h 184"/>
                  <a:gd name="T22" fmla="*/ 0 w 172"/>
                  <a:gd name="T23" fmla="*/ 0 h 184"/>
                  <a:gd name="T24" fmla="*/ 0 w 172"/>
                  <a:gd name="T25" fmla="*/ 0 h 184"/>
                  <a:gd name="T26" fmla="*/ 0 w 172"/>
                  <a:gd name="T27" fmla="*/ 0 h 184"/>
                  <a:gd name="T28" fmla="*/ 0 w 172"/>
                  <a:gd name="T29" fmla="*/ 0 h 184"/>
                  <a:gd name="T30" fmla="*/ 0 w 172"/>
                  <a:gd name="T31" fmla="*/ 0 h 184"/>
                  <a:gd name="T32" fmla="*/ 0 w 172"/>
                  <a:gd name="T33" fmla="*/ 0 h 184"/>
                  <a:gd name="T34" fmla="*/ 0 w 172"/>
                  <a:gd name="T35" fmla="*/ 0 h 184"/>
                  <a:gd name="T36" fmla="*/ 0 w 172"/>
                  <a:gd name="T37" fmla="*/ 0 h 184"/>
                  <a:gd name="T38" fmla="*/ 0 w 172"/>
                  <a:gd name="T39" fmla="*/ 0 h 184"/>
                  <a:gd name="T40" fmla="*/ 0 w 172"/>
                  <a:gd name="T41" fmla="*/ 0 h 184"/>
                  <a:gd name="T42" fmla="*/ 0 w 172"/>
                  <a:gd name="T43" fmla="*/ 0 h 184"/>
                  <a:gd name="T44" fmla="*/ 0 w 172"/>
                  <a:gd name="T45" fmla="*/ 0 h 184"/>
                  <a:gd name="T46" fmla="*/ 0 w 172"/>
                  <a:gd name="T47" fmla="*/ 0 h 184"/>
                  <a:gd name="T48" fmla="*/ 0 w 172"/>
                  <a:gd name="T49" fmla="*/ 0 h 184"/>
                  <a:gd name="T50" fmla="*/ 0 w 172"/>
                  <a:gd name="T51" fmla="*/ 0 h 184"/>
                  <a:gd name="T52" fmla="*/ 0 w 172"/>
                  <a:gd name="T53" fmla="*/ 0 h 184"/>
                  <a:gd name="T54" fmla="*/ 0 w 172"/>
                  <a:gd name="T55" fmla="*/ 0 h 184"/>
                  <a:gd name="T56" fmla="*/ 0 w 172"/>
                  <a:gd name="T57" fmla="*/ 0 h 184"/>
                  <a:gd name="T58" fmla="*/ 0 w 172"/>
                  <a:gd name="T59" fmla="*/ 0 h 184"/>
                  <a:gd name="T60" fmla="*/ 0 w 172"/>
                  <a:gd name="T61" fmla="*/ 0 h 184"/>
                  <a:gd name="T62" fmla="*/ 0 w 172"/>
                  <a:gd name="T63" fmla="*/ 0 h 184"/>
                  <a:gd name="T64" fmla="*/ 0 w 172"/>
                  <a:gd name="T65" fmla="*/ 0 h 184"/>
                  <a:gd name="T66" fmla="*/ 0 w 172"/>
                  <a:gd name="T67" fmla="*/ 0 h 184"/>
                  <a:gd name="T68" fmla="*/ 0 w 172"/>
                  <a:gd name="T69" fmla="*/ 0 h 184"/>
                  <a:gd name="T70" fmla="*/ 0 w 172"/>
                  <a:gd name="T71" fmla="*/ 0 h 184"/>
                  <a:gd name="T72" fmla="*/ 0 w 172"/>
                  <a:gd name="T73" fmla="*/ 0 h 184"/>
                  <a:gd name="T74" fmla="*/ 0 w 172"/>
                  <a:gd name="T75" fmla="*/ 0 h 184"/>
                  <a:gd name="T76" fmla="*/ 0 w 172"/>
                  <a:gd name="T77" fmla="*/ 0 h 184"/>
                  <a:gd name="T78" fmla="*/ 0 w 172"/>
                  <a:gd name="T79" fmla="*/ 0 h 184"/>
                  <a:gd name="T80" fmla="*/ 0 w 172"/>
                  <a:gd name="T81" fmla="*/ 0 h 184"/>
                  <a:gd name="T82" fmla="*/ 0 w 172"/>
                  <a:gd name="T83" fmla="*/ 0 h 184"/>
                  <a:gd name="T84" fmla="*/ 0 w 172"/>
                  <a:gd name="T85" fmla="*/ 0 h 184"/>
                  <a:gd name="T86" fmla="*/ 0 w 172"/>
                  <a:gd name="T87" fmla="*/ 0 h 184"/>
                  <a:gd name="T88" fmla="*/ 0 w 172"/>
                  <a:gd name="T89" fmla="*/ 0 h 184"/>
                  <a:gd name="T90" fmla="*/ 0 w 172"/>
                  <a:gd name="T91" fmla="*/ 0 h 184"/>
                  <a:gd name="T92" fmla="*/ 0 w 172"/>
                  <a:gd name="T93" fmla="*/ 0 h 184"/>
                  <a:gd name="T94" fmla="*/ 0 w 172"/>
                  <a:gd name="T95" fmla="*/ 0 h 184"/>
                  <a:gd name="T96" fmla="*/ 0 w 172"/>
                  <a:gd name="T97" fmla="*/ 0 h 184"/>
                  <a:gd name="T98" fmla="*/ 0 w 172"/>
                  <a:gd name="T99" fmla="*/ 0 h 184"/>
                  <a:gd name="T100" fmla="*/ 0 w 172"/>
                  <a:gd name="T101" fmla="*/ 0 h 184"/>
                  <a:gd name="T102" fmla="*/ 0 w 172"/>
                  <a:gd name="T103" fmla="*/ 0 h 184"/>
                  <a:gd name="T104" fmla="*/ 0 w 172"/>
                  <a:gd name="T105" fmla="*/ 0 h 184"/>
                  <a:gd name="T106" fmla="*/ 0 w 172"/>
                  <a:gd name="T107" fmla="*/ 0 h 184"/>
                  <a:gd name="T108" fmla="*/ 0 w 172"/>
                  <a:gd name="T109" fmla="*/ 0 h 184"/>
                  <a:gd name="T110" fmla="*/ 0 w 172"/>
                  <a:gd name="T111" fmla="*/ 0 h 1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2"/>
                  <a:gd name="T169" fmla="*/ 0 h 184"/>
                  <a:gd name="T170" fmla="*/ 172 w 172"/>
                  <a:gd name="T171" fmla="*/ 184 h 1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2" h="184">
                    <a:moveTo>
                      <a:pt x="172" y="82"/>
                    </a:moveTo>
                    <a:lnTo>
                      <a:pt x="171" y="77"/>
                    </a:lnTo>
                    <a:lnTo>
                      <a:pt x="171" y="71"/>
                    </a:lnTo>
                    <a:lnTo>
                      <a:pt x="171" y="66"/>
                    </a:lnTo>
                    <a:lnTo>
                      <a:pt x="170" y="60"/>
                    </a:lnTo>
                    <a:lnTo>
                      <a:pt x="169" y="55"/>
                    </a:lnTo>
                    <a:lnTo>
                      <a:pt x="168" y="51"/>
                    </a:lnTo>
                    <a:lnTo>
                      <a:pt x="166" y="46"/>
                    </a:lnTo>
                    <a:lnTo>
                      <a:pt x="165" y="41"/>
                    </a:lnTo>
                    <a:lnTo>
                      <a:pt x="162" y="39"/>
                    </a:lnTo>
                    <a:lnTo>
                      <a:pt x="160" y="36"/>
                    </a:lnTo>
                    <a:lnTo>
                      <a:pt x="157" y="33"/>
                    </a:lnTo>
                    <a:lnTo>
                      <a:pt x="154" y="30"/>
                    </a:lnTo>
                    <a:lnTo>
                      <a:pt x="152" y="28"/>
                    </a:lnTo>
                    <a:lnTo>
                      <a:pt x="149" y="25"/>
                    </a:lnTo>
                    <a:lnTo>
                      <a:pt x="146" y="23"/>
                    </a:lnTo>
                    <a:lnTo>
                      <a:pt x="143" y="21"/>
                    </a:lnTo>
                    <a:lnTo>
                      <a:pt x="147" y="27"/>
                    </a:lnTo>
                    <a:lnTo>
                      <a:pt x="151" y="34"/>
                    </a:lnTo>
                    <a:lnTo>
                      <a:pt x="155" y="41"/>
                    </a:lnTo>
                    <a:lnTo>
                      <a:pt x="157" y="48"/>
                    </a:lnTo>
                    <a:lnTo>
                      <a:pt x="160" y="57"/>
                    </a:lnTo>
                    <a:lnTo>
                      <a:pt x="161" y="65"/>
                    </a:lnTo>
                    <a:lnTo>
                      <a:pt x="162" y="73"/>
                    </a:lnTo>
                    <a:lnTo>
                      <a:pt x="163" y="82"/>
                    </a:lnTo>
                    <a:lnTo>
                      <a:pt x="162" y="91"/>
                    </a:lnTo>
                    <a:lnTo>
                      <a:pt x="161" y="100"/>
                    </a:lnTo>
                    <a:lnTo>
                      <a:pt x="159" y="109"/>
                    </a:lnTo>
                    <a:lnTo>
                      <a:pt x="157" y="118"/>
                    </a:lnTo>
                    <a:lnTo>
                      <a:pt x="153" y="125"/>
                    </a:lnTo>
                    <a:lnTo>
                      <a:pt x="149" y="133"/>
                    </a:lnTo>
                    <a:lnTo>
                      <a:pt x="145" y="141"/>
                    </a:lnTo>
                    <a:lnTo>
                      <a:pt x="140" y="147"/>
                    </a:lnTo>
                    <a:lnTo>
                      <a:pt x="135" y="153"/>
                    </a:lnTo>
                    <a:lnTo>
                      <a:pt x="129" y="157"/>
                    </a:lnTo>
                    <a:lnTo>
                      <a:pt x="123" y="162"/>
                    </a:lnTo>
                    <a:lnTo>
                      <a:pt x="116" y="166"/>
                    </a:lnTo>
                    <a:lnTo>
                      <a:pt x="109" y="169"/>
                    </a:lnTo>
                    <a:lnTo>
                      <a:pt x="102" y="172"/>
                    </a:lnTo>
                    <a:lnTo>
                      <a:pt x="94" y="173"/>
                    </a:lnTo>
                    <a:lnTo>
                      <a:pt x="86" y="173"/>
                    </a:lnTo>
                    <a:lnTo>
                      <a:pt x="78" y="173"/>
                    </a:lnTo>
                    <a:lnTo>
                      <a:pt x="71" y="172"/>
                    </a:lnTo>
                    <a:lnTo>
                      <a:pt x="63" y="169"/>
                    </a:lnTo>
                    <a:lnTo>
                      <a:pt x="55" y="166"/>
                    </a:lnTo>
                    <a:lnTo>
                      <a:pt x="49" y="162"/>
                    </a:lnTo>
                    <a:lnTo>
                      <a:pt x="42" y="157"/>
                    </a:lnTo>
                    <a:lnTo>
                      <a:pt x="36" y="153"/>
                    </a:lnTo>
                    <a:lnTo>
                      <a:pt x="31" y="147"/>
                    </a:lnTo>
                    <a:lnTo>
                      <a:pt x="26" y="141"/>
                    </a:lnTo>
                    <a:lnTo>
                      <a:pt x="22" y="133"/>
                    </a:lnTo>
                    <a:lnTo>
                      <a:pt x="18" y="125"/>
                    </a:lnTo>
                    <a:lnTo>
                      <a:pt x="15" y="118"/>
                    </a:lnTo>
                    <a:lnTo>
                      <a:pt x="12" y="109"/>
                    </a:lnTo>
                    <a:lnTo>
                      <a:pt x="10" y="100"/>
                    </a:lnTo>
                    <a:lnTo>
                      <a:pt x="9" y="91"/>
                    </a:lnTo>
                    <a:lnTo>
                      <a:pt x="9" y="82"/>
                    </a:lnTo>
                    <a:lnTo>
                      <a:pt x="9" y="69"/>
                    </a:lnTo>
                    <a:lnTo>
                      <a:pt x="12" y="57"/>
                    </a:lnTo>
                    <a:lnTo>
                      <a:pt x="15" y="45"/>
                    </a:lnTo>
                    <a:lnTo>
                      <a:pt x="20" y="34"/>
                    </a:lnTo>
                    <a:lnTo>
                      <a:pt x="26" y="24"/>
                    </a:lnTo>
                    <a:lnTo>
                      <a:pt x="33" y="15"/>
                    </a:lnTo>
                    <a:lnTo>
                      <a:pt x="41" y="7"/>
                    </a:lnTo>
                    <a:lnTo>
                      <a:pt x="49" y="0"/>
                    </a:lnTo>
                    <a:lnTo>
                      <a:pt x="46" y="2"/>
                    </a:lnTo>
                    <a:lnTo>
                      <a:pt x="43" y="3"/>
                    </a:lnTo>
                    <a:lnTo>
                      <a:pt x="39" y="4"/>
                    </a:lnTo>
                    <a:lnTo>
                      <a:pt x="36" y="5"/>
                    </a:lnTo>
                    <a:lnTo>
                      <a:pt x="33" y="6"/>
                    </a:lnTo>
                    <a:lnTo>
                      <a:pt x="30" y="7"/>
                    </a:lnTo>
                    <a:lnTo>
                      <a:pt x="27" y="10"/>
                    </a:lnTo>
                    <a:lnTo>
                      <a:pt x="23" y="11"/>
                    </a:lnTo>
                    <a:lnTo>
                      <a:pt x="18" y="18"/>
                    </a:lnTo>
                    <a:lnTo>
                      <a:pt x="13" y="25"/>
                    </a:lnTo>
                    <a:lnTo>
                      <a:pt x="9" y="34"/>
                    </a:lnTo>
                    <a:lnTo>
                      <a:pt x="6" y="43"/>
                    </a:lnTo>
                    <a:lnTo>
                      <a:pt x="3" y="52"/>
                    </a:lnTo>
                    <a:lnTo>
                      <a:pt x="1" y="61"/>
                    </a:lnTo>
                    <a:lnTo>
                      <a:pt x="0" y="71"/>
                    </a:lnTo>
                    <a:lnTo>
                      <a:pt x="0" y="82"/>
                    </a:lnTo>
                    <a:lnTo>
                      <a:pt x="0" y="93"/>
                    </a:lnTo>
                    <a:lnTo>
                      <a:pt x="1" y="102"/>
                    </a:lnTo>
                    <a:lnTo>
                      <a:pt x="3" y="112"/>
                    </a:lnTo>
                    <a:lnTo>
                      <a:pt x="6" y="121"/>
                    </a:lnTo>
                    <a:lnTo>
                      <a:pt x="10" y="131"/>
                    </a:lnTo>
                    <a:lnTo>
                      <a:pt x="14" y="139"/>
                    </a:lnTo>
                    <a:lnTo>
                      <a:pt x="19" y="147"/>
                    </a:lnTo>
                    <a:lnTo>
                      <a:pt x="25" y="154"/>
                    </a:lnTo>
                    <a:lnTo>
                      <a:pt x="31" y="161"/>
                    </a:lnTo>
                    <a:lnTo>
                      <a:pt x="37" y="167"/>
                    </a:lnTo>
                    <a:lnTo>
                      <a:pt x="44" y="172"/>
                    </a:lnTo>
                    <a:lnTo>
                      <a:pt x="52" y="176"/>
                    </a:lnTo>
                    <a:lnTo>
                      <a:pt x="61" y="180"/>
                    </a:lnTo>
                    <a:lnTo>
                      <a:pt x="69" y="182"/>
                    </a:lnTo>
                    <a:lnTo>
                      <a:pt x="77" y="184"/>
                    </a:lnTo>
                    <a:lnTo>
                      <a:pt x="86" y="184"/>
                    </a:lnTo>
                    <a:lnTo>
                      <a:pt x="95" y="184"/>
                    </a:lnTo>
                    <a:lnTo>
                      <a:pt x="103" y="182"/>
                    </a:lnTo>
                    <a:lnTo>
                      <a:pt x="111" y="180"/>
                    </a:lnTo>
                    <a:lnTo>
                      <a:pt x="119" y="176"/>
                    </a:lnTo>
                    <a:lnTo>
                      <a:pt x="127" y="172"/>
                    </a:lnTo>
                    <a:lnTo>
                      <a:pt x="134" y="167"/>
                    </a:lnTo>
                    <a:lnTo>
                      <a:pt x="140" y="161"/>
                    </a:lnTo>
                    <a:lnTo>
                      <a:pt x="147" y="154"/>
                    </a:lnTo>
                    <a:lnTo>
                      <a:pt x="152" y="147"/>
                    </a:lnTo>
                    <a:lnTo>
                      <a:pt x="157" y="139"/>
                    </a:lnTo>
                    <a:lnTo>
                      <a:pt x="161" y="131"/>
                    </a:lnTo>
                    <a:lnTo>
                      <a:pt x="165" y="121"/>
                    </a:lnTo>
                    <a:lnTo>
                      <a:pt x="168" y="112"/>
                    </a:lnTo>
                    <a:lnTo>
                      <a:pt x="170" y="102"/>
                    </a:lnTo>
                    <a:lnTo>
                      <a:pt x="171" y="93"/>
                    </a:lnTo>
                    <a:lnTo>
                      <a:pt x="172" y="82"/>
                    </a:lnTo>
                    <a:close/>
                  </a:path>
                </a:pathLst>
              </a:custGeom>
              <a:solidFill>
                <a:srgbClr val="F7D2A9"/>
              </a:solidFill>
              <a:ln w="9525">
                <a:noFill/>
                <a:round/>
                <a:headEnd/>
                <a:tailEnd/>
              </a:ln>
            </p:spPr>
            <p:txBody>
              <a:bodyPr/>
              <a:lstStyle/>
              <a:p>
                <a:endParaRPr lang="zh-CN" altLang="en-US"/>
              </a:p>
            </p:txBody>
          </p:sp>
          <p:sp>
            <p:nvSpPr>
              <p:cNvPr id="18465" name="Freeform 87"/>
              <p:cNvSpPr>
                <a:spLocks/>
              </p:cNvSpPr>
              <p:nvPr/>
            </p:nvSpPr>
            <p:spPr bwMode="auto">
              <a:xfrm>
                <a:off x="1145" y="2645"/>
                <a:ext cx="33" cy="30"/>
              </a:xfrm>
              <a:custGeom>
                <a:avLst/>
                <a:gdLst>
                  <a:gd name="T0" fmla="*/ 0 w 163"/>
                  <a:gd name="T1" fmla="*/ 0 h 181"/>
                  <a:gd name="T2" fmla="*/ 0 w 163"/>
                  <a:gd name="T3" fmla="*/ 0 h 181"/>
                  <a:gd name="T4" fmla="*/ 0 w 163"/>
                  <a:gd name="T5" fmla="*/ 0 h 181"/>
                  <a:gd name="T6" fmla="*/ 0 w 163"/>
                  <a:gd name="T7" fmla="*/ 0 h 181"/>
                  <a:gd name="T8" fmla="*/ 0 w 163"/>
                  <a:gd name="T9" fmla="*/ 0 h 181"/>
                  <a:gd name="T10" fmla="*/ 0 w 163"/>
                  <a:gd name="T11" fmla="*/ 0 h 181"/>
                  <a:gd name="T12" fmla="*/ 0 w 163"/>
                  <a:gd name="T13" fmla="*/ 0 h 181"/>
                  <a:gd name="T14" fmla="*/ 0 w 163"/>
                  <a:gd name="T15" fmla="*/ 0 h 181"/>
                  <a:gd name="T16" fmla="*/ 0 w 163"/>
                  <a:gd name="T17" fmla="*/ 0 h 181"/>
                  <a:gd name="T18" fmla="*/ 0 w 163"/>
                  <a:gd name="T19" fmla="*/ 0 h 181"/>
                  <a:gd name="T20" fmla="*/ 0 w 163"/>
                  <a:gd name="T21" fmla="*/ 0 h 181"/>
                  <a:gd name="T22" fmla="*/ 0 w 163"/>
                  <a:gd name="T23" fmla="*/ 0 h 181"/>
                  <a:gd name="T24" fmla="*/ 0 w 163"/>
                  <a:gd name="T25" fmla="*/ 0 h 181"/>
                  <a:gd name="T26" fmla="*/ 0 w 163"/>
                  <a:gd name="T27" fmla="*/ 0 h 181"/>
                  <a:gd name="T28" fmla="*/ 0 w 163"/>
                  <a:gd name="T29" fmla="*/ 0 h 181"/>
                  <a:gd name="T30" fmla="*/ 0 w 163"/>
                  <a:gd name="T31" fmla="*/ 0 h 181"/>
                  <a:gd name="T32" fmla="*/ 0 w 163"/>
                  <a:gd name="T33" fmla="*/ 0 h 181"/>
                  <a:gd name="T34" fmla="*/ 0 w 163"/>
                  <a:gd name="T35" fmla="*/ 0 h 181"/>
                  <a:gd name="T36" fmla="*/ 0 w 163"/>
                  <a:gd name="T37" fmla="*/ 0 h 181"/>
                  <a:gd name="T38" fmla="*/ 0 w 163"/>
                  <a:gd name="T39" fmla="*/ 0 h 181"/>
                  <a:gd name="T40" fmla="*/ 0 w 163"/>
                  <a:gd name="T41" fmla="*/ 0 h 181"/>
                  <a:gd name="T42" fmla="*/ 0 w 163"/>
                  <a:gd name="T43" fmla="*/ 0 h 181"/>
                  <a:gd name="T44" fmla="*/ 0 w 163"/>
                  <a:gd name="T45" fmla="*/ 0 h 181"/>
                  <a:gd name="T46" fmla="*/ 0 w 163"/>
                  <a:gd name="T47" fmla="*/ 0 h 181"/>
                  <a:gd name="T48" fmla="*/ 0 w 163"/>
                  <a:gd name="T49" fmla="*/ 0 h 181"/>
                  <a:gd name="T50" fmla="*/ 0 w 163"/>
                  <a:gd name="T51" fmla="*/ 0 h 181"/>
                  <a:gd name="T52" fmla="*/ 0 w 163"/>
                  <a:gd name="T53" fmla="*/ 0 h 181"/>
                  <a:gd name="T54" fmla="*/ 0 w 163"/>
                  <a:gd name="T55" fmla="*/ 0 h 181"/>
                  <a:gd name="T56" fmla="*/ 0 w 163"/>
                  <a:gd name="T57" fmla="*/ 0 h 181"/>
                  <a:gd name="T58" fmla="*/ 0 w 163"/>
                  <a:gd name="T59" fmla="*/ 0 h 181"/>
                  <a:gd name="T60" fmla="*/ 0 w 163"/>
                  <a:gd name="T61" fmla="*/ 0 h 181"/>
                  <a:gd name="T62" fmla="*/ 0 w 163"/>
                  <a:gd name="T63" fmla="*/ 0 h 181"/>
                  <a:gd name="T64" fmla="*/ 0 w 163"/>
                  <a:gd name="T65" fmla="*/ 0 h 181"/>
                  <a:gd name="T66" fmla="*/ 0 w 163"/>
                  <a:gd name="T67" fmla="*/ 0 h 181"/>
                  <a:gd name="T68" fmla="*/ 0 w 163"/>
                  <a:gd name="T69" fmla="*/ 0 h 181"/>
                  <a:gd name="T70" fmla="*/ 0 w 163"/>
                  <a:gd name="T71" fmla="*/ 0 h 181"/>
                  <a:gd name="T72" fmla="*/ 0 w 163"/>
                  <a:gd name="T73" fmla="*/ 0 h 181"/>
                  <a:gd name="T74" fmla="*/ 0 w 163"/>
                  <a:gd name="T75" fmla="*/ 0 h 181"/>
                  <a:gd name="T76" fmla="*/ 0 w 163"/>
                  <a:gd name="T77" fmla="*/ 0 h 181"/>
                  <a:gd name="T78" fmla="*/ 0 w 163"/>
                  <a:gd name="T79" fmla="*/ 0 h 181"/>
                  <a:gd name="T80" fmla="*/ 0 w 163"/>
                  <a:gd name="T81" fmla="*/ 0 h 181"/>
                  <a:gd name="T82" fmla="*/ 0 w 163"/>
                  <a:gd name="T83" fmla="*/ 0 h 181"/>
                  <a:gd name="T84" fmla="*/ 0 w 163"/>
                  <a:gd name="T85" fmla="*/ 0 h 181"/>
                  <a:gd name="T86" fmla="*/ 0 w 163"/>
                  <a:gd name="T87" fmla="*/ 0 h 181"/>
                  <a:gd name="T88" fmla="*/ 0 w 163"/>
                  <a:gd name="T89" fmla="*/ 0 h 181"/>
                  <a:gd name="T90" fmla="*/ 0 w 163"/>
                  <a:gd name="T91" fmla="*/ 0 h 181"/>
                  <a:gd name="T92" fmla="*/ 0 w 163"/>
                  <a:gd name="T93" fmla="*/ 0 h 181"/>
                  <a:gd name="T94" fmla="*/ 0 w 163"/>
                  <a:gd name="T95" fmla="*/ 0 h 181"/>
                  <a:gd name="T96" fmla="*/ 0 w 163"/>
                  <a:gd name="T97" fmla="*/ 0 h 181"/>
                  <a:gd name="T98" fmla="*/ 0 w 163"/>
                  <a:gd name="T99" fmla="*/ 0 h 181"/>
                  <a:gd name="T100" fmla="*/ 0 w 163"/>
                  <a:gd name="T101" fmla="*/ 0 h 181"/>
                  <a:gd name="T102" fmla="*/ 0 w 163"/>
                  <a:gd name="T103" fmla="*/ 0 h 181"/>
                  <a:gd name="T104" fmla="*/ 0 w 163"/>
                  <a:gd name="T105" fmla="*/ 0 h 181"/>
                  <a:gd name="T106" fmla="*/ 0 w 163"/>
                  <a:gd name="T107" fmla="*/ 0 h 181"/>
                  <a:gd name="T108" fmla="*/ 0 w 163"/>
                  <a:gd name="T109" fmla="*/ 0 h 181"/>
                  <a:gd name="T110" fmla="*/ 0 w 163"/>
                  <a:gd name="T111" fmla="*/ 0 h 181"/>
                  <a:gd name="T112" fmla="*/ 0 w 163"/>
                  <a:gd name="T113" fmla="*/ 0 h 181"/>
                  <a:gd name="T114" fmla="*/ 0 w 163"/>
                  <a:gd name="T115" fmla="*/ 0 h 181"/>
                  <a:gd name="T116" fmla="*/ 0 w 163"/>
                  <a:gd name="T117" fmla="*/ 0 h 181"/>
                  <a:gd name="T118" fmla="*/ 0 w 163"/>
                  <a:gd name="T119" fmla="*/ 0 h 181"/>
                  <a:gd name="T120" fmla="*/ 0 w 163"/>
                  <a:gd name="T121" fmla="*/ 0 h 181"/>
                  <a:gd name="T122" fmla="*/ 0 w 163"/>
                  <a:gd name="T123" fmla="*/ 0 h 1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3"/>
                  <a:gd name="T187" fmla="*/ 0 h 181"/>
                  <a:gd name="T188" fmla="*/ 163 w 163"/>
                  <a:gd name="T189" fmla="*/ 181 h 1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3" h="181">
                    <a:moveTo>
                      <a:pt x="163" y="84"/>
                    </a:moveTo>
                    <a:lnTo>
                      <a:pt x="163" y="77"/>
                    </a:lnTo>
                    <a:lnTo>
                      <a:pt x="162" y="71"/>
                    </a:lnTo>
                    <a:lnTo>
                      <a:pt x="161" y="63"/>
                    </a:lnTo>
                    <a:lnTo>
                      <a:pt x="160" y="57"/>
                    </a:lnTo>
                    <a:lnTo>
                      <a:pt x="158" y="50"/>
                    </a:lnTo>
                    <a:lnTo>
                      <a:pt x="156" y="44"/>
                    </a:lnTo>
                    <a:lnTo>
                      <a:pt x="154" y="38"/>
                    </a:lnTo>
                    <a:lnTo>
                      <a:pt x="151" y="33"/>
                    </a:lnTo>
                    <a:lnTo>
                      <a:pt x="149" y="31"/>
                    </a:lnTo>
                    <a:lnTo>
                      <a:pt x="147" y="30"/>
                    </a:lnTo>
                    <a:lnTo>
                      <a:pt x="145" y="27"/>
                    </a:lnTo>
                    <a:lnTo>
                      <a:pt x="143" y="26"/>
                    </a:lnTo>
                    <a:lnTo>
                      <a:pt x="141" y="24"/>
                    </a:lnTo>
                    <a:lnTo>
                      <a:pt x="139" y="23"/>
                    </a:lnTo>
                    <a:lnTo>
                      <a:pt x="137" y="21"/>
                    </a:lnTo>
                    <a:lnTo>
                      <a:pt x="135" y="19"/>
                    </a:lnTo>
                    <a:lnTo>
                      <a:pt x="133" y="18"/>
                    </a:lnTo>
                    <a:lnTo>
                      <a:pt x="132" y="18"/>
                    </a:lnTo>
                    <a:lnTo>
                      <a:pt x="130" y="17"/>
                    </a:lnTo>
                    <a:lnTo>
                      <a:pt x="128" y="15"/>
                    </a:lnTo>
                    <a:lnTo>
                      <a:pt x="127" y="14"/>
                    </a:lnTo>
                    <a:lnTo>
                      <a:pt x="125" y="13"/>
                    </a:lnTo>
                    <a:lnTo>
                      <a:pt x="123" y="13"/>
                    </a:lnTo>
                    <a:lnTo>
                      <a:pt x="122" y="12"/>
                    </a:lnTo>
                    <a:lnTo>
                      <a:pt x="129" y="18"/>
                    </a:lnTo>
                    <a:lnTo>
                      <a:pt x="135" y="25"/>
                    </a:lnTo>
                    <a:lnTo>
                      <a:pt x="140" y="33"/>
                    </a:lnTo>
                    <a:lnTo>
                      <a:pt x="145" y="42"/>
                    </a:lnTo>
                    <a:lnTo>
                      <a:pt x="149" y="51"/>
                    </a:lnTo>
                    <a:lnTo>
                      <a:pt x="152" y="62"/>
                    </a:lnTo>
                    <a:lnTo>
                      <a:pt x="153" y="73"/>
                    </a:lnTo>
                    <a:lnTo>
                      <a:pt x="154" y="84"/>
                    </a:lnTo>
                    <a:lnTo>
                      <a:pt x="154" y="92"/>
                    </a:lnTo>
                    <a:lnTo>
                      <a:pt x="153" y="101"/>
                    </a:lnTo>
                    <a:lnTo>
                      <a:pt x="151" y="109"/>
                    </a:lnTo>
                    <a:lnTo>
                      <a:pt x="148" y="117"/>
                    </a:lnTo>
                    <a:lnTo>
                      <a:pt x="145" y="125"/>
                    </a:lnTo>
                    <a:lnTo>
                      <a:pt x="142" y="132"/>
                    </a:lnTo>
                    <a:lnTo>
                      <a:pt x="138" y="139"/>
                    </a:lnTo>
                    <a:lnTo>
                      <a:pt x="133" y="145"/>
                    </a:lnTo>
                    <a:lnTo>
                      <a:pt x="128" y="151"/>
                    </a:lnTo>
                    <a:lnTo>
                      <a:pt x="122" y="156"/>
                    </a:lnTo>
                    <a:lnTo>
                      <a:pt x="116" y="159"/>
                    </a:lnTo>
                    <a:lnTo>
                      <a:pt x="110" y="163"/>
                    </a:lnTo>
                    <a:lnTo>
                      <a:pt x="103" y="166"/>
                    </a:lnTo>
                    <a:lnTo>
                      <a:pt x="97" y="169"/>
                    </a:lnTo>
                    <a:lnTo>
                      <a:pt x="89" y="170"/>
                    </a:lnTo>
                    <a:lnTo>
                      <a:pt x="82" y="170"/>
                    </a:lnTo>
                    <a:lnTo>
                      <a:pt x="75" y="170"/>
                    </a:lnTo>
                    <a:lnTo>
                      <a:pt x="68" y="169"/>
                    </a:lnTo>
                    <a:lnTo>
                      <a:pt x="61" y="166"/>
                    </a:lnTo>
                    <a:lnTo>
                      <a:pt x="54" y="163"/>
                    </a:lnTo>
                    <a:lnTo>
                      <a:pt x="47" y="159"/>
                    </a:lnTo>
                    <a:lnTo>
                      <a:pt x="41" y="156"/>
                    </a:lnTo>
                    <a:lnTo>
                      <a:pt x="35" y="151"/>
                    </a:lnTo>
                    <a:lnTo>
                      <a:pt x="30" y="145"/>
                    </a:lnTo>
                    <a:lnTo>
                      <a:pt x="26" y="139"/>
                    </a:lnTo>
                    <a:lnTo>
                      <a:pt x="21" y="132"/>
                    </a:lnTo>
                    <a:lnTo>
                      <a:pt x="18" y="125"/>
                    </a:lnTo>
                    <a:lnTo>
                      <a:pt x="15" y="117"/>
                    </a:lnTo>
                    <a:lnTo>
                      <a:pt x="12" y="109"/>
                    </a:lnTo>
                    <a:lnTo>
                      <a:pt x="11" y="101"/>
                    </a:lnTo>
                    <a:lnTo>
                      <a:pt x="10" y="92"/>
                    </a:lnTo>
                    <a:lnTo>
                      <a:pt x="9" y="84"/>
                    </a:lnTo>
                    <a:lnTo>
                      <a:pt x="9" y="77"/>
                    </a:lnTo>
                    <a:lnTo>
                      <a:pt x="10" y="68"/>
                    </a:lnTo>
                    <a:lnTo>
                      <a:pt x="12" y="61"/>
                    </a:lnTo>
                    <a:lnTo>
                      <a:pt x="13" y="55"/>
                    </a:lnTo>
                    <a:lnTo>
                      <a:pt x="18" y="42"/>
                    </a:lnTo>
                    <a:lnTo>
                      <a:pt x="25" y="30"/>
                    </a:lnTo>
                    <a:lnTo>
                      <a:pt x="33" y="19"/>
                    </a:lnTo>
                    <a:lnTo>
                      <a:pt x="43" y="11"/>
                    </a:lnTo>
                    <a:lnTo>
                      <a:pt x="48" y="7"/>
                    </a:lnTo>
                    <a:lnTo>
                      <a:pt x="54" y="5"/>
                    </a:lnTo>
                    <a:lnTo>
                      <a:pt x="60" y="1"/>
                    </a:lnTo>
                    <a:lnTo>
                      <a:pt x="66" y="0"/>
                    </a:lnTo>
                    <a:lnTo>
                      <a:pt x="62" y="0"/>
                    </a:lnTo>
                    <a:lnTo>
                      <a:pt x="57" y="1"/>
                    </a:lnTo>
                    <a:lnTo>
                      <a:pt x="52" y="1"/>
                    </a:lnTo>
                    <a:lnTo>
                      <a:pt x="48" y="2"/>
                    </a:lnTo>
                    <a:lnTo>
                      <a:pt x="44" y="4"/>
                    </a:lnTo>
                    <a:lnTo>
                      <a:pt x="39" y="5"/>
                    </a:lnTo>
                    <a:lnTo>
                      <a:pt x="35" y="6"/>
                    </a:lnTo>
                    <a:lnTo>
                      <a:pt x="31" y="7"/>
                    </a:lnTo>
                    <a:lnTo>
                      <a:pt x="24" y="14"/>
                    </a:lnTo>
                    <a:lnTo>
                      <a:pt x="18" y="23"/>
                    </a:lnTo>
                    <a:lnTo>
                      <a:pt x="13" y="31"/>
                    </a:lnTo>
                    <a:lnTo>
                      <a:pt x="9" y="41"/>
                    </a:lnTo>
                    <a:lnTo>
                      <a:pt x="5" y="50"/>
                    </a:lnTo>
                    <a:lnTo>
                      <a:pt x="2" y="61"/>
                    </a:lnTo>
                    <a:lnTo>
                      <a:pt x="1" y="72"/>
                    </a:lnTo>
                    <a:lnTo>
                      <a:pt x="0" y="84"/>
                    </a:lnTo>
                    <a:lnTo>
                      <a:pt x="1" y="93"/>
                    </a:lnTo>
                    <a:lnTo>
                      <a:pt x="2" y="103"/>
                    </a:lnTo>
                    <a:lnTo>
                      <a:pt x="4" y="113"/>
                    </a:lnTo>
                    <a:lnTo>
                      <a:pt x="7" y="121"/>
                    </a:lnTo>
                    <a:lnTo>
                      <a:pt x="10" y="131"/>
                    </a:lnTo>
                    <a:lnTo>
                      <a:pt x="14" y="138"/>
                    </a:lnTo>
                    <a:lnTo>
                      <a:pt x="19" y="146"/>
                    </a:lnTo>
                    <a:lnTo>
                      <a:pt x="24" y="152"/>
                    </a:lnTo>
                    <a:lnTo>
                      <a:pt x="30" y="158"/>
                    </a:lnTo>
                    <a:lnTo>
                      <a:pt x="36" y="164"/>
                    </a:lnTo>
                    <a:lnTo>
                      <a:pt x="43" y="169"/>
                    </a:lnTo>
                    <a:lnTo>
                      <a:pt x="50" y="174"/>
                    </a:lnTo>
                    <a:lnTo>
                      <a:pt x="58" y="176"/>
                    </a:lnTo>
                    <a:lnTo>
                      <a:pt x="66" y="178"/>
                    </a:lnTo>
                    <a:lnTo>
                      <a:pt x="74" y="181"/>
                    </a:lnTo>
                    <a:lnTo>
                      <a:pt x="82" y="181"/>
                    </a:lnTo>
                    <a:lnTo>
                      <a:pt x="90" y="181"/>
                    </a:lnTo>
                    <a:lnTo>
                      <a:pt x="98" y="178"/>
                    </a:lnTo>
                    <a:lnTo>
                      <a:pt x="106" y="176"/>
                    </a:lnTo>
                    <a:lnTo>
                      <a:pt x="114" y="174"/>
                    </a:lnTo>
                    <a:lnTo>
                      <a:pt x="121" y="169"/>
                    </a:lnTo>
                    <a:lnTo>
                      <a:pt x="127" y="164"/>
                    </a:lnTo>
                    <a:lnTo>
                      <a:pt x="134" y="158"/>
                    </a:lnTo>
                    <a:lnTo>
                      <a:pt x="139" y="152"/>
                    </a:lnTo>
                    <a:lnTo>
                      <a:pt x="145" y="146"/>
                    </a:lnTo>
                    <a:lnTo>
                      <a:pt x="149" y="138"/>
                    </a:lnTo>
                    <a:lnTo>
                      <a:pt x="153" y="131"/>
                    </a:lnTo>
                    <a:lnTo>
                      <a:pt x="157" y="121"/>
                    </a:lnTo>
                    <a:lnTo>
                      <a:pt x="159" y="113"/>
                    </a:lnTo>
                    <a:lnTo>
                      <a:pt x="161" y="103"/>
                    </a:lnTo>
                    <a:lnTo>
                      <a:pt x="163" y="93"/>
                    </a:lnTo>
                    <a:lnTo>
                      <a:pt x="163" y="84"/>
                    </a:lnTo>
                    <a:close/>
                  </a:path>
                </a:pathLst>
              </a:custGeom>
              <a:solidFill>
                <a:srgbClr val="F8D4AB"/>
              </a:solidFill>
              <a:ln w="9525">
                <a:noFill/>
                <a:round/>
                <a:headEnd/>
                <a:tailEnd/>
              </a:ln>
            </p:spPr>
            <p:txBody>
              <a:bodyPr/>
              <a:lstStyle/>
              <a:p>
                <a:endParaRPr lang="zh-CN" altLang="en-US"/>
              </a:p>
            </p:txBody>
          </p:sp>
          <p:sp>
            <p:nvSpPr>
              <p:cNvPr id="18466" name="Freeform 88"/>
              <p:cNvSpPr>
                <a:spLocks noEditPoints="1"/>
              </p:cNvSpPr>
              <p:nvPr/>
            </p:nvSpPr>
            <p:spPr bwMode="auto">
              <a:xfrm>
                <a:off x="1146" y="2645"/>
                <a:ext cx="31" cy="29"/>
              </a:xfrm>
              <a:custGeom>
                <a:avLst/>
                <a:gdLst>
                  <a:gd name="T0" fmla="*/ 0 w 154"/>
                  <a:gd name="T1" fmla="*/ 0 h 175"/>
                  <a:gd name="T2" fmla="*/ 0 w 154"/>
                  <a:gd name="T3" fmla="*/ 0 h 175"/>
                  <a:gd name="T4" fmla="*/ 0 w 154"/>
                  <a:gd name="T5" fmla="*/ 0 h 175"/>
                  <a:gd name="T6" fmla="*/ 0 w 154"/>
                  <a:gd name="T7" fmla="*/ 0 h 175"/>
                  <a:gd name="T8" fmla="*/ 0 w 154"/>
                  <a:gd name="T9" fmla="*/ 0 h 175"/>
                  <a:gd name="T10" fmla="*/ 0 w 154"/>
                  <a:gd name="T11" fmla="*/ 0 h 175"/>
                  <a:gd name="T12" fmla="*/ 0 w 154"/>
                  <a:gd name="T13" fmla="*/ 0 h 175"/>
                  <a:gd name="T14" fmla="*/ 0 w 154"/>
                  <a:gd name="T15" fmla="*/ 0 h 175"/>
                  <a:gd name="T16" fmla="*/ 0 w 154"/>
                  <a:gd name="T17" fmla="*/ 0 h 175"/>
                  <a:gd name="T18" fmla="*/ 0 w 154"/>
                  <a:gd name="T19" fmla="*/ 0 h 175"/>
                  <a:gd name="T20" fmla="*/ 0 w 154"/>
                  <a:gd name="T21" fmla="*/ 0 h 175"/>
                  <a:gd name="T22" fmla="*/ 0 w 154"/>
                  <a:gd name="T23" fmla="*/ 0 h 175"/>
                  <a:gd name="T24" fmla="*/ 0 w 154"/>
                  <a:gd name="T25" fmla="*/ 0 h 175"/>
                  <a:gd name="T26" fmla="*/ 0 w 154"/>
                  <a:gd name="T27" fmla="*/ 0 h 175"/>
                  <a:gd name="T28" fmla="*/ 0 w 154"/>
                  <a:gd name="T29" fmla="*/ 0 h 175"/>
                  <a:gd name="T30" fmla="*/ 0 w 154"/>
                  <a:gd name="T31" fmla="*/ 0 h 175"/>
                  <a:gd name="T32" fmla="*/ 0 w 154"/>
                  <a:gd name="T33" fmla="*/ 0 h 175"/>
                  <a:gd name="T34" fmla="*/ 0 w 154"/>
                  <a:gd name="T35" fmla="*/ 0 h 175"/>
                  <a:gd name="T36" fmla="*/ 0 w 154"/>
                  <a:gd name="T37" fmla="*/ 0 h 175"/>
                  <a:gd name="T38" fmla="*/ 0 w 154"/>
                  <a:gd name="T39" fmla="*/ 0 h 175"/>
                  <a:gd name="T40" fmla="*/ 0 w 154"/>
                  <a:gd name="T41" fmla="*/ 0 h 175"/>
                  <a:gd name="T42" fmla="*/ 0 w 154"/>
                  <a:gd name="T43" fmla="*/ 0 h 175"/>
                  <a:gd name="T44" fmla="*/ 0 w 154"/>
                  <a:gd name="T45" fmla="*/ 0 h 175"/>
                  <a:gd name="T46" fmla="*/ 0 w 154"/>
                  <a:gd name="T47" fmla="*/ 0 h 175"/>
                  <a:gd name="T48" fmla="*/ 0 w 154"/>
                  <a:gd name="T49" fmla="*/ 0 h 175"/>
                  <a:gd name="T50" fmla="*/ 0 w 154"/>
                  <a:gd name="T51" fmla="*/ 0 h 175"/>
                  <a:gd name="T52" fmla="*/ 0 w 154"/>
                  <a:gd name="T53" fmla="*/ 0 h 175"/>
                  <a:gd name="T54" fmla="*/ 0 w 154"/>
                  <a:gd name="T55" fmla="*/ 0 h 175"/>
                  <a:gd name="T56" fmla="*/ 0 w 154"/>
                  <a:gd name="T57" fmla="*/ 0 h 175"/>
                  <a:gd name="T58" fmla="*/ 0 w 154"/>
                  <a:gd name="T59" fmla="*/ 0 h 175"/>
                  <a:gd name="T60" fmla="*/ 0 w 154"/>
                  <a:gd name="T61" fmla="*/ 0 h 175"/>
                  <a:gd name="T62" fmla="*/ 0 w 154"/>
                  <a:gd name="T63" fmla="*/ 0 h 175"/>
                  <a:gd name="T64" fmla="*/ 0 w 154"/>
                  <a:gd name="T65" fmla="*/ 0 h 175"/>
                  <a:gd name="T66" fmla="*/ 0 w 154"/>
                  <a:gd name="T67" fmla="*/ 0 h 175"/>
                  <a:gd name="T68" fmla="*/ 0 w 154"/>
                  <a:gd name="T69" fmla="*/ 0 h 175"/>
                  <a:gd name="T70" fmla="*/ 0 w 154"/>
                  <a:gd name="T71" fmla="*/ 0 h 175"/>
                  <a:gd name="T72" fmla="*/ 0 w 154"/>
                  <a:gd name="T73" fmla="*/ 0 h 175"/>
                  <a:gd name="T74" fmla="*/ 0 w 154"/>
                  <a:gd name="T75" fmla="*/ 0 h 175"/>
                  <a:gd name="T76" fmla="*/ 0 w 154"/>
                  <a:gd name="T77" fmla="*/ 0 h 175"/>
                  <a:gd name="T78" fmla="*/ 0 w 154"/>
                  <a:gd name="T79" fmla="*/ 0 h 175"/>
                  <a:gd name="T80" fmla="*/ 0 w 154"/>
                  <a:gd name="T81" fmla="*/ 0 h 175"/>
                  <a:gd name="T82" fmla="*/ 0 w 154"/>
                  <a:gd name="T83" fmla="*/ 0 h 175"/>
                  <a:gd name="T84" fmla="*/ 0 w 154"/>
                  <a:gd name="T85" fmla="*/ 0 h 1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4"/>
                  <a:gd name="T130" fmla="*/ 0 h 175"/>
                  <a:gd name="T131" fmla="*/ 154 w 154"/>
                  <a:gd name="T132" fmla="*/ 175 h 1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4" h="175">
                    <a:moveTo>
                      <a:pt x="154" y="84"/>
                    </a:moveTo>
                    <a:lnTo>
                      <a:pt x="153" y="75"/>
                    </a:lnTo>
                    <a:lnTo>
                      <a:pt x="152" y="67"/>
                    </a:lnTo>
                    <a:lnTo>
                      <a:pt x="151" y="59"/>
                    </a:lnTo>
                    <a:lnTo>
                      <a:pt x="148" y="50"/>
                    </a:lnTo>
                    <a:lnTo>
                      <a:pt x="146" y="43"/>
                    </a:lnTo>
                    <a:lnTo>
                      <a:pt x="142" y="36"/>
                    </a:lnTo>
                    <a:lnTo>
                      <a:pt x="138" y="29"/>
                    </a:lnTo>
                    <a:lnTo>
                      <a:pt x="134" y="23"/>
                    </a:lnTo>
                    <a:lnTo>
                      <a:pt x="133" y="21"/>
                    </a:lnTo>
                    <a:lnTo>
                      <a:pt x="132" y="21"/>
                    </a:lnTo>
                    <a:lnTo>
                      <a:pt x="131" y="20"/>
                    </a:lnTo>
                    <a:lnTo>
                      <a:pt x="130" y="20"/>
                    </a:lnTo>
                    <a:lnTo>
                      <a:pt x="130" y="19"/>
                    </a:lnTo>
                    <a:lnTo>
                      <a:pt x="119" y="13"/>
                    </a:lnTo>
                    <a:lnTo>
                      <a:pt x="108" y="8"/>
                    </a:lnTo>
                    <a:lnTo>
                      <a:pt x="97" y="4"/>
                    </a:lnTo>
                    <a:lnTo>
                      <a:pt x="86" y="1"/>
                    </a:lnTo>
                    <a:lnTo>
                      <a:pt x="75" y="0"/>
                    </a:lnTo>
                    <a:lnTo>
                      <a:pt x="64" y="0"/>
                    </a:lnTo>
                    <a:lnTo>
                      <a:pt x="52" y="1"/>
                    </a:lnTo>
                    <a:lnTo>
                      <a:pt x="40" y="2"/>
                    </a:lnTo>
                    <a:lnTo>
                      <a:pt x="32" y="9"/>
                    </a:lnTo>
                    <a:lnTo>
                      <a:pt x="24" y="17"/>
                    </a:lnTo>
                    <a:lnTo>
                      <a:pt x="17" y="26"/>
                    </a:lnTo>
                    <a:lnTo>
                      <a:pt x="11" y="36"/>
                    </a:lnTo>
                    <a:lnTo>
                      <a:pt x="6" y="47"/>
                    </a:lnTo>
                    <a:lnTo>
                      <a:pt x="3" y="59"/>
                    </a:lnTo>
                    <a:lnTo>
                      <a:pt x="0" y="71"/>
                    </a:lnTo>
                    <a:lnTo>
                      <a:pt x="0" y="84"/>
                    </a:lnTo>
                    <a:lnTo>
                      <a:pt x="0" y="93"/>
                    </a:lnTo>
                    <a:lnTo>
                      <a:pt x="1" y="102"/>
                    </a:lnTo>
                    <a:lnTo>
                      <a:pt x="3" y="111"/>
                    </a:lnTo>
                    <a:lnTo>
                      <a:pt x="6" y="120"/>
                    </a:lnTo>
                    <a:lnTo>
                      <a:pt x="9" y="127"/>
                    </a:lnTo>
                    <a:lnTo>
                      <a:pt x="13" y="135"/>
                    </a:lnTo>
                    <a:lnTo>
                      <a:pt x="17" y="143"/>
                    </a:lnTo>
                    <a:lnTo>
                      <a:pt x="22" y="149"/>
                    </a:lnTo>
                    <a:lnTo>
                      <a:pt x="27" y="155"/>
                    </a:lnTo>
                    <a:lnTo>
                      <a:pt x="33" y="159"/>
                    </a:lnTo>
                    <a:lnTo>
                      <a:pt x="40" y="164"/>
                    </a:lnTo>
                    <a:lnTo>
                      <a:pt x="46" y="168"/>
                    </a:lnTo>
                    <a:lnTo>
                      <a:pt x="54" y="171"/>
                    </a:lnTo>
                    <a:lnTo>
                      <a:pt x="62" y="174"/>
                    </a:lnTo>
                    <a:lnTo>
                      <a:pt x="69" y="175"/>
                    </a:lnTo>
                    <a:lnTo>
                      <a:pt x="77" y="175"/>
                    </a:lnTo>
                    <a:lnTo>
                      <a:pt x="85" y="175"/>
                    </a:lnTo>
                    <a:lnTo>
                      <a:pt x="93" y="174"/>
                    </a:lnTo>
                    <a:lnTo>
                      <a:pt x="100" y="171"/>
                    </a:lnTo>
                    <a:lnTo>
                      <a:pt x="107" y="168"/>
                    </a:lnTo>
                    <a:lnTo>
                      <a:pt x="114" y="164"/>
                    </a:lnTo>
                    <a:lnTo>
                      <a:pt x="120" y="159"/>
                    </a:lnTo>
                    <a:lnTo>
                      <a:pt x="126" y="155"/>
                    </a:lnTo>
                    <a:lnTo>
                      <a:pt x="131" y="149"/>
                    </a:lnTo>
                    <a:lnTo>
                      <a:pt x="136" y="143"/>
                    </a:lnTo>
                    <a:lnTo>
                      <a:pt x="140" y="135"/>
                    </a:lnTo>
                    <a:lnTo>
                      <a:pt x="144" y="127"/>
                    </a:lnTo>
                    <a:lnTo>
                      <a:pt x="148" y="120"/>
                    </a:lnTo>
                    <a:lnTo>
                      <a:pt x="150" y="111"/>
                    </a:lnTo>
                    <a:lnTo>
                      <a:pt x="152" y="102"/>
                    </a:lnTo>
                    <a:lnTo>
                      <a:pt x="153" y="93"/>
                    </a:lnTo>
                    <a:lnTo>
                      <a:pt x="154" y="84"/>
                    </a:lnTo>
                    <a:close/>
                    <a:moveTo>
                      <a:pt x="145" y="84"/>
                    </a:moveTo>
                    <a:lnTo>
                      <a:pt x="144" y="92"/>
                    </a:lnTo>
                    <a:lnTo>
                      <a:pt x="143" y="101"/>
                    </a:lnTo>
                    <a:lnTo>
                      <a:pt x="142" y="108"/>
                    </a:lnTo>
                    <a:lnTo>
                      <a:pt x="139" y="115"/>
                    </a:lnTo>
                    <a:lnTo>
                      <a:pt x="136" y="122"/>
                    </a:lnTo>
                    <a:lnTo>
                      <a:pt x="133" y="129"/>
                    </a:lnTo>
                    <a:lnTo>
                      <a:pt x="129" y="135"/>
                    </a:lnTo>
                    <a:lnTo>
                      <a:pt x="125" y="141"/>
                    </a:lnTo>
                    <a:lnTo>
                      <a:pt x="120" y="146"/>
                    </a:lnTo>
                    <a:lnTo>
                      <a:pt x="115" y="151"/>
                    </a:lnTo>
                    <a:lnTo>
                      <a:pt x="109" y="155"/>
                    </a:lnTo>
                    <a:lnTo>
                      <a:pt x="103" y="158"/>
                    </a:lnTo>
                    <a:lnTo>
                      <a:pt x="97" y="161"/>
                    </a:lnTo>
                    <a:lnTo>
                      <a:pt x="91" y="163"/>
                    </a:lnTo>
                    <a:lnTo>
                      <a:pt x="84" y="164"/>
                    </a:lnTo>
                    <a:lnTo>
                      <a:pt x="77" y="164"/>
                    </a:lnTo>
                    <a:lnTo>
                      <a:pt x="70" y="164"/>
                    </a:lnTo>
                    <a:lnTo>
                      <a:pt x="64" y="163"/>
                    </a:lnTo>
                    <a:lnTo>
                      <a:pt x="57" y="161"/>
                    </a:lnTo>
                    <a:lnTo>
                      <a:pt x="51" y="158"/>
                    </a:lnTo>
                    <a:lnTo>
                      <a:pt x="44" y="155"/>
                    </a:lnTo>
                    <a:lnTo>
                      <a:pt x="38" y="151"/>
                    </a:lnTo>
                    <a:lnTo>
                      <a:pt x="33" y="146"/>
                    </a:lnTo>
                    <a:lnTo>
                      <a:pt x="28" y="141"/>
                    </a:lnTo>
                    <a:lnTo>
                      <a:pt x="24" y="135"/>
                    </a:lnTo>
                    <a:lnTo>
                      <a:pt x="20" y="129"/>
                    </a:lnTo>
                    <a:lnTo>
                      <a:pt x="17" y="122"/>
                    </a:lnTo>
                    <a:lnTo>
                      <a:pt x="14" y="115"/>
                    </a:lnTo>
                    <a:lnTo>
                      <a:pt x="12" y="108"/>
                    </a:lnTo>
                    <a:lnTo>
                      <a:pt x="10" y="101"/>
                    </a:lnTo>
                    <a:lnTo>
                      <a:pt x="9" y="92"/>
                    </a:lnTo>
                    <a:lnTo>
                      <a:pt x="9" y="84"/>
                    </a:lnTo>
                    <a:lnTo>
                      <a:pt x="9" y="75"/>
                    </a:lnTo>
                    <a:lnTo>
                      <a:pt x="10" y="67"/>
                    </a:lnTo>
                    <a:lnTo>
                      <a:pt x="12" y="60"/>
                    </a:lnTo>
                    <a:lnTo>
                      <a:pt x="14" y="53"/>
                    </a:lnTo>
                    <a:lnTo>
                      <a:pt x="17" y="45"/>
                    </a:lnTo>
                    <a:lnTo>
                      <a:pt x="20" y="38"/>
                    </a:lnTo>
                    <a:lnTo>
                      <a:pt x="24" y="32"/>
                    </a:lnTo>
                    <a:lnTo>
                      <a:pt x="28" y="26"/>
                    </a:lnTo>
                    <a:lnTo>
                      <a:pt x="33" y="21"/>
                    </a:lnTo>
                    <a:lnTo>
                      <a:pt x="38" y="17"/>
                    </a:lnTo>
                    <a:lnTo>
                      <a:pt x="44" y="13"/>
                    </a:lnTo>
                    <a:lnTo>
                      <a:pt x="51" y="9"/>
                    </a:lnTo>
                    <a:lnTo>
                      <a:pt x="57" y="7"/>
                    </a:lnTo>
                    <a:lnTo>
                      <a:pt x="64" y="5"/>
                    </a:lnTo>
                    <a:lnTo>
                      <a:pt x="70" y="4"/>
                    </a:lnTo>
                    <a:lnTo>
                      <a:pt x="77" y="2"/>
                    </a:lnTo>
                    <a:lnTo>
                      <a:pt x="84" y="4"/>
                    </a:lnTo>
                    <a:lnTo>
                      <a:pt x="91" y="5"/>
                    </a:lnTo>
                    <a:lnTo>
                      <a:pt x="97" y="7"/>
                    </a:lnTo>
                    <a:lnTo>
                      <a:pt x="103" y="9"/>
                    </a:lnTo>
                    <a:lnTo>
                      <a:pt x="109" y="13"/>
                    </a:lnTo>
                    <a:lnTo>
                      <a:pt x="115" y="17"/>
                    </a:lnTo>
                    <a:lnTo>
                      <a:pt x="120" y="21"/>
                    </a:lnTo>
                    <a:lnTo>
                      <a:pt x="125" y="26"/>
                    </a:lnTo>
                    <a:lnTo>
                      <a:pt x="129" y="32"/>
                    </a:lnTo>
                    <a:lnTo>
                      <a:pt x="133" y="38"/>
                    </a:lnTo>
                    <a:lnTo>
                      <a:pt x="136" y="45"/>
                    </a:lnTo>
                    <a:lnTo>
                      <a:pt x="139" y="53"/>
                    </a:lnTo>
                    <a:lnTo>
                      <a:pt x="142" y="60"/>
                    </a:lnTo>
                    <a:lnTo>
                      <a:pt x="143" y="67"/>
                    </a:lnTo>
                    <a:lnTo>
                      <a:pt x="144" y="75"/>
                    </a:lnTo>
                    <a:lnTo>
                      <a:pt x="145" y="84"/>
                    </a:lnTo>
                    <a:close/>
                  </a:path>
                </a:pathLst>
              </a:custGeom>
              <a:solidFill>
                <a:srgbClr val="F8D4AB"/>
              </a:solidFill>
              <a:ln w="9525">
                <a:noFill/>
                <a:round/>
                <a:headEnd/>
                <a:tailEnd/>
              </a:ln>
            </p:spPr>
            <p:txBody>
              <a:bodyPr/>
              <a:lstStyle/>
              <a:p>
                <a:endParaRPr lang="zh-CN" altLang="en-US"/>
              </a:p>
            </p:txBody>
          </p:sp>
          <p:sp>
            <p:nvSpPr>
              <p:cNvPr id="18467" name="Freeform 89"/>
              <p:cNvSpPr>
                <a:spLocks noEditPoints="1"/>
              </p:cNvSpPr>
              <p:nvPr/>
            </p:nvSpPr>
            <p:spPr bwMode="auto">
              <a:xfrm>
                <a:off x="1147" y="2645"/>
                <a:ext cx="29" cy="29"/>
              </a:xfrm>
              <a:custGeom>
                <a:avLst/>
                <a:gdLst>
                  <a:gd name="T0" fmla="*/ 0 w 145"/>
                  <a:gd name="T1" fmla="*/ 0 h 170"/>
                  <a:gd name="T2" fmla="*/ 0 w 145"/>
                  <a:gd name="T3" fmla="*/ 0 h 170"/>
                  <a:gd name="T4" fmla="*/ 0 w 145"/>
                  <a:gd name="T5" fmla="*/ 0 h 170"/>
                  <a:gd name="T6" fmla="*/ 0 w 145"/>
                  <a:gd name="T7" fmla="*/ 0 h 170"/>
                  <a:gd name="T8" fmla="*/ 0 w 145"/>
                  <a:gd name="T9" fmla="*/ 0 h 170"/>
                  <a:gd name="T10" fmla="*/ 0 w 145"/>
                  <a:gd name="T11" fmla="*/ 0 h 170"/>
                  <a:gd name="T12" fmla="*/ 0 w 145"/>
                  <a:gd name="T13" fmla="*/ 0 h 170"/>
                  <a:gd name="T14" fmla="*/ 0 w 145"/>
                  <a:gd name="T15" fmla="*/ 0 h 170"/>
                  <a:gd name="T16" fmla="*/ 0 w 145"/>
                  <a:gd name="T17" fmla="*/ 0 h 170"/>
                  <a:gd name="T18" fmla="*/ 0 w 145"/>
                  <a:gd name="T19" fmla="*/ 0 h 170"/>
                  <a:gd name="T20" fmla="*/ 0 w 145"/>
                  <a:gd name="T21" fmla="*/ 0 h 170"/>
                  <a:gd name="T22" fmla="*/ 0 w 145"/>
                  <a:gd name="T23" fmla="*/ 0 h 170"/>
                  <a:gd name="T24" fmla="*/ 0 w 145"/>
                  <a:gd name="T25" fmla="*/ 0 h 170"/>
                  <a:gd name="T26" fmla="*/ 0 w 145"/>
                  <a:gd name="T27" fmla="*/ 0 h 170"/>
                  <a:gd name="T28" fmla="*/ 0 w 145"/>
                  <a:gd name="T29" fmla="*/ 0 h 170"/>
                  <a:gd name="T30" fmla="*/ 0 w 145"/>
                  <a:gd name="T31" fmla="*/ 0 h 170"/>
                  <a:gd name="T32" fmla="*/ 0 w 145"/>
                  <a:gd name="T33" fmla="*/ 0 h 170"/>
                  <a:gd name="T34" fmla="*/ 0 w 145"/>
                  <a:gd name="T35" fmla="*/ 0 h 170"/>
                  <a:gd name="T36" fmla="*/ 0 w 145"/>
                  <a:gd name="T37" fmla="*/ 0 h 170"/>
                  <a:gd name="T38" fmla="*/ 0 w 145"/>
                  <a:gd name="T39" fmla="*/ 0 h 170"/>
                  <a:gd name="T40" fmla="*/ 0 w 145"/>
                  <a:gd name="T41" fmla="*/ 0 h 170"/>
                  <a:gd name="T42" fmla="*/ 0 w 145"/>
                  <a:gd name="T43" fmla="*/ 0 h 170"/>
                  <a:gd name="T44" fmla="*/ 0 w 145"/>
                  <a:gd name="T45" fmla="*/ 0 h 170"/>
                  <a:gd name="T46" fmla="*/ 0 w 145"/>
                  <a:gd name="T47" fmla="*/ 0 h 170"/>
                  <a:gd name="T48" fmla="*/ 0 w 145"/>
                  <a:gd name="T49" fmla="*/ 0 h 170"/>
                  <a:gd name="T50" fmla="*/ 0 w 145"/>
                  <a:gd name="T51" fmla="*/ 0 h 170"/>
                  <a:gd name="T52" fmla="*/ 0 w 145"/>
                  <a:gd name="T53" fmla="*/ 0 h 170"/>
                  <a:gd name="T54" fmla="*/ 0 w 145"/>
                  <a:gd name="T55" fmla="*/ 0 h 170"/>
                  <a:gd name="T56" fmla="*/ 0 w 145"/>
                  <a:gd name="T57" fmla="*/ 0 h 170"/>
                  <a:gd name="T58" fmla="*/ 0 w 145"/>
                  <a:gd name="T59" fmla="*/ 0 h 170"/>
                  <a:gd name="T60" fmla="*/ 0 w 145"/>
                  <a:gd name="T61" fmla="*/ 0 h 170"/>
                  <a:gd name="T62" fmla="*/ 0 w 145"/>
                  <a:gd name="T63" fmla="*/ 0 h 170"/>
                  <a:gd name="T64" fmla="*/ 0 w 145"/>
                  <a:gd name="T65" fmla="*/ 0 h 170"/>
                  <a:gd name="T66" fmla="*/ 0 w 145"/>
                  <a:gd name="T67" fmla="*/ 0 h 170"/>
                  <a:gd name="T68" fmla="*/ 0 w 145"/>
                  <a:gd name="T69" fmla="*/ 0 h 170"/>
                  <a:gd name="T70" fmla="*/ 0 w 145"/>
                  <a:gd name="T71" fmla="*/ 0 h 170"/>
                  <a:gd name="T72" fmla="*/ 0 w 145"/>
                  <a:gd name="T73" fmla="*/ 0 h 170"/>
                  <a:gd name="T74" fmla="*/ 0 w 145"/>
                  <a:gd name="T75" fmla="*/ 0 h 170"/>
                  <a:gd name="T76" fmla="*/ 0 w 145"/>
                  <a:gd name="T77" fmla="*/ 0 h 170"/>
                  <a:gd name="T78" fmla="*/ 0 w 145"/>
                  <a:gd name="T79" fmla="*/ 0 h 170"/>
                  <a:gd name="T80" fmla="*/ 0 w 145"/>
                  <a:gd name="T81" fmla="*/ 0 h 170"/>
                  <a:gd name="T82" fmla="*/ 0 w 145"/>
                  <a:gd name="T83" fmla="*/ 0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5"/>
                  <a:gd name="T127" fmla="*/ 0 h 170"/>
                  <a:gd name="T128" fmla="*/ 145 w 145"/>
                  <a:gd name="T129" fmla="*/ 170 h 1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5" h="170">
                    <a:moveTo>
                      <a:pt x="145" y="84"/>
                    </a:moveTo>
                    <a:lnTo>
                      <a:pt x="144" y="73"/>
                    </a:lnTo>
                    <a:lnTo>
                      <a:pt x="143" y="62"/>
                    </a:lnTo>
                    <a:lnTo>
                      <a:pt x="140" y="51"/>
                    </a:lnTo>
                    <a:lnTo>
                      <a:pt x="136" y="42"/>
                    </a:lnTo>
                    <a:lnTo>
                      <a:pt x="131" y="33"/>
                    </a:lnTo>
                    <a:lnTo>
                      <a:pt x="126" y="25"/>
                    </a:lnTo>
                    <a:lnTo>
                      <a:pt x="120" y="18"/>
                    </a:lnTo>
                    <a:lnTo>
                      <a:pt x="113" y="12"/>
                    </a:lnTo>
                    <a:lnTo>
                      <a:pt x="106" y="8"/>
                    </a:lnTo>
                    <a:lnTo>
                      <a:pt x="99" y="6"/>
                    </a:lnTo>
                    <a:lnTo>
                      <a:pt x="92" y="4"/>
                    </a:lnTo>
                    <a:lnTo>
                      <a:pt x="85" y="2"/>
                    </a:lnTo>
                    <a:lnTo>
                      <a:pt x="78" y="1"/>
                    </a:lnTo>
                    <a:lnTo>
                      <a:pt x="71" y="0"/>
                    </a:lnTo>
                    <a:lnTo>
                      <a:pt x="64" y="0"/>
                    </a:lnTo>
                    <a:lnTo>
                      <a:pt x="57" y="0"/>
                    </a:lnTo>
                    <a:lnTo>
                      <a:pt x="51" y="1"/>
                    </a:lnTo>
                    <a:lnTo>
                      <a:pt x="45" y="5"/>
                    </a:lnTo>
                    <a:lnTo>
                      <a:pt x="39" y="7"/>
                    </a:lnTo>
                    <a:lnTo>
                      <a:pt x="34" y="11"/>
                    </a:lnTo>
                    <a:lnTo>
                      <a:pt x="24" y="19"/>
                    </a:lnTo>
                    <a:lnTo>
                      <a:pt x="16" y="30"/>
                    </a:lnTo>
                    <a:lnTo>
                      <a:pt x="12" y="36"/>
                    </a:lnTo>
                    <a:lnTo>
                      <a:pt x="9" y="42"/>
                    </a:lnTo>
                    <a:lnTo>
                      <a:pt x="7" y="48"/>
                    </a:lnTo>
                    <a:lnTo>
                      <a:pt x="4" y="55"/>
                    </a:lnTo>
                    <a:lnTo>
                      <a:pt x="3" y="61"/>
                    </a:lnTo>
                    <a:lnTo>
                      <a:pt x="1" y="68"/>
                    </a:lnTo>
                    <a:lnTo>
                      <a:pt x="0" y="77"/>
                    </a:lnTo>
                    <a:lnTo>
                      <a:pt x="0" y="84"/>
                    </a:lnTo>
                    <a:lnTo>
                      <a:pt x="1" y="92"/>
                    </a:lnTo>
                    <a:lnTo>
                      <a:pt x="2" y="101"/>
                    </a:lnTo>
                    <a:lnTo>
                      <a:pt x="3" y="109"/>
                    </a:lnTo>
                    <a:lnTo>
                      <a:pt x="6" y="117"/>
                    </a:lnTo>
                    <a:lnTo>
                      <a:pt x="9" y="125"/>
                    </a:lnTo>
                    <a:lnTo>
                      <a:pt x="12" y="132"/>
                    </a:lnTo>
                    <a:lnTo>
                      <a:pt x="17" y="139"/>
                    </a:lnTo>
                    <a:lnTo>
                      <a:pt x="21" y="145"/>
                    </a:lnTo>
                    <a:lnTo>
                      <a:pt x="26" y="151"/>
                    </a:lnTo>
                    <a:lnTo>
                      <a:pt x="32" y="156"/>
                    </a:lnTo>
                    <a:lnTo>
                      <a:pt x="38" y="159"/>
                    </a:lnTo>
                    <a:lnTo>
                      <a:pt x="45" y="163"/>
                    </a:lnTo>
                    <a:lnTo>
                      <a:pt x="52" y="166"/>
                    </a:lnTo>
                    <a:lnTo>
                      <a:pt x="59" y="169"/>
                    </a:lnTo>
                    <a:lnTo>
                      <a:pt x="66" y="170"/>
                    </a:lnTo>
                    <a:lnTo>
                      <a:pt x="73" y="170"/>
                    </a:lnTo>
                    <a:lnTo>
                      <a:pt x="80" y="170"/>
                    </a:lnTo>
                    <a:lnTo>
                      <a:pt x="88" y="169"/>
                    </a:lnTo>
                    <a:lnTo>
                      <a:pt x="94" y="166"/>
                    </a:lnTo>
                    <a:lnTo>
                      <a:pt x="101" y="163"/>
                    </a:lnTo>
                    <a:lnTo>
                      <a:pt x="107" y="159"/>
                    </a:lnTo>
                    <a:lnTo>
                      <a:pt x="113" y="156"/>
                    </a:lnTo>
                    <a:lnTo>
                      <a:pt x="119" y="151"/>
                    </a:lnTo>
                    <a:lnTo>
                      <a:pt x="124" y="145"/>
                    </a:lnTo>
                    <a:lnTo>
                      <a:pt x="129" y="139"/>
                    </a:lnTo>
                    <a:lnTo>
                      <a:pt x="133" y="132"/>
                    </a:lnTo>
                    <a:lnTo>
                      <a:pt x="136" y="125"/>
                    </a:lnTo>
                    <a:lnTo>
                      <a:pt x="139" y="117"/>
                    </a:lnTo>
                    <a:lnTo>
                      <a:pt x="142" y="109"/>
                    </a:lnTo>
                    <a:lnTo>
                      <a:pt x="144" y="101"/>
                    </a:lnTo>
                    <a:lnTo>
                      <a:pt x="145" y="92"/>
                    </a:lnTo>
                    <a:lnTo>
                      <a:pt x="145" y="84"/>
                    </a:lnTo>
                    <a:close/>
                    <a:moveTo>
                      <a:pt x="136" y="84"/>
                    </a:moveTo>
                    <a:lnTo>
                      <a:pt x="136" y="91"/>
                    </a:lnTo>
                    <a:lnTo>
                      <a:pt x="135" y="99"/>
                    </a:lnTo>
                    <a:lnTo>
                      <a:pt x="133" y="107"/>
                    </a:lnTo>
                    <a:lnTo>
                      <a:pt x="131" y="113"/>
                    </a:lnTo>
                    <a:lnTo>
                      <a:pt x="128" y="120"/>
                    </a:lnTo>
                    <a:lnTo>
                      <a:pt x="125" y="126"/>
                    </a:lnTo>
                    <a:lnTo>
                      <a:pt x="122" y="132"/>
                    </a:lnTo>
                    <a:lnTo>
                      <a:pt x="118" y="138"/>
                    </a:lnTo>
                    <a:lnTo>
                      <a:pt x="113" y="143"/>
                    </a:lnTo>
                    <a:lnTo>
                      <a:pt x="108" y="146"/>
                    </a:lnTo>
                    <a:lnTo>
                      <a:pt x="103" y="150"/>
                    </a:lnTo>
                    <a:lnTo>
                      <a:pt x="98" y="153"/>
                    </a:lnTo>
                    <a:lnTo>
                      <a:pt x="92" y="156"/>
                    </a:lnTo>
                    <a:lnTo>
                      <a:pt x="86" y="158"/>
                    </a:lnTo>
                    <a:lnTo>
                      <a:pt x="80" y="159"/>
                    </a:lnTo>
                    <a:lnTo>
                      <a:pt x="73" y="159"/>
                    </a:lnTo>
                    <a:lnTo>
                      <a:pt x="67" y="159"/>
                    </a:lnTo>
                    <a:lnTo>
                      <a:pt x="60" y="158"/>
                    </a:lnTo>
                    <a:lnTo>
                      <a:pt x="54" y="156"/>
                    </a:lnTo>
                    <a:lnTo>
                      <a:pt x="49" y="153"/>
                    </a:lnTo>
                    <a:lnTo>
                      <a:pt x="42" y="150"/>
                    </a:lnTo>
                    <a:lnTo>
                      <a:pt x="37" y="146"/>
                    </a:lnTo>
                    <a:lnTo>
                      <a:pt x="32" y="143"/>
                    </a:lnTo>
                    <a:lnTo>
                      <a:pt x="28" y="138"/>
                    </a:lnTo>
                    <a:lnTo>
                      <a:pt x="24" y="132"/>
                    </a:lnTo>
                    <a:lnTo>
                      <a:pt x="20" y="126"/>
                    </a:lnTo>
                    <a:lnTo>
                      <a:pt x="17" y="120"/>
                    </a:lnTo>
                    <a:lnTo>
                      <a:pt x="14" y="113"/>
                    </a:lnTo>
                    <a:lnTo>
                      <a:pt x="12" y="107"/>
                    </a:lnTo>
                    <a:lnTo>
                      <a:pt x="10" y="99"/>
                    </a:lnTo>
                    <a:lnTo>
                      <a:pt x="9" y="91"/>
                    </a:lnTo>
                    <a:lnTo>
                      <a:pt x="9" y="84"/>
                    </a:lnTo>
                    <a:lnTo>
                      <a:pt x="9" y="77"/>
                    </a:lnTo>
                    <a:lnTo>
                      <a:pt x="10" y="68"/>
                    </a:lnTo>
                    <a:lnTo>
                      <a:pt x="12" y="61"/>
                    </a:lnTo>
                    <a:lnTo>
                      <a:pt x="14" y="54"/>
                    </a:lnTo>
                    <a:lnTo>
                      <a:pt x="17" y="48"/>
                    </a:lnTo>
                    <a:lnTo>
                      <a:pt x="20" y="42"/>
                    </a:lnTo>
                    <a:lnTo>
                      <a:pt x="24" y="36"/>
                    </a:lnTo>
                    <a:lnTo>
                      <a:pt x="28" y="30"/>
                    </a:lnTo>
                    <a:lnTo>
                      <a:pt x="32" y="25"/>
                    </a:lnTo>
                    <a:lnTo>
                      <a:pt x="37" y="21"/>
                    </a:lnTo>
                    <a:lnTo>
                      <a:pt x="42" y="18"/>
                    </a:lnTo>
                    <a:lnTo>
                      <a:pt x="49" y="14"/>
                    </a:lnTo>
                    <a:lnTo>
                      <a:pt x="54" y="12"/>
                    </a:lnTo>
                    <a:lnTo>
                      <a:pt x="60" y="9"/>
                    </a:lnTo>
                    <a:lnTo>
                      <a:pt x="67" y="8"/>
                    </a:lnTo>
                    <a:lnTo>
                      <a:pt x="73" y="8"/>
                    </a:lnTo>
                    <a:lnTo>
                      <a:pt x="80" y="8"/>
                    </a:lnTo>
                    <a:lnTo>
                      <a:pt x="86" y="9"/>
                    </a:lnTo>
                    <a:lnTo>
                      <a:pt x="92" y="12"/>
                    </a:lnTo>
                    <a:lnTo>
                      <a:pt x="98" y="14"/>
                    </a:lnTo>
                    <a:lnTo>
                      <a:pt x="103" y="18"/>
                    </a:lnTo>
                    <a:lnTo>
                      <a:pt x="108" y="21"/>
                    </a:lnTo>
                    <a:lnTo>
                      <a:pt x="113" y="25"/>
                    </a:lnTo>
                    <a:lnTo>
                      <a:pt x="118" y="30"/>
                    </a:lnTo>
                    <a:lnTo>
                      <a:pt x="122" y="36"/>
                    </a:lnTo>
                    <a:lnTo>
                      <a:pt x="125" y="42"/>
                    </a:lnTo>
                    <a:lnTo>
                      <a:pt x="128" y="48"/>
                    </a:lnTo>
                    <a:lnTo>
                      <a:pt x="131" y="54"/>
                    </a:lnTo>
                    <a:lnTo>
                      <a:pt x="133" y="61"/>
                    </a:lnTo>
                    <a:lnTo>
                      <a:pt x="135" y="68"/>
                    </a:lnTo>
                    <a:lnTo>
                      <a:pt x="136" y="77"/>
                    </a:lnTo>
                    <a:lnTo>
                      <a:pt x="136" y="84"/>
                    </a:lnTo>
                    <a:close/>
                  </a:path>
                </a:pathLst>
              </a:custGeom>
              <a:solidFill>
                <a:srgbClr val="F8D7AC"/>
              </a:solidFill>
              <a:ln w="9525">
                <a:noFill/>
                <a:round/>
                <a:headEnd/>
                <a:tailEnd/>
              </a:ln>
            </p:spPr>
            <p:txBody>
              <a:bodyPr/>
              <a:lstStyle/>
              <a:p>
                <a:endParaRPr lang="zh-CN" altLang="en-US"/>
              </a:p>
            </p:txBody>
          </p:sp>
          <p:sp>
            <p:nvSpPr>
              <p:cNvPr id="18468" name="Freeform 90"/>
              <p:cNvSpPr>
                <a:spLocks noEditPoints="1"/>
              </p:cNvSpPr>
              <p:nvPr/>
            </p:nvSpPr>
            <p:spPr bwMode="auto">
              <a:xfrm>
                <a:off x="1148" y="2646"/>
                <a:ext cx="27" cy="27"/>
              </a:xfrm>
              <a:custGeom>
                <a:avLst/>
                <a:gdLst>
                  <a:gd name="T0" fmla="*/ 0 w 136"/>
                  <a:gd name="T1" fmla="*/ 0 h 162"/>
                  <a:gd name="T2" fmla="*/ 0 w 136"/>
                  <a:gd name="T3" fmla="*/ 0 h 162"/>
                  <a:gd name="T4" fmla="*/ 0 w 136"/>
                  <a:gd name="T5" fmla="*/ 0 h 162"/>
                  <a:gd name="T6" fmla="*/ 0 w 136"/>
                  <a:gd name="T7" fmla="*/ 0 h 162"/>
                  <a:gd name="T8" fmla="*/ 0 w 136"/>
                  <a:gd name="T9" fmla="*/ 0 h 162"/>
                  <a:gd name="T10" fmla="*/ 0 w 136"/>
                  <a:gd name="T11" fmla="*/ 0 h 162"/>
                  <a:gd name="T12" fmla="*/ 0 w 136"/>
                  <a:gd name="T13" fmla="*/ 0 h 162"/>
                  <a:gd name="T14" fmla="*/ 0 w 136"/>
                  <a:gd name="T15" fmla="*/ 0 h 162"/>
                  <a:gd name="T16" fmla="*/ 0 w 136"/>
                  <a:gd name="T17" fmla="*/ 0 h 162"/>
                  <a:gd name="T18" fmla="*/ 0 w 136"/>
                  <a:gd name="T19" fmla="*/ 0 h 162"/>
                  <a:gd name="T20" fmla="*/ 0 w 136"/>
                  <a:gd name="T21" fmla="*/ 0 h 162"/>
                  <a:gd name="T22" fmla="*/ 0 w 136"/>
                  <a:gd name="T23" fmla="*/ 0 h 162"/>
                  <a:gd name="T24" fmla="*/ 0 w 136"/>
                  <a:gd name="T25" fmla="*/ 0 h 162"/>
                  <a:gd name="T26" fmla="*/ 0 w 136"/>
                  <a:gd name="T27" fmla="*/ 0 h 162"/>
                  <a:gd name="T28" fmla="*/ 0 w 136"/>
                  <a:gd name="T29" fmla="*/ 0 h 162"/>
                  <a:gd name="T30" fmla="*/ 0 w 136"/>
                  <a:gd name="T31" fmla="*/ 0 h 162"/>
                  <a:gd name="T32" fmla="*/ 0 w 136"/>
                  <a:gd name="T33" fmla="*/ 0 h 162"/>
                  <a:gd name="T34" fmla="*/ 0 w 136"/>
                  <a:gd name="T35" fmla="*/ 0 h 162"/>
                  <a:gd name="T36" fmla="*/ 0 w 136"/>
                  <a:gd name="T37" fmla="*/ 0 h 162"/>
                  <a:gd name="T38" fmla="*/ 0 w 136"/>
                  <a:gd name="T39" fmla="*/ 0 h 162"/>
                  <a:gd name="T40" fmla="*/ 0 w 136"/>
                  <a:gd name="T41" fmla="*/ 0 h 162"/>
                  <a:gd name="T42" fmla="*/ 0 w 136"/>
                  <a:gd name="T43" fmla="*/ 0 h 162"/>
                  <a:gd name="T44" fmla="*/ 0 w 136"/>
                  <a:gd name="T45" fmla="*/ 0 h 162"/>
                  <a:gd name="T46" fmla="*/ 0 w 136"/>
                  <a:gd name="T47" fmla="*/ 0 h 162"/>
                  <a:gd name="T48" fmla="*/ 0 w 136"/>
                  <a:gd name="T49" fmla="*/ 0 h 162"/>
                  <a:gd name="T50" fmla="*/ 0 w 136"/>
                  <a:gd name="T51" fmla="*/ 0 h 162"/>
                  <a:gd name="T52" fmla="*/ 0 w 136"/>
                  <a:gd name="T53" fmla="*/ 0 h 162"/>
                  <a:gd name="T54" fmla="*/ 0 w 136"/>
                  <a:gd name="T55" fmla="*/ 0 h 162"/>
                  <a:gd name="T56" fmla="*/ 0 w 136"/>
                  <a:gd name="T57" fmla="*/ 0 h 162"/>
                  <a:gd name="T58" fmla="*/ 0 w 136"/>
                  <a:gd name="T59" fmla="*/ 0 h 162"/>
                  <a:gd name="T60" fmla="*/ 0 w 136"/>
                  <a:gd name="T61" fmla="*/ 0 h 162"/>
                  <a:gd name="T62" fmla="*/ 0 w 136"/>
                  <a:gd name="T63" fmla="*/ 0 h 162"/>
                  <a:gd name="T64" fmla="*/ 0 w 136"/>
                  <a:gd name="T65" fmla="*/ 0 h 162"/>
                  <a:gd name="T66" fmla="*/ 0 w 136"/>
                  <a:gd name="T67" fmla="*/ 0 h 162"/>
                  <a:gd name="T68" fmla="*/ 0 w 136"/>
                  <a:gd name="T69" fmla="*/ 0 h 162"/>
                  <a:gd name="T70" fmla="*/ 0 w 136"/>
                  <a:gd name="T71" fmla="*/ 0 h 162"/>
                  <a:gd name="T72" fmla="*/ 0 w 136"/>
                  <a:gd name="T73" fmla="*/ 0 h 162"/>
                  <a:gd name="T74" fmla="*/ 0 w 136"/>
                  <a:gd name="T75" fmla="*/ 0 h 162"/>
                  <a:gd name="T76" fmla="*/ 0 w 136"/>
                  <a:gd name="T77" fmla="*/ 0 h 162"/>
                  <a:gd name="T78" fmla="*/ 0 w 136"/>
                  <a:gd name="T79" fmla="*/ 0 h 162"/>
                  <a:gd name="T80" fmla="*/ 0 w 136"/>
                  <a:gd name="T81" fmla="*/ 0 h 162"/>
                  <a:gd name="T82" fmla="*/ 0 w 136"/>
                  <a:gd name="T83" fmla="*/ 0 h 162"/>
                  <a:gd name="T84" fmla="*/ 0 w 136"/>
                  <a:gd name="T85" fmla="*/ 0 h 1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
                  <a:gd name="T130" fmla="*/ 0 h 162"/>
                  <a:gd name="T131" fmla="*/ 136 w 136"/>
                  <a:gd name="T132" fmla="*/ 162 h 1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 h="162">
                    <a:moveTo>
                      <a:pt x="136" y="82"/>
                    </a:moveTo>
                    <a:lnTo>
                      <a:pt x="135" y="73"/>
                    </a:lnTo>
                    <a:lnTo>
                      <a:pt x="134" y="65"/>
                    </a:lnTo>
                    <a:lnTo>
                      <a:pt x="133" y="58"/>
                    </a:lnTo>
                    <a:lnTo>
                      <a:pt x="130" y="51"/>
                    </a:lnTo>
                    <a:lnTo>
                      <a:pt x="127" y="43"/>
                    </a:lnTo>
                    <a:lnTo>
                      <a:pt x="124" y="36"/>
                    </a:lnTo>
                    <a:lnTo>
                      <a:pt x="120" y="30"/>
                    </a:lnTo>
                    <a:lnTo>
                      <a:pt x="116" y="24"/>
                    </a:lnTo>
                    <a:lnTo>
                      <a:pt x="111" y="19"/>
                    </a:lnTo>
                    <a:lnTo>
                      <a:pt x="106" y="15"/>
                    </a:lnTo>
                    <a:lnTo>
                      <a:pt x="100" y="11"/>
                    </a:lnTo>
                    <a:lnTo>
                      <a:pt x="94" y="7"/>
                    </a:lnTo>
                    <a:lnTo>
                      <a:pt x="88" y="5"/>
                    </a:lnTo>
                    <a:lnTo>
                      <a:pt x="82" y="3"/>
                    </a:lnTo>
                    <a:lnTo>
                      <a:pt x="75" y="2"/>
                    </a:lnTo>
                    <a:lnTo>
                      <a:pt x="68" y="0"/>
                    </a:lnTo>
                    <a:lnTo>
                      <a:pt x="61" y="2"/>
                    </a:lnTo>
                    <a:lnTo>
                      <a:pt x="55" y="3"/>
                    </a:lnTo>
                    <a:lnTo>
                      <a:pt x="48" y="5"/>
                    </a:lnTo>
                    <a:lnTo>
                      <a:pt x="42" y="7"/>
                    </a:lnTo>
                    <a:lnTo>
                      <a:pt x="35" y="11"/>
                    </a:lnTo>
                    <a:lnTo>
                      <a:pt x="29" y="15"/>
                    </a:lnTo>
                    <a:lnTo>
                      <a:pt x="24" y="19"/>
                    </a:lnTo>
                    <a:lnTo>
                      <a:pt x="19" y="24"/>
                    </a:lnTo>
                    <a:lnTo>
                      <a:pt x="15" y="30"/>
                    </a:lnTo>
                    <a:lnTo>
                      <a:pt x="11" y="36"/>
                    </a:lnTo>
                    <a:lnTo>
                      <a:pt x="8" y="43"/>
                    </a:lnTo>
                    <a:lnTo>
                      <a:pt x="5" y="51"/>
                    </a:lnTo>
                    <a:lnTo>
                      <a:pt x="3" y="58"/>
                    </a:lnTo>
                    <a:lnTo>
                      <a:pt x="1" y="65"/>
                    </a:lnTo>
                    <a:lnTo>
                      <a:pt x="0" y="73"/>
                    </a:lnTo>
                    <a:lnTo>
                      <a:pt x="0" y="82"/>
                    </a:lnTo>
                    <a:lnTo>
                      <a:pt x="0" y="90"/>
                    </a:lnTo>
                    <a:lnTo>
                      <a:pt x="1" y="99"/>
                    </a:lnTo>
                    <a:lnTo>
                      <a:pt x="3" y="106"/>
                    </a:lnTo>
                    <a:lnTo>
                      <a:pt x="5" y="113"/>
                    </a:lnTo>
                    <a:lnTo>
                      <a:pt x="8" y="120"/>
                    </a:lnTo>
                    <a:lnTo>
                      <a:pt x="11" y="127"/>
                    </a:lnTo>
                    <a:lnTo>
                      <a:pt x="15" y="133"/>
                    </a:lnTo>
                    <a:lnTo>
                      <a:pt x="19" y="139"/>
                    </a:lnTo>
                    <a:lnTo>
                      <a:pt x="24" y="144"/>
                    </a:lnTo>
                    <a:lnTo>
                      <a:pt x="29" y="149"/>
                    </a:lnTo>
                    <a:lnTo>
                      <a:pt x="35" y="153"/>
                    </a:lnTo>
                    <a:lnTo>
                      <a:pt x="42" y="156"/>
                    </a:lnTo>
                    <a:lnTo>
                      <a:pt x="48" y="159"/>
                    </a:lnTo>
                    <a:lnTo>
                      <a:pt x="55" y="161"/>
                    </a:lnTo>
                    <a:lnTo>
                      <a:pt x="61" y="162"/>
                    </a:lnTo>
                    <a:lnTo>
                      <a:pt x="68" y="162"/>
                    </a:lnTo>
                    <a:lnTo>
                      <a:pt x="75" y="162"/>
                    </a:lnTo>
                    <a:lnTo>
                      <a:pt x="82" y="161"/>
                    </a:lnTo>
                    <a:lnTo>
                      <a:pt x="88" y="159"/>
                    </a:lnTo>
                    <a:lnTo>
                      <a:pt x="94" y="156"/>
                    </a:lnTo>
                    <a:lnTo>
                      <a:pt x="100" y="153"/>
                    </a:lnTo>
                    <a:lnTo>
                      <a:pt x="106" y="149"/>
                    </a:lnTo>
                    <a:lnTo>
                      <a:pt x="111" y="144"/>
                    </a:lnTo>
                    <a:lnTo>
                      <a:pt x="116" y="139"/>
                    </a:lnTo>
                    <a:lnTo>
                      <a:pt x="120" y="133"/>
                    </a:lnTo>
                    <a:lnTo>
                      <a:pt x="124" y="127"/>
                    </a:lnTo>
                    <a:lnTo>
                      <a:pt x="127" y="120"/>
                    </a:lnTo>
                    <a:lnTo>
                      <a:pt x="130" y="113"/>
                    </a:lnTo>
                    <a:lnTo>
                      <a:pt x="133" y="106"/>
                    </a:lnTo>
                    <a:lnTo>
                      <a:pt x="134" y="99"/>
                    </a:lnTo>
                    <a:lnTo>
                      <a:pt x="135" y="90"/>
                    </a:lnTo>
                    <a:lnTo>
                      <a:pt x="136" y="82"/>
                    </a:lnTo>
                    <a:close/>
                    <a:moveTo>
                      <a:pt x="127" y="82"/>
                    </a:moveTo>
                    <a:lnTo>
                      <a:pt x="126" y="89"/>
                    </a:lnTo>
                    <a:lnTo>
                      <a:pt x="125" y="96"/>
                    </a:lnTo>
                    <a:lnTo>
                      <a:pt x="124" y="102"/>
                    </a:lnTo>
                    <a:lnTo>
                      <a:pt x="122" y="109"/>
                    </a:lnTo>
                    <a:lnTo>
                      <a:pt x="120" y="115"/>
                    </a:lnTo>
                    <a:lnTo>
                      <a:pt x="117" y="121"/>
                    </a:lnTo>
                    <a:lnTo>
                      <a:pt x="113" y="126"/>
                    </a:lnTo>
                    <a:lnTo>
                      <a:pt x="109" y="131"/>
                    </a:lnTo>
                    <a:lnTo>
                      <a:pt x="105" y="136"/>
                    </a:lnTo>
                    <a:lnTo>
                      <a:pt x="101" y="141"/>
                    </a:lnTo>
                    <a:lnTo>
                      <a:pt x="96" y="143"/>
                    </a:lnTo>
                    <a:lnTo>
                      <a:pt x="91" y="147"/>
                    </a:lnTo>
                    <a:lnTo>
                      <a:pt x="85" y="149"/>
                    </a:lnTo>
                    <a:lnTo>
                      <a:pt x="80" y="150"/>
                    </a:lnTo>
                    <a:lnTo>
                      <a:pt x="74" y="151"/>
                    </a:lnTo>
                    <a:lnTo>
                      <a:pt x="68" y="151"/>
                    </a:lnTo>
                    <a:lnTo>
                      <a:pt x="62" y="151"/>
                    </a:lnTo>
                    <a:lnTo>
                      <a:pt x="56" y="150"/>
                    </a:lnTo>
                    <a:lnTo>
                      <a:pt x="51" y="149"/>
                    </a:lnTo>
                    <a:lnTo>
                      <a:pt x="45" y="147"/>
                    </a:lnTo>
                    <a:lnTo>
                      <a:pt x="40" y="143"/>
                    </a:lnTo>
                    <a:lnTo>
                      <a:pt x="34" y="141"/>
                    </a:lnTo>
                    <a:lnTo>
                      <a:pt x="30" y="136"/>
                    </a:lnTo>
                    <a:lnTo>
                      <a:pt x="26" y="131"/>
                    </a:lnTo>
                    <a:lnTo>
                      <a:pt x="22" y="126"/>
                    </a:lnTo>
                    <a:lnTo>
                      <a:pt x="19" y="121"/>
                    </a:lnTo>
                    <a:lnTo>
                      <a:pt x="16" y="115"/>
                    </a:lnTo>
                    <a:lnTo>
                      <a:pt x="13" y="109"/>
                    </a:lnTo>
                    <a:lnTo>
                      <a:pt x="11" y="102"/>
                    </a:lnTo>
                    <a:lnTo>
                      <a:pt x="10" y="96"/>
                    </a:lnTo>
                    <a:lnTo>
                      <a:pt x="9" y="89"/>
                    </a:lnTo>
                    <a:lnTo>
                      <a:pt x="9" y="82"/>
                    </a:lnTo>
                    <a:lnTo>
                      <a:pt x="9" y="75"/>
                    </a:lnTo>
                    <a:lnTo>
                      <a:pt x="10" y="67"/>
                    </a:lnTo>
                    <a:lnTo>
                      <a:pt x="11" y="61"/>
                    </a:lnTo>
                    <a:lnTo>
                      <a:pt x="13" y="54"/>
                    </a:lnTo>
                    <a:lnTo>
                      <a:pt x="16" y="48"/>
                    </a:lnTo>
                    <a:lnTo>
                      <a:pt x="19" y="42"/>
                    </a:lnTo>
                    <a:lnTo>
                      <a:pt x="22" y="37"/>
                    </a:lnTo>
                    <a:lnTo>
                      <a:pt x="26" y="33"/>
                    </a:lnTo>
                    <a:lnTo>
                      <a:pt x="30" y="28"/>
                    </a:lnTo>
                    <a:lnTo>
                      <a:pt x="34" y="23"/>
                    </a:lnTo>
                    <a:lnTo>
                      <a:pt x="40" y="21"/>
                    </a:lnTo>
                    <a:lnTo>
                      <a:pt x="45" y="17"/>
                    </a:lnTo>
                    <a:lnTo>
                      <a:pt x="51" y="15"/>
                    </a:lnTo>
                    <a:lnTo>
                      <a:pt x="56" y="13"/>
                    </a:lnTo>
                    <a:lnTo>
                      <a:pt x="62" y="12"/>
                    </a:lnTo>
                    <a:lnTo>
                      <a:pt x="68" y="11"/>
                    </a:lnTo>
                    <a:lnTo>
                      <a:pt x="74" y="12"/>
                    </a:lnTo>
                    <a:lnTo>
                      <a:pt x="80" y="13"/>
                    </a:lnTo>
                    <a:lnTo>
                      <a:pt x="85" y="15"/>
                    </a:lnTo>
                    <a:lnTo>
                      <a:pt x="91" y="17"/>
                    </a:lnTo>
                    <a:lnTo>
                      <a:pt x="96" y="21"/>
                    </a:lnTo>
                    <a:lnTo>
                      <a:pt x="101" y="23"/>
                    </a:lnTo>
                    <a:lnTo>
                      <a:pt x="105" y="28"/>
                    </a:lnTo>
                    <a:lnTo>
                      <a:pt x="109" y="33"/>
                    </a:lnTo>
                    <a:lnTo>
                      <a:pt x="113" y="37"/>
                    </a:lnTo>
                    <a:lnTo>
                      <a:pt x="117" y="42"/>
                    </a:lnTo>
                    <a:lnTo>
                      <a:pt x="120" y="48"/>
                    </a:lnTo>
                    <a:lnTo>
                      <a:pt x="122" y="54"/>
                    </a:lnTo>
                    <a:lnTo>
                      <a:pt x="124" y="61"/>
                    </a:lnTo>
                    <a:lnTo>
                      <a:pt x="125" y="67"/>
                    </a:lnTo>
                    <a:lnTo>
                      <a:pt x="126" y="75"/>
                    </a:lnTo>
                    <a:lnTo>
                      <a:pt x="127" y="82"/>
                    </a:lnTo>
                    <a:close/>
                  </a:path>
                </a:pathLst>
              </a:custGeom>
              <a:solidFill>
                <a:srgbClr val="F9DAB0"/>
              </a:solidFill>
              <a:ln w="9525">
                <a:noFill/>
                <a:round/>
                <a:headEnd/>
                <a:tailEnd/>
              </a:ln>
            </p:spPr>
            <p:txBody>
              <a:bodyPr/>
              <a:lstStyle/>
              <a:p>
                <a:endParaRPr lang="zh-CN" altLang="en-US"/>
              </a:p>
            </p:txBody>
          </p:sp>
          <p:sp>
            <p:nvSpPr>
              <p:cNvPr id="18469" name="Freeform 91"/>
              <p:cNvSpPr>
                <a:spLocks noEditPoints="1"/>
              </p:cNvSpPr>
              <p:nvPr/>
            </p:nvSpPr>
            <p:spPr bwMode="auto">
              <a:xfrm>
                <a:off x="1149" y="2647"/>
                <a:ext cx="25" cy="25"/>
              </a:xfrm>
              <a:custGeom>
                <a:avLst/>
                <a:gdLst>
                  <a:gd name="T0" fmla="*/ 0 w 127"/>
                  <a:gd name="T1" fmla="*/ 0 h 151"/>
                  <a:gd name="T2" fmla="*/ 0 w 127"/>
                  <a:gd name="T3" fmla="*/ 0 h 151"/>
                  <a:gd name="T4" fmla="*/ 0 w 127"/>
                  <a:gd name="T5" fmla="*/ 0 h 151"/>
                  <a:gd name="T6" fmla="*/ 0 w 127"/>
                  <a:gd name="T7" fmla="*/ 0 h 151"/>
                  <a:gd name="T8" fmla="*/ 0 w 127"/>
                  <a:gd name="T9" fmla="*/ 0 h 151"/>
                  <a:gd name="T10" fmla="*/ 0 w 127"/>
                  <a:gd name="T11" fmla="*/ 0 h 151"/>
                  <a:gd name="T12" fmla="*/ 0 w 127"/>
                  <a:gd name="T13" fmla="*/ 0 h 151"/>
                  <a:gd name="T14" fmla="*/ 0 w 127"/>
                  <a:gd name="T15" fmla="*/ 0 h 151"/>
                  <a:gd name="T16" fmla="*/ 0 w 127"/>
                  <a:gd name="T17" fmla="*/ 0 h 151"/>
                  <a:gd name="T18" fmla="*/ 0 w 127"/>
                  <a:gd name="T19" fmla="*/ 0 h 151"/>
                  <a:gd name="T20" fmla="*/ 0 w 127"/>
                  <a:gd name="T21" fmla="*/ 0 h 151"/>
                  <a:gd name="T22" fmla="*/ 0 w 127"/>
                  <a:gd name="T23" fmla="*/ 0 h 151"/>
                  <a:gd name="T24" fmla="*/ 0 w 127"/>
                  <a:gd name="T25" fmla="*/ 0 h 151"/>
                  <a:gd name="T26" fmla="*/ 0 w 127"/>
                  <a:gd name="T27" fmla="*/ 0 h 151"/>
                  <a:gd name="T28" fmla="*/ 0 w 127"/>
                  <a:gd name="T29" fmla="*/ 0 h 151"/>
                  <a:gd name="T30" fmla="*/ 0 w 127"/>
                  <a:gd name="T31" fmla="*/ 0 h 151"/>
                  <a:gd name="T32" fmla="*/ 0 w 127"/>
                  <a:gd name="T33" fmla="*/ 0 h 151"/>
                  <a:gd name="T34" fmla="*/ 0 w 127"/>
                  <a:gd name="T35" fmla="*/ 0 h 151"/>
                  <a:gd name="T36" fmla="*/ 0 w 127"/>
                  <a:gd name="T37" fmla="*/ 0 h 151"/>
                  <a:gd name="T38" fmla="*/ 0 w 127"/>
                  <a:gd name="T39" fmla="*/ 0 h 151"/>
                  <a:gd name="T40" fmla="*/ 0 w 127"/>
                  <a:gd name="T41" fmla="*/ 0 h 151"/>
                  <a:gd name="T42" fmla="*/ 0 w 127"/>
                  <a:gd name="T43" fmla="*/ 0 h 151"/>
                  <a:gd name="T44" fmla="*/ 0 w 127"/>
                  <a:gd name="T45" fmla="*/ 0 h 151"/>
                  <a:gd name="T46" fmla="*/ 0 w 127"/>
                  <a:gd name="T47" fmla="*/ 0 h 151"/>
                  <a:gd name="T48" fmla="*/ 0 w 127"/>
                  <a:gd name="T49" fmla="*/ 0 h 151"/>
                  <a:gd name="T50" fmla="*/ 0 w 127"/>
                  <a:gd name="T51" fmla="*/ 0 h 151"/>
                  <a:gd name="T52" fmla="*/ 0 w 127"/>
                  <a:gd name="T53" fmla="*/ 0 h 151"/>
                  <a:gd name="T54" fmla="*/ 0 w 127"/>
                  <a:gd name="T55" fmla="*/ 0 h 151"/>
                  <a:gd name="T56" fmla="*/ 0 w 127"/>
                  <a:gd name="T57" fmla="*/ 0 h 151"/>
                  <a:gd name="T58" fmla="*/ 0 w 127"/>
                  <a:gd name="T59" fmla="*/ 0 h 151"/>
                  <a:gd name="T60" fmla="*/ 0 w 127"/>
                  <a:gd name="T61" fmla="*/ 0 h 151"/>
                  <a:gd name="T62" fmla="*/ 0 w 127"/>
                  <a:gd name="T63" fmla="*/ 0 h 151"/>
                  <a:gd name="T64" fmla="*/ 0 w 127"/>
                  <a:gd name="T65" fmla="*/ 0 h 151"/>
                  <a:gd name="T66" fmla="*/ 0 w 127"/>
                  <a:gd name="T67" fmla="*/ 0 h 151"/>
                  <a:gd name="T68" fmla="*/ 0 w 127"/>
                  <a:gd name="T69" fmla="*/ 0 h 151"/>
                  <a:gd name="T70" fmla="*/ 0 w 127"/>
                  <a:gd name="T71" fmla="*/ 0 h 151"/>
                  <a:gd name="T72" fmla="*/ 0 w 127"/>
                  <a:gd name="T73" fmla="*/ 0 h 151"/>
                  <a:gd name="T74" fmla="*/ 0 w 127"/>
                  <a:gd name="T75" fmla="*/ 0 h 151"/>
                  <a:gd name="T76" fmla="*/ 0 w 127"/>
                  <a:gd name="T77" fmla="*/ 0 h 151"/>
                  <a:gd name="T78" fmla="*/ 0 w 127"/>
                  <a:gd name="T79" fmla="*/ 0 h 151"/>
                  <a:gd name="T80" fmla="*/ 0 w 127"/>
                  <a:gd name="T81" fmla="*/ 0 h 151"/>
                  <a:gd name="T82" fmla="*/ 0 w 127"/>
                  <a:gd name="T83" fmla="*/ 0 h 151"/>
                  <a:gd name="T84" fmla="*/ 0 w 127"/>
                  <a:gd name="T85" fmla="*/ 0 h 151"/>
                  <a:gd name="T86" fmla="*/ 0 w 127"/>
                  <a:gd name="T87" fmla="*/ 0 h 151"/>
                  <a:gd name="T88" fmla="*/ 0 w 127"/>
                  <a:gd name="T89" fmla="*/ 0 h 151"/>
                  <a:gd name="T90" fmla="*/ 0 w 127"/>
                  <a:gd name="T91" fmla="*/ 0 h 151"/>
                  <a:gd name="T92" fmla="*/ 0 w 127"/>
                  <a:gd name="T93" fmla="*/ 0 h 151"/>
                  <a:gd name="T94" fmla="*/ 0 w 127"/>
                  <a:gd name="T95" fmla="*/ 0 h 151"/>
                  <a:gd name="T96" fmla="*/ 0 w 127"/>
                  <a:gd name="T97" fmla="*/ 0 h 151"/>
                  <a:gd name="T98" fmla="*/ 0 w 127"/>
                  <a:gd name="T99" fmla="*/ 0 h 151"/>
                  <a:gd name="T100" fmla="*/ 0 w 127"/>
                  <a:gd name="T101" fmla="*/ 0 h 151"/>
                  <a:gd name="T102" fmla="*/ 0 w 127"/>
                  <a:gd name="T103" fmla="*/ 0 h 151"/>
                  <a:gd name="T104" fmla="*/ 0 w 127"/>
                  <a:gd name="T105" fmla="*/ 0 h 151"/>
                  <a:gd name="T106" fmla="*/ 0 w 127"/>
                  <a:gd name="T107" fmla="*/ 0 h 151"/>
                  <a:gd name="T108" fmla="*/ 0 w 127"/>
                  <a:gd name="T109" fmla="*/ 0 h 151"/>
                  <a:gd name="T110" fmla="*/ 0 w 127"/>
                  <a:gd name="T111" fmla="*/ 0 h 151"/>
                  <a:gd name="T112" fmla="*/ 0 w 127"/>
                  <a:gd name="T113" fmla="*/ 0 h 151"/>
                  <a:gd name="T114" fmla="*/ 0 w 127"/>
                  <a:gd name="T115" fmla="*/ 0 h 151"/>
                  <a:gd name="T116" fmla="*/ 0 w 127"/>
                  <a:gd name="T117" fmla="*/ 0 h 15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
                  <a:gd name="T178" fmla="*/ 0 h 151"/>
                  <a:gd name="T179" fmla="*/ 127 w 127"/>
                  <a:gd name="T180" fmla="*/ 151 h 15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 h="151">
                    <a:moveTo>
                      <a:pt x="127" y="76"/>
                    </a:moveTo>
                    <a:lnTo>
                      <a:pt x="127" y="69"/>
                    </a:lnTo>
                    <a:lnTo>
                      <a:pt x="126" y="60"/>
                    </a:lnTo>
                    <a:lnTo>
                      <a:pt x="124" y="53"/>
                    </a:lnTo>
                    <a:lnTo>
                      <a:pt x="122" y="46"/>
                    </a:lnTo>
                    <a:lnTo>
                      <a:pt x="119" y="40"/>
                    </a:lnTo>
                    <a:lnTo>
                      <a:pt x="116" y="34"/>
                    </a:lnTo>
                    <a:lnTo>
                      <a:pt x="113" y="28"/>
                    </a:lnTo>
                    <a:lnTo>
                      <a:pt x="109" y="22"/>
                    </a:lnTo>
                    <a:lnTo>
                      <a:pt x="104" y="17"/>
                    </a:lnTo>
                    <a:lnTo>
                      <a:pt x="99" y="13"/>
                    </a:lnTo>
                    <a:lnTo>
                      <a:pt x="94" y="10"/>
                    </a:lnTo>
                    <a:lnTo>
                      <a:pt x="89" y="6"/>
                    </a:lnTo>
                    <a:lnTo>
                      <a:pt x="83" y="4"/>
                    </a:lnTo>
                    <a:lnTo>
                      <a:pt x="77" y="1"/>
                    </a:lnTo>
                    <a:lnTo>
                      <a:pt x="71" y="0"/>
                    </a:lnTo>
                    <a:lnTo>
                      <a:pt x="64" y="0"/>
                    </a:lnTo>
                    <a:lnTo>
                      <a:pt x="58" y="0"/>
                    </a:lnTo>
                    <a:lnTo>
                      <a:pt x="51" y="1"/>
                    </a:lnTo>
                    <a:lnTo>
                      <a:pt x="45" y="4"/>
                    </a:lnTo>
                    <a:lnTo>
                      <a:pt x="40" y="6"/>
                    </a:lnTo>
                    <a:lnTo>
                      <a:pt x="33" y="10"/>
                    </a:lnTo>
                    <a:lnTo>
                      <a:pt x="28" y="13"/>
                    </a:lnTo>
                    <a:lnTo>
                      <a:pt x="23" y="17"/>
                    </a:lnTo>
                    <a:lnTo>
                      <a:pt x="19" y="22"/>
                    </a:lnTo>
                    <a:lnTo>
                      <a:pt x="15" y="28"/>
                    </a:lnTo>
                    <a:lnTo>
                      <a:pt x="11" y="34"/>
                    </a:lnTo>
                    <a:lnTo>
                      <a:pt x="8" y="40"/>
                    </a:lnTo>
                    <a:lnTo>
                      <a:pt x="5" y="46"/>
                    </a:lnTo>
                    <a:lnTo>
                      <a:pt x="3" y="53"/>
                    </a:lnTo>
                    <a:lnTo>
                      <a:pt x="1" y="60"/>
                    </a:lnTo>
                    <a:lnTo>
                      <a:pt x="0" y="69"/>
                    </a:lnTo>
                    <a:lnTo>
                      <a:pt x="0" y="76"/>
                    </a:lnTo>
                    <a:lnTo>
                      <a:pt x="0" y="83"/>
                    </a:lnTo>
                    <a:lnTo>
                      <a:pt x="1" y="91"/>
                    </a:lnTo>
                    <a:lnTo>
                      <a:pt x="3" y="99"/>
                    </a:lnTo>
                    <a:lnTo>
                      <a:pt x="5" y="105"/>
                    </a:lnTo>
                    <a:lnTo>
                      <a:pt x="8" y="112"/>
                    </a:lnTo>
                    <a:lnTo>
                      <a:pt x="11" y="118"/>
                    </a:lnTo>
                    <a:lnTo>
                      <a:pt x="15" y="124"/>
                    </a:lnTo>
                    <a:lnTo>
                      <a:pt x="19" y="130"/>
                    </a:lnTo>
                    <a:lnTo>
                      <a:pt x="23" y="135"/>
                    </a:lnTo>
                    <a:lnTo>
                      <a:pt x="28" y="138"/>
                    </a:lnTo>
                    <a:lnTo>
                      <a:pt x="33" y="142"/>
                    </a:lnTo>
                    <a:lnTo>
                      <a:pt x="40" y="145"/>
                    </a:lnTo>
                    <a:lnTo>
                      <a:pt x="45" y="148"/>
                    </a:lnTo>
                    <a:lnTo>
                      <a:pt x="51" y="150"/>
                    </a:lnTo>
                    <a:lnTo>
                      <a:pt x="58" y="151"/>
                    </a:lnTo>
                    <a:lnTo>
                      <a:pt x="64" y="151"/>
                    </a:lnTo>
                    <a:lnTo>
                      <a:pt x="71" y="151"/>
                    </a:lnTo>
                    <a:lnTo>
                      <a:pt x="77" y="150"/>
                    </a:lnTo>
                    <a:lnTo>
                      <a:pt x="83" y="148"/>
                    </a:lnTo>
                    <a:lnTo>
                      <a:pt x="89" y="145"/>
                    </a:lnTo>
                    <a:lnTo>
                      <a:pt x="94" y="142"/>
                    </a:lnTo>
                    <a:lnTo>
                      <a:pt x="99" y="138"/>
                    </a:lnTo>
                    <a:lnTo>
                      <a:pt x="104" y="135"/>
                    </a:lnTo>
                    <a:lnTo>
                      <a:pt x="109" y="130"/>
                    </a:lnTo>
                    <a:lnTo>
                      <a:pt x="113" y="124"/>
                    </a:lnTo>
                    <a:lnTo>
                      <a:pt x="116" y="118"/>
                    </a:lnTo>
                    <a:lnTo>
                      <a:pt x="119" y="112"/>
                    </a:lnTo>
                    <a:lnTo>
                      <a:pt x="122" y="105"/>
                    </a:lnTo>
                    <a:lnTo>
                      <a:pt x="124" y="99"/>
                    </a:lnTo>
                    <a:lnTo>
                      <a:pt x="126" y="91"/>
                    </a:lnTo>
                    <a:lnTo>
                      <a:pt x="127" y="83"/>
                    </a:lnTo>
                    <a:lnTo>
                      <a:pt x="127" y="76"/>
                    </a:lnTo>
                    <a:close/>
                    <a:moveTo>
                      <a:pt x="118" y="76"/>
                    </a:moveTo>
                    <a:lnTo>
                      <a:pt x="118" y="82"/>
                    </a:lnTo>
                    <a:lnTo>
                      <a:pt x="117" y="89"/>
                    </a:lnTo>
                    <a:lnTo>
                      <a:pt x="116" y="95"/>
                    </a:lnTo>
                    <a:lnTo>
                      <a:pt x="114" y="101"/>
                    </a:lnTo>
                    <a:lnTo>
                      <a:pt x="109" y="112"/>
                    </a:lnTo>
                    <a:lnTo>
                      <a:pt x="102" y="121"/>
                    </a:lnTo>
                    <a:lnTo>
                      <a:pt x="94" y="130"/>
                    </a:lnTo>
                    <a:lnTo>
                      <a:pt x="85" y="136"/>
                    </a:lnTo>
                    <a:lnTo>
                      <a:pt x="80" y="138"/>
                    </a:lnTo>
                    <a:lnTo>
                      <a:pt x="75" y="139"/>
                    </a:lnTo>
                    <a:lnTo>
                      <a:pt x="70" y="141"/>
                    </a:lnTo>
                    <a:lnTo>
                      <a:pt x="64" y="141"/>
                    </a:lnTo>
                    <a:lnTo>
                      <a:pt x="59" y="141"/>
                    </a:lnTo>
                    <a:lnTo>
                      <a:pt x="53" y="139"/>
                    </a:lnTo>
                    <a:lnTo>
                      <a:pt x="48" y="138"/>
                    </a:lnTo>
                    <a:lnTo>
                      <a:pt x="43" y="136"/>
                    </a:lnTo>
                    <a:lnTo>
                      <a:pt x="38" y="132"/>
                    </a:lnTo>
                    <a:lnTo>
                      <a:pt x="33" y="130"/>
                    </a:lnTo>
                    <a:lnTo>
                      <a:pt x="29" y="126"/>
                    </a:lnTo>
                    <a:lnTo>
                      <a:pt x="25" y="121"/>
                    </a:lnTo>
                    <a:lnTo>
                      <a:pt x="21" y="117"/>
                    </a:lnTo>
                    <a:lnTo>
                      <a:pt x="18" y="112"/>
                    </a:lnTo>
                    <a:lnTo>
                      <a:pt x="16" y="107"/>
                    </a:lnTo>
                    <a:lnTo>
                      <a:pt x="13" y="101"/>
                    </a:lnTo>
                    <a:lnTo>
                      <a:pt x="12" y="95"/>
                    </a:lnTo>
                    <a:lnTo>
                      <a:pt x="10" y="89"/>
                    </a:lnTo>
                    <a:lnTo>
                      <a:pt x="9" y="82"/>
                    </a:lnTo>
                    <a:lnTo>
                      <a:pt x="9" y="76"/>
                    </a:lnTo>
                    <a:lnTo>
                      <a:pt x="9" y="69"/>
                    </a:lnTo>
                    <a:lnTo>
                      <a:pt x="10" y="63"/>
                    </a:lnTo>
                    <a:lnTo>
                      <a:pt x="12" y="57"/>
                    </a:lnTo>
                    <a:lnTo>
                      <a:pt x="13" y="51"/>
                    </a:lnTo>
                    <a:lnTo>
                      <a:pt x="18" y="40"/>
                    </a:lnTo>
                    <a:lnTo>
                      <a:pt x="25" y="30"/>
                    </a:lnTo>
                    <a:lnTo>
                      <a:pt x="33" y="22"/>
                    </a:lnTo>
                    <a:lnTo>
                      <a:pt x="43" y="16"/>
                    </a:lnTo>
                    <a:lnTo>
                      <a:pt x="48" y="13"/>
                    </a:lnTo>
                    <a:lnTo>
                      <a:pt x="53" y="12"/>
                    </a:lnTo>
                    <a:lnTo>
                      <a:pt x="59" y="11"/>
                    </a:lnTo>
                    <a:lnTo>
                      <a:pt x="64" y="11"/>
                    </a:lnTo>
                    <a:lnTo>
                      <a:pt x="70" y="11"/>
                    </a:lnTo>
                    <a:lnTo>
                      <a:pt x="75" y="12"/>
                    </a:lnTo>
                    <a:lnTo>
                      <a:pt x="80" y="13"/>
                    </a:lnTo>
                    <a:lnTo>
                      <a:pt x="85" y="16"/>
                    </a:lnTo>
                    <a:lnTo>
                      <a:pt x="94" y="22"/>
                    </a:lnTo>
                    <a:lnTo>
                      <a:pt x="102" y="30"/>
                    </a:lnTo>
                    <a:lnTo>
                      <a:pt x="109" y="40"/>
                    </a:lnTo>
                    <a:lnTo>
                      <a:pt x="114" y="51"/>
                    </a:lnTo>
                    <a:lnTo>
                      <a:pt x="116" y="57"/>
                    </a:lnTo>
                    <a:lnTo>
                      <a:pt x="117" y="63"/>
                    </a:lnTo>
                    <a:lnTo>
                      <a:pt x="118" y="69"/>
                    </a:lnTo>
                    <a:lnTo>
                      <a:pt x="118" y="76"/>
                    </a:lnTo>
                    <a:close/>
                  </a:path>
                </a:pathLst>
              </a:custGeom>
              <a:solidFill>
                <a:srgbClr val="F9DDB1"/>
              </a:solidFill>
              <a:ln w="9525">
                <a:noFill/>
                <a:round/>
                <a:headEnd/>
                <a:tailEnd/>
              </a:ln>
            </p:spPr>
            <p:txBody>
              <a:bodyPr/>
              <a:lstStyle/>
              <a:p>
                <a:endParaRPr lang="zh-CN" altLang="en-US"/>
              </a:p>
            </p:txBody>
          </p:sp>
          <p:sp>
            <p:nvSpPr>
              <p:cNvPr id="18470" name="Freeform 92"/>
              <p:cNvSpPr>
                <a:spLocks noEditPoints="1"/>
              </p:cNvSpPr>
              <p:nvPr/>
            </p:nvSpPr>
            <p:spPr bwMode="auto">
              <a:xfrm>
                <a:off x="1150" y="2648"/>
                <a:ext cx="23" cy="23"/>
              </a:xfrm>
              <a:custGeom>
                <a:avLst/>
                <a:gdLst>
                  <a:gd name="T0" fmla="*/ 0 w 118"/>
                  <a:gd name="T1" fmla="*/ 0 h 140"/>
                  <a:gd name="T2" fmla="*/ 0 w 118"/>
                  <a:gd name="T3" fmla="*/ 0 h 140"/>
                  <a:gd name="T4" fmla="*/ 0 w 118"/>
                  <a:gd name="T5" fmla="*/ 0 h 140"/>
                  <a:gd name="T6" fmla="*/ 0 w 118"/>
                  <a:gd name="T7" fmla="*/ 0 h 140"/>
                  <a:gd name="T8" fmla="*/ 0 w 118"/>
                  <a:gd name="T9" fmla="*/ 0 h 140"/>
                  <a:gd name="T10" fmla="*/ 0 w 118"/>
                  <a:gd name="T11" fmla="*/ 0 h 140"/>
                  <a:gd name="T12" fmla="*/ 0 w 118"/>
                  <a:gd name="T13" fmla="*/ 0 h 140"/>
                  <a:gd name="T14" fmla="*/ 0 w 118"/>
                  <a:gd name="T15" fmla="*/ 0 h 140"/>
                  <a:gd name="T16" fmla="*/ 0 w 118"/>
                  <a:gd name="T17" fmla="*/ 0 h 140"/>
                  <a:gd name="T18" fmla="*/ 0 w 118"/>
                  <a:gd name="T19" fmla="*/ 0 h 140"/>
                  <a:gd name="T20" fmla="*/ 0 w 118"/>
                  <a:gd name="T21" fmla="*/ 0 h 140"/>
                  <a:gd name="T22" fmla="*/ 0 w 118"/>
                  <a:gd name="T23" fmla="*/ 0 h 140"/>
                  <a:gd name="T24" fmla="*/ 0 w 118"/>
                  <a:gd name="T25" fmla="*/ 0 h 140"/>
                  <a:gd name="T26" fmla="*/ 0 w 118"/>
                  <a:gd name="T27" fmla="*/ 0 h 140"/>
                  <a:gd name="T28" fmla="*/ 0 w 118"/>
                  <a:gd name="T29" fmla="*/ 0 h 140"/>
                  <a:gd name="T30" fmla="*/ 0 w 118"/>
                  <a:gd name="T31" fmla="*/ 0 h 140"/>
                  <a:gd name="T32" fmla="*/ 0 w 118"/>
                  <a:gd name="T33" fmla="*/ 0 h 140"/>
                  <a:gd name="T34" fmla="*/ 0 w 118"/>
                  <a:gd name="T35" fmla="*/ 0 h 140"/>
                  <a:gd name="T36" fmla="*/ 0 w 118"/>
                  <a:gd name="T37" fmla="*/ 0 h 140"/>
                  <a:gd name="T38" fmla="*/ 0 w 118"/>
                  <a:gd name="T39" fmla="*/ 0 h 140"/>
                  <a:gd name="T40" fmla="*/ 0 w 118"/>
                  <a:gd name="T41" fmla="*/ 0 h 140"/>
                  <a:gd name="T42" fmla="*/ 0 w 118"/>
                  <a:gd name="T43" fmla="*/ 0 h 140"/>
                  <a:gd name="T44" fmla="*/ 0 w 118"/>
                  <a:gd name="T45" fmla="*/ 0 h 140"/>
                  <a:gd name="T46" fmla="*/ 0 w 118"/>
                  <a:gd name="T47" fmla="*/ 0 h 140"/>
                  <a:gd name="T48" fmla="*/ 0 w 118"/>
                  <a:gd name="T49" fmla="*/ 0 h 140"/>
                  <a:gd name="T50" fmla="*/ 0 w 118"/>
                  <a:gd name="T51" fmla="*/ 0 h 140"/>
                  <a:gd name="T52" fmla="*/ 0 w 118"/>
                  <a:gd name="T53" fmla="*/ 0 h 140"/>
                  <a:gd name="T54" fmla="*/ 0 w 118"/>
                  <a:gd name="T55" fmla="*/ 0 h 140"/>
                  <a:gd name="T56" fmla="*/ 0 w 118"/>
                  <a:gd name="T57" fmla="*/ 0 h 140"/>
                  <a:gd name="T58" fmla="*/ 0 w 118"/>
                  <a:gd name="T59" fmla="*/ 0 h 140"/>
                  <a:gd name="T60" fmla="*/ 0 w 118"/>
                  <a:gd name="T61" fmla="*/ 0 h 140"/>
                  <a:gd name="T62" fmla="*/ 0 w 118"/>
                  <a:gd name="T63" fmla="*/ 0 h 140"/>
                  <a:gd name="T64" fmla="*/ 0 w 118"/>
                  <a:gd name="T65" fmla="*/ 0 h 140"/>
                  <a:gd name="T66" fmla="*/ 0 w 118"/>
                  <a:gd name="T67" fmla="*/ 0 h 140"/>
                  <a:gd name="T68" fmla="*/ 0 w 118"/>
                  <a:gd name="T69" fmla="*/ 0 h 140"/>
                  <a:gd name="T70" fmla="*/ 0 w 118"/>
                  <a:gd name="T71" fmla="*/ 0 h 140"/>
                  <a:gd name="T72" fmla="*/ 0 w 118"/>
                  <a:gd name="T73" fmla="*/ 0 h 140"/>
                  <a:gd name="T74" fmla="*/ 0 w 118"/>
                  <a:gd name="T75" fmla="*/ 0 h 140"/>
                  <a:gd name="T76" fmla="*/ 0 w 118"/>
                  <a:gd name="T77" fmla="*/ 0 h 140"/>
                  <a:gd name="T78" fmla="*/ 0 w 118"/>
                  <a:gd name="T79" fmla="*/ 0 h 140"/>
                  <a:gd name="T80" fmla="*/ 0 w 118"/>
                  <a:gd name="T81" fmla="*/ 0 h 140"/>
                  <a:gd name="T82" fmla="*/ 0 w 118"/>
                  <a:gd name="T83" fmla="*/ 0 h 140"/>
                  <a:gd name="T84" fmla="*/ 0 w 118"/>
                  <a:gd name="T85" fmla="*/ 0 h 140"/>
                  <a:gd name="T86" fmla="*/ 0 w 118"/>
                  <a:gd name="T87" fmla="*/ 0 h 140"/>
                  <a:gd name="T88" fmla="*/ 0 w 118"/>
                  <a:gd name="T89" fmla="*/ 0 h 140"/>
                  <a:gd name="T90" fmla="*/ 0 w 118"/>
                  <a:gd name="T91" fmla="*/ 0 h 140"/>
                  <a:gd name="T92" fmla="*/ 0 w 118"/>
                  <a:gd name="T93" fmla="*/ 0 h 140"/>
                  <a:gd name="T94" fmla="*/ 0 w 118"/>
                  <a:gd name="T95" fmla="*/ 0 h 140"/>
                  <a:gd name="T96" fmla="*/ 0 w 118"/>
                  <a:gd name="T97" fmla="*/ 0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8"/>
                  <a:gd name="T148" fmla="*/ 0 h 140"/>
                  <a:gd name="T149" fmla="*/ 118 w 118"/>
                  <a:gd name="T150" fmla="*/ 140 h 1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8" h="140">
                    <a:moveTo>
                      <a:pt x="118" y="71"/>
                    </a:moveTo>
                    <a:lnTo>
                      <a:pt x="117" y="64"/>
                    </a:lnTo>
                    <a:lnTo>
                      <a:pt x="116" y="56"/>
                    </a:lnTo>
                    <a:lnTo>
                      <a:pt x="115" y="50"/>
                    </a:lnTo>
                    <a:lnTo>
                      <a:pt x="113" y="43"/>
                    </a:lnTo>
                    <a:lnTo>
                      <a:pt x="110" y="37"/>
                    </a:lnTo>
                    <a:lnTo>
                      <a:pt x="108" y="31"/>
                    </a:lnTo>
                    <a:lnTo>
                      <a:pt x="104" y="26"/>
                    </a:lnTo>
                    <a:lnTo>
                      <a:pt x="100" y="22"/>
                    </a:lnTo>
                    <a:lnTo>
                      <a:pt x="96" y="17"/>
                    </a:lnTo>
                    <a:lnTo>
                      <a:pt x="92" y="12"/>
                    </a:lnTo>
                    <a:lnTo>
                      <a:pt x="87" y="10"/>
                    </a:lnTo>
                    <a:lnTo>
                      <a:pt x="82" y="6"/>
                    </a:lnTo>
                    <a:lnTo>
                      <a:pt x="76" y="4"/>
                    </a:lnTo>
                    <a:lnTo>
                      <a:pt x="71" y="2"/>
                    </a:lnTo>
                    <a:lnTo>
                      <a:pt x="65" y="1"/>
                    </a:lnTo>
                    <a:lnTo>
                      <a:pt x="59" y="0"/>
                    </a:lnTo>
                    <a:lnTo>
                      <a:pt x="53" y="1"/>
                    </a:lnTo>
                    <a:lnTo>
                      <a:pt x="47" y="2"/>
                    </a:lnTo>
                    <a:lnTo>
                      <a:pt x="42" y="4"/>
                    </a:lnTo>
                    <a:lnTo>
                      <a:pt x="36" y="6"/>
                    </a:lnTo>
                    <a:lnTo>
                      <a:pt x="31" y="10"/>
                    </a:lnTo>
                    <a:lnTo>
                      <a:pt x="25" y="12"/>
                    </a:lnTo>
                    <a:lnTo>
                      <a:pt x="21" y="17"/>
                    </a:lnTo>
                    <a:lnTo>
                      <a:pt x="17" y="22"/>
                    </a:lnTo>
                    <a:lnTo>
                      <a:pt x="13" y="26"/>
                    </a:lnTo>
                    <a:lnTo>
                      <a:pt x="10" y="31"/>
                    </a:lnTo>
                    <a:lnTo>
                      <a:pt x="7" y="37"/>
                    </a:lnTo>
                    <a:lnTo>
                      <a:pt x="4" y="43"/>
                    </a:lnTo>
                    <a:lnTo>
                      <a:pt x="2" y="50"/>
                    </a:lnTo>
                    <a:lnTo>
                      <a:pt x="1" y="56"/>
                    </a:lnTo>
                    <a:lnTo>
                      <a:pt x="0" y="64"/>
                    </a:lnTo>
                    <a:lnTo>
                      <a:pt x="0" y="71"/>
                    </a:lnTo>
                    <a:lnTo>
                      <a:pt x="0" y="78"/>
                    </a:lnTo>
                    <a:lnTo>
                      <a:pt x="1" y="85"/>
                    </a:lnTo>
                    <a:lnTo>
                      <a:pt x="2" y="91"/>
                    </a:lnTo>
                    <a:lnTo>
                      <a:pt x="4" y="98"/>
                    </a:lnTo>
                    <a:lnTo>
                      <a:pt x="7" y="104"/>
                    </a:lnTo>
                    <a:lnTo>
                      <a:pt x="10" y="110"/>
                    </a:lnTo>
                    <a:lnTo>
                      <a:pt x="13" y="115"/>
                    </a:lnTo>
                    <a:lnTo>
                      <a:pt x="17" y="120"/>
                    </a:lnTo>
                    <a:lnTo>
                      <a:pt x="21" y="125"/>
                    </a:lnTo>
                    <a:lnTo>
                      <a:pt x="25" y="128"/>
                    </a:lnTo>
                    <a:lnTo>
                      <a:pt x="31" y="132"/>
                    </a:lnTo>
                    <a:lnTo>
                      <a:pt x="36" y="136"/>
                    </a:lnTo>
                    <a:lnTo>
                      <a:pt x="42" y="138"/>
                    </a:lnTo>
                    <a:lnTo>
                      <a:pt x="47" y="139"/>
                    </a:lnTo>
                    <a:lnTo>
                      <a:pt x="53" y="140"/>
                    </a:lnTo>
                    <a:lnTo>
                      <a:pt x="59" y="140"/>
                    </a:lnTo>
                    <a:lnTo>
                      <a:pt x="65" y="140"/>
                    </a:lnTo>
                    <a:lnTo>
                      <a:pt x="71" y="139"/>
                    </a:lnTo>
                    <a:lnTo>
                      <a:pt x="76" y="138"/>
                    </a:lnTo>
                    <a:lnTo>
                      <a:pt x="82" y="136"/>
                    </a:lnTo>
                    <a:lnTo>
                      <a:pt x="87" y="132"/>
                    </a:lnTo>
                    <a:lnTo>
                      <a:pt x="92" y="128"/>
                    </a:lnTo>
                    <a:lnTo>
                      <a:pt x="96" y="125"/>
                    </a:lnTo>
                    <a:lnTo>
                      <a:pt x="100" y="120"/>
                    </a:lnTo>
                    <a:lnTo>
                      <a:pt x="104" y="115"/>
                    </a:lnTo>
                    <a:lnTo>
                      <a:pt x="108" y="110"/>
                    </a:lnTo>
                    <a:lnTo>
                      <a:pt x="110" y="104"/>
                    </a:lnTo>
                    <a:lnTo>
                      <a:pt x="113" y="98"/>
                    </a:lnTo>
                    <a:lnTo>
                      <a:pt x="115" y="91"/>
                    </a:lnTo>
                    <a:lnTo>
                      <a:pt x="116" y="85"/>
                    </a:lnTo>
                    <a:lnTo>
                      <a:pt x="117" y="78"/>
                    </a:lnTo>
                    <a:lnTo>
                      <a:pt x="118" y="71"/>
                    </a:lnTo>
                    <a:close/>
                    <a:moveTo>
                      <a:pt x="109" y="71"/>
                    </a:moveTo>
                    <a:lnTo>
                      <a:pt x="108" y="83"/>
                    </a:lnTo>
                    <a:lnTo>
                      <a:pt x="105" y="94"/>
                    </a:lnTo>
                    <a:lnTo>
                      <a:pt x="100" y="104"/>
                    </a:lnTo>
                    <a:lnTo>
                      <a:pt x="94" y="113"/>
                    </a:lnTo>
                    <a:lnTo>
                      <a:pt x="87" y="120"/>
                    </a:lnTo>
                    <a:lnTo>
                      <a:pt x="78" y="126"/>
                    </a:lnTo>
                    <a:lnTo>
                      <a:pt x="69" y="128"/>
                    </a:lnTo>
                    <a:lnTo>
                      <a:pt x="59" y="130"/>
                    </a:lnTo>
                    <a:lnTo>
                      <a:pt x="49" y="128"/>
                    </a:lnTo>
                    <a:lnTo>
                      <a:pt x="40" y="126"/>
                    </a:lnTo>
                    <a:lnTo>
                      <a:pt x="31" y="120"/>
                    </a:lnTo>
                    <a:lnTo>
                      <a:pt x="23" y="113"/>
                    </a:lnTo>
                    <a:lnTo>
                      <a:pt x="17" y="104"/>
                    </a:lnTo>
                    <a:lnTo>
                      <a:pt x="13" y="94"/>
                    </a:lnTo>
                    <a:lnTo>
                      <a:pt x="10" y="83"/>
                    </a:lnTo>
                    <a:lnTo>
                      <a:pt x="9" y="71"/>
                    </a:lnTo>
                    <a:lnTo>
                      <a:pt x="10" y="59"/>
                    </a:lnTo>
                    <a:lnTo>
                      <a:pt x="13" y="48"/>
                    </a:lnTo>
                    <a:lnTo>
                      <a:pt x="17" y="37"/>
                    </a:lnTo>
                    <a:lnTo>
                      <a:pt x="23" y="29"/>
                    </a:lnTo>
                    <a:lnTo>
                      <a:pt x="31" y="22"/>
                    </a:lnTo>
                    <a:lnTo>
                      <a:pt x="40" y="16"/>
                    </a:lnTo>
                    <a:lnTo>
                      <a:pt x="49" y="12"/>
                    </a:lnTo>
                    <a:lnTo>
                      <a:pt x="59" y="11"/>
                    </a:lnTo>
                    <a:lnTo>
                      <a:pt x="69" y="12"/>
                    </a:lnTo>
                    <a:lnTo>
                      <a:pt x="78" y="16"/>
                    </a:lnTo>
                    <a:lnTo>
                      <a:pt x="87" y="22"/>
                    </a:lnTo>
                    <a:lnTo>
                      <a:pt x="94" y="29"/>
                    </a:lnTo>
                    <a:lnTo>
                      <a:pt x="100" y="37"/>
                    </a:lnTo>
                    <a:lnTo>
                      <a:pt x="105" y="48"/>
                    </a:lnTo>
                    <a:lnTo>
                      <a:pt x="108" y="59"/>
                    </a:lnTo>
                    <a:lnTo>
                      <a:pt x="109" y="71"/>
                    </a:lnTo>
                    <a:close/>
                  </a:path>
                </a:pathLst>
              </a:custGeom>
              <a:solidFill>
                <a:srgbClr val="F9E0B3"/>
              </a:solidFill>
              <a:ln w="9525">
                <a:noFill/>
                <a:round/>
                <a:headEnd/>
                <a:tailEnd/>
              </a:ln>
            </p:spPr>
            <p:txBody>
              <a:bodyPr/>
              <a:lstStyle/>
              <a:p>
                <a:endParaRPr lang="zh-CN" altLang="en-US"/>
              </a:p>
            </p:txBody>
          </p:sp>
          <p:sp>
            <p:nvSpPr>
              <p:cNvPr id="18471" name="Freeform 93"/>
              <p:cNvSpPr>
                <a:spLocks noEditPoints="1"/>
              </p:cNvSpPr>
              <p:nvPr/>
            </p:nvSpPr>
            <p:spPr bwMode="auto">
              <a:xfrm>
                <a:off x="1151" y="2649"/>
                <a:ext cx="21" cy="21"/>
              </a:xfrm>
              <a:custGeom>
                <a:avLst/>
                <a:gdLst>
                  <a:gd name="T0" fmla="*/ 0 w 109"/>
                  <a:gd name="T1" fmla="*/ 0 h 130"/>
                  <a:gd name="T2" fmla="*/ 0 w 109"/>
                  <a:gd name="T3" fmla="*/ 0 h 130"/>
                  <a:gd name="T4" fmla="*/ 0 w 109"/>
                  <a:gd name="T5" fmla="*/ 0 h 130"/>
                  <a:gd name="T6" fmla="*/ 0 w 109"/>
                  <a:gd name="T7" fmla="*/ 0 h 130"/>
                  <a:gd name="T8" fmla="*/ 0 w 109"/>
                  <a:gd name="T9" fmla="*/ 0 h 130"/>
                  <a:gd name="T10" fmla="*/ 0 w 109"/>
                  <a:gd name="T11" fmla="*/ 0 h 130"/>
                  <a:gd name="T12" fmla="*/ 0 w 109"/>
                  <a:gd name="T13" fmla="*/ 0 h 130"/>
                  <a:gd name="T14" fmla="*/ 0 w 109"/>
                  <a:gd name="T15" fmla="*/ 0 h 130"/>
                  <a:gd name="T16" fmla="*/ 0 w 109"/>
                  <a:gd name="T17" fmla="*/ 0 h 130"/>
                  <a:gd name="T18" fmla="*/ 0 w 109"/>
                  <a:gd name="T19" fmla="*/ 0 h 130"/>
                  <a:gd name="T20" fmla="*/ 0 w 109"/>
                  <a:gd name="T21" fmla="*/ 0 h 130"/>
                  <a:gd name="T22" fmla="*/ 0 w 109"/>
                  <a:gd name="T23" fmla="*/ 0 h 130"/>
                  <a:gd name="T24" fmla="*/ 0 w 109"/>
                  <a:gd name="T25" fmla="*/ 0 h 130"/>
                  <a:gd name="T26" fmla="*/ 0 w 109"/>
                  <a:gd name="T27" fmla="*/ 0 h 130"/>
                  <a:gd name="T28" fmla="*/ 0 w 109"/>
                  <a:gd name="T29" fmla="*/ 0 h 130"/>
                  <a:gd name="T30" fmla="*/ 0 w 109"/>
                  <a:gd name="T31" fmla="*/ 0 h 130"/>
                  <a:gd name="T32" fmla="*/ 0 w 109"/>
                  <a:gd name="T33" fmla="*/ 0 h 130"/>
                  <a:gd name="T34" fmla="*/ 0 w 109"/>
                  <a:gd name="T35" fmla="*/ 0 h 130"/>
                  <a:gd name="T36" fmla="*/ 0 w 109"/>
                  <a:gd name="T37" fmla="*/ 0 h 130"/>
                  <a:gd name="T38" fmla="*/ 0 w 109"/>
                  <a:gd name="T39" fmla="*/ 0 h 130"/>
                  <a:gd name="T40" fmla="*/ 0 w 109"/>
                  <a:gd name="T41" fmla="*/ 0 h 130"/>
                  <a:gd name="T42" fmla="*/ 0 w 109"/>
                  <a:gd name="T43" fmla="*/ 0 h 130"/>
                  <a:gd name="T44" fmla="*/ 0 w 109"/>
                  <a:gd name="T45" fmla="*/ 0 h 130"/>
                  <a:gd name="T46" fmla="*/ 0 w 109"/>
                  <a:gd name="T47" fmla="*/ 0 h 130"/>
                  <a:gd name="T48" fmla="*/ 0 w 109"/>
                  <a:gd name="T49" fmla="*/ 0 h 130"/>
                  <a:gd name="T50" fmla="*/ 0 w 109"/>
                  <a:gd name="T51" fmla="*/ 0 h 130"/>
                  <a:gd name="T52" fmla="*/ 0 w 109"/>
                  <a:gd name="T53" fmla="*/ 0 h 130"/>
                  <a:gd name="T54" fmla="*/ 0 w 109"/>
                  <a:gd name="T55" fmla="*/ 0 h 130"/>
                  <a:gd name="T56" fmla="*/ 0 w 109"/>
                  <a:gd name="T57" fmla="*/ 0 h 130"/>
                  <a:gd name="T58" fmla="*/ 0 w 109"/>
                  <a:gd name="T59" fmla="*/ 0 h 130"/>
                  <a:gd name="T60" fmla="*/ 0 w 109"/>
                  <a:gd name="T61" fmla="*/ 0 h 130"/>
                  <a:gd name="T62" fmla="*/ 0 w 109"/>
                  <a:gd name="T63" fmla="*/ 0 h 130"/>
                  <a:gd name="T64" fmla="*/ 0 w 109"/>
                  <a:gd name="T65" fmla="*/ 0 h 130"/>
                  <a:gd name="T66" fmla="*/ 0 w 109"/>
                  <a:gd name="T67" fmla="*/ 0 h 130"/>
                  <a:gd name="T68" fmla="*/ 0 w 109"/>
                  <a:gd name="T69" fmla="*/ 0 h 130"/>
                  <a:gd name="T70" fmla="*/ 0 w 109"/>
                  <a:gd name="T71" fmla="*/ 0 h 130"/>
                  <a:gd name="T72" fmla="*/ 0 w 109"/>
                  <a:gd name="T73" fmla="*/ 0 h 130"/>
                  <a:gd name="T74" fmla="*/ 0 w 109"/>
                  <a:gd name="T75" fmla="*/ 0 h 130"/>
                  <a:gd name="T76" fmla="*/ 0 w 109"/>
                  <a:gd name="T77" fmla="*/ 0 h 130"/>
                  <a:gd name="T78" fmla="*/ 0 w 109"/>
                  <a:gd name="T79" fmla="*/ 0 h 130"/>
                  <a:gd name="T80" fmla="*/ 0 w 109"/>
                  <a:gd name="T81" fmla="*/ 0 h 130"/>
                  <a:gd name="T82" fmla="*/ 0 w 109"/>
                  <a:gd name="T83" fmla="*/ 0 h 130"/>
                  <a:gd name="T84" fmla="*/ 0 w 109"/>
                  <a:gd name="T85" fmla="*/ 0 h 1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9"/>
                  <a:gd name="T130" fmla="*/ 0 h 130"/>
                  <a:gd name="T131" fmla="*/ 109 w 109"/>
                  <a:gd name="T132" fmla="*/ 130 h 1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9" h="130">
                    <a:moveTo>
                      <a:pt x="109" y="65"/>
                    </a:moveTo>
                    <a:lnTo>
                      <a:pt x="109" y="58"/>
                    </a:lnTo>
                    <a:lnTo>
                      <a:pt x="108" y="52"/>
                    </a:lnTo>
                    <a:lnTo>
                      <a:pt x="107" y="46"/>
                    </a:lnTo>
                    <a:lnTo>
                      <a:pt x="105" y="40"/>
                    </a:lnTo>
                    <a:lnTo>
                      <a:pt x="100" y="29"/>
                    </a:lnTo>
                    <a:lnTo>
                      <a:pt x="93" y="19"/>
                    </a:lnTo>
                    <a:lnTo>
                      <a:pt x="85" y="11"/>
                    </a:lnTo>
                    <a:lnTo>
                      <a:pt x="76" y="5"/>
                    </a:lnTo>
                    <a:lnTo>
                      <a:pt x="71" y="2"/>
                    </a:lnTo>
                    <a:lnTo>
                      <a:pt x="66" y="1"/>
                    </a:lnTo>
                    <a:lnTo>
                      <a:pt x="61" y="0"/>
                    </a:lnTo>
                    <a:lnTo>
                      <a:pt x="55" y="0"/>
                    </a:lnTo>
                    <a:lnTo>
                      <a:pt x="50" y="0"/>
                    </a:lnTo>
                    <a:lnTo>
                      <a:pt x="44" y="1"/>
                    </a:lnTo>
                    <a:lnTo>
                      <a:pt x="39" y="2"/>
                    </a:lnTo>
                    <a:lnTo>
                      <a:pt x="34" y="5"/>
                    </a:lnTo>
                    <a:lnTo>
                      <a:pt x="24" y="11"/>
                    </a:lnTo>
                    <a:lnTo>
                      <a:pt x="16" y="19"/>
                    </a:lnTo>
                    <a:lnTo>
                      <a:pt x="9" y="29"/>
                    </a:lnTo>
                    <a:lnTo>
                      <a:pt x="4" y="40"/>
                    </a:lnTo>
                    <a:lnTo>
                      <a:pt x="3" y="46"/>
                    </a:lnTo>
                    <a:lnTo>
                      <a:pt x="1" y="52"/>
                    </a:lnTo>
                    <a:lnTo>
                      <a:pt x="0" y="58"/>
                    </a:lnTo>
                    <a:lnTo>
                      <a:pt x="0" y="65"/>
                    </a:lnTo>
                    <a:lnTo>
                      <a:pt x="0" y="71"/>
                    </a:lnTo>
                    <a:lnTo>
                      <a:pt x="1" y="78"/>
                    </a:lnTo>
                    <a:lnTo>
                      <a:pt x="3" y="84"/>
                    </a:lnTo>
                    <a:lnTo>
                      <a:pt x="4" y="90"/>
                    </a:lnTo>
                    <a:lnTo>
                      <a:pt x="7" y="96"/>
                    </a:lnTo>
                    <a:lnTo>
                      <a:pt x="9" y="101"/>
                    </a:lnTo>
                    <a:lnTo>
                      <a:pt x="12" y="106"/>
                    </a:lnTo>
                    <a:lnTo>
                      <a:pt x="16" y="110"/>
                    </a:lnTo>
                    <a:lnTo>
                      <a:pt x="20" y="115"/>
                    </a:lnTo>
                    <a:lnTo>
                      <a:pt x="24" y="119"/>
                    </a:lnTo>
                    <a:lnTo>
                      <a:pt x="29" y="121"/>
                    </a:lnTo>
                    <a:lnTo>
                      <a:pt x="34" y="125"/>
                    </a:lnTo>
                    <a:lnTo>
                      <a:pt x="39" y="127"/>
                    </a:lnTo>
                    <a:lnTo>
                      <a:pt x="44" y="128"/>
                    </a:lnTo>
                    <a:lnTo>
                      <a:pt x="50" y="130"/>
                    </a:lnTo>
                    <a:lnTo>
                      <a:pt x="55" y="130"/>
                    </a:lnTo>
                    <a:lnTo>
                      <a:pt x="61" y="130"/>
                    </a:lnTo>
                    <a:lnTo>
                      <a:pt x="66" y="128"/>
                    </a:lnTo>
                    <a:lnTo>
                      <a:pt x="71" y="127"/>
                    </a:lnTo>
                    <a:lnTo>
                      <a:pt x="76" y="125"/>
                    </a:lnTo>
                    <a:lnTo>
                      <a:pt x="85" y="119"/>
                    </a:lnTo>
                    <a:lnTo>
                      <a:pt x="93" y="110"/>
                    </a:lnTo>
                    <a:lnTo>
                      <a:pt x="100" y="101"/>
                    </a:lnTo>
                    <a:lnTo>
                      <a:pt x="105" y="90"/>
                    </a:lnTo>
                    <a:lnTo>
                      <a:pt x="107" y="84"/>
                    </a:lnTo>
                    <a:lnTo>
                      <a:pt x="108" y="78"/>
                    </a:lnTo>
                    <a:lnTo>
                      <a:pt x="109" y="71"/>
                    </a:lnTo>
                    <a:lnTo>
                      <a:pt x="109" y="65"/>
                    </a:lnTo>
                    <a:close/>
                    <a:moveTo>
                      <a:pt x="100" y="65"/>
                    </a:moveTo>
                    <a:lnTo>
                      <a:pt x="99" y="76"/>
                    </a:lnTo>
                    <a:lnTo>
                      <a:pt x="97" y="85"/>
                    </a:lnTo>
                    <a:lnTo>
                      <a:pt x="92" y="95"/>
                    </a:lnTo>
                    <a:lnTo>
                      <a:pt x="87" y="103"/>
                    </a:lnTo>
                    <a:lnTo>
                      <a:pt x="80" y="109"/>
                    </a:lnTo>
                    <a:lnTo>
                      <a:pt x="73" y="114"/>
                    </a:lnTo>
                    <a:lnTo>
                      <a:pt x="64" y="118"/>
                    </a:lnTo>
                    <a:lnTo>
                      <a:pt x="55" y="119"/>
                    </a:lnTo>
                    <a:lnTo>
                      <a:pt x="46" y="118"/>
                    </a:lnTo>
                    <a:lnTo>
                      <a:pt x="38" y="114"/>
                    </a:lnTo>
                    <a:lnTo>
                      <a:pt x="30" y="109"/>
                    </a:lnTo>
                    <a:lnTo>
                      <a:pt x="22" y="103"/>
                    </a:lnTo>
                    <a:lnTo>
                      <a:pt x="17" y="95"/>
                    </a:lnTo>
                    <a:lnTo>
                      <a:pt x="13" y="85"/>
                    </a:lnTo>
                    <a:lnTo>
                      <a:pt x="10" y="76"/>
                    </a:lnTo>
                    <a:lnTo>
                      <a:pt x="9" y="65"/>
                    </a:lnTo>
                    <a:lnTo>
                      <a:pt x="10" y="54"/>
                    </a:lnTo>
                    <a:lnTo>
                      <a:pt x="13" y="43"/>
                    </a:lnTo>
                    <a:lnTo>
                      <a:pt x="17" y="35"/>
                    </a:lnTo>
                    <a:lnTo>
                      <a:pt x="22" y="26"/>
                    </a:lnTo>
                    <a:lnTo>
                      <a:pt x="30" y="20"/>
                    </a:lnTo>
                    <a:lnTo>
                      <a:pt x="38" y="16"/>
                    </a:lnTo>
                    <a:lnTo>
                      <a:pt x="46" y="12"/>
                    </a:lnTo>
                    <a:lnTo>
                      <a:pt x="55" y="11"/>
                    </a:lnTo>
                    <a:lnTo>
                      <a:pt x="64" y="12"/>
                    </a:lnTo>
                    <a:lnTo>
                      <a:pt x="73" y="16"/>
                    </a:lnTo>
                    <a:lnTo>
                      <a:pt x="80" y="20"/>
                    </a:lnTo>
                    <a:lnTo>
                      <a:pt x="87" y="26"/>
                    </a:lnTo>
                    <a:lnTo>
                      <a:pt x="92" y="35"/>
                    </a:lnTo>
                    <a:lnTo>
                      <a:pt x="97" y="43"/>
                    </a:lnTo>
                    <a:lnTo>
                      <a:pt x="99" y="54"/>
                    </a:lnTo>
                    <a:lnTo>
                      <a:pt x="100" y="65"/>
                    </a:lnTo>
                    <a:close/>
                  </a:path>
                </a:pathLst>
              </a:custGeom>
              <a:solidFill>
                <a:srgbClr val="FAE3B4"/>
              </a:solidFill>
              <a:ln w="9525">
                <a:noFill/>
                <a:round/>
                <a:headEnd/>
                <a:tailEnd/>
              </a:ln>
            </p:spPr>
            <p:txBody>
              <a:bodyPr/>
              <a:lstStyle/>
              <a:p>
                <a:endParaRPr lang="zh-CN" altLang="en-US"/>
              </a:p>
            </p:txBody>
          </p:sp>
          <p:sp>
            <p:nvSpPr>
              <p:cNvPr id="18472" name="Freeform 94"/>
              <p:cNvSpPr>
                <a:spLocks noEditPoints="1"/>
              </p:cNvSpPr>
              <p:nvPr/>
            </p:nvSpPr>
            <p:spPr bwMode="auto">
              <a:xfrm>
                <a:off x="1152" y="2649"/>
                <a:ext cx="20" cy="20"/>
              </a:xfrm>
              <a:custGeom>
                <a:avLst/>
                <a:gdLst>
                  <a:gd name="T0" fmla="*/ 0 w 100"/>
                  <a:gd name="T1" fmla="*/ 0 h 119"/>
                  <a:gd name="T2" fmla="*/ 0 w 100"/>
                  <a:gd name="T3" fmla="*/ 0 h 119"/>
                  <a:gd name="T4" fmla="*/ 0 w 100"/>
                  <a:gd name="T5" fmla="*/ 0 h 119"/>
                  <a:gd name="T6" fmla="*/ 0 w 100"/>
                  <a:gd name="T7" fmla="*/ 0 h 119"/>
                  <a:gd name="T8" fmla="*/ 0 w 100"/>
                  <a:gd name="T9" fmla="*/ 0 h 119"/>
                  <a:gd name="T10" fmla="*/ 0 w 100"/>
                  <a:gd name="T11" fmla="*/ 0 h 119"/>
                  <a:gd name="T12" fmla="*/ 0 w 100"/>
                  <a:gd name="T13" fmla="*/ 0 h 119"/>
                  <a:gd name="T14" fmla="*/ 0 w 100"/>
                  <a:gd name="T15" fmla="*/ 0 h 119"/>
                  <a:gd name="T16" fmla="*/ 0 w 100"/>
                  <a:gd name="T17" fmla="*/ 0 h 119"/>
                  <a:gd name="T18" fmla="*/ 0 w 100"/>
                  <a:gd name="T19" fmla="*/ 0 h 119"/>
                  <a:gd name="T20" fmla="*/ 0 w 100"/>
                  <a:gd name="T21" fmla="*/ 0 h 119"/>
                  <a:gd name="T22" fmla="*/ 0 w 100"/>
                  <a:gd name="T23" fmla="*/ 0 h 119"/>
                  <a:gd name="T24" fmla="*/ 0 w 100"/>
                  <a:gd name="T25" fmla="*/ 0 h 119"/>
                  <a:gd name="T26" fmla="*/ 0 w 100"/>
                  <a:gd name="T27" fmla="*/ 0 h 119"/>
                  <a:gd name="T28" fmla="*/ 0 w 100"/>
                  <a:gd name="T29" fmla="*/ 0 h 119"/>
                  <a:gd name="T30" fmla="*/ 0 w 100"/>
                  <a:gd name="T31" fmla="*/ 0 h 119"/>
                  <a:gd name="T32" fmla="*/ 0 w 100"/>
                  <a:gd name="T33" fmla="*/ 0 h 119"/>
                  <a:gd name="T34" fmla="*/ 0 w 100"/>
                  <a:gd name="T35" fmla="*/ 0 h 119"/>
                  <a:gd name="T36" fmla="*/ 0 w 100"/>
                  <a:gd name="T37" fmla="*/ 0 h 119"/>
                  <a:gd name="T38" fmla="*/ 0 w 100"/>
                  <a:gd name="T39" fmla="*/ 0 h 119"/>
                  <a:gd name="T40" fmla="*/ 0 w 100"/>
                  <a:gd name="T41" fmla="*/ 0 h 119"/>
                  <a:gd name="T42" fmla="*/ 0 w 100"/>
                  <a:gd name="T43" fmla="*/ 0 h 119"/>
                  <a:gd name="T44" fmla="*/ 0 w 100"/>
                  <a:gd name="T45" fmla="*/ 0 h 119"/>
                  <a:gd name="T46" fmla="*/ 0 w 100"/>
                  <a:gd name="T47" fmla="*/ 0 h 119"/>
                  <a:gd name="T48" fmla="*/ 0 w 100"/>
                  <a:gd name="T49" fmla="*/ 0 h 119"/>
                  <a:gd name="T50" fmla="*/ 0 w 100"/>
                  <a:gd name="T51" fmla="*/ 0 h 119"/>
                  <a:gd name="T52" fmla="*/ 0 w 100"/>
                  <a:gd name="T53" fmla="*/ 0 h 119"/>
                  <a:gd name="T54" fmla="*/ 0 w 100"/>
                  <a:gd name="T55" fmla="*/ 0 h 119"/>
                  <a:gd name="T56" fmla="*/ 0 w 100"/>
                  <a:gd name="T57" fmla="*/ 0 h 119"/>
                  <a:gd name="T58" fmla="*/ 0 w 100"/>
                  <a:gd name="T59" fmla="*/ 0 h 119"/>
                  <a:gd name="T60" fmla="*/ 0 w 100"/>
                  <a:gd name="T61" fmla="*/ 0 h 119"/>
                  <a:gd name="T62" fmla="*/ 0 w 100"/>
                  <a:gd name="T63" fmla="*/ 0 h 119"/>
                  <a:gd name="T64" fmla="*/ 0 w 100"/>
                  <a:gd name="T65" fmla="*/ 0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19"/>
                  <a:gd name="T101" fmla="*/ 100 w 100"/>
                  <a:gd name="T102" fmla="*/ 119 h 1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19">
                    <a:moveTo>
                      <a:pt x="100" y="60"/>
                    </a:moveTo>
                    <a:lnTo>
                      <a:pt x="99" y="48"/>
                    </a:lnTo>
                    <a:lnTo>
                      <a:pt x="96" y="37"/>
                    </a:lnTo>
                    <a:lnTo>
                      <a:pt x="91" y="26"/>
                    </a:lnTo>
                    <a:lnTo>
                      <a:pt x="85" y="18"/>
                    </a:lnTo>
                    <a:lnTo>
                      <a:pt x="78" y="11"/>
                    </a:lnTo>
                    <a:lnTo>
                      <a:pt x="69" y="5"/>
                    </a:lnTo>
                    <a:lnTo>
                      <a:pt x="60" y="1"/>
                    </a:lnTo>
                    <a:lnTo>
                      <a:pt x="50" y="0"/>
                    </a:lnTo>
                    <a:lnTo>
                      <a:pt x="40" y="1"/>
                    </a:lnTo>
                    <a:lnTo>
                      <a:pt x="31" y="5"/>
                    </a:lnTo>
                    <a:lnTo>
                      <a:pt x="22" y="11"/>
                    </a:lnTo>
                    <a:lnTo>
                      <a:pt x="14" y="18"/>
                    </a:lnTo>
                    <a:lnTo>
                      <a:pt x="8" y="26"/>
                    </a:lnTo>
                    <a:lnTo>
                      <a:pt x="4" y="37"/>
                    </a:lnTo>
                    <a:lnTo>
                      <a:pt x="1" y="48"/>
                    </a:lnTo>
                    <a:lnTo>
                      <a:pt x="0" y="60"/>
                    </a:lnTo>
                    <a:lnTo>
                      <a:pt x="1" y="72"/>
                    </a:lnTo>
                    <a:lnTo>
                      <a:pt x="4" y="83"/>
                    </a:lnTo>
                    <a:lnTo>
                      <a:pt x="8" y="93"/>
                    </a:lnTo>
                    <a:lnTo>
                      <a:pt x="14" y="102"/>
                    </a:lnTo>
                    <a:lnTo>
                      <a:pt x="22" y="109"/>
                    </a:lnTo>
                    <a:lnTo>
                      <a:pt x="31" y="115"/>
                    </a:lnTo>
                    <a:lnTo>
                      <a:pt x="40" y="117"/>
                    </a:lnTo>
                    <a:lnTo>
                      <a:pt x="50" y="119"/>
                    </a:lnTo>
                    <a:lnTo>
                      <a:pt x="60" y="117"/>
                    </a:lnTo>
                    <a:lnTo>
                      <a:pt x="69" y="115"/>
                    </a:lnTo>
                    <a:lnTo>
                      <a:pt x="78" y="109"/>
                    </a:lnTo>
                    <a:lnTo>
                      <a:pt x="85" y="102"/>
                    </a:lnTo>
                    <a:lnTo>
                      <a:pt x="91" y="93"/>
                    </a:lnTo>
                    <a:lnTo>
                      <a:pt x="96" y="83"/>
                    </a:lnTo>
                    <a:lnTo>
                      <a:pt x="99" y="72"/>
                    </a:lnTo>
                    <a:lnTo>
                      <a:pt x="100" y="60"/>
                    </a:lnTo>
                    <a:close/>
                    <a:moveTo>
                      <a:pt x="91" y="60"/>
                    </a:moveTo>
                    <a:lnTo>
                      <a:pt x="90" y="69"/>
                    </a:lnTo>
                    <a:lnTo>
                      <a:pt x="87" y="79"/>
                    </a:lnTo>
                    <a:lnTo>
                      <a:pt x="84" y="87"/>
                    </a:lnTo>
                    <a:lnTo>
                      <a:pt x="79" y="95"/>
                    </a:lnTo>
                    <a:lnTo>
                      <a:pt x="73" y="101"/>
                    </a:lnTo>
                    <a:lnTo>
                      <a:pt x="66" y="104"/>
                    </a:lnTo>
                    <a:lnTo>
                      <a:pt x="58" y="108"/>
                    </a:lnTo>
                    <a:lnTo>
                      <a:pt x="50" y="108"/>
                    </a:lnTo>
                    <a:lnTo>
                      <a:pt x="42" y="108"/>
                    </a:lnTo>
                    <a:lnTo>
                      <a:pt x="34" y="104"/>
                    </a:lnTo>
                    <a:lnTo>
                      <a:pt x="27" y="101"/>
                    </a:lnTo>
                    <a:lnTo>
                      <a:pt x="20" y="95"/>
                    </a:lnTo>
                    <a:lnTo>
                      <a:pt x="16" y="87"/>
                    </a:lnTo>
                    <a:lnTo>
                      <a:pt x="12" y="79"/>
                    </a:lnTo>
                    <a:lnTo>
                      <a:pt x="9" y="69"/>
                    </a:lnTo>
                    <a:lnTo>
                      <a:pt x="9" y="60"/>
                    </a:lnTo>
                    <a:lnTo>
                      <a:pt x="9" y="50"/>
                    </a:lnTo>
                    <a:lnTo>
                      <a:pt x="12" y="41"/>
                    </a:lnTo>
                    <a:lnTo>
                      <a:pt x="16" y="32"/>
                    </a:lnTo>
                    <a:lnTo>
                      <a:pt x="20" y="25"/>
                    </a:lnTo>
                    <a:lnTo>
                      <a:pt x="27" y="19"/>
                    </a:lnTo>
                    <a:lnTo>
                      <a:pt x="34" y="15"/>
                    </a:lnTo>
                    <a:lnTo>
                      <a:pt x="42" y="12"/>
                    </a:lnTo>
                    <a:lnTo>
                      <a:pt x="50" y="11"/>
                    </a:lnTo>
                    <a:lnTo>
                      <a:pt x="58" y="12"/>
                    </a:lnTo>
                    <a:lnTo>
                      <a:pt x="66" y="15"/>
                    </a:lnTo>
                    <a:lnTo>
                      <a:pt x="73" y="19"/>
                    </a:lnTo>
                    <a:lnTo>
                      <a:pt x="79" y="25"/>
                    </a:lnTo>
                    <a:lnTo>
                      <a:pt x="84" y="32"/>
                    </a:lnTo>
                    <a:lnTo>
                      <a:pt x="87" y="41"/>
                    </a:lnTo>
                    <a:lnTo>
                      <a:pt x="90" y="50"/>
                    </a:lnTo>
                    <a:lnTo>
                      <a:pt x="91" y="60"/>
                    </a:lnTo>
                    <a:close/>
                  </a:path>
                </a:pathLst>
              </a:custGeom>
              <a:solidFill>
                <a:srgbClr val="FAE3B4"/>
              </a:solidFill>
              <a:ln w="9525">
                <a:noFill/>
                <a:round/>
                <a:headEnd/>
                <a:tailEnd/>
              </a:ln>
            </p:spPr>
            <p:txBody>
              <a:bodyPr/>
              <a:lstStyle/>
              <a:p>
                <a:endParaRPr lang="zh-CN" altLang="en-US"/>
              </a:p>
            </p:txBody>
          </p:sp>
          <p:sp>
            <p:nvSpPr>
              <p:cNvPr id="18473" name="Freeform 95"/>
              <p:cNvSpPr>
                <a:spLocks noEditPoints="1"/>
              </p:cNvSpPr>
              <p:nvPr/>
            </p:nvSpPr>
            <p:spPr bwMode="auto">
              <a:xfrm>
                <a:off x="1152" y="2650"/>
                <a:ext cx="19" cy="18"/>
              </a:xfrm>
              <a:custGeom>
                <a:avLst/>
                <a:gdLst>
                  <a:gd name="T0" fmla="*/ 0 w 91"/>
                  <a:gd name="T1" fmla="*/ 0 h 108"/>
                  <a:gd name="T2" fmla="*/ 0 w 91"/>
                  <a:gd name="T3" fmla="*/ 0 h 108"/>
                  <a:gd name="T4" fmla="*/ 0 w 91"/>
                  <a:gd name="T5" fmla="*/ 0 h 108"/>
                  <a:gd name="T6" fmla="*/ 0 w 91"/>
                  <a:gd name="T7" fmla="*/ 0 h 108"/>
                  <a:gd name="T8" fmla="*/ 0 w 91"/>
                  <a:gd name="T9" fmla="*/ 0 h 108"/>
                  <a:gd name="T10" fmla="*/ 0 w 91"/>
                  <a:gd name="T11" fmla="*/ 0 h 108"/>
                  <a:gd name="T12" fmla="*/ 0 w 91"/>
                  <a:gd name="T13" fmla="*/ 0 h 108"/>
                  <a:gd name="T14" fmla="*/ 0 w 91"/>
                  <a:gd name="T15" fmla="*/ 0 h 108"/>
                  <a:gd name="T16" fmla="*/ 0 w 91"/>
                  <a:gd name="T17" fmla="*/ 0 h 108"/>
                  <a:gd name="T18" fmla="*/ 0 w 91"/>
                  <a:gd name="T19" fmla="*/ 0 h 108"/>
                  <a:gd name="T20" fmla="*/ 0 w 91"/>
                  <a:gd name="T21" fmla="*/ 0 h 108"/>
                  <a:gd name="T22" fmla="*/ 0 w 91"/>
                  <a:gd name="T23" fmla="*/ 0 h 108"/>
                  <a:gd name="T24" fmla="*/ 0 w 91"/>
                  <a:gd name="T25" fmla="*/ 0 h 108"/>
                  <a:gd name="T26" fmla="*/ 0 w 91"/>
                  <a:gd name="T27" fmla="*/ 0 h 108"/>
                  <a:gd name="T28" fmla="*/ 0 w 91"/>
                  <a:gd name="T29" fmla="*/ 0 h 108"/>
                  <a:gd name="T30" fmla="*/ 0 w 91"/>
                  <a:gd name="T31" fmla="*/ 0 h 108"/>
                  <a:gd name="T32" fmla="*/ 0 w 91"/>
                  <a:gd name="T33" fmla="*/ 0 h 108"/>
                  <a:gd name="T34" fmla="*/ 0 w 91"/>
                  <a:gd name="T35" fmla="*/ 0 h 108"/>
                  <a:gd name="T36" fmla="*/ 0 w 91"/>
                  <a:gd name="T37" fmla="*/ 0 h 108"/>
                  <a:gd name="T38" fmla="*/ 0 w 91"/>
                  <a:gd name="T39" fmla="*/ 0 h 108"/>
                  <a:gd name="T40" fmla="*/ 0 w 91"/>
                  <a:gd name="T41" fmla="*/ 0 h 108"/>
                  <a:gd name="T42" fmla="*/ 0 w 91"/>
                  <a:gd name="T43" fmla="*/ 0 h 108"/>
                  <a:gd name="T44" fmla="*/ 0 w 91"/>
                  <a:gd name="T45" fmla="*/ 0 h 108"/>
                  <a:gd name="T46" fmla="*/ 0 w 91"/>
                  <a:gd name="T47" fmla="*/ 0 h 108"/>
                  <a:gd name="T48" fmla="*/ 0 w 91"/>
                  <a:gd name="T49" fmla="*/ 0 h 108"/>
                  <a:gd name="T50" fmla="*/ 0 w 91"/>
                  <a:gd name="T51" fmla="*/ 0 h 108"/>
                  <a:gd name="T52" fmla="*/ 0 w 91"/>
                  <a:gd name="T53" fmla="*/ 0 h 108"/>
                  <a:gd name="T54" fmla="*/ 0 w 91"/>
                  <a:gd name="T55" fmla="*/ 0 h 108"/>
                  <a:gd name="T56" fmla="*/ 0 w 91"/>
                  <a:gd name="T57" fmla="*/ 0 h 108"/>
                  <a:gd name="T58" fmla="*/ 0 w 91"/>
                  <a:gd name="T59" fmla="*/ 0 h 108"/>
                  <a:gd name="T60" fmla="*/ 0 w 91"/>
                  <a:gd name="T61" fmla="*/ 0 h 108"/>
                  <a:gd name="T62" fmla="*/ 0 w 91"/>
                  <a:gd name="T63" fmla="*/ 0 h 108"/>
                  <a:gd name="T64" fmla="*/ 0 w 91"/>
                  <a:gd name="T65" fmla="*/ 0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1"/>
                  <a:gd name="T100" fmla="*/ 0 h 108"/>
                  <a:gd name="T101" fmla="*/ 91 w 91"/>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1" h="108">
                    <a:moveTo>
                      <a:pt x="91" y="54"/>
                    </a:moveTo>
                    <a:lnTo>
                      <a:pt x="90" y="43"/>
                    </a:lnTo>
                    <a:lnTo>
                      <a:pt x="88" y="32"/>
                    </a:lnTo>
                    <a:lnTo>
                      <a:pt x="83" y="24"/>
                    </a:lnTo>
                    <a:lnTo>
                      <a:pt x="78" y="15"/>
                    </a:lnTo>
                    <a:lnTo>
                      <a:pt x="71" y="9"/>
                    </a:lnTo>
                    <a:lnTo>
                      <a:pt x="64" y="3"/>
                    </a:lnTo>
                    <a:lnTo>
                      <a:pt x="55" y="1"/>
                    </a:lnTo>
                    <a:lnTo>
                      <a:pt x="46" y="0"/>
                    </a:lnTo>
                    <a:lnTo>
                      <a:pt x="37" y="1"/>
                    </a:lnTo>
                    <a:lnTo>
                      <a:pt x="29" y="3"/>
                    </a:lnTo>
                    <a:lnTo>
                      <a:pt x="21" y="9"/>
                    </a:lnTo>
                    <a:lnTo>
                      <a:pt x="13" y="15"/>
                    </a:lnTo>
                    <a:lnTo>
                      <a:pt x="8" y="24"/>
                    </a:lnTo>
                    <a:lnTo>
                      <a:pt x="4" y="32"/>
                    </a:lnTo>
                    <a:lnTo>
                      <a:pt x="1" y="43"/>
                    </a:lnTo>
                    <a:lnTo>
                      <a:pt x="0" y="54"/>
                    </a:lnTo>
                    <a:lnTo>
                      <a:pt x="1" y="65"/>
                    </a:lnTo>
                    <a:lnTo>
                      <a:pt x="4" y="74"/>
                    </a:lnTo>
                    <a:lnTo>
                      <a:pt x="8" y="84"/>
                    </a:lnTo>
                    <a:lnTo>
                      <a:pt x="13" y="92"/>
                    </a:lnTo>
                    <a:lnTo>
                      <a:pt x="21" y="98"/>
                    </a:lnTo>
                    <a:lnTo>
                      <a:pt x="29" y="103"/>
                    </a:lnTo>
                    <a:lnTo>
                      <a:pt x="37" y="107"/>
                    </a:lnTo>
                    <a:lnTo>
                      <a:pt x="46" y="108"/>
                    </a:lnTo>
                    <a:lnTo>
                      <a:pt x="55" y="107"/>
                    </a:lnTo>
                    <a:lnTo>
                      <a:pt x="64" y="103"/>
                    </a:lnTo>
                    <a:lnTo>
                      <a:pt x="71" y="98"/>
                    </a:lnTo>
                    <a:lnTo>
                      <a:pt x="78" y="92"/>
                    </a:lnTo>
                    <a:lnTo>
                      <a:pt x="83" y="84"/>
                    </a:lnTo>
                    <a:lnTo>
                      <a:pt x="88" y="74"/>
                    </a:lnTo>
                    <a:lnTo>
                      <a:pt x="90" y="65"/>
                    </a:lnTo>
                    <a:lnTo>
                      <a:pt x="91" y="54"/>
                    </a:lnTo>
                    <a:close/>
                    <a:moveTo>
                      <a:pt x="82" y="54"/>
                    </a:moveTo>
                    <a:lnTo>
                      <a:pt x="81" y="62"/>
                    </a:lnTo>
                    <a:lnTo>
                      <a:pt x="79" y="71"/>
                    </a:lnTo>
                    <a:lnTo>
                      <a:pt x="76" y="78"/>
                    </a:lnTo>
                    <a:lnTo>
                      <a:pt x="72" y="84"/>
                    </a:lnTo>
                    <a:lnTo>
                      <a:pt x="66" y="90"/>
                    </a:lnTo>
                    <a:lnTo>
                      <a:pt x="60" y="93"/>
                    </a:lnTo>
                    <a:lnTo>
                      <a:pt x="53" y="96"/>
                    </a:lnTo>
                    <a:lnTo>
                      <a:pt x="46" y="97"/>
                    </a:lnTo>
                    <a:lnTo>
                      <a:pt x="39" y="96"/>
                    </a:lnTo>
                    <a:lnTo>
                      <a:pt x="32" y="93"/>
                    </a:lnTo>
                    <a:lnTo>
                      <a:pt x="26" y="90"/>
                    </a:lnTo>
                    <a:lnTo>
                      <a:pt x="21" y="84"/>
                    </a:lnTo>
                    <a:lnTo>
                      <a:pt x="15" y="78"/>
                    </a:lnTo>
                    <a:lnTo>
                      <a:pt x="12" y="71"/>
                    </a:lnTo>
                    <a:lnTo>
                      <a:pt x="10" y="62"/>
                    </a:lnTo>
                    <a:lnTo>
                      <a:pt x="9" y="54"/>
                    </a:lnTo>
                    <a:lnTo>
                      <a:pt x="10" y="45"/>
                    </a:lnTo>
                    <a:lnTo>
                      <a:pt x="12" y="37"/>
                    </a:lnTo>
                    <a:lnTo>
                      <a:pt x="15" y="30"/>
                    </a:lnTo>
                    <a:lnTo>
                      <a:pt x="21" y="24"/>
                    </a:lnTo>
                    <a:lnTo>
                      <a:pt x="26" y="18"/>
                    </a:lnTo>
                    <a:lnTo>
                      <a:pt x="32" y="14"/>
                    </a:lnTo>
                    <a:lnTo>
                      <a:pt x="39" y="12"/>
                    </a:lnTo>
                    <a:lnTo>
                      <a:pt x="46" y="11"/>
                    </a:lnTo>
                    <a:lnTo>
                      <a:pt x="53" y="12"/>
                    </a:lnTo>
                    <a:lnTo>
                      <a:pt x="60" y="14"/>
                    </a:lnTo>
                    <a:lnTo>
                      <a:pt x="66" y="18"/>
                    </a:lnTo>
                    <a:lnTo>
                      <a:pt x="72" y="24"/>
                    </a:lnTo>
                    <a:lnTo>
                      <a:pt x="76" y="30"/>
                    </a:lnTo>
                    <a:lnTo>
                      <a:pt x="79" y="37"/>
                    </a:lnTo>
                    <a:lnTo>
                      <a:pt x="81" y="45"/>
                    </a:lnTo>
                    <a:lnTo>
                      <a:pt x="82" y="54"/>
                    </a:lnTo>
                    <a:close/>
                  </a:path>
                </a:pathLst>
              </a:custGeom>
              <a:solidFill>
                <a:srgbClr val="FAE6B8"/>
              </a:solidFill>
              <a:ln w="9525">
                <a:noFill/>
                <a:round/>
                <a:headEnd/>
                <a:tailEnd/>
              </a:ln>
            </p:spPr>
            <p:txBody>
              <a:bodyPr/>
              <a:lstStyle/>
              <a:p>
                <a:endParaRPr lang="zh-CN" altLang="en-US"/>
              </a:p>
            </p:txBody>
          </p:sp>
          <p:sp>
            <p:nvSpPr>
              <p:cNvPr id="18474" name="Freeform 96"/>
              <p:cNvSpPr>
                <a:spLocks noEditPoints="1"/>
              </p:cNvSpPr>
              <p:nvPr/>
            </p:nvSpPr>
            <p:spPr bwMode="auto">
              <a:xfrm>
                <a:off x="1153" y="2651"/>
                <a:ext cx="17" cy="16"/>
              </a:xfrm>
              <a:custGeom>
                <a:avLst/>
                <a:gdLst>
                  <a:gd name="T0" fmla="*/ 0 w 82"/>
                  <a:gd name="T1" fmla="*/ 0 h 97"/>
                  <a:gd name="T2" fmla="*/ 0 w 82"/>
                  <a:gd name="T3" fmla="*/ 0 h 97"/>
                  <a:gd name="T4" fmla="*/ 0 w 82"/>
                  <a:gd name="T5" fmla="*/ 0 h 97"/>
                  <a:gd name="T6" fmla="*/ 0 w 82"/>
                  <a:gd name="T7" fmla="*/ 0 h 97"/>
                  <a:gd name="T8" fmla="*/ 0 w 82"/>
                  <a:gd name="T9" fmla="*/ 0 h 97"/>
                  <a:gd name="T10" fmla="*/ 0 w 82"/>
                  <a:gd name="T11" fmla="*/ 0 h 97"/>
                  <a:gd name="T12" fmla="*/ 0 w 82"/>
                  <a:gd name="T13" fmla="*/ 0 h 97"/>
                  <a:gd name="T14" fmla="*/ 0 w 82"/>
                  <a:gd name="T15" fmla="*/ 0 h 97"/>
                  <a:gd name="T16" fmla="*/ 0 w 82"/>
                  <a:gd name="T17" fmla="*/ 0 h 97"/>
                  <a:gd name="T18" fmla="*/ 0 w 82"/>
                  <a:gd name="T19" fmla="*/ 0 h 97"/>
                  <a:gd name="T20" fmla="*/ 0 w 82"/>
                  <a:gd name="T21" fmla="*/ 0 h 97"/>
                  <a:gd name="T22" fmla="*/ 0 w 82"/>
                  <a:gd name="T23" fmla="*/ 0 h 97"/>
                  <a:gd name="T24" fmla="*/ 0 w 82"/>
                  <a:gd name="T25" fmla="*/ 0 h 97"/>
                  <a:gd name="T26" fmla="*/ 0 w 82"/>
                  <a:gd name="T27" fmla="*/ 0 h 97"/>
                  <a:gd name="T28" fmla="*/ 0 w 82"/>
                  <a:gd name="T29" fmla="*/ 0 h 97"/>
                  <a:gd name="T30" fmla="*/ 0 w 82"/>
                  <a:gd name="T31" fmla="*/ 0 h 97"/>
                  <a:gd name="T32" fmla="*/ 0 w 82"/>
                  <a:gd name="T33" fmla="*/ 0 h 97"/>
                  <a:gd name="T34" fmla="*/ 0 w 82"/>
                  <a:gd name="T35" fmla="*/ 0 h 97"/>
                  <a:gd name="T36" fmla="*/ 0 w 82"/>
                  <a:gd name="T37" fmla="*/ 0 h 97"/>
                  <a:gd name="T38" fmla="*/ 0 w 82"/>
                  <a:gd name="T39" fmla="*/ 0 h 97"/>
                  <a:gd name="T40" fmla="*/ 0 w 82"/>
                  <a:gd name="T41" fmla="*/ 0 h 97"/>
                  <a:gd name="T42" fmla="*/ 0 w 82"/>
                  <a:gd name="T43" fmla="*/ 0 h 97"/>
                  <a:gd name="T44" fmla="*/ 0 w 82"/>
                  <a:gd name="T45" fmla="*/ 0 h 97"/>
                  <a:gd name="T46" fmla="*/ 0 w 82"/>
                  <a:gd name="T47" fmla="*/ 0 h 97"/>
                  <a:gd name="T48" fmla="*/ 0 w 82"/>
                  <a:gd name="T49" fmla="*/ 0 h 97"/>
                  <a:gd name="T50" fmla="*/ 0 w 82"/>
                  <a:gd name="T51" fmla="*/ 0 h 97"/>
                  <a:gd name="T52" fmla="*/ 0 w 82"/>
                  <a:gd name="T53" fmla="*/ 0 h 97"/>
                  <a:gd name="T54" fmla="*/ 0 w 82"/>
                  <a:gd name="T55" fmla="*/ 0 h 97"/>
                  <a:gd name="T56" fmla="*/ 0 w 82"/>
                  <a:gd name="T57" fmla="*/ 0 h 97"/>
                  <a:gd name="T58" fmla="*/ 0 w 82"/>
                  <a:gd name="T59" fmla="*/ 0 h 97"/>
                  <a:gd name="T60" fmla="*/ 0 w 82"/>
                  <a:gd name="T61" fmla="*/ 0 h 97"/>
                  <a:gd name="T62" fmla="*/ 0 w 82"/>
                  <a:gd name="T63" fmla="*/ 0 h 97"/>
                  <a:gd name="T64" fmla="*/ 0 w 82"/>
                  <a:gd name="T65" fmla="*/ 0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97"/>
                  <a:gd name="T101" fmla="*/ 82 w 82"/>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97">
                    <a:moveTo>
                      <a:pt x="82" y="49"/>
                    </a:moveTo>
                    <a:lnTo>
                      <a:pt x="81" y="39"/>
                    </a:lnTo>
                    <a:lnTo>
                      <a:pt x="78" y="30"/>
                    </a:lnTo>
                    <a:lnTo>
                      <a:pt x="75" y="21"/>
                    </a:lnTo>
                    <a:lnTo>
                      <a:pt x="70" y="14"/>
                    </a:lnTo>
                    <a:lnTo>
                      <a:pt x="64" y="8"/>
                    </a:lnTo>
                    <a:lnTo>
                      <a:pt x="57" y="4"/>
                    </a:lnTo>
                    <a:lnTo>
                      <a:pt x="49" y="1"/>
                    </a:lnTo>
                    <a:lnTo>
                      <a:pt x="41" y="0"/>
                    </a:lnTo>
                    <a:lnTo>
                      <a:pt x="33" y="1"/>
                    </a:lnTo>
                    <a:lnTo>
                      <a:pt x="25" y="4"/>
                    </a:lnTo>
                    <a:lnTo>
                      <a:pt x="18" y="8"/>
                    </a:lnTo>
                    <a:lnTo>
                      <a:pt x="11" y="14"/>
                    </a:lnTo>
                    <a:lnTo>
                      <a:pt x="7" y="21"/>
                    </a:lnTo>
                    <a:lnTo>
                      <a:pt x="3" y="30"/>
                    </a:lnTo>
                    <a:lnTo>
                      <a:pt x="0" y="39"/>
                    </a:lnTo>
                    <a:lnTo>
                      <a:pt x="0" y="49"/>
                    </a:lnTo>
                    <a:lnTo>
                      <a:pt x="0" y="58"/>
                    </a:lnTo>
                    <a:lnTo>
                      <a:pt x="3" y="68"/>
                    </a:lnTo>
                    <a:lnTo>
                      <a:pt x="7" y="76"/>
                    </a:lnTo>
                    <a:lnTo>
                      <a:pt x="11" y="84"/>
                    </a:lnTo>
                    <a:lnTo>
                      <a:pt x="18" y="90"/>
                    </a:lnTo>
                    <a:lnTo>
                      <a:pt x="25" y="93"/>
                    </a:lnTo>
                    <a:lnTo>
                      <a:pt x="33" y="97"/>
                    </a:lnTo>
                    <a:lnTo>
                      <a:pt x="41" y="97"/>
                    </a:lnTo>
                    <a:lnTo>
                      <a:pt x="49" y="97"/>
                    </a:lnTo>
                    <a:lnTo>
                      <a:pt x="57" y="93"/>
                    </a:lnTo>
                    <a:lnTo>
                      <a:pt x="64" y="90"/>
                    </a:lnTo>
                    <a:lnTo>
                      <a:pt x="70" y="84"/>
                    </a:lnTo>
                    <a:lnTo>
                      <a:pt x="75" y="76"/>
                    </a:lnTo>
                    <a:lnTo>
                      <a:pt x="78" y="68"/>
                    </a:lnTo>
                    <a:lnTo>
                      <a:pt x="81" y="58"/>
                    </a:lnTo>
                    <a:lnTo>
                      <a:pt x="82" y="49"/>
                    </a:lnTo>
                    <a:close/>
                    <a:moveTo>
                      <a:pt x="73" y="49"/>
                    </a:moveTo>
                    <a:lnTo>
                      <a:pt x="72" y="56"/>
                    </a:lnTo>
                    <a:lnTo>
                      <a:pt x="70" y="63"/>
                    </a:lnTo>
                    <a:lnTo>
                      <a:pt x="67" y="70"/>
                    </a:lnTo>
                    <a:lnTo>
                      <a:pt x="63" y="75"/>
                    </a:lnTo>
                    <a:lnTo>
                      <a:pt x="59" y="80"/>
                    </a:lnTo>
                    <a:lnTo>
                      <a:pt x="53" y="84"/>
                    </a:lnTo>
                    <a:lnTo>
                      <a:pt x="47" y="86"/>
                    </a:lnTo>
                    <a:lnTo>
                      <a:pt x="41" y="86"/>
                    </a:lnTo>
                    <a:lnTo>
                      <a:pt x="35" y="86"/>
                    </a:lnTo>
                    <a:lnTo>
                      <a:pt x="29" y="84"/>
                    </a:lnTo>
                    <a:lnTo>
                      <a:pt x="24" y="80"/>
                    </a:lnTo>
                    <a:lnTo>
                      <a:pt x="19" y="75"/>
                    </a:lnTo>
                    <a:lnTo>
                      <a:pt x="15" y="70"/>
                    </a:lnTo>
                    <a:lnTo>
                      <a:pt x="11" y="63"/>
                    </a:lnTo>
                    <a:lnTo>
                      <a:pt x="9" y="56"/>
                    </a:lnTo>
                    <a:lnTo>
                      <a:pt x="9" y="49"/>
                    </a:lnTo>
                    <a:lnTo>
                      <a:pt x="9" y="42"/>
                    </a:lnTo>
                    <a:lnTo>
                      <a:pt x="11" y="34"/>
                    </a:lnTo>
                    <a:lnTo>
                      <a:pt x="15" y="27"/>
                    </a:lnTo>
                    <a:lnTo>
                      <a:pt x="19" y="22"/>
                    </a:lnTo>
                    <a:lnTo>
                      <a:pt x="24" y="18"/>
                    </a:lnTo>
                    <a:lnTo>
                      <a:pt x="29" y="14"/>
                    </a:lnTo>
                    <a:lnTo>
                      <a:pt x="35" y="12"/>
                    </a:lnTo>
                    <a:lnTo>
                      <a:pt x="41" y="10"/>
                    </a:lnTo>
                    <a:lnTo>
                      <a:pt x="47" y="12"/>
                    </a:lnTo>
                    <a:lnTo>
                      <a:pt x="53" y="14"/>
                    </a:lnTo>
                    <a:lnTo>
                      <a:pt x="59" y="18"/>
                    </a:lnTo>
                    <a:lnTo>
                      <a:pt x="63" y="22"/>
                    </a:lnTo>
                    <a:lnTo>
                      <a:pt x="67" y="27"/>
                    </a:lnTo>
                    <a:lnTo>
                      <a:pt x="70" y="34"/>
                    </a:lnTo>
                    <a:lnTo>
                      <a:pt x="72" y="42"/>
                    </a:lnTo>
                    <a:lnTo>
                      <a:pt x="73" y="49"/>
                    </a:lnTo>
                    <a:close/>
                  </a:path>
                </a:pathLst>
              </a:custGeom>
              <a:solidFill>
                <a:srgbClr val="FBE9B9"/>
              </a:solidFill>
              <a:ln w="9525">
                <a:noFill/>
                <a:round/>
                <a:headEnd/>
                <a:tailEnd/>
              </a:ln>
            </p:spPr>
            <p:txBody>
              <a:bodyPr/>
              <a:lstStyle/>
              <a:p>
                <a:endParaRPr lang="zh-CN" altLang="en-US"/>
              </a:p>
            </p:txBody>
          </p:sp>
          <p:sp>
            <p:nvSpPr>
              <p:cNvPr id="18475" name="Freeform 97"/>
              <p:cNvSpPr>
                <a:spLocks noEditPoints="1"/>
              </p:cNvSpPr>
              <p:nvPr/>
            </p:nvSpPr>
            <p:spPr bwMode="auto">
              <a:xfrm>
                <a:off x="1154" y="2652"/>
                <a:ext cx="15" cy="14"/>
              </a:xfrm>
              <a:custGeom>
                <a:avLst/>
                <a:gdLst>
                  <a:gd name="T0" fmla="*/ 0 w 73"/>
                  <a:gd name="T1" fmla="*/ 0 h 86"/>
                  <a:gd name="T2" fmla="*/ 0 w 73"/>
                  <a:gd name="T3" fmla="*/ 0 h 86"/>
                  <a:gd name="T4" fmla="*/ 0 w 73"/>
                  <a:gd name="T5" fmla="*/ 0 h 86"/>
                  <a:gd name="T6" fmla="*/ 0 w 73"/>
                  <a:gd name="T7" fmla="*/ 0 h 86"/>
                  <a:gd name="T8" fmla="*/ 0 w 73"/>
                  <a:gd name="T9" fmla="*/ 0 h 86"/>
                  <a:gd name="T10" fmla="*/ 0 w 73"/>
                  <a:gd name="T11" fmla="*/ 0 h 86"/>
                  <a:gd name="T12" fmla="*/ 0 w 73"/>
                  <a:gd name="T13" fmla="*/ 0 h 86"/>
                  <a:gd name="T14" fmla="*/ 0 w 73"/>
                  <a:gd name="T15" fmla="*/ 0 h 86"/>
                  <a:gd name="T16" fmla="*/ 0 w 73"/>
                  <a:gd name="T17" fmla="*/ 0 h 86"/>
                  <a:gd name="T18" fmla="*/ 0 w 73"/>
                  <a:gd name="T19" fmla="*/ 0 h 86"/>
                  <a:gd name="T20" fmla="*/ 0 w 73"/>
                  <a:gd name="T21" fmla="*/ 0 h 86"/>
                  <a:gd name="T22" fmla="*/ 0 w 73"/>
                  <a:gd name="T23" fmla="*/ 0 h 86"/>
                  <a:gd name="T24" fmla="*/ 0 w 73"/>
                  <a:gd name="T25" fmla="*/ 0 h 86"/>
                  <a:gd name="T26" fmla="*/ 0 w 73"/>
                  <a:gd name="T27" fmla="*/ 0 h 86"/>
                  <a:gd name="T28" fmla="*/ 0 w 73"/>
                  <a:gd name="T29" fmla="*/ 0 h 86"/>
                  <a:gd name="T30" fmla="*/ 0 w 73"/>
                  <a:gd name="T31" fmla="*/ 0 h 86"/>
                  <a:gd name="T32" fmla="*/ 0 w 73"/>
                  <a:gd name="T33" fmla="*/ 0 h 86"/>
                  <a:gd name="T34" fmla="*/ 0 w 73"/>
                  <a:gd name="T35" fmla="*/ 0 h 86"/>
                  <a:gd name="T36" fmla="*/ 0 w 73"/>
                  <a:gd name="T37" fmla="*/ 0 h 86"/>
                  <a:gd name="T38" fmla="*/ 0 w 73"/>
                  <a:gd name="T39" fmla="*/ 0 h 86"/>
                  <a:gd name="T40" fmla="*/ 0 w 73"/>
                  <a:gd name="T41" fmla="*/ 0 h 86"/>
                  <a:gd name="T42" fmla="*/ 0 w 73"/>
                  <a:gd name="T43" fmla="*/ 0 h 86"/>
                  <a:gd name="T44" fmla="*/ 0 w 73"/>
                  <a:gd name="T45" fmla="*/ 0 h 86"/>
                  <a:gd name="T46" fmla="*/ 0 w 73"/>
                  <a:gd name="T47" fmla="*/ 0 h 86"/>
                  <a:gd name="T48" fmla="*/ 0 w 73"/>
                  <a:gd name="T49" fmla="*/ 0 h 86"/>
                  <a:gd name="T50" fmla="*/ 0 w 73"/>
                  <a:gd name="T51" fmla="*/ 0 h 86"/>
                  <a:gd name="T52" fmla="*/ 0 w 73"/>
                  <a:gd name="T53" fmla="*/ 0 h 86"/>
                  <a:gd name="T54" fmla="*/ 0 w 73"/>
                  <a:gd name="T55" fmla="*/ 0 h 86"/>
                  <a:gd name="T56" fmla="*/ 0 w 73"/>
                  <a:gd name="T57" fmla="*/ 0 h 86"/>
                  <a:gd name="T58" fmla="*/ 0 w 73"/>
                  <a:gd name="T59" fmla="*/ 0 h 86"/>
                  <a:gd name="T60" fmla="*/ 0 w 73"/>
                  <a:gd name="T61" fmla="*/ 0 h 86"/>
                  <a:gd name="T62" fmla="*/ 0 w 73"/>
                  <a:gd name="T63" fmla="*/ 0 h 86"/>
                  <a:gd name="T64" fmla="*/ 0 w 73"/>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86"/>
                  <a:gd name="T101" fmla="*/ 73 w 73"/>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86">
                    <a:moveTo>
                      <a:pt x="73" y="43"/>
                    </a:moveTo>
                    <a:lnTo>
                      <a:pt x="72" y="34"/>
                    </a:lnTo>
                    <a:lnTo>
                      <a:pt x="70" y="26"/>
                    </a:lnTo>
                    <a:lnTo>
                      <a:pt x="67" y="19"/>
                    </a:lnTo>
                    <a:lnTo>
                      <a:pt x="63" y="13"/>
                    </a:lnTo>
                    <a:lnTo>
                      <a:pt x="57" y="7"/>
                    </a:lnTo>
                    <a:lnTo>
                      <a:pt x="51" y="3"/>
                    </a:lnTo>
                    <a:lnTo>
                      <a:pt x="44" y="1"/>
                    </a:lnTo>
                    <a:lnTo>
                      <a:pt x="37" y="0"/>
                    </a:lnTo>
                    <a:lnTo>
                      <a:pt x="30" y="1"/>
                    </a:lnTo>
                    <a:lnTo>
                      <a:pt x="23" y="3"/>
                    </a:lnTo>
                    <a:lnTo>
                      <a:pt x="17" y="7"/>
                    </a:lnTo>
                    <a:lnTo>
                      <a:pt x="12" y="13"/>
                    </a:lnTo>
                    <a:lnTo>
                      <a:pt x="6" y="19"/>
                    </a:lnTo>
                    <a:lnTo>
                      <a:pt x="3" y="26"/>
                    </a:lnTo>
                    <a:lnTo>
                      <a:pt x="1" y="34"/>
                    </a:lnTo>
                    <a:lnTo>
                      <a:pt x="0" y="43"/>
                    </a:lnTo>
                    <a:lnTo>
                      <a:pt x="1" y="51"/>
                    </a:lnTo>
                    <a:lnTo>
                      <a:pt x="3" y="60"/>
                    </a:lnTo>
                    <a:lnTo>
                      <a:pt x="6" y="67"/>
                    </a:lnTo>
                    <a:lnTo>
                      <a:pt x="12" y="73"/>
                    </a:lnTo>
                    <a:lnTo>
                      <a:pt x="17" y="79"/>
                    </a:lnTo>
                    <a:lnTo>
                      <a:pt x="23" y="82"/>
                    </a:lnTo>
                    <a:lnTo>
                      <a:pt x="30" y="85"/>
                    </a:lnTo>
                    <a:lnTo>
                      <a:pt x="37" y="86"/>
                    </a:lnTo>
                    <a:lnTo>
                      <a:pt x="44" y="85"/>
                    </a:lnTo>
                    <a:lnTo>
                      <a:pt x="51" y="82"/>
                    </a:lnTo>
                    <a:lnTo>
                      <a:pt x="57" y="79"/>
                    </a:lnTo>
                    <a:lnTo>
                      <a:pt x="63" y="73"/>
                    </a:lnTo>
                    <a:lnTo>
                      <a:pt x="67" y="67"/>
                    </a:lnTo>
                    <a:lnTo>
                      <a:pt x="70" y="60"/>
                    </a:lnTo>
                    <a:lnTo>
                      <a:pt x="72" y="51"/>
                    </a:lnTo>
                    <a:lnTo>
                      <a:pt x="73" y="43"/>
                    </a:lnTo>
                    <a:close/>
                    <a:moveTo>
                      <a:pt x="64" y="43"/>
                    </a:moveTo>
                    <a:lnTo>
                      <a:pt x="64" y="49"/>
                    </a:lnTo>
                    <a:lnTo>
                      <a:pt x="62" y="55"/>
                    </a:lnTo>
                    <a:lnTo>
                      <a:pt x="59" y="61"/>
                    </a:lnTo>
                    <a:lnTo>
                      <a:pt x="56" y="66"/>
                    </a:lnTo>
                    <a:lnTo>
                      <a:pt x="52" y="69"/>
                    </a:lnTo>
                    <a:lnTo>
                      <a:pt x="48" y="73"/>
                    </a:lnTo>
                    <a:lnTo>
                      <a:pt x="43" y="74"/>
                    </a:lnTo>
                    <a:lnTo>
                      <a:pt x="37" y="75"/>
                    </a:lnTo>
                    <a:lnTo>
                      <a:pt x="32" y="74"/>
                    </a:lnTo>
                    <a:lnTo>
                      <a:pt x="27" y="73"/>
                    </a:lnTo>
                    <a:lnTo>
                      <a:pt x="22" y="69"/>
                    </a:lnTo>
                    <a:lnTo>
                      <a:pt x="18" y="66"/>
                    </a:lnTo>
                    <a:lnTo>
                      <a:pt x="15" y="61"/>
                    </a:lnTo>
                    <a:lnTo>
                      <a:pt x="12" y="55"/>
                    </a:lnTo>
                    <a:lnTo>
                      <a:pt x="11" y="49"/>
                    </a:lnTo>
                    <a:lnTo>
                      <a:pt x="10" y="43"/>
                    </a:lnTo>
                    <a:lnTo>
                      <a:pt x="11" y="37"/>
                    </a:lnTo>
                    <a:lnTo>
                      <a:pt x="12" y="30"/>
                    </a:lnTo>
                    <a:lnTo>
                      <a:pt x="15" y="25"/>
                    </a:lnTo>
                    <a:lnTo>
                      <a:pt x="18" y="20"/>
                    </a:lnTo>
                    <a:lnTo>
                      <a:pt x="22" y="16"/>
                    </a:lnTo>
                    <a:lnTo>
                      <a:pt x="27" y="13"/>
                    </a:lnTo>
                    <a:lnTo>
                      <a:pt x="32" y="12"/>
                    </a:lnTo>
                    <a:lnTo>
                      <a:pt x="37" y="10"/>
                    </a:lnTo>
                    <a:lnTo>
                      <a:pt x="43" y="12"/>
                    </a:lnTo>
                    <a:lnTo>
                      <a:pt x="48" y="13"/>
                    </a:lnTo>
                    <a:lnTo>
                      <a:pt x="52" y="16"/>
                    </a:lnTo>
                    <a:lnTo>
                      <a:pt x="56" y="20"/>
                    </a:lnTo>
                    <a:lnTo>
                      <a:pt x="59" y="25"/>
                    </a:lnTo>
                    <a:lnTo>
                      <a:pt x="62" y="30"/>
                    </a:lnTo>
                    <a:lnTo>
                      <a:pt x="64" y="37"/>
                    </a:lnTo>
                    <a:lnTo>
                      <a:pt x="64" y="43"/>
                    </a:lnTo>
                    <a:close/>
                  </a:path>
                </a:pathLst>
              </a:custGeom>
              <a:solidFill>
                <a:srgbClr val="FBECBC"/>
              </a:solidFill>
              <a:ln w="9525">
                <a:noFill/>
                <a:round/>
                <a:headEnd/>
                <a:tailEnd/>
              </a:ln>
            </p:spPr>
            <p:txBody>
              <a:bodyPr/>
              <a:lstStyle/>
              <a:p>
                <a:endParaRPr lang="zh-CN" altLang="en-US"/>
              </a:p>
            </p:txBody>
          </p:sp>
          <p:sp>
            <p:nvSpPr>
              <p:cNvPr id="18476" name="Freeform 98"/>
              <p:cNvSpPr>
                <a:spLocks noEditPoints="1"/>
              </p:cNvSpPr>
              <p:nvPr/>
            </p:nvSpPr>
            <p:spPr bwMode="auto">
              <a:xfrm>
                <a:off x="1155" y="2653"/>
                <a:ext cx="13" cy="12"/>
              </a:xfrm>
              <a:custGeom>
                <a:avLst/>
                <a:gdLst>
                  <a:gd name="T0" fmla="*/ 0 w 64"/>
                  <a:gd name="T1" fmla="*/ 0 h 76"/>
                  <a:gd name="T2" fmla="*/ 0 w 64"/>
                  <a:gd name="T3" fmla="*/ 0 h 76"/>
                  <a:gd name="T4" fmla="*/ 0 w 64"/>
                  <a:gd name="T5" fmla="*/ 0 h 76"/>
                  <a:gd name="T6" fmla="*/ 0 w 64"/>
                  <a:gd name="T7" fmla="*/ 0 h 76"/>
                  <a:gd name="T8" fmla="*/ 0 w 64"/>
                  <a:gd name="T9" fmla="*/ 0 h 76"/>
                  <a:gd name="T10" fmla="*/ 0 w 64"/>
                  <a:gd name="T11" fmla="*/ 0 h 76"/>
                  <a:gd name="T12" fmla="*/ 0 w 64"/>
                  <a:gd name="T13" fmla="*/ 0 h 76"/>
                  <a:gd name="T14" fmla="*/ 0 w 64"/>
                  <a:gd name="T15" fmla="*/ 0 h 76"/>
                  <a:gd name="T16" fmla="*/ 0 w 64"/>
                  <a:gd name="T17" fmla="*/ 0 h 76"/>
                  <a:gd name="T18" fmla="*/ 0 w 64"/>
                  <a:gd name="T19" fmla="*/ 0 h 76"/>
                  <a:gd name="T20" fmla="*/ 0 w 64"/>
                  <a:gd name="T21" fmla="*/ 0 h 76"/>
                  <a:gd name="T22" fmla="*/ 0 w 64"/>
                  <a:gd name="T23" fmla="*/ 0 h 76"/>
                  <a:gd name="T24" fmla="*/ 0 w 64"/>
                  <a:gd name="T25" fmla="*/ 0 h 76"/>
                  <a:gd name="T26" fmla="*/ 0 w 64"/>
                  <a:gd name="T27" fmla="*/ 0 h 76"/>
                  <a:gd name="T28" fmla="*/ 0 w 64"/>
                  <a:gd name="T29" fmla="*/ 0 h 76"/>
                  <a:gd name="T30" fmla="*/ 0 w 64"/>
                  <a:gd name="T31" fmla="*/ 0 h 76"/>
                  <a:gd name="T32" fmla="*/ 0 w 64"/>
                  <a:gd name="T33" fmla="*/ 0 h 76"/>
                  <a:gd name="T34" fmla="*/ 0 w 64"/>
                  <a:gd name="T35" fmla="*/ 0 h 76"/>
                  <a:gd name="T36" fmla="*/ 0 w 64"/>
                  <a:gd name="T37" fmla="*/ 0 h 76"/>
                  <a:gd name="T38" fmla="*/ 0 w 64"/>
                  <a:gd name="T39" fmla="*/ 0 h 76"/>
                  <a:gd name="T40" fmla="*/ 0 w 64"/>
                  <a:gd name="T41" fmla="*/ 0 h 76"/>
                  <a:gd name="T42" fmla="*/ 0 w 64"/>
                  <a:gd name="T43" fmla="*/ 0 h 76"/>
                  <a:gd name="T44" fmla="*/ 0 w 64"/>
                  <a:gd name="T45" fmla="*/ 0 h 76"/>
                  <a:gd name="T46" fmla="*/ 0 w 64"/>
                  <a:gd name="T47" fmla="*/ 0 h 76"/>
                  <a:gd name="T48" fmla="*/ 0 w 64"/>
                  <a:gd name="T49" fmla="*/ 0 h 76"/>
                  <a:gd name="T50" fmla="*/ 0 w 64"/>
                  <a:gd name="T51" fmla="*/ 0 h 76"/>
                  <a:gd name="T52" fmla="*/ 0 w 64"/>
                  <a:gd name="T53" fmla="*/ 0 h 76"/>
                  <a:gd name="T54" fmla="*/ 0 w 64"/>
                  <a:gd name="T55" fmla="*/ 0 h 76"/>
                  <a:gd name="T56" fmla="*/ 0 w 64"/>
                  <a:gd name="T57" fmla="*/ 0 h 76"/>
                  <a:gd name="T58" fmla="*/ 0 w 64"/>
                  <a:gd name="T59" fmla="*/ 0 h 76"/>
                  <a:gd name="T60" fmla="*/ 0 w 64"/>
                  <a:gd name="T61" fmla="*/ 0 h 76"/>
                  <a:gd name="T62" fmla="*/ 0 w 64"/>
                  <a:gd name="T63" fmla="*/ 0 h 76"/>
                  <a:gd name="T64" fmla="*/ 0 w 64"/>
                  <a:gd name="T65" fmla="*/ 0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76"/>
                  <a:gd name="T101" fmla="*/ 64 w 64"/>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76">
                    <a:moveTo>
                      <a:pt x="64" y="39"/>
                    </a:moveTo>
                    <a:lnTo>
                      <a:pt x="63" y="32"/>
                    </a:lnTo>
                    <a:lnTo>
                      <a:pt x="61" y="24"/>
                    </a:lnTo>
                    <a:lnTo>
                      <a:pt x="58" y="17"/>
                    </a:lnTo>
                    <a:lnTo>
                      <a:pt x="54" y="12"/>
                    </a:lnTo>
                    <a:lnTo>
                      <a:pt x="50" y="8"/>
                    </a:lnTo>
                    <a:lnTo>
                      <a:pt x="44" y="4"/>
                    </a:lnTo>
                    <a:lnTo>
                      <a:pt x="38" y="2"/>
                    </a:lnTo>
                    <a:lnTo>
                      <a:pt x="32" y="0"/>
                    </a:lnTo>
                    <a:lnTo>
                      <a:pt x="26" y="2"/>
                    </a:lnTo>
                    <a:lnTo>
                      <a:pt x="20" y="4"/>
                    </a:lnTo>
                    <a:lnTo>
                      <a:pt x="15" y="8"/>
                    </a:lnTo>
                    <a:lnTo>
                      <a:pt x="10" y="12"/>
                    </a:lnTo>
                    <a:lnTo>
                      <a:pt x="6" y="17"/>
                    </a:lnTo>
                    <a:lnTo>
                      <a:pt x="2" y="24"/>
                    </a:lnTo>
                    <a:lnTo>
                      <a:pt x="0" y="32"/>
                    </a:lnTo>
                    <a:lnTo>
                      <a:pt x="0" y="39"/>
                    </a:lnTo>
                    <a:lnTo>
                      <a:pt x="0" y="46"/>
                    </a:lnTo>
                    <a:lnTo>
                      <a:pt x="2" y="53"/>
                    </a:lnTo>
                    <a:lnTo>
                      <a:pt x="6" y="60"/>
                    </a:lnTo>
                    <a:lnTo>
                      <a:pt x="10" y="65"/>
                    </a:lnTo>
                    <a:lnTo>
                      <a:pt x="15" y="70"/>
                    </a:lnTo>
                    <a:lnTo>
                      <a:pt x="20" y="74"/>
                    </a:lnTo>
                    <a:lnTo>
                      <a:pt x="26" y="76"/>
                    </a:lnTo>
                    <a:lnTo>
                      <a:pt x="32" y="76"/>
                    </a:lnTo>
                    <a:lnTo>
                      <a:pt x="38" y="76"/>
                    </a:lnTo>
                    <a:lnTo>
                      <a:pt x="44" y="74"/>
                    </a:lnTo>
                    <a:lnTo>
                      <a:pt x="50" y="70"/>
                    </a:lnTo>
                    <a:lnTo>
                      <a:pt x="54" y="65"/>
                    </a:lnTo>
                    <a:lnTo>
                      <a:pt x="58" y="60"/>
                    </a:lnTo>
                    <a:lnTo>
                      <a:pt x="61" y="53"/>
                    </a:lnTo>
                    <a:lnTo>
                      <a:pt x="63" y="46"/>
                    </a:lnTo>
                    <a:lnTo>
                      <a:pt x="64" y="39"/>
                    </a:lnTo>
                    <a:close/>
                    <a:moveTo>
                      <a:pt x="55" y="39"/>
                    </a:moveTo>
                    <a:lnTo>
                      <a:pt x="54" y="45"/>
                    </a:lnTo>
                    <a:lnTo>
                      <a:pt x="53" y="50"/>
                    </a:lnTo>
                    <a:lnTo>
                      <a:pt x="51" y="54"/>
                    </a:lnTo>
                    <a:lnTo>
                      <a:pt x="48" y="58"/>
                    </a:lnTo>
                    <a:lnTo>
                      <a:pt x="45" y="62"/>
                    </a:lnTo>
                    <a:lnTo>
                      <a:pt x="41" y="64"/>
                    </a:lnTo>
                    <a:lnTo>
                      <a:pt x="37" y="65"/>
                    </a:lnTo>
                    <a:lnTo>
                      <a:pt x="32" y="65"/>
                    </a:lnTo>
                    <a:lnTo>
                      <a:pt x="28" y="65"/>
                    </a:lnTo>
                    <a:lnTo>
                      <a:pt x="23" y="64"/>
                    </a:lnTo>
                    <a:lnTo>
                      <a:pt x="20" y="62"/>
                    </a:lnTo>
                    <a:lnTo>
                      <a:pt x="16" y="58"/>
                    </a:lnTo>
                    <a:lnTo>
                      <a:pt x="13" y="54"/>
                    </a:lnTo>
                    <a:lnTo>
                      <a:pt x="11" y="50"/>
                    </a:lnTo>
                    <a:lnTo>
                      <a:pt x="10" y="45"/>
                    </a:lnTo>
                    <a:lnTo>
                      <a:pt x="10" y="39"/>
                    </a:lnTo>
                    <a:lnTo>
                      <a:pt x="10" y="33"/>
                    </a:lnTo>
                    <a:lnTo>
                      <a:pt x="11" y="28"/>
                    </a:lnTo>
                    <a:lnTo>
                      <a:pt x="13" y="23"/>
                    </a:lnTo>
                    <a:lnTo>
                      <a:pt x="16" y="20"/>
                    </a:lnTo>
                    <a:lnTo>
                      <a:pt x="20" y="16"/>
                    </a:lnTo>
                    <a:lnTo>
                      <a:pt x="23" y="14"/>
                    </a:lnTo>
                    <a:lnTo>
                      <a:pt x="28" y="12"/>
                    </a:lnTo>
                    <a:lnTo>
                      <a:pt x="32" y="11"/>
                    </a:lnTo>
                    <a:lnTo>
                      <a:pt x="37" y="12"/>
                    </a:lnTo>
                    <a:lnTo>
                      <a:pt x="41" y="14"/>
                    </a:lnTo>
                    <a:lnTo>
                      <a:pt x="45" y="16"/>
                    </a:lnTo>
                    <a:lnTo>
                      <a:pt x="48" y="20"/>
                    </a:lnTo>
                    <a:lnTo>
                      <a:pt x="51" y="23"/>
                    </a:lnTo>
                    <a:lnTo>
                      <a:pt x="53" y="28"/>
                    </a:lnTo>
                    <a:lnTo>
                      <a:pt x="54" y="33"/>
                    </a:lnTo>
                    <a:lnTo>
                      <a:pt x="55" y="39"/>
                    </a:lnTo>
                    <a:close/>
                  </a:path>
                </a:pathLst>
              </a:custGeom>
              <a:solidFill>
                <a:srgbClr val="FCEFBC"/>
              </a:solidFill>
              <a:ln w="9525">
                <a:noFill/>
                <a:round/>
                <a:headEnd/>
                <a:tailEnd/>
              </a:ln>
            </p:spPr>
            <p:txBody>
              <a:bodyPr/>
              <a:lstStyle/>
              <a:p>
                <a:endParaRPr lang="zh-CN" altLang="en-US"/>
              </a:p>
            </p:txBody>
          </p:sp>
          <p:sp>
            <p:nvSpPr>
              <p:cNvPr id="18477" name="Freeform 99"/>
              <p:cNvSpPr>
                <a:spLocks noEditPoints="1"/>
              </p:cNvSpPr>
              <p:nvPr/>
            </p:nvSpPr>
            <p:spPr bwMode="auto">
              <a:xfrm>
                <a:off x="1156" y="2654"/>
                <a:ext cx="11" cy="11"/>
              </a:xfrm>
              <a:custGeom>
                <a:avLst/>
                <a:gdLst>
                  <a:gd name="T0" fmla="*/ 0 w 54"/>
                  <a:gd name="T1" fmla="*/ 0 h 65"/>
                  <a:gd name="T2" fmla="*/ 0 w 54"/>
                  <a:gd name="T3" fmla="*/ 0 h 65"/>
                  <a:gd name="T4" fmla="*/ 0 w 54"/>
                  <a:gd name="T5" fmla="*/ 0 h 65"/>
                  <a:gd name="T6" fmla="*/ 0 w 54"/>
                  <a:gd name="T7" fmla="*/ 0 h 65"/>
                  <a:gd name="T8" fmla="*/ 0 w 54"/>
                  <a:gd name="T9" fmla="*/ 0 h 65"/>
                  <a:gd name="T10" fmla="*/ 0 w 54"/>
                  <a:gd name="T11" fmla="*/ 0 h 65"/>
                  <a:gd name="T12" fmla="*/ 0 w 54"/>
                  <a:gd name="T13" fmla="*/ 0 h 65"/>
                  <a:gd name="T14" fmla="*/ 0 w 54"/>
                  <a:gd name="T15" fmla="*/ 0 h 65"/>
                  <a:gd name="T16" fmla="*/ 0 w 54"/>
                  <a:gd name="T17" fmla="*/ 0 h 65"/>
                  <a:gd name="T18" fmla="*/ 0 w 54"/>
                  <a:gd name="T19" fmla="*/ 0 h 65"/>
                  <a:gd name="T20" fmla="*/ 0 w 54"/>
                  <a:gd name="T21" fmla="*/ 0 h 65"/>
                  <a:gd name="T22" fmla="*/ 0 w 54"/>
                  <a:gd name="T23" fmla="*/ 0 h 65"/>
                  <a:gd name="T24" fmla="*/ 0 w 54"/>
                  <a:gd name="T25" fmla="*/ 0 h 65"/>
                  <a:gd name="T26" fmla="*/ 0 w 54"/>
                  <a:gd name="T27" fmla="*/ 0 h 65"/>
                  <a:gd name="T28" fmla="*/ 0 w 54"/>
                  <a:gd name="T29" fmla="*/ 0 h 65"/>
                  <a:gd name="T30" fmla="*/ 0 w 54"/>
                  <a:gd name="T31" fmla="*/ 0 h 65"/>
                  <a:gd name="T32" fmla="*/ 0 w 54"/>
                  <a:gd name="T33" fmla="*/ 0 h 65"/>
                  <a:gd name="T34" fmla="*/ 0 w 54"/>
                  <a:gd name="T35" fmla="*/ 0 h 65"/>
                  <a:gd name="T36" fmla="*/ 0 w 54"/>
                  <a:gd name="T37" fmla="*/ 0 h 65"/>
                  <a:gd name="T38" fmla="*/ 0 w 54"/>
                  <a:gd name="T39" fmla="*/ 0 h 65"/>
                  <a:gd name="T40" fmla="*/ 0 w 54"/>
                  <a:gd name="T41" fmla="*/ 0 h 65"/>
                  <a:gd name="T42" fmla="*/ 0 w 54"/>
                  <a:gd name="T43" fmla="*/ 0 h 65"/>
                  <a:gd name="T44" fmla="*/ 0 w 54"/>
                  <a:gd name="T45" fmla="*/ 0 h 65"/>
                  <a:gd name="T46" fmla="*/ 0 w 54"/>
                  <a:gd name="T47" fmla="*/ 0 h 65"/>
                  <a:gd name="T48" fmla="*/ 0 w 54"/>
                  <a:gd name="T49" fmla="*/ 0 h 65"/>
                  <a:gd name="T50" fmla="*/ 0 w 54"/>
                  <a:gd name="T51" fmla="*/ 0 h 65"/>
                  <a:gd name="T52" fmla="*/ 0 w 54"/>
                  <a:gd name="T53" fmla="*/ 0 h 65"/>
                  <a:gd name="T54" fmla="*/ 0 w 54"/>
                  <a:gd name="T55" fmla="*/ 0 h 65"/>
                  <a:gd name="T56" fmla="*/ 0 w 54"/>
                  <a:gd name="T57" fmla="*/ 0 h 65"/>
                  <a:gd name="T58" fmla="*/ 0 w 54"/>
                  <a:gd name="T59" fmla="*/ 0 h 65"/>
                  <a:gd name="T60" fmla="*/ 0 w 54"/>
                  <a:gd name="T61" fmla="*/ 0 h 65"/>
                  <a:gd name="T62" fmla="*/ 0 w 54"/>
                  <a:gd name="T63" fmla="*/ 0 h 65"/>
                  <a:gd name="T64" fmla="*/ 0 w 5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4"/>
                  <a:gd name="T100" fmla="*/ 0 h 65"/>
                  <a:gd name="T101" fmla="*/ 54 w 54"/>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4" h="65">
                    <a:moveTo>
                      <a:pt x="54" y="33"/>
                    </a:moveTo>
                    <a:lnTo>
                      <a:pt x="54" y="27"/>
                    </a:lnTo>
                    <a:lnTo>
                      <a:pt x="52" y="20"/>
                    </a:lnTo>
                    <a:lnTo>
                      <a:pt x="49" y="15"/>
                    </a:lnTo>
                    <a:lnTo>
                      <a:pt x="46" y="10"/>
                    </a:lnTo>
                    <a:lnTo>
                      <a:pt x="42" y="6"/>
                    </a:lnTo>
                    <a:lnTo>
                      <a:pt x="38" y="3"/>
                    </a:lnTo>
                    <a:lnTo>
                      <a:pt x="33" y="2"/>
                    </a:lnTo>
                    <a:lnTo>
                      <a:pt x="27" y="0"/>
                    </a:lnTo>
                    <a:lnTo>
                      <a:pt x="22" y="2"/>
                    </a:lnTo>
                    <a:lnTo>
                      <a:pt x="17" y="3"/>
                    </a:lnTo>
                    <a:lnTo>
                      <a:pt x="12" y="6"/>
                    </a:lnTo>
                    <a:lnTo>
                      <a:pt x="8" y="10"/>
                    </a:lnTo>
                    <a:lnTo>
                      <a:pt x="5" y="15"/>
                    </a:lnTo>
                    <a:lnTo>
                      <a:pt x="2" y="20"/>
                    </a:lnTo>
                    <a:lnTo>
                      <a:pt x="1" y="27"/>
                    </a:lnTo>
                    <a:lnTo>
                      <a:pt x="0" y="33"/>
                    </a:lnTo>
                    <a:lnTo>
                      <a:pt x="1" y="39"/>
                    </a:lnTo>
                    <a:lnTo>
                      <a:pt x="2" y="45"/>
                    </a:lnTo>
                    <a:lnTo>
                      <a:pt x="5" y="51"/>
                    </a:lnTo>
                    <a:lnTo>
                      <a:pt x="8" y="56"/>
                    </a:lnTo>
                    <a:lnTo>
                      <a:pt x="12" y="59"/>
                    </a:lnTo>
                    <a:lnTo>
                      <a:pt x="17" y="63"/>
                    </a:lnTo>
                    <a:lnTo>
                      <a:pt x="22" y="64"/>
                    </a:lnTo>
                    <a:lnTo>
                      <a:pt x="27" y="65"/>
                    </a:lnTo>
                    <a:lnTo>
                      <a:pt x="33" y="64"/>
                    </a:lnTo>
                    <a:lnTo>
                      <a:pt x="38" y="63"/>
                    </a:lnTo>
                    <a:lnTo>
                      <a:pt x="42" y="59"/>
                    </a:lnTo>
                    <a:lnTo>
                      <a:pt x="46" y="56"/>
                    </a:lnTo>
                    <a:lnTo>
                      <a:pt x="49" y="51"/>
                    </a:lnTo>
                    <a:lnTo>
                      <a:pt x="52" y="45"/>
                    </a:lnTo>
                    <a:lnTo>
                      <a:pt x="54" y="39"/>
                    </a:lnTo>
                    <a:lnTo>
                      <a:pt x="54" y="33"/>
                    </a:lnTo>
                    <a:close/>
                    <a:moveTo>
                      <a:pt x="45" y="33"/>
                    </a:moveTo>
                    <a:lnTo>
                      <a:pt x="45" y="38"/>
                    </a:lnTo>
                    <a:lnTo>
                      <a:pt x="44" y="41"/>
                    </a:lnTo>
                    <a:lnTo>
                      <a:pt x="42" y="45"/>
                    </a:lnTo>
                    <a:lnTo>
                      <a:pt x="40" y="48"/>
                    </a:lnTo>
                    <a:lnTo>
                      <a:pt x="37" y="51"/>
                    </a:lnTo>
                    <a:lnTo>
                      <a:pt x="34" y="53"/>
                    </a:lnTo>
                    <a:lnTo>
                      <a:pt x="31" y="54"/>
                    </a:lnTo>
                    <a:lnTo>
                      <a:pt x="27" y="54"/>
                    </a:lnTo>
                    <a:lnTo>
                      <a:pt x="23" y="54"/>
                    </a:lnTo>
                    <a:lnTo>
                      <a:pt x="20" y="53"/>
                    </a:lnTo>
                    <a:lnTo>
                      <a:pt x="17" y="51"/>
                    </a:lnTo>
                    <a:lnTo>
                      <a:pt x="14" y="48"/>
                    </a:lnTo>
                    <a:lnTo>
                      <a:pt x="12" y="45"/>
                    </a:lnTo>
                    <a:lnTo>
                      <a:pt x="11" y="41"/>
                    </a:lnTo>
                    <a:lnTo>
                      <a:pt x="9" y="38"/>
                    </a:lnTo>
                    <a:lnTo>
                      <a:pt x="9" y="33"/>
                    </a:lnTo>
                    <a:lnTo>
                      <a:pt x="9" y="28"/>
                    </a:lnTo>
                    <a:lnTo>
                      <a:pt x="11" y="24"/>
                    </a:lnTo>
                    <a:lnTo>
                      <a:pt x="12" y="21"/>
                    </a:lnTo>
                    <a:lnTo>
                      <a:pt x="14" y="17"/>
                    </a:lnTo>
                    <a:lnTo>
                      <a:pt x="17" y="15"/>
                    </a:lnTo>
                    <a:lnTo>
                      <a:pt x="20" y="12"/>
                    </a:lnTo>
                    <a:lnTo>
                      <a:pt x="23" y="11"/>
                    </a:lnTo>
                    <a:lnTo>
                      <a:pt x="27" y="11"/>
                    </a:lnTo>
                    <a:lnTo>
                      <a:pt x="31" y="11"/>
                    </a:lnTo>
                    <a:lnTo>
                      <a:pt x="34" y="12"/>
                    </a:lnTo>
                    <a:lnTo>
                      <a:pt x="37" y="15"/>
                    </a:lnTo>
                    <a:lnTo>
                      <a:pt x="40" y="17"/>
                    </a:lnTo>
                    <a:lnTo>
                      <a:pt x="42" y="21"/>
                    </a:lnTo>
                    <a:lnTo>
                      <a:pt x="44" y="24"/>
                    </a:lnTo>
                    <a:lnTo>
                      <a:pt x="45" y="28"/>
                    </a:lnTo>
                    <a:lnTo>
                      <a:pt x="45" y="33"/>
                    </a:lnTo>
                    <a:close/>
                  </a:path>
                </a:pathLst>
              </a:custGeom>
              <a:solidFill>
                <a:srgbClr val="FCEFBC"/>
              </a:solidFill>
              <a:ln w="9525">
                <a:noFill/>
                <a:round/>
                <a:headEnd/>
                <a:tailEnd/>
              </a:ln>
            </p:spPr>
            <p:txBody>
              <a:bodyPr/>
              <a:lstStyle/>
              <a:p>
                <a:endParaRPr lang="zh-CN" altLang="en-US"/>
              </a:p>
            </p:txBody>
          </p:sp>
          <p:sp>
            <p:nvSpPr>
              <p:cNvPr id="18478" name="Freeform 100"/>
              <p:cNvSpPr>
                <a:spLocks noEditPoints="1"/>
              </p:cNvSpPr>
              <p:nvPr/>
            </p:nvSpPr>
            <p:spPr bwMode="auto">
              <a:xfrm>
                <a:off x="1157" y="2655"/>
                <a:ext cx="9" cy="9"/>
              </a:xfrm>
              <a:custGeom>
                <a:avLst/>
                <a:gdLst>
                  <a:gd name="T0" fmla="*/ 0 w 45"/>
                  <a:gd name="T1" fmla="*/ 0 h 54"/>
                  <a:gd name="T2" fmla="*/ 0 w 45"/>
                  <a:gd name="T3" fmla="*/ 0 h 54"/>
                  <a:gd name="T4" fmla="*/ 0 w 45"/>
                  <a:gd name="T5" fmla="*/ 0 h 54"/>
                  <a:gd name="T6" fmla="*/ 0 w 45"/>
                  <a:gd name="T7" fmla="*/ 0 h 54"/>
                  <a:gd name="T8" fmla="*/ 0 w 45"/>
                  <a:gd name="T9" fmla="*/ 0 h 54"/>
                  <a:gd name="T10" fmla="*/ 0 w 45"/>
                  <a:gd name="T11" fmla="*/ 0 h 54"/>
                  <a:gd name="T12" fmla="*/ 0 w 45"/>
                  <a:gd name="T13" fmla="*/ 0 h 54"/>
                  <a:gd name="T14" fmla="*/ 0 w 45"/>
                  <a:gd name="T15" fmla="*/ 0 h 54"/>
                  <a:gd name="T16" fmla="*/ 0 w 45"/>
                  <a:gd name="T17" fmla="*/ 0 h 54"/>
                  <a:gd name="T18" fmla="*/ 0 w 45"/>
                  <a:gd name="T19" fmla="*/ 0 h 54"/>
                  <a:gd name="T20" fmla="*/ 0 w 45"/>
                  <a:gd name="T21" fmla="*/ 0 h 54"/>
                  <a:gd name="T22" fmla="*/ 0 w 45"/>
                  <a:gd name="T23" fmla="*/ 0 h 54"/>
                  <a:gd name="T24" fmla="*/ 0 w 45"/>
                  <a:gd name="T25" fmla="*/ 0 h 54"/>
                  <a:gd name="T26" fmla="*/ 0 w 45"/>
                  <a:gd name="T27" fmla="*/ 0 h 54"/>
                  <a:gd name="T28" fmla="*/ 0 w 45"/>
                  <a:gd name="T29" fmla="*/ 0 h 54"/>
                  <a:gd name="T30" fmla="*/ 0 w 45"/>
                  <a:gd name="T31" fmla="*/ 0 h 54"/>
                  <a:gd name="T32" fmla="*/ 0 w 45"/>
                  <a:gd name="T33" fmla="*/ 0 h 54"/>
                  <a:gd name="T34" fmla="*/ 0 w 45"/>
                  <a:gd name="T35" fmla="*/ 0 h 54"/>
                  <a:gd name="T36" fmla="*/ 0 w 45"/>
                  <a:gd name="T37" fmla="*/ 0 h 54"/>
                  <a:gd name="T38" fmla="*/ 0 w 45"/>
                  <a:gd name="T39" fmla="*/ 0 h 54"/>
                  <a:gd name="T40" fmla="*/ 0 w 45"/>
                  <a:gd name="T41" fmla="*/ 0 h 54"/>
                  <a:gd name="T42" fmla="*/ 0 w 45"/>
                  <a:gd name="T43" fmla="*/ 0 h 54"/>
                  <a:gd name="T44" fmla="*/ 0 w 45"/>
                  <a:gd name="T45" fmla="*/ 0 h 54"/>
                  <a:gd name="T46" fmla="*/ 0 w 45"/>
                  <a:gd name="T47" fmla="*/ 0 h 54"/>
                  <a:gd name="T48" fmla="*/ 0 w 45"/>
                  <a:gd name="T49" fmla="*/ 0 h 54"/>
                  <a:gd name="T50" fmla="*/ 0 w 45"/>
                  <a:gd name="T51" fmla="*/ 0 h 54"/>
                  <a:gd name="T52" fmla="*/ 0 w 45"/>
                  <a:gd name="T53" fmla="*/ 0 h 54"/>
                  <a:gd name="T54" fmla="*/ 0 w 45"/>
                  <a:gd name="T55" fmla="*/ 0 h 54"/>
                  <a:gd name="T56" fmla="*/ 0 w 45"/>
                  <a:gd name="T57" fmla="*/ 0 h 54"/>
                  <a:gd name="T58" fmla="*/ 0 w 45"/>
                  <a:gd name="T59" fmla="*/ 0 h 54"/>
                  <a:gd name="T60" fmla="*/ 0 w 45"/>
                  <a:gd name="T61" fmla="*/ 0 h 54"/>
                  <a:gd name="T62" fmla="*/ 0 w 45"/>
                  <a:gd name="T63" fmla="*/ 0 h 54"/>
                  <a:gd name="T64" fmla="*/ 0 w 45"/>
                  <a:gd name="T65" fmla="*/ 0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54"/>
                  <a:gd name="T101" fmla="*/ 45 w 45"/>
                  <a:gd name="T102" fmla="*/ 54 h 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54">
                    <a:moveTo>
                      <a:pt x="45" y="28"/>
                    </a:moveTo>
                    <a:lnTo>
                      <a:pt x="44" y="22"/>
                    </a:lnTo>
                    <a:lnTo>
                      <a:pt x="43" y="17"/>
                    </a:lnTo>
                    <a:lnTo>
                      <a:pt x="41" y="12"/>
                    </a:lnTo>
                    <a:lnTo>
                      <a:pt x="38" y="9"/>
                    </a:lnTo>
                    <a:lnTo>
                      <a:pt x="35" y="5"/>
                    </a:lnTo>
                    <a:lnTo>
                      <a:pt x="31" y="3"/>
                    </a:lnTo>
                    <a:lnTo>
                      <a:pt x="27" y="1"/>
                    </a:lnTo>
                    <a:lnTo>
                      <a:pt x="22" y="0"/>
                    </a:lnTo>
                    <a:lnTo>
                      <a:pt x="18" y="1"/>
                    </a:lnTo>
                    <a:lnTo>
                      <a:pt x="13" y="3"/>
                    </a:lnTo>
                    <a:lnTo>
                      <a:pt x="10" y="5"/>
                    </a:lnTo>
                    <a:lnTo>
                      <a:pt x="6" y="9"/>
                    </a:lnTo>
                    <a:lnTo>
                      <a:pt x="3" y="12"/>
                    </a:lnTo>
                    <a:lnTo>
                      <a:pt x="1" y="17"/>
                    </a:lnTo>
                    <a:lnTo>
                      <a:pt x="0" y="22"/>
                    </a:lnTo>
                    <a:lnTo>
                      <a:pt x="0" y="28"/>
                    </a:lnTo>
                    <a:lnTo>
                      <a:pt x="0" y="34"/>
                    </a:lnTo>
                    <a:lnTo>
                      <a:pt x="1" y="39"/>
                    </a:lnTo>
                    <a:lnTo>
                      <a:pt x="3" y="43"/>
                    </a:lnTo>
                    <a:lnTo>
                      <a:pt x="6" y="47"/>
                    </a:lnTo>
                    <a:lnTo>
                      <a:pt x="10" y="51"/>
                    </a:lnTo>
                    <a:lnTo>
                      <a:pt x="13" y="53"/>
                    </a:lnTo>
                    <a:lnTo>
                      <a:pt x="18" y="54"/>
                    </a:lnTo>
                    <a:lnTo>
                      <a:pt x="22" y="54"/>
                    </a:lnTo>
                    <a:lnTo>
                      <a:pt x="27" y="54"/>
                    </a:lnTo>
                    <a:lnTo>
                      <a:pt x="31" y="53"/>
                    </a:lnTo>
                    <a:lnTo>
                      <a:pt x="35" y="51"/>
                    </a:lnTo>
                    <a:lnTo>
                      <a:pt x="38" y="47"/>
                    </a:lnTo>
                    <a:lnTo>
                      <a:pt x="41" y="43"/>
                    </a:lnTo>
                    <a:lnTo>
                      <a:pt x="43" y="39"/>
                    </a:lnTo>
                    <a:lnTo>
                      <a:pt x="44" y="34"/>
                    </a:lnTo>
                    <a:lnTo>
                      <a:pt x="45" y="28"/>
                    </a:lnTo>
                    <a:close/>
                    <a:moveTo>
                      <a:pt x="36" y="28"/>
                    </a:moveTo>
                    <a:lnTo>
                      <a:pt x="35" y="31"/>
                    </a:lnTo>
                    <a:lnTo>
                      <a:pt x="35" y="34"/>
                    </a:lnTo>
                    <a:lnTo>
                      <a:pt x="33" y="37"/>
                    </a:lnTo>
                    <a:lnTo>
                      <a:pt x="32" y="40"/>
                    </a:lnTo>
                    <a:lnTo>
                      <a:pt x="30" y="41"/>
                    </a:lnTo>
                    <a:lnTo>
                      <a:pt x="27" y="42"/>
                    </a:lnTo>
                    <a:lnTo>
                      <a:pt x="25" y="43"/>
                    </a:lnTo>
                    <a:lnTo>
                      <a:pt x="22" y="43"/>
                    </a:lnTo>
                    <a:lnTo>
                      <a:pt x="19" y="43"/>
                    </a:lnTo>
                    <a:lnTo>
                      <a:pt x="17" y="42"/>
                    </a:lnTo>
                    <a:lnTo>
                      <a:pt x="15" y="41"/>
                    </a:lnTo>
                    <a:lnTo>
                      <a:pt x="13" y="40"/>
                    </a:lnTo>
                    <a:lnTo>
                      <a:pt x="11" y="37"/>
                    </a:lnTo>
                    <a:lnTo>
                      <a:pt x="10" y="34"/>
                    </a:lnTo>
                    <a:lnTo>
                      <a:pt x="9" y="31"/>
                    </a:lnTo>
                    <a:lnTo>
                      <a:pt x="9" y="28"/>
                    </a:lnTo>
                    <a:lnTo>
                      <a:pt x="9" y="24"/>
                    </a:lnTo>
                    <a:lnTo>
                      <a:pt x="10" y="22"/>
                    </a:lnTo>
                    <a:lnTo>
                      <a:pt x="11" y="18"/>
                    </a:lnTo>
                    <a:lnTo>
                      <a:pt x="13" y="16"/>
                    </a:lnTo>
                    <a:lnTo>
                      <a:pt x="15" y="15"/>
                    </a:lnTo>
                    <a:lnTo>
                      <a:pt x="17" y="13"/>
                    </a:lnTo>
                    <a:lnTo>
                      <a:pt x="19" y="12"/>
                    </a:lnTo>
                    <a:lnTo>
                      <a:pt x="22" y="11"/>
                    </a:lnTo>
                    <a:lnTo>
                      <a:pt x="25" y="12"/>
                    </a:lnTo>
                    <a:lnTo>
                      <a:pt x="27" y="13"/>
                    </a:lnTo>
                    <a:lnTo>
                      <a:pt x="30" y="15"/>
                    </a:lnTo>
                    <a:lnTo>
                      <a:pt x="32" y="16"/>
                    </a:lnTo>
                    <a:lnTo>
                      <a:pt x="33" y="18"/>
                    </a:lnTo>
                    <a:lnTo>
                      <a:pt x="35" y="22"/>
                    </a:lnTo>
                    <a:lnTo>
                      <a:pt x="35" y="24"/>
                    </a:lnTo>
                    <a:lnTo>
                      <a:pt x="36" y="28"/>
                    </a:lnTo>
                    <a:close/>
                  </a:path>
                </a:pathLst>
              </a:custGeom>
              <a:solidFill>
                <a:srgbClr val="FCF2C0"/>
              </a:solidFill>
              <a:ln w="9525">
                <a:noFill/>
                <a:round/>
                <a:headEnd/>
                <a:tailEnd/>
              </a:ln>
            </p:spPr>
            <p:txBody>
              <a:bodyPr/>
              <a:lstStyle/>
              <a:p>
                <a:endParaRPr lang="zh-CN" altLang="en-US"/>
              </a:p>
            </p:txBody>
          </p:sp>
          <p:sp>
            <p:nvSpPr>
              <p:cNvPr id="18479" name="Freeform 101"/>
              <p:cNvSpPr>
                <a:spLocks noEditPoints="1"/>
              </p:cNvSpPr>
              <p:nvPr/>
            </p:nvSpPr>
            <p:spPr bwMode="auto">
              <a:xfrm>
                <a:off x="1158" y="2656"/>
                <a:ext cx="7" cy="7"/>
              </a:xfrm>
              <a:custGeom>
                <a:avLst/>
                <a:gdLst>
                  <a:gd name="T0" fmla="*/ 0 w 36"/>
                  <a:gd name="T1" fmla="*/ 0 h 43"/>
                  <a:gd name="T2" fmla="*/ 0 w 36"/>
                  <a:gd name="T3" fmla="*/ 0 h 43"/>
                  <a:gd name="T4" fmla="*/ 0 w 36"/>
                  <a:gd name="T5" fmla="*/ 0 h 43"/>
                  <a:gd name="T6" fmla="*/ 0 w 36"/>
                  <a:gd name="T7" fmla="*/ 0 h 43"/>
                  <a:gd name="T8" fmla="*/ 0 w 36"/>
                  <a:gd name="T9" fmla="*/ 0 h 43"/>
                  <a:gd name="T10" fmla="*/ 0 w 36"/>
                  <a:gd name="T11" fmla="*/ 0 h 43"/>
                  <a:gd name="T12" fmla="*/ 0 w 36"/>
                  <a:gd name="T13" fmla="*/ 0 h 43"/>
                  <a:gd name="T14" fmla="*/ 0 w 36"/>
                  <a:gd name="T15" fmla="*/ 0 h 43"/>
                  <a:gd name="T16" fmla="*/ 0 w 36"/>
                  <a:gd name="T17" fmla="*/ 0 h 43"/>
                  <a:gd name="T18" fmla="*/ 0 w 36"/>
                  <a:gd name="T19" fmla="*/ 0 h 43"/>
                  <a:gd name="T20" fmla="*/ 0 w 36"/>
                  <a:gd name="T21" fmla="*/ 0 h 43"/>
                  <a:gd name="T22" fmla="*/ 0 w 36"/>
                  <a:gd name="T23" fmla="*/ 0 h 43"/>
                  <a:gd name="T24" fmla="*/ 0 w 36"/>
                  <a:gd name="T25" fmla="*/ 0 h 43"/>
                  <a:gd name="T26" fmla="*/ 0 w 36"/>
                  <a:gd name="T27" fmla="*/ 0 h 43"/>
                  <a:gd name="T28" fmla="*/ 0 w 36"/>
                  <a:gd name="T29" fmla="*/ 0 h 43"/>
                  <a:gd name="T30" fmla="*/ 0 w 36"/>
                  <a:gd name="T31" fmla="*/ 0 h 43"/>
                  <a:gd name="T32" fmla="*/ 0 w 36"/>
                  <a:gd name="T33" fmla="*/ 0 h 43"/>
                  <a:gd name="T34" fmla="*/ 0 w 36"/>
                  <a:gd name="T35" fmla="*/ 0 h 43"/>
                  <a:gd name="T36" fmla="*/ 0 w 36"/>
                  <a:gd name="T37" fmla="*/ 0 h 43"/>
                  <a:gd name="T38" fmla="*/ 0 w 36"/>
                  <a:gd name="T39" fmla="*/ 0 h 43"/>
                  <a:gd name="T40" fmla="*/ 0 w 36"/>
                  <a:gd name="T41" fmla="*/ 0 h 43"/>
                  <a:gd name="T42" fmla="*/ 0 w 36"/>
                  <a:gd name="T43" fmla="*/ 0 h 43"/>
                  <a:gd name="T44" fmla="*/ 0 w 36"/>
                  <a:gd name="T45" fmla="*/ 0 h 43"/>
                  <a:gd name="T46" fmla="*/ 0 w 36"/>
                  <a:gd name="T47" fmla="*/ 0 h 43"/>
                  <a:gd name="T48" fmla="*/ 0 w 36"/>
                  <a:gd name="T49" fmla="*/ 0 h 43"/>
                  <a:gd name="T50" fmla="*/ 0 w 36"/>
                  <a:gd name="T51" fmla="*/ 0 h 43"/>
                  <a:gd name="T52" fmla="*/ 0 w 36"/>
                  <a:gd name="T53" fmla="*/ 0 h 43"/>
                  <a:gd name="T54" fmla="*/ 0 w 36"/>
                  <a:gd name="T55" fmla="*/ 0 h 43"/>
                  <a:gd name="T56" fmla="*/ 0 w 36"/>
                  <a:gd name="T57" fmla="*/ 0 h 43"/>
                  <a:gd name="T58" fmla="*/ 0 w 36"/>
                  <a:gd name="T59" fmla="*/ 0 h 43"/>
                  <a:gd name="T60" fmla="*/ 0 w 36"/>
                  <a:gd name="T61" fmla="*/ 0 h 43"/>
                  <a:gd name="T62" fmla="*/ 0 w 36"/>
                  <a:gd name="T63" fmla="*/ 0 h 43"/>
                  <a:gd name="T64" fmla="*/ 0 w 36"/>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43"/>
                  <a:gd name="T101" fmla="*/ 36 w 36"/>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43">
                    <a:moveTo>
                      <a:pt x="36" y="22"/>
                    </a:moveTo>
                    <a:lnTo>
                      <a:pt x="36" y="17"/>
                    </a:lnTo>
                    <a:lnTo>
                      <a:pt x="35" y="13"/>
                    </a:lnTo>
                    <a:lnTo>
                      <a:pt x="33" y="10"/>
                    </a:lnTo>
                    <a:lnTo>
                      <a:pt x="31" y="6"/>
                    </a:lnTo>
                    <a:lnTo>
                      <a:pt x="28" y="4"/>
                    </a:lnTo>
                    <a:lnTo>
                      <a:pt x="25" y="1"/>
                    </a:lnTo>
                    <a:lnTo>
                      <a:pt x="22" y="0"/>
                    </a:lnTo>
                    <a:lnTo>
                      <a:pt x="18" y="0"/>
                    </a:lnTo>
                    <a:lnTo>
                      <a:pt x="14" y="0"/>
                    </a:lnTo>
                    <a:lnTo>
                      <a:pt x="11" y="1"/>
                    </a:lnTo>
                    <a:lnTo>
                      <a:pt x="8" y="4"/>
                    </a:lnTo>
                    <a:lnTo>
                      <a:pt x="5" y="6"/>
                    </a:lnTo>
                    <a:lnTo>
                      <a:pt x="3" y="10"/>
                    </a:lnTo>
                    <a:lnTo>
                      <a:pt x="2" y="13"/>
                    </a:lnTo>
                    <a:lnTo>
                      <a:pt x="0" y="17"/>
                    </a:lnTo>
                    <a:lnTo>
                      <a:pt x="0" y="22"/>
                    </a:lnTo>
                    <a:lnTo>
                      <a:pt x="0" y="27"/>
                    </a:lnTo>
                    <a:lnTo>
                      <a:pt x="2" y="30"/>
                    </a:lnTo>
                    <a:lnTo>
                      <a:pt x="3" y="34"/>
                    </a:lnTo>
                    <a:lnTo>
                      <a:pt x="5" y="37"/>
                    </a:lnTo>
                    <a:lnTo>
                      <a:pt x="8" y="40"/>
                    </a:lnTo>
                    <a:lnTo>
                      <a:pt x="11" y="42"/>
                    </a:lnTo>
                    <a:lnTo>
                      <a:pt x="14" y="43"/>
                    </a:lnTo>
                    <a:lnTo>
                      <a:pt x="18" y="43"/>
                    </a:lnTo>
                    <a:lnTo>
                      <a:pt x="22" y="43"/>
                    </a:lnTo>
                    <a:lnTo>
                      <a:pt x="25" y="42"/>
                    </a:lnTo>
                    <a:lnTo>
                      <a:pt x="28" y="40"/>
                    </a:lnTo>
                    <a:lnTo>
                      <a:pt x="31" y="37"/>
                    </a:lnTo>
                    <a:lnTo>
                      <a:pt x="33" y="34"/>
                    </a:lnTo>
                    <a:lnTo>
                      <a:pt x="35" y="30"/>
                    </a:lnTo>
                    <a:lnTo>
                      <a:pt x="36" y="27"/>
                    </a:lnTo>
                    <a:lnTo>
                      <a:pt x="36" y="22"/>
                    </a:lnTo>
                    <a:close/>
                    <a:moveTo>
                      <a:pt x="27" y="22"/>
                    </a:moveTo>
                    <a:lnTo>
                      <a:pt x="27" y="24"/>
                    </a:lnTo>
                    <a:lnTo>
                      <a:pt x="26" y="25"/>
                    </a:lnTo>
                    <a:lnTo>
                      <a:pt x="26" y="28"/>
                    </a:lnTo>
                    <a:lnTo>
                      <a:pt x="24" y="29"/>
                    </a:lnTo>
                    <a:lnTo>
                      <a:pt x="23" y="30"/>
                    </a:lnTo>
                    <a:lnTo>
                      <a:pt x="22" y="31"/>
                    </a:lnTo>
                    <a:lnTo>
                      <a:pt x="20" y="33"/>
                    </a:lnTo>
                    <a:lnTo>
                      <a:pt x="18" y="33"/>
                    </a:lnTo>
                    <a:lnTo>
                      <a:pt x="16" y="33"/>
                    </a:lnTo>
                    <a:lnTo>
                      <a:pt x="15" y="31"/>
                    </a:lnTo>
                    <a:lnTo>
                      <a:pt x="13" y="30"/>
                    </a:lnTo>
                    <a:lnTo>
                      <a:pt x="12" y="29"/>
                    </a:lnTo>
                    <a:lnTo>
                      <a:pt x="11" y="28"/>
                    </a:lnTo>
                    <a:lnTo>
                      <a:pt x="10" y="25"/>
                    </a:lnTo>
                    <a:lnTo>
                      <a:pt x="9" y="24"/>
                    </a:lnTo>
                    <a:lnTo>
                      <a:pt x="9" y="22"/>
                    </a:lnTo>
                    <a:lnTo>
                      <a:pt x="9" y="19"/>
                    </a:lnTo>
                    <a:lnTo>
                      <a:pt x="10" y="17"/>
                    </a:lnTo>
                    <a:lnTo>
                      <a:pt x="11" y="16"/>
                    </a:lnTo>
                    <a:lnTo>
                      <a:pt x="12" y="15"/>
                    </a:lnTo>
                    <a:lnTo>
                      <a:pt x="13" y="13"/>
                    </a:lnTo>
                    <a:lnTo>
                      <a:pt x="15" y="12"/>
                    </a:lnTo>
                    <a:lnTo>
                      <a:pt x="16" y="11"/>
                    </a:lnTo>
                    <a:lnTo>
                      <a:pt x="18" y="11"/>
                    </a:lnTo>
                    <a:lnTo>
                      <a:pt x="20" y="11"/>
                    </a:lnTo>
                    <a:lnTo>
                      <a:pt x="22" y="12"/>
                    </a:lnTo>
                    <a:lnTo>
                      <a:pt x="23" y="13"/>
                    </a:lnTo>
                    <a:lnTo>
                      <a:pt x="24" y="15"/>
                    </a:lnTo>
                    <a:lnTo>
                      <a:pt x="26" y="16"/>
                    </a:lnTo>
                    <a:lnTo>
                      <a:pt x="26" y="17"/>
                    </a:lnTo>
                    <a:lnTo>
                      <a:pt x="27" y="19"/>
                    </a:lnTo>
                    <a:lnTo>
                      <a:pt x="27" y="22"/>
                    </a:lnTo>
                    <a:close/>
                  </a:path>
                </a:pathLst>
              </a:custGeom>
              <a:solidFill>
                <a:srgbClr val="FDF4C1"/>
              </a:solidFill>
              <a:ln w="9525">
                <a:noFill/>
                <a:round/>
                <a:headEnd/>
                <a:tailEnd/>
              </a:ln>
            </p:spPr>
            <p:txBody>
              <a:bodyPr/>
              <a:lstStyle/>
              <a:p>
                <a:endParaRPr lang="zh-CN" altLang="en-US"/>
              </a:p>
            </p:txBody>
          </p:sp>
          <p:sp>
            <p:nvSpPr>
              <p:cNvPr id="18480" name="Freeform 102"/>
              <p:cNvSpPr>
                <a:spLocks/>
              </p:cNvSpPr>
              <p:nvPr/>
            </p:nvSpPr>
            <p:spPr bwMode="auto">
              <a:xfrm>
                <a:off x="1159" y="2657"/>
                <a:ext cx="5" cy="5"/>
              </a:xfrm>
              <a:custGeom>
                <a:avLst/>
                <a:gdLst>
                  <a:gd name="T0" fmla="*/ 0 w 27"/>
                  <a:gd name="T1" fmla="*/ 0 h 32"/>
                  <a:gd name="T2" fmla="*/ 0 w 27"/>
                  <a:gd name="T3" fmla="*/ 0 h 32"/>
                  <a:gd name="T4" fmla="*/ 0 w 27"/>
                  <a:gd name="T5" fmla="*/ 0 h 32"/>
                  <a:gd name="T6" fmla="*/ 0 w 27"/>
                  <a:gd name="T7" fmla="*/ 0 h 32"/>
                  <a:gd name="T8" fmla="*/ 0 w 27"/>
                  <a:gd name="T9" fmla="*/ 0 h 32"/>
                  <a:gd name="T10" fmla="*/ 0 w 27"/>
                  <a:gd name="T11" fmla="*/ 0 h 32"/>
                  <a:gd name="T12" fmla="*/ 0 w 27"/>
                  <a:gd name="T13" fmla="*/ 0 h 32"/>
                  <a:gd name="T14" fmla="*/ 0 w 27"/>
                  <a:gd name="T15" fmla="*/ 0 h 32"/>
                  <a:gd name="T16" fmla="*/ 0 w 27"/>
                  <a:gd name="T17" fmla="*/ 0 h 32"/>
                  <a:gd name="T18" fmla="*/ 0 w 27"/>
                  <a:gd name="T19" fmla="*/ 0 h 32"/>
                  <a:gd name="T20" fmla="*/ 0 w 27"/>
                  <a:gd name="T21" fmla="*/ 0 h 32"/>
                  <a:gd name="T22" fmla="*/ 0 w 27"/>
                  <a:gd name="T23" fmla="*/ 0 h 32"/>
                  <a:gd name="T24" fmla="*/ 0 w 27"/>
                  <a:gd name="T25" fmla="*/ 0 h 32"/>
                  <a:gd name="T26" fmla="*/ 0 w 27"/>
                  <a:gd name="T27" fmla="*/ 0 h 32"/>
                  <a:gd name="T28" fmla="*/ 0 w 27"/>
                  <a:gd name="T29" fmla="*/ 0 h 32"/>
                  <a:gd name="T30" fmla="*/ 0 w 27"/>
                  <a:gd name="T31" fmla="*/ 0 h 32"/>
                  <a:gd name="T32" fmla="*/ 0 w 27"/>
                  <a:gd name="T33" fmla="*/ 0 h 32"/>
                  <a:gd name="T34" fmla="*/ 0 w 27"/>
                  <a:gd name="T35" fmla="*/ 0 h 32"/>
                  <a:gd name="T36" fmla="*/ 0 w 27"/>
                  <a:gd name="T37" fmla="*/ 0 h 32"/>
                  <a:gd name="T38" fmla="*/ 0 w 27"/>
                  <a:gd name="T39" fmla="*/ 0 h 32"/>
                  <a:gd name="T40" fmla="*/ 0 w 27"/>
                  <a:gd name="T41" fmla="*/ 0 h 32"/>
                  <a:gd name="T42" fmla="*/ 0 w 27"/>
                  <a:gd name="T43" fmla="*/ 0 h 32"/>
                  <a:gd name="T44" fmla="*/ 0 w 27"/>
                  <a:gd name="T45" fmla="*/ 0 h 32"/>
                  <a:gd name="T46" fmla="*/ 0 w 27"/>
                  <a:gd name="T47" fmla="*/ 0 h 32"/>
                  <a:gd name="T48" fmla="*/ 0 w 27"/>
                  <a:gd name="T49" fmla="*/ 0 h 32"/>
                  <a:gd name="T50" fmla="*/ 0 w 27"/>
                  <a:gd name="T51" fmla="*/ 0 h 32"/>
                  <a:gd name="T52" fmla="*/ 0 w 27"/>
                  <a:gd name="T53" fmla="*/ 0 h 32"/>
                  <a:gd name="T54" fmla="*/ 0 w 27"/>
                  <a:gd name="T55" fmla="*/ 0 h 32"/>
                  <a:gd name="T56" fmla="*/ 0 w 27"/>
                  <a:gd name="T57" fmla="*/ 0 h 32"/>
                  <a:gd name="T58" fmla="*/ 0 w 27"/>
                  <a:gd name="T59" fmla="*/ 0 h 32"/>
                  <a:gd name="T60" fmla="*/ 0 w 27"/>
                  <a:gd name="T61" fmla="*/ 0 h 32"/>
                  <a:gd name="T62" fmla="*/ 0 w 27"/>
                  <a:gd name="T63" fmla="*/ 0 h 32"/>
                  <a:gd name="T64" fmla="*/ 0 w 27"/>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32"/>
                  <a:gd name="T101" fmla="*/ 27 w 27"/>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32">
                    <a:moveTo>
                      <a:pt x="27" y="17"/>
                    </a:moveTo>
                    <a:lnTo>
                      <a:pt x="26" y="13"/>
                    </a:lnTo>
                    <a:lnTo>
                      <a:pt x="26" y="11"/>
                    </a:lnTo>
                    <a:lnTo>
                      <a:pt x="24" y="7"/>
                    </a:lnTo>
                    <a:lnTo>
                      <a:pt x="23" y="5"/>
                    </a:lnTo>
                    <a:lnTo>
                      <a:pt x="21" y="4"/>
                    </a:lnTo>
                    <a:lnTo>
                      <a:pt x="18" y="2"/>
                    </a:lnTo>
                    <a:lnTo>
                      <a:pt x="16" y="1"/>
                    </a:lnTo>
                    <a:lnTo>
                      <a:pt x="13" y="0"/>
                    </a:lnTo>
                    <a:lnTo>
                      <a:pt x="10" y="1"/>
                    </a:lnTo>
                    <a:lnTo>
                      <a:pt x="8" y="2"/>
                    </a:lnTo>
                    <a:lnTo>
                      <a:pt x="6" y="4"/>
                    </a:lnTo>
                    <a:lnTo>
                      <a:pt x="4" y="5"/>
                    </a:lnTo>
                    <a:lnTo>
                      <a:pt x="2" y="7"/>
                    </a:lnTo>
                    <a:lnTo>
                      <a:pt x="1" y="11"/>
                    </a:lnTo>
                    <a:lnTo>
                      <a:pt x="0" y="13"/>
                    </a:lnTo>
                    <a:lnTo>
                      <a:pt x="0" y="17"/>
                    </a:lnTo>
                    <a:lnTo>
                      <a:pt x="0" y="20"/>
                    </a:lnTo>
                    <a:lnTo>
                      <a:pt x="1" y="23"/>
                    </a:lnTo>
                    <a:lnTo>
                      <a:pt x="2" y="26"/>
                    </a:lnTo>
                    <a:lnTo>
                      <a:pt x="4" y="29"/>
                    </a:lnTo>
                    <a:lnTo>
                      <a:pt x="6" y="30"/>
                    </a:lnTo>
                    <a:lnTo>
                      <a:pt x="8" y="31"/>
                    </a:lnTo>
                    <a:lnTo>
                      <a:pt x="10" y="32"/>
                    </a:lnTo>
                    <a:lnTo>
                      <a:pt x="13" y="32"/>
                    </a:lnTo>
                    <a:lnTo>
                      <a:pt x="16" y="32"/>
                    </a:lnTo>
                    <a:lnTo>
                      <a:pt x="18" y="31"/>
                    </a:lnTo>
                    <a:lnTo>
                      <a:pt x="21" y="30"/>
                    </a:lnTo>
                    <a:lnTo>
                      <a:pt x="23" y="29"/>
                    </a:lnTo>
                    <a:lnTo>
                      <a:pt x="24" y="26"/>
                    </a:lnTo>
                    <a:lnTo>
                      <a:pt x="26" y="23"/>
                    </a:lnTo>
                    <a:lnTo>
                      <a:pt x="26" y="20"/>
                    </a:lnTo>
                    <a:lnTo>
                      <a:pt x="27" y="17"/>
                    </a:lnTo>
                    <a:close/>
                  </a:path>
                </a:pathLst>
              </a:custGeom>
              <a:solidFill>
                <a:srgbClr val="FDF8C4"/>
              </a:solidFill>
              <a:ln w="9525">
                <a:noFill/>
                <a:round/>
                <a:headEnd/>
                <a:tailEnd/>
              </a:ln>
            </p:spPr>
            <p:txBody>
              <a:bodyPr/>
              <a:lstStyle/>
              <a:p>
                <a:endParaRPr lang="zh-CN" altLang="en-US"/>
              </a:p>
            </p:txBody>
          </p:sp>
          <p:sp>
            <p:nvSpPr>
              <p:cNvPr id="18481" name="Freeform 103"/>
              <p:cNvSpPr>
                <a:spLocks/>
              </p:cNvSpPr>
              <p:nvPr/>
            </p:nvSpPr>
            <p:spPr bwMode="auto">
              <a:xfrm>
                <a:off x="1160" y="2658"/>
                <a:ext cx="3" cy="3"/>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w 18"/>
                  <a:gd name="T37" fmla="*/ 0 h 22"/>
                  <a:gd name="T38" fmla="*/ 0 w 18"/>
                  <a:gd name="T39" fmla="*/ 0 h 22"/>
                  <a:gd name="T40" fmla="*/ 0 w 18"/>
                  <a:gd name="T41" fmla="*/ 0 h 22"/>
                  <a:gd name="T42" fmla="*/ 0 w 18"/>
                  <a:gd name="T43" fmla="*/ 0 h 22"/>
                  <a:gd name="T44" fmla="*/ 0 w 18"/>
                  <a:gd name="T45" fmla="*/ 0 h 22"/>
                  <a:gd name="T46" fmla="*/ 0 w 18"/>
                  <a:gd name="T47" fmla="*/ 0 h 22"/>
                  <a:gd name="T48" fmla="*/ 0 w 18"/>
                  <a:gd name="T49" fmla="*/ 0 h 22"/>
                  <a:gd name="T50" fmla="*/ 0 w 18"/>
                  <a:gd name="T51" fmla="*/ 0 h 22"/>
                  <a:gd name="T52" fmla="*/ 0 w 18"/>
                  <a:gd name="T53" fmla="*/ 0 h 22"/>
                  <a:gd name="T54" fmla="*/ 0 w 18"/>
                  <a:gd name="T55" fmla="*/ 0 h 22"/>
                  <a:gd name="T56" fmla="*/ 0 w 18"/>
                  <a:gd name="T57" fmla="*/ 0 h 22"/>
                  <a:gd name="T58" fmla="*/ 0 w 18"/>
                  <a:gd name="T59" fmla="*/ 0 h 22"/>
                  <a:gd name="T60" fmla="*/ 0 w 18"/>
                  <a:gd name="T61" fmla="*/ 0 h 22"/>
                  <a:gd name="T62" fmla="*/ 0 w 18"/>
                  <a:gd name="T63" fmla="*/ 0 h 22"/>
                  <a:gd name="T64" fmla="*/ 0 w 18"/>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22"/>
                  <a:gd name="T101" fmla="*/ 18 w 18"/>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22">
                    <a:moveTo>
                      <a:pt x="18" y="11"/>
                    </a:moveTo>
                    <a:lnTo>
                      <a:pt x="18" y="8"/>
                    </a:lnTo>
                    <a:lnTo>
                      <a:pt x="17" y="6"/>
                    </a:lnTo>
                    <a:lnTo>
                      <a:pt x="17" y="5"/>
                    </a:lnTo>
                    <a:lnTo>
                      <a:pt x="15" y="4"/>
                    </a:lnTo>
                    <a:lnTo>
                      <a:pt x="14" y="2"/>
                    </a:lnTo>
                    <a:lnTo>
                      <a:pt x="13" y="1"/>
                    </a:lnTo>
                    <a:lnTo>
                      <a:pt x="11" y="0"/>
                    </a:lnTo>
                    <a:lnTo>
                      <a:pt x="9" y="0"/>
                    </a:lnTo>
                    <a:lnTo>
                      <a:pt x="7" y="0"/>
                    </a:lnTo>
                    <a:lnTo>
                      <a:pt x="6" y="1"/>
                    </a:lnTo>
                    <a:lnTo>
                      <a:pt x="4" y="2"/>
                    </a:lnTo>
                    <a:lnTo>
                      <a:pt x="3" y="4"/>
                    </a:lnTo>
                    <a:lnTo>
                      <a:pt x="2" y="5"/>
                    </a:lnTo>
                    <a:lnTo>
                      <a:pt x="1" y="6"/>
                    </a:lnTo>
                    <a:lnTo>
                      <a:pt x="0" y="8"/>
                    </a:lnTo>
                    <a:lnTo>
                      <a:pt x="0" y="11"/>
                    </a:lnTo>
                    <a:lnTo>
                      <a:pt x="0" y="13"/>
                    </a:lnTo>
                    <a:lnTo>
                      <a:pt x="1" y="14"/>
                    </a:lnTo>
                    <a:lnTo>
                      <a:pt x="2" y="17"/>
                    </a:lnTo>
                    <a:lnTo>
                      <a:pt x="3" y="18"/>
                    </a:lnTo>
                    <a:lnTo>
                      <a:pt x="4" y="19"/>
                    </a:lnTo>
                    <a:lnTo>
                      <a:pt x="6" y="20"/>
                    </a:lnTo>
                    <a:lnTo>
                      <a:pt x="7" y="22"/>
                    </a:lnTo>
                    <a:lnTo>
                      <a:pt x="9" y="22"/>
                    </a:lnTo>
                    <a:lnTo>
                      <a:pt x="11" y="22"/>
                    </a:lnTo>
                    <a:lnTo>
                      <a:pt x="13" y="20"/>
                    </a:lnTo>
                    <a:lnTo>
                      <a:pt x="14" y="19"/>
                    </a:lnTo>
                    <a:lnTo>
                      <a:pt x="15" y="18"/>
                    </a:lnTo>
                    <a:lnTo>
                      <a:pt x="17" y="17"/>
                    </a:lnTo>
                    <a:lnTo>
                      <a:pt x="17" y="14"/>
                    </a:lnTo>
                    <a:lnTo>
                      <a:pt x="18" y="13"/>
                    </a:lnTo>
                    <a:lnTo>
                      <a:pt x="18" y="11"/>
                    </a:lnTo>
                    <a:close/>
                  </a:path>
                </a:pathLst>
              </a:custGeom>
              <a:solidFill>
                <a:srgbClr val="FDFAC4"/>
              </a:solidFill>
              <a:ln w="9525">
                <a:noFill/>
                <a:round/>
                <a:headEnd/>
                <a:tailEnd/>
              </a:ln>
            </p:spPr>
            <p:txBody>
              <a:bodyPr/>
              <a:lstStyle/>
              <a:p>
                <a:endParaRPr lang="zh-CN" altLang="en-US"/>
              </a:p>
            </p:txBody>
          </p:sp>
          <p:sp>
            <p:nvSpPr>
              <p:cNvPr id="18482" name="Freeform 104"/>
              <p:cNvSpPr>
                <a:spLocks/>
              </p:cNvSpPr>
              <p:nvPr/>
            </p:nvSpPr>
            <p:spPr bwMode="auto">
              <a:xfrm>
                <a:off x="1161" y="2658"/>
                <a:ext cx="2" cy="2"/>
              </a:xfrm>
              <a:custGeom>
                <a:avLst/>
                <a:gdLst>
                  <a:gd name="T0" fmla="*/ 0 w 9"/>
                  <a:gd name="T1" fmla="*/ 0 h 11"/>
                  <a:gd name="T2" fmla="*/ 0 w 9"/>
                  <a:gd name="T3" fmla="*/ 0 h 11"/>
                  <a:gd name="T4" fmla="*/ 0 w 9"/>
                  <a:gd name="T5" fmla="*/ 0 h 11"/>
                  <a:gd name="T6" fmla="*/ 0 w 9"/>
                  <a:gd name="T7" fmla="*/ 0 h 11"/>
                  <a:gd name="T8" fmla="*/ 0 w 9"/>
                  <a:gd name="T9" fmla="*/ 0 h 11"/>
                  <a:gd name="T10" fmla="*/ 0 w 9"/>
                  <a:gd name="T11" fmla="*/ 0 h 11"/>
                  <a:gd name="T12" fmla="*/ 0 w 9"/>
                  <a:gd name="T13" fmla="*/ 0 h 11"/>
                  <a:gd name="T14" fmla="*/ 0 w 9"/>
                  <a:gd name="T15" fmla="*/ 0 h 11"/>
                  <a:gd name="T16" fmla="*/ 0 w 9"/>
                  <a:gd name="T17" fmla="*/ 0 h 11"/>
                  <a:gd name="T18" fmla="*/ 0 w 9"/>
                  <a:gd name="T19" fmla="*/ 0 h 11"/>
                  <a:gd name="T20" fmla="*/ 0 w 9"/>
                  <a:gd name="T21" fmla="*/ 0 h 11"/>
                  <a:gd name="T22" fmla="*/ 0 w 9"/>
                  <a:gd name="T23" fmla="*/ 0 h 11"/>
                  <a:gd name="T24" fmla="*/ 0 w 9"/>
                  <a:gd name="T25" fmla="*/ 0 h 11"/>
                  <a:gd name="T26" fmla="*/ 0 w 9"/>
                  <a:gd name="T27" fmla="*/ 0 h 11"/>
                  <a:gd name="T28" fmla="*/ 0 w 9"/>
                  <a:gd name="T29" fmla="*/ 0 h 11"/>
                  <a:gd name="T30" fmla="*/ 0 w 9"/>
                  <a:gd name="T31" fmla="*/ 0 h 11"/>
                  <a:gd name="T32" fmla="*/ 0 w 9"/>
                  <a:gd name="T33" fmla="*/ 0 h 11"/>
                  <a:gd name="T34" fmla="*/ 0 w 9"/>
                  <a:gd name="T35" fmla="*/ 0 h 11"/>
                  <a:gd name="T36" fmla="*/ 0 w 9"/>
                  <a:gd name="T37" fmla="*/ 0 h 11"/>
                  <a:gd name="T38" fmla="*/ 0 w 9"/>
                  <a:gd name="T39" fmla="*/ 0 h 11"/>
                  <a:gd name="T40" fmla="*/ 0 w 9"/>
                  <a:gd name="T41" fmla="*/ 0 h 11"/>
                  <a:gd name="T42" fmla="*/ 0 w 9"/>
                  <a:gd name="T43" fmla="*/ 0 h 11"/>
                  <a:gd name="T44" fmla="*/ 0 w 9"/>
                  <a:gd name="T45" fmla="*/ 0 h 11"/>
                  <a:gd name="T46" fmla="*/ 0 w 9"/>
                  <a:gd name="T47" fmla="*/ 0 h 11"/>
                  <a:gd name="T48" fmla="*/ 0 w 9"/>
                  <a:gd name="T49" fmla="*/ 0 h 11"/>
                  <a:gd name="T50" fmla="*/ 0 w 9"/>
                  <a:gd name="T51" fmla="*/ 0 h 11"/>
                  <a:gd name="T52" fmla="*/ 0 w 9"/>
                  <a:gd name="T53" fmla="*/ 0 h 11"/>
                  <a:gd name="T54" fmla="*/ 0 w 9"/>
                  <a:gd name="T55" fmla="*/ 0 h 11"/>
                  <a:gd name="T56" fmla="*/ 0 w 9"/>
                  <a:gd name="T57" fmla="*/ 0 h 11"/>
                  <a:gd name="T58" fmla="*/ 0 w 9"/>
                  <a:gd name="T59" fmla="*/ 0 h 11"/>
                  <a:gd name="T60" fmla="*/ 0 w 9"/>
                  <a:gd name="T61" fmla="*/ 0 h 11"/>
                  <a:gd name="T62" fmla="*/ 0 w 9"/>
                  <a:gd name="T63" fmla="*/ 0 h 11"/>
                  <a:gd name="T64" fmla="*/ 0 w 9"/>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
                  <a:gd name="T100" fmla="*/ 0 h 11"/>
                  <a:gd name="T101" fmla="*/ 9 w 9"/>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 h="11">
                    <a:moveTo>
                      <a:pt x="9" y="6"/>
                    </a:moveTo>
                    <a:lnTo>
                      <a:pt x="9" y="5"/>
                    </a:lnTo>
                    <a:lnTo>
                      <a:pt x="8" y="3"/>
                    </a:lnTo>
                    <a:lnTo>
                      <a:pt x="8" y="2"/>
                    </a:lnTo>
                    <a:lnTo>
                      <a:pt x="7" y="2"/>
                    </a:lnTo>
                    <a:lnTo>
                      <a:pt x="7" y="1"/>
                    </a:lnTo>
                    <a:lnTo>
                      <a:pt x="6" y="1"/>
                    </a:lnTo>
                    <a:lnTo>
                      <a:pt x="5" y="1"/>
                    </a:lnTo>
                    <a:lnTo>
                      <a:pt x="4" y="0"/>
                    </a:lnTo>
                    <a:lnTo>
                      <a:pt x="3" y="1"/>
                    </a:lnTo>
                    <a:lnTo>
                      <a:pt x="2" y="1"/>
                    </a:lnTo>
                    <a:lnTo>
                      <a:pt x="1" y="2"/>
                    </a:lnTo>
                    <a:lnTo>
                      <a:pt x="0" y="2"/>
                    </a:lnTo>
                    <a:lnTo>
                      <a:pt x="0" y="3"/>
                    </a:lnTo>
                    <a:lnTo>
                      <a:pt x="0" y="5"/>
                    </a:lnTo>
                    <a:lnTo>
                      <a:pt x="0" y="6"/>
                    </a:lnTo>
                    <a:lnTo>
                      <a:pt x="0" y="7"/>
                    </a:lnTo>
                    <a:lnTo>
                      <a:pt x="0" y="8"/>
                    </a:lnTo>
                    <a:lnTo>
                      <a:pt x="1" y="9"/>
                    </a:lnTo>
                    <a:lnTo>
                      <a:pt x="2" y="11"/>
                    </a:lnTo>
                    <a:lnTo>
                      <a:pt x="3" y="11"/>
                    </a:lnTo>
                    <a:lnTo>
                      <a:pt x="4" y="11"/>
                    </a:lnTo>
                    <a:lnTo>
                      <a:pt x="5" y="11"/>
                    </a:lnTo>
                    <a:lnTo>
                      <a:pt x="6" y="11"/>
                    </a:lnTo>
                    <a:lnTo>
                      <a:pt x="7" y="11"/>
                    </a:lnTo>
                    <a:lnTo>
                      <a:pt x="7" y="9"/>
                    </a:lnTo>
                    <a:lnTo>
                      <a:pt x="8" y="8"/>
                    </a:lnTo>
                    <a:lnTo>
                      <a:pt x="9" y="7"/>
                    </a:lnTo>
                    <a:lnTo>
                      <a:pt x="9" y="6"/>
                    </a:lnTo>
                    <a:close/>
                  </a:path>
                </a:pathLst>
              </a:custGeom>
              <a:solidFill>
                <a:srgbClr val="FEFEC8"/>
              </a:solidFill>
              <a:ln w="9525">
                <a:noFill/>
                <a:round/>
                <a:headEnd/>
                <a:tailEnd/>
              </a:ln>
            </p:spPr>
            <p:txBody>
              <a:bodyPr/>
              <a:lstStyle/>
              <a:p>
                <a:endParaRPr lang="zh-CN" altLang="en-US"/>
              </a:p>
            </p:txBody>
          </p:sp>
          <p:sp>
            <p:nvSpPr>
              <p:cNvPr id="18483" name="Freeform 105"/>
              <p:cNvSpPr>
                <a:spLocks/>
              </p:cNvSpPr>
              <p:nvPr/>
            </p:nvSpPr>
            <p:spPr bwMode="auto">
              <a:xfrm>
                <a:off x="1043" y="2596"/>
                <a:ext cx="44" cy="47"/>
              </a:xfrm>
              <a:custGeom>
                <a:avLst/>
                <a:gdLst>
                  <a:gd name="T0" fmla="*/ 0 w 220"/>
                  <a:gd name="T1" fmla="*/ 0 h 284"/>
                  <a:gd name="T2" fmla="*/ 0 w 220"/>
                  <a:gd name="T3" fmla="*/ 0 h 284"/>
                  <a:gd name="T4" fmla="*/ 0 w 220"/>
                  <a:gd name="T5" fmla="*/ 0 h 284"/>
                  <a:gd name="T6" fmla="*/ 0 w 220"/>
                  <a:gd name="T7" fmla="*/ 0 h 284"/>
                  <a:gd name="T8" fmla="*/ 0 w 220"/>
                  <a:gd name="T9" fmla="*/ 0 h 284"/>
                  <a:gd name="T10" fmla="*/ 0 w 220"/>
                  <a:gd name="T11" fmla="*/ 0 h 284"/>
                  <a:gd name="T12" fmla="*/ 0 60000 65536"/>
                  <a:gd name="T13" fmla="*/ 0 60000 65536"/>
                  <a:gd name="T14" fmla="*/ 0 60000 65536"/>
                  <a:gd name="T15" fmla="*/ 0 60000 65536"/>
                  <a:gd name="T16" fmla="*/ 0 60000 65536"/>
                  <a:gd name="T17" fmla="*/ 0 60000 65536"/>
                  <a:gd name="T18" fmla="*/ 0 w 220"/>
                  <a:gd name="T19" fmla="*/ 0 h 284"/>
                  <a:gd name="T20" fmla="*/ 220 w 220"/>
                  <a:gd name="T21" fmla="*/ 284 h 284"/>
                </a:gdLst>
                <a:ahLst/>
                <a:cxnLst>
                  <a:cxn ang="T12">
                    <a:pos x="T0" y="T1"/>
                  </a:cxn>
                  <a:cxn ang="T13">
                    <a:pos x="T2" y="T3"/>
                  </a:cxn>
                  <a:cxn ang="T14">
                    <a:pos x="T4" y="T5"/>
                  </a:cxn>
                  <a:cxn ang="T15">
                    <a:pos x="T6" y="T7"/>
                  </a:cxn>
                  <a:cxn ang="T16">
                    <a:pos x="T8" y="T9"/>
                  </a:cxn>
                  <a:cxn ang="T17">
                    <a:pos x="T10" y="T11"/>
                  </a:cxn>
                </a:cxnLst>
                <a:rect l="T18" t="T19" r="T20" b="T21"/>
                <a:pathLst>
                  <a:path w="220" h="284">
                    <a:moveTo>
                      <a:pt x="185" y="0"/>
                    </a:moveTo>
                    <a:lnTo>
                      <a:pt x="0" y="48"/>
                    </a:lnTo>
                    <a:lnTo>
                      <a:pt x="58" y="260"/>
                    </a:lnTo>
                    <a:lnTo>
                      <a:pt x="94" y="284"/>
                    </a:lnTo>
                    <a:lnTo>
                      <a:pt x="220" y="23"/>
                    </a:lnTo>
                    <a:lnTo>
                      <a:pt x="185" y="0"/>
                    </a:lnTo>
                    <a:close/>
                  </a:path>
                </a:pathLst>
              </a:custGeom>
              <a:solidFill>
                <a:srgbClr val="C2C2C1"/>
              </a:solidFill>
              <a:ln w="9525">
                <a:noFill/>
                <a:round/>
                <a:headEnd/>
                <a:tailEnd/>
              </a:ln>
            </p:spPr>
            <p:txBody>
              <a:bodyPr/>
              <a:lstStyle/>
              <a:p>
                <a:endParaRPr lang="zh-CN" altLang="en-US"/>
              </a:p>
            </p:txBody>
          </p:sp>
          <p:sp>
            <p:nvSpPr>
              <p:cNvPr id="18484" name="Freeform 106"/>
              <p:cNvSpPr>
                <a:spLocks/>
              </p:cNvSpPr>
              <p:nvPr/>
            </p:nvSpPr>
            <p:spPr bwMode="auto">
              <a:xfrm>
                <a:off x="1043" y="2596"/>
                <a:ext cx="44" cy="26"/>
              </a:xfrm>
              <a:custGeom>
                <a:avLst/>
                <a:gdLst>
                  <a:gd name="T0" fmla="*/ 0 w 222"/>
                  <a:gd name="T1" fmla="*/ 0 h 157"/>
                  <a:gd name="T2" fmla="*/ 0 w 222"/>
                  <a:gd name="T3" fmla="*/ 0 h 157"/>
                  <a:gd name="T4" fmla="*/ 0 w 222"/>
                  <a:gd name="T5" fmla="*/ 0 h 157"/>
                  <a:gd name="T6" fmla="*/ 0 w 222"/>
                  <a:gd name="T7" fmla="*/ 0 h 157"/>
                  <a:gd name="T8" fmla="*/ 0 w 222"/>
                  <a:gd name="T9" fmla="*/ 0 h 157"/>
                  <a:gd name="T10" fmla="*/ 0 60000 65536"/>
                  <a:gd name="T11" fmla="*/ 0 60000 65536"/>
                  <a:gd name="T12" fmla="*/ 0 60000 65536"/>
                  <a:gd name="T13" fmla="*/ 0 60000 65536"/>
                  <a:gd name="T14" fmla="*/ 0 60000 65536"/>
                  <a:gd name="T15" fmla="*/ 0 w 222"/>
                  <a:gd name="T16" fmla="*/ 0 h 157"/>
                  <a:gd name="T17" fmla="*/ 222 w 222"/>
                  <a:gd name="T18" fmla="*/ 157 h 157"/>
                </a:gdLst>
                <a:ahLst/>
                <a:cxnLst>
                  <a:cxn ang="T10">
                    <a:pos x="T0" y="T1"/>
                  </a:cxn>
                  <a:cxn ang="T11">
                    <a:pos x="T2" y="T3"/>
                  </a:cxn>
                  <a:cxn ang="T12">
                    <a:pos x="T4" y="T5"/>
                  </a:cxn>
                  <a:cxn ang="T13">
                    <a:pos x="T6" y="T7"/>
                  </a:cxn>
                  <a:cxn ang="T14">
                    <a:pos x="T8" y="T9"/>
                  </a:cxn>
                </a:cxnLst>
                <a:rect l="T15" t="T16" r="T17" b="T18"/>
                <a:pathLst>
                  <a:path w="222" h="157">
                    <a:moveTo>
                      <a:pt x="186" y="0"/>
                    </a:moveTo>
                    <a:lnTo>
                      <a:pt x="0" y="48"/>
                    </a:lnTo>
                    <a:lnTo>
                      <a:pt x="157" y="157"/>
                    </a:lnTo>
                    <a:lnTo>
                      <a:pt x="222" y="24"/>
                    </a:lnTo>
                    <a:lnTo>
                      <a:pt x="186" y="0"/>
                    </a:lnTo>
                    <a:close/>
                  </a:path>
                </a:pathLst>
              </a:custGeom>
              <a:solidFill>
                <a:srgbClr val="EBECEE"/>
              </a:solidFill>
              <a:ln w="9525">
                <a:noFill/>
                <a:round/>
                <a:headEnd/>
                <a:tailEnd/>
              </a:ln>
            </p:spPr>
            <p:txBody>
              <a:bodyPr/>
              <a:lstStyle/>
              <a:p>
                <a:endParaRPr lang="zh-CN" altLang="en-US"/>
              </a:p>
            </p:txBody>
          </p:sp>
          <p:sp>
            <p:nvSpPr>
              <p:cNvPr id="18485" name="Freeform 107"/>
              <p:cNvSpPr>
                <a:spLocks/>
              </p:cNvSpPr>
              <p:nvPr/>
            </p:nvSpPr>
            <p:spPr bwMode="auto">
              <a:xfrm>
                <a:off x="1043" y="2601"/>
                <a:ext cx="13" cy="15"/>
              </a:xfrm>
              <a:custGeom>
                <a:avLst/>
                <a:gdLst>
                  <a:gd name="T0" fmla="*/ 0 w 63"/>
                  <a:gd name="T1" fmla="*/ 0 h 89"/>
                  <a:gd name="T2" fmla="*/ 0 w 63"/>
                  <a:gd name="T3" fmla="*/ 0 h 89"/>
                  <a:gd name="T4" fmla="*/ 0 w 63"/>
                  <a:gd name="T5" fmla="*/ 0 h 89"/>
                  <a:gd name="T6" fmla="*/ 0 w 63"/>
                  <a:gd name="T7" fmla="*/ 0 h 89"/>
                  <a:gd name="T8" fmla="*/ 0 60000 65536"/>
                  <a:gd name="T9" fmla="*/ 0 60000 65536"/>
                  <a:gd name="T10" fmla="*/ 0 60000 65536"/>
                  <a:gd name="T11" fmla="*/ 0 60000 65536"/>
                  <a:gd name="T12" fmla="*/ 0 w 63"/>
                  <a:gd name="T13" fmla="*/ 0 h 89"/>
                  <a:gd name="T14" fmla="*/ 63 w 63"/>
                  <a:gd name="T15" fmla="*/ 89 h 89"/>
                </a:gdLst>
                <a:ahLst/>
                <a:cxnLst>
                  <a:cxn ang="T8">
                    <a:pos x="T0" y="T1"/>
                  </a:cxn>
                  <a:cxn ang="T9">
                    <a:pos x="T2" y="T3"/>
                  </a:cxn>
                  <a:cxn ang="T10">
                    <a:pos x="T4" y="T5"/>
                  </a:cxn>
                  <a:cxn ang="T11">
                    <a:pos x="T6" y="T7"/>
                  </a:cxn>
                </a:cxnLst>
                <a:rect l="T12" t="T13" r="T14" b="T15"/>
                <a:pathLst>
                  <a:path w="63" h="89">
                    <a:moveTo>
                      <a:pt x="63" y="0"/>
                    </a:moveTo>
                    <a:lnTo>
                      <a:pt x="0" y="16"/>
                    </a:lnTo>
                    <a:lnTo>
                      <a:pt x="20" y="89"/>
                    </a:lnTo>
                    <a:lnTo>
                      <a:pt x="63" y="0"/>
                    </a:lnTo>
                    <a:close/>
                  </a:path>
                </a:pathLst>
              </a:custGeom>
              <a:solidFill>
                <a:srgbClr val="A9A9A8"/>
              </a:solidFill>
              <a:ln w="9525">
                <a:noFill/>
                <a:round/>
                <a:headEnd/>
                <a:tailEnd/>
              </a:ln>
            </p:spPr>
            <p:txBody>
              <a:bodyPr/>
              <a:lstStyle/>
              <a:p>
                <a:endParaRPr lang="zh-CN" altLang="en-US"/>
              </a:p>
            </p:txBody>
          </p:sp>
          <p:sp>
            <p:nvSpPr>
              <p:cNvPr id="18486" name="Freeform 108"/>
              <p:cNvSpPr>
                <a:spLocks/>
              </p:cNvSpPr>
              <p:nvPr/>
            </p:nvSpPr>
            <p:spPr bwMode="auto">
              <a:xfrm>
                <a:off x="1043" y="2601"/>
                <a:ext cx="13" cy="8"/>
              </a:xfrm>
              <a:custGeom>
                <a:avLst/>
                <a:gdLst>
                  <a:gd name="T0" fmla="*/ 0 w 63"/>
                  <a:gd name="T1" fmla="*/ 0 h 46"/>
                  <a:gd name="T2" fmla="*/ 0 w 63"/>
                  <a:gd name="T3" fmla="*/ 0 h 46"/>
                  <a:gd name="T4" fmla="*/ 0 w 63"/>
                  <a:gd name="T5" fmla="*/ 0 h 46"/>
                  <a:gd name="T6" fmla="*/ 0 w 63"/>
                  <a:gd name="T7" fmla="*/ 0 h 46"/>
                  <a:gd name="T8" fmla="*/ 0 60000 65536"/>
                  <a:gd name="T9" fmla="*/ 0 60000 65536"/>
                  <a:gd name="T10" fmla="*/ 0 60000 65536"/>
                  <a:gd name="T11" fmla="*/ 0 60000 65536"/>
                  <a:gd name="T12" fmla="*/ 0 w 63"/>
                  <a:gd name="T13" fmla="*/ 0 h 46"/>
                  <a:gd name="T14" fmla="*/ 63 w 63"/>
                  <a:gd name="T15" fmla="*/ 46 h 46"/>
                </a:gdLst>
                <a:ahLst/>
                <a:cxnLst>
                  <a:cxn ang="T8">
                    <a:pos x="T0" y="T1"/>
                  </a:cxn>
                  <a:cxn ang="T9">
                    <a:pos x="T2" y="T3"/>
                  </a:cxn>
                  <a:cxn ang="T10">
                    <a:pos x="T4" y="T5"/>
                  </a:cxn>
                  <a:cxn ang="T11">
                    <a:pos x="T6" y="T7"/>
                  </a:cxn>
                </a:cxnLst>
                <a:rect l="T12" t="T13" r="T14" b="T15"/>
                <a:pathLst>
                  <a:path w="63" h="46">
                    <a:moveTo>
                      <a:pt x="63" y="0"/>
                    </a:moveTo>
                    <a:lnTo>
                      <a:pt x="0" y="16"/>
                    </a:lnTo>
                    <a:lnTo>
                      <a:pt x="41" y="46"/>
                    </a:lnTo>
                    <a:lnTo>
                      <a:pt x="63" y="0"/>
                    </a:lnTo>
                    <a:close/>
                  </a:path>
                </a:pathLst>
              </a:custGeom>
              <a:solidFill>
                <a:srgbClr val="DEDDDD"/>
              </a:solidFill>
              <a:ln w="9525">
                <a:noFill/>
                <a:round/>
                <a:headEnd/>
                <a:tailEnd/>
              </a:ln>
            </p:spPr>
            <p:txBody>
              <a:bodyPr/>
              <a:lstStyle/>
              <a:p>
                <a:endParaRPr lang="zh-CN" altLang="en-US"/>
              </a:p>
            </p:txBody>
          </p:sp>
          <p:sp>
            <p:nvSpPr>
              <p:cNvPr id="18487" name="Freeform 109"/>
              <p:cNvSpPr>
                <a:spLocks/>
              </p:cNvSpPr>
              <p:nvPr/>
            </p:nvSpPr>
            <p:spPr bwMode="auto">
              <a:xfrm>
                <a:off x="1078" y="2596"/>
                <a:ext cx="93" cy="63"/>
              </a:xfrm>
              <a:custGeom>
                <a:avLst/>
                <a:gdLst>
                  <a:gd name="T0" fmla="*/ 0 w 463"/>
                  <a:gd name="T1" fmla="*/ 0 h 376"/>
                  <a:gd name="T2" fmla="*/ 0 w 463"/>
                  <a:gd name="T3" fmla="*/ 0 h 376"/>
                  <a:gd name="T4" fmla="*/ 0 w 463"/>
                  <a:gd name="T5" fmla="*/ 0 h 376"/>
                  <a:gd name="T6" fmla="*/ 0 w 463"/>
                  <a:gd name="T7" fmla="*/ 0 h 376"/>
                  <a:gd name="T8" fmla="*/ 0 w 463"/>
                  <a:gd name="T9" fmla="*/ 0 h 376"/>
                  <a:gd name="T10" fmla="*/ 0 60000 65536"/>
                  <a:gd name="T11" fmla="*/ 0 60000 65536"/>
                  <a:gd name="T12" fmla="*/ 0 60000 65536"/>
                  <a:gd name="T13" fmla="*/ 0 60000 65536"/>
                  <a:gd name="T14" fmla="*/ 0 60000 65536"/>
                  <a:gd name="T15" fmla="*/ 0 w 463"/>
                  <a:gd name="T16" fmla="*/ 0 h 376"/>
                  <a:gd name="T17" fmla="*/ 463 w 463"/>
                  <a:gd name="T18" fmla="*/ 376 h 376"/>
                </a:gdLst>
                <a:ahLst/>
                <a:cxnLst>
                  <a:cxn ang="T10">
                    <a:pos x="T0" y="T1"/>
                  </a:cxn>
                  <a:cxn ang="T11">
                    <a:pos x="T2" y="T3"/>
                  </a:cxn>
                  <a:cxn ang="T12">
                    <a:pos x="T4" y="T5"/>
                  </a:cxn>
                  <a:cxn ang="T13">
                    <a:pos x="T6" y="T7"/>
                  </a:cxn>
                  <a:cxn ang="T14">
                    <a:pos x="T8" y="T9"/>
                  </a:cxn>
                </a:cxnLst>
                <a:rect l="T15" t="T16" r="T17" b="T18"/>
                <a:pathLst>
                  <a:path w="463" h="376">
                    <a:moveTo>
                      <a:pt x="8" y="0"/>
                    </a:moveTo>
                    <a:lnTo>
                      <a:pt x="0" y="79"/>
                    </a:lnTo>
                    <a:lnTo>
                      <a:pt x="432" y="376"/>
                    </a:lnTo>
                    <a:lnTo>
                      <a:pt x="463" y="311"/>
                    </a:lnTo>
                    <a:lnTo>
                      <a:pt x="8" y="0"/>
                    </a:lnTo>
                    <a:close/>
                  </a:path>
                </a:pathLst>
              </a:custGeom>
              <a:solidFill>
                <a:srgbClr val="B5DC7C"/>
              </a:solidFill>
              <a:ln w="9525">
                <a:noFill/>
                <a:round/>
                <a:headEnd/>
                <a:tailEnd/>
              </a:ln>
            </p:spPr>
            <p:txBody>
              <a:bodyPr/>
              <a:lstStyle/>
              <a:p>
                <a:endParaRPr lang="zh-CN" altLang="en-US"/>
              </a:p>
            </p:txBody>
          </p:sp>
          <p:sp>
            <p:nvSpPr>
              <p:cNvPr id="18488" name="Freeform 110"/>
              <p:cNvSpPr>
                <a:spLocks/>
              </p:cNvSpPr>
              <p:nvPr/>
            </p:nvSpPr>
            <p:spPr bwMode="auto">
              <a:xfrm>
                <a:off x="1065" y="2608"/>
                <a:ext cx="100" cy="72"/>
              </a:xfrm>
              <a:custGeom>
                <a:avLst/>
                <a:gdLst>
                  <a:gd name="T0" fmla="*/ 0 w 501"/>
                  <a:gd name="T1" fmla="*/ 0 h 430"/>
                  <a:gd name="T2" fmla="*/ 0 w 501"/>
                  <a:gd name="T3" fmla="*/ 0 h 430"/>
                  <a:gd name="T4" fmla="*/ 0 w 501"/>
                  <a:gd name="T5" fmla="*/ 0 h 430"/>
                  <a:gd name="T6" fmla="*/ 0 w 501"/>
                  <a:gd name="T7" fmla="*/ 0 h 430"/>
                  <a:gd name="T8" fmla="*/ 0 w 501"/>
                  <a:gd name="T9" fmla="*/ 0 h 430"/>
                  <a:gd name="T10" fmla="*/ 0 w 501"/>
                  <a:gd name="T11" fmla="*/ 0 h 430"/>
                  <a:gd name="T12" fmla="*/ 0 60000 65536"/>
                  <a:gd name="T13" fmla="*/ 0 60000 65536"/>
                  <a:gd name="T14" fmla="*/ 0 60000 65536"/>
                  <a:gd name="T15" fmla="*/ 0 60000 65536"/>
                  <a:gd name="T16" fmla="*/ 0 60000 65536"/>
                  <a:gd name="T17" fmla="*/ 0 60000 65536"/>
                  <a:gd name="T18" fmla="*/ 0 w 501"/>
                  <a:gd name="T19" fmla="*/ 0 h 430"/>
                  <a:gd name="T20" fmla="*/ 501 w 501"/>
                  <a:gd name="T21" fmla="*/ 430 h 430"/>
                </a:gdLst>
                <a:ahLst/>
                <a:cxnLst>
                  <a:cxn ang="T12">
                    <a:pos x="T0" y="T1"/>
                  </a:cxn>
                  <a:cxn ang="T13">
                    <a:pos x="T2" y="T3"/>
                  </a:cxn>
                  <a:cxn ang="T14">
                    <a:pos x="T4" y="T5"/>
                  </a:cxn>
                  <a:cxn ang="T15">
                    <a:pos x="T6" y="T7"/>
                  </a:cxn>
                  <a:cxn ang="T16">
                    <a:pos x="T8" y="T9"/>
                  </a:cxn>
                  <a:cxn ang="T17">
                    <a:pos x="T10" y="T11"/>
                  </a:cxn>
                </a:cxnLst>
                <a:rect l="T18" t="T19" r="T20" b="T21"/>
                <a:pathLst>
                  <a:path w="501" h="430">
                    <a:moveTo>
                      <a:pt x="69" y="0"/>
                    </a:moveTo>
                    <a:lnTo>
                      <a:pt x="14" y="52"/>
                    </a:lnTo>
                    <a:lnTo>
                      <a:pt x="0" y="131"/>
                    </a:lnTo>
                    <a:lnTo>
                      <a:pt x="436" y="430"/>
                    </a:lnTo>
                    <a:lnTo>
                      <a:pt x="501" y="297"/>
                    </a:lnTo>
                    <a:lnTo>
                      <a:pt x="69" y="0"/>
                    </a:lnTo>
                    <a:close/>
                  </a:path>
                </a:pathLst>
              </a:custGeom>
              <a:solidFill>
                <a:srgbClr val="8DC634"/>
              </a:solidFill>
              <a:ln w="9525">
                <a:noFill/>
                <a:round/>
                <a:headEnd/>
                <a:tailEnd/>
              </a:ln>
            </p:spPr>
            <p:txBody>
              <a:bodyPr/>
              <a:lstStyle/>
              <a:p>
                <a:endParaRPr lang="zh-CN" altLang="en-US"/>
              </a:p>
            </p:txBody>
          </p:sp>
          <p:sp>
            <p:nvSpPr>
              <p:cNvPr id="18489" name="Freeform 111"/>
              <p:cNvSpPr>
                <a:spLocks/>
              </p:cNvSpPr>
              <p:nvPr/>
            </p:nvSpPr>
            <p:spPr bwMode="auto">
              <a:xfrm>
                <a:off x="1055" y="2630"/>
                <a:ext cx="97" cy="61"/>
              </a:xfrm>
              <a:custGeom>
                <a:avLst/>
                <a:gdLst>
                  <a:gd name="T0" fmla="*/ 0 w 487"/>
                  <a:gd name="T1" fmla="*/ 0 h 367"/>
                  <a:gd name="T2" fmla="*/ 0 w 487"/>
                  <a:gd name="T3" fmla="*/ 0 h 367"/>
                  <a:gd name="T4" fmla="*/ 0 w 487"/>
                  <a:gd name="T5" fmla="*/ 0 h 367"/>
                  <a:gd name="T6" fmla="*/ 0 w 487"/>
                  <a:gd name="T7" fmla="*/ 0 h 367"/>
                  <a:gd name="T8" fmla="*/ 0 w 487"/>
                  <a:gd name="T9" fmla="*/ 0 h 367"/>
                  <a:gd name="T10" fmla="*/ 0 60000 65536"/>
                  <a:gd name="T11" fmla="*/ 0 60000 65536"/>
                  <a:gd name="T12" fmla="*/ 0 60000 65536"/>
                  <a:gd name="T13" fmla="*/ 0 60000 65536"/>
                  <a:gd name="T14" fmla="*/ 0 60000 65536"/>
                  <a:gd name="T15" fmla="*/ 0 w 487"/>
                  <a:gd name="T16" fmla="*/ 0 h 367"/>
                  <a:gd name="T17" fmla="*/ 487 w 487"/>
                  <a:gd name="T18" fmla="*/ 367 h 367"/>
                </a:gdLst>
                <a:ahLst/>
                <a:cxnLst>
                  <a:cxn ang="T10">
                    <a:pos x="T0" y="T1"/>
                  </a:cxn>
                  <a:cxn ang="T11">
                    <a:pos x="T2" y="T3"/>
                  </a:cxn>
                  <a:cxn ang="T12">
                    <a:pos x="T4" y="T5"/>
                  </a:cxn>
                  <a:cxn ang="T13">
                    <a:pos x="T6" y="T7"/>
                  </a:cxn>
                  <a:cxn ang="T14">
                    <a:pos x="T8" y="T9"/>
                  </a:cxn>
                </a:cxnLst>
                <a:rect l="T15" t="T16" r="T17" b="T18"/>
                <a:pathLst>
                  <a:path w="487" h="367">
                    <a:moveTo>
                      <a:pt x="51" y="0"/>
                    </a:moveTo>
                    <a:lnTo>
                      <a:pt x="0" y="55"/>
                    </a:lnTo>
                    <a:lnTo>
                      <a:pt x="455" y="367"/>
                    </a:lnTo>
                    <a:lnTo>
                      <a:pt x="487" y="301"/>
                    </a:lnTo>
                    <a:lnTo>
                      <a:pt x="51" y="0"/>
                    </a:lnTo>
                    <a:close/>
                  </a:path>
                </a:pathLst>
              </a:custGeom>
              <a:solidFill>
                <a:srgbClr val="6EAE33"/>
              </a:solidFill>
              <a:ln w="9525">
                <a:noFill/>
                <a:round/>
                <a:headEnd/>
                <a:tailEnd/>
              </a:ln>
            </p:spPr>
            <p:txBody>
              <a:bodyPr/>
              <a:lstStyle/>
              <a:p>
                <a:endParaRPr lang="zh-CN" altLang="en-US"/>
              </a:p>
            </p:txBody>
          </p:sp>
          <p:sp>
            <p:nvSpPr>
              <p:cNvPr id="18490" name="Freeform 112"/>
              <p:cNvSpPr>
                <a:spLocks/>
              </p:cNvSpPr>
              <p:nvPr/>
            </p:nvSpPr>
            <p:spPr bwMode="auto">
              <a:xfrm>
                <a:off x="1143" y="2647"/>
                <a:ext cx="30" cy="45"/>
              </a:xfrm>
              <a:custGeom>
                <a:avLst/>
                <a:gdLst>
                  <a:gd name="T0" fmla="*/ 0 w 147"/>
                  <a:gd name="T1" fmla="*/ 0 h 276"/>
                  <a:gd name="T2" fmla="*/ 0 w 147"/>
                  <a:gd name="T3" fmla="*/ 0 h 276"/>
                  <a:gd name="T4" fmla="*/ 0 w 147"/>
                  <a:gd name="T5" fmla="*/ 0 h 276"/>
                  <a:gd name="T6" fmla="*/ 0 w 147"/>
                  <a:gd name="T7" fmla="*/ 0 h 276"/>
                  <a:gd name="T8" fmla="*/ 0 w 147"/>
                  <a:gd name="T9" fmla="*/ 0 h 276"/>
                  <a:gd name="T10" fmla="*/ 0 60000 65536"/>
                  <a:gd name="T11" fmla="*/ 0 60000 65536"/>
                  <a:gd name="T12" fmla="*/ 0 60000 65536"/>
                  <a:gd name="T13" fmla="*/ 0 60000 65536"/>
                  <a:gd name="T14" fmla="*/ 0 60000 65536"/>
                  <a:gd name="T15" fmla="*/ 0 w 147"/>
                  <a:gd name="T16" fmla="*/ 0 h 276"/>
                  <a:gd name="T17" fmla="*/ 147 w 147"/>
                  <a:gd name="T18" fmla="*/ 276 h 276"/>
                </a:gdLst>
                <a:ahLst/>
                <a:cxnLst>
                  <a:cxn ang="T10">
                    <a:pos x="T0" y="T1"/>
                  </a:cxn>
                  <a:cxn ang="T11">
                    <a:pos x="T2" y="T3"/>
                  </a:cxn>
                  <a:cxn ang="T12">
                    <a:pos x="T4" y="T5"/>
                  </a:cxn>
                  <a:cxn ang="T13">
                    <a:pos x="T6" y="T7"/>
                  </a:cxn>
                  <a:cxn ang="T14">
                    <a:pos x="T8" y="T9"/>
                  </a:cxn>
                </a:cxnLst>
                <a:rect l="T15" t="T16" r="T17" b="T18"/>
                <a:pathLst>
                  <a:path w="147" h="276">
                    <a:moveTo>
                      <a:pt x="127" y="0"/>
                    </a:moveTo>
                    <a:lnTo>
                      <a:pt x="147" y="14"/>
                    </a:lnTo>
                    <a:lnTo>
                      <a:pt x="20" y="276"/>
                    </a:lnTo>
                    <a:lnTo>
                      <a:pt x="0" y="263"/>
                    </a:lnTo>
                    <a:lnTo>
                      <a:pt x="127" y="0"/>
                    </a:lnTo>
                    <a:close/>
                  </a:path>
                </a:pathLst>
              </a:custGeom>
              <a:solidFill>
                <a:srgbClr val="C2C165"/>
              </a:solidFill>
              <a:ln w="9525">
                <a:noFill/>
                <a:round/>
                <a:headEnd/>
                <a:tailEnd/>
              </a:ln>
            </p:spPr>
            <p:txBody>
              <a:bodyPr/>
              <a:lstStyle/>
              <a:p>
                <a:endParaRPr lang="zh-CN" altLang="en-US"/>
              </a:p>
            </p:txBody>
          </p:sp>
          <p:sp>
            <p:nvSpPr>
              <p:cNvPr id="18491" name="Freeform 113"/>
              <p:cNvSpPr>
                <a:spLocks/>
              </p:cNvSpPr>
              <p:nvPr/>
            </p:nvSpPr>
            <p:spPr bwMode="auto">
              <a:xfrm>
                <a:off x="1150" y="2647"/>
                <a:ext cx="23" cy="34"/>
              </a:xfrm>
              <a:custGeom>
                <a:avLst/>
                <a:gdLst>
                  <a:gd name="T0" fmla="*/ 0 w 114"/>
                  <a:gd name="T1" fmla="*/ 0 h 209"/>
                  <a:gd name="T2" fmla="*/ 0 w 114"/>
                  <a:gd name="T3" fmla="*/ 0 h 209"/>
                  <a:gd name="T4" fmla="*/ 0 w 114"/>
                  <a:gd name="T5" fmla="*/ 0 h 209"/>
                  <a:gd name="T6" fmla="*/ 0 w 114"/>
                  <a:gd name="T7" fmla="*/ 0 h 209"/>
                  <a:gd name="T8" fmla="*/ 0 w 114"/>
                  <a:gd name="T9" fmla="*/ 0 h 209"/>
                  <a:gd name="T10" fmla="*/ 0 60000 65536"/>
                  <a:gd name="T11" fmla="*/ 0 60000 65536"/>
                  <a:gd name="T12" fmla="*/ 0 60000 65536"/>
                  <a:gd name="T13" fmla="*/ 0 60000 65536"/>
                  <a:gd name="T14" fmla="*/ 0 60000 65536"/>
                  <a:gd name="T15" fmla="*/ 0 w 114"/>
                  <a:gd name="T16" fmla="*/ 0 h 209"/>
                  <a:gd name="T17" fmla="*/ 114 w 114"/>
                  <a:gd name="T18" fmla="*/ 209 h 209"/>
                </a:gdLst>
                <a:ahLst/>
                <a:cxnLst>
                  <a:cxn ang="T10">
                    <a:pos x="T0" y="T1"/>
                  </a:cxn>
                  <a:cxn ang="T11">
                    <a:pos x="T2" y="T3"/>
                  </a:cxn>
                  <a:cxn ang="T12">
                    <a:pos x="T4" y="T5"/>
                  </a:cxn>
                  <a:cxn ang="T13">
                    <a:pos x="T6" y="T7"/>
                  </a:cxn>
                  <a:cxn ang="T14">
                    <a:pos x="T8" y="T9"/>
                  </a:cxn>
                </a:cxnLst>
                <a:rect l="T15" t="T16" r="T17" b="T18"/>
                <a:pathLst>
                  <a:path w="114" h="209">
                    <a:moveTo>
                      <a:pt x="94" y="0"/>
                    </a:moveTo>
                    <a:lnTo>
                      <a:pt x="114" y="14"/>
                    </a:lnTo>
                    <a:lnTo>
                      <a:pt x="20" y="209"/>
                    </a:lnTo>
                    <a:lnTo>
                      <a:pt x="0" y="195"/>
                    </a:lnTo>
                    <a:lnTo>
                      <a:pt x="94" y="0"/>
                    </a:lnTo>
                    <a:close/>
                  </a:path>
                </a:pathLst>
              </a:custGeom>
              <a:solidFill>
                <a:srgbClr val="FDFC9B"/>
              </a:solidFill>
              <a:ln w="9525">
                <a:noFill/>
                <a:round/>
                <a:headEnd/>
                <a:tailEnd/>
              </a:ln>
            </p:spPr>
            <p:txBody>
              <a:bodyPr/>
              <a:lstStyle/>
              <a:p>
                <a:endParaRPr lang="zh-CN" altLang="en-US"/>
              </a:p>
            </p:txBody>
          </p:sp>
          <p:sp>
            <p:nvSpPr>
              <p:cNvPr id="18492" name="Freeform 114"/>
              <p:cNvSpPr>
                <a:spLocks/>
              </p:cNvSpPr>
              <p:nvPr/>
            </p:nvSpPr>
            <p:spPr bwMode="auto">
              <a:xfrm>
                <a:off x="1162" y="2647"/>
                <a:ext cx="11" cy="13"/>
              </a:xfrm>
              <a:custGeom>
                <a:avLst/>
                <a:gdLst>
                  <a:gd name="T0" fmla="*/ 0 w 51"/>
                  <a:gd name="T1" fmla="*/ 0 h 78"/>
                  <a:gd name="T2" fmla="*/ 0 w 51"/>
                  <a:gd name="T3" fmla="*/ 0 h 78"/>
                  <a:gd name="T4" fmla="*/ 0 w 51"/>
                  <a:gd name="T5" fmla="*/ 0 h 78"/>
                  <a:gd name="T6" fmla="*/ 0 w 51"/>
                  <a:gd name="T7" fmla="*/ 0 h 78"/>
                  <a:gd name="T8" fmla="*/ 0 w 51"/>
                  <a:gd name="T9" fmla="*/ 0 h 78"/>
                  <a:gd name="T10" fmla="*/ 0 60000 65536"/>
                  <a:gd name="T11" fmla="*/ 0 60000 65536"/>
                  <a:gd name="T12" fmla="*/ 0 60000 65536"/>
                  <a:gd name="T13" fmla="*/ 0 60000 65536"/>
                  <a:gd name="T14" fmla="*/ 0 60000 65536"/>
                  <a:gd name="T15" fmla="*/ 0 w 51"/>
                  <a:gd name="T16" fmla="*/ 0 h 78"/>
                  <a:gd name="T17" fmla="*/ 51 w 51"/>
                  <a:gd name="T18" fmla="*/ 78 h 78"/>
                </a:gdLst>
                <a:ahLst/>
                <a:cxnLst>
                  <a:cxn ang="T10">
                    <a:pos x="T0" y="T1"/>
                  </a:cxn>
                  <a:cxn ang="T11">
                    <a:pos x="T2" y="T3"/>
                  </a:cxn>
                  <a:cxn ang="T12">
                    <a:pos x="T4" y="T5"/>
                  </a:cxn>
                  <a:cxn ang="T13">
                    <a:pos x="T6" y="T7"/>
                  </a:cxn>
                  <a:cxn ang="T14">
                    <a:pos x="T8" y="T9"/>
                  </a:cxn>
                </a:cxnLst>
                <a:rect l="T15" t="T16" r="T17" b="T18"/>
                <a:pathLst>
                  <a:path w="51" h="78">
                    <a:moveTo>
                      <a:pt x="31" y="0"/>
                    </a:moveTo>
                    <a:lnTo>
                      <a:pt x="51" y="14"/>
                    </a:lnTo>
                    <a:lnTo>
                      <a:pt x="21" y="78"/>
                    </a:lnTo>
                    <a:lnTo>
                      <a:pt x="0" y="65"/>
                    </a:lnTo>
                    <a:lnTo>
                      <a:pt x="31" y="0"/>
                    </a:lnTo>
                    <a:close/>
                  </a:path>
                </a:pathLst>
              </a:custGeom>
              <a:solidFill>
                <a:srgbClr val="FEFEC8"/>
              </a:solidFill>
              <a:ln w="9525">
                <a:noFill/>
                <a:round/>
                <a:headEnd/>
                <a:tailEnd/>
              </a:ln>
            </p:spPr>
            <p:txBody>
              <a:bodyPr/>
              <a:lstStyle/>
              <a:p>
                <a:endParaRPr lang="zh-CN" altLang="en-US"/>
              </a:p>
            </p:txBody>
          </p:sp>
        </p:grpSp>
      </p:grpSp>
      <p:sp>
        <p:nvSpPr>
          <p:cNvPr id="227" name="矩形 226"/>
          <p:cNvSpPr/>
          <p:nvPr/>
        </p:nvSpPr>
        <p:spPr>
          <a:xfrm>
            <a:off x="4762501" y="785815"/>
            <a:ext cx="2073003" cy="646331"/>
          </a:xfrm>
          <a:prstGeom prst="rect">
            <a:avLst/>
          </a:prstGeom>
        </p:spPr>
        <p:txBody>
          <a:bodyPr wrap="none">
            <a:spAutoFit/>
          </a:bodyPr>
          <a:lstStyle/>
          <a:p>
            <a:pPr algn="ctr" eaLnBrk="0" fontAlgn="ctr" hangingPunct="0">
              <a:buClr>
                <a:srgbClr val="FF0000"/>
              </a:buClr>
              <a:buSzPct val="70000"/>
              <a:defRPr/>
            </a:pPr>
            <a:r>
              <a:rPr lang="zh-CN" altLang="en-US" sz="3600" b="1" dirty="0">
                <a:latin typeface="微软雅黑" pitchFamily="34" charset="-122"/>
                <a:ea typeface="微软雅黑" pitchFamily="34" charset="-122"/>
                <a:cs typeface="Times New Roman" pitchFamily="18" charset="0"/>
              </a:rPr>
              <a:t>目       录</a:t>
            </a:r>
          </a:p>
        </p:txBody>
      </p:sp>
    </p:spTree>
  </p:cSld>
  <p:clrMapOvr>
    <a:masterClrMapping/>
  </p:clrMapOvr>
  <p:transition spd="slow" advTm="35118"/>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fld id="{648E603A-709B-44D4-BDD8-11DF33E4613B}" type="slidenum">
              <a:rPr lang="en-US" altLang="zh-CN" sz="1400" b="0">
                <a:solidFill>
                  <a:srgbClr val="000000"/>
                </a:solidFill>
                <a:ea typeface="宋体" panose="02010600030101010101" pitchFamily="2" charset="-122"/>
              </a:rPr>
              <a:pPr/>
              <a:t>20</a:t>
            </a:fld>
            <a:endParaRPr lang="en-US" altLang="zh-CN" sz="1400" b="0" dirty="0">
              <a:solidFill>
                <a:srgbClr val="000000"/>
              </a:solidFill>
              <a:ea typeface="宋体" panose="02010600030101010101" pitchFamily="2" charset="-122"/>
            </a:endParaRPr>
          </a:p>
        </p:txBody>
      </p:sp>
      <p:sp>
        <p:nvSpPr>
          <p:cNvPr id="39939" name="Rectangle 2"/>
          <p:cNvSpPr>
            <a:spLocks noChangeArrowheads="1"/>
          </p:cNvSpPr>
          <p:nvPr/>
        </p:nvSpPr>
        <p:spPr bwMode="auto">
          <a:xfrm>
            <a:off x="3935413" y="908050"/>
            <a:ext cx="432276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algn="ctr" fontAlgn="base">
              <a:spcBef>
                <a:spcPct val="0"/>
              </a:spcBef>
              <a:spcAft>
                <a:spcPct val="0"/>
              </a:spcAft>
            </a:pPr>
            <a:r>
              <a:rPr lang="zh-CN" altLang="en-US" sz="3200" dirty="0">
                <a:solidFill>
                  <a:srgbClr val="3333CC"/>
                </a:solidFill>
                <a:latin typeface="微软雅黑" pitchFamily="34" charset="-122"/>
                <a:ea typeface="微软雅黑" pitchFamily="34" charset="-122"/>
              </a:rPr>
              <a:t>加氢工艺原理</a:t>
            </a:r>
            <a:r>
              <a:rPr lang="zh-CN" altLang="en-US" sz="3200" dirty="0">
                <a:solidFill>
                  <a:srgbClr val="FFFFFF"/>
                </a:solidFill>
                <a:latin typeface="微软雅黑" pitchFamily="34" charset="-122"/>
                <a:ea typeface="微软雅黑" pitchFamily="34" charset="-122"/>
              </a:rPr>
              <a:t> </a:t>
            </a:r>
          </a:p>
        </p:txBody>
      </p:sp>
      <p:sp>
        <p:nvSpPr>
          <p:cNvPr id="39940" name="Rectangle 3"/>
          <p:cNvSpPr>
            <a:spLocks noChangeArrowheads="1"/>
          </p:cNvSpPr>
          <p:nvPr/>
        </p:nvSpPr>
        <p:spPr bwMode="auto">
          <a:xfrm>
            <a:off x="1283368" y="1982787"/>
            <a:ext cx="10395285" cy="3728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fontAlgn="base">
              <a:lnSpc>
                <a:spcPct val="130000"/>
              </a:lnSpc>
              <a:spcBef>
                <a:spcPct val="20000"/>
              </a:spcBef>
              <a:spcAft>
                <a:spcPct val="0"/>
              </a:spcAft>
              <a:buClr>
                <a:srgbClr val="CC0000"/>
              </a:buClr>
              <a:buFont typeface="Wingdings" panose="05000000000000000000" pitchFamily="2" charset="2"/>
              <a:buChar char="Ø"/>
            </a:pPr>
            <a:r>
              <a:rPr lang="en-US" altLang="zh-CN" sz="2800" dirty="0">
                <a:solidFill>
                  <a:srgbClr val="000000"/>
                </a:solidFill>
                <a:latin typeface="Arial" panose="020B0604020202020204" pitchFamily="34" charset="0"/>
                <a:ea typeface="宋体" panose="02010600030101010101" pitchFamily="2" charset="-122"/>
              </a:rPr>
              <a:t> </a:t>
            </a:r>
            <a:r>
              <a:rPr lang="zh-CN" altLang="en-US" sz="2800" b="0" dirty="0">
                <a:solidFill>
                  <a:srgbClr val="000000"/>
                </a:solidFill>
                <a:latin typeface="微软雅黑" pitchFamily="34" charset="-122"/>
                <a:ea typeface="微软雅黑" pitchFamily="34" charset="-122"/>
              </a:rPr>
              <a:t>润滑油中的烃类在高温高压（约</a:t>
            </a:r>
            <a:r>
              <a:rPr lang="en-US" altLang="zh-CN" sz="2800" b="0" dirty="0">
                <a:solidFill>
                  <a:srgbClr val="000000"/>
                </a:solidFill>
                <a:latin typeface="微软雅黑" pitchFamily="34" charset="-122"/>
                <a:ea typeface="微软雅黑" pitchFamily="34" charset="-122"/>
              </a:rPr>
              <a:t>400℃</a:t>
            </a:r>
            <a:r>
              <a:rPr lang="zh-CN" altLang="en-US" sz="2800" b="0" dirty="0">
                <a:solidFill>
                  <a:srgbClr val="000000"/>
                </a:solidFill>
                <a:latin typeface="微软雅黑" pitchFamily="34" charset="-122"/>
                <a:ea typeface="微软雅黑" pitchFamily="34" charset="-122"/>
              </a:rPr>
              <a:t>，</a:t>
            </a:r>
            <a:r>
              <a:rPr lang="en-US" altLang="zh-CN" sz="2800" b="0" dirty="0">
                <a:solidFill>
                  <a:srgbClr val="000000"/>
                </a:solidFill>
                <a:latin typeface="微软雅黑" pitchFamily="34" charset="-122"/>
                <a:ea typeface="微软雅黑" pitchFamily="34" charset="-122"/>
              </a:rPr>
              <a:t>16MPa</a:t>
            </a:r>
            <a:r>
              <a:rPr lang="zh-CN" altLang="en-US" sz="2800" b="0" dirty="0">
                <a:solidFill>
                  <a:srgbClr val="000000"/>
                </a:solidFill>
                <a:latin typeface="微软雅黑" pitchFamily="34" charset="-122"/>
                <a:ea typeface="微软雅黑" pitchFamily="34" charset="-122"/>
              </a:rPr>
              <a:t>）和催化剂的存在下可以进行各种反应</a:t>
            </a:r>
            <a:r>
              <a:rPr lang="zh-CN" altLang="en-US" sz="2800" b="0" dirty="0" smtClean="0">
                <a:solidFill>
                  <a:srgbClr val="000000"/>
                </a:solidFill>
                <a:latin typeface="微软雅黑" pitchFamily="34" charset="-122"/>
                <a:ea typeface="微软雅黑" pitchFamily="34" charset="-122"/>
              </a:rPr>
              <a:t>。</a:t>
            </a:r>
            <a:endParaRPr lang="en-US" altLang="zh-CN" sz="2800" b="0" dirty="0" smtClean="0">
              <a:solidFill>
                <a:srgbClr val="000000"/>
              </a:solidFill>
              <a:latin typeface="微软雅黑" pitchFamily="34" charset="-122"/>
              <a:ea typeface="微软雅黑" pitchFamily="34" charset="-122"/>
            </a:endParaRPr>
          </a:p>
          <a:p>
            <a:pPr marL="342900" lvl="1" indent="-342900" fontAlgn="base">
              <a:lnSpc>
                <a:spcPct val="130000"/>
              </a:lnSpc>
              <a:spcBef>
                <a:spcPct val="20000"/>
              </a:spcBef>
              <a:spcAft>
                <a:spcPct val="0"/>
              </a:spcAft>
              <a:buClr>
                <a:srgbClr val="CC0000"/>
              </a:buClr>
              <a:buFont typeface="Wingdings" panose="05000000000000000000" pitchFamily="2" charset="2"/>
              <a:buChar char="Ø"/>
            </a:pPr>
            <a:r>
              <a:rPr lang="zh-CN" altLang="en-US" sz="2800" b="0" dirty="0" smtClean="0">
                <a:solidFill>
                  <a:srgbClr val="000000"/>
                </a:solidFill>
                <a:latin typeface="微软雅黑" pitchFamily="34" charset="-122"/>
                <a:ea typeface="微软雅黑" pitchFamily="34" charset="-122"/>
              </a:rPr>
              <a:t>化合物多环芳烃加氢生成环烷烃，继而开环变成少环 化合物；</a:t>
            </a:r>
            <a:endParaRPr lang="en-US" altLang="zh-CN" sz="2800" b="0" dirty="0" smtClean="0">
              <a:solidFill>
                <a:srgbClr val="000000"/>
              </a:solidFill>
              <a:latin typeface="微软雅黑" pitchFamily="34" charset="-122"/>
              <a:ea typeface="微软雅黑" pitchFamily="34" charset="-122"/>
            </a:endParaRPr>
          </a:p>
          <a:p>
            <a:pPr marL="342900" lvl="1" indent="-342900" fontAlgn="base">
              <a:lnSpc>
                <a:spcPct val="130000"/>
              </a:lnSpc>
              <a:spcBef>
                <a:spcPct val="20000"/>
              </a:spcBef>
              <a:spcAft>
                <a:spcPct val="0"/>
              </a:spcAft>
              <a:buClr>
                <a:srgbClr val="CC0000"/>
              </a:buClr>
              <a:buFont typeface="Wingdings" panose="05000000000000000000" pitchFamily="2" charset="2"/>
              <a:buChar char="Ø"/>
            </a:pPr>
            <a:r>
              <a:rPr lang="zh-CN" altLang="en-US" sz="2800" b="0" dirty="0" smtClean="0">
                <a:solidFill>
                  <a:srgbClr val="000000"/>
                </a:solidFill>
                <a:latin typeface="微软雅黑" pitchFamily="34" charset="-122"/>
                <a:ea typeface="微软雅黑" pitchFamily="34" charset="-122"/>
              </a:rPr>
              <a:t>含氧、含氮、含硫化合物还进行脱氧、脱氮、脱硫。</a:t>
            </a:r>
          </a:p>
          <a:p>
            <a:pPr fontAlgn="base">
              <a:lnSpc>
                <a:spcPct val="130000"/>
              </a:lnSpc>
              <a:spcBef>
                <a:spcPct val="20000"/>
              </a:spcBef>
              <a:spcAft>
                <a:spcPct val="0"/>
              </a:spcAft>
              <a:buClr>
                <a:srgbClr val="CC0000"/>
              </a:buClr>
            </a:pPr>
            <a:endParaRPr lang="en-US" altLang="zh-CN" sz="2800" b="0" dirty="0" smtClean="0">
              <a:solidFill>
                <a:srgbClr val="000000"/>
              </a:solidFill>
              <a:latin typeface="微软雅黑" pitchFamily="34" charset="-122"/>
              <a:ea typeface="微软雅黑" pitchFamily="34" charset="-122"/>
            </a:endParaRPr>
          </a:p>
          <a:p>
            <a:pPr fontAlgn="base">
              <a:lnSpc>
                <a:spcPct val="130000"/>
              </a:lnSpc>
              <a:spcBef>
                <a:spcPct val="20000"/>
              </a:spcBef>
              <a:spcAft>
                <a:spcPct val="0"/>
              </a:spcAft>
              <a:buClr>
                <a:srgbClr val="CC0000"/>
              </a:buClr>
              <a:buFont typeface="Wingdings" panose="05000000000000000000" pitchFamily="2" charset="2"/>
              <a:buChar char="Ø"/>
            </a:pPr>
            <a:endParaRPr lang="zh-CN" altLang="en-US" sz="2800" b="0" dirty="0">
              <a:solidFill>
                <a:srgbClr val="000000"/>
              </a:solidFill>
              <a:latin typeface="微软雅黑" pitchFamily="34" charset="-122"/>
              <a:ea typeface="微软雅黑" pitchFamily="34" charset="-122"/>
            </a:endParaRPr>
          </a:p>
        </p:txBody>
      </p:sp>
    </p:spTree>
    <p:extLst>
      <p:ext uri="{BB962C8B-B14F-4D97-AF65-F5344CB8AC3E}">
        <p14:creationId xmlns:p14="http://schemas.microsoft.com/office/powerpoint/2010/main" val="2267909335"/>
      </p:ext>
    </p:extLst>
  </p:cSld>
  <p:clrMapOvr>
    <a:masterClrMapping/>
  </p:clrMapOvr>
  <p:transition spd="slow" advTm="39718"/>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fld id="{38EF3C94-501F-4E49-9927-13E58721B22D}" type="slidenum">
              <a:rPr lang="en-US" altLang="zh-CN" sz="1400" b="0">
                <a:solidFill>
                  <a:srgbClr val="000000"/>
                </a:solidFill>
                <a:ea typeface="宋体" panose="02010600030101010101" pitchFamily="2" charset="-122"/>
              </a:rPr>
              <a:pPr/>
              <a:t>21</a:t>
            </a:fld>
            <a:endParaRPr lang="en-US" altLang="zh-CN" sz="1400" b="0">
              <a:solidFill>
                <a:srgbClr val="000000"/>
              </a:solidFill>
              <a:ea typeface="宋体" panose="02010600030101010101" pitchFamily="2" charset="-122"/>
            </a:endParaRPr>
          </a:p>
        </p:txBody>
      </p:sp>
      <p:sp>
        <p:nvSpPr>
          <p:cNvPr id="1028" name="Rectangle 2"/>
          <p:cNvSpPr>
            <a:spLocks noChangeArrowheads="1"/>
          </p:cNvSpPr>
          <p:nvPr/>
        </p:nvSpPr>
        <p:spPr bwMode="auto">
          <a:xfrm>
            <a:off x="3503613" y="981075"/>
            <a:ext cx="485616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algn="ctr" fontAlgn="base">
              <a:spcBef>
                <a:spcPct val="0"/>
              </a:spcBef>
              <a:spcAft>
                <a:spcPct val="0"/>
              </a:spcAft>
            </a:pPr>
            <a:r>
              <a:rPr lang="zh-CN" altLang="en-US" sz="3200" dirty="0">
                <a:solidFill>
                  <a:srgbClr val="3333CC"/>
                </a:solidFill>
                <a:latin typeface="微软雅黑" pitchFamily="34" charset="-122"/>
                <a:ea typeface="微软雅黑" pitchFamily="34" charset="-122"/>
              </a:rPr>
              <a:t>加氢基础油的优点</a:t>
            </a:r>
          </a:p>
        </p:txBody>
      </p:sp>
      <p:graphicFrame>
        <p:nvGraphicFramePr>
          <p:cNvPr id="1026" name="Object 3"/>
          <p:cNvGraphicFramePr>
            <a:graphicFrameLocks noChangeAspect="1"/>
          </p:cNvGraphicFramePr>
          <p:nvPr/>
        </p:nvGraphicFramePr>
        <p:xfrm>
          <a:off x="1992315" y="2492374"/>
          <a:ext cx="9060696" cy="3239493"/>
        </p:xfrm>
        <a:graphic>
          <a:graphicData uri="http://schemas.openxmlformats.org/presentationml/2006/ole">
            <mc:AlternateContent xmlns:mc="http://schemas.openxmlformats.org/markup-compatibility/2006">
              <mc:Choice xmlns:v="urn:schemas-microsoft-com:vml" Requires="v">
                <p:oleObj spid="_x0000_s4165" name="Document" r:id="rId5" imgW="5809527" imgH="2021018" progId="Word.Document.8">
                  <p:embed/>
                </p:oleObj>
              </mc:Choice>
              <mc:Fallback>
                <p:oleObj name="Document" r:id="rId5" imgW="5809527" imgH="2021018" progId="Word.Document.8">
                  <p:embed/>
                  <p:pic>
                    <p:nvPicPr>
                      <p:cNvPr id="0" name="Picture 6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2315" y="2492374"/>
                        <a:ext cx="9060696" cy="3239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42604945"/>
      </p:ext>
    </p:extLst>
  </p:cSld>
  <p:clrMapOvr>
    <a:masterClrMapping/>
  </p:clrMapOvr>
  <p:transition spd="slow" advTm="31712"/>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fld id="{6D372EDD-F97D-48A7-B5C9-069C8DB937DD}" type="slidenum">
              <a:rPr lang="en-US" altLang="zh-CN" sz="1400" b="0">
                <a:solidFill>
                  <a:srgbClr val="000000"/>
                </a:solidFill>
                <a:ea typeface="宋体" panose="02010600030101010101" pitchFamily="2" charset="-122"/>
              </a:rPr>
              <a:pPr/>
              <a:t>22</a:t>
            </a:fld>
            <a:endParaRPr lang="en-US" altLang="zh-CN" sz="1400" b="0">
              <a:solidFill>
                <a:srgbClr val="000000"/>
              </a:solidFill>
              <a:ea typeface="宋体" panose="02010600030101010101" pitchFamily="2" charset="-122"/>
            </a:endParaRPr>
          </a:p>
        </p:txBody>
      </p:sp>
      <p:sp>
        <p:nvSpPr>
          <p:cNvPr id="40963" name="Rectangle 2"/>
          <p:cNvSpPr>
            <a:spLocks noChangeArrowheads="1"/>
          </p:cNvSpPr>
          <p:nvPr/>
        </p:nvSpPr>
        <p:spPr bwMode="auto">
          <a:xfrm>
            <a:off x="3143254" y="1052516"/>
            <a:ext cx="56483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algn="ctr" fontAlgn="base">
              <a:spcBef>
                <a:spcPct val="0"/>
              </a:spcBef>
              <a:spcAft>
                <a:spcPct val="0"/>
              </a:spcAft>
            </a:pPr>
            <a:r>
              <a:rPr lang="zh-CN" altLang="en-US" sz="3600" dirty="0">
                <a:solidFill>
                  <a:srgbClr val="3333CC"/>
                </a:solidFill>
                <a:latin typeface="微软雅黑" pitchFamily="34" charset="-122"/>
                <a:ea typeface="微软雅黑" pitchFamily="34" charset="-122"/>
              </a:rPr>
              <a:t>加氢基础油的不足</a:t>
            </a:r>
          </a:p>
        </p:txBody>
      </p:sp>
      <p:sp>
        <p:nvSpPr>
          <p:cNvPr id="40964" name="Rectangle 3"/>
          <p:cNvSpPr>
            <a:spLocks noChangeArrowheads="1"/>
          </p:cNvSpPr>
          <p:nvPr/>
        </p:nvSpPr>
        <p:spPr bwMode="auto">
          <a:xfrm>
            <a:off x="1572127" y="2708278"/>
            <a:ext cx="891941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fontAlgn="base">
              <a:spcBef>
                <a:spcPct val="20000"/>
              </a:spcBef>
              <a:spcAft>
                <a:spcPct val="0"/>
              </a:spcAft>
              <a:buClr>
                <a:srgbClr val="CC0000"/>
              </a:buClr>
              <a:buFont typeface="Wingdings" panose="05000000000000000000" pitchFamily="2" charset="2"/>
              <a:buChar char="Ø"/>
            </a:pPr>
            <a:r>
              <a:rPr lang="zh-CN" altLang="en-US" sz="3200" b="0" dirty="0">
                <a:solidFill>
                  <a:srgbClr val="000000"/>
                </a:solidFill>
                <a:latin typeface="微软雅黑" pitchFamily="34" charset="-122"/>
                <a:ea typeface="微软雅黑" pitchFamily="34" charset="-122"/>
              </a:rPr>
              <a:t>天然的抗氧物质被除去，光安定性较</a:t>
            </a:r>
            <a:r>
              <a:rPr lang="zh-CN" altLang="en-US" sz="3200" b="0" dirty="0" smtClean="0">
                <a:solidFill>
                  <a:srgbClr val="000000"/>
                </a:solidFill>
                <a:latin typeface="微软雅黑" pitchFamily="34" charset="-122"/>
                <a:ea typeface="微软雅黑" pitchFamily="34" charset="-122"/>
              </a:rPr>
              <a:t>敏感。</a:t>
            </a:r>
            <a:endParaRPr lang="zh-CN" altLang="en-US" sz="3200" b="0" dirty="0">
              <a:solidFill>
                <a:srgbClr val="000000"/>
              </a:solidFill>
              <a:latin typeface="微软雅黑" pitchFamily="34" charset="-122"/>
              <a:ea typeface="微软雅黑" pitchFamily="34" charset="-122"/>
            </a:endParaRPr>
          </a:p>
          <a:p>
            <a:pPr fontAlgn="base">
              <a:spcBef>
                <a:spcPct val="20000"/>
              </a:spcBef>
              <a:spcAft>
                <a:spcPct val="0"/>
              </a:spcAft>
              <a:buClr>
                <a:srgbClr val="CC0000"/>
              </a:buClr>
              <a:buFont typeface="Wingdings" panose="05000000000000000000" pitchFamily="2" charset="2"/>
              <a:buChar char="Ø"/>
            </a:pPr>
            <a:endParaRPr lang="zh-CN" altLang="en-US" sz="3200" b="0" dirty="0">
              <a:solidFill>
                <a:srgbClr val="000000"/>
              </a:solidFill>
              <a:latin typeface="微软雅黑" pitchFamily="34" charset="-122"/>
              <a:ea typeface="微软雅黑" pitchFamily="34" charset="-122"/>
            </a:endParaRPr>
          </a:p>
          <a:p>
            <a:pPr fontAlgn="base">
              <a:spcBef>
                <a:spcPct val="20000"/>
              </a:spcBef>
              <a:spcAft>
                <a:spcPct val="0"/>
              </a:spcAft>
              <a:buClr>
                <a:srgbClr val="CC0000"/>
              </a:buClr>
              <a:buFont typeface="Wingdings" panose="05000000000000000000" pitchFamily="2" charset="2"/>
              <a:buChar char="Ø"/>
            </a:pPr>
            <a:r>
              <a:rPr lang="zh-CN" altLang="en-US" sz="3200" b="0" dirty="0">
                <a:solidFill>
                  <a:srgbClr val="000000"/>
                </a:solidFill>
                <a:latin typeface="微软雅黑" pitchFamily="34" charset="-122"/>
                <a:ea typeface="微软雅黑" pitchFamily="34" charset="-122"/>
              </a:rPr>
              <a:t>饱和烃含量较高，芳烃含量低，溶解能力变</a:t>
            </a:r>
            <a:r>
              <a:rPr lang="zh-CN" altLang="en-US" sz="3200" b="0" dirty="0" smtClean="0">
                <a:solidFill>
                  <a:srgbClr val="000000"/>
                </a:solidFill>
                <a:latin typeface="微软雅黑" pitchFamily="34" charset="-122"/>
                <a:ea typeface="微软雅黑" pitchFamily="34" charset="-122"/>
              </a:rPr>
              <a:t>差。</a:t>
            </a:r>
            <a:endParaRPr lang="zh-CN" altLang="en-US" sz="3200" b="0" dirty="0">
              <a:solidFill>
                <a:srgbClr val="000000"/>
              </a:solidFill>
              <a:latin typeface="微软雅黑" pitchFamily="34" charset="-122"/>
              <a:ea typeface="微软雅黑" pitchFamily="34" charset="-122"/>
            </a:endParaRPr>
          </a:p>
        </p:txBody>
      </p:sp>
    </p:spTree>
    <p:extLst>
      <p:ext uri="{BB962C8B-B14F-4D97-AF65-F5344CB8AC3E}">
        <p14:creationId xmlns:p14="http://schemas.microsoft.com/office/powerpoint/2010/main" val="3834114248"/>
      </p:ext>
    </p:extLst>
  </p:cSld>
  <p:clrMapOvr>
    <a:masterClrMapping/>
  </p:clrMapOvr>
  <p:transition spd="slow" advTm="2089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灯片编号占位符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fld id="{1B82D351-FE06-4792-896C-F2F207A0CE20}" type="slidenum">
              <a:rPr lang="en-US" altLang="zh-CN" sz="1400" b="0">
                <a:solidFill>
                  <a:srgbClr val="000000"/>
                </a:solidFill>
                <a:ea typeface="宋体" panose="02010600030101010101" pitchFamily="2" charset="-122"/>
              </a:rPr>
              <a:pPr/>
              <a:t>23</a:t>
            </a:fld>
            <a:endParaRPr lang="en-US" altLang="zh-CN" sz="1400" b="0">
              <a:solidFill>
                <a:srgbClr val="000000"/>
              </a:solidFill>
              <a:ea typeface="宋体" panose="02010600030101010101" pitchFamily="2" charset="-122"/>
            </a:endParaRPr>
          </a:p>
        </p:txBody>
      </p:sp>
      <p:sp>
        <p:nvSpPr>
          <p:cNvPr id="33795" name="Rectangle 2"/>
          <p:cNvSpPr>
            <a:spLocks noGrp="1" noChangeArrowheads="1"/>
          </p:cNvSpPr>
          <p:nvPr>
            <p:ph type="title"/>
          </p:nvPr>
        </p:nvSpPr>
        <p:spPr>
          <a:xfrm>
            <a:off x="3648079" y="836613"/>
            <a:ext cx="5903913" cy="533400"/>
          </a:xfrm>
        </p:spPr>
        <p:txBody>
          <a:bodyPr/>
          <a:lstStyle/>
          <a:p>
            <a:pPr algn="l" eaLnBrk="1" hangingPunct="1"/>
            <a:r>
              <a:rPr lang="en-US" altLang="zh-CN" sz="4800" dirty="0">
                <a:solidFill>
                  <a:schemeClr val="folHlink"/>
                </a:solidFill>
                <a:latin typeface="华文行楷" panose="02010800040101010101" pitchFamily="2" charset="-122"/>
                <a:ea typeface="华文行楷" panose="02010800040101010101" pitchFamily="2" charset="-122"/>
              </a:rPr>
              <a:t> </a:t>
            </a:r>
            <a:r>
              <a:rPr lang="zh-CN" altLang="en-US" dirty="0" smtClean="0"/>
              <a:t>基础油－合成油</a:t>
            </a:r>
          </a:p>
        </p:txBody>
      </p:sp>
      <p:sp>
        <p:nvSpPr>
          <p:cNvPr id="33796" name="Rectangle 3"/>
          <p:cNvSpPr>
            <a:spLocks noGrp="1" noChangeArrowheads="1"/>
          </p:cNvSpPr>
          <p:nvPr>
            <p:ph type="body" sz="half" idx="1"/>
          </p:nvPr>
        </p:nvSpPr>
        <p:spPr>
          <a:xfrm>
            <a:off x="1774830" y="1700213"/>
            <a:ext cx="4392613" cy="5791200"/>
          </a:xfrm>
        </p:spPr>
        <p:txBody>
          <a:bodyPr/>
          <a:lstStyle/>
          <a:p>
            <a:pPr eaLnBrk="1" hangingPunct="1">
              <a:lnSpc>
                <a:spcPct val="80000"/>
              </a:lnSpc>
              <a:buFontTx/>
              <a:buNone/>
            </a:pPr>
            <a:r>
              <a:rPr lang="zh-CN" altLang="en-US" sz="2400" dirty="0">
                <a:solidFill>
                  <a:srgbClr val="FF0066"/>
                </a:solidFill>
                <a:latin typeface="微软雅黑" pitchFamily="34" charset="-122"/>
                <a:ea typeface="微软雅黑" pitchFamily="34" charset="-122"/>
              </a:rPr>
              <a:t>合成基础油的特点</a:t>
            </a:r>
          </a:p>
          <a:p>
            <a:pPr eaLnBrk="1" hangingPunct="1">
              <a:lnSpc>
                <a:spcPct val="80000"/>
              </a:lnSpc>
              <a:buFontTx/>
              <a:buNone/>
            </a:pPr>
            <a:r>
              <a:rPr lang="zh-CN" altLang="en-US" sz="1600" dirty="0">
                <a:solidFill>
                  <a:srgbClr val="3333CC"/>
                </a:solidFill>
                <a:latin typeface="微软雅黑" pitchFamily="34" charset="-122"/>
                <a:ea typeface="微软雅黑" pitchFamily="34" charset="-122"/>
              </a:rPr>
              <a:t>   </a:t>
            </a:r>
            <a:r>
              <a:rPr lang="en-US" altLang="zh-CN" sz="1600" dirty="0">
                <a:solidFill>
                  <a:srgbClr val="3333CC"/>
                </a:solidFill>
                <a:latin typeface="微软雅黑" pitchFamily="34" charset="-122"/>
                <a:ea typeface="微软雅黑" pitchFamily="34" charset="-122"/>
              </a:rPr>
              <a:t>• </a:t>
            </a:r>
            <a:r>
              <a:rPr lang="zh-CN" altLang="en-US" sz="1600" dirty="0">
                <a:solidFill>
                  <a:srgbClr val="3333CC"/>
                </a:solidFill>
                <a:latin typeface="微软雅黑" pitchFamily="34" charset="-122"/>
                <a:ea typeface="微软雅黑" pitchFamily="34" charset="-122"/>
              </a:rPr>
              <a:t>高粘度指数</a:t>
            </a:r>
          </a:p>
          <a:p>
            <a:pPr eaLnBrk="1" hangingPunct="1">
              <a:lnSpc>
                <a:spcPct val="80000"/>
              </a:lnSpc>
              <a:buFontTx/>
              <a:buNone/>
            </a:pPr>
            <a:r>
              <a:rPr lang="zh-CN" altLang="en-US" sz="1600" dirty="0">
                <a:latin typeface="微软雅黑" pitchFamily="34" charset="-122"/>
                <a:ea typeface="微软雅黑" pitchFamily="34" charset="-122"/>
              </a:rPr>
              <a:t>       </a:t>
            </a:r>
            <a:r>
              <a:rPr lang="en-US" altLang="zh-CN" sz="1600" dirty="0">
                <a:latin typeface="微软雅黑" pitchFamily="34" charset="-122"/>
                <a:ea typeface="微软雅黑" pitchFamily="34" charset="-122"/>
              </a:rPr>
              <a:t>–</a:t>
            </a:r>
            <a:r>
              <a:rPr lang="zh-CN" altLang="en-US" sz="1600" dirty="0">
                <a:latin typeface="微软雅黑" pitchFamily="34" charset="-122"/>
                <a:ea typeface="微软雅黑" pitchFamily="34" charset="-122"/>
              </a:rPr>
              <a:t>需要较少的粘度指数改进剂，沉淀少</a:t>
            </a:r>
          </a:p>
          <a:p>
            <a:pPr eaLnBrk="1" hangingPunct="1">
              <a:lnSpc>
                <a:spcPct val="80000"/>
              </a:lnSpc>
              <a:buFontTx/>
              <a:buNone/>
            </a:pPr>
            <a:r>
              <a:rPr lang="zh-CN" altLang="en-US" sz="1600" dirty="0">
                <a:latin typeface="微软雅黑" pitchFamily="34" charset="-122"/>
                <a:ea typeface="微软雅黑" pitchFamily="34" charset="-122"/>
              </a:rPr>
              <a:t>       </a:t>
            </a:r>
            <a:r>
              <a:rPr lang="en-US" altLang="zh-CN" sz="1600" dirty="0">
                <a:latin typeface="微软雅黑" pitchFamily="34" charset="-122"/>
                <a:ea typeface="微软雅黑" pitchFamily="34" charset="-122"/>
              </a:rPr>
              <a:t>–</a:t>
            </a:r>
            <a:r>
              <a:rPr lang="zh-CN" altLang="en-US" sz="1600" dirty="0">
                <a:latin typeface="微软雅黑" pitchFamily="34" charset="-122"/>
                <a:ea typeface="微软雅黑" pitchFamily="34" charset="-122"/>
              </a:rPr>
              <a:t>减少粘结和研磨现象，品质更稳定</a:t>
            </a:r>
          </a:p>
          <a:p>
            <a:pPr eaLnBrk="1" hangingPunct="1">
              <a:lnSpc>
                <a:spcPct val="80000"/>
              </a:lnSpc>
              <a:buFontTx/>
              <a:buNone/>
            </a:pPr>
            <a:r>
              <a:rPr lang="zh-CN" altLang="en-US" sz="1600" dirty="0">
                <a:latin typeface="微软雅黑" pitchFamily="34" charset="-122"/>
                <a:ea typeface="微软雅黑" pitchFamily="34" charset="-122"/>
              </a:rPr>
              <a:t>   </a:t>
            </a:r>
            <a:r>
              <a:rPr lang="en-US" altLang="zh-CN" sz="1600" dirty="0">
                <a:solidFill>
                  <a:srgbClr val="3333CC"/>
                </a:solidFill>
                <a:latin typeface="微软雅黑" pitchFamily="34" charset="-122"/>
                <a:ea typeface="微软雅黑" pitchFamily="34" charset="-122"/>
              </a:rPr>
              <a:t>• </a:t>
            </a:r>
            <a:r>
              <a:rPr lang="zh-CN" altLang="en-US" sz="1600" dirty="0">
                <a:solidFill>
                  <a:srgbClr val="3333CC"/>
                </a:solidFill>
                <a:latin typeface="微软雅黑" pitchFamily="34" charset="-122"/>
                <a:ea typeface="微软雅黑" pitchFamily="34" charset="-122"/>
              </a:rPr>
              <a:t>不易挥发</a:t>
            </a:r>
          </a:p>
          <a:p>
            <a:pPr eaLnBrk="1" hangingPunct="1">
              <a:lnSpc>
                <a:spcPct val="80000"/>
              </a:lnSpc>
              <a:buFontTx/>
              <a:buNone/>
            </a:pPr>
            <a:r>
              <a:rPr lang="zh-CN" altLang="en-US" sz="1600" dirty="0">
                <a:latin typeface="微软雅黑" pitchFamily="34" charset="-122"/>
                <a:ea typeface="微软雅黑" pitchFamily="34" charset="-122"/>
              </a:rPr>
              <a:t>       </a:t>
            </a:r>
            <a:r>
              <a:rPr lang="en-US" altLang="zh-CN" sz="1600" dirty="0">
                <a:latin typeface="微软雅黑" pitchFamily="34" charset="-122"/>
                <a:ea typeface="微软雅黑" pitchFamily="34" charset="-122"/>
              </a:rPr>
              <a:t>–</a:t>
            </a:r>
            <a:r>
              <a:rPr lang="zh-CN" altLang="en-US" sz="1600" dirty="0">
                <a:latin typeface="微软雅黑" pitchFamily="34" charset="-122"/>
                <a:ea typeface="微软雅黑" pitchFamily="34" charset="-122"/>
              </a:rPr>
              <a:t>耗油量低，排放少</a:t>
            </a:r>
          </a:p>
          <a:p>
            <a:pPr eaLnBrk="1" hangingPunct="1">
              <a:lnSpc>
                <a:spcPct val="80000"/>
              </a:lnSpc>
              <a:buFontTx/>
              <a:buNone/>
            </a:pPr>
            <a:r>
              <a:rPr lang="zh-CN" altLang="en-US" sz="1600" dirty="0">
                <a:latin typeface="微软雅黑" pitchFamily="34" charset="-122"/>
                <a:ea typeface="微软雅黑" pitchFamily="34" charset="-122"/>
              </a:rPr>
              <a:t>       </a:t>
            </a:r>
            <a:r>
              <a:rPr lang="en-US" altLang="zh-CN" sz="1600" dirty="0">
                <a:latin typeface="微软雅黑" pitchFamily="34" charset="-122"/>
                <a:ea typeface="微软雅黑" pitchFamily="34" charset="-122"/>
              </a:rPr>
              <a:t>–</a:t>
            </a:r>
            <a:r>
              <a:rPr lang="zh-CN" altLang="en-US" sz="1600" dirty="0">
                <a:latin typeface="微软雅黑" pitchFamily="34" charset="-122"/>
                <a:ea typeface="微软雅黑" pitchFamily="34" charset="-122"/>
              </a:rPr>
              <a:t>品质更稳定</a:t>
            </a:r>
          </a:p>
          <a:p>
            <a:pPr eaLnBrk="1" hangingPunct="1">
              <a:lnSpc>
                <a:spcPct val="80000"/>
              </a:lnSpc>
              <a:buFontTx/>
              <a:buNone/>
            </a:pPr>
            <a:r>
              <a:rPr lang="zh-CN" altLang="en-US" sz="1600" dirty="0">
                <a:solidFill>
                  <a:srgbClr val="3333CC"/>
                </a:solidFill>
                <a:latin typeface="微软雅黑" pitchFamily="34" charset="-122"/>
                <a:ea typeface="微软雅黑" pitchFamily="34" charset="-122"/>
              </a:rPr>
              <a:t>   </a:t>
            </a:r>
            <a:r>
              <a:rPr lang="en-US" altLang="zh-CN" sz="1600" dirty="0">
                <a:solidFill>
                  <a:srgbClr val="3333CC"/>
                </a:solidFill>
                <a:latin typeface="微软雅黑" pitchFamily="34" charset="-122"/>
                <a:ea typeface="微软雅黑" pitchFamily="34" charset="-122"/>
              </a:rPr>
              <a:t>• </a:t>
            </a:r>
            <a:r>
              <a:rPr lang="zh-CN" altLang="en-US" sz="1600" dirty="0">
                <a:solidFill>
                  <a:srgbClr val="3333CC"/>
                </a:solidFill>
                <a:latin typeface="微软雅黑" pitchFamily="34" charset="-122"/>
                <a:ea typeface="微软雅黑" pitchFamily="34" charset="-122"/>
              </a:rPr>
              <a:t>低倾点</a:t>
            </a:r>
          </a:p>
          <a:p>
            <a:pPr eaLnBrk="1" hangingPunct="1">
              <a:lnSpc>
                <a:spcPct val="80000"/>
              </a:lnSpc>
              <a:buFontTx/>
              <a:buNone/>
            </a:pPr>
            <a:r>
              <a:rPr lang="zh-CN" altLang="en-US" sz="1600" dirty="0">
                <a:latin typeface="微软雅黑" pitchFamily="34" charset="-122"/>
                <a:ea typeface="微软雅黑" pitchFamily="34" charset="-122"/>
              </a:rPr>
              <a:t>       </a:t>
            </a:r>
            <a:r>
              <a:rPr lang="en-US" altLang="zh-CN" sz="1600" dirty="0">
                <a:latin typeface="微软雅黑" pitchFamily="34" charset="-122"/>
                <a:ea typeface="微软雅黑" pitchFamily="34" charset="-122"/>
              </a:rPr>
              <a:t>–</a:t>
            </a:r>
            <a:r>
              <a:rPr lang="zh-CN" altLang="en-US" sz="1600" dirty="0">
                <a:latin typeface="微软雅黑" pitchFamily="34" charset="-122"/>
                <a:ea typeface="微软雅黑" pitchFamily="34" charset="-122"/>
              </a:rPr>
              <a:t>低温流动性好</a:t>
            </a:r>
          </a:p>
          <a:p>
            <a:pPr eaLnBrk="1" hangingPunct="1">
              <a:lnSpc>
                <a:spcPct val="80000"/>
              </a:lnSpc>
              <a:buFontTx/>
              <a:buNone/>
            </a:pPr>
            <a:r>
              <a:rPr lang="zh-CN" altLang="en-US" sz="1600" dirty="0">
                <a:latin typeface="微软雅黑" pitchFamily="34" charset="-122"/>
                <a:ea typeface="微软雅黑" pitchFamily="34" charset="-122"/>
              </a:rPr>
              <a:t>       </a:t>
            </a:r>
            <a:r>
              <a:rPr lang="en-US" altLang="zh-CN" sz="1600" dirty="0">
                <a:latin typeface="微软雅黑" pitchFamily="34" charset="-122"/>
                <a:ea typeface="微软雅黑" pitchFamily="34" charset="-122"/>
              </a:rPr>
              <a:t>–</a:t>
            </a:r>
            <a:r>
              <a:rPr lang="zh-CN" altLang="en-US" sz="1600" dirty="0">
                <a:latin typeface="微软雅黑" pitchFamily="34" charset="-122"/>
                <a:ea typeface="微软雅黑" pitchFamily="34" charset="-122"/>
              </a:rPr>
              <a:t>启动性能好，磨损低</a:t>
            </a:r>
          </a:p>
          <a:p>
            <a:pPr eaLnBrk="1" hangingPunct="1">
              <a:lnSpc>
                <a:spcPct val="80000"/>
              </a:lnSpc>
              <a:buFontTx/>
              <a:buNone/>
            </a:pPr>
            <a:r>
              <a:rPr lang="zh-CN" altLang="en-US" sz="1600" dirty="0">
                <a:latin typeface="微软雅黑" pitchFamily="34" charset="-122"/>
                <a:ea typeface="微软雅黑" pitchFamily="34" charset="-122"/>
              </a:rPr>
              <a:t>   </a:t>
            </a:r>
            <a:r>
              <a:rPr lang="en-US" altLang="zh-CN" sz="1600" dirty="0">
                <a:solidFill>
                  <a:srgbClr val="3333CC"/>
                </a:solidFill>
                <a:latin typeface="微软雅黑" pitchFamily="34" charset="-122"/>
                <a:ea typeface="微软雅黑" pitchFamily="34" charset="-122"/>
              </a:rPr>
              <a:t>• </a:t>
            </a:r>
            <a:r>
              <a:rPr lang="zh-CN" altLang="en-US" sz="1600" dirty="0">
                <a:solidFill>
                  <a:srgbClr val="3333CC"/>
                </a:solidFill>
                <a:latin typeface="微软雅黑" pitchFamily="34" charset="-122"/>
                <a:ea typeface="微软雅黑" pitchFamily="34" charset="-122"/>
              </a:rPr>
              <a:t>氧化稳定性好</a:t>
            </a:r>
          </a:p>
          <a:p>
            <a:pPr eaLnBrk="1" hangingPunct="1">
              <a:lnSpc>
                <a:spcPct val="80000"/>
              </a:lnSpc>
              <a:buFontTx/>
              <a:buNone/>
            </a:pPr>
            <a:r>
              <a:rPr lang="zh-CN" altLang="en-US" sz="1600" dirty="0">
                <a:latin typeface="微软雅黑" pitchFamily="34" charset="-122"/>
                <a:ea typeface="微软雅黑" pitchFamily="34" charset="-122"/>
              </a:rPr>
              <a:t>       </a:t>
            </a:r>
            <a:r>
              <a:rPr lang="en-US" altLang="zh-CN" sz="1600" dirty="0">
                <a:latin typeface="微软雅黑" pitchFamily="34" charset="-122"/>
                <a:ea typeface="微软雅黑" pitchFamily="34" charset="-122"/>
              </a:rPr>
              <a:t>–</a:t>
            </a:r>
            <a:r>
              <a:rPr lang="zh-CN" altLang="en-US" sz="1600" dirty="0">
                <a:latin typeface="微软雅黑" pitchFamily="34" charset="-122"/>
                <a:ea typeface="微软雅黑" pitchFamily="34" charset="-122"/>
              </a:rPr>
              <a:t>油泥、沉淀少</a:t>
            </a:r>
          </a:p>
          <a:p>
            <a:pPr eaLnBrk="1" hangingPunct="1">
              <a:lnSpc>
                <a:spcPct val="80000"/>
              </a:lnSpc>
              <a:buFontTx/>
              <a:buNone/>
            </a:pPr>
            <a:r>
              <a:rPr lang="zh-CN" altLang="en-US" sz="1600" dirty="0">
                <a:latin typeface="微软雅黑" pitchFamily="34" charset="-122"/>
                <a:ea typeface="微软雅黑" pitchFamily="34" charset="-122"/>
              </a:rPr>
              <a:t>       </a:t>
            </a:r>
            <a:r>
              <a:rPr lang="en-US" altLang="zh-CN" sz="1600" dirty="0">
                <a:latin typeface="微软雅黑" pitchFamily="34" charset="-122"/>
                <a:ea typeface="微软雅黑" pitchFamily="34" charset="-122"/>
              </a:rPr>
              <a:t>–</a:t>
            </a:r>
            <a:r>
              <a:rPr lang="zh-CN" altLang="en-US" sz="1600" dirty="0">
                <a:latin typeface="微软雅黑" pitchFamily="34" charset="-122"/>
                <a:ea typeface="微软雅黑" pitchFamily="34" charset="-122"/>
              </a:rPr>
              <a:t>换油期长</a:t>
            </a:r>
          </a:p>
          <a:p>
            <a:pPr eaLnBrk="1" hangingPunct="1">
              <a:lnSpc>
                <a:spcPct val="80000"/>
              </a:lnSpc>
              <a:buFontTx/>
              <a:buNone/>
            </a:pPr>
            <a:r>
              <a:rPr lang="zh-CN" altLang="en-US" sz="1600" dirty="0">
                <a:solidFill>
                  <a:srgbClr val="3333CC"/>
                </a:solidFill>
                <a:latin typeface="微软雅黑" pitchFamily="34" charset="-122"/>
                <a:ea typeface="微软雅黑" pitchFamily="34" charset="-122"/>
              </a:rPr>
              <a:t>   </a:t>
            </a:r>
            <a:r>
              <a:rPr lang="en-US" altLang="zh-CN" sz="1600" dirty="0">
                <a:solidFill>
                  <a:srgbClr val="3333CC"/>
                </a:solidFill>
                <a:latin typeface="微软雅黑" pitchFamily="34" charset="-122"/>
                <a:ea typeface="微软雅黑" pitchFamily="34" charset="-122"/>
              </a:rPr>
              <a:t>• </a:t>
            </a:r>
            <a:r>
              <a:rPr lang="zh-CN" altLang="en-US" sz="1600" dirty="0">
                <a:solidFill>
                  <a:srgbClr val="3333CC"/>
                </a:solidFill>
                <a:latin typeface="微软雅黑" pitchFamily="34" charset="-122"/>
                <a:ea typeface="微软雅黑" pitchFamily="34" charset="-122"/>
              </a:rPr>
              <a:t>成本高</a:t>
            </a:r>
          </a:p>
          <a:p>
            <a:pPr eaLnBrk="1" hangingPunct="1">
              <a:lnSpc>
                <a:spcPct val="80000"/>
              </a:lnSpc>
              <a:buFontTx/>
              <a:buNone/>
            </a:pPr>
            <a:r>
              <a:rPr lang="zh-CN" altLang="en-US" sz="1600" dirty="0">
                <a:latin typeface="微软雅黑" pitchFamily="34" charset="-122"/>
                <a:ea typeface="微软雅黑" pitchFamily="34" charset="-122"/>
              </a:rPr>
              <a:t>       </a:t>
            </a:r>
            <a:r>
              <a:rPr lang="en-US" altLang="zh-CN" sz="1600" dirty="0">
                <a:latin typeface="微软雅黑" pitchFamily="34" charset="-122"/>
                <a:ea typeface="微软雅黑" pitchFamily="34" charset="-122"/>
              </a:rPr>
              <a:t>–</a:t>
            </a:r>
            <a:r>
              <a:rPr lang="zh-CN" altLang="en-US" sz="1600" dirty="0">
                <a:latin typeface="微软雅黑" pitchFamily="34" charset="-122"/>
                <a:ea typeface="微软雅黑" pitchFamily="34" charset="-122"/>
              </a:rPr>
              <a:t>几倍于矿物基础油</a:t>
            </a:r>
          </a:p>
          <a:p>
            <a:pPr eaLnBrk="1" hangingPunct="1">
              <a:lnSpc>
                <a:spcPct val="80000"/>
              </a:lnSpc>
              <a:buFontTx/>
              <a:buNone/>
            </a:pPr>
            <a:r>
              <a:rPr lang="zh-CN" altLang="en-US" sz="1600" dirty="0">
                <a:latin typeface="微软雅黑" pitchFamily="34" charset="-122"/>
                <a:ea typeface="微软雅黑" pitchFamily="34" charset="-122"/>
              </a:rPr>
              <a:t>   </a:t>
            </a:r>
            <a:r>
              <a:rPr lang="en-US" altLang="zh-CN" sz="1600" dirty="0">
                <a:solidFill>
                  <a:srgbClr val="3333CC"/>
                </a:solidFill>
                <a:latin typeface="微软雅黑" pitchFamily="34" charset="-122"/>
                <a:ea typeface="微软雅黑" pitchFamily="34" charset="-122"/>
              </a:rPr>
              <a:t>• </a:t>
            </a:r>
            <a:r>
              <a:rPr lang="zh-CN" altLang="en-US" sz="1600" dirty="0">
                <a:solidFill>
                  <a:srgbClr val="3333CC"/>
                </a:solidFill>
                <a:latin typeface="微软雅黑" pitchFamily="34" charset="-122"/>
                <a:ea typeface="微软雅黑" pitchFamily="34" charset="-122"/>
              </a:rPr>
              <a:t>溶解性差</a:t>
            </a:r>
          </a:p>
          <a:p>
            <a:pPr eaLnBrk="1" hangingPunct="1">
              <a:lnSpc>
                <a:spcPct val="80000"/>
              </a:lnSpc>
              <a:buFontTx/>
              <a:buNone/>
            </a:pPr>
            <a:r>
              <a:rPr lang="zh-CN" altLang="en-US" sz="1600" dirty="0">
                <a:latin typeface="微软雅黑" pitchFamily="34" charset="-122"/>
                <a:ea typeface="微软雅黑" pitchFamily="34" charset="-122"/>
              </a:rPr>
              <a:t>       </a:t>
            </a:r>
            <a:r>
              <a:rPr lang="en-US" altLang="zh-CN" sz="1600" dirty="0">
                <a:latin typeface="微软雅黑" pitchFamily="34" charset="-122"/>
                <a:ea typeface="微软雅黑" pitchFamily="34" charset="-122"/>
              </a:rPr>
              <a:t>–</a:t>
            </a:r>
            <a:r>
              <a:rPr lang="zh-CN" altLang="en-US" sz="1600" dirty="0">
                <a:latin typeface="微软雅黑" pitchFamily="34" charset="-122"/>
                <a:ea typeface="微软雅黑" pitchFamily="34" charset="-122"/>
              </a:rPr>
              <a:t>需采用特选的添加剂</a:t>
            </a:r>
          </a:p>
          <a:p>
            <a:pPr eaLnBrk="1" hangingPunct="1">
              <a:lnSpc>
                <a:spcPct val="80000"/>
              </a:lnSpc>
              <a:buFontTx/>
              <a:buNone/>
            </a:pPr>
            <a:r>
              <a:rPr lang="zh-CN" altLang="en-US" sz="1600" dirty="0">
                <a:latin typeface="微软雅黑" pitchFamily="34" charset="-122"/>
                <a:ea typeface="微软雅黑" pitchFamily="34" charset="-122"/>
              </a:rPr>
              <a:t>   </a:t>
            </a:r>
            <a:r>
              <a:rPr lang="en-US" altLang="zh-CN" sz="1600" dirty="0">
                <a:solidFill>
                  <a:srgbClr val="3333CC"/>
                </a:solidFill>
                <a:latin typeface="微软雅黑" pitchFamily="34" charset="-122"/>
                <a:ea typeface="微软雅黑" pitchFamily="34" charset="-122"/>
              </a:rPr>
              <a:t>• </a:t>
            </a:r>
            <a:r>
              <a:rPr lang="zh-CN" altLang="en-US" sz="1600" dirty="0">
                <a:solidFill>
                  <a:srgbClr val="3333CC"/>
                </a:solidFill>
                <a:latin typeface="微软雅黑" pitchFamily="34" charset="-122"/>
                <a:ea typeface="微软雅黑" pitchFamily="34" charset="-122"/>
              </a:rPr>
              <a:t>与密封材料相容性差</a:t>
            </a:r>
          </a:p>
          <a:p>
            <a:pPr eaLnBrk="1" hangingPunct="1">
              <a:lnSpc>
                <a:spcPct val="80000"/>
              </a:lnSpc>
              <a:buFontTx/>
              <a:buNone/>
            </a:pPr>
            <a:r>
              <a:rPr lang="zh-CN" altLang="en-US" sz="1600" dirty="0">
                <a:latin typeface="微软雅黑" pitchFamily="34" charset="-122"/>
                <a:ea typeface="微软雅黑" pitchFamily="34" charset="-122"/>
              </a:rPr>
              <a:t>       </a:t>
            </a:r>
            <a:r>
              <a:rPr lang="en-US" altLang="zh-CN" sz="1600" dirty="0">
                <a:latin typeface="微软雅黑" pitchFamily="34" charset="-122"/>
                <a:ea typeface="微软雅黑" pitchFamily="34" charset="-122"/>
              </a:rPr>
              <a:t>–</a:t>
            </a:r>
            <a:r>
              <a:rPr lang="zh-CN" altLang="en-US" sz="1600" dirty="0">
                <a:latin typeface="微软雅黑" pitchFamily="34" charset="-122"/>
                <a:ea typeface="微软雅黑" pitchFamily="34" charset="-122"/>
              </a:rPr>
              <a:t>有侵蚀油封的倾向</a:t>
            </a:r>
          </a:p>
          <a:p>
            <a:pPr eaLnBrk="1" hangingPunct="1">
              <a:lnSpc>
                <a:spcPct val="80000"/>
              </a:lnSpc>
              <a:buFontTx/>
              <a:buNone/>
            </a:pPr>
            <a:endParaRPr lang="en-US" altLang="zh-CN" sz="1000" dirty="0">
              <a:solidFill>
                <a:srgbClr val="FF0066"/>
              </a:solidFill>
            </a:endParaRPr>
          </a:p>
        </p:txBody>
      </p:sp>
      <p:sp>
        <p:nvSpPr>
          <p:cNvPr id="33797" name="Rectangle 4"/>
          <p:cNvSpPr>
            <a:spLocks noGrp="1" noChangeArrowheads="1"/>
          </p:cNvSpPr>
          <p:nvPr>
            <p:ph type="body" sz="half" idx="2"/>
          </p:nvPr>
        </p:nvSpPr>
        <p:spPr>
          <a:xfrm>
            <a:off x="6172199" y="1700213"/>
            <a:ext cx="4495801" cy="5791200"/>
          </a:xfrm>
        </p:spPr>
        <p:txBody>
          <a:bodyPr/>
          <a:lstStyle/>
          <a:p>
            <a:pPr eaLnBrk="1" hangingPunct="1">
              <a:lnSpc>
                <a:spcPct val="80000"/>
              </a:lnSpc>
              <a:buFontTx/>
              <a:buNone/>
            </a:pPr>
            <a:r>
              <a:rPr lang="en-US" altLang="zh-CN" sz="1800" dirty="0">
                <a:latin typeface="仿宋_GB2312" pitchFamily="49" charset="-122"/>
              </a:rPr>
              <a:t> </a:t>
            </a:r>
            <a:r>
              <a:rPr lang="zh-CN" altLang="en-US" sz="2400" dirty="0">
                <a:solidFill>
                  <a:srgbClr val="33CC33"/>
                </a:solidFill>
                <a:latin typeface="微软雅黑" pitchFamily="34" charset="-122"/>
                <a:ea typeface="微软雅黑" pitchFamily="34" charset="-122"/>
              </a:rPr>
              <a:t>常用的合成油及应用举例</a:t>
            </a:r>
          </a:p>
          <a:p>
            <a:pPr eaLnBrk="1" hangingPunct="1">
              <a:lnSpc>
                <a:spcPct val="80000"/>
              </a:lnSpc>
              <a:buFontTx/>
              <a:buNone/>
            </a:pPr>
            <a:r>
              <a:rPr lang="zh-CN" altLang="en-US" sz="1800" dirty="0">
                <a:solidFill>
                  <a:srgbClr val="A50021"/>
                </a:solidFill>
                <a:latin typeface="微软雅黑" pitchFamily="34" charset="-122"/>
                <a:ea typeface="微软雅黑" pitchFamily="34" charset="-122"/>
              </a:rPr>
              <a:t>   </a:t>
            </a:r>
            <a:r>
              <a:rPr lang="en-US" altLang="zh-CN" sz="1800" dirty="0">
                <a:solidFill>
                  <a:srgbClr val="A50021"/>
                </a:solidFill>
                <a:latin typeface="微软雅黑" pitchFamily="34" charset="-122"/>
                <a:ea typeface="微软雅黑" pitchFamily="34" charset="-122"/>
              </a:rPr>
              <a:t>– </a:t>
            </a:r>
            <a:r>
              <a:rPr lang="zh-CN" altLang="en-US" sz="1800" dirty="0">
                <a:solidFill>
                  <a:srgbClr val="A50021"/>
                </a:solidFill>
                <a:latin typeface="微软雅黑" pitchFamily="34" charset="-122"/>
                <a:ea typeface="微软雅黑" pitchFamily="34" charset="-122"/>
              </a:rPr>
              <a:t>酯</a:t>
            </a:r>
          </a:p>
          <a:p>
            <a:pPr eaLnBrk="1" hangingPunct="1">
              <a:lnSpc>
                <a:spcPct val="80000"/>
              </a:lnSpc>
              <a:buFontTx/>
              <a:buNone/>
            </a:pPr>
            <a:r>
              <a:rPr lang="zh-CN" altLang="en-US" sz="1800" dirty="0">
                <a:latin typeface="微软雅黑" pitchFamily="34" charset="-122"/>
                <a:ea typeface="微软雅黑" pitchFamily="34" charset="-122"/>
              </a:rPr>
              <a:t>      </a:t>
            </a:r>
            <a:r>
              <a:rPr lang="en-US" altLang="zh-CN" sz="1800" dirty="0">
                <a:latin typeface="微软雅黑" pitchFamily="34" charset="-122"/>
                <a:ea typeface="微软雅黑" pitchFamily="34" charset="-122"/>
              </a:rPr>
              <a:t>• Aviation Oils</a:t>
            </a:r>
          </a:p>
          <a:p>
            <a:pPr eaLnBrk="1" hangingPunct="1">
              <a:lnSpc>
                <a:spcPct val="80000"/>
              </a:lnSpc>
              <a:buFontTx/>
              <a:buNone/>
            </a:pPr>
            <a:r>
              <a:rPr lang="en-US" altLang="zh-CN" sz="1800" dirty="0">
                <a:solidFill>
                  <a:srgbClr val="A50021"/>
                </a:solidFill>
                <a:latin typeface="微软雅黑" pitchFamily="34" charset="-122"/>
                <a:ea typeface="微软雅黑" pitchFamily="34" charset="-122"/>
              </a:rPr>
              <a:t>   – </a:t>
            </a:r>
            <a:r>
              <a:rPr lang="zh-CN" altLang="en-US" sz="1800" dirty="0">
                <a:solidFill>
                  <a:srgbClr val="A50021"/>
                </a:solidFill>
                <a:latin typeface="微软雅黑" pitchFamily="34" charset="-122"/>
                <a:ea typeface="微软雅黑" pitchFamily="34" charset="-122"/>
              </a:rPr>
              <a:t>醇</a:t>
            </a:r>
          </a:p>
          <a:p>
            <a:pPr eaLnBrk="1" hangingPunct="1">
              <a:lnSpc>
                <a:spcPct val="80000"/>
              </a:lnSpc>
              <a:buFontTx/>
              <a:buNone/>
            </a:pPr>
            <a:r>
              <a:rPr lang="zh-CN" altLang="en-US" sz="1800" dirty="0">
                <a:latin typeface="微软雅黑" pitchFamily="34" charset="-122"/>
                <a:ea typeface="微软雅黑" pitchFamily="34" charset="-122"/>
              </a:rPr>
              <a:t>      </a:t>
            </a:r>
            <a:r>
              <a:rPr lang="en-US" altLang="zh-CN" sz="1800" dirty="0">
                <a:latin typeface="微软雅黑" pitchFamily="34" charset="-122"/>
                <a:ea typeface="微软雅黑" pitchFamily="34" charset="-122"/>
              </a:rPr>
              <a:t>• Industrial Oils</a:t>
            </a:r>
          </a:p>
          <a:p>
            <a:pPr eaLnBrk="1" hangingPunct="1">
              <a:lnSpc>
                <a:spcPct val="80000"/>
              </a:lnSpc>
              <a:buFontTx/>
              <a:buNone/>
            </a:pPr>
            <a:r>
              <a:rPr lang="en-US" altLang="zh-CN" sz="1800" dirty="0">
                <a:solidFill>
                  <a:srgbClr val="A50021"/>
                </a:solidFill>
                <a:latin typeface="微软雅黑" pitchFamily="34" charset="-122"/>
                <a:ea typeface="微软雅黑" pitchFamily="34" charset="-122"/>
              </a:rPr>
              <a:t>   – </a:t>
            </a:r>
            <a:r>
              <a:rPr lang="zh-CN" altLang="en-US" sz="1800" dirty="0">
                <a:solidFill>
                  <a:srgbClr val="A50021"/>
                </a:solidFill>
                <a:latin typeface="微软雅黑" pitchFamily="34" charset="-122"/>
                <a:ea typeface="微软雅黑" pitchFamily="34" charset="-122"/>
              </a:rPr>
              <a:t>烷基苯</a:t>
            </a:r>
          </a:p>
          <a:p>
            <a:pPr eaLnBrk="1" hangingPunct="1">
              <a:lnSpc>
                <a:spcPct val="80000"/>
              </a:lnSpc>
              <a:buFontTx/>
              <a:buNone/>
            </a:pPr>
            <a:r>
              <a:rPr lang="zh-CN" altLang="en-US" sz="1800" dirty="0">
                <a:latin typeface="微软雅黑" pitchFamily="34" charset="-122"/>
                <a:ea typeface="微软雅黑" pitchFamily="34" charset="-122"/>
              </a:rPr>
              <a:t>      </a:t>
            </a:r>
            <a:r>
              <a:rPr lang="en-US" altLang="zh-CN" sz="1800" dirty="0">
                <a:latin typeface="微软雅黑" pitchFamily="34" charset="-122"/>
                <a:ea typeface="微软雅黑" pitchFamily="34" charset="-122"/>
              </a:rPr>
              <a:t>• Refrigerant Oils</a:t>
            </a:r>
          </a:p>
          <a:p>
            <a:pPr eaLnBrk="1" hangingPunct="1">
              <a:lnSpc>
                <a:spcPct val="80000"/>
              </a:lnSpc>
              <a:buFontTx/>
              <a:buNone/>
            </a:pPr>
            <a:r>
              <a:rPr lang="en-US" altLang="zh-CN" sz="1800" dirty="0">
                <a:solidFill>
                  <a:srgbClr val="FF0000"/>
                </a:solidFill>
                <a:latin typeface="微软雅黑" pitchFamily="34" charset="-122"/>
                <a:ea typeface="微软雅黑" pitchFamily="34" charset="-122"/>
              </a:rPr>
              <a:t>   – </a:t>
            </a:r>
            <a:r>
              <a:rPr lang="zh-CN" altLang="en-US" sz="1800" dirty="0">
                <a:solidFill>
                  <a:srgbClr val="FF0000"/>
                </a:solidFill>
                <a:latin typeface="微软雅黑" pitchFamily="34" charset="-122"/>
                <a:ea typeface="微软雅黑" pitchFamily="34" charset="-122"/>
              </a:rPr>
              <a:t>聚</a:t>
            </a:r>
            <a:r>
              <a:rPr lang="en-US" altLang="zh-CN" sz="1800" dirty="0">
                <a:solidFill>
                  <a:srgbClr val="FF0000"/>
                </a:solidFill>
                <a:latin typeface="微软雅黑" pitchFamily="34" charset="-122"/>
                <a:ea typeface="微软雅黑" pitchFamily="34" charset="-122"/>
              </a:rPr>
              <a:t>α</a:t>
            </a:r>
            <a:r>
              <a:rPr lang="zh-CN" altLang="en-US" sz="1800" dirty="0">
                <a:solidFill>
                  <a:srgbClr val="FF0000"/>
                </a:solidFill>
                <a:latin typeface="微软雅黑" pitchFamily="34" charset="-122"/>
                <a:ea typeface="微软雅黑" pitchFamily="34" charset="-122"/>
              </a:rPr>
              <a:t>烯烃</a:t>
            </a:r>
            <a:r>
              <a:rPr lang="en-US" altLang="zh-CN" sz="1800" dirty="0">
                <a:solidFill>
                  <a:srgbClr val="FF0000"/>
                </a:solidFill>
                <a:latin typeface="微软雅黑" pitchFamily="34" charset="-122"/>
                <a:ea typeface="微软雅黑" pitchFamily="34" charset="-122"/>
              </a:rPr>
              <a:t>(PAO)</a:t>
            </a:r>
          </a:p>
          <a:p>
            <a:pPr eaLnBrk="1" hangingPunct="1">
              <a:lnSpc>
                <a:spcPct val="80000"/>
              </a:lnSpc>
              <a:buFontTx/>
              <a:buNone/>
            </a:pPr>
            <a:r>
              <a:rPr lang="en-US" altLang="zh-CN" sz="1800" dirty="0">
                <a:solidFill>
                  <a:srgbClr val="FF0000"/>
                </a:solidFill>
                <a:latin typeface="微软雅黑" pitchFamily="34" charset="-122"/>
                <a:ea typeface="微软雅黑" pitchFamily="34" charset="-122"/>
              </a:rPr>
              <a:t>      • Engine </a:t>
            </a:r>
            <a:r>
              <a:rPr lang="en-US" altLang="zh-CN" sz="1800" dirty="0" err="1">
                <a:solidFill>
                  <a:srgbClr val="FF0000"/>
                </a:solidFill>
                <a:latin typeface="微软雅黑" pitchFamily="34" charset="-122"/>
                <a:ea typeface="微软雅黑" pitchFamily="34" charset="-122"/>
              </a:rPr>
              <a:t>Oils,Industrial</a:t>
            </a:r>
            <a:endParaRPr lang="en-US" altLang="zh-CN" sz="1800" dirty="0">
              <a:solidFill>
                <a:srgbClr val="FF0000"/>
              </a:solidFill>
              <a:latin typeface="微软雅黑" pitchFamily="34" charset="-122"/>
              <a:ea typeface="微软雅黑" pitchFamily="34" charset="-122"/>
            </a:endParaRPr>
          </a:p>
          <a:p>
            <a:pPr eaLnBrk="1" hangingPunct="1">
              <a:lnSpc>
                <a:spcPct val="80000"/>
              </a:lnSpc>
              <a:buFontTx/>
              <a:buNone/>
            </a:pPr>
            <a:r>
              <a:rPr lang="en-US" altLang="zh-CN" sz="1800" dirty="0">
                <a:latin typeface="微软雅黑" pitchFamily="34" charset="-122"/>
                <a:ea typeface="微软雅黑" pitchFamily="34" charset="-122"/>
              </a:rPr>
              <a:t>   </a:t>
            </a:r>
            <a:r>
              <a:rPr lang="en-US" altLang="zh-CN" sz="1800" dirty="0">
                <a:solidFill>
                  <a:srgbClr val="A50021"/>
                </a:solidFill>
                <a:latin typeface="微软雅黑" pitchFamily="34" charset="-122"/>
                <a:ea typeface="微软雅黑" pitchFamily="34" charset="-122"/>
              </a:rPr>
              <a:t>– </a:t>
            </a:r>
            <a:r>
              <a:rPr lang="zh-CN" altLang="en-US" sz="1800" dirty="0">
                <a:solidFill>
                  <a:srgbClr val="A50021"/>
                </a:solidFill>
                <a:latin typeface="微软雅黑" pitchFamily="34" charset="-122"/>
                <a:ea typeface="微软雅黑" pitchFamily="34" charset="-122"/>
              </a:rPr>
              <a:t>磷酸酯</a:t>
            </a:r>
          </a:p>
          <a:p>
            <a:pPr eaLnBrk="1" hangingPunct="1">
              <a:lnSpc>
                <a:spcPct val="80000"/>
              </a:lnSpc>
              <a:buFontTx/>
              <a:buNone/>
            </a:pPr>
            <a:r>
              <a:rPr lang="zh-CN" altLang="en-US" sz="1800" dirty="0">
                <a:latin typeface="微软雅黑" pitchFamily="34" charset="-122"/>
                <a:ea typeface="微软雅黑" pitchFamily="34" charset="-122"/>
              </a:rPr>
              <a:t>      </a:t>
            </a:r>
            <a:r>
              <a:rPr lang="en-US" altLang="zh-CN" sz="1800" dirty="0">
                <a:latin typeface="微软雅黑" pitchFamily="34" charset="-122"/>
                <a:ea typeface="微软雅黑" pitchFamily="34" charset="-122"/>
              </a:rPr>
              <a:t>• Industrial-Fire Resistant   </a:t>
            </a:r>
          </a:p>
          <a:p>
            <a:pPr eaLnBrk="1" hangingPunct="1">
              <a:lnSpc>
                <a:spcPct val="80000"/>
              </a:lnSpc>
              <a:buFontTx/>
              <a:buNone/>
            </a:pPr>
            <a:r>
              <a:rPr lang="en-US" altLang="zh-CN" sz="1800" dirty="0">
                <a:latin typeface="微软雅黑" pitchFamily="34" charset="-122"/>
                <a:ea typeface="微软雅黑" pitchFamily="34" charset="-122"/>
              </a:rPr>
              <a:t>        Fluids</a:t>
            </a:r>
          </a:p>
          <a:p>
            <a:pPr eaLnBrk="1" hangingPunct="1">
              <a:lnSpc>
                <a:spcPct val="80000"/>
              </a:lnSpc>
              <a:buFontTx/>
              <a:buNone/>
            </a:pPr>
            <a:r>
              <a:rPr lang="en-US" altLang="zh-CN" sz="1800" dirty="0">
                <a:latin typeface="微软雅黑" pitchFamily="34" charset="-122"/>
                <a:ea typeface="微软雅黑" pitchFamily="34" charset="-122"/>
              </a:rPr>
              <a:t>   </a:t>
            </a:r>
            <a:r>
              <a:rPr lang="en-US" altLang="zh-CN" sz="1800" dirty="0">
                <a:solidFill>
                  <a:srgbClr val="A50021"/>
                </a:solidFill>
                <a:latin typeface="微软雅黑" pitchFamily="34" charset="-122"/>
                <a:ea typeface="微软雅黑" pitchFamily="34" charset="-122"/>
              </a:rPr>
              <a:t>– </a:t>
            </a:r>
            <a:r>
              <a:rPr lang="zh-CN" altLang="en-US" sz="1800" dirty="0">
                <a:solidFill>
                  <a:srgbClr val="A50021"/>
                </a:solidFill>
                <a:latin typeface="微软雅黑" pitchFamily="34" charset="-122"/>
                <a:ea typeface="微软雅黑" pitchFamily="34" charset="-122"/>
              </a:rPr>
              <a:t>硅油</a:t>
            </a:r>
          </a:p>
          <a:p>
            <a:pPr eaLnBrk="1" hangingPunct="1">
              <a:lnSpc>
                <a:spcPct val="80000"/>
              </a:lnSpc>
              <a:buFontTx/>
              <a:buNone/>
            </a:pPr>
            <a:r>
              <a:rPr lang="zh-CN" altLang="en-US" sz="1800" dirty="0">
                <a:latin typeface="微软雅黑" pitchFamily="34" charset="-122"/>
                <a:ea typeface="微软雅黑" pitchFamily="34" charset="-122"/>
              </a:rPr>
              <a:t>     </a:t>
            </a:r>
            <a:r>
              <a:rPr lang="en-US" altLang="zh-CN" sz="1800" dirty="0">
                <a:latin typeface="微软雅黑" pitchFamily="34" charset="-122"/>
                <a:ea typeface="微软雅黑" pitchFamily="34" charset="-122"/>
              </a:rPr>
              <a:t>• Industrial Heat Transfer Oils   </a:t>
            </a:r>
          </a:p>
          <a:p>
            <a:pPr eaLnBrk="1" hangingPunct="1">
              <a:lnSpc>
                <a:spcPct val="80000"/>
              </a:lnSpc>
              <a:buFontTx/>
              <a:buNone/>
            </a:pPr>
            <a:endParaRPr lang="en-US" altLang="zh-CN" sz="1800" dirty="0">
              <a:latin typeface="仿宋_GB2312" pitchFamily="49" charset="-122"/>
            </a:endParaRPr>
          </a:p>
          <a:p>
            <a:pPr eaLnBrk="1" hangingPunct="1">
              <a:lnSpc>
                <a:spcPct val="80000"/>
              </a:lnSpc>
              <a:buFontTx/>
              <a:buNone/>
            </a:pPr>
            <a:endParaRPr lang="en-US" altLang="zh-CN" sz="1800" dirty="0">
              <a:solidFill>
                <a:srgbClr val="A50021"/>
              </a:solidFill>
              <a:latin typeface="仿宋_GB2312" pitchFamily="49" charset="-122"/>
            </a:endParaRPr>
          </a:p>
          <a:p>
            <a:pPr eaLnBrk="1" hangingPunct="1">
              <a:lnSpc>
                <a:spcPct val="80000"/>
              </a:lnSpc>
              <a:buFontTx/>
              <a:buNone/>
            </a:pPr>
            <a:r>
              <a:rPr lang="en-US" altLang="zh-CN" sz="1800" dirty="0">
                <a:latin typeface="仿宋_GB2312" pitchFamily="49" charset="-122"/>
              </a:rPr>
              <a:t>	</a:t>
            </a:r>
          </a:p>
        </p:txBody>
      </p:sp>
    </p:spTree>
    <p:extLst>
      <p:ext uri="{BB962C8B-B14F-4D97-AF65-F5344CB8AC3E}">
        <p14:creationId xmlns:p14="http://schemas.microsoft.com/office/powerpoint/2010/main" val="104084147"/>
      </p:ext>
    </p:extLst>
  </p:cSld>
  <p:clrMapOvr>
    <a:masterClrMapping/>
  </p:clrMapOvr>
  <p:transition spd="slow" advTm="33516"/>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fld id="{18E787A7-B0CC-42DE-8479-8C0A1D6E39B8}" type="slidenum">
              <a:rPr lang="en-US" altLang="zh-CN" sz="1400" b="0">
                <a:solidFill>
                  <a:srgbClr val="000000"/>
                </a:solidFill>
                <a:ea typeface="宋体" panose="02010600030101010101" pitchFamily="2" charset="-122"/>
              </a:rPr>
              <a:pPr/>
              <a:t>24</a:t>
            </a:fld>
            <a:endParaRPr lang="en-US" altLang="zh-CN" sz="1400" b="0">
              <a:solidFill>
                <a:srgbClr val="000000"/>
              </a:solidFill>
              <a:ea typeface="宋体" panose="02010600030101010101" pitchFamily="2" charset="-122"/>
            </a:endParaRPr>
          </a:p>
        </p:txBody>
      </p:sp>
      <p:sp>
        <p:nvSpPr>
          <p:cNvPr id="34819" name="Rectangle 2"/>
          <p:cNvSpPr>
            <a:spLocks noGrp="1" noChangeArrowheads="1"/>
          </p:cNvSpPr>
          <p:nvPr>
            <p:ph type="title"/>
          </p:nvPr>
        </p:nvSpPr>
        <p:spPr>
          <a:xfrm>
            <a:off x="2425701" y="639764"/>
            <a:ext cx="7340601" cy="838200"/>
          </a:xfrm>
        </p:spPr>
        <p:txBody>
          <a:bodyPr/>
          <a:lstStyle/>
          <a:p>
            <a:pPr eaLnBrk="1" hangingPunct="1"/>
            <a:r>
              <a:rPr lang="en-US" altLang="zh-CN" smtClean="0"/>
              <a:t>PAO</a:t>
            </a:r>
            <a:r>
              <a:rPr lang="zh-CN" altLang="en-US" smtClean="0"/>
              <a:t>（聚阿尔法烯烃） </a:t>
            </a:r>
          </a:p>
        </p:txBody>
      </p:sp>
      <p:sp>
        <p:nvSpPr>
          <p:cNvPr id="34820" name="Rectangle 3"/>
          <p:cNvSpPr>
            <a:spLocks noGrp="1" noChangeArrowheads="1"/>
          </p:cNvSpPr>
          <p:nvPr>
            <p:ph type="body" idx="1"/>
          </p:nvPr>
        </p:nvSpPr>
        <p:spPr>
          <a:xfrm>
            <a:off x="1106905" y="1443622"/>
            <a:ext cx="10010273" cy="5005304"/>
          </a:xfrm>
        </p:spPr>
        <p:txBody>
          <a:bodyPr/>
          <a:lstStyle/>
          <a:p>
            <a:pPr eaLnBrk="1" hangingPunct="1">
              <a:lnSpc>
                <a:spcPct val="150000"/>
              </a:lnSpc>
              <a:buFontTx/>
              <a:buNone/>
            </a:pPr>
            <a:r>
              <a:rPr lang="en-US" altLang="zh-CN" sz="2400" dirty="0">
                <a:solidFill>
                  <a:srgbClr val="FFFF00"/>
                </a:solidFill>
              </a:rPr>
              <a:t>            </a:t>
            </a:r>
            <a:r>
              <a:rPr lang="zh-CN" altLang="en-US" sz="2000" b="0" dirty="0">
                <a:solidFill>
                  <a:schemeClr val="accent2"/>
                </a:solidFill>
                <a:latin typeface="微软雅黑" pitchFamily="34" charset="-122"/>
                <a:ea typeface="微软雅黑" pitchFamily="34" charset="-122"/>
              </a:rPr>
              <a:t>聚阿尔法烯烃</a:t>
            </a:r>
            <a:r>
              <a:rPr lang="zh-CN" altLang="en-US" sz="2000" b="0" dirty="0">
                <a:latin typeface="微软雅黑" pitchFamily="34" charset="-122"/>
                <a:ea typeface="微软雅黑" pitchFamily="34" charset="-122"/>
              </a:rPr>
              <a:t>英文表示为</a:t>
            </a:r>
            <a:r>
              <a:rPr lang="en-US" altLang="zh-CN" sz="2000" b="0" dirty="0">
                <a:latin typeface="微软雅黑" pitchFamily="34" charset="-122"/>
                <a:ea typeface="微软雅黑" pitchFamily="34" charset="-122"/>
              </a:rPr>
              <a:t>PAO</a:t>
            </a:r>
            <a:r>
              <a:rPr lang="zh-CN" altLang="en-US" sz="2000" b="0" dirty="0">
                <a:latin typeface="微软雅黑" pitchFamily="34" charset="-122"/>
                <a:ea typeface="微软雅黑" pitchFamily="34" charset="-122"/>
              </a:rPr>
              <a:t>（</a:t>
            </a:r>
            <a:r>
              <a:rPr lang="en-US" altLang="zh-CN" sz="2000" b="0" dirty="0">
                <a:latin typeface="微软雅黑" pitchFamily="34" charset="-122"/>
                <a:ea typeface="微软雅黑" pitchFamily="34" charset="-122"/>
              </a:rPr>
              <a:t>Poly Alpha-olefins)</a:t>
            </a:r>
            <a:r>
              <a:rPr lang="zh-CN" altLang="en-US" sz="2000" b="0" dirty="0">
                <a:latin typeface="微软雅黑" pitchFamily="34" charset="-122"/>
                <a:ea typeface="微软雅黑" pitchFamily="34" charset="-122"/>
              </a:rPr>
              <a:t>、</a:t>
            </a:r>
            <a:r>
              <a:rPr lang="en-US" altLang="zh-CN" sz="2000" b="0" dirty="0">
                <a:latin typeface="微软雅黑" pitchFamily="34" charset="-122"/>
                <a:ea typeface="微软雅黑" pitchFamily="34" charset="-122"/>
              </a:rPr>
              <a:t>SHC(Synthetic Hydrocarbons)</a:t>
            </a:r>
            <a:r>
              <a:rPr lang="zh-CN" altLang="en-US" sz="2000" b="0" dirty="0">
                <a:latin typeface="微软雅黑" pitchFamily="34" charset="-122"/>
                <a:ea typeface="微软雅黑" pitchFamily="34" charset="-122"/>
              </a:rPr>
              <a:t>、</a:t>
            </a:r>
            <a:r>
              <a:rPr lang="en-US" altLang="zh-CN" sz="2000" b="0" dirty="0">
                <a:latin typeface="微软雅黑" pitchFamily="34" charset="-122"/>
                <a:ea typeface="微软雅黑" pitchFamily="34" charset="-122"/>
              </a:rPr>
              <a:t>SHF(Synthetic </a:t>
            </a:r>
            <a:r>
              <a:rPr lang="en-US" altLang="zh-CN" sz="2000" b="0" dirty="0" err="1">
                <a:latin typeface="微软雅黑" pitchFamily="34" charset="-122"/>
                <a:ea typeface="微软雅黑" pitchFamily="34" charset="-122"/>
              </a:rPr>
              <a:t>Hyolrocarbon</a:t>
            </a:r>
            <a:r>
              <a:rPr lang="en-US" altLang="zh-CN" sz="2000" b="0" dirty="0">
                <a:latin typeface="微软雅黑" pitchFamily="34" charset="-122"/>
                <a:ea typeface="微软雅黑" pitchFamily="34" charset="-122"/>
              </a:rPr>
              <a:t> Fluids</a:t>
            </a:r>
            <a:r>
              <a:rPr lang="en-US" altLang="zh-CN" sz="2000" b="0" dirty="0" smtClean="0">
                <a:latin typeface="微软雅黑" pitchFamily="34" charset="-122"/>
                <a:ea typeface="微软雅黑" pitchFamily="34" charset="-122"/>
              </a:rPr>
              <a:t>)</a:t>
            </a:r>
            <a:r>
              <a:rPr lang="zh-CN" altLang="en-US" sz="2000" b="0" dirty="0" smtClean="0">
                <a:latin typeface="微软雅黑" pitchFamily="34" charset="-122"/>
                <a:ea typeface="微软雅黑" pitchFamily="34" charset="-122"/>
              </a:rPr>
              <a:t>。</a:t>
            </a:r>
            <a:endParaRPr lang="zh-CN" altLang="en-US" sz="2000" b="0" dirty="0">
              <a:latin typeface="微软雅黑" pitchFamily="34" charset="-122"/>
              <a:ea typeface="微软雅黑" pitchFamily="34" charset="-122"/>
            </a:endParaRPr>
          </a:p>
          <a:p>
            <a:pPr eaLnBrk="1" hangingPunct="1">
              <a:lnSpc>
                <a:spcPct val="150000"/>
              </a:lnSpc>
              <a:buFontTx/>
              <a:buNone/>
            </a:pPr>
            <a:r>
              <a:rPr lang="zh-CN" altLang="en-US" sz="2000" b="0" dirty="0">
                <a:latin typeface="微软雅黑" pitchFamily="34" charset="-122"/>
                <a:ea typeface="微软雅黑" pitchFamily="34" charset="-122"/>
              </a:rPr>
              <a:t>             </a:t>
            </a:r>
            <a:r>
              <a:rPr lang="zh-CN" altLang="en-US" sz="2000" b="0" dirty="0">
                <a:solidFill>
                  <a:srgbClr val="0000FF"/>
                </a:solidFill>
                <a:latin typeface="微软雅黑" pitchFamily="34" charset="-122"/>
                <a:ea typeface="微软雅黑" pitchFamily="34" charset="-122"/>
              </a:rPr>
              <a:t>聚阿尔法烯烃</a:t>
            </a:r>
            <a:r>
              <a:rPr lang="zh-CN" altLang="en-US" sz="2000" b="0" dirty="0">
                <a:latin typeface="微软雅黑" pitchFamily="34" charset="-122"/>
                <a:ea typeface="微软雅黑" pitchFamily="34" charset="-122"/>
              </a:rPr>
              <a:t>是目前世界上耗量最大的合成基础油，而且被认为是最具有发展潜力的合成润滑剂。从</a:t>
            </a:r>
            <a:r>
              <a:rPr lang="en-US" altLang="zh-CN" sz="2000" b="0" dirty="0">
                <a:latin typeface="微软雅黑" pitchFamily="34" charset="-122"/>
                <a:ea typeface="微软雅黑" pitchFamily="34" charset="-122"/>
              </a:rPr>
              <a:t>1975</a:t>
            </a:r>
            <a:r>
              <a:rPr lang="zh-CN" altLang="en-US" sz="2000" b="0" dirty="0">
                <a:latin typeface="微软雅黑" pitchFamily="34" charset="-122"/>
                <a:ea typeface="微软雅黑" pitchFamily="34" charset="-122"/>
              </a:rPr>
              <a:t>年～</a:t>
            </a:r>
            <a:r>
              <a:rPr lang="en-US" altLang="zh-CN" sz="2000" b="0" dirty="0">
                <a:latin typeface="微软雅黑" pitchFamily="34" charset="-122"/>
                <a:ea typeface="微软雅黑" pitchFamily="34" charset="-122"/>
              </a:rPr>
              <a:t>1990</a:t>
            </a:r>
            <a:r>
              <a:rPr lang="zh-CN" altLang="en-US" sz="2000" b="0" dirty="0">
                <a:latin typeface="微软雅黑" pitchFamily="34" charset="-122"/>
                <a:ea typeface="微软雅黑" pitchFamily="34" charset="-122"/>
              </a:rPr>
              <a:t>年期间，</a:t>
            </a:r>
            <a:r>
              <a:rPr lang="en-US" altLang="zh-CN" sz="2000" b="0" dirty="0">
                <a:latin typeface="微软雅黑" pitchFamily="34" charset="-122"/>
                <a:ea typeface="微软雅黑" pitchFamily="34" charset="-122"/>
              </a:rPr>
              <a:t>PAO</a:t>
            </a:r>
            <a:r>
              <a:rPr lang="zh-CN" altLang="en-US" sz="2000" b="0" dirty="0">
                <a:latin typeface="微软雅黑" pitchFamily="34" charset="-122"/>
                <a:ea typeface="微软雅黑" pitchFamily="34" charset="-122"/>
              </a:rPr>
              <a:t>的销量年平均增长率为</a:t>
            </a:r>
            <a:r>
              <a:rPr lang="en-US" altLang="zh-CN" sz="2000" b="0" dirty="0">
                <a:latin typeface="微软雅黑" pitchFamily="34" charset="-122"/>
                <a:ea typeface="微软雅黑" pitchFamily="34" charset="-122"/>
              </a:rPr>
              <a:t>19%</a:t>
            </a:r>
            <a:r>
              <a:rPr lang="zh-CN" altLang="en-US" sz="2000" b="0" dirty="0">
                <a:latin typeface="微软雅黑" pitchFamily="34" charset="-122"/>
                <a:ea typeface="微软雅黑" pitchFamily="34" charset="-122"/>
              </a:rPr>
              <a:t>。</a:t>
            </a:r>
          </a:p>
          <a:p>
            <a:pPr eaLnBrk="1" hangingPunct="1">
              <a:lnSpc>
                <a:spcPct val="150000"/>
              </a:lnSpc>
              <a:buClr>
                <a:srgbClr val="FF0000"/>
              </a:buClr>
              <a:buFont typeface="Wingdings" panose="05000000000000000000" pitchFamily="2" charset="2"/>
              <a:buChar char="Ø"/>
            </a:pPr>
            <a:r>
              <a:rPr lang="zh-CN" altLang="en-US" sz="2000" b="0" dirty="0">
                <a:solidFill>
                  <a:schemeClr val="accent1"/>
                </a:solidFill>
                <a:latin typeface="微软雅黑" pitchFamily="34" charset="-122"/>
                <a:ea typeface="微软雅黑" pitchFamily="34" charset="-122"/>
              </a:rPr>
              <a:t>工业领域：</a:t>
            </a:r>
            <a:r>
              <a:rPr lang="zh-CN" altLang="en-US" sz="2000" b="0" dirty="0">
                <a:latin typeface="微软雅黑" pitchFamily="34" charset="-122"/>
                <a:ea typeface="微软雅黑" pitchFamily="34" charset="-122"/>
              </a:rPr>
              <a:t>压缩机油、齿轮油、滑脂、导热油、金属加工</a:t>
            </a:r>
          </a:p>
          <a:p>
            <a:pPr eaLnBrk="1" hangingPunct="1">
              <a:lnSpc>
                <a:spcPct val="150000"/>
              </a:lnSpc>
              <a:buClr>
                <a:srgbClr val="FF0000"/>
              </a:buClr>
              <a:buFont typeface="Wingdings" panose="05000000000000000000" pitchFamily="2" charset="2"/>
              <a:buChar char="Ø"/>
            </a:pPr>
            <a:r>
              <a:rPr lang="zh-CN" altLang="en-US" sz="2000" b="0" dirty="0">
                <a:solidFill>
                  <a:srgbClr val="33CC33"/>
                </a:solidFill>
                <a:latin typeface="微软雅黑" pitchFamily="34" charset="-122"/>
                <a:ea typeface="微软雅黑" pitchFamily="34" charset="-122"/>
              </a:rPr>
              <a:t>汽车领域：</a:t>
            </a:r>
            <a:r>
              <a:rPr lang="zh-CN" altLang="en-US" sz="2000" b="0" dirty="0">
                <a:latin typeface="微软雅黑" pitchFamily="34" charset="-122"/>
                <a:ea typeface="微软雅黑" pitchFamily="34" charset="-122"/>
              </a:rPr>
              <a:t>合成发动机油、</a:t>
            </a:r>
            <a:r>
              <a:rPr lang="en-US" altLang="zh-CN" sz="2000" b="0" dirty="0">
                <a:latin typeface="微软雅黑" pitchFamily="34" charset="-122"/>
                <a:ea typeface="微软雅黑" pitchFamily="34" charset="-122"/>
              </a:rPr>
              <a:t>ATF(Automatic Transmission </a:t>
            </a:r>
            <a:r>
              <a:rPr lang="en-US" altLang="zh-CN" sz="2000" b="0" dirty="0" smtClean="0">
                <a:latin typeface="微软雅黑" pitchFamily="34" charset="-122"/>
                <a:ea typeface="微软雅黑" pitchFamily="34" charset="-122"/>
              </a:rPr>
              <a:t> </a:t>
            </a:r>
            <a:r>
              <a:rPr lang="en-US" altLang="zh-CN" sz="2000" b="0" dirty="0">
                <a:latin typeface="微软雅黑" pitchFamily="34" charset="-122"/>
                <a:ea typeface="微软雅黑" pitchFamily="34" charset="-122"/>
              </a:rPr>
              <a:t>Fluid)</a:t>
            </a:r>
            <a:r>
              <a:rPr lang="zh-CN" altLang="en-US" sz="2000" b="0" dirty="0">
                <a:latin typeface="微软雅黑" pitchFamily="34" charset="-122"/>
                <a:ea typeface="微软雅黑" pitchFamily="34" charset="-122"/>
              </a:rPr>
              <a:t>、减振液</a:t>
            </a:r>
          </a:p>
          <a:p>
            <a:pPr eaLnBrk="1" hangingPunct="1">
              <a:lnSpc>
                <a:spcPct val="150000"/>
              </a:lnSpc>
              <a:buClr>
                <a:srgbClr val="FF0000"/>
              </a:buClr>
              <a:buFont typeface="Wingdings" panose="05000000000000000000" pitchFamily="2" charset="2"/>
              <a:buChar char="Ø"/>
            </a:pPr>
            <a:r>
              <a:rPr lang="zh-CN" altLang="en-US" sz="2000" b="0" dirty="0">
                <a:solidFill>
                  <a:srgbClr val="FF0000"/>
                </a:solidFill>
                <a:latin typeface="微软雅黑" pitchFamily="34" charset="-122"/>
                <a:ea typeface="微软雅黑" pitchFamily="34" charset="-122"/>
              </a:rPr>
              <a:t>军事领域：</a:t>
            </a:r>
            <a:r>
              <a:rPr lang="zh-CN" altLang="en-US" sz="2000" b="0" dirty="0">
                <a:latin typeface="微软雅黑" pitchFamily="34" charset="-122"/>
                <a:ea typeface="微软雅黑" pitchFamily="34" charset="-122"/>
              </a:rPr>
              <a:t>用作飞机、导弹及地面设备的液压油、曲轴箱油</a:t>
            </a:r>
            <a:r>
              <a:rPr lang="zh-CN" altLang="en-US" sz="2000" b="0" dirty="0" smtClean="0">
                <a:latin typeface="微软雅黑" pitchFamily="34" charset="-122"/>
                <a:ea typeface="微软雅黑" pitchFamily="34" charset="-122"/>
              </a:rPr>
              <a:t>、润滑脂，雷达和电子设备的介电冷却剂</a:t>
            </a:r>
          </a:p>
          <a:p>
            <a:pPr eaLnBrk="1" hangingPunct="1">
              <a:lnSpc>
                <a:spcPct val="150000"/>
              </a:lnSpc>
              <a:buClr>
                <a:srgbClr val="FF0000"/>
              </a:buClr>
              <a:buFont typeface="Wingdings" panose="05000000000000000000" pitchFamily="2" charset="2"/>
              <a:buChar char="Ø"/>
            </a:pPr>
            <a:r>
              <a:rPr lang="zh-CN" altLang="en-US" sz="2000" b="0" dirty="0" smtClean="0">
                <a:solidFill>
                  <a:srgbClr val="D60093"/>
                </a:solidFill>
                <a:latin typeface="微软雅黑" pitchFamily="34" charset="-122"/>
                <a:ea typeface="微软雅黑" pitchFamily="34" charset="-122"/>
              </a:rPr>
              <a:t>化妆品</a:t>
            </a:r>
            <a:r>
              <a:rPr lang="zh-CN" altLang="en-US" sz="2000" b="0" dirty="0">
                <a:solidFill>
                  <a:srgbClr val="D60093"/>
                </a:solidFill>
                <a:latin typeface="微软雅黑" pitchFamily="34" charset="-122"/>
                <a:ea typeface="微软雅黑" pitchFamily="34" charset="-122"/>
              </a:rPr>
              <a:t>领域：</a:t>
            </a:r>
            <a:r>
              <a:rPr lang="zh-CN" altLang="en-US" sz="2000" b="0" dirty="0">
                <a:latin typeface="微软雅黑" pitchFamily="34" charset="-122"/>
                <a:ea typeface="微软雅黑" pitchFamily="34" charset="-122"/>
              </a:rPr>
              <a:t>化妆品的载体 </a:t>
            </a:r>
            <a:endParaRPr lang="zh-CN" altLang="en-US" sz="2400" b="0" dirty="0">
              <a:latin typeface="微软雅黑" pitchFamily="34" charset="-122"/>
              <a:ea typeface="微软雅黑" pitchFamily="34" charset="-122"/>
            </a:endParaRPr>
          </a:p>
        </p:txBody>
      </p:sp>
    </p:spTree>
    <p:extLst>
      <p:ext uri="{BB962C8B-B14F-4D97-AF65-F5344CB8AC3E}">
        <p14:creationId xmlns:p14="http://schemas.microsoft.com/office/powerpoint/2010/main" val="338796275"/>
      </p:ext>
    </p:extLst>
  </p:cSld>
  <p:clrMapOvr>
    <a:masterClrMapping/>
  </p:clrMapOvr>
  <p:transition spd="slow" advTm="19954"/>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0" y="2587925"/>
            <a:ext cx="12192000" cy="1587260"/>
          </a:xfrm>
          <a:prstGeom prst="rect">
            <a:avLst/>
          </a:prstGeom>
          <a:solidFill>
            <a:schemeClr val="bg1">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sp>
        <p:nvSpPr>
          <p:cNvPr id="2" name="矩形 1"/>
          <p:cNvSpPr/>
          <p:nvPr/>
        </p:nvSpPr>
        <p:spPr>
          <a:xfrm>
            <a:off x="4821550" y="2857727"/>
            <a:ext cx="2031325" cy="1052596"/>
          </a:xfrm>
          <a:prstGeom prst="rect">
            <a:avLst/>
          </a:prstGeom>
        </p:spPr>
        <p:txBody>
          <a:bodyPr wrap="none">
            <a:spAutoFit/>
          </a:bodyPr>
          <a:lstStyle/>
          <a:p>
            <a:pPr algn="ctr" eaLnBrk="0" fontAlgn="base" hangingPunct="0">
              <a:lnSpc>
                <a:spcPct val="130000"/>
              </a:lnSpc>
              <a:spcBef>
                <a:spcPct val="0"/>
              </a:spcBef>
              <a:spcAft>
                <a:spcPct val="0"/>
              </a:spcAft>
            </a:pPr>
            <a:r>
              <a:rPr lang="zh-CN" altLang="en-US" sz="4800" b="1" dirty="0" smtClean="0">
                <a:solidFill>
                  <a:srgbClr val="000099"/>
                </a:solidFill>
                <a:latin typeface="微软雅黑" panose="020B0503020204020204" pitchFamily="34" charset="-122"/>
                <a:ea typeface="微软雅黑" panose="020B0503020204020204" pitchFamily="34" charset="-122"/>
                <a:cs typeface="微软雅黑"/>
                <a:sym typeface="???? Light" pitchFamily="2" charset="-122"/>
              </a:rPr>
              <a:t>添加剂</a:t>
            </a:r>
            <a:endParaRPr lang="zh-CN" altLang="en-US" sz="4800" b="1" dirty="0">
              <a:solidFill>
                <a:srgbClr val="000099"/>
              </a:solidFill>
              <a:latin typeface="微软雅黑" panose="020B0503020204020204" pitchFamily="34" charset="-122"/>
              <a:ea typeface="微软雅黑" panose="020B0503020204020204" pitchFamily="34" charset="-122"/>
              <a:cs typeface="微软雅黑"/>
              <a:sym typeface="???? Light" pitchFamily="2" charset="-122"/>
            </a:endParaRPr>
          </a:p>
        </p:txBody>
      </p:sp>
    </p:spTree>
    <p:extLst>
      <p:ext uri="{BB962C8B-B14F-4D97-AF65-F5344CB8AC3E}">
        <p14:creationId xmlns:p14="http://schemas.microsoft.com/office/powerpoint/2010/main" val="2995934925"/>
      </p:ext>
    </p:extLst>
  </p:cSld>
  <p:clrMapOvr>
    <a:masterClrMapping/>
  </p:clrMapOvr>
  <mc:AlternateContent xmlns:mc="http://schemas.openxmlformats.org/markup-compatibility/2006" xmlns:p14="http://schemas.microsoft.com/office/powerpoint/2010/main">
    <mc:Choice Requires="p14">
      <p:transition spd="slow" p14:dur="2000" advTm="5402"/>
    </mc:Choice>
    <mc:Fallback xmlns="">
      <p:transition spd="slow" advTm="5402"/>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7" name="Rectangle 2"/>
          <p:cNvSpPr>
            <a:spLocks noChangeArrowheads="1"/>
          </p:cNvSpPr>
          <p:nvPr/>
        </p:nvSpPr>
        <p:spPr bwMode="auto">
          <a:xfrm>
            <a:off x="3287714" y="1052516"/>
            <a:ext cx="5830887"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algn="ctr" fontAlgn="base">
              <a:spcBef>
                <a:spcPct val="0"/>
              </a:spcBef>
              <a:spcAft>
                <a:spcPct val="0"/>
              </a:spcAft>
            </a:pPr>
            <a:r>
              <a:rPr lang="zh-CN" altLang="en-US" sz="3600" dirty="0">
                <a:solidFill>
                  <a:srgbClr val="3333CC"/>
                </a:solidFill>
                <a:latin typeface="微软雅黑" pitchFamily="34" charset="-122"/>
                <a:ea typeface="微软雅黑" pitchFamily="34" charset="-122"/>
              </a:rPr>
              <a:t>添加剂的定义</a:t>
            </a:r>
          </a:p>
        </p:txBody>
      </p:sp>
      <p:sp>
        <p:nvSpPr>
          <p:cNvPr id="47108" name="Rectangle 3"/>
          <p:cNvSpPr>
            <a:spLocks noChangeArrowheads="1"/>
          </p:cNvSpPr>
          <p:nvPr/>
        </p:nvSpPr>
        <p:spPr bwMode="auto">
          <a:xfrm>
            <a:off x="2634918" y="1748589"/>
            <a:ext cx="7696201"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fontAlgn="base">
              <a:lnSpc>
                <a:spcPct val="120000"/>
              </a:lnSpc>
              <a:spcBef>
                <a:spcPct val="50000"/>
              </a:spcBef>
              <a:spcAft>
                <a:spcPct val="0"/>
              </a:spcAft>
              <a:buClr>
                <a:srgbClr val="0000CC"/>
              </a:buClr>
              <a:buFont typeface="Wingdings" panose="05000000000000000000" pitchFamily="2" charset="2"/>
              <a:buChar char="ü"/>
            </a:pPr>
            <a:r>
              <a:rPr lang="zh-CN" altLang="en-US" sz="3100" b="0" dirty="0">
                <a:solidFill>
                  <a:srgbClr val="CC0000"/>
                </a:solidFill>
                <a:latin typeface="微软雅黑" pitchFamily="34" charset="-122"/>
                <a:ea typeface="微软雅黑" pitchFamily="34" charset="-122"/>
              </a:rPr>
              <a:t>添加剂是具有以下特征的化学物质</a:t>
            </a:r>
            <a:r>
              <a:rPr lang="zh-CN" altLang="en-US" sz="3100" b="0" dirty="0">
                <a:solidFill>
                  <a:srgbClr val="FFFFFF"/>
                </a:solidFill>
                <a:latin typeface="微软雅黑" pitchFamily="34" charset="-122"/>
                <a:ea typeface="微软雅黑" pitchFamily="34" charset="-122"/>
              </a:rPr>
              <a:t>：</a:t>
            </a:r>
          </a:p>
          <a:p>
            <a:pPr lvl="1" fontAlgn="base">
              <a:lnSpc>
                <a:spcPct val="120000"/>
              </a:lnSpc>
              <a:spcBef>
                <a:spcPct val="50000"/>
              </a:spcBef>
              <a:spcAft>
                <a:spcPct val="0"/>
              </a:spcAft>
              <a:buSzPct val="75000"/>
              <a:buFont typeface="Wingdings" panose="05000000000000000000" pitchFamily="2" charset="2"/>
              <a:buChar char="l"/>
            </a:pPr>
            <a:r>
              <a:rPr lang="zh-CN" altLang="en-US" sz="2400" b="0" dirty="0">
                <a:solidFill>
                  <a:srgbClr val="000000"/>
                </a:solidFill>
                <a:latin typeface="微软雅黑" pitchFamily="34" charset="-122"/>
                <a:ea typeface="微软雅黑" pitchFamily="34" charset="-122"/>
              </a:rPr>
              <a:t>能赋予基础油本身没有的性质</a:t>
            </a:r>
            <a:r>
              <a:rPr lang="en-US" altLang="zh-CN" sz="2400" b="0" dirty="0">
                <a:solidFill>
                  <a:srgbClr val="000000"/>
                </a:solidFill>
                <a:latin typeface="微软雅黑" pitchFamily="34" charset="-122"/>
                <a:ea typeface="微软雅黑" pitchFamily="34" charset="-122"/>
              </a:rPr>
              <a:t>/</a:t>
            </a:r>
            <a:r>
              <a:rPr lang="zh-CN" altLang="en-US" sz="2400" b="0" dirty="0">
                <a:solidFill>
                  <a:srgbClr val="000000"/>
                </a:solidFill>
                <a:latin typeface="微软雅黑" pitchFamily="34" charset="-122"/>
                <a:ea typeface="微软雅黑" pitchFamily="34" charset="-122"/>
              </a:rPr>
              <a:t>性能</a:t>
            </a:r>
          </a:p>
          <a:p>
            <a:pPr lvl="1" fontAlgn="base">
              <a:lnSpc>
                <a:spcPct val="120000"/>
              </a:lnSpc>
              <a:spcBef>
                <a:spcPct val="50000"/>
              </a:spcBef>
              <a:spcAft>
                <a:spcPct val="0"/>
              </a:spcAft>
              <a:buSzPct val="75000"/>
              <a:buFont typeface="Wingdings" panose="05000000000000000000" pitchFamily="2" charset="2"/>
              <a:buChar char="l"/>
            </a:pPr>
            <a:r>
              <a:rPr lang="zh-CN" altLang="en-US" sz="2400" b="0" dirty="0">
                <a:solidFill>
                  <a:srgbClr val="000000"/>
                </a:solidFill>
                <a:latin typeface="微软雅黑" pitchFamily="34" charset="-122"/>
                <a:ea typeface="微软雅黑" pitchFamily="34" charset="-122"/>
              </a:rPr>
              <a:t>能改进基础油原有的性质或性能</a:t>
            </a:r>
          </a:p>
          <a:p>
            <a:pPr lvl="2" fontAlgn="base">
              <a:lnSpc>
                <a:spcPct val="120000"/>
              </a:lnSpc>
              <a:spcBef>
                <a:spcPct val="50000"/>
              </a:spcBef>
              <a:spcAft>
                <a:spcPct val="0"/>
              </a:spcAft>
              <a:buClr>
                <a:srgbClr val="0000CC"/>
              </a:buClr>
              <a:buFont typeface="Wingdings" panose="05000000000000000000" pitchFamily="2" charset="2"/>
              <a:buNone/>
            </a:pPr>
            <a:endParaRPr lang="en-US" altLang="zh-CN" sz="2200" dirty="0">
              <a:solidFill>
                <a:srgbClr val="CC0000"/>
              </a:solidFill>
              <a:latin typeface="宋体" panose="02010600030101010101" pitchFamily="2" charset="-122"/>
              <a:ea typeface="仿宋_GB2312" pitchFamily="49" charset="-122"/>
            </a:endParaRPr>
          </a:p>
        </p:txBody>
      </p:sp>
    </p:spTree>
    <p:extLst>
      <p:ext uri="{BB962C8B-B14F-4D97-AF65-F5344CB8AC3E}">
        <p14:creationId xmlns:p14="http://schemas.microsoft.com/office/powerpoint/2010/main" val="1326685002"/>
      </p:ext>
    </p:extLst>
  </p:cSld>
  <p:clrMapOvr>
    <a:masterClrMapping/>
  </p:clrMapOvr>
  <p:transition spd="slow" advTm="17762"/>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1" name="Rectangle 5"/>
          <p:cNvSpPr>
            <a:spLocks noChangeArrowheads="1"/>
          </p:cNvSpPr>
          <p:nvPr/>
        </p:nvSpPr>
        <p:spPr bwMode="auto">
          <a:xfrm>
            <a:off x="3287714" y="836615"/>
            <a:ext cx="5830887"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algn="ctr" fontAlgn="base">
              <a:spcBef>
                <a:spcPct val="0"/>
              </a:spcBef>
              <a:spcAft>
                <a:spcPct val="0"/>
              </a:spcAft>
            </a:pPr>
            <a:r>
              <a:rPr lang="zh-CN" altLang="en-US">
                <a:solidFill>
                  <a:srgbClr val="3333CC"/>
                </a:solidFill>
              </a:rPr>
              <a:t>添加剂的分类</a:t>
            </a:r>
          </a:p>
        </p:txBody>
      </p:sp>
      <p:sp>
        <p:nvSpPr>
          <p:cNvPr id="3" name="AutoShape 3"/>
          <p:cNvSpPr>
            <a:spLocks noChangeAspect="1" noChangeArrowheads="1" noTextEdit="1"/>
          </p:cNvSpPr>
          <p:nvPr/>
        </p:nvSpPr>
        <p:spPr bwMode="auto">
          <a:xfrm>
            <a:off x="2063751" y="1844675"/>
            <a:ext cx="8088313"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410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0" y="1844675"/>
            <a:ext cx="8099426" cy="392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6525882"/>
      </p:ext>
    </p:extLst>
  </p:cSld>
  <p:clrMapOvr>
    <a:masterClrMapping/>
  </p:clrMapOvr>
  <p:transition spd="slow" advTm="27185"/>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900005" y="579158"/>
            <a:ext cx="2031325" cy="461665"/>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zh-CN" altLang="en-US" sz="2400" b="1" dirty="0">
                <a:solidFill>
                  <a:srgbClr val="C00000"/>
                </a:solidFill>
                <a:latin typeface="微软雅黑" panose="020B0503020204020204" pitchFamily="34" charset="-122"/>
                <a:ea typeface="微软雅黑" panose="020B0503020204020204" pitchFamily="34" charset="-122"/>
                <a:cs typeface="微软雅黑"/>
                <a:sym typeface="???? Light" pitchFamily="2" charset="-122"/>
              </a:rPr>
              <a:t>添加剂的作用</a:t>
            </a:r>
          </a:p>
        </p:txBody>
      </p:sp>
      <p:graphicFrame>
        <p:nvGraphicFramePr>
          <p:cNvPr id="8" name="表格 7"/>
          <p:cNvGraphicFramePr>
            <a:graphicFrameLocks noGrp="1"/>
          </p:cNvGraphicFramePr>
          <p:nvPr>
            <p:extLst>
              <p:ext uri="{D42A27DB-BD31-4B8C-83A1-F6EECF244321}">
                <p14:modId xmlns:p14="http://schemas.microsoft.com/office/powerpoint/2010/main" val="2273242477"/>
              </p:ext>
            </p:extLst>
          </p:nvPr>
        </p:nvGraphicFramePr>
        <p:xfrm>
          <a:off x="1285010" y="1106908"/>
          <a:ext cx="9960207" cy="5133475"/>
        </p:xfrm>
        <a:graphic>
          <a:graphicData uri="http://schemas.openxmlformats.org/drawingml/2006/table">
            <a:tbl>
              <a:tblPr firstRow="1" bandRow="1">
                <a:tableStyleId>{5C22544A-7EE6-4342-B048-85BDC9FD1C3A}</a:tableStyleId>
              </a:tblPr>
              <a:tblGrid>
                <a:gridCol w="2566011"/>
                <a:gridCol w="3997236"/>
                <a:gridCol w="3396960"/>
              </a:tblGrid>
              <a:tr h="476680">
                <a:tc>
                  <a:txBody>
                    <a:bodyPr/>
                    <a:lstStyle/>
                    <a:p>
                      <a:r>
                        <a:rPr lang="zh-CN" altLang="en-US" sz="2000" b="1" dirty="0" smtClean="0">
                          <a:latin typeface="微软雅黑" panose="020B0503020204020204" pitchFamily="34" charset="-122"/>
                          <a:ea typeface="微软雅黑" panose="020B0503020204020204" pitchFamily="34" charset="-122"/>
                        </a:rPr>
                        <a:t>添加剂类型</a:t>
                      </a:r>
                      <a:endParaRPr lang="zh-CN" altLang="en-US" sz="2000" b="1" dirty="0">
                        <a:latin typeface="微软雅黑" panose="020B0503020204020204" pitchFamily="34" charset="-122"/>
                        <a:ea typeface="微软雅黑" panose="020B0503020204020204" pitchFamily="34" charset="-122"/>
                      </a:endParaRPr>
                    </a:p>
                  </a:txBody>
                  <a:tcPr/>
                </a:tc>
                <a:tc>
                  <a:txBody>
                    <a:bodyPr/>
                    <a:lstStyle/>
                    <a:p>
                      <a:r>
                        <a:rPr lang="zh-CN" altLang="en-US" sz="2000" b="1" dirty="0" smtClean="0">
                          <a:latin typeface="微软雅黑" panose="020B0503020204020204" pitchFamily="34" charset="-122"/>
                          <a:ea typeface="微软雅黑" panose="020B0503020204020204" pitchFamily="34" charset="-122"/>
                        </a:rPr>
                        <a:t>目的</a:t>
                      </a:r>
                      <a:endParaRPr lang="zh-CN" altLang="en-US" sz="2000" b="1" dirty="0">
                        <a:latin typeface="微软雅黑" panose="020B0503020204020204" pitchFamily="34" charset="-122"/>
                        <a:ea typeface="微软雅黑" panose="020B0503020204020204" pitchFamily="34" charset="-122"/>
                      </a:endParaRPr>
                    </a:p>
                  </a:txBody>
                  <a:tcPr/>
                </a:tc>
                <a:tc>
                  <a:txBody>
                    <a:bodyPr/>
                    <a:lstStyle/>
                    <a:p>
                      <a:pPr marL="0" algn="l" defTabSz="914400" rtl="0" eaLnBrk="1" latinLnBrk="0" hangingPunct="1"/>
                      <a:r>
                        <a:rPr lang="zh-CN" altLang="en-US" sz="2000" b="1" kern="1200" dirty="0" smtClean="0">
                          <a:solidFill>
                            <a:schemeClr val="lt1"/>
                          </a:solidFill>
                          <a:latin typeface="微软雅黑" panose="020B0503020204020204" pitchFamily="34" charset="-122"/>
                          <a:ea typeface="微软雅黑" panose="020B0503020204020204" pitchFamily="34" charset="-122"/>
                          <a:cs typeface="+mn-cs"/>
                        </a:rPr>
                        <a:t>典型的化合物</a:t>
                      </a:r>
                      <a:endParaRPr lang="zh-CN" altLang="en-US" sz="2000" b="1" kern="1200" dirty="0">
                        <a:solidFill>
                          <a:schemeClr val="lt1"/>
                        </a:solidFill>
                        <a:latin typeface="微软雅黑" panose="020B0503020204020204" pitchFamily="34" charset="-122"/>
                        <a:ea typeface="微软雅黑" panose="020B0503020204020204" pitchFamily="34" charset="-122"/>
                        <a:cs typeface="+mn-cs"/>
                      </a:endParaRPr>
                    </a:p>
                  </a:txBody>
                  <a:tcPr/>
                </a:tc>
              </a:tr>
              <a:tr h="843355">
                <a:tc>
                  <a:txBody>
                    <a:bodyPr/>
                    <a:lstStyle/>
                    <a:p>
                      <a:r>
                        <a:rPr lang="zh-CN" altLang="en-US" sz="2000" b="1" dirty="0" smtClean="0">
                          <a:latin typeface="微软雅黑" panose="020B0503020204020204" pitchFamily="34" charset="-122"/>
                          <a:ea typeface="微软雅黑" panose="020B0503020204020204" pitchFamily="34" charset="-122"/>
                        </a:rPr>
                        <a:t>抗磨剂</a:t>
                      </a:r>
                      <a:endParaRPr lang="zh-CN" altLang="en-US" sz="2000" b="1" dirty="0">
                        <a:latin typeface="微软雅黑" panose="020B0503020204020204" pitchFamily="34" charset="-122"/>
                        <a:ea typeface="微软雅黑" panose="020B0503020204020204" pitchFamily="34" charset="-122"/>
                      </a:endParaRPr>
                    </a:p>
                  </a:txBody>
                  <a:tcPr anchor="ctr"/>
                </a:tc>
                <a:tc>
                  <a:txBody>
                    <a:bodyPr/>
                    <a:lstStyle/>
                    <a:p>
                      <a:r>
                        <a:rPr lang="zh-CN" altLang="en-US" sz="2000" b="1" dirty="0" smtClean="0">
                          <a:latin typeface="微软雅黑" panose="020B0503020204020204" pitchFamily="34" charset="-122"/>
                          <a:ea typeface="微软雅黑" panose="020B0503020204020204" pitchFamily="34" charset="-122"/>
                        </a:rPr>
                        <a:t>减少摩擦和磨损</a:t>
                      </a:r>
                      <a:endParaRPr lang="zh-CN" altLang="en-US" sz="2000" b="1" dirty="0">
                        <a:latin typeface="微软雅黑" panose="020B0503020204020204" pitchFamily="34" charset="-122"/>
                        <a:ea typeface="微软雅黑" panose="020B0503020204020204" pitchFamily="34" charset="-122"/>
                      </a:endParaRPr>
                    </a:p>
                  </a:txBody>
                  <a:tcPr anchor="ctr"/>
                </a:tc>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CN" altLang="en-US" sz="2000" b="1" kern="1200" dirty="0" smtClean="0">
                          <a:solidFill>
                            <a:schemeClr val="dk1"/>
                          </a:solidFill>
                          <a:latin typeface="微软雅黑" panose="020B0503020204020204" pitchFamily="34" charset="-122"/>
                          <a:ea typeface="微软雅黑" panose="020B0503020204020204" pitchFamily="34" charset="-122"/>
                          <a:cs typeface="+mn-cs"/>
                        </a:rPr>
                        <a:t>磷、硫、</a:t>
                      </a:r>
                      <a:r>
                        <a:rPr lang="en-US" altLang="zh-CN" sz="2000" b="1" kern="1200" dirty="0" smtClean="0">
                          <a:solidFill>
                            <a:schemeClr val="dk1"/>
                          </a:solidFill>
                          <a:latin typeface="微软雅黑" panose="020B0503020204020204" pitchFamily="34" charset="-122"/>
                          <a:ea typeface="微软雅黑" panose="020B0503020204020204" pitchFamily="34" charset="-122"/>
                          <a:cs typeface="+mn-cs"/>
                        </a:rPr>
                        <a:t>Cl</a:t>
                      </a:r>
                      <a:r>
                        <a:rPr lang="zh-CN" altLang="en-US" sz="2000" b="1" kern="1200" dirty="0" smtClean="0">
                          <a:solidFill>
                            <a:schemeClr val="dk1"/>
                          </a:solidFill>
                          <a:latin typeface="微软雅黑" panose="020B0503020204020204" pitchFamily="34" charset="-122"/>
                          <a:ea typeface="微软雅黑" panose="020B0503020204020204" pitchFamily="34" charset="-122"/>
                          <a:cs typeface="+mn-cs"/>
                        </a:rPr>
                        <a:t>化合物、</a:t>
                      </a:r>
                      <a:r>
                        <a:rPr lang="en-US" altLang="zh-CN" sz="2000" b="1" kern="1200" dirty="0" smtClean="0">
                          <a:solidFill>
                            <a:schemeClr val="dk1"/>
                          </a:solidFill>
                          <a:latin typeface="微软雅黑" panose="020B0503020204020204" pitchFamily="34" charset="-122"/>
                          <a:ea typeface="微软雅黑" panose="020B0503020204020204" pitchFamily="34" charset="-122"/>
                          <a:cs typeface="+mn-cs"/>
                        </a:rPr>
                        <a:t>ZDDP(</a:t>
                      </a:r>
                      <a:r>
                        <a:rPr lang="zh-CN" altLang="zh-CN" sz="2000" b="1" kern="1200" dirty="0" smtClean="0">
                          <a:solidFill>
                            <a:schemeClr val="dk1"/>
                          </a:solidFill>
                          <a:latin typeface="微软雅黑" panose="020B0503020204020204" pitchFamily="34" charset="-122"/>
                          <a:ea typeface="微软雅黑" panose="020B0503020204020204" pitchFamily="34" charset="-122"/>
                          <a:cs typeface="+mn-cs"/>
                        </a:rPr>
                        <a:t>二烃基二硫化磷酸锌)</a:t>
                      </a:r>
                      <a:endParaRPr lang="en-US" altLang="zh-CN" sz="2000" b="1" kern="1200" dirty="0" smtClean="0">
                        <a:solidFill>
                          <a:schemeClr val="dk1"/>
                        </a:solidFill>
                        <a:latin typeface="微软雅黑" panose="020B0503020204020204" pitchFamily="34" charset="-122"/>
                        <a:ea typeface="微软雅黑" panose="020B0503020204020204" pitchFamily="34" charset="-122"/>
                        <a:cs typeface="+mn-cs"/>
                      </a:endParaRPr>
                    </a:p>
                  </a:txBody>
                  <a:tcPr/>
                </a:tc>
              </a:tr>
              <a:tr h="476680">
                <a:tc>
                  <a:txBody>
                    <a:bodyPr/>
                    <a:lstStyle/>
                    <a:p>
                      <a:r>
                        <a:rPr lang="zh-CN" altLang="en-US" sz="2000" b="1" dirty="0" smtClean="0">
                          <a:latin typeface="微软雅黑" panose="020B0503020204020204" pitchFamily="34" charset="-122"/>
                          <a:ea typeface="微软雅黑" panose="020B0503020204020204" pitchFamily="34" charset="-122"/>
                        </a:rPr>
                        <a:t>清净剂</a:t>
                      </a:r>
                      <a:endParaRPr lang="zh-CN" altLang="en-US" sz="2000" b="1" dirty="0">
                        <a:latin typeface="微软雅黑" panose="020B0503020204020204" pitchFamily="34" charset="-122"/>
                        <a:ea typeface="微软雅黑" panose="020B0503020204020204" pitchFamily="34" charset="-122"/>
                      </a:endParaRPr>
                    </a:p>
                  </a:txBody>
                  <a:tcPr/>
                </a:tc>
                <a:tc>
                  <a:txBody>
                    <a:bodyPr/>
                    <a:lstStyle/>
                    <a:p>
                      <a:r>
                        <a:rPr lang="zh-CN" altLang="en-US" sz="2000" b="1" dirty="0" smtClean="0">
                          <a:latin typeface="微软雅黑" panose="020B0503020204020204" pitchFamily="34" charset="-122"/>
                          <a:ea typeface="微软雅黑" panose="020B0503020204020204" pitchFamily="34" charset="-122"/>
                        </a:rPr>
                        <a:t>防止表面沉积</a:t>
                      </a:r>
                      <a:endParaRPr lang="zh-CN" altLang="en-US" sz="2000" b="1" dirty="0">
                        <a:latin typeface="微软雅黑" panose="020B0503020204020204" pitchFamily="34" charset="-122"/>
                        <a:ea typeface="微软雅黑" panose="020B0503020204020204"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000" b="1" kern="1200" dirty="0" smtClean="0">
                          <a:solidFill>
                            <a:schemeClr val="dk1"/>
                          </a:solidFill>
                          <a:latin typeface="微软雅黑" panose="020B0503020204020204" pitchFamily="34" charset="-122"/>
                          <a:ea typeface="微软雅黑" panose="020B0503020204020204" pitchFamily="34" charset="-122"/>
                          <a:cs typeface="+mn-cs"/>
                        </a:rPr>
                        <a:t>钠、钙、镁化合物、磺化物</a:t>
                      </a:r>
                      <a:endParaRPr lang="zh-CN" altLang="zh-CN" sz="2000" b="1" kern="1200" dirty="0" smtClean="0">
                        <a:solidFill>
                          <a:schemeClr val="dk1"/>
                        </a:solidFill>
                        <a:latin typeface="微软雅黑" panose="020B0503020204020204" pitchFamily="34" charset="-122"/>
                        <a:ea typeface="微软雅黑" panose="020B0503020204020204" pitchFamily="34" charset="-122"/>
                        <a:cs typeface="+mn-cs"/>
                      </a:endParaRPr>
                    </a:p>
                  </a:txBody>
                  <a:tcPr/>
                </a:tc>
              </a:tr>
              <a:tr h="476680">
                <a:tc>
                  <a:txBody>
                    <a:bodyPr/>
                    <a:lstStyle/>
                    <a:p>
                      <a:r>
                        <a:rPr lang="zh-CN" altLang="en-US" sz="2000" b="1" dirty="0" smtClean="0">
                          <a:latin typeface="微软雅黑" panose="020B0503020204020204" pitchFamily="34" charset="-122"/>
                          <a:ea typeface="微软雅黑" panose="020B0503020204020204" pitchFamily="34" charset="-122"/>
                        </a:rPr>
                        <a:t>分散剂</a:t>
                      </a:r>
                      <a:endParaRPr lang="zh-CN" altLang="en-US" sz="2000" b="1" dirty="0">
                        <a:latin typeface="微软雅黑" panose="020B0503020204020204" pitchFamily="34" charset="-122"/>
                        <a:ea typeface="微软雅黑" panose="020B0503020204020204" pitchFamily="34" charset="-122"/>
                      </a:endParaRPr>
                    </a:p>
                  </a:txBody>
                  <a:tcPr/>
                </a:tc>
                <a:tc>
                  <a:txBody>
                    <a:bodyPr/>
                    <a:lstStyle/>
                    <a:p>
                      <a:r>
                        <a:rPr lang="zh-CN" altLang="en-US" sz="2000" b="1" dirty="0" smtClean="0">
                          <a:latin typeface="微软雅黑" panose="020B0503020204020204" pitchFamily="34" charset="-122"/>
                          <a:ea typeface="微软雅黑" panose="020B0503020204020204" pitchFamily="34" charset="-122"/>
                        </a:rPr>
                        <a:t>保持不溶物的悬浮</a:t>
                      </a:r>
                      <a:endParaRPr lang="zh-CN" altLang="en-US" sz="2000" b="1" dirty="0">
                        <a:latin typeface="微软雅黑" panose="020B0503020204020204" pitchFamily="34" charset="-122"/>
                        <a:ea typeface="微软雅黑" panose="020B0503020204020204" pitchFamily="34" charset="-122"/>
                      </a:endParaRPr>
                    </a:p>
                  </a:txBody>
                  <a:tcPr/>
                </a:tc>
                <a:tc>
                  <a:txBody>
                    <a:bodyPr/>
                    <a:lstStyle/>
                    <a:p>
                      <a:pPr marL="0" algn="l" defTabSz="914400" rtl="0" eaLnBrk="1" latinLnBrk="0" hangingPunct="1"/>
                      <a:r>
                        <a:rPr lang="zh-CN" altLang="en-US" sz="2000" b="1" kern="1200" dirty="0" smtClean="0">
                          <a:solidFill>
                            <a:schemeClr val="dk1"/>
                          </a:solidFill>
                          <a:latin typeface="微软雅黑" panose="020B0503020204020204" pitchFamily="34" charset="-122"/>
                          <a:ea typeface="微软雅黑" panose="020B0503020204020204" pitchFamily="34" charset="-122"/>
                          <a:cs typeface="+mn-cs"/>
                        </a:rPr>
                        <a:t>丁二酰亚胺</a:t>
                      </a:r>
                      <a:endParaRPr lang="zh-CN" altLang="en-US" sz="2000" b="1" kern="1200" dirty="0">
                        <a:solidFill>
                          <a:schemeClr val="dk1"/>
                        </a:solidFill>
                        <a:latin typeface="微软雅黑" panose="020B0503020204020204" pitchFamily="34" charset="-122"/>
                        <a:ea typeface="微软雅黑" panose="020B0503020204020204" pitchFamily="34" charset="-122"/>
                        <a:cs typeface="+mn-cs"/>
                      </a:endParaRPr>
                    </a:p>
                  </a:txBody>
                  <a:tcPr/>
                </a:tc>
              </a:tr>
              <a:tr h="476680">
                <a:tc>
                  <a:txBody>
                    <a:bodyPr/>
                    <a:lstStyle/>
                    <a:p>
                      <a:r>
                        <a:rPr lang="zh-CN" altLang="en-US" sz="2000" b="1" dirty="0" smtClean="0">
                          <a:latin typeface="微软雅黑" panose="020B0503020204020204" pitchFamily="34" charset="-122"/>
                          <a:ea typeface="微软雅黑" panose="020B0503020204020204" pitchFamily="34" charset="-122"/>
                        </a:rPr>
                        <a:t>抗氧剂</a:t>
                      </a:r>
                      <a:endParaRPr lang="zh-CN" altLang="en-US" sz="2000" b="1" dirty="0">
                        <a:latin typeface="微软雅黑" panose="020B0503020204020204" pitchFamily="34" charset="-122"/>
                        <a:ea typeface="微软雅黑" panose="020B0503020204020204" pitchFamily="34" charset="-122"/>
                      </a:endParaRPr>
                    </a:p>
                  </a:txBody>
                  <a:tcPr/>
                </a:tc>
                <a:tc>
                  <a:txBody>
                    <a:bodyPr/>
                    <a:lstStyle/>
                    <a:p>
                      <a:r>
                        <a:rPr lang="zh-CN" altLang="en-US" sz="2000" b="1" dirty="0" smtClean="0">
                          <a:latin typeface="微软雅黑" panose="020B0503020204020204" pitchFamily="34" charset="-122"/>
                          <a:ea typeface="微软雅黑" panose="020B0503020204020204" pitchFamily="34" charset="-122"/>
                        </a:rPr>
                        <a:t>抑制氧化分解</a:t>
                      </a:r>
                      <a:endParaRPr lang="zh-CN" altLang="en-US" sz="2000" b="1" dirty="0">
                        <a:latin typeface="微软雅黑" panose="020B0503020204020204" pitchFamily="34" charset="-122"/>
                        <a:ea typeface="微软雅黑" panose="020B0503020204020204"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b="1" kern="1200" dirty="0" smtClean="0">
                          <a:solidFill>
                            <a:schemeClr val="dk1"/>
                          </a:solidFill>
                          <a:latin typeface="微软雅黑" panose="020B0503020204020204" pitchFamily="34" charset="-122"/>
                          <a:ea typeface="微软雅黑" panose="020B0503020204020204" pitchFamily="34" charset="-122"/>
                          <a:cs typeface="+mn-cs"/>
                        </a:rPr>
                        <a:t>ZDDP</a:t>
                      </a:r>
                      <a:r>
                        <a:rPr lang="zh-CN" altLang="en-US" sz="2000" b="1" kern="1200" dirty="0" smtClean="0">
                          <a:solidFill>
                            <a:schemeClr val="dk1"/>
                          </a:solidFill>
                          <a:latin typeface="微软雅黑" panose="020B0503020204020204" pitchFamily="34" charset="-122"/>
                          <a:ea typeface="微软雅黑" panose="020B0503020204020204" pitchFamily="34" charset="-122"/>
                          <a:cs typeface="+mn-cs"/>
                        </a:rPr>
                        <a:t>，芳香胺</a:t>
                      </a:r>
                      <a:endParaRPr lang="zh-CN" altLang="zh-CN" sz="2000" b="1" kern="1200" dirty="0" smtClean="0">
                        <a:solidFill>
                          <a:schemeClr val="dk1"/>
                        </a:solidFill>
                        <a:latin typeface="微软雅黑" panose="020B0503020204020204" pitchFamily="34" charset="-122"/>
                        <a:ea typeface="微软雅黑" panose="020B0503020204020204" pitchFamily="34" charset="-122"/>
                        <a:cs typeface="+mn-cs"/>
                      </a:endParaRPr>
                    </a:p>
                  </a:txBody>
                  <a:tcPr/>
                </a:tc>
              </a:tr>
              <a:tr h="476680">
                <a:tc>
                  <a:txBody>
                    <a:bodyPr/>
                    <a:lstStyle/>
                    <a:p>
                      <a:r>
                        <a:rPr lang="zh-CN" altLang="en-US" sz="2000" b="1" dirty="0" smtClean="0">
                          <a:latin typeface="微软雅黑" panose="020B0503020204020204" pitchFamily="34" charset="-122"/>
                          <a:ea typeface="微软雅黑" panose="020B0503020204020204" pitchFamily="34" charset="-122"/>
                        </a:rPr>
                        <a:t>防腐剂</a:t>
                      </a:r>
                      <a:endParaRPr lang="zh-CN" altLang="en-US" sz="2000" b="1" dirty="0">
                        <a:latin typeface="微软雅黑" panose="020B0503020204020204" pitchFamily="34" charset="-122"/>
                        <a:ea typeface="微软雅黑" panose="020B0503020204020204" pitchFamily="34" charset="-122"/>
                      </a:endParaRPr>
                    </a:p>
                  </a:txBody>
                  <a:tcPr/>
                </a:tc>
                <a:tc>
                  <a:txBody>
                    <a:bodyPr/>
                    <a:lstStyle/>
                    <a:p>
                      <a:r>
                        <a:rPr lang="zh-CN" altLang="en-US" sz="2000" b="1" dirty="0" smtClean="0">
                          <a:latin typeface="微软雅黑" panose="020B0503020204020204" pitchFamily="34" charset="-122"/>
                          <a:ea typeface="微软雅黑" panose="020B0503020204020204" pitchFamily="34" charset="-122"/>
                        </a:rPr>
                        <a:t>防止金属部件生锈</a:t>
                      </a:r>
                      <a:endParaRPr lang="zh-CN" altLang="en-US" sz="2000" b="1" dirty="0">
                        <a:latin typeface="微软雅黑" panose="020B0503020204020204" pitchFamily="34" charset="-122"/>
                        <a:ea typeface="微软雅黑" panose="020B0503020204020204"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b="1" kern="1200" dirty="0" smtClean="0">
                          <a:solidFill>
                            <a:schemeClr val="dk1"/>
                          </a:solidFill>
                          <a:latin typeface="微软雅黑" panose="020B0503020204020204" pitchFamily="34" charset="-122"/>
                          <a:ea typeface="微软雅黑" panose="020B0503020204020204" pitchFamily="34" charset="-122"/>
                          <a:cs typeface="+mn-cs"/>
                        </a:rPr>
                        <a:t>ZDDP</a:t>
                      </a:r>
                      <a:r>
                        <a:rPr lang="zh-CN" altLang="en-US" sz="2000" b="1" kern="1200" dirty="0" smtClean="0">
                          <a:solidFill>
                            <a:schemeClr val="dk1"/>
                          </a:solidFill>
                          <a:latin typeface="微软雅黑" panose="020B0503020204020204" pitchFamily="34" charset="-122"/>
                          <a:ea typeface="微软雅黑" panose="020B0503020204020204" pitchFamily="34" charset="-122"/>
                          <a:cs typeface="+mn-cs"/>
                        </a:rPr>
                        <a:t>，脂肪酸，胺</a:t>
                      </a:r>
                      <a:endParaRPr lang="zh-CN" altLang="zh-CN" sz="2000" b="1" kern="1200" dirty="0" smtClean="0">
                        <a:solidFill>
                          <a:schemeClr val="dk1"/>
                        </a:solidFill>
                        <a:latin typeface="微软雅黑" panose="020B0503020204020204" pitchFamily="34" charset="-122"/>
                        <a:ea typeface="微软雅黑" panose="020B0503020204020204" pitchFamily="34" charset="-122"/>
                        <a:cs typeface="+mn-cs"/>
                      </a:endParaRPr>
                    </a:p>
                  </a:txBody>
                  <a:tcPr/>
                </a:tc>
              </a:tr>
              <a:tr h="476680">
                <a:tc>
                  <a:txBody>
                    <a:bodyPr/>
                    <a:lstStyle/>
                    <a:p>
                      <a:r>
                        <a:rPr lang="zh-CN" altLang="en-US" sz="2000" b="1" dirty="0" smtClean="0">
                          <a:latin typeface="微软雅黑" panose="020B0503020204020204" pitchFamily="34" charset="-122"/>
                          <a:ea typeface="微软雅黑" panose="020B0503020204020204" pitchFamily="34" charset="-122"/>
                        </a:rPr>
                        <a:t>摩擦改进剂</a:t>
                      </a:r>
                      <a:endParaRPr lang="zh-CN" altLang="en-US" sz="2000" b="1" dirty="0">
                        <a:latin typeface="微软雅黑" panose="020B0503020204020204" pitchFamily="34" charset="-122"/>
                        <a:ea typeface="微软雅黑" panose="020B0503020204020204" pitchFamily="34" charset="-122"/>
                      </a:endParaRPr>
                    </a:p>
                  </a:txBody>
                  <a:tcPr/>
                </a:tc>
                <a:tc>
                  <a:txBody>
                    <a:bodyPr/>
                    <a:lstStyle/>
                    <a:p>
                      <a:r>
                        <a:rPr lang="zh-CN" altLang="en-US" sz="2000" b="1" dirty="0" smtClean="0">
                          <a:latin typeface="微软雅黑" panose="020B0503020204020204" pitchFamily="34" charset="-122"/>
                          <a:ea typeface="微软雅黑" panose="020B0503020204020204" pitchFamily="34" charset="-122"/>
                        </a:rPr>
                        <a:t>提高摩擦性能</a:t>
                      </a:r>
                      <a:endParaRPr lang="zh-CN" altLang="en-US" sz="2000" b="1" dirty="0">
                        <a:latin typeface="微软雅黑" panose="020B0503020204020204" pitchFamily="34" charset="-122"/>
                        <a:ea typeface="微软雅黑" panose="020B0503020204020204" pitchFamily="34" charset="-122"/>
                      </a:endParaRPr>
                    </a:p>
                  </a:txBody>
                  <a:tcPr/>
                </a:tc>
                <a:tc>
                  <a:txBody>
                    <a:bodyPr/>
                    <a:lstStyle/>
                    <a:p>
                      <a:pPr marL="0" algn="l" defTabSz="914400" rtl="0" eaLnBrk="1" latinLnBrk="0" hangingPunct="1"/>
                      <a:r>
                        <a:rPr lang="zh-CN" altLang="en-US" sz="2000" b="1" kern="1200" dirty="0" smtClean="0">
                          <a:solidFill>
                            <a:schemeClr val="dk1"/>
                          </a:solidFill>
                          <a:latin typeface="微软雅黑" panose="020B0503020204020204" pitchFamily="34" charset="-122"/>
                          <a:ea typeface="微软雅黑" panose="020B0503020204020204" pitchFamily="34" charset="-122"/>
                          <a:cs typeface="+mn-cs"/>
                        </a:rPr>
                        <a:t>有机脂肪酸</a:t>
                      </a:r>
                      <a:endParaRPr lang="zh-CN" altLang="en-US" sz="2000" b="1" kern="1200" dirty="0">
                        <a:solidFill>
                          <a:schemeClr val="dk1"/>
                        </a:solidFill>
                        <a:latin typeface="微软雅黑" panose="020B0503020204020204" pitchFamily="34" charset="-122"/>
                        <a:ea typeface="微软雅黑" panose="020B0503020204020204" pitchFamily="34" charset="-122"/>
                        <a:cs typeface="+mn-cs"/>
                      </a:endParaRPr>
                    </a:p>
                  </a:txBody>
                  <a:tcPr/>
                </a:tc>
              </a:tr>
              <a:tr h="476680">
                <a:tc>
                  <a:txBody>
                    <a:bodyPr/>
                    <a:lstStyle/>
                    <a:p>
                      <a:r>
                        <a:rPr lang="zh-CN" altLang="en-US" sz="2000" b="1" dirty="0" smtClean="0">
                          <a:latin typeface="微软雅黑" panose="020B0503020204020204" pitchFamily="34" charset="-122"/>
                          <a:ea typeface="微软雅黑" panose="020B0503020204020204" pitchFamily="34" charset="-122"/>
                        </a:rPr>
                        <a:t>抗泡沫剂</a:t>
                      </a:r>
                      <a:endParaRPr lang="zh-CN" altLang="en-US" sz="2000" b="1" dirty="0">
                        <a:latin typeface="微软雅黑" panose="020B0503020204020204" pitchFamily="34" charset="-122"/>
                        <a:ea typeface="微软雅黑" panose="020B0503020204020204" pitchFamily="34" charset="-122"/>
                      </a:endParaRPr>
                    </a:p>
                  </a:txBody>
                  <a:tcPr/>
                </a:tc>
                <a:tc>
                  <a:txBody>
                    <a:bodyPr/>
                    <a:lstStyle/>
                    <a:p>
                      <a:r>
                        <a:rPr lang="zh-CN" altLang="en-US" sz="2000" b="1" dirty="0" smtClean="0">
                          <a:latin typeface="微软雅黑" panose="020B0503020204020204" pitchFamily="34" charset="-122"/>
                          <a:ea typeface="微软雅黑" panose="020B0503020204020204" pitchFamily="34" charset="-122"/>
                        </a:rPr>
                        <a:t>减少泡沫（油中的空气）的行程</a:t>
                      </a:r>
                      <a:endParaRPr lang="zh-CN" altLang="en-US" sz="2000" b="1" dirty="0">
                        <a:latin typeface="微软雅黑" panose="020B0503020204020204" pitchFamily="34" charset="-122"/>
                        <a:ea typeface="微软雅黑" panose="020B0503020204020204"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000" b="1" kern="1200" dirty="0" smtClean="0">
                          <a:solidFill>
                            <a:schemeClr val="dk1"/>
                          </a:solidFill>
                          <a:latin typeface="微软雅黑" panose="020B0503020204020204" pitchFamily="34" charset="-122"/>
                          <a:ea typeface="微软雅黑" panose="020B0503020204020204" pitchFamily="34" charset="-122"/>
                          <a:cs typeface="+mn-cs"/>
                        </a:rPr>
                        <a:t>硅酮</a:t>
                      </a:r>
                    </a:p>
                  </a:txBody>
                  <a:tcPr/>
                </a:tc>
              </a:tr>
              <a:tr h="476680">
                <a:tc>
                  <a:txBody>
                    <a:bodyPr/>
                    <a:lstStyle/>
                    <a:p>
                      <a:r>
                        <a:rPr lang="zh-CN" altLang="en-US" sz="2000" b="1" dirty="0" smtClean="0">
                          <a:latin typeface="微软雅黑" panose="020B0503020204020204" pitchFamily="34" charset="-122"/>
                          <a:ea typeface="微软雅黑" panose="020B0503020204020204" pitchFamily="34" charset="-122"/>
                        </a:rPr>
                        <a:t>黏度指数改进剂</a:t>
                      </a:r>
                      <a:endParaRPr lang="zh-CN" altLang="en-US" sz="2000" b="1" dirty="0">
                        <a:latin typeface="微软雅黑" panose="020B0503020204020204" pitchFamily="34" charset="-122"/>
                        <a:ea typeface="微软雅黑" panose="020B0503020204020204" pitchFamily="34" charset="-122"/>
                      </a:endParaRPr>
                    </a:p>
                  </a:txBody>
                  <a:tcPr/>
                </a:tc>
                <a:tc>
                  <a:txBody>
                    <a:bodyPr/>
                    <a:lstStyle/>
                    <a:p>
                      <a:r>
                        <a:rPr lang="zh-CN" altLang="en-US" sz="2000" b="1" dirty="0" smtClean="0">
                          <a:latin typeface="微软雅黑" panose="020B0503020204020204" pitchFamily="34" charset="-122"/>
                          <a:ea typeface="微软雅黑" panose="020B0503020204020204" pitchFamily="34" charset="-122"/>
                        </a:rPr>
                        <a:t>改良黏度</a:t>
                      </a:r>
                      <a:r>
                        <a:rPr lang="en-US" altLang="zh-CN" sz="2000" b="1" dirty="0" smtClean="0">
                          <a:latin typeface="微软雅黑" panose="020B0503020204020204" pitchFamily="34" charset="-122"/>
                          <a:ea typeface="微软雅黑" panose="020B0503020204020204" pitchFamily="34" charset="-122"/>
                        </a:rPr>
                        <a:t>-</a:t>
                      </a:r>
                      <a:r>
                        <a:rPr lang="zh-CN" altLang="en-US" sz="2000" b="1" dirty="0" smtClean="0">
                          <a:latin typeface="微软雅黑" panose="020B0503020204020204" pitchFamily="34" charset="-122"/>
                          <a:ea typeface="微软雅黑" panose="020B0503020204020204" pitchFamily="34" charset="-122"/>
                        </a:rPr>
                        <a:t>温度特性</a:t>
                      </a:r>
                      <a:endParaRPr lang="zh-CN" altLang="en-US" sz="2000" b="1" dirty="0">
                        <a:latin typeface="微软雅黑" panose="020B0503020204020204" pitchFamily="34" charset="-122"/>
                        <a:ea typeface="微软雅黑" panose="020B0503020204020204" pitchFamily="34" charset="-122"/>
                      </a:endParaRPr>
                    </a:p>
                  </a:txBody>
                  <a:tcPr/>
                </a:tc>
                <a:tc>
                  <a:txBody>
                    <a:bodyPr/>
                    <a:lstStyle/>
                    <a:p>
                      <a:pPr marL="0" algn="l" defTabSz="914400" rtl="0" eaLnBrk="1" latinLnBrk="0" hangingPunct="1"/>
                      <a:r>
                        <a:rPr lang="zh-CN" altLang="en-US" sz="2000" b="1" kern="1200" dirty="0" smtClean="0">
                          <a:solidFill>
                            <a:schemeClr val="dk1"/>
                          </a:solidFill>
                          <a:latin typeface="微软雅黑" panose="020B0503020204020204" pitchFamily="34" charset="-122"/>
                          <a:ea typeface="微软雅黑" panose="020B0503020204020204" pitchFamily="34" charset="-122"/>
                          <a:cs typeface="+mn-cs"/>
                        </a:rPr>
                        <a:t>聚合物和共聚物</a:t>
                      </a:r>
                      <a:endParaRPr lang="zh-CN" altLang="en-US" sz="2000" b="1" kern="1200" dirty="0">
                        <a:solidFill>
                          <a:schemeClr val="dk1"/>
                        </a:solidFill>
                        <a:latin typeface="微软雅黑" panose="020B0503020204020204" pitchFamily="34" charset="-122"/>
                        <a:ea typeface="微软雅黑" panose="020B0503020204020204" pitchFamily="34" charset="-122"/>
                        <a:cs typeface="+mn-cs"/>
                      </a:endParaRPr>
                    </a:p>
                  </a:txBody>
                  <a:tcPr/>
                </a:tc>
              </a:tr>
              <a:tr h="476680">
                <a:tc>
                  <a:txBody>
                    <a:bodyPr/>
                    <a:lstStyle/>
                    <a:p>
                      <a:r>
                        <a:rPr lang="en-US" altLang="zh-CN" sz="2000" b="1" dirty="0" smtClean="0">
                          <a:latin typeface="微软雅黑" panose="020B0503020204020204" pitchFamily="34" charset="-122"/>
                          <a:ea typeface="微软雅黑" panose="020B0503020204020204" pitchFamily="34" charset="-122"/>
                        </a:rPr>
                        <a:t>EP</a:t>
                      </a:r>
                      <a:r>
                        <a:rPr lang="zh-CN" altLang="en-US" sz="2000" b="1" dirty="0" smtClean="0">
                          <a:latin typeface="微软雅黑" panose="020B0503020204020204" pitchFamily="34" charset="-122"/>
                          <a:ea typeface="微软雅黑" panose="020B0503020204020204" pitchFamily="34" charset="-122"/>
                        </a:rPr>
                        <a:t>添加剂</a:t>
                      </a:r>
                      <a:endParaRPr lang="zh-CN" altLang="en-US" sz="2000" b="1" dirty="0">
                        <a:latin typeface="微软雅黑" panose="020B0503020204020204" pitchFamily="34" charset="-122"/>
                        <a:ea typeface="微软雅黑" panose="020B0503020204020204" pitchFamily="34" charset="-122"/>
                      </a:endParaRPr>
                    </a:p>
                  </a:txBody>
                  <a:tcPr/>
                </a:tc>
                <a:tc>
                  <a:txBody>
                    <a:bodyPr/>
                    <a:lstStyle/>
                    <a:p>
                      <a:r>
                        <a:rPr lang="zh-CN" altLang="en-US" sz="2000" b="1" dirty="0" smtClean="0">
                          <a:latin typeface="微软雅黑" panose="020B0503020204020204" pitchFamily="34" charset="-122"/>
                          <a:ea typeface="微软雅黑" panose="020B0503020204020204" pitchFamily="34" charset="-122"/>
                        </a:rPr>
                        <a:t>控制极大负荷条件下的磨损</a:t>
                      </a:r>
                      <a:endParaRPr lang="zh-CN" altLang="en-US" sz="2000" b="1" dirty="0">
                        <a:latin typeface="微软雅黑" panose="020B0503020204020204" pitchFamily="34" charset="-122"/>
                        <a:ea typeface="微软雅黑" panose="020B0503020204020204" pitchFamily="34" charset="-122"/>
                      </a:endParaRPr>
                    </a:p>
                  </a:txBody>
                  <a:tcPr/>
                </a:tc>
                <a:tc>
                  <a:txBody>
                    <a:bodyPr/>
                    <a:lstStyle/>
                    <a:p>
                      <a:pPr marL="0" algn="l" defTabSz="914400" rtl="0" eaLnBrk="1" latinLnBrk="0" hangingPunct="1"/>
                      <a:r>
                        <a:rPr lang="zh-CN" altLang="en-US" sz="2000" b="1" kern="1200" dirty="0" smtClean="0">
                          <a:solidFill>
                            <a:schemeClr val="dk1"/>
                          </a:solidFill>
                          <a:latin typeface="微软雅黑" panose="020B0503020204020204" pitchFamily="34" charset="-122"/>
                          <a:ea typeface="微软雅黑" panose="020B0503020204020204" pitchFamily="34" charset="-122"/>
                          <a:cs typeface="+mn-cs"/>
                        </a:rPr>
                        <a:t>磷、硫、氯化合物</a:t>
                      </a:r>
                      <a:endParaRPr lang="zh-CN" altLang="en-US" sz="2000" b="1" kern="1200" dirty="0">
                        <a:solidFill>
                          <a:schemeClr val="dk1"/>
                        </a:solidFill>
                        <a:latin typeface="微软雅黑" panose="020B0503020204020204" pitchFamily="34" charset="-122"/>
                        <a:ea typeface="微软雅黑" panose="020B0503020204020204" pitchFamily="34" charset="-122"/>
                        <a:cs typeface="+mn-cs"/>
                      </a:endParaRPr>
                    </a:p>
                  </a:txBody>
                  <a:tcPr/>
                </a:tc>
              </a:tr>
            </a:tbl>
          </a:graphicData>
        </a:graphic>
      </p:graphicFrame>
    </p:spTree>
    <p:extLst>
      <p:ext uri="{BB962C8B-B14F-4D97-AF65-F5344CB8AC3E}">
        <p14:creationId xmlns:p14="http://schemas.microsoft.com/office/powerpoint/2010/main" val="1851106645"/>
      </p:ext>
    </p:extLst>
  </p:cSld>
  <p:clrMapOvr>
    <a:masterClrMapping/>
  </p:clrMapOvr>
  <p:transition advTm="6762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0" name="Rectangle 2"/>
          <p:cNvSpPr>
            <a:spLocks noChangeArrowheads="1"/>
          </p:cNvSpPr>
          <p:nvPr/>
        </p:nvSpPr>
        <p:spPr bwMode="auto">
          <a:xfrm>
            <a:off x="1652336" y="595984"/>
            <a:ext cx="882315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algn="ctr" fontAlgn="base">
              <a:spcBef>
                <a:spcPct val="0"/>
              </a:spcBef>
              <a:spcAft>
                <a:spcPct val="0"/>
              </a:spcAft>
            </a:pPr>
            <a:r>
              <a:rPr lang="zh-CN" altLang="en-US" sz="2800" b="0" dirty="0">
                <a:solidFill>
                  <a:srgbClr val="3333CC"/>
                </a:solidFill>
                <a:latin typeface="微软雅黑" pitchFamily="34" charset="-122"/>
                <a:ea typeface="微软雅黑" pitchFamily="34" charset="-122"/>
              </a:rPr>
              <a:t>国内润滑油添加剂</a:t>
            </a:r>
            <a:r>
              <a:rPr lang="zh-CN" altLang="en-US" sz="2800" b="0" dirty="0" smtClean="0">
                <a:solidFill>
                  <a:srgbClr val="3333CC"/>
                </a:solidFill>
                <a:latin typeface="微软雅黑" pitchFamily="34" charset="-122"/>
                <a:ea typeface="微软雅黑" pitchFamily="34" charset="-122"/>
              </a:rPr>
              <a:t>分组</a:t>
            </a:r>
            <a:r>
              <a:rPr lang="en-US" altLang="zh-CN" sz="2800" b="0" dirty="0" smtClean="0">
                <a:solidFill>
                  <a:srgbClr val="3333CC"/>
                </a:solidFill>
                <a:latin typeface="微软雅黑" pitchFamily="34" charset="-122"/>
                <a:ea typeface="微软雅黑" pitchFamily="34" charset="-122"/>
              </a:rPr>
              <a:t>—</a:t>
            </a:r>
            <a:r>
              <a:rPr lang="zh-CN" altLang="en-US" sz="2800" b="0" dirty="0">
                <a:solidFill>
                  <a:srgbClr val="3333CC"/>
                </a:solidFill>
                <a:latin typeface="微软雅黑" pitchFamily="34" charset="-122"/>
                <a:ea typeface="微软雅黑" pitchFamily="34" charset="-122"/>
              </a:rPr>
              <a:t>单剂</a:t>
            </a:r>
          </a:p>
        </p:txBody>
      </p:sp>
      <p:sp>
        <p:nvSpPr>
          <p:cNvPr id="4101" name="Text Box 4"/>
          <p:cNvSpPr txBox="1">
            <a:spLocks noChangeArrowheads="1"/>
          </p:cNvSpPr>
          <p:nvPr/>
        </p:nvSpPr>
        <p:spPr bwMode="auto">
          <a:xfrm>
            <a:off x="1983541" y="1306515"/>
            <a:ext cx="7705724" cy="432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fontAlgn="base">
              <a:spcBef>
                <a:spcPct val="50000"/>
              </a:spcBef>
              <a:spcAft>
                <a:spcPct val="0"/>
              </a:spcAft>
              <a:buClr>
                <a:srgbClr val="CC0000"/>
              </a:buClr>
              <a:buFont typeface="Wingdings" panose="05000000000000000000" pitchFamily="2" charset="2"/>
              <a:buChar char="Ø"/>
            </a:pPr>
            <a:r>
              <a:rPr lang="en-US" altLang="zh-CN" sz="2200" dirty="0">
                <a:solidFill>
                  <a:srgbClr val="000000"/>
                </a:solidFill>
                <a:ea typeface="宋体" panose="02010600030101010101" pitchFamily="2" charset="-122"/>
              </a:rPr>
              <a:t>  </a:t>
            </a:r>
            <a:r>
              <a:rPr lang="zh-CN" altLang="en-US" sz="2200" dirty="0">
                <a:solidFill>
                  <a:srgbClr val="000000"/>
                </a:solidFill>
                <a:latin typeface="微软雅黑" pitchFamily="34" charset="-122"/>
                <a:ea typeface="微软雅黑" pitchFamily="34" charset="-122"/>
              </a:rPr>
              <a:t>根据</a:t>
            </a:r>
            <a:r>
              <a:rPr lang="en-US" altLang="zh-CN" sz="2200" dirty="0">
                <a:solidFill>
                  <a:srgbClr val="000000"/>
                </a:solidFill>
                <a:latin typeface="微软雅黑" pitchFamily="34" charset="-122"/>
                <a:ea typeface="微软雅黑" pitchFamily="34" charset="-122"/>
              </a:rPr>
              <a:t>SH/T 0389-92《</a:t>
            </a:r>
            <a:r>
              <a:rPr lang="zh-CN" altLang="en-US" sz="2200" dirty="0">
                <a:solidFill>
                  <a:srgbClr val="000000"/>
                </a:solidFill>
                <a:latin typeface="微软雅黑" pitchFamily="34" charset="-122"/>
                <a:ea typeface="微软雅黑" pitchFamily="34" charset="-122"/>
              </a:rPr>
              <a:t>石油添加剂的分类</a:t>
            </a:r>
            <a:r>
              <a:rPr lang="en-US" altLang="zh-CN" sz="2200" dirty="0">
                <a:solidFill>
                  <a:srgbClr val="000000"/>
                </a:solidFill>
                <a:latin typeface="微软雅黑" pitchFamily="34" charset="-122"/>
                <a:ea typeface="微软雅黑" pitchFamily="34" charset="-122"/>
              </a:rPr>
              <a:t>》</a:t>
            </a:r>
          </a:p>
        </p:txBody>
      </p:sp>
      <p:graphicFrame>
        <p:nvGraphicFramePr>
          <p:cNvPr id="2" name="表格 1"/>
          <p:cNvGraphicFramePr>
            <a:graphicFrameLocks noGrp="1"/>
          </p:cNvGraphicFramePr>
          <p:nvPr>
            <p:extLst>
              <p:ext uri="{D42A27DB-BD31-4B8C-83A1-F6EECF244321}">
                <p14:modId xmlns:p14="http://schemas.microsoft.com/office/powerpoint/2010/main" val="2502331660"/>
              </p:ext>
            </p:extLst>
          </p:nvPr>
        </p:nvGraphicFramePr>
        <p:xfrm>
          <a:off x="2272298" y="1780675"/>
          <a:ext cx="8127999" cy="4379494"/>
        </p:xfrm>
        <a:graphic>
          <a:graphicData uri="http://schemas.openxmlformats.org/drawingml/2006/table">
            <a:tbl>
              <a:tblPr firstRow="1" bandRow="1">
                <a:tableStyleId>{9D7B26C5-4107-4FEC-AEDC-1716B250A1EF}</a:tableStyleId>
              </a:tblPr>
              <a:tblGrid>
                <a:gridCol w="2709333"/>
                <a:gridCol w="2709333"/>
                <a:gridCol w="2709333"/>
              </a:tblGrid>
              <a:tr h="287634">
                <a:tc>
                  <a:txBody>
                    <a:bodyPr/>
                    <a:lstStyle/>
                    <a:p>
                      <a:pPr algn="just">
                        <a:spcAft>
                          <a:spcPts val="0"/>
                        </a:spcAft>
                      </a:pPr>
                      <a:r>
                        <a:rPr lang="zh-CN" sz="1800" kern="100" dirty="0">
                          <a:effectLst/>
                          <a:latin typeface="微软雅黑" pitchFamily="34" charset="-122"/>
                          <a:ea typeface="微软雅黑" pitchFamily="34" charset="-122"/>
                        </a:rPr>
                        <a:t>组号</a:t>
                      </a:r>
                    </a:p>
                  </a:txBody>
                  <a:tcPr marL="68580" marR="68580" marT="0" marB="0" anchor="ctr"/>
                </a:tc>
                <a:tc>
                  <a:txBody>
                    <a:bodyPr/>
                    <a:lstStyle/>
                    <a:p>
                      <a:pPr algn="just">
                        <a:spcAft>
                          <a:spcPts val="0"/>
                        </a:spcAft>
                      </a:pPr>
                      <a:r>
                        <a:rPr lang="zh-CN" sz="1800" kern="100" dirty="0">
                          <a:effectLst/>
                          <a:latin typeface="微软雅黑" pitchFamily="34" charset="-122"/>
                          <a:ea typeface="微软雅黑" pitchFamily="34" charset="-122"/>
                        </a:rPr>
                        <a:t>组别</a:t>
                      </a:r>
                    </a:p>
                  </a:txBody>
                  <a:tcPr marL="68580" marR="68580" marT="0" marB="0" anchor="ctr"/>
                </a:tc>
                <a:tc>
                  <a:txBody>
                    <a:bodyPr/>
                    <a:lstStyle/>
                    <a:p>
                      <a:pPr algn="just">
                        <a:spcAft>
                          <a:spcPts val="0"/>
                        </a:spcAft>
                      </a:pPr>
                      <a:r>
                        <a:rPr lang="zh-CN" sz="1800" kern="100" dirty="0">
                          <a:effectLst/>
                          <a:latin typeface="微软雅黑" pitchFamily="34" charset="-122"/>
                          <a:ea typeface="微软雅黑" pitchFamily="34" charset="-122"/>
                        </a:rPr>
                        <a:t>代号</a:t>
                      </a:r>
                    </a:p>
                  </a:txBody>
                  <a:tcPr marL="68580" marR="68580" marT="0" marB="0" anchor="ctr"/>
                </a:tc>
              </a:tr>
              <a:tr h="527489">
                <a:tc>
                  <a:txBody>
                    <a:bodyPr/>
                    <a:lstStyle/>
                    <a:p>
                      <a:pPr algn="just">
                        <a:spcAft>
                          <a:spcPts val="0"/>
                        </a:spcAft>
                      </a:pPr>
                      <a:r>
                        <a:rPr lang="en-US" sz="1800" kern="100" dirty="0">
                          <a:effectLst/>
                          <a:latin typeface="微软雅黑" pitchFamily="34" charset="-122"/>
                          <a:ea typeface="微软雅黑" pitchFamily="34" charset="-122"/>
                        </a:rPr>
                        <a:t>1</a:t>
                      </a:r>
                      <a:endParaRPr lang="zh-CN" sz="1800" kern="100" dirty="0">
                        <a:effectLst/>
                        <a:latin typeface="微软雅黑" pitchFamily="34" charset="-122"/>
                        <a:ea typeface="微软雅黑" pitchFamily="34" charset="-122"/>
                      </a:endParaRPr>
                    </a:p>
                  </a:txBody>
                  <a:tcPr marL="68580" marR="68580" marT="0" marB="0" anchor="ctr">
                    <a:noFill/>
                  </a:tcPr>
                </a:tc>
                <a:tc>
                  <a:txBody>
                    <a:bodyPr/>
                    <a:lstStyle/>
                    <a:p>
                      <a:pPr algn="just">
                        <a:spcAft>
                          <a:spcPts val="0"/>
                        </a:spcAft>
                      </a:pPr>
                      <a:r>
                        <a:rPr lang="zh-CN" sz="1800" kern="100" dirty="0">
                          <a:effectLst/>
                          <a:latin typeface="微软雅黑" pitchFamily="34" charset="-122"/>
                          <a:ea typeface="微软雅黑" pitchFamily="34" charset="-122"/>
                        </a:rPr>
                        <a:t>清净剂和分散剂</a:t>
                      </a:r>
                    </a:p>
                  </a:txBody>
                  <a:tcPr marL="68580" marR="68580" marT="0" marB="0" anchor="ctr">
                    <a:noFill/>
                  </a:tcPr>
                </a:tc>
                <a:tc>
                  <a:txBody>
                    <a:bodyPr/>
                    <a:lstStyle/>
                    <a:p>
                      <a:pPr algn="just">
                        <a:spcAft>
                          <a:spcPts val="0"/>
                        </a:spcAft>
                      </a:pPr>
                      <a:r>
                        <a:rPr lang="en-US" sz="1800" kern="100">
                          <a:effectLst/>
                          <a:latin typeface="微软雅黑" pitchFamily="34" charset="-122"/>
                          <a:ea typeface="微软雅黑" pitchFamily="34" charset="-122"/>
                        </a:rPr>
                        <a:t>T1</a:t>
                      </a:r>
                      <a:r>
                        <a:rPr lang="zh-CN" sz="1800" kern="100">
                          <a:effectLst/>
                          <a:latin typeface="微软雅黑" pitchFamily="34" charset="-122"/>
                          <a:ea typeface="微软雅黑" pitchFamily="34" charset="-122"/>
                        </a:rPr>
                        <a:t>××</a:t>
                      </a:r>
                    </a:p>
                  </a:txBody>
                  <a:tcPr marL="68580" marR="68580" marT="0" marB="0" anchor="ctr">
                    <a:noFill/>
                  </a:tcPr>
                </a:tc>
              </a:tr>
              <a:tr h="351659">
                <a:tc>
                  <a:txBody>
                    <a:bodyPr/>
                    <a:lstStyle/>
                    <a:p>
                      <a:pPr algn="just">
                        <a:spcAft>
                          <a:spcPts val="0"/>
                        </a:spcAft>
                      </a:pPr>
                      <a:r>
                        <a:rPr lang="en-US" sz="1800" kern="100" dirty="0">
                          <a:effectLst/>
                          <a:latin typeface="微软雅黑" pitchFamily="34" charset="-122"/>
                          <a:ea typeface="微软雅黑" pitchFamily="34" charset="-122"/>
                        </a:rPr>
                        <a:t>2</a:t>
                      </a:r>
                      <a:endParaRPr lang="zh-CN" sz="1800" kern="100" dirty="0">
                        <a:effectLst/>
                        <a:latin typeface="微软雅黑" pitchFamily="34" charset="-122"/>
                        <a:ea typeface="微软雅黑" pitchFamily="34" charset="-122"/>
                      </a:endParaRPr>
                    </a:p>
                  </a:txBody>
                  <a:tcPr marL="68580" marR="68580" marT="0" marB="0" anchor="ctr"/>
                </a:tc>
                <a:tc>
                  <a:txBody>
                    <a:bodyPr/>
                    <a:lstStyle/>
                    <a:p>
                      <a:pPr algn="just">
                        <a:spcAft>
                          <a:spcPts val="0"/>
                        </a:spcAft>
                      </a:pPr>
                      <a:r>
                        <a:rPr lang="zh-CN" sz="1800" kern="100" dirty="0">
                          <a:effectLst/>
                          <a:latin typeface="微软雅黑" pitchFamily="34" charset="-122"/>
                          <a:ea typeface="微软雅黑" pitchFamily="34" charset="-122"/>
                        </a:rPr>
                        <a:t>抗氧防腐剂</a:t>
                      </a:r>
                    </a:p>
                  </a:txBody>
                  <a:tcPr marL="68580" marR="68580" marT="0" marB="0" anchor="ctr"/>
                </a:tc>
                <a:tc>
                  <a:txBody>
                    <a:bodyPr/>
                    <a:lstStyle/>
                    <a:p>
                      <a:pPr algn="just">
                        <a:spcAft>
                          <a:spcPts val="0"/>
                        </a:spcAft>
                      </a:pPr>
                      <a:r>
                        <a:rPr lang="en-US" sz="1800" kern="100" dirty="0">
                          <a:effectLst/>
                          <a:latin typeface="微软雅黑" pitchFamily="34" charset="-122"/>
                          <a:ea typeface="微软雅黑" pitchFamily="34" charset="-122"/>
                        </a:rPr>
                        <a:t>T2</a:t>
                      </a:r>
                      <a:r>
                        <a:rPr lang="zh-CN" sz="1800" kern="100" dirty="0">
                          <a:effectLst/>
                          <a:latin typeface="微软雅黑" pitchFamily="34" charset="-122"/>
                          <a:ea typeface="微软雅黑" pitchFamily="34" charset="-122"/>
                        </a:rPr>
                        <a:t>××</a:t>
                      </a:r>
                    </a:p>
                  </a:txBody>
                  <a:tcPr marL="68580" marR="68580" marT="0" marB="0" anchor="ctr"/>
                </a:tc>
              </a:tr>
              <a:tr h="351659">
                <a:tc>
                  <a:txBody>
                    <a:bodyPr/>
                    <a:lstStyle/>
                    <a:p>
                      <a:pPr algn="just">
                        <a:spcAft>
                          <a:spcPts val="0"/>
                        </a:spcAft>
                      </a:pPr>
                      <a:r>
                        <a:rPr lang="en-US" sz="1800" kern="100" dirty="0">
                          <a:effectLst/>
                          <a:latin typeface="微软雅黑" pitchFamily="34" charset="-122"/>
                          <a:ea typeface="微软雅黑" pitchFamily="34" charset="-122"/>
                        </a:rPr>
                        <a:t>3</a:t>
                      </a:r>
                      <a:endParaRPr lang="zh-CN" sz="1800" kern="100" dirty="0">
                        <a:effectLst/>
                        <a:latin typeface="微软雅黑" pitchFamily="34" charset="-122"/>
                        <a:ea typeface="微软雅黑" pitchFamily="34" charset="-122"/>
                      </a:endParaRPr>
                    </a:p>
                  </a:txBody>
                  <a:tcPr marL="68580" marR="68580" marT="0" marB="0" anchor="ctr">
                    <a:noFill/>
                  </a:tcPr>
                </a:tc>
                <a:tc>
                  <a:txBody>
                    <a:bodyPr/>
                    <a:lstStyle/>
                    <a:p>
                      <a:pPr algn="just">
                        <a:spcAft>
                          <a:spcPts val="0"/>
                        </a:spcAft>
                      </a:pPr>
                      <a:r>
                        <a:rPr lang="zh-CN" sz="1800" kern="100" dirty="0">
                          <a:effectLst/>
                          <a:latin typeface="微软雅黑" pitchFamily="34" charset="-122"/>
                          <a:ea typeface="微软雅黑" pitchFamily="34" charset="-122"/>
                        </a:rPr>
                        <a:t>极压抗磨剂</a:t>
                      </a:r>
                    </a:p>
                  </a:txBody>
                  <a:tcPr marL="68580" marR="68580" marT="0" marB="0" anchor="ctr">
                    <a:noFill/>
                  </a:tcPr>
                </a:tc>
                <a:tc>
                  <a:txBody>
                    <a:bodyPr/>
                    <a:lstStyle/>
                    <a:p>
                      <a:pPr algn="just">
                        <a:spcAft>
                          <a:spcPts val="0"/>
                        </a:spcAft>
                      </a:pPr>
                      <a:r>
                        <a:rPr lang="en-US" sz="1800" kern="100" dirty="0">
                          <a:effectLst/>
                          <a:latin typeface="微软雅黑" pitchFamily="34" charset="-122"/>
                          <a:ea typeface="微软雅黑" pitchFamily="34" charset="-122"/>
                        </a:rPr>
                        <a:t>T3</a:t>
                      </a:r>
                      <a:r>
                        <a:rPr lang="zh-CN" sz="1800" kern="100" dirty="0">
                          <a:effectLst/>
                          <a:latin typeface="微软雅黑" pitchFamily="34" charset="-122"/>
                          <a:ea typeface="微软雅黑" pitchFamily="34" charset="-122"/>
                        </a:rPr>
                        <a:t>××</a:t>
                      </a:r>
                    </a:p>
                  </a:txBody>
                  <a:tcPr marL="68580" marR="68580" marT="0" marB="0" anchor="ctr">
                    <a:noFill/>
                  </a:tcPr>
                </a:tc>
              </a:tr>
              <a:tr h="527489">
                <a:tc>
                  <a:txBody>
                    <a:bodyPr/>
                    <a:lstStyle/>
                    <a:p>
                      <a:pPr algn="just">
                        <a:spcAft>
                          <a:spcPts val="0"/>
                        </a:spcAft>
                      </a:pPr>
                      <a:r>
                        <a:rPr lang="en-US" sz="1800" kern="100">
                          <a:effectLst/>
                          <a:latin typeface="微软雅黑" pitchFamily="34" charset="-122"/>
                          <a:ea typeface="微软雅黑" pitchFamily="34" charset="-122"/>
                        </a:rPr>
                        <a:t>4</a:t>
                      </a:r>
                      <a:endParaRPr lang="zh-CN" sz="1800" kern="100">
                        <a:effectLst/>
                        <a:latin typeface="微软雅黑" pitchFamily="34" charset="-122"/>
                        <a:ea typeface="微软雅黑" pitchFamily="34" charset="-122"/>
                      </a:endParaRPr>
                    </a:p>
                  </a:txBody>
                  <a:tcPr marL="68580" marR="68580" marT="0" marB="0" anchor="ctr"/>
                </a:tc>
                <a:tc>
                  <a:txBody>
                    <a:bodyPr/>
                    <a:lstStyle/>
                    <a:p>
                      <a:pPr algn="just">
                        <a:spcAft>
                          <a:spcPts val="0"/>
                        </a:spcAft>
                      </a:pPr>
                      <a:r>
                        <a:rPr lang="zh-CN" sz="1800" kern="100" dirty="0">
                          <a:effectLst/>
                          <a:latin typeface="微软雅黑" pitchFamily="34" charset="-122"/>
                          <a:ea typeface="微软雅黑" pitchFamily="34" charset="-122"/>
                        </a:rPr>
                        <a:t>油性剂和摩擦改进剂</a:t>
                      </a:r>
                    </a:p>
                  </a:txBody>
                  <a:tcPr marL="68580" marR="68580" marT="0" marB="0" anchor="ctr"/>
                </a:tc>
                <a:tc>
                  <a:txBody>
                    <a:bodyPr/>
                    <a:lstStyle/>
                    <a:p>
                      <a:pPr algn="just">
                        <a:spcAft>
                          <a:spcPts val="0"/>
                        </a:spcAft>
                      </a:pPr>
                      <a:r>
                        <a:rPr lang="en-US" sz="1800" kern="100" dirty="0">
                          <a:effectLst/>
                          <a:latin typeface="微软雅黑" pitchFamily="34" charset="-122"/>
                          <a:ea typeface="微软雅黑" pitchFamily="34" charset="-122"/>
                        </a:rPr>
                        <a:t>T4</a:t>
                      </a:r>
                      <a:r>
                        <a:rPr lang="zh-CN" sz="1800" kern="100" dirty="0">
                          <a:effectLst/>
                          <a:latin typeface="微软雅黑" pitchFamily="34" charset="-122"/>
                          <a:ea typeface="微软雅黑" pitchFamily="34" charset="-122"/>
                        </a:rPr>
                        <a:t>××</a:t>
                      </a:r>
                    </a:p>
                  </a:txBody>
                  <a:tcPr marL="68580" marR="68580" marT="0" marB="0" anchor="ctr"/>
                </a:tc>
              </a:tr>
              <a:tr h="527489">
                <a:tc>
                  <a:txBody>
                    <a:bodyPr/>
                    <a:lstStyle/>
                    <a:p>
                      <a:pPr algn="just">
                        <a:spcAft>
                          <a:spcPts val="0"/>
                        </a:spcAft>
                      </a:pPr>
                      <a:r>
                        <a:rPr lang="en-US" sz="1800" kern="100">
                          <a:effectLst/>
                          <a:latin typeface="微软雅黑" pitchFamily="34" charset="-122"/>
                          <a:ea typeface="微软雅黑" pitchFamily="34" charset="-122"/>
                        </a:rPr>
                        <a:t>5</a:t>
                      </a:r>
                      <a:endParaRPr lang="zh-CN" sz="1800" kern="100">
                        <a:effectLst/>
                        <a:latin typeface="微软雅黑" pitchFamily="34" charset="-122"/>
                        <a:ea typeface="微软雅黑" pitchFamily="34" charset="-122"/>
                      </a:endParaRPr>
                    </a:p>
                  </a:txBody>
                  <a:tcPr marL="68580" marR="68580" marT="0" marB="0" anchor="ctr">
                    <a:noFill/>
                  </a:tcPr>
                </a:tc>
                <a:tc>
                  <a:txBody>
                    <a:bodyPr/>
                    <a:lstStyle/>
                    <a:p>
                      <a:pPr algn="just">
                        <a:spcAft>
                          <a:spcPts val="0"/>
                        </a:spcAft>
                      </a:pPr>
                      <a:r>
                        <a:rPr lang="zh-CN" sz="1800" kern="100" dirty="0">
                          <a:effectLst/>
                          <a:latin typeface="微软雅黑" pitchFamily="34" charset="-122"/>
                          <a:ea typeface="微软雅黑" pitchFamily="34" charset="-122"/>
                        </a:rPr>
                        <a:t>抗氧剂和金属减活剂</a:t>
                      </a:r>
                    </a:p>
                  </a:txBody>
                  <a:tcPr marL="68580" marR="68580" marT="0" marB="0" anchor="ctr">
                    <a:noFill/>
                  </a:tcPr>
                </a:tc>
                <a:tc>
                  <a:txBody>
                    <a:bodyPr/>
                    <a:lstStyle/>
                    <a:p>
                      <a:pPr algn="just">
                        <a:spcAft>
                          <a:spcPts val="0"/>
                        </a:spcAft>
                      </a:pPr>
                      <a:r>
                        <a:rPr lang="en-US" sz="1800" kern="100" dirty="0">
                          <a:effectLst/>
                          <a:latin typeface="微软雅黑" pitchFamily="34" charset="-122"/>
                          <a:ea typeface="微软雅黑" pitchFamily="34" charset="-122"/>
                        </a:rPr>
                        <a:t>T5</a:t>
                      </a:r>
                      <a:r>
                        <a:rPr lang="zh-CN" sz="1800" kern="100" dirty="0">
                          <a:effectLst/>
                          <a:latin typeface="微软雅黑" pitchFamily="34" charset="-122"/>
                          <a:ea typeface="微软雅黑" pitchFamily="34" charset="-122"/>
                        </a:rPr>
                        <a:t>××</a:t>
                      </a:r>
                    </a:p>
                  </a:txBody>
                  <a:tcPr marL="68580" marR="68580" marT="0" marB="0" anchor="ctr">
                    <a:noFill/>
                  </a:tcPr>
                </a:tc>
              </a:tr>
              <a:tr h="527489">
                <a:tc>
                  <a:txBody>
                    <a:bodyPr/>
                    <a:lstStyle/>
                    <a:p>
                      <a:pPr algn="just">
                        <a:spcAft>
                          <a:spcPts val="0"/>
                        </a:spcAft>
                      </a:pPr>
                      <a:r>
                        <a:rPr lang="en-US" sz="1800" kern="100">
                          <a:effectLst/>
                          <a:latin typeface="微软雅黑" pitchFamily="34" charset="-122"/>
                          <a:ea typeface="微软雅黑" pitchFamily="34" charset="-122"/>
                        </a:rPr>
                        <a:t>6</a:t>
                      </a:r>
                      <a:endParaRPr lang="zh-CN" sz="1800" kern="100">
                        <a:effectLst/>
                        <a:latin typeface="微软雅黑" pitchFamily="34" charset="-122"/>
                        <a:ea typeface="微软雅黑" pitchFamily="34" charset="-122"/>
                      </a:endParaRPr>
                    </a:p>
                  </a:txBody>
                  <a:tcPr marL="68580" marR="68580" marT="0" marB="0" anchor="ctr"/>
                </a:tc>
                <a:tc>
                  <a:txBody>
                    <a:bodyPr/>
                    <a:lstStyle/>
                    <a:p>
                      <a:pPr algn="just">
                        <a:spcAft>
                          <a:spcPts val="0"/>
                        </a:spcAft>
                      </a:pPr>
                      <a:r>
                        <a:rPr lang="zh-CN" sz="1800" kern="100" dirty="0">
                          <a:effectLst/>
                          <a:latin typeface="微软雅黑" pitchFamily="34" charset="-122"/>
                          <a:ea typeface="微软雅黑" pitchFamily="34" charset="-122"/>
                        </a:rPr>
                        <a:t>粘度指数改进剂</a:t>
                      </a:r>
                    </a:p>
                  </a:txBody>
                  <a:tcPr marL="68580" marR="68580" marT="0" marB="0" anchor="ctr"/>
                </a:tc>
                <a:tc>
                  <a:txBody>
                    <a:bodyPr/>
                    <a:lstStyle/>
                    <a:p>
                      <a:pPr algn="just">
                        <a:spcAft>
                          <a:spcPts val="0"/>
                        </a:spcAft>
                      </a:pPr>
                      <a:r>
                        <a:rPr lang="en-US" sz="1800" kern="100" dirty="0">
                          <a:effectLst/>
                          <a:latin typeface="微软雅黑" pitchFamily="34" charset="-122"/>
                          <a:ea typeface="微软雅黑" pitchFamily="34" charset="-122"/>
                        </a:rPr>
                        <a:t>T6</a:t>
                      </a:r>
                      <a:r>
                        <a:rPr lang="zh-CN" sz="1800" kern="100" dirty="0">
                          <a:effectLst/>
                          <a:latin typeface="微软雅黑" pitchFamily="34" charset="-122"/>
                          <a:ea typeface="微软雅黑" pitchFamily="34" charset="-122"/>
                        </a:rPr>
                        <a:t>××</a:t>
                      </a:r>
                    </a:p>
                  </a:txBody>
                  <a:tcPr marL="68580" marR="68580" marT="0" marB="0" anchor="ctr"/>
                </a:tc>
              </a:tr>
              <a:tr h="287634">
                <a:tc>
                  <a:txBody>
                    <a:bodyPr/>
                    <a:lstStyle/>
                    <a:p>
                      <a:pPr algn="just">
                        <a:spcAft>
                          <a:spcPts val="0"/>
                        </a:spcAft>
                      </a:pPr>
                      <a:r>
                        <a:rPr lang="en-US" sz="1800" kern="100">
                          <a:effectLst/>
                          <a:latin typeface="微软雅黑" pitchFamily="34" charset="-122"/>
                          <a:ea typeface="微软雅黑" pitchFamily="34" charset="-122"/>
                        </a:rPr>
                        <a:t>7</a:t>
                      </a:r>
                      <a:endParaRPr lang="zh-CN" sz="1800" kern="100">
                        <a:effectLst/>
                        <a:latin typeface="微软雅黑" pitchFamily="34" charset="-122"/>
                        <a:ea typeface="微软雅黑" pitchFamily="34" charset="-122"/>
                      </a:endParaRPr>
                    </a:p>
                  </a:txBody>
                  <a:tcPr marL="68580" marR="68580" marT="0" marB="0" anchor="ctr">
                    <a:noFill/>
                  </a:tcPr>
                </a:tc>
                <a:tc>
                  <a:txBody>
                    <a:bodyPr/>
                    <a:lstStyle/>
                    <a:p>
                      <a:pPr algn="just">
                        <a:spcAft>
                          <a:spcPts val="0"/>
                        </a:spcAft>
                      </a:pPr>
                      <a:r>
                        <a:rPr lang="zh-CN" sz="1800" kern="100" dirty="0">
                          <a:effectLst/>
                          <a:latin typeface="微软雅黑" pitchFamily="34" charset="-122"/>
                          <a:ea typeface="微软雅黑" pitchFamily="34" charset="-122"/>
                        </a:rPr>
                        <a:t>防锈剂</a:t>
                      </a:r>
                    </a:p>
                  </a:txBody>
                  <a:tcPr marL="68580" marR="68580" marT="0" marB="0" anchor="ctr">
                    <a:noFill/>
                  </a:tcPr>
                </a:tc>
                <a:tc>
                  <a:txBody>
                    <a:bodyPr/>
                    <a:lstStyle/>
                    <a:p>
                      <a:pPr algn="just">
                        <a:spcAft>
                          <a:spcPts val="0"/>
                        </a:spcAft>
                      </a:pPr>
                      <a:r>
                        <a:rPr lang="en-US" sz="1800" kern="100" dirty="0">
                          <a:effectLst/>
                          <a:latin typeface="微软雅黑" pitchFamily="34" charset="-122"/>
                          <a:ea typeface="微软雅黑" pitchFamily="34" charset="-122"/>
                        </a:rPr>
                        <a:t>T7</a:t>
                      </a:r>
                      <a:r>
                        <a:rPr lang="zh-CN" sz="1800" kern="100" dirty="0">
                          <a:effectLst/>
                          <a:latin typeface="微软雅黑" pitchFamily="34" charset="-122"/>
                          <a:ea typeface="微软雅黑" pitchFamily="34" charset="-122"/>
                        </a:rPr>
                        <a:t>××</a:t>
                      </a:r>
                    </a:p>
                  </a:txBody>
                  <a:tcPr marL="68580" marR="68580" marT="0" marB="0" anchor="ctr">
                    <a:noFill/>
                  </a:tcPr>
                </a:tc>
              </a:tr>
              <a:tr h="287634">
                <a:tc>
                  <a:txBody>
                    <a:bodyPr/>
                    <a:lstStyle/>
                    <a:p>
                      <a:pPr algn="just">
                        <a:spcAft>
                          <a:spcPts val="0"/>
                        </a:spcAft>
                      </a:pPr>
                      <a:r>
                        <a:rPr lang="en-US" sz="1800" kern="100">
                          <a:effectLst/>
                          <a:latin typeface="微软雅黑" pitchFamily="34" charset="-122"/>
                          <a:ea typeface="微软雅黑" pitchFamily="34" charset="-122"/>
                        </a:rPr>
                        <a:t>8</a:t>
                      </a:r>
                      <a:endParaRPr lang="zh-CN" sz="1800" kern="100">
                        <a:effectLst/>
                        <a:latin typeface="微软雅黑" pitchFamily="34" charset="-122"/>
                        <a:ea typeface="微软雅黑" pitchFamily="34" charset="-122"/>
                      </a:endParaRPr>
                    </a:p>
                  </a:txBody>
                  <a:tcPr marL="68580" marR="68580" marT="0" marB="0" anchor="ctr"/>
                </a:tc>
                <a:tc>
                  <a:txBody>
                    <a:bodyPr/>
                    <a:lstStyle/>
                    <a:p>
                      <a:pPr algn="just">
                        <a:spcAft>
                          <a:spcPts val="0"/>
                        </a:spcAft>
                      </a:pPr>
                      <a:r>
                        <a:rPr lang="zh-CN" sz="1800" kern="100">
                          <a:effectLst/>
                          <a:latin typeface="微软雅黑" pitchFamily="34" charset="-122"/>
                          <a:ea typeface="微软雅黑" pitchFamily="34" charset="-122"/>
                        </a:rPr>
                        <a:t>降凝剂</a:t>
                      </a:r>
                    </a:p>
                  </a:txBody>
                  <a:tcPr marL="68580" marR="68580" marT="0" marB="0" anchor="ctr"/>
                </a:tc>
                <a:tc>
                  <a:txBody>
                    <a:bodyPr/>
                    <a:lstStyle/>
                    <a:p>
                      <a:pPr algn="just">
                        <a:spcAft>
                          <a:spcPts val="0"/>
                        </a:spcAft>
                      </a:pPr>
                      <a:r>
                        <a:rPr lang="en-US" sz="1800" kern="100" dirty="0">
                          <a:effectLst/>
                          <a:latin typeface="微软雅黑" pitchFamily="34" charset="-122"/>
                          <a:ea typeface="微软雅黑" pitchFamily="34" charset="-122"/>
                        </a:rPr>
                        <a:t>T8</a:t>
                      </a:r>
                      <a:r>
                        <a:rPr lang="zh-CN" sz="1800" kern="100" dirty="0">
                          <a:effectLst/>
                          <a:latin typeface="微软雅黑" pitchFamily="34" charset="-122"/>
                          <a:ea typeface="微软雅黑" pitchFamily="34" charset="-122"/>
                        </a:rPr>
                        <a:t>××</a:t>
                      </a:r>
                    </a:p>
                  </a:txBody>
                  <a:tcPr marL="68580" marR="68580" marT="0" marB="0" anchor="ctr"/>
                </a:tc>
              </a:tr>
              <a:tr h="351659">
                <a:tc>
                  <a:txBody>
                    <a:bodyPr/>
                    <a:lstStyle/>
                    <a:p>
                      <a:pPr algn="just">
                        <a:spcAft>
                          <a:spcPts val="0"/>
                        </a:spcAft>
                      </a:pPr>
                      <a:r>
                        <a:rPr lang="en-US" sz="1800" kern="100">
                          <a:effectLst/>
                          <a:latin typeface="微软雅黑" pitchFamily="34" charset="-122"/>
                          <a:ea typeface="微软雅黑" pitchFamily="34" charset="-122"/>
                        </a:rPr>
                        <a:t>9</a:t>
                      </a:r>
                      <a:endParaRPr lang="zh-CN" sz="1800" kern="100">
                        <a:effectLst/>
                        <a:latin typeface="微软雅黑" pitchFamily="34" charset="-122"/>
                        <a:ea typeface="微软雅黑" pitchFamily="34" charset="-122"/>
                      </a:endParaRPr>
                    </a:p>
                  </a:txBody>
                  <a:tcPr marL="68580" marR="68580" marT="0" marB="0" anchor="ctr">
                    <a:noFill/>
                  </a:tcPr>
                </a:tc>
                <a:tc>
                  <a:txBody>
                    <a:bodyPr/>
                    <a:lstStyle/>
                    <a:p>
                      <a:pPr algn="just">
                        <a:spcAft>
                          <a:spcPts val="0"/>
                        </a:spcAft>
                      </a:pPr>
                      <a:r>
                        <a:rPr lang="zh-CN" sz="1800" kern="100">
                          <a:effectLst/>
                          <a:latin typeface="微软雅黑" pitchFamily="34" charset="-122"/>
                          <a:ea typeface="微软雅黑" pitchFamily="34" charset="-122"/>
                        </a:rPr>
                        <a:t>抗泡沫剂</a:t>
                      </a:r>
                    </a:p>
                  </a:txBody>
                  <a:tcPr marL="68580" marR="68580" marT="0" marB="0" anchor="ctr">
                    <a:noFill/>
                  </a:tcPr>
                </a:tc>
                <a:tc>
                  <a:txBody>
                    <a:bodyPr/>
                    <a:lstStyle/>
                    <a:p>
                      <a:pPr algn="just">
                        <a:spcAft>
                          <a:spcPts val="0"/>
                        </a:spcAft>
                      </a:pPr>
                      <a:r>
                        <a:rPr lang="en-US" sz="1800" kern="100" dirty="0">
                          <a:effectLst/>
                          <a:latin typeface="微软雅黑" pitchFamily="34" charset="-122"/>
                          <a:ea typeface="微软雅黑" pitchFamily="34" charset="-122"/>
                        </a:rPr>
                        <a:t>T9</a:t>
                      </a:r>
                      <a:r>
                        <a:rPr lang="zh-CN" sz="1800" kern="100" dirty="0">
                          <a:effectLst/>
                          <a:latin typeface="微软雅黑" pitchFamily="34" charset="-122"/>
                          <a:ea typeface="微软雅黑" pitchFamily="34" charset="-122"/>
                        </a:rPr>
                        <a:t>××</a:t>
                      </a:r>
                    </a:p>
                  </a:txBody>
                  <a:tcPr marL="68580" marR="68580" marT="0" marB="0" anchor="ctr">
                    <a:noFill/>
                  </a:tcPr>
                </a:tc>
              </a:tr>
              <a:tr h="351659">
                <a:tc>
                  <a:txBody>
                    <a:bodyPr/>
                    <a:lstStyle/>
                    <a:p>
                      <a:pPr algn="just">
                        <a:spcAft>
                          <a:spcPts val="0"/>
                        </a:spcAft>
                      </a:pPr>
                      <a:r>
                        <a:rPr lang="en-US" sz="1800" kern="100" dirty="0">
                          <a:effectLst/>
                          <a:latin typeface="微软雅黑" pitchFamily="34" charset="-122"/>
                          <a:ea typeface="微软雅黑" pitchFamily="34" charset="-122"/>
                        </a:rPr>
                        <a:t>10</a:t>
                      </a:r>
                      <a:endParaRPr lang="zh-CN" sz="1800" kern="100" dirty="0">
                        <a:effectLst/>
                        <a:latin typeface="微软雅黑" pitchFamily="34" charset="-122"/>
                        <a:ea typeface="微软雅黑" pitchFamily="34" charset="-122"/>
                      </a:endParaRPr>
                    </a:p>
                  </a:txBody>
                  <a:tcPr marL="68580" marR="68580" marT="0" marB="0" anchor="ctr"/>
                </a:tc>
                <a:tc>
                  <a:txBody>
                    <a:bodyPr/>
                    <a:lstStyle/>
                    <a:p>
                      <a:pPr algn="just">
                        <a:spcAft>
                          <a:spcPts val="0"/>
                        </a:spcAft>
                      </a:pPr>
                      <a:r>
                        <a:rPr lang="zh-CN" sz="1800" kern="100" dirty="0">
                          <a:effectLst/>
                          <a:latin typeface="微软雅黑" pitchFamily="34" charset="-122"/>
                          <a:ea typeface="微软雅黑" pitchFamily="34" charset="-122"/>
                        </a:rPr>
                        <a:t>抗乳化剂</a:t>
                      </a:r>
                    </a:p>
                  </a:txBody>
                  <a:tcPr marL="68580" marR="68580" marT="0" marB="0" anchor="ctr"/>
                </a:tc>
                <a:tc>
                  <a:txBody>
                    <a:bodyPr/>
                    <a:lstStyle/>
                    <a:p>
                      <a:pPr algn="just">
                        <a:spcAft>
                          <a:spcPts val="0"/>
                        </a:spcAft>
                      </a:pPr>
                      <a:r>
                        <a:rPr lang="en-US" sz="1800" kern="100" dirty="0">
                          <a:effectLst/>
                          <a:latin typeface="微软雅黑" pitchFamily="34" charset="-122"/>
                          <a:ea typeface="微软雅黑" pitchFamily="34" charset="-122"/>
                        </a:rPr>
                        <a:t>T10</a:t>
                      </a:r>
                      <a:r>
                        <a:rPr lang="zh-CN" sz="1800" kern="100" dirty="0">
                          <a:effectLst/>
                          <a:latin typeface="微软雅黑" pitchFamily="34" charset="-122"/>
                          <a:ea typeface="微软雅黑" pitchFamily="34" charset="-122"/>
                        </a:rPr>
                        <a:t>××</a:t>
                      </a:r>
                    </a:p>
                  </a:txBody>
                  <a:tcPr marL="68580" marR="68580" marT="0" marB="0" anchor="ctr"/>
                </a:tc>
              </a:tr>
            </a:tbl>
          </a:graphicData>
        </a:graphic>
      </p:graphicFrame>
    </p:spTree>
    <p:extLst>
      <p:ext uri="{BB962C8B-B14F-4D97-AF65-F5344CB8AC3E}">
        <p14:creationId xmlns:p14="http://schemas.microsoft.com/office/powerpoint/2010/main" val="1146690188"/>
      </p:ext>
    </p:extLst>
  </p:cSld>
  <p:clrMapOvr>
    <a:masterClrMapping/>
  </p:clrMapOvr>
  <p:transition spd="slow" advTm="39838"/>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0" y="2587925"/>
            <a:ext cx="12192000" cy="1587260"/>
          </a:xfrm>
          <a:prstGeom prst="rect">
            <a:avLst/>
          </a:prstGeom>
          <a:solidFill>
            <a:schemeClr val="bg1">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sp>
        <p:nvSpPr>
          <p:cNvPr id="2" name="矩形 1"/>
          <p:cNvSpPr/>
          <p:nvPr/>
        </p:nvSpPr>
        <p:spPr>
          <a:xfrm>
            <a:off x="4205993" y="2857727"/>
            <a:ext cx="3262432" cy="1052596"/>
          </a:xfrm>
          <a:prstGeom prst="rect">
            <a:avLst/>
          </a:prstGeom>
        </p:spPr>
        <p:txBody>
          <a:bodyPr wrap="none">
            <a:spAutoFit/>
          </a:bodyPr>
          <a:lstStyle/>
          <a:p>
            <a:pPr algn="ctr" eaLnBrk="0" fontAlgn="base" hangingPunct="0">
              <a:lnSpc>
                <a:spcPct val="130000"/>
              </a:lnSpc>
              <a:spcBef>
                <a:spcPct val="0"/>
              </a:spcBef>
              <a:spcAft>
                <a:spcPct val="0"/>
              </a:spcAft>
            </a:pPr>
            <a:r>
              <a:rPr lang="zh-CN" altLang="en-US" sz="4800" b="1" dirty="0" smtClean="0">
                <a:solidFill>
                  <a:srgbClr val="000099"/>
                </a:solidFill>
                <a:latin typeface="微软雅黑" panose="020B0503020204020204" pitchFamily="34" charset="-122"/>
                <a:ea typeface="微软雅黑" panose="020B0503020204020204" pitchFamily="34" charset="-122"/>
                <a:cs typeface="微软雅黑"/>
                <a:sym typeface="???? Light" pitchFamily="2" charset="-122"/>
              </a:rPr>
              <a:t>润滑油概述</a:t>
            </a:r>
            <a:endParaRPr lang="zh-CN" altLang="en-US" sz="4800" b="1" dirty="0">
              <a:solidFill>
                <a:srgbClr val="000099"/>
              </a:solidFill>
              <a:latin typeface="微软雅黑" panose="020B0503020204020204" pitchFamily="34" charset="-122"/>
              <a:ea typeface="微软雅黑" panose="020B0503020204020204" pitchFamily="34" charset="-122"/>
              <a:cs typeface="微软雅黑"/>
              <a:sym typeface="???? Light" pitchFamily="2" charset="-122"/>
            </a:endParaRPr>
          </a:p>
        </p:txBody>
      </p:sp>
    </p:spTree>
    <p:extLst>
      <p:ext uri="{BB962C8B-B14F-4D97-AF65-F5344CB8AC3E}">
        <p14:creationId xmlns:p14="http://schemas.microsoft.com/office/powerpoint/2010/main" val="407858785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4" name="Rectangle 2"/>
          <p:cNvSpPr>
            <a:spLocks noChangeArrowheads="1"/>
          </p:cNvSpPr>
          <p:nvPr/>
        </p:nvSpPr>
        <p:spPr bwMode="auto">
          <a:xfrm>
            <a:off x="2117558" y="836616"/>
            <a:ext cx="832585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algn="ctr" fontAlgn="base">
              <a:spcBef>
                <a:spcPct val="0"/>
              </a:spcBef>
              <a:spcAft>
                <a:spcPct val="0"/>
              </a:spcAft>
            </a:pPr>
            <a:r>
              <a:rPr lang="zh-CN" altLang="en-US" sz="2800" dirty="0">
                <a:solidFill>
                  <a:srgbClr val="3333CC"/>
                </a:solidFill>
                <a:latin typeface="微软雅黑" pitchFamily="34" charset="-122"/>
                <a:ea typeface="微软雅黑" pitchFamily="34" charset="-122"/>
              </a:rPr>
              <a:t>国内润滑油添加剂</a:t>
            </a:r>
            <a:r>
              <a:rPr lang="zh-CN" altLang="en-US" sz="2800" dirty="0" smtClean="0">
                <a:solidFill>
                  <a:srgbClr val="3333CC"/>
                </a:solidFill>
                <a:latin typeface="微软雅黑" pitchFamily="34" charset="-122"/>
                <a:ea typeface="微软雅黑" pitchFamily="34" charset="-122"/>
              </a:rPr>
              <a:t>分组</a:t>
            </a:r>
            <a:r>
              <a:rPr lang="en-US" altLang="zh-CN" sz="2800" dirty="0" smtClean="0">
                <a:solidFill>
                  <a:srgbClr val="3333CC"/>
                </a:solidFill>
                <a:latin typeface="微软雅黑" pitchFamily="34" charset="-122"/>
                <a:ea typeface="微软雅黑" pitchFamily="34" charset="-122"/>
              </a:rPr>
              <a:t>—</a:t>
            </a:r>
            <a:r>
              <a:rPr lang="zh-CN" altLang="en-US" sz="2800" dirty="0">
                <a:solidFill>
                  <a:srgbClr val="3333CC"/>
                </a:solidFill>
                <a:latin typeface="微软雅黑" pitchFamily="34" charset="-122"/>
                <a:ea typeface="微软雅黑" pitchFamily="34" charset="-122"/>
              </a:rPr>
              <a:t>复合剂</a:t>
            </a:r>
          </a:p>
        </p:txBody>
      </p:sp>
      <p:graphicFrame>
        <p:nvGraphicFramePr>
          <p:cNvPr id="2" name="表格 1"/>
          <p:cNvGraphicFramePr>
            <a:graphicFrameLocks noGrp="1"/>
          </p:cNvGraphicFramePr>
          <p:nvPr>
            <p:extLst>
              <p:ext uri="{D42A27DB-BD31-4B8C-83A1-F6EECF244321}">
                <p14:modId xmlns:p14="http://schemas.microsoft.com/office/powerpoint/2010/main" val="3917305756"/>
              </p:ext>
            </p:extLst>
          </p:nvPr>
        </p:nvGraphicFramePr>
        <p:xfrm>
          <a:off x="1876926" y="1459835"/>
          <a:ext cx="9063789" cy="5069302"/>
        </p:xfrm>
        <a:graphic>
          <a:graphicData uri="http://schemas.openxmlformats.org/drawingml/2006/table">
            <a:tbl>
              <a:tblPr firstRow="1" bandRow="1">
                <a:tableStyleId>{9D7B26C5-4107-4FEC-AEDC-1716B250A1EF}</a:tableStyleId>
              </a:tblPr>
              <a:tblGrid>
                <a:gridCol w="3021263"/>
                <a:gridCol w="3021263"/>
                <a:gridCol w="3021263"/>
              </a:tblGrid>
              <a:tr h="287811">
                <a:tc>
                  <a:txBody>
                    <a:bodyPr/>
                    <a:lstStyle/>
                    <a:p>
                      <a:pPr algn="ctr">
                        <a:spcAft>
                          <a:spcPts val="0"/>
                        </a:spcAft>
                      </a:pPr>
                      <a:r>
                        <a:rPr lang="zh-CN" sz="1800" kern="100" dirty="0">
                          <a:effectLst/>
                          <a:latin typeface="微软雅黑" pitchFamily="34" charset="-122"/>
                          <a:ea typeface="微软雅黑" pitchFamily="34" charset="-122"/>
                        </a:rPr>
                        <a:t>组号</a:t>
                      </a:r>
                    </a:p>
                  </a:txBody>
                  <a:tcPr marL="68580" marR="68580" marT="0" marB="0"/>
                </a:tc>
                <a:tc>
                  <a:txBody>
                    <a:bodyPr/>
                    <a:lstStyle/>
                    <a:p>
                      <a:pPr algn="just">
                        <a:spcAft>
                          <a:spcPts val="0"/>
                        </a:spcAft>
                      </a:pPr>
                      <a:r>
                        <a:rPr lang="zh-CN" sz="1800" kern="100" dirty="0">
                          <a:effectLst/>
                          <a:latin typeface="微软雅黑" pitchFamily="34" charset="-122"/>
                          <a:ea typeface="微软雅黑" pitchFamily="34" charset="-122"/>
                        </a:rPr>
                        <a:t>组别</a:t>
                      </a:r>
                    </a:p>
                  </a:txBody>
                  <a:tcPr marL="68580" marR="68580" marT="0" marB="0"/>
                </a:tc>
                <a:tc>
                  <a:txBody>
                    <a:bodyPr/>
                    <a:lstStyle/>
                    <a:p>
                      <a:pPr algn="just">
                        <a:spcAft>
                          <a:spcPts val="0"/>
                        </a:spcAft>
                      </a:pPr>
                      <a:r>
                        <a:rPr lang="zh-CN" sz="1800" kern="100">
                          <a:effectLst/>
                          <a:latin typeface="微软雅黑" pitchFamily="34" charset="-122"/>
                          <a:ea typeface="微软雅黑" pitchFamily="34" charset="-122"/>
                        </a:rPr>
                        <a:t>代号</a:t>
                      </a:r>
                    </a:p>
                  </a:txBody>
                  <a:tcPr marL="68580" marR="68580" marT="0" marB="0"/>
                </a:tc>
              </a:tr>
              <a:tr h="360503">
                <a:tc>
                  <a:txBody>
                    <a:bodyPr/>
                    <a:lstStyle/>
                    <a:p>
                      <a:pPr algn="ctr">
                        <a:spcAft>
                          <a:spcPts val="0"/>
                        </a:spcAft>
                      </a:pPr>
                      <a:r>
                        <a:rPr lang="en-US" sz="1800" kern="100" dirty="0">
                          <a:effectLst/>
                          <a:latin typeface="微软雅黑" pitchFamily="34" charset="-122"/>
                          <a:ea typeface="微软雅黑" pitchFamily="34" charset="-122"/>
                        </a:rPr>
                        <a:t>30</a:t>
                      </a:r>
                      <a:endParaRPr lang="zh-CN" sz="1800" kern="100" dirty="0">
                        <a:effectLst/>
                        <a:latin typeface="微软雅黑" pitchFamily="34" charset="-122"/>
                        <a:ea typeface="微软雅黑" pitchFamily="34" charset="-122"/>
                      </a:endParaRPr>
                    </a:p>
                  </a:txBody>
                  <a:tcPr marL="68580" marR="68580" marT="0" marB="0"/>
                </a:tc>
                <a:tc>
                  <a:txBody>
                    <a:bodyPr/>
                    <a:lstStyle/>
                    <a:p>
                      <a:pPr algn="just">
                        <a:spcAft>
                          <a:spcPts val="0"/>
                        </a:spcAft>
                      </a:pPr>
                      <a:r>
                        <a:rPr lang="zh-CN" sz="1800" kern="100" dirty="0">
                          <a:effectLst/>
                          <a:latin typeface="微软雅黑" pitchFamily="34" charset="-122"/>
                          <a:ea typeface="微软雅黑" pitchFamily="34" charset="-122"/>
                        </a:rPr>
                        <a:t>汽油机油复合剂</a:t>
                      </a:r>
                    </a:p>
                  </a:txBody>
                  <a:tcPr marL="68580" marR="68580" marT="0" marB="0"/>
                </a:tc>
                <a:tc>
                  <a:txBody>
                    <a:bodyPr/>
                    <a:lstStyle/>
                    <a:p>
                      <a:pPr algn="just">
                        <a:spcAft>
                          <a:spcPts val="0"/>
                        </a:spcAft>
                      </a:pPr>
                      <a:r>
                        <a:rPr lang="en-US" sz="1800" kern="100">
                          <a:effectLst/>
                          <a:latin typeface="微软雅黑" pitchFamily="34" charset="-122"/>
                          <a:ea typeface="微软雅黑" pitchFamily="34" charset="-122"/>
                        </a:rPr>
                        <a:t>T30</a:t>
                      </a:r>
                      <a:r>
                        <a:rPr lang="zh-CN" sz="1800" kern="100">
                          <a:effectLst/>
                          <a:latin typeface="微软雅黑" pitchFamily="34" charset="-122"/>
                          <a:ea typeface="微软雅黑" pitchFamily="34" charset="-122"/>
                        </a:rPr>
                        <a:t>××</a:t>
                      </a:r>
                    </a:p>
                  </a:txBody>
                  <a:tcPr marL="68580" marR="68580" marT="0" marB="0"/>
                </a:tc>
              </a:tr>
              <a:tr h="360503">
                <a:tc>
                  <a:txBody>
                    <a:bodyPr/>
                    <a:lstStyle/>
                    <a:p>
                      <a:pPr algn="ctr">
                        <a:spcAft>
                          <a:spcPts val="0"/>
                        </a:spcAft>
                      </a:pPr>
                      <a:r>
                        <a:rPr lang="en-US" sz="1800" kern="100" dirty="0">
                          <a:effectLst/>
                          <a:latin typeface="微软雅黑" pitchFamily="34" charset="-122"/>
                          <a:ea typeface="微软雅黑" pitchFamily="34" charset="-122"/>
                        </a:rPr>
                        <a:t>31</a:t>
                      </a:r>
                      <a:endParaRPr lang="zh-CN" sz="1800" kern="100" dirty="0">
                        <a:effectLst/>
                        <a:latin typeface="微软雅黑" pitchFamily="34" charset="-122"/>
                        <a:ea typeface="微软雅黑" pitchFamily="34" charset="-122"/>
                      </a:endParaRPr>
                    </a:p>
                  </a:txBody>
                  <a:tcPr marL="68580" marR="68580" marT="0" marB="0"/>
                </a:tc>
                <a:tc>
                  <a:txBody>
                    <a:bodyPr/>
                    <a:lstStyle/>
                    <a:p>
                      <a:pPr algn="just">
                        <a:spcAft>
                          <a:spcPts val="0"/>
                        </a:spcAft>
                      </a:pPr>
                      <a:r>
                        <a:rPr lang="zh-CN" sz="1800" kern="100" dirty="0">
                          <a:effectLst/>
                          <a:latin typeface="微软雅黑" pitchFamily="34" charset="-122"/>
                          <a:ea typeface="微软雅黑" pitchFamily="34" charset="-122"/>
                        </a:rPr>
                        <a:t>柴油机油复合剂</a:t>
                      </a:r>
                    </a:p>
                  </a:txBody>
                  <a:tcPr marL="68580" marR="68580" marT="0" marB="0"/>
                </a:tc>
                <a:tc>
                  <a:txBody>
                    <a:bodyPr/>
                    <a:lstStyle/>
                    <a:p>
                      <a:pPr algn="just">
                        <a:spcAft>
                          <a:spcPts val="0"/>
                        </a:spcAft>
                      </a:pPr>
                      <a:r>
                        <a:rPr lang="en-US" sz="1800" kern="100" dirty="0">
                          <a:effectLst/>
                          <a:latin typeface="微软雅黑" pitchFamily="34" charset="-122"/>
                          <a:ea typeface="微软雅黑" pitchFamily="34" charset="-122"/>
                        </a:rPr>
                        <a:t>T31</a:t>
                      </a:r>
                      <a:r>
                        <a:rPr lang="zh-CN" sz="1800" kern="100" dirty="0">
                          <a:effectLst/>
                          <a:latin typeface="微软雅黑" pitchFamily="34" charset="-122"/>
                          <a:ea typeface="微软雅黑" pitchFamily="34" charset="-122"/>
                        </a:rPr>
                        <a:t>××</a:t>
                      </a:r>
                    </a:p>
                  </a:txBody>
                  <a:tcPr marL="68580" marR="68580" marT="0" marB="0"/>
                </a:tc>
              </a:tr>
              <a:tr h="480671">
                <a:tc>
                  <a:txBody>
                    <a:bodyPr/>
                    <a:lstStyle/>
                    <a:p>
                      <a:pPr algn="ctr">
                        <a:spcAft>
                          <a:spcPts val="0"/>
                        </a:spcAft>
                      </a:pPr>
                      <a:r>
                        <a:rPr lang="en-US" sz="1800" kern="100">
                          <a:effectLst/>
                          <a:latin typeface="微软雅黑" pitchFamily="34" charset="-122"/>
                          <a:ea typeface="微软雅黑" pitchFamily="34" charset="-122"/>
                        </a:rPr>
                        <a:t>32</a:t>
                      </a:r>
                      <a:endParaRPr lang="zh-CN" sz="1800" kern="100">
                        <a:effectLst/>
                        <a:latin typeface="微软雅黑" pitchFamily="34" charset="-122"/>
                        <a:ea typeface="微软雅黑" pitchFamily="34" charset="-122"/>
                      </a:endParaRPr>
                    </a:p>
                  </a:txBody>
                  <a:tcPr marL="68580" marR="68580" marT="0" marB="0"/>
                </a:tc>
                <a:tc>
                  <a:txBody>
                    <a:bodyPr/>
                    <a:lstStyle/>
                    <a:p>
                      <a:pPr algn="just">
                        <a:spcAft>
                          <a:spcPts val="0"/>
                        </a:spcAft>
                      </a:pPr>
                      <a:r>
                        <a:rPr lang="zh-CN" sz="1800" kern="100" dirty="0">
                          <a:effectLst/>
                          <a:latin typeface="微软雅黑" pitchFamily="34" charset="-122"/>
                          <a:ea typeface="微软雅黑" pitchFamily="34" charset="-122"/>
                        </a:rPr>
                        <a:t>通用汽车发动机油复合剂</a:t>
                      </a:r>
                    </a:p>
                  </a:txBody>
                  <a:tcPr marL="68580" marR="68580" marT="0" marB="0"/>
                </a:tc>
                <a:tc>
                  <a:txBody>
                    <a:bodyPr/>
                    <a:lstStyle/>
                    <a:p>
                      <a:pPr algn="just">
                        <a:spcAft>
                          <a:spcPts val="0"/>
                        </a:spcAft>
                      </a:pPr>
                      <a:r>
                        <a:rPr lang="en-US" sz="1800" kern="100" dirty="0">
                          <a:effectLst/>
                          <a:latin typeface="微软雅黑" pitchFamily="34" charset="-122"/>
                          <a:ea typeface="微软雅黑" pitchFamily="34" charset="-122"/>
                        </a:rPr>
                        <a:t>T32</a:t>
                      </a:r>
                      <a:r>
                        <a:rPr lang="zh-CN" sz="1800" kern="100" dirty="0">
                          <a:effectLst/>
                          <a:latin typeface="微软雅黑" pitchFamily="34" charset="-122"/>
                          <a:ea typeface="微软雅黑" pitchFamily="34" charset="-122"/>
                        </a:rPr>
                        <a:t>××</a:t>
                      </a:r>
                    </a:p>
                  </a:txBody>
                  <a:tcPr marL="68580" marR="68580" marT="0" marB="0"/>
                </a:tc>
              </a:tr>
              <a:tr h="480671">
                <a:tc>
                  <a:txBody>
                    <a:bodyPr/>
                    <a:lstStyle/>
                    <a:p>
                      <a:pPr algn="ctr">
                        <a:spcAft>
                          <a:spcPts val="0"/>
                        </a:spcAft>
                      </a:pPr>
                      <a:r>
                        <a:rPr lang="en-US" sz="1800" kern="100">
                          <a:effectLst/>
                          <a:latin typeface="微软雅黑" pitchFamily="34" charset="-122"/>
                          <a:ea typeface="微软雅黑" pitchFamily="34" charset="-122"/>
                        </a:rPr>
                        <a:t>33</a:t>
                      </a:r>
                      <a:endParaRPr lang="zh-CN" sz="1800" kern="100">
                        <a:effectLst/>
                        <a:latin typeface="微软雅黑" pitchFamily="34" charset="-122"/>
                        <a:ea typeface="微软雅黑" pitchFamily="34" charset="-122"/>
                      </a:endParaRPr>
                    </a:p>
                  </a:txBody>
                  <a:tcPr marL="68580" marR="68580" marT="0" marB="0"/>
                </a:tc>
                <a:tc>
                  <a:txBody>
                    <a:bodyPr/>
                    <a:lstStyle/>
                    <a:p>
                      <a:pPr algn="just">
                        <a:spcAft>
                          <a:spcPts val="0"/>
                        </a:spcAft>
                      </a:pPr>
                      <a:r>
                        <a:rPr lang="zh-CN" sz="1800" kern="100" dirty="0">
                          <a:effectLst/>
                          <a:latin typeface="微软雅黑" pitchFamily="34" charset="-122"/>
                          <a:ea typeface="微软雅黑" pitchFamily="34" charset="-122"/>
                        </a:rPr>
                        <a:t>二冲程汽油机油复合剂</a:t>
                      </a:r>
                    </a:p>
                  </a:txBody>
                  <a:tcPr marL="68580" marR="68580" marT="0" marB="0"/>
                </a:tc>
                <a:tc>
                  <a:txBody>
                    <a:bodyPr/>
                    <a:lstStyle/>
                    <a:p>
                      <a:pPr algn="just">
                        <a:spcAft>
                          <a:spcPts val="0"/>
                        </a:spcAft>
                      </a:pPr>
                      <a:r>
                        <a:rPr lang="en-US" sz="1800" kern="100" dirty="0">
                          <a:effectLst/>
                          <a:latin typeface="微软雅黑" pitchFamily="34" charset="-122"/>
                          <a:ea typeface="微软雅黑" pitchFamily="34" charset="-122"/>
                        </a:rPr>
                        <a:t>T33</a:t>
                      </a:r>
                      <a:r>
                        <a:rPr lang="zh-CN" sz="1800" kern="100" dirty="0">
                          <a:effectLst/>
                          <a:latin typeface="微软雅黑" pitchFamily="34" charset="-122"/>
                          <a:ea typeface="微软雅黑" pitchFamily="34" charset="-122"/>
                        </a:rPr>
                        <a:t>××</a:t>
                      </a:r>
                    </a:p>
                  </a:txBody>
                  <a:tcPr marL="68580" marR="68580" marT="0" marB="0"/>
                </a:tc>
              </a:tr>
              <a:tr h="360503">
                <a:tc>
                  <a:txBody>
                    <a:bodyPr/>
                    <a:lstStyle/>
                    <a:p>
                      <a:pPr algn="ctr">
                        <a:spcAft>
                          <a:spcPts val="0"/>
                        </a:spcAft>
                      </a:pPr>
                      <a:r>
                        <a:rPr lang="en-US" sz="1800" kern="100">
                          <a:effectLst/>
                          <a:latin typeface="微软雅黑" pitchFamily="34" charset="-122"/>
                          <a:ea typeface="微软雅黑" pitchFamily="34" charset="-122"/>
                        </a:rPr>
                        <a:t>34</a:t>
                      </a:r>
                      <a:endParaRPr lang="zh-CN" sz="1800" kern="100">
                        <a:effectLst/>
                        <a:latin typeface="微软雅黑" pitchFamily="34" charset="-122"/>
                        <a:ea typeface="微软雅黑" pitchFamily="34" charset="-122"/>
                      </a:endParaRPr>
                    </a:p>
                  </a:txBody>
                  <a:tcPr marL="68580" marR="68580" marT="0" marB="0"/>
                </a:tc>
                <a:tc>
                  <a:txBody>
                    <a:bodyPr/>
                    <a:lstStyle/>
                    <a:p>
                      <a:pPr algn="just">
                        <a:spcAft>
                          <a:spcPts val="0"/>
                        </a:spcAft>
                      </a:pPr>
                      <a:r>
                        <a:rPr lang="zh-CN" sz="1800" kern="100" dirty="0">
                          <a:effectLst/>
                          <a:latin typeface="微软雅黑" pitchFamily="34" charset="-122"/>
                          <a:ea typeface="微软雅黑" pitchFamily="34" charset="-122"/>
                        </a:rPr>
                        <a:t>铁路机车油复合剂</a:t>
                      </a:r>
                    </a:p>
                  </a:txBody>
                  <a:tcPr marL="68580" marR="68580" marT="0" marB="0"/>
                </a:tc>
                <a:tc>
                  <a:txBody>
                    <a:bodyPr/>
                    <a:lstStyle/>
                    <a:p>
                      <a:pPr algn="just">
                        <a:spcAft>
                          <a:spcPts val="0"/>
                        </a:spcAft>
                      </a:pPr>
                      <a:r>
                        <a:rPr lang="en-US" sz="1800" kern="100" dirty="0">
                          <a:effectLst/>
                          <a:latin typeface="微软雅黑" pitchFamily="34" charset="-122"/>
                          <a:ea typeface="微软雅黑" pitchFamily="34" charset="-122"/>
                        </a:rPr>
                        <a:t>T34</a:t>
                      </a:r>
                      <a:r>
                        <a:rPr lang="zh-CN" sz="1800" kern="100" dirty="0">
                          <a:effectLst/>
                          <a:latin typeface="微软雅黑" pitchFamily="34" charset="-122"/>
                          <a:ea typeface="微软雅黑" pitchFamily="34" charset="-122"/>
                        </a:rPr>
                        <a:t>××</a:t>
                      </a:r>
                    </a:p>
                  </a:txBody>
                  <a:tcPr marL="68580" marR="68580" marT="0" marB="0"/>
                </a:tc>
              </a:tr>
              <a:tr h="360503">
                <a:tc>
                  <a:txBody>
                    <a:bodyPr/>
                    <a:lstStyle/>
                    <a:p>
                      <a:pPr algn="ctr">
                        <a:spcAft>
                          <a:spcPts val="0"/>
                        </a:spcAft>
                      </a:pPr>
                      <a:r>
                        <a:rPr lang="en-US" sz="1800" kern="100">
                          <a:effectLst/>
                          <a:latin typeface="微软雅黑" pitchFamily="34" charset="-122"/>
                          <a:ea typeface="微软雅黑" pitchFamily="34" charset="-122"/>
                        </a:rPr>
                        <a:t>35</a:t>
                      </a:r>
                      <a:endParaRPr lang="zh-CN" sz="1800" kern="100">
                        <a:effectLst/>
                        <a:latin typeface="微软雅黑" pitchFamily="34" charset="-122"/>
                        <a:ea typeface="微软雅黑" pitchFamily="34" charset="-122"/>
                      </a:endParaRPr>
                    </a:p>
                  </a:txBody>
                  <a:tcPr marL="68580" marR="68580" marT="0" marB="0"/>
                </a:tc>
                <a:tc>
                  <a:txBody>
                    <a:bodyPr/>
                    <a:lstStyle/>
                    <a:p>
                      <a:pPr algn="just">
                        <a:spcAft>
                          <a:spcPts val="0"/>
                        </a:spcAft>
                      </a:pPr>
                      <a:r>
                        <a:rPr lang="zh-CN" sz="1800" kern="100" dirty="0">
                          <a:effectLst/>
                          <a:latin typeface="微软雅黑" pitchFamily="34" charset="-122"/>
                          <a:ea typeface="微软雅黑" pitchFamily="34" charset="-122"/>
                        </a:rPr>
                        <a:t>船用发动机油复合剂</a:t>
                      </a:r>
                    </a:p>
                  </a:txBody>
                  <a:tcPr marL="68580" marR="68580" marT="0" marB="0"/>
                </a:tc>
                <a:tc>
                  <a:txBody>
                    <a:bodyPr/>
                    <a:lstStyle/>
                    <a:p>
                      <a:pPr algn="just">
                        <a:spcAft>
                          <a:spcPts val="0"/>
                        </a:spcAft>
                      </a:pPr>
                      <a:r>
                        <a:rPr lang="en-US" sz="1800" kern="100" dirty="0">
                          <a:effectLst/>
                          <a:latin typeface="微软雅黑" pitchFamily="34" charset="-122"/>
                          <a:ea typeface="微软雅黑" pitchFamily="34" charset="-122"/>
                        </a:rPr>
                        <a:t>T35</a:t>
                      </a:r>
                      <a:r>
                        <a:rPr lang="zh-CN" sz="1800" kern="100" dirty="0">
                          <a:effectLst/>
                          <a:latin typeface="微软雅黑" pitchFamily="34" charset="-122"/>
                          <a:ea typeface="微软雅黑" pitchFamily="34" charset="-122"/>
                        </a:rPr>
                        <a:t>××</a:t>
                      </a:r>
                    </a:p>
                  </a:txBody>
                  <a:tcPr marL="68580" marR="68580" marT="0" marB="0"/>
                </a:tc>
              </a:tr>
              <a:tr h="360503">
                <a:tc>
                  <a:txBody>
                    <a:bodyPr/>
                    <a:lstStyle/>
                    <a:p>
                      <a:pPr algn="ctr">
                        <a:spcAft>
                          <a:spcPts val="0"/>
                        </a:spcAft>
                      </a:pPr>
                      <a:r>
                        <a:rPr lang="en-US" sz="1800" kern="100">
                          <a:effectLst/>
                          <a:latin typeface="微软雅黑" pitchFamily="34" charset="-122"/>
                          <a:ea typeface="微软雅黑" pitchFamily="34" charset="-122"/>
                        </a:rPr>
                        <a:t>40</a:t>
                      </a:r>
                      <a:endParaRPr lang="zh-CN" sz="1800" kern="100">
                        <a:effectLst/>
                        <a:latin typeface="微软雅黑" pitchFamily="34" charset="-122"/>
                        <a:ea typeface="微软雅黑" pitchFamily="34" charset="-122"/>
                      </a:endParaRPr>
                    </a:p>
                  </a:txBody>
                  <a:tcPr marL="68580" marR="68580" marT="0" marB="0"/>
                </a:tc>
                <a:tc>
                  <a:txBody>
                    <a:bodyPr/>
                    <a:lstStyle/>
                    <a:p>
                      <a:pPr algn="just">
                        <a:spcAft>
                          <a:spcPts val="0"/>
                        </a:spcAft>
                      </a:pPr>
                      <a:r>
                        <a:rPr lang="zh-CN" sz="1800" kern="100" dirty="0">
                          <a:effectLst/>
                          <a:latin typeface="微软雅黑" pitchFamily="34" charset="-122"/>
                          <a:ea typeface="微软雅黑" pitchFamily="34" charset="-122"/>
                        </a:rPr>
                        <a:t>工业齿轮油复合剂</a:t>
                      </a:r>
                    </a:p>
                  </a:txBody>
                  <a:tcPr marL="68580" marR="68580" marT="0" marB="0"/>
                </a:tc>
                <a:tc>
                  <a:txBody>
                    <a:bodyPr/>
                    <a:lstStyle/>
                    <a:p>
                      <a:pPr algn="just">
                        <a:spcAft>
                          <a:spcPts val="0"/>
                        </a:spcAft>
                      </a:pPr>
                      <a:r>
                        <a:rPr lang="en-US" sz="1800" kern="100" dirty="0">
                          <a:effectLst/>
                          <a:latin typeface="微软雅黑" pitchFamily="34" charset="-122"/>
                          <a:ea typeface="微软雅黑" pitchFamily="34" charset="-122"/>
                        </a:rPr>
                        <a:t>T40</a:t>
                      </a:r>
                      <a:r>
                        <a:rPr lang="zh-CN" sz="1800" kern="100" dirty="0">
                          <a:effectLst/>
                          <a:latin typeface="微软雅黑" pitchFamily="34" charset="-122"/>
                          <a:ea typeface="微软雅黑" pitchFamily="34" charset="-122"/>
                        </a:rPr>
                        <a:t>××</a:t>
                      </a:r>
                    </a:p>
                  </a:txBody>
                  <a:tcPr marL="68580" marR="68580" marT="0" marB="0"/>
                </a:tc>
              </a:tr>
              <a:tr h="360503">
                <a:tc>
                  <a:txBody>
                    <a:bodyPr/>
                    <a:lstStyle/>
                    <a:p>
                      <a:pPr algn="ctr">
                        <a:spcAft>
                          <a:spcPts val="0"/>
                        </a:spcAft>
                      </a:pPr>
                      <a:r>
                        <a:rPr lang="en-US" sz="1800" kern="100">
                          <a:effectLst/>
                          <a:latin typeface="微软雅黑" pitchFamily="34" charset="-122"/>
                          <a:ea typeface="微软雅黑" pitchFamily="34" charset="-122"/>
                        </a:rPr>
                        <a:t>41</a:t>
                      </a:r>
                      <a:endParaRPr lang="zh-CN" sz="1800" kern="100">
                        <a:effectLst/>
                        <a:latin typeface="微软雅黑" pitchFamily="34" charset="-122"/>
                        <a:ea typeface="微软雅黑" pitchFamily="34" charset="-122"/>
                      </a:endParaRPr>
                    </a:p>
                  </a:txBody>
                  <a:tcPr marL="68580" marR="68580" marT="0" marB="0"/>
                </a:tc>
                <a:tc>
                  <a:txBody>
                    <a:bodyPr/>
                    <a:lstStyle/>
                    <a:p>
                      <a:pPr algn="just">
                        <a:spcAft>
                          <a:spcPts val="0"/>
                        </a:spcAft>
                      </a:pPr>
                      <a:r>
                        <a:rPr lang="zh-CN" sz="1800" kern="100" dirty="0">
                          <a:effectLst/>
                          <a:latin typeface="微软雅黑" pitchFamily="34" charset="-122"/>
                          <a:ea typeface="微软雅黑" pitchFamily="34" charset="-122"/>
                        </a:rPr>
                        <a:t>车辆齿轮油复合剂</a:t>
                      </a:r>
                    </a:p>
                  </a:txBody>
                  <a:tcPr marL="68580" marR="68580" marT="0" marB="0"/>
                </a:tc>
                <a:tc>
                  <a:txBody>
                    <a:bodyPr/>
                    <a:lstStyle/>
                    <a:p>
                      <a:pPr algn="just">
                        <a:spcAft>
                          <a:spcPts val="0"/>
                        </a:spcAft>
                      </a:pPr>
                      <a:r>
                        <a:rPr lang="en-US" sz="1800" kern="100" dirty="0">
                          <a:effectLst/>
                          <a:latin typeface="微软雅黑" pitchFamily="34" charset="-122"/>
                          <a:ea typeface="微软雅黑" pitchFamily="34" charset="-122"/>
                        </a:rPr>
                        <a:t>T41</a:t>
                      </a:r>
                      <a:r>
                        <a:rPr lang="zh-CN" sz="1800" kern="100" dirty="0">
                          <a:effectLst/>
                          <a:latin typeface="微软雅黑" pitchFamily="34" charset="-122"/>
                          <a:ea typeface="微软雅黑" pitchFamily="34" charset="-122"/>
                        </a:rPr>
                        <a:t>××</a:t>
                      </a:r>
                    </a:p>
                  </a:txBody>
                  <a:tcPr marL="68580" marR="68580" marT="0" marB="0"/>
                </a:tc>
              </a:tr>
              <a:tr h="360503">
                <a:tc>
                  <a:txBody>
                    <a:bodyPr/>
                    <a:lstStyle/>
                    <a:p>
                      <a:pPr algn="ctr">
                        <a:spcAft>
                          <a:spcPts val="0"/>
                        </a:spcAft>
                      </a:pPr>
                      <a:r>
                        <a:rPr lang="en-US" sz="1800" kern="100">
                          <a:effectLst/>
                          <a:latin typeface="微软雅黑" pitchFamily="34" charset="-122"/>
                          <a:ea typeface="微软雅黑" pitchFamily="34" charset="-122"/>
                        </a:rPr>
                        <a:t>42</a:t>
                      </a:r>
                      <a:endParaRPr lang="zh-CN" sz="1800" kern="100">
                        <a:effectLst/>
                        <a:latin typeface="微软雅黑" pitchFamily="34" charset="-122"/>
                        <a:ea typeface="微软雅黑" pitchFamily="34" charset="-122"/>
                      </a:endParaRPr>
                    </a:p>
                  </a:txBody>
                  <a:tcPr marL="68580" marR="68580" marT="0" marB="0"/>
                </a:tc>
                <a:tc>
                  <a:txBody>
                    <a:bodyPr/>
                    <a:lstStyle/>
                    <a:p>
                      <a:pPr algn="just">
                        <a:spcAft>
                          <a:spcPts val="0"/>
                        </a:spcAft>
                      </a:pPr>
                      <a:r>
                        <a:rPr lang="zh-CN" sz="1800" kern="100">
                          <a:effectLst/>
                          <a:latin typeface="微软雅黑" pitchFamily="34" charset="-122"/>
                          <a:ea typeface="微软雅黑" pitchFamily="34" charset="-122"/>
                        </a:rPr>
                        <a:t>通用齿轮油复合剂</a:t>
                      </a:r>
                    </a:p>
                  </a:txBody>
                  <a:tcPr marL="68580" marR="68580" marT="0" marB="0"/>
                </a:tc>
                <a:tc>
                  <a:txBody>
                    <a:bodyPr/>
                    <a:lstStyle/>
                    <a:p>
                      <a:pPr algn="just">
                        <a:spcAft>
                          <a:spcPts val="0"/>
                        </a:spcAft>
                      </a:pPr>
                      <a:r>
                        <a:rPr lang="en-US" sz="1800" kern="100" dirty="0">
                          <a:effectLst/>
                          <a:latin typeface="微软雅黑" pitchFamily="34" charset="-122"/>
                          <a:ea typeface="微软雅黑" pitchFamily="34" charset="-122"/>
                        </a:rPr>
                        <a:t>T42</a:t>
                      </a:r>
                      <a:r>
                        <a:rPr lang="zh-CN" sz="1800" kern="100" dirty="0">
                          <a:effectLst/>
                          <a:latin typeface="微软雅黑" pitchFamily="34" charset="-122"/>
                          <a:ea typeface="微软雅黑" pitchFamily="34" charset="-122"/>
                        </a:rPr>
                        <a:t>××</a:t>
                      </a:r>
                    </a:p>
                  </a:txBody>
                  <a:tcPr marL="68580" marR="68580" marT="0" marB="0"/>
                </a:tc>
              </a:tr>
              <a:tr h="287811">
                <a:tc>
                  <a:txBody>
                    <a:bodyPr/>
                    <a:lstStyle/>
                    <a:p>
                      <a:pPr algn="ctr">
                        <a:spcAft>
                          <a:spcPts val="0"/>
                        </a:spcAft>
                      </a:pPr>
                      <a:r>
                        <a:rPr lang="en-US" sz="1800" kern="100">
                          <a:effectLst/>
                          <a:latin typeface="微软雅黑" pitchFamily="34" charset="-122"/>
                          <a:ea typeface="微软雅黑" pitchFamily="34" charset="-122"/>
                        </a:rPr>
                        <a:t>50</a:t>
                      </a:r>
                      <a:endParaRPr lang="zh-CN" sz="1800" kern="100">
                        <a:effectLst/>
                        <a:latin typeface="微软雅黑" pitchFamily="34" charset="-122"/>
                        <a:ea typeface="微软雅黑" pitchFamily="34" charset="-122"/>
                      </a:endParaRPr>
                    </a:p>
                  </a:txBody>
                  <a:tcPr marL="68580" marR="68580" marT="0" marB="0"/>
                </a:tc>
                <a:tc>
                  <a:txBody>
                    <a:bodyPr/>
                    <a:lstStyle/>
                    <a:p>
                      <a:pPr algn="just">
                        <a:spcAft>
                          <a:spcPts val="0"/>
                        </a:spcAft>
                      </a:pPr>
                      <a:r>
                        <a:rPr lang="zh-CN" sz="1800" kern="100">
                          <a:effectLst/>
                          <a:latin typeface="微软雅黑" pitchFamily="34" charset="-122"/>
                          <a:ea typeface="微软雅黑" pitchFamily="34" charset="-122"/>
                        </a:rPr>
                        <a:t>液压油复合剂</a:t>
                      </a:r>
                    </a:p>
                  </a:txBody>
                  <a:tcPr marL="68580" marR="68580" marT="0" marB="0"/>
                </a:tc>
                <a:tc>
                  <a:txBody>
                    <a:bodyPr/>
                    <a:lstStyle/>
                    <a:p>
                      <a:pPr algn="just">
                        <a:spcAft>
                          <a:spcPts val="0"/>
                        </a:spcAft>
                      </a:pPr>
                      <a:r>
                        <a:rPr lang="en-US" sz="1800" kern="100" dirty="0">
                          <a:effectLst/>
                          <a:latin typeface="微软雅黑" pitchFamily="34" charset="-122"/>
                          <a:ea typeface="微软雅黑" pitchFamily="34" charset="-122"/>
                        </a:rPr>
                        <a:t>T50</a:t>
                      </a:r>
                      <a:r>
                        <a:rPr lang="zh-CN" sz="1800" kern="100" dirty="0">
                          <a:effectLst/>
                          <a:latin typeface="微软雅黑" pitchFamily="34" charset="-122"/>
                          <a:ea typeface="微软雅黑" pitchFamily="34" charset="-122"/>
                        </a:rPr>
                        <a:t>××</a:t>
                      </a:r>
                    </a:p>
                  </a:txBody>
                  <a:tcPr marL="68580" marR="68580" marT="0" marB="0"/>
                </a:tc>
              </a:tr>
              <a:tr h="360503">
                <a:tc>
                  <a:txBody>
                    <a:bodyPr/>
                    <a:lstStyle/>
                    <a:p>
                      <a:pPr algn="ctr">
                        <a:spcAft>
                          <a:spcPts val="0"/>
                        </a:spcAft>
                      </a:pPr>
                      <a:r>
                        <a:rPr lang="en-US" sz="1800" kern="100">
                          <a:effectLst/>
                          <a:latin typeface="微软雅黑" pitchFamily="34" charset="-122"/>
                          <a:ea typeface="微软雅黑" pitchFamily="34" charset="-122"/>
                        </a:rPr>
                        <a:t>60</a:t>
                      </a:r>
                      <a:endParaRPr lang="zh-CN" sz="1800" kern="100">
                        <a:effectLst/>
                        <a:latin typeface="微软雅黑" pitchFamily="34" charset="-122"/>
                        <a:ea typeface="微软雅黑" pitchFamily="34" charset="-122"/>
                      </a:endParaRPr>
                    </a:p>
                  </a:txBody>
                  <a:tcPr marL="68580" marR="68580" marT="0" marB="0"/>
                </a:tc>
                <a:tc>
                  <a:txBody>
                    <a:bodyPr/>
                    <a:lstStyle/>
                    <a:p>
                      <a:pPr algn="just">
                        <a:spcAft>
                          <a:spcPts val="0"/>
                        </a:spcAft>
                      </a:pPr>
                      <a:r>
                        <a:rPr lang="zh-CN" sz="1800" kern="100" dirty="0">
                          <a:effectLst/>
                          <a:latin typeface="微软雅黑" pitchFamily="34" charset="-122"/>
                          <a:ea typeface="微软雅黑" pitchFamily="34" charset="-122"/>
                        </a:rPr>
                        <a:t>工业润滑油复合剂</a:t>
                      </a:r>
                    </a:p>
                  </a:txBody>
                  <a:tcPr marL="68580" marR="68580" marT="0" marB="0"/>
                </a:tc>
                <a:tc>
                  <a:txBody>
                    <a:bodyPr/>
                    <a:lstStyle/>
                    <a:p>
                      <a:pPr algn="just">
                        <a:spcAft>
                          <a:spcPts val="0"/>
                        </a:spcAft>
                      </a:pPr>
                      <a:r>
                        <a:rPr lang="en-US" sz="1800" kern="100" dirty="0">
                          <a:effectLst/>
                          <a:latin typeface="微软雅黑" pitchFamily="34" charset="-122"/>
                          <a:ea typeface="微软雅黑" pitchFamily="34" charset="-122"/>
                        </a:rPr>
                        <a:t>T60</a:t>
                      </a:r>
                      <a:r>
                        <a:rPr lang="zh-CN" sz="1800" kern="100" dirty="0">
                          <a:effectLst/>
                          <a:latin typeface="微软雅黑" pitchFamily="34" charset="-122"/>
                          <a:ea typeface="微软雅黑" pitchFamily="34" charset="-122"/>
                        </a:rPr>
                        <a:t>××</a:t>
                      </a:r>
                    </a:p>
                  </a:txBody>
                  <a:tcPr marL="68580" marR="68580" marT="0" marB="0"/>
                </a:tc>
              </a:tr>
              <a:tr h="287811">
                <a:tc>
                  <a:txBody>
                    <a:bodyPr/>
                    <a:lstStyle/>
                    <a:p>
                      <a:pPr algn="ctr">
                        <a:spcAft>
                          <a:spcPts val="0"/>
                        </a:spcAft>
                      </a:pPr>
                      <a:r>
                        <a:rPr lang="en-US" sz="1800" kern="100">
                          <a:effectLst/>
                          <a:latin typeface="微软雅黑" pitchFamily="34" charset="-122"/>
                          <a:ea typeface="微软雅黑" pitchFamily="34" charset="-122"/>
                        </a:rPr>
                        <a:t>70</a:t>
                      </a:r>
                      <a:endParaRPr lang="zh-CN" sz="1800" kern="100">
                        <a:effectLst/>
                        <a:latin typeface="微软雅黑" pitchFamily="34" charset="-122"/>
                        <a:ea typeface="微软雅黑" pitchFamily="34" charset="-122"/>
                      </a:endParaRPr>
                    </a:p>
                  </a:txBody>
                  <a:tcPr marL="68580" marR="68580" marT="0" marB="0"/>
                </a:tc>
                <a:tc>
                  <a:txBody>
                    <a:bodyPr/>
                    <a:lstStyle/>
                    <a:p>
                      <a:pPr algn="just">
                        <a:spcAft>
                          <a:spcPts val="0"/>
                        </a:spcAft>
                      </a:pPr>
                      <a:r>
                        <a:rPr lang="zh-CN" sz="1800" kern="100">
                          <a:effectLst/>
                          <a:latin typeface="微软雅黑" pitchFamily="34" charset="-122"/>
                          <a:ea typeface="微软雅黑" pitchFamily="34" charset="-122"/>
                        </a:rPr>
                        <a:t>防锈油复合剂</a:t>
                      </a:r>
                    </a:p>
                  </a:txBody>
                  <a:tcPr marL="68580" marR="68580" marT="0" marB="0"/>
                </a:tc>
                <a:tc>
                  <a:txBody>
                    <a:bodyPr/>
                    <a:lstStyle/>
                    <a:p>
                      <a:pPr algn="just">
                        <a:spcAft>
                          <a:spcPts val="0"/>
                        </a:spcAft>
                      </a:pPr>
                      <a:r>
                        <a:rPr lang="en-US" sz="1800" kern="100" dirty="0">
                          <a:effectLst/>
                          <a:latin typeface="微软雅黑" pitchFamily="34" charset="-122"/>
                          <a:ea typeface="微软雅黑" pitchFamily="34" charset="-122"/>
                        </a:rPr>
                        <a:t>T70</a:t>
                      </a:r>
                      <a:r>
                        <a:rPr lang="zh-CN" sz="1800" kern="100" dirty="0">
                          <a:effectLst/>
                          <a:latin typeface="微软雅黑" pitchFamily="34" charset="-122"/>
                          <a:ea typeface="微软雅黑" pitchFamily="34" charset="-122"/>
                        </a:rPr>
                        <a:t>××</a:t>
                      </a:r>
                    </a:p>
                  </a:txBody>
                  <a:tcPr marL="68580" marR="68580" marT="0" marB="0"/>
                </a:tc>
              </a:tr>
              <a:tr h="360503">
                <a:tc>
                  <a:txBody>
                    <a:bodyPr/>
                    <a:lstStyle/>
                    <a:p>
                      <a:pPr algn="ctr">
                        <a:spcAft>
                          <a:spcPts val="0"/>
                        </a:spcAft>
                      </a:pPr>
                      <a:r>
                        <a:rPr lang="en-US" sz="1800" kern="100">
                          <a:effectLst/>
                          <a:latin typeface="微软雅黑" pitchFamily="34" charset="-122"/>
                          <a:ea typeface="微软雅黑" pitchFamily="34" charset="-122"/>
                        </a:rPr>
                        <a:t>80</a:t>
                      </a:r>
                      <a:endParaRPr lang="zh-CN" sz="1800" kern="100">
                        <a:effectLst/>
                        <a:latin typeface="微软雅黑" pitchFamily="34" charset="-122"/>
                        <a:ea typeface="微软雅黑" pitchFamily="34" charset="-122"/>
                      </a:endParaRPr>
                    </a:p>
                  </a:txBody>
                  <a:tcPr marL="68580" marR="68580" marT="0" marB="0"/>
                </a:tc>
                <a:tc>
                  <a:txBody>
                    <a:bodyPr/>
                    <a:lstStyle/>
                    <a:p>
                      <a:pPr algn="just">
                        <a:spcAft>
                          <a:spcPts val="0"/>
                        </a:spcAft>
                      </a:pPr>
                      <a:r>
                        <a:rPr lang="zh-CN" sz="1800" kern="100" dirty="0">
                          <a:effectLst/>
                          <a:latin typeface="微软雅黑" pitchFamily="34" charset="-122"/>
                          <a:ea typeface="微软雅黑" pitchFamily="34" charset="-122"/>
                        </a:rPr>
                        <a:t>其它类润滑油添加剂</a:t>
                      </a:r>
                    </a:p>
                  </a:txBody>
                  <a:tcPr marL="68580" marR="68580" marT="0" marB="0"/>
                </a:tc>
                <a:tc>
                  <a:txBody>
                    <a:bodyPr/>
                    <a:lstStyle/>
                    <a:p>
                      <a:pPr algn="just">
                        <a:spcAft>
                          <a:spcPts val="0"/>
                        </a:spcAft>
                      </a:pPr>
                      <a:r>
                        <a:rPr lang="en-US" sz="1800" kern="100" dirty="0">
                          <a:effectLst/>
                          <a:latin typeface="微软雅黑" pitchFamily="34" charset="-122"/>
                          <a:ea typeface="微软雅黑" pitchFamily="34" charset="-122"/>
                        </a:rPr>
                        <a:t>T80</a:t>
                      </a:r>
                      <a:r>
                        <a:rPr lang="zh-CN" sz="1800" kern="100" dirty="0">
                          <a:effectLst/>
                          <a:latin typeface="微软雅黑" pitchFamily="34" charset="-122"/>
                          <a:ea typeface="微软雅黑" pitchFamily="34" charset="-122"/>
                        </a:rPr>
                        <a:t>××</a:t>
                      </a:r>
                    </a:p>
                  </a:txBody>
                  <a:tcPr marL="68580" marR="68580" marT="0" marB="0"/>
                </a:tc>
              </a:tr>
            </a:tbl>
          </a:graphicData>
        </a:graphic>
      </p:graphicFrame>
    </p:spTree>
    <p:extLst>
      <p:ext uri="{BB962C8B-B14F-4D97-AF65-F5344CB8AC3E}">
        <p14:creationId xmlns:p14="http://schemas.microsoft.com/office/powerpoint/2010/main" val="1710467275"/>
      </p:ext>
    </p:extLst>
  </p:cSld>
  <p:clrMapOvr>
    <a:masterClrMapping/>
  </p:clrMapOvr>
  <p:transition spd="slow" advTm="23465"/>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0" y="2587925"/>
            <a:ext cx="12192000" cy="1587260"/>
          </a:xfrm>
          <a:prstGeom prst="rect">
            <a:avLst/>
          </a:prstGeom>
          <a:solidFill>
            <a:schemeClr val="bg1">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sp>
        <p:nvSpPr>
          <p:cNvPr id="2" name="矩形 1"/>
          <p:cNvSpPr/>
          <p:nvPr/>
        </p:nvSpPr>
        <p:spPr>
          <a:xfrm>
            <a:off x="2051560" y="2857727"/>
            <a:ext cx="7571303" cy="1052596"/>
          </a:xfrm>
          <a:prstGeom prst="rect">
            <a:avLst/>
          </a:prstGeom>
        </p:spPr>
        <p:txBody>
          <a:bodyPr wrap="none">
            <a:spAutoFit/>
          </a:bodyPr>
          <a:lstStyle/>
          <a:p>
            <a:pPr algn="ctr" eaLnBrk="0" fontAlgn="base" hangingPunct="0">
              <a:lnSpc>
                <a:spcPct val="130000"/>
              </a:lnSpc>
              <a:spcBef>
                <a:spcPct val="0"/>
              </a:spcBef>
              <a:spcAft>
                <a:spcPct val="0"/>
              </a:spcAft>
            </a:pPr>
            <a:r>
              <a:rPr lang="zh-CN" altLang="en-US" sz="4800" b="1" dirty="0" smtClean="0">
                <a:solidFill>
                  <a:srgbClr val="000099"/>
                </a:solidFill>
                <a:latin typeface="微软雅黑" panose="020B0503020204020204" pitchFamily="34" charset="-122"/>
                <a:ea typeface="微软雅黑" panose="020B0503020204020204" pitchFamily="34" charset="-122"/>
                <a:cs typeface="微软雅黑"/>
                <a:sym typeface="???? Light" pitchFamily="2" charset="-122"/>
              </a:rPr>
              <a:t>润滑油常规理化指标及含义</a:t>
            </a:r>
            <a:endParaRPr lang="zh-CN" altLang="en-US" sz="4800" b="1" dirty="0">
              <a:solidFill>
                <a:srgbClr val="000099"/>
              </a:solidFill>
              <a:latin typeface="微软雅黑" panose="020B0503020204020204" pitchFamily="34" charset="-122"/>
              <a:ea typeface="微软雅黑" panose="020B0503020204020204" pitchFamily="34" charset="-122"/>
              <a:cs typeface="微软雅黑"/>
              <a:sym typeface="???? Light" pitchFamily="2" charset="-122"/>
            </a:endParaRPr>
          </a:p>
        </p:txBody>
      </p:sp>
    </p:spTree>
    <p:extLst>
      <p:ext uri="{BB962C8B-B14F-4D97-AF65-F5344CB8AC3E}">
        <p14:creationId xmlns:p14="http://schemas.microsoft.com/office/powerpoint/2010/main" val="3646292753"/>
      </p:ext>
    </p:extLst>
  </p:cSld>
  <p:clrMapOvr>
    <a:masterClrMapping/>
  </p:clrMapOvr>
  <mc:AlternateContent xmlns:mc="http://schemas.openxmlformats.org/markup-compatibility/2006" xmlns:p14="http://schemas.microsoft.com/office/powerpoint/2010/main">
    <mc:Choice Requires="p14">
      <p:transition spd="slow" p14:dur="2000" advTm="6180"/>
    </mc:Choice>
    <mc:Fallback xmlns="">
      <p:transition spd="slow" advTm="618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8" name="Rectangle 2"/>
          <p:cNvSpPr>
            <a:spLocks noChangeArrowheads="1"/>
          </p:cNvSpPr>
          <p:nvPr/>
        </p:nvSpPr>
        <p:spPr bwMode="auto">
          <a:xfrm>
            <a:off x="4079876" y="765175"/>
            <a:ext cx="36703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algn="ctr" fontAlgn="base">
              <a:spcBef>
                <a:spcPct val="0"/>
              </a:spcBef>
              <a:spcAft>
                <a:spcPct val="0"/>
              </a:spcAft>
            </a:pPr>
            <a:r>
              <a:rPr lang="zh-CN" altLang="en-US">
                <a:solidFill>
                  <a:srgbClr val="3333CC"/>
                </a:solidFill>
              </a:rPr>
              <a:t>粘      度</a:t>
            </a:r>
          </a:p>
        </p:txBody>
      </p:sp>
      <p:sp>
        <p:nvSpPr>
          <p:cNvPr id="6149" name="Rectangle 3"/>
          <p:cNvSpPr>
            <a:spLocks noChangeArrowheads="1"/>
          </p:cNvSpPr>
          <p:nvPr/>
        </p:nvSpPr>
        <p:spPr bwMode="auto">
          <a:xfrm>
            <a:off x="2063750" y="1484313"/>
            <a:ext cx="8280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fontAlgn="base">
              <a:lnSpc>
                <a:spcPct val="120000"/>
              </a:lnSpc>
              <a:spcBef>
                <a:spcPct val="50000"/>
              </a:spcBef>
              <a:spcAft>
                <a:spcPct val="0"/>
              </a:spcAft>
              <a:buFont typeface="Wingdings" panose="05000000000000000000" pitchFamily="2" charset="2"/>
              <a:buChar char="Ø"/>
            </a:pPr>
            <a:r>
              <a:rPr lang="zh-CN" altLang="en-US" sz="2400" dirty="0">
                <a:solidFill>
                  <a:srgbClr val="000000"/>
                </a:solidFill>
                <a:latin typeface="宋体" panose="02010600030101010101" pitchFamily="2" charset="-122"/>
                <a:ea typeface="仿宋_GB2312" pitchFamily="49" charset="-122"/>
              </a:rPr>
              <a:t>粘度表示流体物质内部阻力的量度，是分子间内摩擦力作用的表现。内摩擦力大，则流动性差，液体的粘度就大，反之，粘度就小。 </a:t>
            </a:r>
          </a:p>
          <a:p>
            <a:pPr fontAlgn="base">
              <a:lnSpc>
                <a:spcPct val="120000"/>
              </a:lnSpc>
              <a:spcBef>
                <a:spcPct val="50000"/>
              </a:spcBef>
              <a:spcAft>
                <a:spcPct val="0"/>
              </a:spcAft>
              <a:buFont typeface="Wingdings" panose="05000000000000000000" pitchFamily="2" charset="2"/>
              <a:buChar char="Ø"/>
            </a:pPr>
            <a:r>
              <a:rPr lang="zh-CN" altLang="en-US" sz="2400" dirty="0">
                <a:solidFill>
                  <a:srgbClr val="000000"/>
                </a:solidFill>
                <a:latin typeface="宋体" panose="02010600030101010101" pitchFamily="2" charset="-122"/>
                <a:ea typeface="仿宋_GB2312" pitchFamily="49" charset="-122"/>
              </a:rPr>
              <a:t>最常用是运动粘度，</a:t>
            </a:r>
            <a:r>
              <a:rPr lang="zh-CN" altLang="en-US" sz="2400" dirty="0">
                <a:solidFill>
                  <a:srgbClr val="FF0000"/>
                </a:solidFill>
                <a:latin typeface="宋体" panose="02010600030101010101" pitchFamily="2" charset="-122"/>
                <a:ea typeface="仿宋_GB2312" pitchFamily="49" charset="-122"/>
              </a:rPr>
              <a:t>试验方法为</a:t>
            </a:r>
            <a:r>
              <a:rPr lang="en-US" altLang="zh-CN" sz="2400" dirty="0">
                <a:solidFill>
                  <a:srgbClr val="FF0000"/>
                </a:solidFill>
                <a:latin typeface="宋体" panose="02010600030101010101" pitchFamily="2" charset="-122"/>
                <a:ea typeface="仿宋_GB2312" pitchFamily="49" charset="-122"/>
              </a:rPr>
              <a:t>GB/T 265</a:t>
            </a:r>
            <a:r>
              <a:rPr lang="zh-CN" altLang="en-US" sz="2400" dirty="0">
                <a:solidFill>
                  <a:srgbClr val="FF0000"/>
                </a:solidFill>
                <a:latin typeface="宋体" panose="02010600030101010101" pitchFamily="2" charset="-122"/>
                <a:ea typeface="仿宋_GB2312" pitchFamily="49" charset="-122"/>
              </a:rPr>
              <a:t>，</a:t>
            </a:r>
            <a:r>
              <a:rPr lang="zh-CN" altLang="en-US" sz="2400" dirty="0">
                <a:solidFill>
                  <a:srgbClr val="000000"/>
                </a:solidFill>
                <a:latin typeface="宋体" panose="02010600030101010101" pitchFamily="2" charset="-122"/>
                <a:ea typeface="仿宋_GB2312" pitchFamily="49" charset="-122"/>
              </a:rPr>
              <a:t>运动粘度单位通常使用是</a:t>
            </a:r>
            <a:r>
              <a:rPr lang="en-US" altLang="zh-CN" sz="2400" dirty="0" smtClean="0">
                <a:solidFill>
                  <a:srgbClr val="000000"/>
                </a:solidFill>
                <a:latin typeface="宋体" panose="02010600030101010101" pitchFamily="2" charset="-122"/>
                <a:ea typeface="仿宋_GB2312" pitchFamily="49" charset="-122"/>
              </a:rPr>
              <a:t>mm</a:t>
            </a:r>
            <a:r>
              <a:rPr lang="en-US" altLang="zh-CN" sz="2400" baseline="30000" dirty="0" smtClean="0">
                <a:solidFill>
                  <a:srgbClr val="000000"/>
                </a:solidFill>
                <a:latin typeface="宋体" panose="02010600030101010101" pitchFamily="2" charset="-122"/>
                <a:ea typeface="仿宋_GB2312" pitchFamily="49" charset="-122"/>
              </a:rPr>
              <a:t>2</a:t>
            </a:r>
            <a:r>
              <a:rPr lang="en-US" altLang="zh-CN" sz="2400" dirty="0" smtClean="0">
                <a:solidFill>
                  <a:srgbClr val="000000"/>
                </a:solidFill>
                <a:latin typeface="宋体" panose="02010600030101010101" pitchFamily="2" charset="-122"/>
                <a:ea typeface="仿宋_GB2312" pitchFamily="49" charset="-122"/>
              </a:rPr>
              <a:t>/s(</a:t>
            </a:r>
            <a:r>
              <a:rPr lang="en-US" altLang="zh-CN" sz="2400" dirty="0" err="1" smtClean="0">
                <a:solidFill>
                  <a:srgbClr val="000000"/>
                </a:solidFill>
                <a:latin typeface="宋体" panose="02010600030101010101" pitchFamily="2" charset="-122"/>
                <a:ea typeface="仿宋_GB2312" pitchFamily="49" charset="-122"/>
              </a:rPr>
              <a:t>cSt</a:t>
            </a:r>
            <a:r>
              <a:rPr lang="en-US" altLang="zh-CN" sz="2400" dirty="0" smtClean="0">
                <a:solidFill>
                  <a:srgbClr val="000000"/>
                </a:solidFill>
                <a:latin typeface="宋体" panose="02010600030101010101" pitchFamily="2" charset="-122"/>
                <a:ea typeface="仿宋_GB2312" pitchFamily="49" charset="-122"/>
              </a:rPr>
              <a:t>)</a:t>
            </a:r>
            <a:r>
              <a:rPr lang="zh-CN" altLang="en-US" sz="2400" dirty="0" smtClean="0">
                <a:solidFill>
                  <a:srgbClr val="000000"/>
                </a:solidFill>
                <a:latin typeface="宋体" panose="02010600030101010101" pitchFamily="2" charset="-122"/>
                <a:ea typeface="仿宋_GB2312" pitchFamily="49" charset="-122"/>
              </a:rPr>
              <a:t>。</a:t>
            </a:r>
            <a:r>
              <a:rPr lang="zh-CN" altLang="en-US" sz="2800" dirty="0" smtClean="0">
                <a:solidFill>
                  <a:srgbClr val="000000"/>
                </a:solidFill>
                <a:latin typeface="宋体" panose="02010600030101010101" pitchFamily="2" charset="-122"/>
                <a:ea typeface="仿宋_GB2312" pitchFamily="49" charset="-122"/>
              </a:rPr>
              <a:t> </a:t>
            </a:r>
            <a:endParaRPr lang="zh-CN" altLang="en-US" sz="2800" dirty="0">
              <a:solidFill>
                <a:srgbClr val="FFFFFF"/>
              </a:solidFill>
              <a:latin typeface="宋体" panose="02010600030101010101" pitchFamily="2" charset="-122"/>
              <a:ea typeface="仿宋_GB2312" pitchFamily="49" charset="-122"/>
            </a:endParaRPr>
          </a:p>
          <a:p>
            <a:pPr fontAlgn="base">
              <a:lnSpc>
                <a:spcPct val="120000"/>
              </a:lnSpc>
              <a:spcBef>
                <a:spcPct val="50000"/>
              </a:spcBef>
              <a:spcAft>
                <a:spcPct val="0"/>
              </a:spcAft>
              <a:buFont typeface="Wingdings" panose="05000000000000000000" pitchFamily="2" charset="2"/>
              <a:buChar char="Ø"/>
            </a:pPr>
            <a:r>
              <a:rPr lang="zh-CN" altLang="en-US" sz="2400" dirty="0">
                <a:solidFill>
                  <a:srgbClr val="000000"/>
                </a:solidFill>
                <a:latin typeface="宋体" panose="02010600030101010101" pitchFamily="2" charset="-122"/>
                <a:ea typeface="仿宋_GB2312" pitchFamily="49" charset="-122"/>
              </a:rPr>
              <a:t>粘度代表的意义是：</a:t>
            </a:r>
          </a:p>
          <a:p>
            <a:pPr fontAlgn="base">
              <a:spcBef>
                <a:spcPct val="20000"/>
              </a:spcBef>
              <a:spcAft>
                <a:spcPct val="0"/>
              </a:spcAft>
            </a:pPr>
            <a:r>
              <a:rPr lang="zh-CN" altLang="en-US" sz="2400" dirty="0">
                <a:solidFill>
                  <a:srgbClr val="000000"/>
                </a:solidFill>
                <a:latin typeface="宋体" panose="02010600030101010101" pitchFamily="2" charset="-122"/>
                <a:ea typeface="仿宋_GB2312" pitchFamily="49" charset="-122"/>
              </a:rPr>
              <a:t>（</a:t>
            </a:r>
            <a:r>
              <a:rPr lang="en-US" altLang="zh-CN" sz="2400" dirty="0">
                <a:solidFill>
                  <a:srgbClr val="000000"/>
                </a:solidFill>
                <a:latin typeface="宋体" panose="02010600030101010101" pitchFamily="2" charset="-122"/>
                <a:ea typeface="仿宋_GB2312" pitchFamily="49" charset="-122"/>
              </a:rPr>
              <a:t>1</a:t>
            </a:r>
            <a:r>
              <a:rPr lang="zh-CN" altLang="en-US" sz="2400" dirty="0">
                <a:solidFill>
                  <a:srgbClr val="000000"/>
                </a:solidFill>
                <a:latin typeface="宋体" panose="02010600030101010101" pitchFamily="2" charset="-122"/>
                <a:ea typeface="仿宋_GB2312" pitchFamily="49" charset="-122"/>
              </a:rPr>
              <a:t>）大多数润滑油是根据粘度划分牌号的。</a:t>
            </a:r>
          </a:p>
          <a:p>
            <a:pPr fontAlgn="base">
              <a:spcBef>
                <a:spcPct val="20000"/>
              </a:spcBef>
              <a:spcAft>
                <a:spcPct val="0"/>
              </a:spcAft>
            </a:pPr>
            <a:r>
              <a:rPr lang="zh-CN" altLang="en-US" sz="2400" dirty="0">
                <a:solidFill>
                  <a:srgbClr val="000000"/>
                </a:solidFill>
                <a:latin typeface="宋体" panose="02010600030101010101" pitchFamily="2" charset="-122"/>
                <a:ea typeface="仿宋_GB2312" pitchFamily="49" charset="-122"/>
              </a:rPr>
              <a:t>（</a:t>
            </a:r>
            <a:r>
              <a:rPr lang="en-US" altLang="zh-CN" sz="2400" dirty="0">
                <a:solidFill>
                  <a:srgbClr val="000000"/>
                </a:solidFill>
                <a:latin typeface="宋体" panose="02010600030101010101" pitchFamily="2" charset="-122"/>
                <a:ea typeface="仿宋_GB2312" pitchFamily="49" charset="-122"/>
              </a:rPr>
              <a:t>2</a:t>
            </a:r>
            <a:r>
              <a:rPr lang="zh-CN" altLang="en-US" sz="2400" dirty="0">
                <a:solidFill>
                  <a:srgbClr val="000000"/>
                </a:solidFill>
                <a:latin typeface="宋体" panose="02010600030101010101" pitchFamily="2" charset="-122"/>
                <a:ea typeface="仿宋_GB2312" pitchFamily="49" charset="-122"/>
              </a:rPr>
              <a:t>）是润滑油的重要理化指标。</a:t>
            </a:r>
          </a:p>
          <a:p>
            <a:pPr fontAlgn="base">
              <a:spcBef>
                <a:spcPct val="20000"/>
              </a:spcBef>
              <a:spcAft>
                <a:spcPct val="0"/>
              </a:spcAft>
            </a:pPr>
            <a:r>
              <a:rPr lang="zh-CN" altLang="en-US" sz="2400" dirty="0">
                <a:solidFill>
                  <a:srgbClr val="000000"/>
                </a:solidFill>
                <a:latin typeface="宋体" panose="02010600030101010101" pitchFamily="2" charset="-122"/>
                <a:ea typeface="仿宋_GB2312" pitchFamily="49" charset="-122"/>
              </a:rPr>
              <a:t>（</a:t>
            </a:r>
            <a:r>
              <a:rPr lang="en-US" altLang="zh-CN" sz="2400" dirty="0">
                <a:solidFill>
                  <a:srgbClr val="000000"/>
                </a:solidFill>
                <a:latin typeface="宋体" panose="02010600030101010101" pitchFamily="2" charset="-122"/>
                <a:ea typeface="仿宋_GB2312" pitchFamily="49" charset="-122"/>
              </a:rPr>
              <a:t>3</a:t>
            </a:r>
            <a:r>
              <a:rPr lang="zh-CN" altLang="en-US" sz="2400" dirty="0">
                <a:solidFill>
                  <a:srgbClr val="000000"/>
                </a:solidFill>
                <a:latin typeface="宋体" panose="02010600030101010101" pitchFamily="2" charset="-122"/>
                <a:ea typeface="仿宋_GB2312" pitchFamily="49" charset="-122"/>
              </a:rPr>
              <a:t>）是工艺设计的主要参考数据之一。</a:t>
            </a:r>
          </a:p>
          <a:p>
            <a:pPr fontAlgn="base">
              <a:spcBef>
                <a:spcPct val="20000"/>
              </a:spcBef>
              <a:spcAft>
                <a:spcPct val="0"/>
              </a:spcAft>
            </a:pPr>
            <a:r>
              <a:rPr lang="zh-CN" altLang="en-US" sz="2400" dirty="0">
                <a:solidFill>
                  <a:srgbClr val="000000"/>
                </a:solidFill>
                <a:latin typeface="宋体" panose="02010600030101010101" pitchFamily="2" charset="-122"/>
                <a:ea typeface="仿宋_GB2312" pitchFamily="49" charset="-122"/>
              </a:rPr>
              <a:t>（</a:t>
            </a:r>
            <a:r>
              <a:rPr lang="en-US" altLang="zh-CN" sz="2400" dirty="0">
                <a:solidFill>
                  <a:srgbClr val="000000"/>
                </a:solidFill>
                <a:latin typeface="宋体" panose="02010600030101010101" pitchFamily="2" charset="-122"/>
                <a:ea typeface="仿宋_GB2312" pitchFamily="49" charset="-122"/>
              </a:rPr>
              <a:t>4</a:t>
            </a:r>
            <a:r>
              <a:rPr lang="zh-CN" altLang="en-US" sz="2400" dirty="0">
                <a:solidFill>
                  <a:srgbClr val="000000"/>
                </a:solidFill>
                <a:latin typeface="宋体" panose="02010600030101010101" pitchFamily="2" charset="-122"/>
                <a:ea typeface="仿宋_GB2312" pitchFamily="49" charset="-122"/>
              </a:rPr>
              <a:t>）是判断润滑油是否变质的重要依据。</a:t>
            </a:r>
            <a:r>
              <a:rPr lang="zh-CN" altLang="en-US" sz="3200" dirty="0">
                <a:solidFill>
                  <a:srgbClr val="000000"/>
                </a:solidFill>
                <a:latin typeface="宋体" panose="02010600030101010101" pitchFamily="2" charset="-122"/>
                <a:ea typeface="仿宋_GB2312" pitchFamily="49" charset="-122"/>
              </a:rPr>
              <a:t> </a:t>
            </a:r>
          </a:p>
        </p:txBody>
      </p:sp>
      <p:grpSp>
        <p:nvGrpSpPr>
          <p:cNvPr id="6150" name="Group 4"/>
          <p:cNvGrpSpPr>
            <a:grpSpLocks/>
          </p:cNvGrpSpPr>
          <p:nvPr/>
        </p:nvGrpSpPr>
        <p:grpSpPr bwMode="auto">
          <a:xfrm>
            <a:off x="8472492" y="4076700"/>
            <a:ext cx="1368426" cy="2509838"/>
            <a:chOff x="4558" y="2387"/>
            <a:chExt cx="862" cy="1762"/>
          </a:xfrm>
        </p:grpSpPr>
        <p:graphicFrame>
          <p:nvGraphicFramePr>
            <p:cNvPr id="6146" name="Object 5"/>
            <p:cNvGraphicFramePr>
              <a:graphicFrameLocks noChangeAspect="1"/>
            </p:cNvGraphicFramePr>
            <p:nvPr/>
          </p:nvGraphicFramePr>
          <p:xfrm>
            <a:off x="5012" y="3566"/>
            <a:ext cx="408" cy="583"/>
          </p:xfrm>
          <a:graphic>
            <a:graphicData uri="http://schemas.openxmlformats.org/presentationml/2006/ole">
              <mc:AlternateContent xmlns:mc="http://schemas.openxmlformats.org/markup-compatibility/2006">
                <mc:Choice xmlns:v="urn:schemas-microsoft-com:vml" Requires="v">
                  <p:oleObj spid="_x0000_s3155" name="Clip" r:id="rId4" imgW="1943100" imgH="2643188" progId="">
                    <p:embed/>
                  </p:oleObj>
                </mc:Choice>
                <mc:Fallback>
                  <p:oleObj name="Clip" r:id="rId4" imgW="1943100" imgH="2643188" progId="">
                    <p:embed/>
                    <p:pic>
                      <p:nvPicPr>
                        <p:cNvPr id="0" name="Picture 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2" y="3566"/>
                          <a:ext cx="408" cy="5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1" name="Text Box 6"/>
            <p:cNvSpPr txBox="1">
              <a:spLocks noChangeArrowheads="1"/>
            </p:cNvSpPr>
            <p:nvPr/>
          </p:nvSpPr>
          <p:spPr bwMode="auto">
            <a:xfrm>
              <a:off x="4967" y="2839"/>
              <a:ext cx="441"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fontAlgn="base">
                <a:spcBef>
                  <a:spcPct val="0"/>
                </a:spcBef>
                <a:spcAft>
                  <a:spcPct val="67000"/>
                </a:spcAft>
              </a:pPr>
              <a:r>
                <a:rPr kumimoji="0" lang="en-GB" altLang="zh-CN" sz="2000">
                  <a:solidFill>
                    <a:srgbClr val="000000"/>
                  </a:solidFill>
                  <a:latin typeface="Arial" panose="020B0604020202020204" pitchFamily="34" charset="0"/>
                  <a:ea typeface="黑体" panose="02010609060101010101" pitchFamily="49" charset="-122"/>
                </a:rPr>
                <a:t>开始</a:t>
              </a:r>
            </a:p>
          </p:txBody>
        </p:sp>
        <p:sp>
          <p:nvSpPr>
            <p:cNvPr id="6152" name="Text Box 7"/>
            <p:cNvSpPr txBox="1">
              <a:spLocks noChangeArrowheads="1"/>
            </p:cNvSpPr>
            <p:nvPr/>
          </p:nvSpPr>
          <p:spPr bwMode="auto">
            <a:xfrm>
              <a:off x="4967" y="3203"/>
              <a:ext cx="441"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fontAlgn="base">
                <a:spcBef>
                  <a:spcPct val="0"/>
                </a:spcBef>
                <a:spcAft>
                  <a:spcPct val="67000"/>
                </a:spcAft>
              </a:pPr>
              <a:r>
                <a:rPr kumimoji="0" lang="en-GB" altLang="zh-CN" sz="2000">
                  <a:solidFill>
                    <a:srgbClr val="000000"/>
                  </a:solidFill>
                  <a:latin typeface="Arial" panose="020B0604020202020204" pitchFamily="34" charset="0"/>
                  <a:ea typeface="黑体" panose="02010609060101010101" pitchFamily="49" charset="-122"/>
                </a:rPr>
                <a:t>停止</a:t>
              </a:r>
            </a:p>
          </p:txBody>
        </p:sp>
        <p:grpSp>
          <p:nvGrpSpPr>
            <p:cNvPr id="6153" name="Group 8"/>
            <p:cNvGrpSpPr>
              <a:grpSpLocks/>
            </p:cNvGrpSpPr>
            <p:nvPr/>
          </p:nvGrpSpPr>
          <p:grpSpPr bwMode="auto">
            <a:xfrm>
              <a:off x="4558" y="2387"/>
              <a:ext cx="238" cy="1679"/>
              <a:chOff x="1008" y="624"/>
              <a:chExt cx="782" cy="3216"/>
            </a:xfrm>
          </p:grpSpPr>
          <p:sp>
            <p:nvSpPr>
              <p:cNvPr id="6156" name="Freeform 9"/>
              <p:cNvSpPr>
                <a:spLocks/>
              </p:cNvSpPr>
              <p:nvPr/>
            </p:nvSpPr>
            <p:spPr bwMode="auto">
              <a:xfrm>
                <a:off x="1300" y="2747"/>
                <a:ext cx="187" cy="712"/>
              </a:xfrm>
              <a:custGeom>
                <a:avLst/>
                <a:gdLst>
                  <a:gd name="T0" fmla="*/ 8 w 134"/>
                  <a:gd name="T1" fmla="*/ 0 h 514"/>
                  <a:gd name="T2" fmla="*/ 12 w 134"/>
                  <a:gd name="T3" fmla="*/ 31 h 514"/>
                  <a:gd name="T4" fmla="*/ 21 w 134"/>
                  <a:gd name="T5" fmla="*/ 45 h 514"/>
                  <a:gd name="T6" fmla="*/ 39 w 134"/>
                  <a:gd name="T7" fmla="*/ 56 h 514"/>
                  <a:gd name="T8" fmla="*/ 63 w 134"/>
                  <a:gd name="T9" fmla="*/ 66 h 514"/>
                  <a:gd name="T10" fmla="*/ 98 w 134"/>
                  <a:gd name="T11" fmla="*/ 82 h 514"/>
                  <a:gd name="T12" fmla="*/ 115 w 134"/>
                  <a:gd name="T13" fmla="*/ 104 h 514"/>
                  <a:gd name="T14" fmla="*/ 133 w 134"/>
                  <a:gd name="T15" fmla="*/ 131 h 514"/>
                  <a:gd name="T16" fmla="*/ 128 w 134"/>
                  <a:gd name="T17" fmla="*/ 395 h 514"/>
                  <a:gd name="T18" fmla="*/ 125 w 134"/>
                  <a:gd name="T19" fmla="*/ 407 h 514"/>
                  <a:gd name="T20" fmla="*/ 120 w 134"/>
                  <a:gd name="T21" fmla="*/ 418 h 514"/>
                  <a:gd name="T22" fmla="*/ 111 w 134"/>
                  <a:gd name="T23" fmla="*/ 426 h 514"/>
                  <a:gd name="T24" fmla="*/ 98 w 134"/>
                  <a:gd name="T25" fmla="*/ 434 h 514"/>
                  <a:gd name="T26" fmla="*/ 82 w 134"/>
                  <a:gd name="T27" fmla="*/ 440 h 514"/>
                  <a:gd name="T28" fmla="*/ 63 w 134"/>
                  <a:gd name="T29" fmla="*/ 449 h 514"/>
                  <a:gd name="T30" fmla="*/ 50 w 134"/>
                  <a:gd name="T31" fmla="*/ 455 h 514"/>
                  <a:gd name="T32" fmla="*/ 39 w 134"/>
                  <a:gd name="T33" fmla="*/ 460 h 514"/>
                  <a:gd name="T34" fmla="*/ 30 w 134"/>
                  <a:gd name="T35" fmla="*/ 465 h 514"/>
                  <a:gd name="T36" fmla="*/ 21 w 134"/>
                  <a:gd name="T37" fmla="*/ 471 h 514"/>
                  <a:gd name="T38" fmla="*/ 16 w 134"/>
                  <a:gd name="T39" fmla="*/ 477 h 514"/>
                  <a:gd name="T40" fmla="*/ 12 w 134"/>
                  <a:gd name="T41" fmla="*/ 484 h 514"/>
                  <a:gd name="T42" fmla="*/ 7 w 134"/>
                  <a:gd name="T43" fmla="*/ 494 h 514"/>
                  <a:gd name="T44" fmla="*/ 0 w 134"/>
                  <a:gd name="T45" fmla="*/ 513 h 5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4"/>
                  <a:gd name="T70" fmla="*/ 0 h 514"/>
                  <a:gd name="T71" fmla="*/ 134 w 134"/>
                  <a:gd name="T72" fmla="*/ 514 h 51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4" h="514">
                    <a:moveTo>
                      <a:pt x="8" y="0"/>
                    </a:moveTo>
                    <a:lnTo>
                      <a:pt x="12" y="31"/>
                    </a:lnTo>
                    <a:lnTo>
                      <a:pt x="21" y="45"/>
                    </a:lnTo>
                    <a:lnTo>
                      <a:pt x="39" y="56"/>
                    </a:lnTo>
                    <a:lnTo>
                      <a:pt x="63" y="66"/>
                    </a:lnTo>
                    <a:lnTo>
                      <a:pt x="98" y="82"/>
                    </a:lnTo>
                    <a:lnTo>
                      <a:pt x="115" y="104"/>
                    </a:lnTo>
                    <a:lnTo>
                      <a:pt x="133" y="131"/>
                    </a:lnTo>
                    <a:lnTo>
                      <a:pt x="128" y="395"/>
                    </a:lnTo>
                    <a:lnTo>
                      <a:pt x="125" y="407"/>
                    </a:lnTo>
                    <a:lnTo>
                      <a:pt x="120" y="418"/>
                    </a:lnTo>
                    <a:lnTo>
                      <a:pt x="111" y="426"/>
                    </a:lnTo>
                    <a:lnTo>
                      <a:pt x="98" y="434"/>
                    </a:lnTo>
                    <a:lnTo>
                      <a:pt x="82" y="440"/>
                    </a:lnTo>
                    <a:lnTo>
                      <a:pt x="63" y="449"/>
                    </a:lnTo>
                    <a:lnTo>
                      <a:pt x="50" y="455"/>
                    </a:lnTo>
                    <a:lnTo>
                      <a:pt x="39" y="460"/>
                    </a:lnTo>
                    <a:lnTo>
                      <a:pt x="30" y="465"/>
                    </a:lnTo>
                    <a:lnTo>
                      <a:pt x="21" y="471"/>
                    </a:lnTo>
                    <a:lnTo>
                      <a:pt x="16" y="477"/>
                    </a:lnTo>
                    <a:lnTo>
                      <a:pt x="12" y="484"/>
                    </a:lnTo>
                    <a:lnTo>
                      <a:pt x="7" y="494"/>
                    </a:lnTo>
                    <a:lnTo>
                      <a:pt x="0" y="513"/>
                    </a:lnTo>
                  </a:path>
                </a:pathLst>
              </a:custGeom>
              <a:noFill/>
              <a:ln w="1905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kumimoji="1" lang="zh-CN" altLang="en-US" sz="4400" b="1">
                  <a:solidFill>
                    <a:srgbClr val="3333CC"/>
                  </a:solidFill>
                  <a:ea typeface="华文新魏" panose="02010800040101010101" pitchFamily="2" charset="-122"/>
                </a:endParaRPr>
              </a:p>
            </p:txBody>
          </p:sp>
          <p:sp>
            <p:nvSpPr>
              <p:cNvPr id="6157" name="Freeform 10"/>
              <p:cNvSpPr>
                <a:spLocks/>
              </p:cNvSpPr>
              <p:nvPr/>
            </p:nvSpPr>
            <p:spPr bwMode="auto">
              <a:xfrm>
                <a:off x="1008" y="2749"/>
                <a:ext cx="194" cy="710"/>
              </a:xfrm>
              <a:custGeom>
                <a:avLst/>
                <a:gdLst>
                  <a:gd name="T0" fmla="*/ 138 w 139"/>
                  <a:gd name="T1" fmla="*/ 0 h 513"/>
                  <a:gd name="T2" fmla="*/ 124 w 139"/>
                  <a:gd name="T3" fmla="*/ 30 h 513"/>
                  <a:gd name="T4" fmla="*/ 113 w 139"/>
                  <a:gd name="T5" fmla="*/ 44 h 513"/>
                  <a:gd name="T6" fmla="*/ 95 w 139"/>
                  <a:gd name="T7" fmla="*/ 55 h 513"/>
                  <a:gd name="T8" fmla="*/ 85 w 139"/>
                  <a:gd name="T9" fmla="*/ 60 h 513"/>
                  <a:gd name="T10" fmla="*/ 56 w 139"/>
                  <a:gd name="T11" fmla="*/ 73 h 513"/>
                  <a:gd name="T12" fmla="*/ 16 w 139"/>
                  <a:gd name="T13" fmla="*/ 97 h 513"/>
                  <a:gd name="T14" fmla="*/ 0 w 139"/>
                  <a:gd name="T15" fmla="*/ 123 h 513"/>
                  <a:gd name="T16" fmla="*/ 5 w 139"/>
                  <a:gd name="T17" fmla="*/ 377 h 513"/>
                  <a:gd name="T18" fmla="*/ 8 w 139"/>
                  <a:gd name="T19" fmla="*/ 394 h 513"/>
                  <a:gd name="T20" fmla="*/ 12 w 139"/>
                  <a:gd name="T21" fmla="*/ 405 h 513"/>
                  <a:gd name="T22" fmla="*/ 16 w 139"/>
                  <a:gd name="T23" fmla="*/ 417 h 513"/>
                  <a:gd name="T24" fmla="*/ 25 w 139"/>
                  <a:gd name="T25" fmla="*/ 425 h 513"/>
                  <a:gd name="T26" fmla="*/ 36 w 139"/>
                  <a:gd name="T27" fmla="*/ 433 h 513"/>
                  <a:gd name="T28" fmla="*/ 56 w 139"/>
                  <a:gd name="T29" fmla="*/ 439 h 513"/>
                  <a:gd name="T30" fmla="*/ 72 w 139"/>
                  <a:gd name="T31" fmla="*/ 448 h 513"/>
                  <a:gd name="T32" fmla="*/ 85 w 139"/>
                  <a:gd name="T33" fmla="*/ 454 h 513"/>
                  <a:gd name="T34" fmla="*/ 95 w 139"/>
                  <a:gd name="T35" fmla="*/ 459 h 513"/>
                  <a:gd name="T36" fmla="*/ 105 w 139"/>
                  <a:gd name="T37" fmla="*/ 464 h 513"/>
                  <a:gd name="T38" fmla="*/ 113 w 139"/>
                  <a:gd name="T39" fmla="*/ 470 h 513"/>
                  <a:gd name="T40" fmla="*/ 120 w 139"/>
                  <a:gd name="T41" fmla="*/ 476 h 513"/>
                  <a:gd name="T42" fmla="*/ 124 w 139"/>
                  <a:gd name="T43" fmla="*/ 483 h 513"/>
                  <a:gd name="T44" fmla="*/ 129 w 139"/>
                  <a:gd name="T45" fmla="*/ 493 h 513"/>
                  <a:gd name="T46" fmla="*/ 138 w 139"/>
                  <a:gd name="T47" fmla="*/ 512 h 5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9"/>
                  <a:gd name="T73" fmla="*/ 0 h 513"/>
                  <a:gd name="T74" fmla="*/ 139 w 139"/>
                  <a:gd name="T75" fmla="*/ 513 h 5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9" h="513">
                    <a:moveTo>
                      <a:pt x="138" y="0"/>
                    </a:moveTo>
                    <a:lnTo>
                      <a:pt x="124" y="30"/>
                    </a:lnTo>
                    <a:lnTo>
                      <a:pt x="113" y="44"/>
                    </a:lnTo>
                    <a:lnTo>
                      <a:pt x="95" y="55"/>
                    </a:lnTo>
                    <a:lnTo>
                      <a:pt x="85" y="60"/>
                    </a:lnTo>
                    <a:lnTo>
                      <a:pt x="56" y="73"/>
                    </a:lnTo>
                    <a:lnTo>
                      <a:pt x="16" y="97"/>
                    </a:lnTo>
                    <a:lnTo>
                      <a:pt x="0" y="123"/>
                    </a:lnTo>
                    <a:lnTo>
                      <a:pt x="5" y="377"/>
                    </a:lnTo>
                    <a:lnTo>
                      <a:pt x="8" y="394"/>
                    </a:lnTo>
                    <a:lnTo>
                      <a:pt x="12" y="405"/>
                    </a:lnTo>
                    <a:lnTo>
                      <a:pt x="16" y="417"/>
                    </a:lnTo>
                    <a:lnTo>
                      <a:pt x="25" y="425"/>
                    </a:lnTo>
                    <a:lnTo>
                      <a:pt x="36" y="433"/>
                    </a:lnTo>
                    <a:lnTo>
                      <a:pt x="56" y="439"/>
                    </a:lnTo>
                    <a:lnTo>
                      <a:pt x="72" y="448"/>
                    </a:lnTo>
                    <a:lnTo>
                      <a:pt x="85" y="454"/>
                    </a:lnTo>
                    <a:lnTo>
                      <a:pt x="95" y="459"/>
                    </a:lnTo>
                    <a:lnTo>
                      <a:pt x="105" y="464"/>
                    </a:lnTo>
                    <a:lnTo>
                      <a:pt x="113" y="470"/>
                    </a:lnTo>
                    <a:lnTo>
                      <a:pt x="120" y="476"/>
                    </a:lnTo>
                    <a:lnTo>
                      <a:pt x="124" y="483"/>
                    </a:lnTo>
                    <a:lnTo>
                      <a:pt x="129" y="493"/>
                    </a:lnTo>
                    <a:lnTo>
                      <a:pt x="138" y="512"/>
                    </a:lnTo>
                  </a:path>
                </a:pathLst>
              </a:custGeom>
              <a:noFill/>
              <a:ln w="1905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kumimoji="1" lang="zh-CN" altLang="en-US" sz="4400" b="1">
                  <a:solidFill>
                    <a:srgbClr val="3333CC"/>
                  </a:solidFill>
                  <a:ea typeface="华文新魏" panose="02010800040101010101" pitchFamily="2" charset="-122"/>
                </a:endParaRPr>
              </a:p>
            </p:txBody>
          </p:sp>
          <p:sp>
            <p:nvSpPr>
              <p:cNvPr id="6158" name="Freeform 11"/>
              <p:cNvSpPr>
                <a:spLocks/>
              </p:cNvSpPr>
              <p:nvPr/>
            </p:nvSpPr>
            <p:spPr bwMode="auto">
              <a:xfrm>
                <a:off x="1009" y="2171"/>
                <a:ext cx="778" cy="1669"/>
              </a:xfrm>
              <a:custGeom>
                <a:avLst/>
                <a:gdLst>
                  <a:gd name="T0" fmla="*/ 555 w 556"/>
                  <a:gd name="T1" fmla="*/ 0 h 1205"/>
                  <a:gd name="T2" fmla="*/ 299 w 556"/>
                  <a:gd name="T3" fmla="*/ 0 h 1205"/>
                  <a:gd name="T4" fmla="*/ 304 w 556"/>
                  <a:gd name="T5" fmla="*/ 31 h 1205"/>
                  <a:gd name="T6" fmla="*/ 320 w 556"/>
                  <a:gd name="T7" fmla="*/ 56 h 1205"/>
                  <a:gd name="T8" fmla="*/ 348 w 556"/>
                  <a:gd name="T9" fmla="*/ 98 h 1205"/>
                  <a:gd name="T10" fmla="*/ 403 w 556"/>
                  <a:gd name="T11" fmla="*/ 126 h 1205"/>
                  <a:gd name="T12" fmla="*/ 403 w 556"/>
                  <a:gd name="T13" fmla="*/ 1078 h 1205"/>
                  <a:gd name="T14" fmla="*/ 356 w 556"/>
                  <a:gd name="T15" fmla="*/ 1140 h 1205"/>
                  <a:gd name="T16" fmla="*/ 317 w 556"/>
                  <a:gd name="T17" fmla="*/ 1152 h 1205"/>
                  <a:gd name="T18" fmla="*/ 276 w 556"/>
                  <a:gd name="T19" fmla="*/ 1148 h 1205"/>
                  <a:gd name="T20" fmla="*/ 226 w 556"/>
                  <a:gd name="T21" fmla="*/ 1113 h 1205"/>
                  <a:gd name="T22" fmla="*/ 205 w 556"/>
                  <a:gd name="T23" fmla="*/ 1078 h 1205"/>
                  <a:gd name="T24" fmla="*/ 205 w 556"/>
                  <a:gd name="T25" fmla="*/ 928 h 1205"/>
                  <a:gd name="T26" fmla="*/ 234 w 556"/>
                  <a:gd name="T27" fmla="*/ 885 h 1205"/>
                  <a:gd name="T28" fmla="*/ 304 w 556"/>
                  <a:gd name="T29" fmla="*/ 853 h 1205"/>
                  <a:gd name="T30" fmla="*/ 329 w 556"/>
                  <a:gd name="T31" fmla="*/ 839 h 1205"/>
                  <a:gd name="T32" fmla="*/ 341 w 556"/>
                  <a:gd name="T33" fmla="*/ 802 h 1205"/>
                  <a:gd name="T34" fmla="*/ 341 w 556"/>
                  <a:gd name="T35" fmla="*/ 614 h 1205"/>
                  <a:gd name="T36" fmla="*/ 0 w 556"/>
                  <a:gd name="T37" fmla="*/ 614 h 1205"/>
                  <a:gd name="T38" fmla="*/ 0 w 556"/>
                  <a:gd name="T39" fmla="*/ 787 h 1205"/>
                  <a:gd name="T40" fmla="*/ 9 w 556"/>
                  <a:gd name="T41" fmla="*/ 818 h 1205"/>
                  <a:gd name="T42" fmla="*/ 32 w 556"/>
                  <a:gd name="T43" fmla="*/ 845 h 1205"/>
                  <a:gd name="T44" fmla="*/ 91 w 556"/>
                  <a:gd name="T45" fmla="*/ 876 h 1205"/>
                  <a:gd name="T46" fmla="*/ 120 w 556"/>
                  <a:gd name="T47" fmla="*/ 897 h 1205"/>
                  <a:gd name="T48" fmla="*/ 131 w 556"/>
                  <a:gd name="T49" fmla="*/ 924 h 1205"/>
                  <a:gd name="T50" fmla="*/ 131 w 556"/>
                  <a:gd name="T51" fmla="*/ 1057 h 1205"/>
                  <a:gd name="T52" fmla="*/ 144 w 556"/>
                  <a:gd name="T53" fmla="*/ 1105 h 1205"/>
                  <a:gd name="T54" fmla="*/ 185 w 556"/>
                  <a:gd name="T55" fmla="*/ 1168 h 1205"/>
                  <a:gd name="T56" fmla="*/ 221 w 556"/>
                  <a:gd name="T57" fmla="*/ 1187 h 1205"/>
                  <a:gd name="T58" fmla="*/ 260 w 556"/>
                  <a:gd name="T59" fmla="*/ 1204 h 1205"/>
                  <a:gd name="T60" fmla="*/ 329 w 556"/>
                  <a:gd name="T61" fmla="*/ 1204 h 1205"/>
                  <a:gd name="T62" fmla="*/ 398 w 556"/>
                  <a:gd name="T63" fmla="*/ 1175 h 1205"/>
                  <a:gd name="T64" fmla="*/ 430 w 556"/>
                  <a:gd name="T65" fmla="*/ 1136 h 1205"/>
                  <a:gd name="T66" fmla="*/ 455 w 556"/>
                  <a:gd name="T67" fmla="*/ 1100 h 1205"/>
                  <a:gd name="T68" fmla="*/ 455 w 556"/>
                  <a:gd name="T69" fmla="*/ 126 h 1205"/>
                  <a:gd name="T70" fmla="*/ 525 w 556"/>
                  <a:gd name="T71" fmla="*/ 91 h 1205"/>
                  <a:gd name="T72" fmla="*/ 555 w 556"/>
                  <a:gd name="T73" fmla="*/ 27 h 1205"/>
                  <a:gd name="T74" fmla="*/ 555 w 556"/>
                  <a:gd name="T75" fmla="*/ 0 h 120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56"/>
                  <a:gd name="T115" fmla="*/ 0 h 1205"/>
                  <a:gd name="T116" fmla="*/ 556 w 556"/>
                  <a:gd name="T117" fmla="*/ 1205 h 120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56" h="1205">
                    <a:moveTo>
                      <a:pt x="555" y="0"/>
                    </a:moveTo>
                    <a:lnTo>
                      <a:pt x="299" y="0"/>
                    </a:lnTo>
                    <a:lnTo>
                      <a:pt x="304" y="31"/>
                    </a:lnTo>
                    <a:lnTo>
                      <a:pt x="320" y="56"/>
                    </a:lnTo>
                    <a:lnTo>
                      <a:pt x="348" y="98"/>
                    </a:lnTo>
                    <a:lnTo>
                      <a:pt x="403" y="126"/>
                    </a:lnTo>
                    <a:lnTo>
                      <a:pt x="403" y="1078"/>
                    </a:lnTo>
                    <a:lnTo>
                      <a:pt x="356" y="1140"/>
                    </a:lnTo>
                    <a:lnTo>
                      <a:pt x="317" y="1152"/>
                    </a:lnTo>
                    <a:lnTo>
                      <a:pt x="276" y="1148"/>
                    </a:lnTo>
                    <a:lnTo>
                      <a:pt x="226" y="1113"/>
                    </a:lnTo>
                    <a:lnTo>
                      <a:pt x="205" y="1078"/>
                    </a:lnTo>
                    <a:lnTo>
                      <a:pt x="205" y="928"/>
                    </a:lnTo>
                    <a:lnTo>
                      <a:pt x="234" y="885"/>
                    </a:lnTo>
                    <a:lnTo>
                      <a:pt x="304" y="853"/>
                    </a:lnTo>
                    <a:lnTo>
                      <a:pt x="329" y="839"/>
                    </a:lnTo>
                    <a:lnTo>
                      <a:pt x="341" y="802"/>
                    </a:lnTo>
                    <a:lnTo>
                      <a:pt x="341" y="614"/>
                    </a:lnTo>
                    <a:lnTo>
                      <a:pt x="0" y="614"/>
                    </a:lnTo>
                    <a:lnTo>
                      <a:pt x="0" y="787"/>
                    </a:lnTo>
                    <a:lnTo>
                      <a:pt x="9" y="818"/>
                    </a:lnTo>
                    <a:lnTo>
                      <a:pt x="32" y="845"/>
                    </a:lnTo>
                    <a:lnTo>
                      <a:pt x="91" y="876"/>
                    </a:lnTo>
                    <a:lnTo>
                      <a:pt x="120" y="897"/>
                    </a:lnTo>
                    <a:lnTo>
                      <a:pt x="131" y="924"/>
                    </a:lnTo>
                    <a:lnTo>
                      <a:pt x="131" y="1057"/>
                    </a:lnTo>
                    <a:lnTo>
                      <a:pt x="144" y="1105"/>
                    </a:lnTo>
                    <a:lnTo>
                      <a:pt x="185" y="1168"/>
                    </a:lnTo>
                    <a:lnTo>
                      <a:pt x="221" y="1187"/>
                    </a:lnTo>
                    <a:lnTo>
                      <a:pt x="260" y="1204"/>
                    </a:lnTo>
                    <a:lnTo>
                      <a:pt x="329" y="1204"/>
                    </a:lnTo>
                    <a:lnTo>
                      <a:pt x="398" y="1175"/>
                    </a:lnTo>
                    <a:lnTo>
                      <a:pt x="430" y="1136"/>
                    </a:lnTo>
                    <a:lnTo>
                      <a:pt x="455" y="1100"/>
                    </a:lnTo>
                    <a:lnTo>
                      <a:pt x="455" y="126"/>
                    </a:lnTo>
                    <a:lnTo>
                      <a:pt x="525" y="91"/>
                    </a:lnTo>
                    <a:lnTo>
                      <a:pt x="555" y="27"/>
                    </a:lnTo>
                    <a:lnTo>
                      <a:pt x="555" y="0"/>
                    </a:lnTo>
                  </a:path>
                </a:pathLst>
              </a:custGeom>
              <a:solidFill>
                <a:srgbClr val="FFCC00"/>
              </a:solidFill>
              <a:ln w="19050" cap="rnd" cmpd="sng">
                <a:solidFill>
                  <a:schemeClr val="tx1"/>
                </a:solidFill>
                <a:prstDash val="solid"/>
                <a:round/>
                <a:headEnd type="none" w="med" len="med"/>
                <a:tailEnd type="none" w="med" len="med"/>
              </a:ln>
            </p:spPr>
            <p:txBody>
              <a:bodyPr/>
              <a:lstStyle/>
              <a:p>
                <a:pPr eaLnBrk="0" fontAlgn="base" hangingPunct="0">
                  <a:spcBef>
                    <a:spcPct val="0"/>
                  </a:spcBef>
                  <a:spcAft>
                    <a:spcPct val="0"/>
                  </a:spcAft>
                </a:pPr>
                <a:endParaRPr kumimoji="1" lang="zh-CN" altLang="en-US" sz="4400" b="1">
                  <a:solidFill>
                    <a:srgbClr val="3333CC"/>
                  </a:solidFill>
                  <a:ea typeface="华文新魏" panose="02010800040101010101" pitchFamily="2" charset="-122"/>
                </a:endParaRPr>
              </a:p>
            </p:txBody>
          </p:sp>
          <p:sp>
            <p:nvSpPr>
              <p:cNvPr id="6159" name="Line 12"/>
              <p:cNvSpPr>
                <a:spLocks noChangeShapeType="1"/>
              </p:cNvSpPr>
              <p:nvPr/>
            </p:nvSpPr>
            <p:spPr bwMode="auto">
              <a:xfrm>
                <a:off x="1573" y="631"/>
                <a:ext cx="0" cy="5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kumimoji="1" lang="zh-CN" altLang="en-US" sz="4400" b="1">
                  <a:solidFill>
                    <a:srgbClr val="3333CC"/>
                  </a:solidFill>
                  <a:ea typeface="华文新魏" panose="02010800040101010101" pitchFamily="2" charset="-122"/>
                </a:endParaRPr>
              </a:p>
            </p:txBody>
          </p:sp>
          <p:sp>
            <p:nvSpPr>
              <p:cNvPr id="6160" name="Arc 13"/>
              <p:cNvSpPr>
                <a:spLocks/>
              </p:cNvSpPr>
              <p:nvPr/>
            </p:nvSpPr>
            <p:spPr bwMode="auto">
              <a:xfrm>
                <a:off x="1426" y="1968"/>
                <a:ext cx="206" cy="384"/>
              </a:xfrm>
              <a:custGeom>
                <a:avLst/>
                <a:gdLst>
                  <a:gd name="T0" fmla="*/ 144 w 21600"/>
                  <a:gd name="T1" fmla="*/ 384 h 41269"/>
                  <a:gd name="T2" fmla="*/ 146 w 21600"/>
                  <a:gd name="T3" fmla="*/ 0 h 41269"/>
                  <a:gd name="T4" fmla="*/ 206 w 21600"/>
                  <a:gd name="T5" fmla="*/ 192 h 41269"/>
                  <a:gd name="T6" fmla="*/ 0 60000 65536"/>
                  <a:gd name="T7" fmla="*/ 0 60000 65536"/>
                  <a:gd name="T8" fmla="*/ 0 60000 65536"/>
                  <a:gd name="T9" fmla="*/ 0 w 21600"/>
                  <a:gd name="T10" fmla="*/ 0 h 41269"/>
                  <a:gd name="T11" fmla="*/ 21600 w 21600"/>
                  <a:gd name="T12" fmla="*/ 41269 h 41269"/>
                </a:gdLst>
                <a:ahLst/>
                <a:cxnLst>
                  <a:cxn ang="T6">
                    <a:pos x="T0" y="T1"/>
                  </a:cxn>
                  <a:cxn ang="T7">
                    <a:pos x="T2" y="T3"/>
                  </a:cxn>
                  <a:cxn ang="T8">
                    <a:pos x="T4" y="T5"/>
                  </a:cxn>
                </a:cxnLst>
                <a:rect l="T9" t="T10" r="T11" b="T12"/>
                <a:pathLst>
                  <a:path w="21600" h="41269" fill="none" extrusionOk="0">
                    <a:moveTo>
                      <a:pt x="15100" y="41269"/>
                    </a:moveTo>
                    <a:cubicBezTo>
                      <a:pt x="6112" y="38433"/>
                      <a:pt x="0" y="30095"/>
                      <a:pt x="0" y="20670"/>
                    </a:cubicBezTo>
                    <a:cubicBezTo>
                      <a:pt x="-1" y="11155"/>
                      <a:pt x="6225" y="2761"/>
                      <a:pt x="15330" y="-1"/>
                    </a:cubicBezTo>
                  </a:path>
                  <a:path w="21600" h="41269" stroke="0" extrusionOk="0">
                    <a:moveTo>
                      <a:pt x="15100" y="41269"/>
                    </a:moveTo>
                    <a:cubicBezTo>
                      <a:pt x="6112" y="38433"/>
                      <a:pt x="0" y="30095"/>
                      <a:pt x="0" y="20670"/>
                    </a:cubicBezTo>
                    <a:cubicBezTo>
                      <a:pt x="-1" y="11155"/>
                      <a:pt x="6225" y="2761"/>
                      <a:pt x="15330" y="-1"/>
                    </a:cubicBezTo>
                    <a:lnTo>
                      <a:pt x="21600" y="20670"/>
                    </a:lnTo>
                    <a:close/>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kumimoji="1" lang="zh-CN" altLang="en-US" sz="4400" b="1">
                  <a:solidFill>
                    <a:srgbClr val="3333CC"/>
                  </a:solidFill>
                  <a:ea typeface="华文新魏" panose="02010800040101010101" pitchFamily="2" charset="-122"/>
                </a:endParaRPr>
              </a:p>
            </p:txBody>
          </p:sp>
          <p:sp>
            <p:nvSpPr>
              <p:cNvPr id="6161" name="Line 14"/>
              <p:cNvSpPr>
                <a:spLocks noChangeShapeType="1"/>
              </p:cNvSpPr>
              <p:nvPr/>
            </p:nvSpPr>
            <p:spPr bwMode="auto">
              <a:xfrm>
                <a:off x="1632" y="631"/>
                <a:ext cx="0" cy="5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kumimoji="1" lang="zh-CN" altLang="en-US" sz="4400" b="1">
                  <a:solidFill>
                    <a:srgbClr val="3333CC"/>
                  </a:solidFill>
                  <a:ea typeface="华文新魏" panose="02010800040101010101" pitchFamily="2" charset="-122"/>
                </a:endParaRPr>
              </a:p>
            </p:txBody>
          </p:sp>
          <p:sp>
            <p:nvSpPr>
              <p:cNvPr id="6162" name="Arc 15"/>
              <p:cNvSpPr>
                <a:spLocks/>
              </p:cNvSpPr>
              <p:nvPr/>
            </p:nvSpPr>
            <p:spPr bwMode="auto">
              <a:xfrm>
                <a:off x="1584" y="1968"/>
                <a:ext cx="206" cy="384"/>
              </a:xfrm>
              <a:custGeom>
                <a:avLst/>
                <a:gdLst>
                  <a:gd name="T0" fmla="*/ 54 w 21600"/>
                  <a:gd name="T1" fmla="*/ 0 h 41756"/>
                  <a:gd name="T2" fmla="*/ 51 w 21600"/>
                  <a:gd name="T3" fmla="*/ 384 h 41756"/>
                  <a:gd name="T4" fmla="*/ 0 w 21600"/>
                  <a:gd name="T5" fmla="*/ 192 h 41756"/>
                  <a:gd name="T6" fmla="*/ 0 60000 65536"/>
                  <a:gd name="T7" fmla="*/ 0 60000 65536"/>
                  <a:gd name="T8" fmla="*/ 0 60000 65536"/>
                  <a:gd name="T9" fmla="*/ 0 w 21600"/>
                  <a:gd name="T10" fmla="*/ 0 h 41756"/>
                  <a:gd name="T11" fmla="*/ 21600 w 21600"/>
                  <a:gd name="T12" fmla="*/ 41756 h 41756"/>
                </a:gdLst>
                <a:ahLst/>
                <a:cxnLst>
                  <a:cxn ang="T6">
                    <a:pos x="T0" y="T1"/>
                  </a:cxn>
                  <a:cxn ang="T7">
                    <a:pos x="T2" y="T3"/>
                  </a:cxn>
                  <a:cxn ang="T8">
                    <a:pos x="T4" y="T5"/>
                  </a:cxn>
                </a:cxnLst>
                <a:rect l="T9" t="T10" r="T11" b="T12"/>
                <a:pathLst>
                  <a:path w="21600" h="41756" fill="none" extrusionOk="0">
                    <a:moveTo>
                      <a:pt x="5690" y="-1"/>
                    </a:moveTo>
                    <a:cubicBezTo>
                      <a:pt x="15084" y="2565"/>
                      <a:pt x="21600" y="11099"/>
                      <a:pt x="21600" y="20837"/>
                    </a:cubicBezTo>
                    <a:cubicBezTo>
                      <a:pt x="21600" y="30693"/>
                      <a:pt x="14928" y="39299"/>
                      <a:pt x="5382" y="41755"/>
                    </a:cubicBezTo>
                  </a:path>
                  <a:path w="21600" h="41756" stroke="0" extrusionOk="0">
                    <a:moveTo>
                      <a:pt x="5690" y="-1"/>
                    </a:moveTo>
                    <a:cubicBezTo>
                      <a:pt x="15084" y="2565"/>
                      <a:pt x="21600" y="11099"/>
                      <a:pt x="21600" y="20837"/>
                    </a:cubicBezTo>
                    <a:cubicBezTo>
                      <a:pt x="21600" y="30693"/>
                      <a:pt x="14928" y="39299"/>
                      <a:pt x="5382" y="41755"/>
                    </a:cubicBezTo>
                    <a:lnTo>
                      <a:pt x="0" y="20837"/>
                    </a:lnTo>
                    <a:close/>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kumimoji="1" lang="zh-CN" altLang="en-US" sz="4400" b="1">
                  <a:solidFill>
                    <a:srgbClr val="3333CC"/>
                  </a:solidFill>
                  <a:ea typeface="华文新魏" panose="02010800040101010101" pitchFamily="2" charset="-122"/>
                </a:endParaRPr>
              </a:p>
            </p:txBody>
          </p:sp>
          <p:sp>
            <p:nvSpPr>
              <p:cNvPr id="6163" name="Freeform 16"/>
              <p:cNvSpPr>
                <a:spLocks/>
              </p:cNvSpPr>
              <p:nvPr/>
            </p:nvSpPr>
            <p:spPr bwMode="auto">
              <a:xfrm>
                <a:off x="1296" y="1318"/>
                <a:ext cx="123" cy="82"/>
              </a:xfrm>
              <a:custGeom>
                <a:avLst/>
                <a:gdLst>
                  <a:gd name="T0" fmla="*/ 87 w 88"/>
                  <a:gd name="T1" fmla="*/ 0 h 59"/>
                  <a:gd name="T2" fmla="*/ 0 w 88"/>
                  <a:gd name="T3" fmla="*/ 0 h 59"/>
                  <a:gd name="T4" fmla="*/ 0 w 88"/>
                  <a:gd name="T5" fmla="*/ 58 h 59"/>
                  <a:gd name="T6" fmla="*/ 87 w 88"/>
                  <a:gd name="T7" fmla="*/ 58 h 59"/>
                  <a:gd name="T8" fmla="*/ 87 w 88"/>
                  <a:gd name="T9" fmla="*/ 0 h 59"/>
                  <a:gd name="T10" fmla="*/ 0 60000 65536"/>
                  <a:gd name="T11" fmla="*/ 0 60000 65536"/>
                  <a:gd name="T12" fmla="*/ 0 60000 65536"/>
                  <a:gd name="T13" fmla="*/ 0 60000 65536"/>
                  <a:gd name="T14" fmla="*/ 0 60000 65536"/>
                  <a:gd name="T15" fmla="*/ 0 w 88"/>
                  <a:gd name="T16" fmla="*/ 0 h 59"/>
                  <a:gd name="T17" fmla="*/ 88 w 88"/>
                  <a:gd name="T18" fmla="*/ 59 h 59"/>
                </a:gdLst>
                <a:ahLst/>
                <a:cxnLst>
                  <a:cxn ang="T10">
                    <a:pos x="T0" y="T1"/>
                  </a:cxn>
                  <a:cxn ang="T11">
                    <a:pos x="T2" y="T3"/>
                  </a:cxn>
                  <a:cxn ang="T12">
                    <a:pos x="T4" y="T5"/>
                  </a:cxn>
                  <a:cxn ang="T13">
                    <a:pos x="T6" y="T7"/>
                  </a:cxn>
                  <a:cxn ang="T14">
                    <a:pos x="T8" y="T9"/>
                  </a:cxn>
                </a:cxnLst>
                <a:rect l="T15" t="T16" r="T17" b="T18"/>
                <a:pathLst>
                  <a:path w="88" h="59">
                    <a:moveTo>
                      <a:pt x="87" y="0"/>
                    </a:moveTo>
                    <a:lnTo>
                      <a:pt x="0" y="0"/>
                    </a:lnTo>
                    <a:lnTo>
                      <a:pt x="0" y="58"/>
                    </a:lnTo>
                    <a:lnTo>
                      <a:pt x="87" y="58"/>
                    </a:lnTo>
                    <a:lnTo>
                      <a:pt x="87" y="0"/>
                    </a:lnTo>
                  </a:path>
                </a:pathLst>
              </a:custGeom>
              <a:noFill/>
              <a:ln w="1905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kumimoji="1" lang="zh-CN" altLang="en-US" sz="4400" b="1">
                  <a:solidFill>
                    <a:srgbClr val="3333CC"/>
                  </a:solidFill>
                  <a:ea typeface="华文新魏" panose="02010800040101010101" pitchFamily="2" charset="-122"/>
                </a:endParaRPr>
              </a:p>
            </p:txBody>
          </p:sp>
          <p:sp>
            <p:nvSpPr>
              <p:cNvPr id="6164" name="Freeform 17"/>
              <p:cNvSpPr>
                <a:spLocks/>
              </p:cNvSpPr>
              <p:nvPr/>
            </p:nvSpPr>
            <p:spPr bwMode="auto">
              <a:xfrm>
                <a:off x="1571" y="2573"/>
                <a:ext cx="27" cy="1077"/>
              </a:xfrm>
              <a:custGeom>
                <a:avLst/>
                <a:gdLst>
                  <a:gd name="T0" fmla="*/ 0 w 19"/>
                  <a:gd name="T1" fmla="*/ 0 h 778"/>
                  <a:gd name="T2" fmla="*/ 4 w 19"/>
                  <a:gd name="T3" fmla="*/ 3 h 778"/>
                  <a:gd name="T4" fmla="*/ 4 w 19"/>
                  <a:gd name="T5" fmla="*/ 4 h 778"/>
                  <a:gd name="T6" fmla="*/ 5 w 19"/>
                  <a:gd name="T7" fmla="*/ 8 h 778"/>
                  <a:gd name="T8" fmla="*/ 9 w 19"/>
                  <a:gd name="T9" fmla="*/ 9 h 778"/>
                  <a:gd name="T10" fmla="*/ 12 w 19"/>
                  <a:gd name="T11" fmla="*/ 14 h 778"/>
                  <a:gd name="T12" fmla="*/ 12 w 19"/>
                  <a:gd name="T13" fmla="*/ 18 h 778"/>
                  <a:gd name="T14" fmla="*/ 13 w 19"/>
                  <a:gd name="T15" fmla="*/ 22 h 778"/>
                  <a:gd name="T16" fmla="*/ 17 w 19"/>
                  <a:gd name="T17" fmla="*/ 26 h 778"/>
                  <a:gd name="T18" fmla="*/ 18 w 19"/>
                  <a:gd name="T19" fmla="*/ 34 h 778"/>
                  <a:gd name="T20" fmla="*/ 18 w 19"/>
                  <a:gd name="T21" fmla="*/ 35 h 778"/>
                  <a:gd name="T22" fmla="*/ 18 w 19"/>
                  <a:gd name="T23" fmla="*/ 728 h 778"/>
                  <a:gd name="T24" fmla="*/ 18 w 19"/>
                  <a:gd name="T25" fmla="*/ 745 h 778"/>
                  <a:gd name="T26" fmla="*/ 17 w 19"/>
                  <a:gd name="T27" fmla="*/ 750 h 778"/>
                  <a:gd name="T28" fmla="*/ 17 w 19"/>
                  <a:gd name="T29" fmla="*/ 754 h 778"/>
                  <a:gd name="T30" fmla="*/ 14 w 19"/>
                  <a:gd name="T31" fmla="*/ 759 h 778"/>
                  <a:gd name="T32" fmla="*/ 12 w 19"/>
                  <a:gd name="T33" fmla="*/ 764 h 778"/>
                  <a:gd name="T34" fmla="*/ 9 w 19"/>
                  <a:gd name="T35" fmla="*/ 767 h 778"/>
                  <a:gd name="T36" fmla="*/ 6 w 19"/>
                  <a:gd name="T37" fmla="*/ 771 h 778"/>
                  <a:gd name="T38" fmla="*/ 4 w 19"/>
                  <a:gd name="T39" fmla="*/ 771 h 778"/>
                  <a:gd name="T40" fmla="*/ 0 w 19"/>
                  <a:gd name="T41" fmla="*/ 777 h 778"/>
                  <a:gd name="T42" fmla="*/ 0 w 19"/>
                  <a:gd name="T43" fmla="*/ 0 h 7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
                  <a:gd name="T67" fmla="*/ 0 h 778"/>
                  <a:gd name="T68" fmla="*/ 19 w 19"/>
                  <a:gd name="T69" fmla="*/ 778 h 77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 h="778">
                    <a:moveTo>
                      <a:pt x="0" y="0"/>
                    </a:moveTo>
                    <a:lnTo>
                      <a:pt x="4" y="3"/>
                    </a:lnTo>
                    <a:lnTo>
                      <a:pt x="4" y="4"/>
                    </a:lnTo>
                    <a:lnTo>
                      <a:pt x="5" y="8"/>
                    </a:lnTo>
                    <a:lnTo>
                      <a:pt x="9" y="9"/>
                    </a:lnTo>
                    <a:lnTo>
                      <a:pt x="12" y="14"/>
                    </a:lnTo>
                    <a:lnTo>
                      <a:pt x="12" y="18"/>
                    </a:lnTo>
                    <a:lnTo>
                      <a:pt x="13" y="22"/>
                    </a:lnTo>
                    <a:lnTo>
                      <a:pt x="17" y="26"/>
                    </a:lnTo>
                    <a:lnTo>
                      <a:pt x="18" y="34"/>
                    </a:lnTo>
                    <a:lnTo>
                      <a:pt x="18" y="35"/>
                    </a:lnTo>
                    <a:lnTo>
                      <a:pt x="18" y="728"/>
                    </a:lnTo>
                    <a:lnTo>
                      <a:pt x="18" y="745"/>
                    </a:lnTo>
                    <a:lnTo>
                      <a:pt x="17" y="750"/>
                    </a:lnTo>
                    <a:lnTo>
                      <a:pt x="17" y="754"/>
                    </a:lnTo>
                    <a:lnTo>
                      <a:pt x="14" y="759"/>
                    </a:lnTo>
                    <a:lnTo>
                      <a:pt x="12" y="764"/>
                    </a:lnTo>
                    <a:lnTo>
                      <a:pt x="9" y="767"/>
                    </a:lnTo>
                    <a:lnTo>
                      <a:pt x="6" y="771"/>
                    </a:lnTo>
                    <a:lnTo>
                      <a:pt x="4" y="771"/>
                    </a:lnTo>
                    <a:lnTo>
                      <a:pt x="0" y="777"/>
                    </a:lnTo>
                    <a:lnTo>
                      <a:pt x="0" y="0"/>
                    </a:lnTo>
                  </a:path>
                </a:pathLst>
              </a:custGeom>
              <a:solidFill>
                <a:srgbClr val="FFFFFF"/>
              </a:solidFill>
              <a:ln w="19050" cap="rnd" cmpd="sng">
                <a:solidFill>
                  <a:schemeClr val="tx1"/>
                </a:solidFill>
                <a:prstDash val="solid"/>
                <a:round/>
                <a:headEnd type="none" w="med" len="med"/>
                <a:tailEnd type="none" w="med" len="med"/>
              </a:ln>
            </p:spPr>
            <p:txBody>
              <a:bodyPr/>
              <a:lstStyle/>
              <a:p>
                <a:pPr eaLnBrk="0" fontAlgn="base" hangingPunct="0">
                  <a:spcBef>
                    <a:spcPct val="0"/>
                  </a:spcBef>
                  <a:spcAft>
                    <a:spcPct val="0"/>
                  </a:spcAft>
                </a:pPr>
                <a:endParaRPr kumimoji="1" lang="zh-CN" altLang="en-US" sz="4400" b="1">
                  <a:solidFill>
                    <a:srgbClr val="3333CC"/>
                  </a:solidFill>
                  <a:ea typeface="华文新魏" panose="02010800040101010101" pitchFamily="2" charset="-122"/>
                </a:endParaRPr>
              </a:p>
            </p:txBody>
          </p:sp>
          <p:sp>
            <p:nvSpPr>
              <p:cNvPr id="6165" name="Freeform 18"/>
              <p:cNvSpPr>
                <a:spLocks/>
              </p:cNvSpPr>
              <p:nvPr/>
            </p:nvSpPr>
            <p:spPr bwMode="auto">
              <a:xfrm>
                <a:off x="1622" y="2573"/>
                <a:ext cx="29" cy="1077"/>
              </a:xfrm>
              <a:custGeom>
                <a:avLst/>
                <a:gdLst>
                  <a:gd name="T0" fmla="*/ 20 w 21"/>
                  <a:gd name="T1" fmla="*/ 0 h 778"/>
                  <a:gd name="T2" fmla="*/ 17 w 21"/>
                  <a:gd name="T3" fmla="*/ 3 h 778"/>
                  <a:gd name="T4" fmla="*/ 15 w 21"/>
                  <a:gd name="T5" fmla="*/ 4 h 778"/>
                  <a:gd name="T6" fmla="*/ 13 w 21"/>
                  <a:gd name="T7" fmla="*/ 8 h 778"/>
                  <a:gd name="T8" fmla="*/ 12 w 21"/>
                  <a:gd name="T9" fmla="*/ 9 h 778"/>
                  <a:gd name="T10" fmla="*/ 11 w 21"/>
                  <a:gd name="T11" fmla="*/ 14 h 778"/>
                  <a:gd name="T12" fmla="*/ 7 w 21"/>
                  <a:gd name="T13" fmla="*/ 18 h 778"/>
                  <a:gd name="T14" fmla="*/ 7 w 21"/>
                  <a:gd name="T15" fmla="*/ 22 h 778"/>
                  <a:gd name="T16" fmla="*/ 4 w 21"/>
                  <a:gd name="T17" fmla="*/ 26 h 778"/>
                  <a:gd name="T18" fmla="*/ 0 w 21"/>
                  <a:gd name="T19" fmla="*/ 34 h 778"/>
                  <a:gd name="T20" fmla="*/ 0 w 21"/>
                  <a:gd name="T21" fmla="*/ 35 h 778"/>
                  <a:gd name="T22" fmla="*/ 0 w 21"/>
                  <a:gd name="T23" fmla="*/ 728 h 778"/>
                  <a:gd name="T24" fmla="*/ 1 w 21"/>
                  <a:gd name="T25" fmla="*/ 745 h 778"/>
                  <a:gd name="T26" fmla="*/ 1 w 21"/>
                  <a:gd name="T27" fmla="*/ 750 h 778"/>
                  <a:gd name="T28" fmla="*/ 4 w 21"/>
                  <a:gd name="T29" fmla="*/ 754 h 778"/>
                  <a:gd name="T30" fmla="*/ 5 w 21"/>
                  <a:gd name="T31" fmla="*/ 759 h 778"/>
                  <a:gd name="T32" fmla="*/ 9 w 21"/>
                  <a:gd name="T33" fmla="*/ 764 h 778"/>
                  <a:gd name="T34" fmla="*/ 11 w 21"/>
                  <a:gd name="T35" fmla="*/ 767 h 778"/>
                  <a:gd name="T36" fmla="*/ 13 w 21"/>
                  <a:gd name="T37" fmla="*/ 771 h 778"/>
                  <a:gd name="T38" fmla="*/ 15 w 21"/>
                  <a:gd name="T39" fmla="*/ 771 h 778"/>
                  <a:gd name="T40" fmla="*/ 20 w 21"/>
                  <a:gd name="T41" fmla="*/ 777 h 778"/>
                  <a:gd name="T42" fmla="*/ 20 w 21"/>
                  <a:gd name="T43" fmla="*/ 0 h 7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778"/>
                  <a:gd name="T68" fmla="*/ 21 w 21"/>
                  <a:gd name="T69" fmla="*/ 778 h 77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778">
                    <a:moveTo>
                      <a:pt x="20" y="0"/>
                    </a:moveTo>
                    <a:lnTo>
                      <a:pt x="17" y="3"/>
                    </a:lnTo>
                    <a:lnTo>
                      <a:pt x="15" y="4"/>
                    </a:lnTo>
                    <a:lnTo>
                      <a:pt x="13" y="8"/>
                    </a:lnTo>
                    <a:lnTo>
                      <a:pt x="12" y="9"/>
                    </a:lnTo>
                    <a:lnTo>
                      <a:pt x="11" y="14"/>
                    </a:lnTo>
                    <a:lnTo>
                      <a:pt x="7" y="18"/>
                    </a:lnTo>
                    <a:lnTo>
                      <a:pt x="7" y="22"/>
                    </a:lnTo>
                    <a:lnTo>
                      <a:pt x="4" y="26"/>
                    </a:lnTo>
                    <a:lnTo>
                      <a:pt x="0" y="34"/>
                    </a:lnTo>
                    <a:lnTo>
                      <a:pt x="0" y="35"/>
                    </a:lnTo>
                    <a:lnTo>
                      <a:pt x="0" y="728"/>
                    </a:lnTo>
                    <a:lnTo>
                      <a:pt x="1" y="745"/>
                    </a:lnTo>
                    <a:lnTo>
                      <a:pt x="1" y="750"/>
                    </a:lnTo>
                    <a:lnTo>
                      <a:pt x="4" y="754"/>
                    </a:lnTo>
                    <a:lnTo>
                      <a:pt x="5" y="759"/>
                    </a:lnTo>
                    <a:lnTo>
                      <a:pt x="9" y="764"/>
                    </a:lnTo>
                    <a:lnTo>
                      <a:pt x="11" y="767"/>
                    </a:lnTo>
                    <a:lnTo>
                      <a:pt x="13" y="771"/>
                    </a:lnTo>
                    <a:lnTo>
                      <a:pt x="15" y="771"/>
                    </a:lnTo>
                    <a:lnTo>
                      <a:pt x="20" y="777"/>
                    </a:lnTo>
                    <a:lnTo>
                      <a:pt x="20" y="0"/>
                    </a:lnTo>
                  </a:path>
                </a:pathLst>
              </a:custGeom>
              <a:solidFill>
                <a:srgbClr val="FFFFFF"/>
              </a:solidFill>
              <a:ln w="19050" cap="rnd" cmpd="sng">
                <a:solidFill>
                  <a:schemeClr val="tx1"/>
                </a:solidFill>
                <a:prstDash val="solid"/>
                <a:round/>
                <a:headEnd type="none" w="med" len="med"/>
                <a:tailEnd type="none" w="med" len="med"/>
              </a:ln>
            </p:spPr>
            <p:txBody>
              <a:bodyPr/>
              <a:lstStyle/>
              <a:p>
                <a:pPr eaLnBrk="0" fontAlgn="base" hangingPunct="0">
                  <a:spcBef>
                    <a:spcPct val="0"/>
                  </a:spcBef>
                  <a:spcAft>
                    <a:spcPct val="0"/>
                  </a:spcAft>
                </a:pPr>
                <a:endParaRPr kumimoji="1" lang="zh-CN" altLang="en-US" sz="4400" b="1">
                  <a:solidFill>
                    <a:srgbClr val="3333CC"/>
                  </a:solidFill>
                  <a:ea typeface="华文新魏" panose="02010800040101010101" pitchFamily="2" charset="-122"/>
                </a:endParaRPr>
              </a:p>
            </p:txBody>
          </p:sp>
          <p:sp>
            <p:nvSpPr>
              <p:cNvPr id="6166" name="Line 19"/>
              <p:cNvSpPr>
                <a:spLocks noChangeShapeType="1"/>
              </p:cNvSpPr>
              <p:nvPr/>
            </p:nvSpPr>
            <p:spPr bwMode="auto">
              <a:xfrm flipV="1">
                <a:off x="1200" y="624"/>
                <a:ext cx="0" cy="216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kumimoji="1" lang="zh-CN" altLang="en-US" sz="4400" b="1">
                  <a:solidFill>
                    <a:srgbClr val="3333CC"/>
                  </a:solidFill>
                  <a:ea typeface="华文新魏" panose="02010800040101010101" pitchFamily="2" charset="-122"/>
                </a:endParaRPr>
              </a:p>
            </p:txBody>
          </p:sp>
          <p:sp>
            <p:nvSpPr>
              <p:cNvPr id="6167" name="Line 20"/>
              <p:cNvSpPr>
                <a:spLocks noChangeShapeType="1"/>
              </p:cNvSpPr>
              <p:nvPr/>
            </p:nvSpPr>
            <p:spPr bwMode="auto">
              <a:xfrm flipV="1">
                <a:off x="1296" y="624"/>
                <a:ext cx="0" cy="21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kumimoji="1" lang="zh-CN" altLang="en-US" sz="4400" b="1">
                  <a:solidFill>
                    <a:srgbClr val="3333CC"/>
                  </a:solidFill>
                  <a:ea typeface="华文新魏" panose="02010800040101010101" pitchFamily="2" charset="-122"/>
                </a:endParaRPr>
              </a:p>
            </p:txBody>
          </p:sp>
          <p:sp>
            <p:nvSpPr>
              <p:cNvPr id="6168" name="Line 21"/>
              <p:cNvSpPr>
                <a:spLocks noChangeShapeType="1"/>
              </p:cNvSpPr>
              <p:nvPr/>
            </p:nvSpPr>
            <p:spPr bwMode="auto">
              <a:xfrm>
                <a:off x="1632" y="1536"/>
                <a:ext cx="0" cy="4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kumimoji="1" lang="zh-CN" altLang="en-US" sz="4400" b="1">
                  <a:solidFill>
                    <a:srgbClr val="3333CC"/>
                  </a:solidFill>
                  <a:ea typeface="华文新魏" panose="02010800040101010101" pitchFamily="2" charset="-122"/>
                </a:endParaRPr>
              </a:p>
            </p:txBody>
          </p:sp>
          <p:sp>
            <p:nvSpPr>
              <p:cNvPr id="6169" name="Line 22"/>
              <p:cNvSpPr>
                <a:spLocks noChangeShapeType="1"/>
              </p:cNvSpPr>
              <p:nvPr/>
            </p:nvSpPr>
            <p:spPr bwMode="auto">
              <a:xfrm>
                <a:off x="1584" y="1536"/>
                <a:ext cx="0" cy="4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kumimoji="1" lang="zh-CN" altLang="en-US" sz="4400" b="1">
                  <a:solidFill>
                    <a:srgbClr val="3333CC"/>
                  </a:solidFill>
                  <a:ea typeface="华文新魏" panose="02010800040101010101" pitchFamily="2" charset="-122"/>
                </a:endParaRPr>
              </a:p>
            </p:txBody>
          </p:sp>
          <p:sp>
            <p:nvSpPr>
              <p:cNvPr id="6170" name="Arc 23"/>
              <p:cNvSpPr>
                <a:spLocks/>
              </p:cNvSpPr>
              <p:nvPr/>
            </p:nvSpPr>
            <p:spPr bwMode="auto">
              <a:xfrm>
                <a:off x="1412" y="1186"/>
                <a:ext cx="206" cy="339"/>
              </a:xfrm>
              <a:custGeom>
                <a:avLst/>
                <a:gdLst>
                  <a:gd name="T0" fmla="*/ 144 w 21600"/>
                  <a:gd name="T1" fmla="*/ 339 h 41269"/>
                  <a:gd name="T2" fmla="*/ 146 w 21600"/>
                  <a:gd name="T3" fmla="*/ 0 h 41269"/>
                  <a:gd name="T4" fmla="*/ 206 w 21600"/>
                  <a:gd name="T5" fmla="*/ 170 h 41269"/>
                  <a:gd name="T6" fmla="*/ 0 60000 65536"/>
                  <a:gd name="T7" fmla="*/ 0 60000 65536"/>
                  <a:gd name="T8" fmla="*/ 0 60000 65536"/>
                  <a:gd name="T9" fmla="*/ 0 w 21600"/>
                  <a:gd name="T10" fmla="*/ 0 h 41269"/>
                  <a:gd name="T11" fmla="*/ 21600 w 21600"/>
                  <a:gd name="T12" fmla="*/ 41269 h 41269"/>
                </a:gdLst>
                <a:ahLst/>
                <a:cxnLst>
                  <a:cxn ang="T6">
                    <a:pos x="T0" y="T1"/>
                  </a:cxn>
                  <a:cxn ang="T7">
                    <a:pos x="T2" y="T3"/>
                  </a:cxn>
                  <a:cxn ang="T8">
                    <a:pos x="T4" y="T5"/>
                  </a:cxn>
                </a:cxnLst>
                <a:rect l="T9" t="T10" r="T11" b="T12"/>
                <a:pathLst>
                  <a:path w="21600" h="41269" fill="none" extrusionOk="0">
                    <a:moveTo>
                      <a:pt x="15100" y="41269"/>
                    </a:moveTo>
                    <a:cubicBezTo>
                      <a:pt x="6112" y="38433"/>
                      <a:pt x="0" y="30095"/>
                      <a:pt x="0" y="20670"/>
                    </a:cubicBezTo>
                    <a:cubicBezTo>
                      <a:pt x="-1" y="11155"/>
                      <a:pt x="6225" y="2761"/>
                      <a:pt x="15330" y="-1"/>
                    </a:cubicBezTo>
                  </a:path>
                  <a:path w="21600" h="41269" stroke="0" extrusionOk="0">
                    <a:moveTo>
                      <a:pt x="15100" y="41269"/>
                    </a:moveTo>
                    <a:cubicBezTo>
                      <a:pt x="6112" y="38433"/>
                      <a:pt x="0" y="30095"/>
                      <a:pt x="0" y="20670"/>
                    </a:cubicBezTo>
                    <a:cubicBezTo>
                      <a:pt x="-1" y="11155"/>
                      <a:pt x="6225" y="2761"/>
                      <a:pt x="15330" y="-1"/>
                    </a:cubicBezTo>
                    <a:lnTo>
                      <a:pt x="21600" y="20670"/>
                    </a:lnTo>
                    <a:close/>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kumimoji="1" lang="zh-CN" altLang="en-US" sz="4400" b="1">
                  <a:solidFill>
                    <a:srgbClr val="3333CC"/>
                  </a:solidFill>
                  <a:ea typeface="华文新魏" panose="02010800040101010101" pitchFamily="2" charset="-122"/>
                </a:endParaRPr>
              </a:p>
            </p:txBody>
          </p:sp>
          <p:sp>
            <p:nvSpPr>
              <p:cNvPr id="6171" name="Arc 24"/>
              <p:cNvSpPr>
                <a:spLocks/>
              </p:cNvSpPr>
              <p:nvPr/>
            </p:nvSpPr>
            <p:spPr bwMode="auto">
              <a:xfrm>
                <a:off x="1584" y="1186"/>
                <a:ext cx="206" cy="350"/>
              </a:xfrm>
              <a:custGeom>
                <a:avLst/>
                <a:gdLst>
                  <a:gd name="T0" fmla="*/ 54 w 21600"/>
                  <a:gd name="T1" fmla="*/ 0 h 41756"/>
                  <a:gd name="T2" fmla="*/ 51 w 21600"/>
                  <a:gd name="T3" fmla="*/ 350 h 41756"/>
                  <a:gd name="T4" fmla="*/ 0 w 21600"/>
                  <a:gd name="T5" fmla="*/ 175 h 41756"/>
                  <a:gd name="T6" fmla="*/ 0 60000 65536"/>
                  <a:gd name="T7" fmla="*/ 0 60000 65536"/>
                  <a:gd name="T8" fmla="*/ 0 60000 65536"/>
                  <a:gd name="T9" fmla="*/ 0 w 21600"/>
                  <a:gd name="T10" fmla="*/ 0 h 41756"/>
                  <a:gd name="T11" fmla="*/ 21600 w 21600"/>
                  <a:gd name="T12" fmla="*/ 41756 h 41756"/>
                </a:gdLst>
                <a:ahLst/>
                <a:cxnLst>
                  <a:cxn ang="T6">
                    <a:pos x="T0" y="T1"/>
                  </a:cxn>
                  <a:cxn ang="T7">
                    <a:pos x="T2" y="T3"/>
                  </a:cxn>
                  <a:cxn ang="T8">
                    <a:pos x="T4" y="T5"/>
                  </a:cxn>
                </a:cxnLst>
                <a:rect l="T9" t="T10" r="T11" b="T12"/>
                <a:pathLst>
                  <a:path w="21600" h="41756" fill="none" extrusionOk="0">
                    <a:moveTo>
                      <a:pt x="5690" y="-1"/>
                    </a:moveTo>
                    <a:cubicBezTo>
                      <a:pt x="15084" y="2565"/>
                      <a:pt x="21600" y="11099"/>
                      <a:pt x="21600" y="20837"/>
                    </a:cubicBezTo>
                    <a:cubicBezTo>
                      <a:pt x="21600" y="30693"/>
                      <a:pt x="14928" y="39299"/>
                      <a:pt x="5382" y="41755"/>
                    </a:cubicBezTo>
                  </a:path>
                  <a:path w="21600" h="41756" stroke="0" extrusionOk="0">
                    <a:moveTo>
                      <a:pt x="5690" y="-1"/>
                    </a:moveTo>
                    <a:cubicBezTo>
                      <a:pt x="15084" y="2565"/>
                      <a:pt x="21600" y="11099"/>
                      <a:pt x="21600" y="20837"/>
                    </a:cubicBezTo>
                    <a:cubicBezTo>
                      <a:pt x="21600" y="30693"/>
                      <a:pt x="14928" y="39299"/>
                      <a:pt x="5382" y="41755"/>
                    </a:cubicBezTo>
                    <a:lnTo>
                      <a:pt x="0" y="20837"/>
                    </a:lnTo>
                    <a:close/>
                  </a:path>
                </a:pathLst>
              </a:custGeom>
              <a:noFill/>
              <a:ln w="190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kumimoji="1" lang="zh-CN" altLang="en-US" sz="4400" b="1">
                  <a:solidFill>
                    <a:srgbClr val="3333CC"/>
                  </a:solidFill>
                  <a:ea typeface="华文新魏" panose="02010800040101010101" pitchFamily="2" charset="-122"/>
                </a:endParaRPr>
              </a:p>
            </p:txBody>
          </p:sp>
        </p:grpSp>
        <p:sp>
          <p:nvSpPr>
            <p:cNvPr id="6154" name="Line 25"/>
            <p:cNvSpPr>
              <a:spLocks noChangeShapeType="1"/>
            </p:cNvSpPr>
            <p:nvPr/>
          </p:nvSpPr>
          <p:spPr bwMode="auto">
            <a:xfrm flipH="1">
              <a:off x="4799" y="2951"/>
              <a:ext cx="112"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kumimoji="1" lang="zh-CN" altLang="en-US" sz="4400" b="1">
                <a:solidFill>
                  <a:srgbClr val="3333CC"/>
                </a:solidFill>
                <a:ea typeface="华文新魏" panose="02010800040101010101" pitchFamily="2" charset="-122"/>
              </a:endParaRPr>
            </a:p>
          </p:txBody>
        </p:sp>
        <p:sp>
          <p:nvSpPr>
            <p:cNvPr id="6155" name="Line 26"/>
            <p:cNvSpPr>
              <a:spLocks noChangeShapeType="1"/>
            </p:cNvSpPr>
            <p:nvPr/>
          </p:nvSpPr>
          <p:spPr bwMode="auto">
            <a:xfrm flipH="1">
              <a:off x="4799" y="3347"/>
              <a:ext cx="112"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kumimoji="1" lang="zh-CN" altLang="en-US" sz="4400" b="1">
                <a:solidFill>
                  <a:srgbClr val="3333CC"/>
                </a:solidFill>
                <a:ea typeface="华文新魏" panose="02010800040101010101" pitchFamily="2" charset="-122"/>
              </a:endParaRPr>
            </a:p>
          </p:txBody>
        </p:sp>
      </p:grpSp>
    </p:spTree>
    <p:extLst>
      <p:ext uri="{BB962C8B-B14F-4D97-AF65-F5344CB8AC3E}">
        <p14:creationId xmlns:p14="http://schemas.microsoft.com/office/powerpoint/2010/main" val="4000199390"/>
      </p:ext>
    </p:extLst>
  </p:cSld>
  <p:clrMapOvr>
    <a:masterClrMapping/>
  </p:clrMapOvr>
  <p:transition spd="slow" advTm="74746"/>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pPr eaLnBrk="1" hangingPunct="1"/>
            <a:r>
              <a:rPr lang="zh-CN" altLang="en-US" dirty="0" smtClean="0"/>
              <a:t>粘  度</a:t>
            </a:r>
          </a:p>
        </p:txBody>
      </p:sp>
      <p:sp>
        <p:nvSpPr>
          <p:cNvPr id="51204" name="Rectangle 3"/>
          <p:cNvSpPr>
            <a:spLocks noGrp="1" noChangeArrowheads="1"/>
          </p:cNvSpPr>
          <p:nvPr>
            <p:ph type="body" idx="1"/>
          </p:nvPr>
        </p:nvSpPr>
        <p:spPr/>
        <p:txBody>
          <a:bodyPr/>
          <a:lstStyle/>
          <a:p>
            <a:pPr eaLnBrk="1" hangingPunct="1"/>
            <a:r>
              <a:rPr lang="zh-CN" altLang="en-US" dirty="0" smtClean="0"/>
              <a:t>高粘度</a:t>
            </a:r>
          </a:p>
          <a:p>
            <a:pPr eaLnBrk="1" hangingPunct="1"/>
            <a:endParaRPr lang="zh-CN" altLang="en-US" dirty="0" smtClean="0"/>
          </a:p>
          <a:p>
            <a:pPr eaLnBrk="1" hangingPunct="1"/>
            <a:endParaRPr lang="zh-CN" altLang="en-US" dirty="0" smtClean="0"/>
          </a:p>
          <a:p>
            <a:pPr eaLnBrk="1" hangingPunct="1"/>
            <a:endParaRPr lang="zh-CN" altLang="en-US" dirty="0" smtClean="0"/>
          </a:p>
          <a:p>
            <a:pPr eaLnBrk="1" hangingPunct="1"/>
            <a:endParaRPr lang="zh-CN" altLang="en-US" dirty="0" smtClean="0"/>
          </a:p>
          <a:p>
            <a:pPr eaLnBrk="1" hangingPunct="1"/>
            <a:r>
              <a:rPr lang="zh-CN" altLang="en-US" dirty="0" smtClean="0"/>
              <a:t>低粘度</a:t>
            </a:r>
          </a:p>
        </p:txBody>
      </p:sp>
      <p:pic>
        <p:nvPicPr>
          <p:cNvPr id="51205" name="Picture 4" descr="viscosity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6500" y="1773238"/>
            <a:ext cx="233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Text Box 5"/>
          <p:cNvSpPr txBox="1">
            <a:spLocks noChangeArrowheads="1"/>
          </p:cNvSpPr>
          <p:nvPr/>
        </p:nvSpPr>
        <p:spPr bwMode="auto">
          <a:xfrm>
            <a:off x="7824788" y="2781300"/>
            <a:ext cx="2440092"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5988">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defTabSz="915988">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defTabSz="915988">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defTabSz="915988">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defTabSz="915988">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defTabSz="915988"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defTabSz="915988"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defTabSz="915988"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defTabSz="915988"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eaLnBrk="0" fontAlgn="base" hangingPunct="0">
              <a:spcBef>
                <a:spcPct val="0"/>
              </a:spcBef>
              <a:spcAft>
                <a:spcPct val="0"/>
              </a:spcAft>
            </a:pPr>
            <a:r>
              <a:rPr kumimoji="0" lang="zh-CN" altLang="en-US" sz="3200">
                <a:solidFill>
                  <a:srgbClr val="000000"/>
                </a:solidFill>
                <a:latin typeface="Arial" panose="020B0604020202020204" pitchFamily="34" charset="0"/>
                <a:ea typeface="MS PGothic" panose="020B0600070205080204" pitchFamily="34" charset="-128"/>
              </a:rPr>
              <a:t>新油</a:t>
            </a:r>
          </a:p>
          <a:p>
            <a:pPr eaLnBrk="0" fontAlgn="base" hangingPunct="0">
              <a:spcBef>
                <a:spcPct val="0"/>
              </a:spcBef>
              <a:spcAft>
                <a:spcPct val="0"/>
              </a:spcAft>
            </a:pPr>
            <a:r>
              <a:rPr kumimoji="0" lang="en-US" altLang="zh-CN" sz="3200">
                <a:solidFill>
                  <a:srgbClr val="000000"/>
                </a:solidFill>
                <a:latin typeface="Arial" panose="020B0604020202020204" pitchFamily="34" charset="0"/>
                <a:ea typeface="MS PGothic" panose="020B0600070205080204" pitchFamily="34" charset="-128"/>
              </a:rPr>
              <a:t>GB/T 265</a:t>
            </a:r>
          </a:p>
          <a:p>
            <a:pPr eaLnBrk="0" fontAlgn="base" hangingPunct="0">
              <a:spcBef>
                <a:spcPct val="0"/>
              </a:spcBef>
              <a:spcAft>
                <a:spcPct val="0"/>
              </a:spcAft>
            </a:pPr>
            <a:r>
              <a:rPr kumimoji="0" lang="en-US" altLang="zh-CN" sz="3200">
                <a:solidFill>
                  <a:srgbClr val="000000"/>
                </a:solidFill>
                <a:latin typeface="Arial" panose="020B0604020202020204" pitchFamily="34" charset="0"/>
                <a:ea typeface="MS PGothic" panose="020B0600070205080204" pitchFamily="34" charset="-128"/>
              </a:rPr>
              <a:t>ASTM D445</a:t>
            </a:r>
          </a:p>
          <a:p>
            <a:pPr eaLnBrk="0" fontAlgn="base" hangingPunct="0">
              <a:spcBef>
                <a:spcPct val="0"/>
              </a:spcBef>
              <a:spcAft>
                <a:spcPct val="0"/>
              </a:spcAft>
            </a:pPr>
            <a:endParaRPr kumimoji="0" lang="en-US" altLang="zh-CN" sz="3200">
              <a:solidFill>
                <a:srgbClr val="000000"/>
              </a:solidFill>
              <a:latin typeface="Arial" panose="020B0604020202020204" pitchFamily="34" charset="0"/>
              <a:ea typeface="MS PGothic" panose="020B0600070205080204" pitchFamily="34" charset="-128"/>
            </a:endParaRPr>
          </a:p>
          <a:p>
            <a:pPr eaLnBrk="0" fontAlgn="base" hangingPunct="0">
              <a:spcBef>
                <a:spcPct val="0"/>
              </a:spcBef>
              <a:spcAft>
                <a:spcPct val="0"/>
              </a:spcAft>
            </a:pPr>
            <a:r>
              <a:rPr kumimoji="0" lang="zh-CN" altLang="en-US" sz="3200">
                <a:solidFill>
                  <a:srgbClr val="000000"/>
                </a:solidFill>
                <a:latin typeface="Arial" panose="020B0604020202020204" pitchFamily="34" charset="0"/>
                <a:ea typeface="MS PGothic" panose="020B0600070205080204" pitchFamily="34" charset="-128"/>
              </a:rPr>
              <a:t>在用油</a:t>
            </a:r>
          </a:p>
          <a:p>
            <a:pPr eaLnBrk="0" fontAlgn="base" hangingPunct="0">
              <a:spcBef>
                <a:spcPct val="0"/>
              </a:spcBef>
              <a:spcAft>
                <a:spcPct val="0"/>
              </a:spcAft>
            </a:pPr>
            <a:r>
              <a:rPr kumimoji="0" lang="en-US" altLang="zh-CN" sz="3200">
                <a:solidFill>
                  <a:srgbClr val="000000"/>
                </a:solidFill>
                <a:latin typeface="Arial" panose="020B0604020202020204" pitchFamily="34" charset="0"/>
                <a:ea typeface="MS PGothic" panose="020B0600070205080204" pitchFamily="34" charset="-128"/>
              </a:rPr>
              <a:t>GB/T 11137</a:t>
            </a:r>
          </a:p>
          <a:p>
            <a:pPr eaLnBrk="0" fontAlgn="base" hangingPunct="0">
              <a:spcBef>
                <a:spcPct val="0"/>
              </a:spcBef>
              <a:spcAft>
                <a:spcPct val="0"/>
              </a:spcAft>
            </a:pPr>
            <a:r>
              <a:rPr kumimoji="0" lang="en-US" altLang="zh-CN" sz="3200">
                <a:solidFill>
                  <a:srgbClr val="000000"/>
                </a:solidFill>
                <a:latin typeface="Arial" panose="020B0604020202020204" pitchFamily="34" charset="0"/>
                <a:ea typeface="MS PGothic" panose="020B0600070205080204" pitchFamily="34" charset="-128"/>
              </a:rPr>
              <a:t>ASTM D445</a:t>
            </a:r>
          </a:p>
        </p:txBody>
      </p:sp>
    </p:spTree>
    <p:extLst>
      <p:ext uri="{BB962C8B-B14F-4D97-AF65-F5344CB8AC3E}">
        <p14:creationId xmlns:p14="http://schemas.microsoft.com/office/powerpoint/2010/main" val="3821813963"/>
      </p:ext>
    </p:extLst>
  </p:cSld>
  <p:clrMapOvr>
    <a:masterClrMapping/>
  </p:clrMapOvr>
  <p:transition spd="slow" advTm="33183"/>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7" name="Rectangle 2"/>
          <p:cNvSpPr>
            <a:spLocks noChangeArrowheads="1"/>
          </p:cNvSpPr>
          <p:nvPr/>
        </p:nvSpPr>
        <p:spPr bwMode="auto">
          <a:xfrm>
            <a:off x="3935414" y="765175"/>
            <a:ext cx="36703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algn="ctr" fontAlgn="base">
              <a:spcBef>
                <a:spcPct val="0"/>
              </a:spcBef>
              <a:spcAft>
                <a:spcPct val="0"/>
              </a:spcAft>
            </a:pPr>
            <a:r>
              <a:rPr lang="zh-CN" altLang="en-US">
                <a:solidFill>
                  <a:srgbClr val="3333CC"/>
                </a:solidFill>
              </a:rPr>
              <a:t>粘 度 指 数</a:t>
            </a:r>
          </a:p>
        </p:txBody>
      </p:sp>
      <p:sp>
        <p:nvSpPr>
          <p:cNvPr id="52228" name="Rectangle 3"/>
          <p:cNvSpPr>
            <a:spLocks noChangeArrowheads="1"/>
          </p:cNvSpPr>
          <p:nvPr/>
        </p:nvSpPr>
        <p:spPr bwMode="auto">
          <a:xfrm>
            <a:off x="2063750" y="1557339"/>
            <a:ext cx="828040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fontAlgn="base">
              <a:lnSpc>
                <a:spcPct val="120000"/>
              </a:lnSpc>
              <a:spcBef>
                <a:spcPct val="50000"/>
              </a:spcBef>
              <a:spcAft>
                <a:spcPct val="0"/>
              </a:spcAft>
              <a:buFont typeface="Wingdings" panose="05000000000000000000" pitchFamily="2" charset="2"/>
              <a:buChar char="Ø"/>
            </a:pPr>
            <a:r>
              <a:rPr lang="zh-CN" altLang="en-US" sz="2400" dirty="0">
                <a:solidFill>
                  <a:srgbClr val="000000"/>
                </a:solidFill>
                <a:latin typeface="宋体" panose="02010600030101010101" pitchFamily="2" charset="-122"/>
                <a:ea typeface="仿宋_GB2312" pitchFamily="49" charset="-122"/>
              </a:rPr>
              <a:t>粘度指数</a:t>
            </a:r>
            <a:r>
              <a:rPr lang="zh-CN" altLang="en-US" sz="2400" dirty="0">
                <a:solidFill>
                  <a:srgbClr val="000000"/>
                </a:solidFill>
                <a:ea typeface="仿宋_GB2312" pitchFamily="49" charset="-122"/>
              </a:rPr>
              <a:t>表示油品粘度随温度变化的性能，粘度指数越高，表示油品粘度随温度变化越小，粘温性能越好。 </a:t>
            </a:r>
            <a:endParaRPr lang="zh-CN" altLang="en-US" sz="2400" dirty="0">
              <a:solidFill>
                <a:srgbClr val="000000"/>
              </a:solidFill>
              <a:latin typeface="宋体" panose="02010600030101010101" pitchFamily="2" charset="-122"/>
              <a:ea typeface="仿宋_GB2312" pitchFamily="49" charset="-122"/>
            </a:endParaRPr>
          </a:p>
          <a:p>
            <a:pPr fontAlgn="base">
              <a:lnSpc>
                <a:spcPct val="120000"/>
              </a:lnSpc>
              <a:spcBef>
                <a:spcPct val="50000"/>
              </a:spcBef>
              <a:spcAft>
                <a:spcPct val="0"/>
              </a:spcAft>
              <a:buFont typeface="Wingdings" panose="05000000000000000000" pitchFamily="2" charset="2"/>
              <a:buChar char="Ø"/>
            </a:pPr>
            <a:r>
              <a:rPr lang="zh-CN" altLang="en-US" sz="2400" dirty="0">
                <a:solidFill>
                  <a:srgbClr val="000000"/>
                </a:solidFill>
                <a:latin typeface="宋体" panose="02010600030101010101" pitchFamily="2" charset="-122"/>
                <a:ea typeface="仿宋_GB2312" pitchFamily="49" charset="-122"/>
              </a:rPr>
              <a:t>粘度指数通过测定不同温度下的粘度进行计算或查表得到，</a:t>
            </a:r>
            <a:r>
              <a:rPr lang="zh-CN" altLang="en-US" sz="2400" dirty="0">
                <a:solidFill>
                  <a:srgbClr val="FF0000"/>
                </a:solidFill>
                <a:latin typeface="宋体" panose="02010600030101010101" pitchFamily="2" charset="-122"/>
                <a:ea typeface="仿宋_GB2312" pitchFamily="49" charset="-122"/>
              </a:rPr>
              <a:t>试验方法为</a:t>
            </a:r>
            <a:r>
              <a:rPr lang="en-US" altLang="zh-CN" sz="2400" dirty="0">
                <a:solidFill>
                  <a:srgbClr val="FF0000"/>
                </a:solidFill>
                <a:latin typeface="宋体" panose="02010600030101010101" pitchFamily="2" charset="-122"/>
                <a:ea typeface="仿宋_GB2312" pitchFamily="49" charset="-122"/>
              </a:rPr>
              <a:t>GB/T 2541</a:t>
            </a:r>
            <a:r>
              <a:rPr lang="zh-CN" altLang="en-US" sz="2400" dirty="0">
                <a:solidFill>
                  <a:srgbClr val="FF0000"/>
                </a:solidFill>
                <a:latin typeface="宋体" panose="02010600030101010101" pitchFamily="2" charset="-122"/>
                <a:ea typeface="仿宋_GB2312" pitchFamily="49" charset="-122"/>
              </a:rPr>
              <a:t>（查表）或</a:t>
            </a:r>
            <a:r>
              <a:rPr lang="en-US" altLang="zh-CN" sz="2400" dirty="0">
                <a:solidFill>
                  <a:srgbClr val="FF0000"/>
                </a:solidFill>
                <a:latin typeface="宋体" panose="02010600030101010101" pitchFamily="2" charset="-122"/>
                <a:ea typeface="仿宋_GB2312" pitchFamily="49" charset="-122"/>
              </a:rPr>
              <a:t>GB/T 1995(</a:t>
            </a:r>
            <a:r>
              <a:rPr lang="zh-CN" altLang="en-US" sz="2400" dirty="0">
                <a:solidFill>
                  <a:srgbClr val="FF0000"/>
                </a:solidFill>
                <a:latin typeface="宋体" panose="02010600030101010101" pitchFamily="2" charset="-122"/>
                <a:ea typeface="仿宋_GB2312" pitchFamily="49" charset="-122"/>
              </a:rPr>
              <a:t>计算</a:t>
            </a:r>
            <a:r>
              <a:rPr lang="en-US" altLang="zh-CN" sz="2400" dirty="0">
                <a:solidFill>
                  <a:srgbClr val="FF0000"/>
                </a:solidFill>
                <a:latin typeface="宋体" panose="02010600030101010101" pitchFamily="2" charset="-122"/>
                <a:ea typeface="仿宋_GB2312" pitchFamily="49" charset="-122"/>
              </a:rPr>
              <a:t>)</a:t>
            </a:r>
            <a:r>
              <a:rPr lang="zh-CN" altLang="en-US" sz="2400" dirty="0">
                <a:solidFill>
                  <a:srgbClr val="000000"/>
                </a:solidFill>
                <a:latin typeface="宋体" panose="02010600030101010101" pitchFamily="2" charset="-122"/>
                <a:ea typeface="仿宋_GB2312" pitchFamily="49" charset="-122"/>
              </a:rPr>
              <a:t>。 </a:t>
            </a:r>
            <a:endParaRPr lang="zh-CN" altLang="en-US" sz="2400" dirty="0">
              <a:solidFill>
                <a:srgbClr val="FFFFFF"/>
              </a:solidFill>
              <a:latin typeface="宋体" panose="02010600030101010101" pitchFamily="2" charset="-122"/>
              <a:ea typeface="仿宋_GB2312" pitchFamily="49" charset="-122"/>
            </a:endParaRPr>
          </a:p>
          <a:p>
            <a:pPr fontAlgn="base">
              <a:lnSpc>
                <a:spcPct val="120000"/>
              </a:lnSpc>
              <a:spcBef>
                <a:spcPct val="50000"/>
              </a:spcBef>
              <a:spcAft>
                <a:spcPct val="0"/>
              </a:spcAft>
              <a:buFont typeface="Wingdings" panose="05000000000000000000" pitchFamily="2" charset="2"/>
              <a:buChar char="Ø"/>
            </a:pPr>
            <a:r>
              <a:rPr lang="zh-CN" altLang="en-US" sz="2400" dirty="0">
                <a:solidFill>
                  <a:srgbClr val="0000CC"/>
                </a:solidFill>
                <a:latin typeface="宋体" panose="02010600030101010101" pitchFamily="2" charset="-122"/>
                <a:ea typeface="仿宋_GB2312" pitchFamily="49" charset="-122"/>
              </a:rPr>
              <a:t>粘度指数重要意义是：</a:t>
            </a:r>
          </a:p>
          <a:p>
            <a:pPr fontAlgn="base">
              <a:lnSpc>
                <a:spcPct val="120000"/>
              </a:lnSpc>
              <a:spcBef>
                <a:spcPct val="20000"/>
              </a:spcBef>
              <a:spcAft>
                <a:spcPct val="0"/>
              </a:spcAft>
            </a:pPr>
            <a:r>
              <a:rPr lang="zh-CN" altLang="en-US" sz="2800" dirty="0">
                <a:solidFill>
                  <a:srgbClr val="000000"/>
                </a:solidFill>
                <a:ea typeface="仿宋_GB2312" pitchFamily="49" charset="-122"/>
              </a:rPr>
              <a:t>    </a:t>
            </a:r>
            <a:r>
              <a:rPr lang="zh-CN" altLang="en-US" sz="1800" dirty="0">
                <a:solidFill>
                  <a:srgbClr val="CC0000"/>
                </a:solidFill>
                <a:ea typeface="仿宋_GB2312" pitchFamily="49" charset="-122"/>
              </a:rPr>
              <a:t>如发动机润滑油的粘温性能不好，当温度低时粘度过大，就会启动困难，启动后润滑油也不易流到摩擦表面上，加快机械零件的磨损。如果温度过高，粘度变小，则不易在摩擦表面上产生适当的油膜，造成磨损。</a:t>
            </a:r>
          </a:p>
          <a:p>
            <a:pPr fontAlgn="base">
              <a:lnSpc>
                <a:spcPct val="120000"/>
              </a:lnSpc>
              <a:spcBef>
                <a:spcPct val="20000"/>
              </a:spcBef>
              <a:spcAft>
                <a:spcPct val="0"/>
              </a:spcAft>
            </a:pPr>
            <a:r>
              <a:rPr lang="zh-CN" altLang="en-US" sz="1800" dirty="0">
                <a:solidFill>
                  <a:srgbClr val="CC0000"/>
                </a:solidFill>
                <a:ea typeface="仿宋_GB2312" pitchFamily="49" charset="-122"/>
              </a:rPr>
              <a:t>      另外，粘温性能好的润滑油可以在冬夏季节和我国的南方、北方地区通用。 </a:t>
            </a:r>
          </a:p>
        </p:txBody>
      </p:sp>
    </p:spTree>
    <p:extLst>
      <p:ext uri="{BB962C8B-B14F-4D97-AF65-F5344CB8AC3E}">
        <p14:creationId xmlns:p14="http://schemas.microsoft.com/office/powerpoint/2010/main" val="3828282803"/>
      </p:ext>
    </p:extLst>
  </p:cSld>
  <p:clrMapOvr>
    <a:masterClrMapping/>
  </p:clrMapOvr>
  <p:transition spd="slow" advTm="58685"/>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a:xfrm>
            <a:off x="2135188" y="476250"/>
            <a:ext cx="7772400" cy="1143000"/>
          </a:xfrm>
        </p:spPr>
        <p:txBody>
          <a:bodyPr/>
          <a:lstStyle/>
          <a:p>
            <a:pPr eaLnBrk="1" hangingPunct="1"/>
            <a:r>
              <a:rPr lang="zh-CN" altLang="en-US" smtClean="0"/>
              <a:t>闪 点</a:t>
            </a:r>
          </a:p>
        </p:txBody>
      </p:sp>
      <p:sp>
        <p:nvSpPr>
          <p:cNvPr id="54276" name="Rectangle 6"/>
          <p:cNvSpPr>
            <a:spLocks noChangeArrowheads="1"/>
          </p:cNvSpPr>
          <p:nvPr/>
        </p:nvSpPr>
        <p:spPr bwMode="auto">
          <a:xfrm>
            <a:off x="5159374" y="5007065"/>
            <a:ext cx="1696298"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fontAlgn="base">
              <a:spcBef>
                <a:spcPct val="0"/>
              </a:spcBef>
              <a:spcAft>
                <a:spcPct val="0"/>
              </a:spcAft>
            </a:pPr>
            <a:r>
              <a:rPr kumimoji="0" lang="en-US" altLang="zh-CN" sz="2400">
                <a:solidFill>
                  <a:srgbClr val="000000"/>
                </a:solidFill>
                <a:ea typeface="MS PGothic" panose="020B0600070205080204" pitchFamily="34" charset="-128"/>
              </a:rPr>
              <a:t>GB/T 3536</a:t>
            </a:r>
          </a:p>
          <a:p>
            <a:pPr fontAlgn="base">
              <a:spcBef>
                <a:spcPct val="0"/>
              </a:spcBef>
              <a:spcAft>
                <a:spcPct val="0"/>
              </a:spcAft>
            </a:pPr>
            <a:r>
              <a:rPr kumimoji="0" lang="en-US" altLang="zh-CN" sz="2400">
                <a:solidFill>
                  <a:srgbClr val="000000"/>
                </a:solidFill>
                <a:ea typeface="MS PGothic" panose="020B0600070205080204" pitchFamily="34" charset="-128"/>
              </a:rPr>
              <a:t>ASTM D92</a:t>
            </a:r>
          </a:p>
          <a:p>
            <a:pPr fontAlgn="base">
              <a:spcBef>
                <a:spcPct val="0"/>
              </a:spcBef>
              <a:spcAft>
                <a:spcPct val="0"/>
              </a:spcAft>
            </a:pPr>
            <a:r>
              <a:rPr kumimoji="0" lang="en-US" altLang="zh-CN" sz="2400">
                <a:solidFill>
                  <a:srgbClr val="000000"/>
                </a:solidFill>
                <a:ea typeface="MS PGothic" panose="020B0600070205080204" pitchFamily="34" charset="-128"/>
              </a:rPr>
              <a:t>DIN 51376</a:t>
            </a:r>
            <a:r>
              <a:rPr kumimoji="0" lang="en-US" altLang="zh-CN" sz="2800">
                <a:solidFill>
                  <a:srgbClr val="000000"/>
                </a:solidFill>
                <a:latin typeface="Arial" panose="020B0604020202020204" pitchFamily="34" charset="0"/>
                <a:ea typeface="MS PGothic" panose="020B0600070205080204" pitchFamily="34" charset="-128"/>
              </a:rPr>
              <a:t> </a:t>
            </a:r>
          </a:p>
        </p:txBody>
      </p:sp>
      <p:sp>
        <p:nvSpPr>
          <p:cNvPr id="54277" name="Rectangle 8"/>
          <p:cNvSpPr>
            <a:spLocks noChangeArrowheads="1"/>
          </p:cNvSpPr>
          <p:nvPr/>
        </p:nvSpPr>
        <p:spPr bwMode="auto">
          <a:xfrm>
            <a:off x="1682755" y="1428750"/>
            <a:ext cx="959802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5988">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defTabSz="915988">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defTabSz="915988">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defTabSz="915988">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defTabSz="915988">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defTabSz="915988"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defTabSz="915988"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defTabSz="915988"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defTabSz="915988"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eaLnBrk="0" fontAlgn="base" hangingPunct="0">
              <a:spcBef>
                <a:spcPct val="0"/>
              </a:spcBef>
              <a:spcAft>
                <a:spcPct val="0"/>
              </a:spcAft>
              <a:buClr>
                <a:srgbClr val="CC0000"/>
              </a:buClr>
              <a:buFont typeface="Wingdings" panose="05000000000000000000" pitchFamily="2" charset="2"/>
              <a:buChar char="Ø"/>
            </a:pPr>
            <a:r>
              <a:rPr lang="zh-CN" altLang="en-US" sz="2400">
                <a:solidFill>
                  <a:srgbClr val="FF0066"/>
                </a:solidFill>
                <a:ea typeface="仿宋_GB2312" pitchFamily="49" charset="-122"/>
              </a:rPr>
              <a:t>闪点</a:t>
            </a:r>
            <a:r>
              <a:rPr lang="zh-CN" altLang="en-US" sz="2400">
                <a:solidFill>
                  <a:srgbClr val="000000"/>
                </a:solidFill>
                <a:ea typeface="仿宋_GB2312" pitchFamily="49" charset="-122"/>
              </a:rPr>
              <a:t>指石油产品加热到它的蒸气与火焰接触闪火时的最低温度。       </a:t>
            </a:r>
          </a:p>
          <a:p>
            <a:pPr eaLnBrk="0" fontAlgn="base" hangingPunct="0">
              <a:spcBef>
                <a:spcPct val="0"/>
              </a:spcBef>
              <a:spcAft>
                <a:spcPct val="0"/>
              </a:spcAft>
              <a:buClr>
                <a:srgbClr val="CC0000"/>
              </a:buClr>
              <a:buFont typeface="Wingdings" panose="05000000000000000000" pitchFamily="2" charset="2"/>
              <a:buChar char="Ø"/>
            </a:pPr>
            <a:r>
              <a:rPr lang="zh-CN" altLang="en-US" sz="2400">
                <a:solidFill>
                  <a:srgbClr val="000000"/>
                </a:solidFill>
                <a:ea typeface="仿宋_GB2312" pitchFamily="49" charset="-122"/>
              </a:rPr>
              <a:t>闪点分为</a:t>
            </a:r>
            <a:r>
              <a:rPr lang="zh-CN" altLang="en-US" sz="2400">
                <a:solidFill>
                  <a:srgbClr val="FF0066"/>
                </a:solidFill>
                <a:ea typeface="仿宋_GB2312" pitchFamily="49" charset="-122"/>
              </a:rPr>
              <a:t>开口闪点</a:t>
            </a:r>
            <a:r>
              <a:rPr lang="zh-CN" altLang="en-US" sz="2400">
                <a:solidFill>
                  <a:srgbClr val="000000"/>
                </a:solidFill>
                <a:ea typeface="仿宋_GB2312" pitchFamily="49" charset="-122"/>
              </a:rPr>
              <a:t>和</a:t>
            </a:r>
            <a:r>
              <a:rPr lang="zh-CN" altLang="en-US" sz="2400">
                <a:solidFill>
                  <a:srgbClr val="FF0066"/>
                </a:solidFill>
                <a:ea typeface="仿宋_GB2312" pitchFamily="49" charset="-122"/>
              </a:rPr>
              <a:t>闭口闪点</a:t>
            </a:r>
            <a:r>
              <a:rPr lang="zh-CN" altLang="en-US" sz="2400">
                <a:solidFill>
                  <a:srgbClr val="000000"/>
                </a:solidFill>
                <a:ea typeface="仿宋_GB2312" pitchFamily="49" charset="-122"/>
              </a:rPr>
              <a:t>两种。</a:t>
            </a:r>
          </a:p>
          <a:p>
            <a:pPr eaLnBrk="0" fontAlgn="base" hangingPunct="0">
              <a:spcBef>
                <a:spcPct val="0"/>
              </a:spcBef>
              <a:spcAft>
                <a:spcPct val="0"/>
              </a:spcAft>
              <a:buClr>
                <a:srgbClr val="CC0000"/>
              </a:buClr>
              <a:buFont typeface="Wingdings" panose="05000000000000000000" pitchFamily="2" charset="2"/>
              <a:buChar char="Ø"/>
            </a:pPr>
            <a:r>
              <a:rPr lang="zh-CN" altLang="en-US" sz="2400">
                <a:solidFill>
                  <a:srgbClr val="000000"/>
                </a:solidFill>
                <a:ea typeface="仿宋_GB2312" pitchFamily="49" charset="-122"/>
              </a:rPr>
              <a:t>燃料和轻质润滑油测定闭口闪点，重质润滑油测定开口闪点。</a:t>
            </a:r>
          </a:p>
          <a:p>
            <a:pPr eaLnBrk="0" fontAlgn="base" hangingPunct="0">
              <a:spcBef>
                <a:spcPct val="0"/>
              </a:spcBef>
              <a:spcAft>
                <a:spcPct val="0"/>
              </a:spcAft>
            </a:pPr>
            <a:r>
              <a:rPr lang="zh-CN" altLang="en-US" sz="2400">
                <a:solidFill>
                  <a:srgbClr val="A50021"/>
                </a:solidFill>
                <a:ea typeface="仿宋_GB2312" pitchFamily="49" charset="-122"/>
              </a:rPr>
              <a:t>闪点代表意义是：</a:t>
            </a:r>
          </a:p>
          <a:p>
            <a:pPr eaLnBrk="0" fontAlgn="base" hangingPunct="0">
              <a:spcBef>
                <a:spcPct val="0"/>
              </a:spcBef>
              <a:spcAft>
                <a:spcPct val="0"/>
              </a:spcAft>
            </a:pPr>
            <a:r>
              <a:rPr lang="zh-CN" altLang="en-US" sz="2400">
                <a:solidFill>
                  <a:srgbClr val="000000"/>
                </a:solidFill>
                <a:ea typeface="仿宋_GB2312" pitchFamily="49" charset="-122"/>
              </a:rPr>
              <a:t>（</a:t>
            </a:r>
            <a:r>
              <a:rPr lang="en-US" altLang="zh-CN" sz="2400">
                <a:solidFill>
                  <a:srgbClr val="000000"/>
                </a:solidFill>
                <a:ea typeface="仿宋_GB2312" pitchFamily="49" charset="-122"/>
              </a:rPr>
              <a:t>1</a:t>
            </a:r>
            <a:r>
              <a:rPr lang="zh-CN" altLang="en-US" sz="2400">
                <a:solidFill>
                  <a:srgbClr val="000000"/>
                </a:solidFill>
                <a:ea typeface="仿宋_GB2312" pitchFamily="49" charset="-122"/>
              </a:rPr>
              <a:t>）闪点取决于油品馏分组成，轻质组分越多，闪点越低，</a:t>
            </a:r>
          </a:p>
          <a:p>
            <a:pPr eaLnBrk="0" fontAlgn="base" hangingPunct="0">
              <a:spcBef>
                <a:spcPct val="0"/>
              </a:spcBef>
              <a:spcAft>
                <a:spcPct val="0"/>
              </a:spcAft>
            </a:pPr>
            <a:r>
              <a:rPr lang="zh-CN" altLang="en-US" sz="2400">
                <a:solidFill>
                  <a:srgbClr val="000000"/>
                </a:solidFill>
                <a:ea typeface="仿宋_GB2312" pitchFamily="49" charset="-122"/>
              </a:rPr>
              <a:t>          可用来判断润滑油中是否混入轻质组分。</a:t>
            </a:r>
          </a:p>
          <a:p>
            <a:pPr eaLnBrk="0" fontAlgn="base" hangingPunct="0">
              <a:spcBef>
                <a:spcPct val="0"/>
              </a:spcBef>
              <a:spcAft>
                <a:spcPct val="0"/>
              </a:spcAft>
            </a:pPr>
            <a:r>
              <a:rPr lang="zh-CN" altLang="en-US" sz="2400">
                <a:solidFill>
                  <a:srgbClr val="000000"/>
                </a:solidFill>
                <a:ea typeface="仿宋_GB2312" pitchFamily="49" charset="-122"/>
              </a:rPr>
              <a:t>（</a:t>
            </a:r>
            <a:r>
              <a:rPr lang="en-US" altLang="zh-CN" sz="2400">
                <a:solidFill>
                  <a:srgbClr val="000000"/>
                </a:solidFill>
                <a:ea typeface="仿宋_GB2312" pitchFamily="49" charset="-122"/>
              </a:rPr>
              <a:t>2</a:t>
            </a:r>
            <a:r>
              <a:rPr lang="zh-CN" altLang="en-US" sz="2400">
                <a:solidFill>
                  <a:srgbClr val="000000"/>
                </a:solidFill>
                <a:ea typeface="仿宋_GB2312" pitchFamily="49" charset="-122"/>
              </a:rPr>
              <a:t>）闪点是润滑油的贮存、运输和使用的一个安全指标，</a:t>
            </a:r>
          </a:p>
          <a:p>
            <a:pPr eaLnBrk="0" fontAlgn="base" hangingPunct="0">
              <a:spcBef>
                <a:spcPct val="0"/>
              </a:spcBef>
              <a:spcAft>
                <a:spcPct val="0"/>
              </a:spcAft>
            </a:pPr>
            <a:r>
              <a:rPr lang="zh-CN" altLang="en-US" sz="2400">
                <a:solidFill>
                  <a:srgbClr val="000000"/>
                </a:solidFill>
                <a:ea typeface="仿宋_GB2312" pitchFamily="49" charset="-122"/>
              </a:rPr>
              <a:t>          闪点低的润滑油，容易着火，安全性差。 </a:t>
            </a:r>
          </a:p>
          <a:p>
            <a:pPr eaLnBrk="0" fontAlgn="base" hangingPunct="0">
              <a:spcBef>
                <a:spcPct val="0"/>
              </a:spcBef>
              <a:spcAft>
                <a:spcPct val="0"/>
              </a:spcAft>
            </a:pPr>
            <a:r>
              <a:rPr lang="zh-CN" altLang="en-US" sz="2400">
                <a:solidFill>
                  <a:srgbClr val="000000"/>
                </a:solidFill>
                <a:ea typeface="仿宋_GB2312" pitchFamily="49" charset="-122"/>
              </a:rPr>
              <a:t>（</a:t>
            </a:r>
            <a:r>
              <a:rPr lang="en-US" altLang="zh-CN" sz="2400">
                <a:solidFill>
                  <a:srgbClr val="000000"/>
                </a:solidFill>
                <a:ea typeface="仿宋_GB2312" pitchFamily="49" charset="-122"/>
              </a:rPr>
              <a:t>3</a:t>
            </a:r>
            <a:r>
              <a:rPr lang="zh-CN" altLang="en-US" sz="2400">
                <a:solidFill>
                  <a:srgbClr val="000000"/>
                </a:solidFill>
                <a:ea typeface="仿宋_GB2312" pitchFamily="49" charset="-122"/>
              </a:rPr>
              <a:t>）挥发性指标，判断油品蒸发的倾向</a:t>
            </a:r>
            <a:r>
              <a:rPr lang="zh-CN" altLang="en-US" sz="3200">
                <a:solidFill>
                  <a:srgbClr val="000000"/>
                </a:solidFill>
                <a:latin typeface="Arial" panose="020B0604020202020204" pitchFamily="34" charset="0"/>
                <a:ea typeface="MS PGothic" panose="020B0600070205080204" pitchFamily="34" charset="-128"/>
              </a:rPr>
              <a:t>  </a:t>
            </a:r>
          </a:p>
        </p:txBody>
      </p:sp>
      <p:pic>
        <p:nvPicPr>
          <p:cNvPr id="54278" name="Picture 9" descr="DSCN04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4255" y="4371978"/>
            <a:ext cx="3059113"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7892594"/>
      </p:ext>
    </p:extLst>
  </p:cSld>
  <p:clrMapOvr>
    <a:masterClrMapping/>
  </p:clrMapOvr>
  <p:transition spd="slow" advTm="60442"/>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a:xfrm>
            <a:off x="2208214" y="404813"/>
            <a:ext cx="7772400" cy="1143000"/>
          </a:xfrm>
        </p:spPr>
        <p:txBody>
          <a:bodyPr/>
          <a:lstStyle/>
          <a:p>
            <a:pPr eaLnBrk="1" hangingPunct="1"/>
            <a:r>
              <a:rPr lang="zh-CN" altLang="en-US" smtClean="0"/>
              <a:t>倾点和凝点</a:t>
            </a:r>
          </a:p>
        </p:txBody>
      </p:sp>
      <p:pic>
        <p:nvPicPr>
          <p:cNvPr id="55300" name="Picture 4" descr="DSCN039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388" y="5157791"/>
            <a:ext cx="3168651"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Rectangle 8"/>
          <p:cNvSpPr>
            <a:spLocks noChangeArrowheads="1"/>
          </p:cNvSpPr>
          <p:nvPr/>
        </p:nvSpPr>
        <p:spPr bwMode="auto">
          <a:xfrm>
            <a:off x="1992315" y="1484313"/>
            <a:ext cx="8353426"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fontAlgn="base">
              <a:lnSpc>
                <a:spcPct val="120000"/>
              </a:lnSpc>
              <a:spcBef>
                <a:spcPct val="50000"/>
              </a:spcBef>
              <a:spcAft>
                <a:spcPct val="0"/>
              </a:spcAft>
              <a:buFont typeface="Wingdings" panose="05000000000000000000" pitchFamily="2" charset="2"/>
              <a:buChar char="Ø"/>
            </a:pPr>
            <a:r>
              <a:rPr lang="zh-CN" altLang="en-US" sz="2800">
                <a:solidFill>
                  <a:srgbClr val="3333CC"/>
                </a:solidFill>
                <a:latin typeface="宋体" panose="02010600030101010101" pitchFamily="2" charset="-122"/>
                <a:ea typeface="仿宋_GB2312" pitchFamily="49" charset="-122"/>
              </a:rPr>
              <a:t>凝点和倾点</a:t>
            </a:r>
            <a:r>
              <a:rPr lang="zh-CN" altLang="en-US" sz="2800">
                <a:solidFill>
                  <a:srgbClr val="000000"/>
                </a:solidFill>
                <a:latin typeface="宋体" panose="02010600030101010101" pitchFamily="2" charset="-122"/>
                <a:ea typeface="仿宋_GB2312" pitchFamily="49" charset="-122"/>
              </a:rPr>
              <a:t>指油品失去流动性时最高温度，表示低温流动性，一般倾点比凝点都高于</a:t>
            </a:r>
            <a:r>
              <a:rPr lang="en-US" altLang="zh-CN" sz="2800">
                <a:solidFill>
                  <a:srgbClr val="000000"/>
                </a:solidFill>
                <a:latin typeface="宋体" panose="02010600030101010101" pitchFamily="2" charset="-122"/>
                <a:ea typeface="仿宋_GB2312" pitchFamily="49" charset="-122"/>
              </a:rPr>
              <a:t>1-3℃</a:t>
            </a:r>
            <a:r>
              <a:rPr lang="zh-CN" altLang="en-US" sz="2800">
                <a:solidFill>
                  <a:srgbClr val="000000"/>
                </a:solidFill>
                <a:latin typeface="宋体" panose="02010600030101010101" pitchFamily="2" charset="-122"/>
                <a:ea typeface="仿宋_GB2312" pitchFamily="49" charset="-122"/>
              </a:rPr>
              <a:t>。</a:t>
            </a:r>
          </a:p>
          <a:p>
            <a:pPr fontAlgn="base">
              <a:lnSpc>
                <a:spcPct val="120000"/>
              </a:lnSpc>
              <a:spcBef>
                <a:spcPct val="50000"/>
              </a:spcBef>
              <a:spcAft>
                <a:spcPct val="0"/>
              </a:spcAft>
              <a:buFont typeface="Wingdings" panose="05000000000000000000" pitchFamily="2" charset="2"/>
              <a:buChar char="Ø"/>
            </a:pPr>
            <a:r>
              <a:rPr lang="zh-CN" altLang="en-US" sz="2800">
                <a:solidFill>
                  <a:srgbClr val="FF0066"/>
                </a:solidFill>
                <a:latin typeface="宋体" panose="02010600030101010101" pitchFamily="2" charset="-122"/>
                <a:ea typeface="仿宋_GB2312" pitchFamily="49" charset="-122"/>
              </a:rPr>
              <a:t>凝固点和倾点代表的意义：</a:t>
            </a:r>
            <a:r>
              <a:rPr lang="zh-CN" altLang="en-US" sz="3200">
                <a:solidFill>
                  <a:srgbClr val="000000"/>
                </a:solidFill>
                <a:latin typeface="宋体" panose="02010600030101010101" pitchFamily="2" charset="-122"/>
                <a:ea typeface="仿宋_GB2312" pitchFamily="49" charset="-122"/>
              </a:rPr>
              <a:t> </a:t>
            </a:r>
            <a:endParaRPr lang="zh-CN" altLang="en-US" sz="2800">
              <a:solidFill>
                <a:srgbClr val="000000"/>
              </a:solidFill>
              <a:latin typeface="宋体" panose="02010600030101010101" pitchFamily="2" charset="-122"/>
              <a:ea typeface="仿宋_GB2312" pitchFamily="49" charset="-122"/>
            </a:endParaRPr>
          </a:p>
          <a:p>
            <a:pPr lvl="1" fontAlgn="base">
              <a:lnSpc>
                <a:spcPct val="120000"/>
              </a:lnSpc>
              <a:spcBef>
                <a:spcPct val="20000"/>
              </a:spcBef>
              <a:spcAft>
                <a:spcPct val="0"/>
              </a:spcAft>
              <a:buClr>
                <a:srgbClr val="000000"/>
              </a:buClr>
              <a:buFont typeface="Wingdings" panose="05000000000000000000" pitchFamily="2" charset="2"/>
              <a:buChar char="l"/>
            </a:pPr>
            <a:r>
              <a:rPr lang="zh-CN" altLang="en-US" sz="2400">
                <a:solidFill>
                  <a:srgbClr val="000000"/>
                </a:solidFill>
                <a:latin typeface="宋体" panose="02010600030101010101" pitchFamily="2" charset="-122"/>
                <a:ea typeface="仿宋_GB2312" pitchFamily="49" charset="-122"/>
              </a:rPr>
              <a:t>代表烃类化合物的含量； </a:t>
            </a:r>
          </a:p>
          <a:p>
            <a:pPr lvl="1" fontAlgn="base">
              <a:lnSpc>
                <a:spcPct val="120000"/>
              </a:lnSpc>
              <a:spcBef>
                <a:spcPct val="20000"/>
              </a:spcBef>
              <a:spcAft>
                <a:spcPct val="0"/>
              </a:spcAft>
              <a:buClr>
                <a:srgbClr val="000000"/>
              </a:buClr>
              <a:buFont typeface="Wingdings" panose="05000000000000000000" pitchFamily="2" charset="2"/>
              <a:buChar char="l"/>
            </a:pPr>
            <a:r>
              <a:rPr lang="zh-CN" altLang="en-US" sz="2400">
                <a:solidFill>
                  <a:srgbClr val="000000"/>
                </a:solidFill>
                <a:latin typeface="宋体" panose="02010600030101010101" pitchFamily="2" charset="-122"/>
                <a:ea typeface="仿宋_GB2312" pitchFamily="49" charset="-122"/>
              </a:rPr>
              <a:t>确定变压器油、冷冻机油牌号的依据； </a:t>
            </a:r>
          </a:p>
          <a:p>
            <a:pPr lvl="1" fontAlgn="base">
              <a:lnSpc>
                <a:spcPct val="120000"/>
              </a:lnSpc>
              <a:spcBef>
                <a:spcPct val="20000"/>
              </a:spcBef>
              <a:spcAft>
                <a:spcPct val="0"/>
              </a:spcAft>
              <a:buClr>
                <a:srgbClr val="000000"/>
              </a:buClr>
              <a:buFont typeface="Wingdings" panose="05000000000000000000" pitchFamily="2" charset="2"/>
              <a:buChar char="l"/>
            </a:pPr>
            <a:r>
              <a:rPr lang="zh-CN" altLang="en-US" sz="2400">
                <a:solidFill>
                  <a:srgbClr val="000000"/>
                </a:solidFill>
                <a:latin typeface="宋体" panose="02010600030101010101" pitchFamily="2" charset="-122"/>
                <a:ea typeface="仿宋_GB2312" pitchFamily="49" charset="-122"/>
              </a:rPr>
              <a:t>是根据季节选油用油的依据。 </a:t>
            </a:r>
          </a:p>
        </p:txBody>
      </p:sp>
      <p:sp>
        <p:nvSpPr>
          <p:cNvPr id="55302" name="Text Box 6"/>
          <p:cNvSpPr txBox="1">
            <a:spLocks noChangeArrowheads="1"/>
          </p:cNvSpPr>
          <p:nvPr/>
        </p:nvSpPr>
        <p:spPr bwMode="auto">
          <a:xfrm>
            <a:off x="6888168" y="5445128"/>
            <a:ext cx="297870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5988">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defTabSz="915988">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defTabSz="915988">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defTabSz="915988">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defTabSz="915988">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defTabSz="915988"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defTabSz="915988"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defTabSz="915988"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defTabSz="915988"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eaLnBrk="0" fontAlgn="base" hangingPunct="0">
              <a:spcBef>
                <a:spcPct val="0"/>
              </a:spcBef>
              <a:spcAft>
                <a:spcPct val="0"/>
              </a:spcAft>
            </a:pPr>
            <a:r>
              <a:rPr kumimoji="0" lang="en-US" altLang="zh-CN" sz="2400" dirty="0">
                <a:solidFill>
                  <a:srgbClr val="000000"/>
                </a:solidFill>
                <a:latin typeface="Arial" panose="020B0604020202020204" pitchFamily="34" charset="0"/>
                <a:ea typeface="MS PGothic" panose="020B0600070205080204" pitchFamily="34" charset="-128"/>
              </a:rPr>
              <a:t>ASTM </a:t>
            </a:r>
            <a:r>
              <a:rPr kumimoji="0" lang="en-US" altLang="zh-CN" sz="2400" dirty="0" smtClean="0">
                <a:solidFill>
                  <a:srgbClr val="000000"/>
                </a:solidFill>
                <a:latin typeface="Arial" panose="020B0604020202020204" pitchFamily="34" charset="0"/>
                <a:ea typeface="MS PGothic" panose="020B0600070205080204" pitchFamily="34" charset="-128"/>
              </a:rPr>
              <a:t>D5950</a:t>
            </a:r>
            <a:r>
              <a:rPr kumimoji="0" lang="zh-CN" altLang="en-US" sz="2400" dirty="0" smtClean="0">
                <a:solidFill>
                  <a:srgbClr val="000000"/>
                </a:solidFill>
                <a:latin typeface="Arial" panose="020B0604020202020204" pitchFamily="34" charset="0"/>
                <a:ea typeface="MS PGothic" panose="020B0600070205080204" pitchFamily="34" charset="-128"/>
              </a:rPr>
              <a:t>自动法</a:t>
            </a:r>
            <a:endParaRPr kumimoji="0" lang="zh-CN" altLang="en-US" sz="2400" dirty="0">
              <a:solidFill>
                <a:srgbClr val="000000"/>
              </a:solidFill>
              <a:latin typeface="Arial" panose="020B0604020202020204" pitchFamily="34" charset="0"/>
              <a:ea typeface="MS PGothic" panose="020B0600070205080204" pitchFamily="34" charset="-128"/>
            </a:endParaRPr>
          </a:p>
          <a:p>
            <a:pPr eaLnBrk="0" fontAlgn="base" hangingPunct="0">
              <a:spcBef>
                <a:spcPct val="0"/>
              </a:spcBef>
              <a:spcAft>
                <a:spcPct val="0"/>
              </a:spcAft>
            </a:pPr>
            <a:r>
              <a:rPr kumimoji="0" lang="en-US" altLang="zh-CN" sz="2400" dirty="0">
                <a:solidFill>
                  <a:srgbClr val="000000"/>
                </a:solidFill>
                <a:latin typeface="Arial" panose="020B0604020202020204" pitchFamily="34" charset="0"/>
                <a:ea typeface="MS PGothic" panose="020B0600070205080204" pitchFamily="34" charset="-128"/>
              </a:rPr>
              <a:t>ASTM D2500</a:t>
            </a:r>
            <a:r>
              <a:rPr kumimoji="0" lang="zh-CN" altLang="en-US" sz="2400" dirty="0">
                <a:solidFill>
                  <a:srgbClr val="000000"/>
                </a:solidFill>
                <a:latin typeface="Arial" panose="020B0604020202020204" pitchFamily="34" charset="0"/>
                <a:ea typeface="MS PGothic" panose="020B0600070205080204" pitchFamily="34" charset="-128"/>
              </a:rPr>
              <a:t>手动法</a:t>
            </a:r>
          </a:p>
          <a:p>
            <a:pPr eaLnBrk="0" fontAlgn="base" hangingPunct="0">
              <a:spcBef>
                <a:spcPct val="0"/>
              </a:spcBef>
              <a:spcAft>
                <a:spcPct val="0"/>
              </a:spcAft>
            </a:pPr>
            <a:r>
              <a:rPr kumimoji="0" lang="en-US" altLang="zh-CN" sz="2400" dirty="0">
                <a:solidFill>
                  <a:srgbClr val="000000"/>
                </a:solidFill>
                <a:latin typeface="Arial" panose="020B0604020202020204" pitchFamily="34" charset="0"/>
                <a:ea typeface="MS PGothic" panose="020B0600070205080204" pitchFamily="34" charset="-128"/>
              </a:rPr>
              <a:t>GB/T 3535-2006</a:t>
            </a:r>
          </a:p>
        </p:txBody>
      </p:sp>
    </p:spTree>
    <p:extLst>
      <p:ext uri="{BB962C8B-B14F-4D97-AF65-F5344CB8AC3E}">
        <p14:creationId xmlns:p14="http://schemas.microsoft.com/office/powerpoint/2010/main" val="3181049218"/>
      </p:ext>
    </p:extLst>
  </p:cSld>
  <p:clrMapOvr>
    <a:masterClrMapping/>
  </p:clrMapOvr>
  <p:transition spd="slow" advTm="57023"/>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3" name="Text Box 4"/>
          <p:cNvSpPr txBox="1">
            <a:spLocks noChangeArrowheads="1"/>
          </p:cNvSpPr>
          <p:nvPr/>
        </p:nvSpPr>
        <p:spPr bwMode="auto">
          <a:xfrm>
            <a:off x="2495550" y="1679575"/>
            <a:ext cx="7416800"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5988">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defTabSz="915988">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defTabSz="915988">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defTabSz="915988">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defTabSz="915988">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defTabSz="915988"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defTabSz="915988"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defTabSz="915988"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defTabSz="915988"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eaLnBrk="0" fontAlgn="base" hangingPunct="0">
              <a:lnSpc>
                <a:spcPct val="130000"/>
              </a:lnSpc>
              <a:spcBef>
                <a:spcPct val="0"/>
              </a:spcBef>
              <a:spcAft>
                <a:spcPct val="0"/>
              </a:spcAft>
              <a:buClr>
                <a:srgbClr val="000000"/>
              </a:buClr>
              <a:buFont typeface="Wingdings" panose="05000000000000000000" pitchFamily="2" charset="2"/>
              <a:buChar char="Ø"/>
            </a:pPr>
            <a:r>
              <a:rPr lang="en-US" altLang="zh-CN" sz="2800" dirty="0">
                <a:solidFill>
                  <a:srgbClr val="3333CC"/>
                </a:solidFill>
                <a:latin typeface="宋体" panose="02010600030101010101" pitchFamily="2" charset="-122"/>
                <a:ea typeface="仿宋_GB2312" pitchFamily="49" charset="-122"/>
              </a:rPr>
              <a:t> </a:t>
            </a:r>
            <a:r>
              <a:rPr lang="zh-CN" altLang="en-US" sz="2800" dirty="0">
                <a:solidFill>
                  <a:srgbClr val="3333CC"/>
                </a:solidFill>
                <a:latin typeface="宋体" panose="02010600030101010101" pitchFamily="2" charset="-122"/>
                <a:ea typeface="仿宋_GB2312" pitchFamily="49" charset="-122"/>
              </a:rPr>
              <a:t>灰分</a:t>
            </a:r>
            <a:r>
              <a:rPr lang="zh-CN" altLang="en-US" sz="2400" dirty="0">
                <a:solidFill>
                  <a:srgbClr val="000000"/>
                </a:solidFill>
                <a:latin typeface="宋体" panose="02010600030101010101" pitchFamily="2" charset="-122"/>
                <a:ea typeface="仿宋_GB2312" pitchFamily="49" charset="-122"/>
              </a:rPr>
              <a:t>是润滑油在规定的条件下完全燃烧后，剩下    </a:t>
            </a:r>
          </a:p>
          <a:p>
            <a:pPr eaLnBrk="0" fontAlgn="base" hangingPunct="0">
              <a:lnSpc>
                <a:spcPct val="130000"/>
              </a:lnSpc>
              <a:spcBef>
                <a:spcPct val="0"/>
              </a:spcBef>
              <a:spcAft>
                <a:spcPct val="0"/>
              </a:spcAft>
              <a:buClr>
                <a:srgbClr val="000000"/>
              </a:buClr>
              <a:buFont typeface="Wingdings" panose="05000000000000000000" pitchFamily="2" charset="2"/>
              <a:buNone/>
            </a:pPr>
            <a:r>
              <a:rPr lang="zh-CN" altLang="en-US" sz="2400" dirty="0">
                <a:solidFill>
                  <a:srgbClr val="000000"/>
                </a:solidFill>
                <a:latin typeface="宋体" panose="02010600030101010101" pitchFamily="2" charset="-122"/>
                <a:ea typeface="仿宋_GB2312" pitchFamily="49" charset="-122"/>
              </a:rPr>
              <a:t>   的残留物（不燃物），以质量分数表示。</a:t>
            </a:r>
            <a:r>
              <a:rPr lang="zh-CN" altLang="en-US" sz="2400" dirty="0">
                <a:solidFill>
                  <a:srgbClr val="FF0000"/>
                </a:solidFill>
                <a:latin typeface="宋体" panose="02010600030101010101" pitchFamily="2" charset="-122"/>
                <a:ea typeface="仿宋_GB2312" pitchFamily="49" charset="-122"/>
              </a:rPr>
              <a:t>灰分的试      </a:t>
            </a:r>
          </a:p>
          <a:p>
            <a:pPr eaLnBrk="0" fontAlgn="base" hangingPunct="0">
              <a:lnSpc>
                <a:spcPct val="130000"/>
              </a:lnSpc>
              <a:spcBef>
                <a:spcPct val="0"/>
              </a:spcBef>
              <a:spcAft>
                <a:spcPct val="0"/>
              </a:spcAft>
              <a:buClr>
                <a:srgbClr val="000000"/>
              </a:buClr>
              <a:buFont typeface="Wingdings" panose="05000000000000000000" pitchFamily="2" charset="2"/>
              <a:buNone/>
            </a:pPr>
            <a:r>
              <a:rPr lang="zh-CN" altLang="en-US" sz="2400" dirty="0">
                <a:solidFill>
                  <a:srgbClr val="FF0000"/>
                </a:solidFill>
                <a:latin typeface="宋体" panose="02010600030101010101" pitchFamily="2" charset="-122"/>
                <a:ea typeface="仿宋_GB2312" pitchFamily="49" charset="-122"/>
              </a:rPr>
              <a:t>   验方法为</a:t>
            </a:r>
            <a:r>
              <a:rPr lang="en-US" altLang="zh-CN" sz="2400" dirty="0">
                <a:solidFill>
                  <a:srgbClr val="FF0000"/>
                </a:solidFill>
                <a:latin typeface="宋体" panose="02010600030101010101" pitchFamily="2" charset="-122"/>
                <a:ea typeface="仿宋_GB2312" pitchFamily="49" charset="-122"/>
              </a:rPr>
              <a:t>GB/T </a:t>
            </a:r>
            <a:r>
              <a:rPr lang="en-US" altLang="zh-CN" sz="2400" dirty="0" smtClean="0">
                <a:solidFill>
                  <a:srgbClr val="FF0000"/>
                </a:solidFill>
                <a:latin typeface="宋体" panose="02010600030101010101" pitchFamily="2" charset="-122"/>
                <a:ea typeface="仿宋_GB2312" pitchFamily="49" charset="-122"/>
              </a:rPr>
              <a:t>508, ASTM D894.</a:t>
            </a:r>
            <a:endParaRPr lang="en-US" altLang="zh-CN" sz="2400" dirty="0">
              <a:solidFill>
                <a:srgbClr val="FF0000"/>
              </a:solidFill>
              <a:latin typeface="宋体" panose="02010600030101010101" pitchFamily="2" charset="-122"/>
              <a:ea typeface="仿宋_GB2312" pitchFamily="49" charset="-122"/>
            </a:endParaRPr>
          </a:p>
          <a:p>
            <a:pPr eaLnBrk="0" fontAlgn="base" hangingPunct="0">
              <a:lnSpc>
                <a:spcPct val="130000"/>
              </a:lnSpc>
              <a:spcBef>
                <a:spcPct val="0"/>
              </a:spcBef>
              <a:spcAft>
                <a:spcPct val="0"/>
              </a:spcAft>
              <a:buClr>
                <a:srgbClr val="000000"/>
              </a:buClr>
              <a:buFont typeface="Wingdings" panose="05000000000000000000" pitchFamily="2" charset="2"/>
              <a:buChar char="Ø"/>
            </a:pPr>
            <a:r>
              <a:rPr lang="en-US" altLang="zh-CN" sz="2400" dirty="0">
                <a:solidFill>
                  <a:srgbClr val="000000"/>
                </a:solidFill>
                <a:latin typeface="宋体" panose="02010600030101010101" pitchFamily="2" charset="-122"/>
                <a:ea typeface="仿宋_GB2312" pitchFamily="49" charset="-122"/>
              </a:rPr>
              <a:t> </a:t>
            </a:r>
            <a:r>
              <a:rPr lang="zh-CN" altLang="en-US" sz="2400" dirty="0">
                <a:solidFill>
                  <a:srgbClr val="3333CC"/>
                </a:solidFill>
                <a:latin typeface="宋体" panose="02010600030101010101" pitchFamily="2" charset="-122"/>
                <a:ea typeface="仿宋_GB2312" pitchFamily="49" charset="-122"/>
              </a:rPr>
              <a:t>润滑油的灰分</a:t>
            </a:r>
            <a:r>
              <a:rPr lang="zh-CN" altLang="en-US" sz="2400" dirty="0">
                <a:solidFill>
                  <a:srgbClr val="000000"/>
                </a:solidFill>
                <a:latin typeface="宋体" panose="02010600030101010101" pitchFamily="2" charset="-122"/>
                <a:ea typeface="仿宋_GB2312" pitchFamily="49" charset="-122"/>
              </a:rPr>
              <a:t>主要是润滑油完全燃烧后生成的金属 </a:t>
            </a:r>
          </a:p>
          <a:p>
            <a:pPr eaLnBrk="0" fontAlgn="base" hangingPunct="0">
              <a:lnSpc>
                <a:spcPct val="130000"/>
              </a:lnSpc>
              <a:spcBef>
                <a:spcPct val="0"/>
              </a:spcBef>
              <a:spcAft>
                <a:spcPct val="0"/>
              </a:spcAft>
              <a:buClr>
                <a:srgbClr val="000000"/>
              </a:buClr>
              <a:buFont typeface="Wingdings" panose="05000000000000000000" pitchFamily="2" charset="2"/>
              <a:buNone/>
            </a:pPr>
            <a:r>
              <a:rPr lang="zh-CN" altLang="en-US" sz="2400" dirty="0">
                <a:solidFill>
                  <a:srgbClr val="000000"/>
                </a:solidFill>
                <a:latin typeface="宋体" panose="02010600030101010101" pitchFamily="2" charset="-122"/>
                <a:ea typeface="仿宋_GB2312" pitchFamily="49" charset="-122"/>
              </a:rPr>
              <a:t>   盐类和金属氧化物所组成。</a:t>
            </a:r>
          </a:p>
          <a:p>
            <a:pPr eaLnBrk="0" fontAlgn="base" hangingPunct="0">
              <a:lnSpc>
                <a:spcPct val="130000"/>
              </a:lnSpc>
              <a:spcBef>
                <a:spcPct val="0"/>
              </a:spcBef>
              <a:spcAft>
                <a:spcPct val="0"/>
              </a:spcAft>
              <a:buClr>
                <a:srgbClr val="CC0000"/>
              </a:buClr>
              <a:buFont typeface="Wingdings" panose="05000000000000000000" pitchFamily="2" charset="2"/>
              <a:buNone/>
            </a:pPr>
            <a:r>
              <a:rPr lang="zh-CN" altLang="en-US" sz="2400" dirty="0">
                <a:solidFill>
                  <a:srgbClr val="33CC33"/>
                </a:solidFill>
                <a:latin typeface="宋体" panose="02010600030101010101" pitchFamily="2" charset="-122"/>
                <a:ea typeface="仿宋_GB2312" pitchFamily="49" charset="-122"/>
              </a:rPr>
              <a:t>   </a:t>
            </a:r>
          </a:p>
          <a:p>
            <a:pPr eaLnBrk="0" fontAlgn="base" hangingPunct="0">
              <a:lnSpc>
                <a:spcPct val="130000"/>
              </a:lnSpc>
              <a:spcBef>
                <a:spcPct val="0"/>
              </a:spcBef>
              <a:spcAft>
                <a:spcPct val="0"/>
              </a:spcAft>
              <a:buClr>
                <a:srgbClr val="CC0000"/>
              </a:buClr>
              <a:buFont typeface="Wingdings" panose="05000000000000000000" pitchFamily="2" charset="2"/>
              <a:buNone/>
            </a:pPr>
            <a:r>
              <a:rPr lang="zh-CN" altLang="en-US" sz="2400" dirty="0">
                <a:solidFill>
                  <a:srgbClr val="33CC33"/>
                </a:solidFill>
                <a:latin typeface="宋体" panose="02010600030101010101" pitchFamily="2" charset="-122"/>
                <a:ea typeface="仿宋_GB2312" pitchFamily="49" charset="-122"/>
              </a:rPr>
              <a:t>  润滑油中灰分的存在：</a:t>
            </a:r>
          </a:p>
          <a:p>
            <a:pPr eaLnBrk="0" fontAlgn="base" hangingPunct="0">
              <a:lnSpc>
                <a:spcPct val="130000"/>
              </a:lnSpc>
              <a:spcBef>
                <a:spcPct val="0"/>
              </a:spcBef>
              <a:spcAft>
                <a:spcPct val="0"/>
              </a:spcAft>
              <a:buClr>
                <a:srgbClr val="CC0000"/>
              </a:buClr>
              <a:buFont typeface="Wingdings" panose="05000000000000000000" pitchFamily="2" charset="2"/>
              <a:buChar char="l"/>
            </a:pPr>
            <a:r>
              <a:rPr lang="zh-CN" altLang="en-US" sz="2400" dirty="0">
                <a:solidFill>
                  <a:srgbClr val="000000"/>
                </a:solidFill>
                <a:latin typeface="宋体" panose="02010600030101010101" pitchFamily="2" charset="-122"/>
                <a:ea typeface="仿宋_GB2312" pitchFamily="49" charset="-122"/>
              </a:rPr>
              <a:t> 使润滑油在使用中积碳增加；</a:t>
            </a:r>
          </a:p>
          <a:p>
            <a:pPr eaLnBrk="0" fontAlgn="base" hangingPunct="0">
              <a:lnSpc>
                <a:spcPct val="130000"/>
              </a:lnSpc>
              <a:spcBef>
                <a:spcPct val="0"/>
              </a:spcBef>
              <a:spcAft>
                <a:spcPct val="0"/>
              </a:spcAft>
              <a:buClr>
                <a:srgbClr val="CC0000"/>
              </a:buClr>
              <a:buFont typeface="Wingdings" panose="05000000000000000000" pitchFamily="2" charset="2"/>
              <a:buChar char="l"/>
            </a:pPr>
            <a:r>
              <a:rPr lang="zh-CN" altLang="en-US" sz="2400" dirty="0">
                <a:solidFill>
                  <a:srgbClr val="000000"/>
                </a:solidFill>
                <a:latin typeface="宋体" panose="02010600030101010101" pitchFamily="2" charset="-122"/>
                <a:ea typeface="仿宋_GB2312" pitchFamily="49" charset="-122"/>
              </a:rPr>
              <a:t> 灰分过高时，将造成机械零件的磨损。</a:t>
            </a:r>
          </a:p>
          <a:p>
            <a:pPr eaLnBrk="0" fontAlgn="base" hangingPunct="0">
              <a:spcBef>
                <a:spcPct val="0"/>
              </a:spcBef>
              <a:spcAft>
                <a:spcPct val="0"/>
              </a:spcAft>
            </a:pPr>
            <a:endParaRPr lang="en-US" altLang="zh-CN" sz="2400" dirty="0">
              <a:solidFill>
                <a:srgbClr val="000000"/>
              </a:solidFill>
              <a:latin typeface="宋体" panose="02010600030101010101" pitchFamily="2" charset="-122"/>
              <a:ea typeface="仿宋_GB2312" pitchFamily="49" charset="-122"/>
            </a:endParaRPr>
          </a:p>
        </p:txBody>
      </p:sp>
      <p:sp>
        <p:nvSpPr>
          <p:cNvPr id="56324" name="Text Box 5"/>
          <p:cNvSpPr txBox="1">
            <a:spLocks noChangeArrowheads="1"/>
          </p:cNvSpPr>
          <p:nvPr/>
        </p:nvSpPr>
        <p:spPr bwMode="auto">
          <a:xfrm>
            <a:off x="5232403" y="765176"/>
            <a:ext cx="173637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5988">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defTabSz="915988">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defTabSz="915988">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defTabSz="915988">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defTabSz="915988">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defTabSz="915988"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defTabSz="915988"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defTabSz="915988"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defTabSz="915988"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eaLnBrk="0" fontAlgn="base" hangingPunct="0">
              <a:spcBef>
                <a:spcPct val="0"/>
              </a:spcBef>
              <a:spcAft>
                <a:spcPct val="0"/>
              </a:spcAft>
            </a:pPr>
            <a:r>
              <a:rPr lang="zh-CN" altLang="en-US">
                <a:solidFill>
                  <a:srgbClr val="3333CC"/>
                </a:solidFill>
              </a:rPr>
              <a:t>灰   分</a:t>
            </a:r>
          </a:p>
        </p:txBody>
      </p:sp>
    </p:spTree>
    <p:extLst>
      <p:ext uri="{BB962C8B-B14F-4D97-AF65-F5344CB8AC3E}">
        <p14:creationId xmlns:p14="http://schemas.microsoft.com/office/powerpoint/2010/main" val="2482063781"/>
      </p:ext>
    </p:extLst>
  </p:cSld>
  <p:clrMapOvr>
    <a:masterClrMapping/>
  </p:clrMapOvr>
  <p:transition spd="slow" advTm="46422"/>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7" name="Text Box 4"/>
          <p:cNvSpPr txBox="1">
            <a:spLocks noChangeArrowheads="1"/>
          </p:cNvSpPr>
          <p:nvPr/>
        </p:nvSpPr>
        <p:spPr bwMode="auto">
          <a:xfrm>
            <a:off x="1974854" y="1844675"/>
            <a:ext cx="8424862" cy="393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5988">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defTabSz="915988">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defTabSz="915988">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defTabSz="915988">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defTabSz="915988">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defTabSz="915988"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defTabSz="915988"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defTabSz="915988"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defTabSz="915988"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eaLnBrk="0" fontAlgn="base" hangingPunct="0">
              <a:lnSpc>
                <a:spcPct val="130000"/>
              </a:lnSpc>
              <a:spcBef>
                <a:spcPct val="0"/>
              </a:spcBef>
              <a:spcAft>
                <a:spcPct val="0"/>
              </a:spcAft>
            </a:pPr>
            <a:r>
              <a:rPr lang="zh-CN" altLang="en-US" sz="2400" dirty="0" smtClean="0">
                <a:solidFill>
                  <a:srgbClr val="6600FF"/>
                </a:solidFill>
                <a:ea typeface="仿宋_GB2312" pitchFamily="49" charset="-122"/>
              </a:rPr>
              <a:t>残炭</a:t>
            </a:r>
            <a:r>
              <a:rPr lang="zh-CN" altLang="en-US" sz="2400" dirty="0" smtClean="0">
                <a:solidFill>
                  <a:srgbClr val="000000"/>
                </a:solidFill>
                <a:ea typeface="仿宋_GB2312" pitchFamily="49" charset="-122"/>
              </a:rPr>
              <a:t>是</a:t>
            </a:r>
            <a:r>
              <a:rPr lang="zh-CN" altLang="en-US" sz="2400" dirty="0">
                <a:solidFill>
                  <a:srgbClr val="000000"/>
                </a:solidFill>
                <a:ea typeface="仿宋_GB2312" pitchFamily="49" charset="-122"/>
              </a:rPr>
              <a:t>在不通入空气的情况下，把试油加热，经蒸发分解生成焦炭状的残余物，用质量分数表示。</a:t>
            </a:r>
            <a:r>
              <a:rPr lang="zh-CN" altLang="en-US" sz="2400" dirty="0">
                <a:solidFill>
                  <a:srgbClr val="FF0000"/>
                </a:solidFill>
                <a:ea typeface="仿宋_GB2312" pitchFamily="49" charset="-122"/>
              </a:rPr>
              <a:t>电炉法的试验方法为</a:t>
            </a:r>
            <a:r>
              <a:rPr lang="en-US" altLang="zh-CN" sz="2400" dirty="0">
                <a:solidFill>
                  <a:srgbClr val="FF0000"/>
                </a:solidFill>
                <a:ea typeface="仿宋_GB2312" pitchFamily="49" charset="-122"/>
              </a:rPr>
              <a:t>SH/T </a:t>
            </a:r>
            <a:r>
              <a:rPr lang="en-US" altLang="zh-CN" sz="2400" dirty="0" smtClean="0">
                <a:solidFill>
                  <a:srgbClr val="FF0000"/>
                </a:solidFill>
                <a:ea typeface="仿宋_GB2312" pitchFamily="49" charset="-122"/>
              </a:rPr>
              <a:t>0170, ASTM D189, GB/T268, GB/T17144</a:t>
            </a:r>
            <a:r>
              <a:rPr lang="zh-CN" altLang="en-US" sz="2400" dirty="0" smtClean="0">
                <a:solidFill>
                  <a:srgbClr val="000000"/>
                </a:solidFill>
                <a:ea typeface="仿宋_GB2312" pitchFamily="49" charset="-122"/>
              </a:rPr>
              <a:t>。</a:t>
            </a:r>
            <a:endParaRPr lang="zh-CN" altLang="en-US" sz="2400" dirty="0">
              <a:solidFill>
                <a:srgbClr val="000000"/>
              </a:solidFill>
              <a:ea typeface="仿宋_GB2312" pitchFamily="49" charset="-122"/>
            </a:endParaRPr>
          </a:p>
          <a:p>
            <a:pPr eaLnBrk="0" fontAlgn="base" hangingPunct="0">
              <a:lnSpc>
                <a:spcPct val="130000"/>
              </a:lnSpc>
              <a:spcBef>
                <a:spcPct val="0"/>
              </a:spcBef>
              <a:spcAft>
                <a:spcPct val="0"/>
              </a:spcAft>
            </a:pPr>
            <a:r>
              <a:rPr lang="zh-CN" altLang="en-US" sz="2400" dirty="0" smtClean="0">
                <a:solidFill>
                  <a:srgbClr val="00CC00"/>
                </a:solidFill>
                <a:ea typeface="仿宋_GB2312" pitchFamily="49" charset="-122"/>
              </a:rPr>
              <a:t>残炭代</a:t>
            </a:r>
            <a:r>
              <a:rPr lang="zh-CN" altLang="en-US" sz="2400" dirty="0">
                <a:solidFill>
                  <a:srgbClr val="00CC00"/>
                </a:solidFill>
                <a:ea typeface="仿宋_GB2312" pitchFamily="49" charset="-122"/>
              </a:rPr>
              <a:t>表的意义：</a:t>
            </a:r>
          </a:p>
          <a:p>
            <a:pPr eaLnBrk="0" fontAlgn="base" hangingPunct="0">
              <a:lnSpc>
                <a:spcPct val="130000"/>
              </a:lnSpc>
              <a:spcBef>
                <a:spcPct val="0"/>
              </a:spcBef>
              <a:spcAft>
                <a:spcPct val="0"/>
              </a:spcAft>
              <a:buClr>
                <a:srgbClr val="CC0000"/>
              </a:buClr>
              <a:buFont typeface="Wingdings" panose="05000000000000000000" pitchFamily="2" charset="2"/>
              <a:buChar char="Ø"/>
            </a:pPr>
            <a:r>
              <a:rPr lang="zh-CN" altLang="en-US" sz="2400" dirty="0">
                <a:solidFill>
                  <a:srgbClr val="000000"/>
                </a:solidFill>
                <a:ea typeface="仿宋_GB2312" pitchFamily="49" charset="-122"/>
              </a:rPr>
              <a:t>是表明润滑油中胶状物质和不稳定化合物含量的间接指标；</a:t>
            </a:r>
          </a:p>
          <a:p>
            <a:pPr eaLnBrk="0" fontAlgn="base" hangingPunct="0">
              <a:lnSpc>
                <a:spcPct val="130000"/>
              </a:lnSpc>
              <a:spcBef>
                <a:spcPct val="0"/>
              </a:spcBef>
              <a:spcAft>
                <a:spcPct val="0"/>
              </a:spcAft>
              <a:buClr>
                <a:srgbClr val="CC0000"/>
              </a:buClr>
              <a:buFont typeface="Wingdings" panose="05000000000000000000" pitchFamily="2" charset="2"/>
              <a:buChar char="Ø"/>
            </a:pPr>
            <a:r>
              <a:rPr lang="zh-CN" altLang="en-US" sz="2400" dirty="0">
                <a:solidFill>
                  <a:srgbClr val="000000"/>
                </a:solidFill>
                <a:ea typeface="仿宋_GB2312" pitchFamily="49" charset="-122"/>
              </a:rPr>
              <a:t>矿物润滑油基础油的精致深浅程度的标志。</a:t>
            </a:r>
          </a:p>
          <a:p>
            <a:pPr eaLnBrk="0" fontAlgn="base" hangingPunct="0">
              <a:lnSpc>
                <a:spcPct val="130000"/>
              </a:lnSpc>
              <a:spcBef>
                <a:spcPct val="0"/>
              </a:spcBef>
              <a:spcAft>
                <a:spcPct val="0"/>
              </a:spcAft>
              <a:buClr>
                <a:srgbClr val="CC0000"/>
              </a:buClr>
              <a:buFont typeface="Wingdings" panose="05000000000000000000" pitchFamily="2" charset="2"/>
              <a:buChar char="Ø"/>
            </a:pPr>
            <a:r>
              <a:rPr lang="zh-CN" altLang="en-US" sz="2400" dirty="0">
                <a:solidFill>
                  <a:srgbClr val="000000"/>
                </a:solidFill>
                <a:ea typeface="仿宋_GB2312" pitchFamily="49" charset="-122"/>
              </a:rPr>
              <a:t>润滑油中含硫、氧、氮化合物较多时，</a:t>
            </a:r>
            <a:r>
              <a:rPr lang="zh-CN" altLang="en-US" sz="2400" dirty="0" smtClean="0">
                <a:solidFill>
                  <a:srgbClr val="000000"/>
                </a:solidFill>
                <a:ea typeface="仿宋_GB2312" pitchFamily="49" charset="-122"/>
              </a:rPr>
              <a:t>残炭就</a:t>
            </a:r>
            <a:r>
              <a:rPr lang="zh-CN" altLang="en-US" sz="2400" dirty="0">
                <a:solidFill>
                  <a:srgbClr val="000000"/>
                </a:solidFill>
                <a:ea typeface="仿宋_GB2312" pitchFamily="49" charset="-122"/>
              </a:rPr>
              <a:t>高。</a:t>
            </a:r>
          </a:p>
          <a:p>
            <a:pPr eaLnBrk="0" fontAlgn="base" hangingPunct="0">
              <a:lnSpc>
                <a:spcPct val="130000"/>
              </a:lnSpc>
              <a:spcBef>
                <a:spcPct val="0"/>
              </a:spcBef>
              <a:spcAft>
                <a:spcPct val="0"/>
              </a:spcAft>
              <a:buClr>
                <a:srgbClr val="CC0000"/>
              </a:buClr>
              <a:buFont typeface="Wingdings" panose="05000000000000000000" pitchFamily="2" charset="2"/>
              <a:buChar char="Ø"/>
            </a:pPr>
            <a:r>
              <a:rPr lang="zh-CN" altLang="en-US" sz="2400" dirty="0" smtClean="0">
                <a:solidFill>
                  <a:srgbClr val="000000"/>
                </a:solidFill>
                <a:ea typeface="仿宋_GB2312" pitchFamily="49" charset="-122"/>
              </a:rPr>
              <a:t>残炭高</a:t>
            </a:r>
            <a:r>
              <a:rPr lang="zh-CN" altLang="en-US" sz="2400" dirty="0">
                <a:solidFill>
                  <a:srgbClr val="000000"/>
                </a:solidFill>
                <a:ea typeface="仿宋_GB2312" pitchFamily="49" charset="-122"/>
              </a:rPr>
              <a:t>，结焦的倾向就大，增加机械设备的摩擦、磨损。</a:t>
            </a:r>
          </a:p>
        </p:txBody>
      </p:sp>
      <p:sp>
        <p:nvSpPr>
          <p:cNvPr id="57348" name="Rectangle 5"/>
          <p:cNvSpPr>
            <a:spLocks noChangeArrowheads="1"/>
          </p:cNvSpPr>
          <p:nvPr/>
        </p:nvSpPr>
        <p:spPr bwMode="auto">
          <a:xfrm>
            <a:off x="2208214" y="4048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algn="ctr" fontAlgn="base">
              <a:spcBef>
                <a:spcPct val="0"/>
              </a:spcBef>
              <a:spcAft>
                <a:spcPct val="0"/>
              </a:spcAft>
            </a:pPr>
            <a:r>
              <a:rPr lang="zh-CN" altLang="en-US" dirty="0">
                <a:solidFill>
                  <a:srgbClr val="3333CC"/>
                </a:solidFill>
              </a:rPr>
              <a:t>残      </a:t>
            </a:r>
            <a:r>
              <a:rPr lang="zh-CN" altLang="en-US" dirty="0" smtClean="0">
                <a:solidFill>
                  <a:srgbClr val="3333CC"/>
                </a:solidFill>
              </a:rPr>
              <a:t>炭</a:t>
            </a:r>
            <a:endParaRPr lang="zh-CN" altLang="en-US" dirty="0">
              <a:solidFill>
                <a:srgbClr val="3333CC"/>
              </a:solidFill>
            </a:endParaRPr>
          </a:p>
        </p:txBody>
      </p:sp>
    </p:spTree>
    <p:extLst>
      <p:ext uri="{BB962C8B-B14F-4D97-AF65-F5344CB8AC3E}">
        <p14:creationId xmlns:p14="http://schemas.microsoft.com/office/powerpoint/2010/main" val="2164817289"/>
      </p:ext>
    </p:extLst>
  </p:cSld>
  <p:clrMapOvr>
    <a:masterClrMapping/>
  </p:clrMapOvr>
  <p:transition spd="slow" advTm="35477"/>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a:xfrm>
            <a:off x="2208214" y="260350"/>
            <a:ext cx="7772400" cy="1143000"/>
          </a:xfrm>
        </p:spPr>
        <p:txBody>
          <a:bodyPr/>
          <a:lstStyle/>
          <a:p>
            <a:pPr eaLnBrk="1" hangingPunct="1"/>
            <a:r>
              <a:rPr lang="zh-CN" altLang="en-US" smtClean="0"/>
              <a:t>水    分</a:t>
            </a:r>
          </a:p>
        </p:txBody>
      </p:sp>
      <p:pic>
        <p:nvPicPr>
          <p:cNvPr id="58372" name="Picture 5" descr="DSCF00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0828" y="5089528"/>
            <a:ext cx="2376489"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6" descr="DSCF000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2889" y="5157788"/>
            <a:ext cx="244792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Rectangle 7"/>
          <p:cNvSpPr>
            <a:spLocks noChangeArrowheads="1"/>
          </p:cNvSpPr>
          <p:nvPr/>
        </p:nvSpPr>
        <p:spPr bwMode="auto">
          <a:xfrm>
            <a:off x="1943101" y="1125538"/>
            <a:ext cx="82804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fontAlgn="base">
              <a:lnSpc>
                <a:spcPct val="120000"/>
              </a:lnSpc>
              <a:spcBef>
                <a:spcPct val="50000"/>
              </a:spcBef>
              <a:spcAft>
                <a:spcPct val="0"/>
              </a:spcAft>
              <a:buFont typeface="Wingdings" panose="05000000000000000000" pitchFamily="2" charset="2"/>
              <a:buChar char="Ø"/>
            </a:pPr>
            <a:r>
              <a:rPr lang="zh-CN" altLang="en-US" sz="2400" dirty="0">
                <a:solidFill>
                  <a:srgbClr val="CB4921"/>
                </a:solidFill>
                <a:ea typeface="仿宋_GB2312" pitchFamily="49" charset="-122"/>
              </a:rPr>
              <a:t>水分</a:t>
            </a:r>
            <a:r>
              <a:rPr lang="zh-CN" altLang="en-US" sz="2400" dirty="0">
                <a:solidFill>
                  <a:srgbClr val="000000"/>
                </a:solidFill>
                <a:ea typeface="仿宋_GB2312" pitchFamily="49" charset="-122"/>
              </a:rPr>
              <a:t>表示油品中含水量的多少，用质量分数表示 。</a:t>
            </a:r>
            <a:r>
              <a:rPr lang="zh-CN" altLang="en-US" sz="2400" dirty="0">
                <a:solidFill>
                  <a:srgbClr val="FF0000"/>
                </a:solidFill>
                <a:ea typeface="仿宋_GB2312" pitchFamily="49" charset="-122"/>
              </a:rPr>
              <a:t>水分的试验方法是</a:t>
            </a:r>
            <a:r>
              <a:rPr lang="en-US" altLang="zh-CN" sz="2400" dirty="0" smtClean="0">
                <a:solidFill>
                  <a:srgbClr val="FF0000"/>
                </a:solidFill>
                <a:ea typeface="仿宋_GB2312" pitchFamily="49" charset="-122"/>
              </a:rPr>
              <a:t>GB/T260, ASTM D95</a:t>
            </a:r>
            <a:r>
              <a:rPr lang="zh-CN" altLang="en-US" sz="2400" dirty="0" smtClean="0">
                <a:solidFill>
                  <a:srgbClr val="FF0000"/>
                </a:solidFill>
                <a:ea typeface="仿宋_GB2312" pitchFamily="49" charset="-122"/>
              </a:rPr>
              <a:t>，</a:t>
            </a:r>
            <a:r>
              <a:rPr lang="zh-CN" altLang="en-US" sz="2400" dirty="0">
                <a:solidFill>
                  <a:srgbClr val="000000"/>
                </a:solidFill>
                <a:ea typeface="仿宋_GB2312" pitchFamily="49" charset="-122"/>
              </a:rPr>
              <a:t>一定量的试样与无水溶剂混合，进行蒸馏，测定其水分含量。若水分含量小于</a:t>
            </a:r>
            <a:r>
              <a:rPr lang="en-US" altLang="zh-CN" sz="2400" dirty="0">
                <a:solidFill>
                  <a:srgbClr val="000000"/>
                </a:solidFill>
                <a:ea typeface="仿宋_GB2312" pitchFamily="49" charset="-122"/>
              </a:rPr>
              <a:t>0.03%</a:t>
            </a:r>
            <a:r>
              <a:rPr lang="zh-CN" altLang="en-US" sz="2400" dirty="0">
                <a:solidFill>
                  <a:srgbClr val="000000"/>
                </a:solidFill>
                <a:ea typeface="仿宋_GB2312" pitchFamily="49" charset="-122"/>
              </a:rPr>
              <a:t>，则认为是痕迹；若没有水分时，认为是无。 </a:t>
            </a:r>
          </a:p>
          <a:p>
            <a:pPr fontAlgn="base">
              <a:lnSpc>
                <a:spcPct val="120000"/>
              </a:lnSpc>
              <a:spcBef>
                <a:spcPct val="50000"/>
              </a:spcBef>
              <a:spcAft>
                <a:spcPct val="0"/>
              </a:spcAft>
              <a:buFont typeface="Wingdings" panose="05000000000000000000" pitchFamily="2" charset="2"/>
              <a:buNone/>
            </a:pPr>
            <a:r>
              <a:rPr lang="zh-CN" altLang="en-US" sz="2400" dirty="0">
                <a:solidFill>
                  <a:srgbClr val="33CC33"/>
                </a:solidFill>
                <a:ea typeface="仿宋_GB2312" pitchFamily="49" charset="-122"/>
              </a:rPr>
              <a:t>润滑油中水分的存在：</a:t>
            </a:r>
          </a:p>
          <a:p>
            <a:pPr lvl="1" fontAlgn="base">
              <a:lnSpc>
                <a:spcPct val="120000"/>
              </a:lnSpc>
              <a:spcBef>
                <a:spcPct val="20000"/>
              </a:spcBef>
              <a:spcAft>
                <a:spcPct val="0"/>
              </a:spcAft>
              <a:buClr>
                <a:srgbClr val="CC0000"/>
              </a:buClr>
              <a:buFont typeface="Wingdings" panose="05000000000000000000" pitchFamily="2" charset="2"/>
              <a:buChar char="Ø"/>
            </a:pPr>
            <a:r>
              <a:rPr lang="zh-CN" altLang="en-US" sz="2400" dirty="0">
                <a:solidFill>
                  <a:srgbClr val="000000"/>
                </a:solidFill>
                <a:ea typeface="仿宋_GB2312" pitchFamily="49" charset="-122"/>
              </a:rPr>
              <a:t>促进油品氧化变质；</a:t>
            </a:r>
          </a:p>
          <a:p>
            <a:pPr lvl="1" fontAlgn="base">
              <a:lnSpc>
                <a:spcPct val="120000"/>
              </a:lnSpc>
              <a:spcBef>
                <a:spcPct val="20000"/>
              </a:spcBef>
              <a:spcAft>
                <a:spcPct val="0"/>
              </a:spcAft>
              <a:buClr>
                <a:srgbClr val="CC0000"/>
              </a:buClr>
              <a:buFont typeface="Wingdings" panose="05000000000000000000" pitchFamily="2" charset="2"/>
              <a:buChar char="Ø"/>
            </a:pPr>
            <a:r>
              <a:rPr lang="zh-CN" altLang="en-US" sz="2400" dirty="0">
                <a:solidFill>
                  <a:srgbClr val="000000"/>
                </a:solidFill>
                <a:ea typeface="仿宋_GB2312" pitchFamily="49" charset="-122"/>
              </a:rPr>
              <a:t>破坏润滑油形成的油膜，使润滑油效果变差；</a:t>
            </a:r>
          </a:p>
          <a:p>
            <a:pPr lvl="1" fontAlgn="base">
              <a:lnSpc>
                <a:spcPct val="120000"/>
              </a:lnSpc>
              <a:spcBef>
                <a:spcPct val="20000"/>
              </a:spcBef>
              <a:spcAft>
                <a:spcPct val="0"/>
              </a:spcAft>
              <a:buClr>
                <a:srgbClr val="CC0000"/>
              </a:buClr>
              <a:buFont typeface="Wingdings" panose="05000000000000000000" pitchFamily="2" charset="2"/>
              <a:buChar char="Ø"/>
            </a:pPr>
            <a:r>
              <a:rPr lang="zh-CN" altLang="en-US" sz="2400" dirty="0">
                <a:solidFill>
                  <a:srgbClr val="000000"/>
                </a:solidFill>
                <a:ea typeface="仿宋_GB2312" pitchFamily="49" charset="-122"/>
              </a:rPr>
              <a:t>加速有机酸对金属的腐蚀作用，锈蚀设备。</a:t>
            </a:r>
          </a:p>
        </p:txBody>
      </p:sp>
    </p:spTree>
    <p:extLst>
      <p:ext uri="{BB962C8B-B14F-4D97-AF65-F5344CB8AC3E}">
        <p14:creationId xmlns:p14="http://schemas.microsoft.com/office/powerpoint/2010/main" val="1968062611"/>
      </p:ext>
    </p:extLst>
  </p:cSld>
  <p:clrMapOvr>
    <a:masterClrMapping/>
  </p:clrMapOvr>
  <p:transition spd="slow" advTm="33976"/>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924846" y="788403"/>
            <a:ext cx="7772400" cy="1143000"/>
          </a:xfrm>
        </p:spPr>
        <p:txBody>
          <a:bodyPr/>
          <a:lstStyle/>
          <a:p>
            <a:pPr algn="l" eaLnBrk="1" hangingPunct="1"/>
            <a:r>
              <a:rPr lang="zh-CN" altLang="en-US" dirty="0" smtClean="0">
                <a:latin typeface="微软雅黑" pitchFamily="34" charset="-122"/>
                <a:ea typeface="微软雅黑" pitchFamily="34" charset="-122"/>
              </a:rPr>
              <a:t>什么是润滑剂</a:t>
            </a:r>
          </a:p>
        </p:txBody>
      </p:sp>
      <p:sp>
        <p:nvSpPr>
          <p:cNvPr id="18436" name="Rectangle 3"/>
          <p:cNvSpPr>
            <a:spLocks noGrp="1" noChangeArrowheads="1"/>
          </p:cNvSpPr>
          <p:nvPr>
            <p:ph type="body" idx="1"/>
          </p:nvPr>
        </p:nvSpPr>
        <p:spPr>
          <a:xfrm>
            <a:off x="1246958" y="2304415"/>
            <a:ext cx="5545138" cy="4267200"/>
          </a:xfrm>
        </p:spPr>
        <p:txBody>
          <a:bodyPr/>
          <a:lstStyle/>
          <a:p>
            <a:pPr eaLnBrk="1" hangingPunct="1"/>
            <a:r>
              <a:rPr lang="zh-CN" altLang="en-US" b="0" dirty="0" smtClean="0">
                <a:latin typeface="微软雅黑" pitchFamily="34" charset="-122"/>
                <a:ea typeface="微软雅黑" pitchFamily="34" charset="-122"/>
              </a:rPr>
              <a:t>润滑剂：介于两个相对运动的物体之间，有减少两物体因接触产生的摩擦的功能。</a:t>
            </a:r>
          </a:p>
          <a:p>
            <a:pPr eaLnBrk="1" hangingPunct="1">
              <a:buFontTx/>
              <a:buNone/>
            </a:pPr>
            <a:endParaRPr lang="en-US" altLang="zh-CN" dirty="0" smtClean="0">
              <a:latin typeface="宋体" panose="02010600030101010101" pitchFamily="2"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2204" y="2060577"/>
            <a:ext cx="3780229" cy="3479709"/>
          </a:xfrm>
          <a:prstGeom prst="rect">
            <a:avLst/>
          </a:prstGeom>
        </p:spPr>
      </p:pic>
    </p:spTree>
    <p:extLst>
      <p:ext uri="{BB962C8B-B14F-4D97-AF65-F5344CB8AC3E}">
        <p14:creationId xmlns:p14="http://schemas.microsoft.com/office/powerpoint/2010/main" val="2148107577"/>
      </p:ext>
    </p:extLst>
  </p:cSld>
  <p:clrMapOvr>
    <a:masterClrMapping/>
  </p:clrMapOvr>
  <p:transition spd="slow" advTm="14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p:txBody>
          <a:bodyPr/>
          <a:lstStyle/>
          <a:p>
            <a:pPr eaLnBrk="1" hangingPunct="1"/>
            <a:r>
              <a:rPr lang="zh-CN" altLang="en-US" smtClean="0"/>
              <a:t>腐蚀试验</a:t>
            </a:r>
          </a:p>
        </p:txBody>
      </p:sp>
      <p:sp>
        <p:nvSpPr>
          <p:cNvPr id="59396" name="Rectangle 3"/>
          <p:cNvSpPr>
            <a:spLocks noGrp="1" noChangeArrowheads="1"/>
          </p:cNvSpPr>
          <p:nvPr>
            <p:ph type="body" idx="1"/>
          </p:nvPr>
        </p:nvSpPr>
        <p:spPr>
          <a:xfrm>
            <a:off x="1135382" y="2198002"/>
            <a:ext cx="5723708" cy="1781817"/>
          </a:xfrm>
        </p:spPr>
        <p:txBody>
          <a:bodyPr/>
          <a:lstStyle/>
          <a:p>
            <a:pPr eaLnBrk="1" hangingPunct="1">
              <a:lnSpc>
                <a:spcPct val="80000"/>
              </a:lnSpc>
            </a:pPr>
            <a:r>
              <a:rPr lang="zh-CN" altLang="en-US" sz="2400" dirty="0">
                <a:solidFill>
                  <a:srgbClr val="CC0099"/>
                </a:solidFill>
              </a:rPr>
              <a:t>腐蚀试验</a:t>
            </a:r>
            <a:r>
              <a:rPr lang="zh-CN" altLang="en-US" sz="2400" dirty="0"/>
              <a:t>是指在规定条件下，评定油</a:t>
            </a:r>
            <a:r>
              <a:rPr lang="zh-CN" altLang="en-US" sz="2400" dirty="0" smtClean="0"/>
              <a:t>品铜片的</a:t>
            </a:r>
            <a:r>
              <a:rPr lang="zh-CN" altLang="en-US" sz="2400" dirty="0"/>
              <a:t>腐蚀作用的一种试验，主要是检查燃料中有无活性硫或游离以及润滑油脂中有机酸碱对金属的腐蚀情况。 </a:t>
            </a:r>
          </a:p>
        </p:txBody>
      </p:sp>
      <p:sp>
        <p:nvSpPr>
          <p:cNvPr id="59398" name="Text Box 5"/>
          <p:cNvSpPr txBox="1">
            <a:spLocks noChangeArrowheads="1"/>
          </p:cNvSpPr>
          <p:nvPr/>
        </p:nvSpPr>
        <p:spPr bwMode="auto">
          <a:xfrm>
            <a:off x="2024765" y="4199437"/>
            <a:ext cx="3982179"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5988">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defTabSz="915988">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defTabSz="915988">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defTabSz="915988">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defTabSz="915988">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defTabSz="915988"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defTabSz="915988"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defTabSz="915988"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defTabSz="915988"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algn="ctr" eaLnBrk="0" fontAlgn="base" hangingPunct="0">
              <a:spcBef>
                <a:spcPct val="0"/>
              </a:spcBef>
              <a:spcAft>
                <a:spcPct val="0"/>
              </a:spcAft>
            </a:pPr>
            <a:r>
              <a:rPr kumimoji="0" lang="en-US" altLang="zh-CN" sz="3200" dirty="0">
                <a:solidFill>
                  <a:srgbClr val="000000"/>
                </a:solidFill>
                <a:latin typeface="Arial" panose="020B0604020202020204" pitchFamily="34" charset="0"/>
                <a:ea typeface="MS PGothic" panose="020B0600070205080204" pitchFamily="34" charset="-128"/>
              </a:rPr>
              <a:t> </a:t>
            </a:r>
            <a:r>
              <a:rPr kumimoji="0" lang="zh-CN" altLang="en-US" sz="3200" dirty="0">
                <a:solidFill>
                  <a:srgbClr val="000000"/>
                </a:solidFill>
                <a:latin typeface="Arial" panose="020B0604020202020204" pitchFamily="34" charset="0"/>
                <a:ea typeface="MS PGothic" panose="020B0600070205080204" pitchFamily="34" charset="-128"/>
              </a:rPr>
              <a:t>铜片腐蚀</a:t>
            </a:r>
          </a:p>
          <a:p>
            <a:pPr algn="ctr" eaLnBrk="0" fontAlgn="base" hangingPunct="0">
              <a:spcBef>
                <a:spcPct val="0"/>
              </a:spcBef>
              <a:spcAft>
                <a:spcPct val="0"/>
              </a:spcAft>
            </a:pPr>
            <a:r>
              <a:rPr kumimoji="0" lang="en-US" altLang="zh-CN" sz="2800" dirty="0">
                <a:solidFill>
                  <a:srgbClr val="000000"/>
                </a:solidFill>
                <a:latin typeface="Arial" panose="020B0604020202020204" pitchFamily="34" charset="0"/>
                <a:ea typeface="MS PGothic" panose="020B0600070205080204" pitchFamily="34" charset="-128"/>
              </a:rPr>
              <a:t>ASTM D130/DIN 51759</a:t>
            </a:r>
          </a:p>
          <a:p>
            <a:pPr algn="ctr" eaLnBrk="0" fontAlgn="base" hangingPunct="0">
              <a:spcBef>
                <a:spcPct val="0"/>
              </a:spcBef>
              <a:spcAft>
                <a:spcPct val="0"/>
              </a:spcAft>
            </a:pPr>
            <a:r>
              <a:rPr kumimoji="0" lang="en-US" altLang="zh-CN" sz="2800" dirty="0">
                <a:solidFill>
                  <a:srgbClr val="000000"/>
                </a:solidFill>
                <a:latin typeface="Arial" panose="020B0604020202020204" pitchFamily="34" charset="0"/>
                <a:ea typeface="MS PGothic" panose="020B0600070205080204" pitchFamily="34" charset="-128"/>
              </a:rPr>
              <a:t>GB/T 5096</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0070" y="1665514"/>
            <a:ext cx="3810000" cy="4667250"/>
          </a:xfrm>
          <a:prstGeom prst="rect">
            <a:avLst/>
          </a:prstGeom>
        </p:spPr>
      </p:pic>
    </p:spTree>
    <p:extLst>
      <p:ext uri="{BB962C8B-B14F-4D97-AF65-F5344CB8AC3E}">
        <p14:creationId xmlns:p14="http://schemas.microsoft.com/office/powerpoint/2010/main" val="2574789461"/>
      </p:ext>
    </p:extLst>
  </p:cSld>
  <p:clrMapOvr>
    <a:masterClrMapping/>
  </p:clrMapOvr>
  <p:transition spd="slow" advTm="17213"/>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9" name="Rectangle 2"/>
          <p:cNvSpPr>
            <a:spLocks noChangeArrowheads="1"/>
          </p:cNvSpPr>
          <p:nvPr/>
        </p:nvSpPr>
        <p:spPr bwMode="auto">
          <a:xfrm>
            <a:off x="4295774" y="765175"/>
            <a:ext cx="36703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algn="ctr" fontAlgn="base">
              <a:spcBef>
                <a:spcPct val="0"/>
              </a:spcBef>
              <a:spcAft>
                <a:spcPct val="0"/>
              </a:spcAft>
            </a:pPr>
            <a:r>
              <a:rPr lang="zh-CN" altLang="en-US">
                <a:solidFill>
                  <a:srgbClr val="3333CC"/>
                </a:solidFill>
              </a:rPr>
              <a:t>密      度</a:t>
            </a:r>
          </a:p>
        </p:txBody>
      </p:sp>
      <p:sp>
        <p:nvSpPr>
          <p:cNvPr id="60420" name="Rectangle 3"/>
          <p:cNvSpPr>
            <a:spLocks noChangeArrowheads="1"/>
          </p:cNvSpPr>
          <p:nvPr/>
        </p:nvSpPr>
        <p:spPr bwMode="auto">
          <a:xfrm>
            <a:off x="1774825" y="1484316"/>
            <a:ext cx="864235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fontAlgn="base">
              <a:lnSpc>
                <a:spcPct val="120000"/>
              </a:lnSpc>
              <a:spcBef>
                <a:spcPct val="50000"/>
              </a:spcBef>
              <a:spcAft>
                <a:spcPct val="0"/>
              </a:spcAft>
              <a:buFont typeface="Wingdings" panose="05000000000000000000" pitchFamily="2" charset="2"/>
              <a:buChar char="Ø"/>
            </a:pPr>
            <a:r>
              <a:rPr lang="zh-CN" altLang="en-US" sz="2400" dirty="0">
                <a:solidFill>
                  <a:srgbClr val="CC0099"/>
                </a:solidFill>
                <a:latin typeface="宋体" panose="02010600030101010101" pitchFamily="2" charset="-122"/>
                <a:ea typeface="仿宋_GB2312" pitchFamily="49" charset="-122"/>
              </a:rPr>
              <a:t>密度</a:t>
            </a:r>
            <a:r>
              <a:rPr lang="zh-CN" altLang="en-US" sz="2400" dirty="0">
                <a:solidFill>
                  <a:srgbClr val="000000"/>
                </a:solidFill>
                <a:latin typeface="宋体" panose="02010600030101010101" pitchFamily="2" charset="-122"/>
                <a:ea typeface="仿宋_GB2312" pitchFamily="49" charset="-122"/>
              </a:rPr>
              <a:t>指在规定温度下，单位体积内所含物质的质量，单位为</a:t>
            </a:r>
            <a:r>
              <a:rPr lang="en-US" altLang="zh-CN" sz="2400" dirty="0">
                <a:solidFill>
                  <a:srgbClr val="000000"/>
                </a:solidFill>
                <a:latin typeface="宋体" panose="02010600030101010101" pitchFamily="2" charset="-122"/>
                <a:ea typeface="仿宋_GB2312" pitchFamily="49" charset="-122"/>
              </a:rPr>
              <a:t>g/cm</a:t>
            </a:r>
            <a:r>
              <a:rPr lang="en-US" altLang="zh-CN" sz="2400" baseline="30000" dirty="0">
                <a:solidFill>
                  <a:srgbClr val="000000"/>
                </a:solidFill>
                <a:latin typeface="宋体" panose="02010600030101010101" pitchFamily="2" charset="-122"/>
                <a:ea typeface="仿宋_GB2312" pitchFamily="49" charset="-122"/>
              </a:rPr>
              <a:t>3</a:t>
            </a:r>
            <a:r>
              <a:rPr lang="zh-CN" altLang="en-US" sz="2400" dirty="0">
                <a:solidFill>
                  <a:srgbClr val="000000"/>
                </a:solidFill>
                <a:latin typeface="宋体" panose="02010600030101010101" pitchFamily="2" charset="-122"/>
                <a:ea typeface="仿宋_GB2312" pitchFamily="49" charset="-122"/>
              </a:rPr>
              <a:t>或</a:t>
            </a:r>
            <a:r>
              <a:rPr lang="en-US" altLang="zh-CN" sz="2400" dirty="0">
                <a:solidFill>
                  <a:srgbClr val="000000"/>
                </a:solidFill>
                <a:latin typeface="宋体" panose="02010600030101010101" pitchFamily="2" charset="-122"/>
                <a:ea typeface="仿宋_GB2312" pitchFamily="49" charset="-122"/>
              </a:rPr>
              <a:t>kg/m</a:t>
            </a:r>
            <a:r>
              <a:rPr lang="en-US" altLang="zh-CN" sz="2400" baseline="30000" dirty="0">
                <a:solidFill>
                  <a:srgbClr val="000000"/>
                </a:solidFill>
                <a:latin typeface="宋体" panose="02010600030101010101" pitchFamily="2" charset="-122"/>
                <a:ea typeface="仿宋_GB2312" pitchFamily="49" charset="-122"/>
              </a:rPr>
              <a:t>3</a:t>
            </a:r>
            <a:r>
              <a:rPr lang="zh-CN" altLang="en-US" sz="2400" dirty="0">
                <a:solidFill>
                  <a:srgbClr val="000000"/>
                </a:solidFill>
                <a:latin typeface="宋体" panose="02010600030101010101" pitchFamily="2" charset="-122"/>
                <a:ea typeface="仿宋_GB2312" pitchFamily="49" charset="-122"/>
              </a:rPr>
              <a:t>，一般是在温度</a:t>
            </a:r>
            <a:r>
              <a:rPr lang="en-US" altLang="zh-CN" sz="2400" dirty="0">
                <a:solidFill>
                  <a:srgbClr val="000000"/>
                </a:solidFill>
                <a:latin typeface="宋体" panose="02010600030101010101" pitchFamily="2" charset="-122"/>
                <a:ea typeface="仿宋_GB2312" pitchFamily="49" charset="-122"/>
              </a:rPr>
              <a:t>20℃</a:t>
            </a:r>
            <a:r>
              <a:rPr lang="zh-CN" altLang="en-US" sz="2400" dirty="0">
                <a:solidFill>
                  <a:srgbClr val="000000"/>
                </a:solidFill>
                <a:latin typeface="宋体" panose="02010600030101010101" pitchFamily="2" charset="-122"/>
                <a:ea typeface="仿宋_GB2312" pitchFamily="49" charset="-122"/>
              </a:rPr>
              <a:t>下测定，</a:t>
            </a:r>
            <a:r>
              <a:rPr lang="zh-CN" altLang="en-US" sz="2400" dirty="0">
                <a:solidFill>
                  <a:srgbClr val="FF0000"/>
                </a:solidFill>
                <a:latin typeface="宋体" panose="02010600030101010101" pitchFamily="2" charset="-122"/>
                <a:ea typeface="仿宋_GB2312" pitchFamily="49" charset="-122"/>
              </a:rPr>
              <a:t>试验方法</a:t>
            </a:r>
            <a:r>
              <a:rPr lang="zh-CN" altLang="en-US" sz="2400" dirty="0" smtClean="0">
                <a:solidFill>
                  <a:srgbClr val="FF0000"/>
                </a:solidFill>
                <a:latin typeface="宋体" panose="02010600030101010101" pitchFamily="2" charset="-122"/>
                <a:ea typeface="仿宋_GB2312" pitchFamily="49" charset="-122"/>
              </a:rPr>
              <a:t>为</a:t>
            </a:r>
            <a:r>
              <a:rPr lang="en-US" altLang="zh-CN" sz="2400" dirty="0" smtClean="0">
                <a:solidFill>
                  <a:srgbClr val="FF0000"/>
                </a:solidFill>
                <a:latin typeface="宋体" panose="02010600030101010101" pitchFamily="2" charset="-122"/>
                <a:ea typeface="仿宋_GB2312" pitchFamily="49" charset="-122"/>
              </a:rPr>
              <a:t>SH/T 0604</a:t>
            </a:r>
            <a:r>
              <a:rPr lang="zh-CN" altLang="en-US" sz="2400" dirty="0" smtClean="0">
                <a:solidFill>
                  <a:srgbClr val="FF0000"/>
                </a:solidFill>
                <a:latin typeface="宋体" panose="02010600030101010101" pitchFamily="2" charset="-122"/>
                <a:ea typeface="仿宋_GB2312" pitchFamily="49" charset="-122"/>
              </a:rPr>
              <a:t>，</a:t>
            </a:r>
            <a:r>
              <a:rPr lang="en-US" altLang="zh-CN" sz="2400" dirty="0" smtClean="0">
                <a:solidFill>
                  <a:srgbClr val="FF0000"/>
                </a:solidFill>
                <a:latin typeface="宋体" panose="02010600030101010101" pitchFamily="2" charset="-122"/>
                <a:ea typeface="仿宋_GB2312" pitchFamily="49" charset="-122"/>
              </a:rPr>
              <a:t>ASTM D1298, ISO 3675</a:t>
            </a:r>
            <a:r>
              <a:rPr lang="zh-CN" altLang="en-US" sz="2400" dirty="0" smtClean="0">
                <a:solidFill>
                  <a:srgbClr val="FF0000"/>
                </a:solidFill>
                <a:latin typeface="宋体" panose="02010600030101010101" pitchFamily="2" charset="-122"/>
                <a:ea typeface="仿宋_GB2312" pitchFamily="49" charset="-122"/>
              </a:rPr>
              <a:t>。</a:t>
            </a:r>
            <a:endParaRPr lang="zh-CN" altLang="en-US" sz="2400" dirty="0">
              <a:solidFill>
                <a:srgbClr val="FF0000"/>
              </a:solidFill>
              <a:latin typeface="宋体" panose="02010600030101010101" pitchFamily="2" charset="-122"/>
              <a:ea typeface="仿宋_GB2312" pitchFamily="49" charset="-122"/>
            </a:endParaRPr>
          </a:p>
          <a:p>
            <a:pPr fontAlgn="base">
              <a:lnSpc>
                <a:spcPct val="120000"/>
              </a:lnSpc>
              <a:spcBef>
                <a:spcPct val="50000"/>
              </a:spcBef>
              <a:spcAft>
                <a:spcPct val="0"/>
              </a:spcAft>
              <a:buFont typeface="Wingdings" panose="05000000000000000000" pitchFamily="2" charset="2"/>
              <a:buChar char="Ø"/>
            </a:pPr>
            <a:r>
              <a:rPr lang="zh-CN" altLang="en-US" sz="2400" dirty="0">
                <a:solidFill>
                  <a:srgbClr val="CC0099"/>
                </a:solidFill>
                <a:latin typeface="宋体" panose="02010600030101010101" pitchFamily="2" charset="-122"/>
                <a:ea typeface="仿宋_GB2312" pitchFamily="49" charset="-122"/>
              </a:rPr>
              <a:t>相对密度</a:t>
            </a:r>
            <a:r>
              <a:rPr lang="zh-CN" altLang="en-US" sz="2400" dirty="0">
                <a:solidFill>
                  <a:srgbClr val="000000"/>
                </a:solidFill>
                <a:latin typeface="宋体" panose="02010600030101010101" pitchFamily="2" charset="-122"/>
                <a:ea typeface="仿宋_GB2312" pitchFamily="49" charset="-122"/>
              </a:rPr>
              <a:t>亦称比重，指标准密度（</a:t>
            </a:r>
            <a:r>
              <a:rPr lang="en-US" altLang="zh-CN" sz="2400" dirty="0">
                <a:solidFill>
                  <a:srgbClr val="000000"/>
                </a:solidFill>
                <a:latin typeface="宋体" panose="02010600030101010101" pitchFamily="2" charset="-122"/>
                <a:ea typeface="仿宋_GB2312" pitchFamily="49" charset="-122"/>
              </a:rPr>
              <a:t>20℃</a:t>
            </a:r>
            <a:r>
              <a:rPr lang="zh-CN" altLang="en-US" sz="2400" dirty="0">
                <a:solidFill>
                  <a:srgbClr val="000000"/>
                </a:solidFill>
                <a:latin typeface="宋体" panose="02010600030101010101" pitchFamily="2" charset="-122"/>
                <a:ea typeface="仿宋_GB2312" pitchFamily="49" charset="-122"/>
              </a:rPr>
              <a:t>）与纯水在</a:t>
            </a:r>
            <a:r>
              <a:rPr lang="en-US" altLang="zh-CN" sz="2400" dirty="0">
                <a:solidFill>
                  <a:srgbClr val="000000"/>
                </a:solidFill>
                <a:latin typeface="宋体" panose="02010600030101010101" pitchFamily="2" charset="-122"/>
                <a:ea typeface="仿宋_GB2312" pitchFamily="49" charset="-122"/>
              </a:rPr>
              <a:t>4℃</a:t>
            </a:r>
            <a:r>
              <a:rPr lang="zh-CN" altLang="en-US" sz="2400" dirty="0">
                <a:solidFill>
                  <a:srgbClr val="000000"/>
                </a:solidFill>
                <a:latin typeface="宋体" panose="02010600030101010101" pitchFamily="2" charset="-122"/>
                <a:ea typeface="仿宋_GB2312" pitchFamily="49" charset="-122"/>
              </a:rPr>
              <a:t>时的密度之比值，符号为</a:t>
            </a:r>
            <a:r>
              <a:rPr lang="en-US" altLang="zh-CN" sz="2400" dirty="0">
                <a:solidFill>
                  <a:srgbClr val="000000"/>
                </a:solidFill>
                <a:latin typeface="宋体" panose="02010600030101010101" pitchFamily="2" charset="-122"/>
                <a:ea typeface="仿宋_GB2312" pitchFamily="49" charset="-122"/>
              </a:rPr>
              <a:t>d</a:t>
            </a:r>
            <a:r>
              <a:rPr lang="en-US" altLang="zh-CN" sz="2400" baseline="-25000" dirty="0">
                <a:solidFill>
                  <a:srgbClr val="000000"/>
                </a:solidFill>
                <a:latin typeface="宋体" panose="02010600030101010101" pitchFamily="2" charset="-122"/>
                <a:ea typeface="仿宋_GB2312" pitchFamily="49" charset="-122"/>
              </a:rPr>
              <a:t>4</a:t>
            </a:r>
            <a:r>
              <a:rPr lang="en-US" altLang="zh-CN" sz="2400" baseline="30000" dirty="0">
                <a:solidFill>
                  <a:srgbClr val="000000"/>
                </a:solidFill>
                <a:latin typeface="宋体" panose="02010600030101010101" pitchFamily="2" charset="-122"/>
                <a:ea typeface="仿宋_GB2312" pitchFamily="49" charset="-122"/>
              </a:rPr>
              <a:t>20</a:t>
            </a:r>
            <a:r>
              <a:rPr lang="zh-CN" altLang="en-US" sz="2400" dirty="0">
                <a:solidFill>
                  <a:srgbClr val="000000"/>
                </a:solidFill>
                <a:latin typeface="宋体" panose="02010600030101010101" pitchFamily="2" charset="-122"/>
                <a:ea typeface="仿宋_GB2312" pitchFamily="49" charset="-122"/>
              </a:rPr>
              <a:t>。</a:t>
            </a:r>
          </a:p>
          <a:p>
            <a:pPr fontAlgn="base">
              <a:lnSpc>
                <a:spcPct val="120000"/>
              </a:lnSpc>
              <a:spcBef>
                <a:spcPct val="50000"/>
              </a:spcBef>
              <a:spcAft>
                <a:spcPct val="0"/>
              </a:spcAft>
              <a:buFont typeface="Wingdings" panose="05000000000000000000" pitchFamily="2" charset="2"/>
              <a:buChar char="Ø"/>
            </a:pPr>
            <a:r>
              <a:rPr lang="zh-CN" altLang="en-US" sz="2400" dirty="0">
                <a:solidFill>
                  <a:srgbClr val="0000CC"/>
                </a:solidFill>
                <a:latin typeface="宋体" panose="02010600030101010101" pitchFamily="2" charset="-122"/>
                <a:ea typeface="仿宋_GB2312" pitchFamily="49" charset="-122"/>
              </a:rPr>
              <a:t>测定密度意义是：</a:t>
            </a:r>
          </a:p>
          <a:p>
            <a:pPr fontAlgn="base">
              <a:spcBef>
                <a:spcPct val="20000"/>
              </a:spcBef>
              <a:spcAft>
                <a:spcPct val="0"/>
              </a:spcAft>
            </a:pPr>
            <a:r>
              <a:rPr lang="zh-CN" altLang="en-US" sz="2000" dirty="0">
                <a:solidFill>
                  <a:srgbClr val="CC0000"/>
                </a:solidFill>
                <a:latin typeface="宋体" panose="02010600030101010101" pitchFamily="2" charset="-122"/>
                <a:ea typeface="仿宋_GB2312" pitchFamily="49" charset="-122"/>
              </a:rPr>
              <a:t>（</a:t>
            </a:r>
            <a:r>
              <a:rPr lang="en-US" altLang="zh-CN" sz="2000" dirty="0">
                <a:solidFill>
                  <a:srgbClr val="CC0000"/>
                </a:solidFill>
                <a:latin typeface="宋体" panose="02010600030101010101" pitchFamily="2" charset="-122"/>
                <a:ea typeface="仿宋_GB2312" pitchFamily="49" charset="-122"/>
              </a:rPr>
              <a:t>1</a:t>
            </a:r>
            <a:r>
              <a:rPr lang="zh-CN" altLang="en-US" sz="2000" dirty="0">
                <a:solidFill>
                  <a:srgbClr val="CC0000"/>
                </a:solidFill>
                <a:latin typeface="宋体" panose="02010600030101010101" pitchFamily="2" charset="-122"/>
                <a:ea typeface="仿宋_GB2312" pitchFamily="49" charset="-122"/>
              </a:rPr>
              <a:t>）在油品储存、运输和使用过程中，用来计算油品的体积和重量；</a:t>
            </a:r>
          </a:p>
          <a:p>
            <a:pPr fontAlgn="base">
              <a:spcBef>
                <a:spcPct val="20000"/>
              </a:spcBef>
              <a:spcAft>
                <a:spcPct val="0"/>
              </a:spcAft>
            </a:pPr>
            <a:r>
              <a:rPr lang="zh-CN" altLang="en-US" sz="2000" dirty="0">
                <a:solidFill>
                  <a:srgbClr val="CC0000"/>
                </a:solidFill>
                <a:latin typeface="宋体" panose="02010600030101010101" pitchFamily="2" charset="-122"/>
                <a:ea typeface="仿宋_GB2312" pitchFamily="49" charset="-122"/>
              </a:rPr>
              <a:t>（</a:t>
            </a:r>
            <a:r>
              <a:rPr lang="en-US" altLang="zh-CN" sz="2000" dirty="0">
                <a:solidFill>
                  <a:srgbClr val="CC0000"/>
                </a:solidFill>
                <a:latin typeface="宋体" panose="02010600030101010101" pitchFamily="2" charset="-122"/>
                <a:ea typeface="仿宋_GB2312" pitchFamily="49" charset="-122"/>
              </a:rPr>
              <a:t>2</a:t>
            </a:r>
            <a:r>
              <a:rPr lang="zh-CN" altLang="en-US" sz="2000" dirty="0">
                <a:solidFill>
                  <a:srgbClr val="CC0000"/>
                </a:solidFill>
                <a:latin typeface="宋体" panose="02010600030101010101" pitchFamily="2" charset="-122"/>
                <a:ea typeface="仿宋_GB2312" pitchFamily="49" charset="-122"/>
              </a:rPr>
              <a:t>）密度可以近似地判断油品的化学组成；</a:t>
            </a:r>
          </a:p>
          <a:p>
            <a:pPr fontAlgn="base">
              <a:spcBef>
                <a:spcPct val="20000"/>
              </a:spcBef>
              <a:spcAft>
                <a:spcPct val="0"/>
              </a:spcAft>
            </a:pPr>
            <a:r>
              <a:rPr lang="zh-CN" altLang="en-US" sz="2000" dirty="0">
                <a:solidFill>
                  <a:srgbClr val="CC0000"/>
                </a:solidFill>
                <a:latin typeface="宋体" panose="02010600030101010101" pitchFamily="2" charset="-122"/>
                <a:ea typeface="仿宋_GB2312" pitchFamily="49" charset="-122"/>
              </a:rPr>
              <a:t>（</a:t>
            </a:r>
            <a:r>
              <a:rPr lang="en-US" altLang="zh-CN" sz="2000" dirty="0">
                <a:solidFill>
                  <a:srgbClr val="CC0000"/>
                </a:solidFill>
                <a:latin typeface="宋体" panose="02010600030101010101" pitchFamily="2" charset="-122"/>
                <a:ea typeface="仿宋_GB2312" pitchFamily="49" charset="-122"/>
              </a:rPr>
              <a:t>3</a:t>
            </a:r>
            <a:r>
              <a:rPr lang="zh-CN" altLang="en-US" sz="2000" dirty="0">
                <a:solidFill>
                  <a:srgbClr val="CC0000"/>
                </a:solidFill>
                <a:latin typeface="宋体" panose="02010600030101010101" pitchFamily="2" charset="-122"/>
                <a:ea typeface="仿宋_GB2312" pitchFamily="49" charset="-122"/>
              </a:rPr>
              <a:t>）根据密度可初步判断油品的品种，如内燃机油的密度为</a:t>
            </a:r>
            <a:r>
              <a:rPr lang="en-US" altLang="zh-CN" sz="2000" dirty="0">
                <a:solidFill>
                  <a:srgbClr val="CC0000"/>
                </a:solidFill>
                <a:latin typeface="宋体" panose="02010600030101010101" pitchFamily="2" charset="-122"/>
                <a:ea typeface="仿宋_GB2312" pitchFamily="49" charset="-122"/>
              </a:rPr>
              <a:t>0.880-            </a:t>
            </a:r>
          </a:p>
          <a:p>
            <a:pPr fontAlgn="base">
              <a:spcBef>
                <a:spcPct val="20000"/>
              </a:spcBef>
              <a:spcAft>
                <a:spcPct val="0"/>
              </a:spcAft>
            </a:pPr>
            <a:r>
              <a:rPr lang="en-US" altLang="zh-CN" sz="2000" dirty="0">
                <a:solidFill>
                  <a:srgbClr val="CC0000"/>
                </a:solidFill>
                <a:latin typeface="宋体" panose="02010600030101010101" pitchFamily="2" charset="-122"/>
                <a:ea typeface="仿宋_GB2312" pitchFamily="49" charset="-122"/>
              </a:rPr>
              <a:t>     </a:t>
            </a:r>
            <a:r>
              <a:rPr lang="en-US" altLang="zh-CN" sz="2000" dirty="0" smtClean="0">
                <a:solidFill>
                  <a:srgbClr val="CC0000"/>
                </a:solidFill>
                <a:latin typeface="宋体" panose="02010600030101010101" pitchFamily="2" charset="-122"/>
                <a:ea typeface="仿宋_GB2312" pitchFamily="49" charset="-122"/>
              </a:rPr>
              <a:t>0.940 </a:t>
            </a:r>
            <a:r>
              <a:rPr lang="en-US" altLang="zh-CN" sz="2000" dirty="0">
                <a:solidFill>
                  <a:srgbClr val="CC0000"/>
                </a:solidFill>
                <a:latin typeface="宋体" panose="02010600030101010101" pitchFamily="2" charset="-122"/>
                <a:ea typeface="仿宋_GB2312" pitchFamily="49" charset="-122"/>
              </a:rPr>
              <a:t>g/cm3</a:t>
            </a:r>
            <a:r>
              <a:rPr lang="zh-CN" altLang="en-US" sz="2000" dirty="0" smtClean="0">
                <a:solidFill>
                  <a:srgbClr val="CC0000"/>
                </a:solidFill>
                <a:latin typeface="宋体" panose="02010600030101010101" pitchFamily="2" charset="-122"/>
                <a:ea typeface="仿宋_GB2312" pitchFamily="49" charset="-122"/>
              </a:rPr>
              <a:t>，</a:t>
            </a:r>
            <a:endParaRPr lang="zh-CN" altLang="en-US" sz="2000" dirty="0">
              <a:solidFill>
                <a:srgbClr val="CC0000"/>
              </a:solidFill>
              <a:latin typeface="宋体" panose="02010600030101010101" pitchFamily="2" charset="-122"/>
              <a:ea typeface="仿宋_GB2312" pitchFamily="49" charset="-122"/>
            </a:endParaRPr>
          </a:p>
        </p:txBody>
      </p:sp>
    </p:spTree>
    <p:extLst>
      <p:ext uri="{BB962C8B-B14F-4D97-AF65-F5344CB8AC3E}">
        <p14:creationId xmlns:p14="http://schemas.microsoft.com/office/powerpoint/2010/main" val="3935458503"/>
      </p:ext>
    </p:extLst>
  </p:cSld>
  <p:clrMapOvr>
    <a:masterClrMapping/>
  </p:clrMapOvr>
  <p:transition spd="slow" advTm="46424"/>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3" name="Rectangle 2"/>
          <p:cNvSpPr>
            <a:spLocks noChangeArrowheads="1"/>
          </p:cNvSpPr>
          <p:nvPr/>
        </p:nvSpPr>
        <p:spPr bwMode="auto">
          <a:xfrm>
            <a:off x="4079876" y="620714"/>
            <a:ext cx="36703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algn="ctr" fontAlgn="base">
              <a:spcBef>
                <a:spcPct val="0"/>
              </a:spcBef>
              <a:spcAft>
                <a:spcPct val="0"/>
              </a:spcAft>
            </a:pPr>
            <a:r>
              <a:rPr lang="zh-CN" altLang="en-US">
                <a:solidFill>
                  <a:srgbClr val="3333CC"/>
                </a:solidFill>
              </a:rPr>
              <a:t>机械杂质</a:t>
            </a:r>
          </a:p>
        </p:txBody>
      </p:sp>
      <p:sp>
        <p:nvSpPr>
          <p:cNvPr id="61444" name="Rectangle 3"/>
          <p:cNvSpPr>
            <a:spLocks noChangeArrowheads="1"/>
          </p:cNvSpPr>
          <p:nvPr/>
        </p:nvSpPr>
        <p:spPr bwMode="auto">
          <a:xfrm>
            <a:off x="2063751" y="1196976"/>
            <a:ext cx="8353426"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fontAlgn="base">
              <a:lnSpc>
                <a:spcPct val="120000"/>
              </a:lnSpc>
              <a:spcBef>
                <a:spcPct val="50000"/>
              </a:spcBef>
              <a:spcAft>
                <a:spcPct val="0"/>
              </a:spcAft>
              <a:buFont typeface="Wingdings" panose="05000000000000000000" pitchFamily="2" charset="2"/>
              <a:buChar char="Ø"/>
            </a:pPr>
            <a:r>
              <a:rPr lang="zh-CN" altLang="en-US" sz="2400" dirty="0">
                <a:solidFill>
                  <a:srgbClr val="000000"/>
                </a:solidFill>
                <a:latin typeface="宋体" panose="02010600030101010101" pitchFamily="2" charset="-122"/>
                <a:ea typeface="仿宋_GB2312" pitchFamily="49" charset="-122"/>
              </a:rPr>
              <a:t>机械杂质就是指油中不溶于汽油、乙醇和苯等溶剂的沉淀物或胶状悬浮物。机械杂质来源于生产、贮存和使用中的外界污染或机械本身磨损，比如砂石、铁锈以及一些难溶于溶剂的有机金属盐。</a:t>
            </a:r>
            <a:r>
              <a:rPr lang="zh-CN" altLang="en-US" sz="2800" dirty="0">
                <a:solidFill>
                  <a:srgbClr val="000000"/>
                </a:solidFill>
                <a:latin typeface="宋体" panose="02010600030101010101" pitchFamily="2" charset="-122"/>
                <a:ea typeface="仿宋_GB2312" pitchFamily="49" charset="-122"/>
              </a:rPr>
              <a:t> </a:t>
            </a:r>
          </a:p>
          <a:p>
            <a:pPr fontAlgn="base">
              <a:lnSpc>
                <a:spcPct val="120000"/>
              </a:lnSpc>
              <a:spcBef>
                <a:spcPct val="50000"/>
              </a:spcBef>
              <a:spcAft>
                <a:spcPct val="0"/>
              </a:spcAft>
              <a:buFont typeface="Wingdings" panose="05000000000000000000" pitchFamily="2" charset="2"/>
              <a:buChar char="Ø"/>
            </a:pPr>
            <a:r>
              <a:rPr lang="zh-CN" altLang="en-US" sz="2400" dirty="0">
                <a:solidFill>
                  <a:srgbClr val="000000"/>
                </a:solidFill>
                <a:latin typeface="宋体" panose="02010600030101010101" pitchFamily="2" charset="-122"/>
                <a:ea typeface="仿宋_GB2312" pitchFamily="49" charset="-122"/>
              </a:rPr>
              <a:t>机械杂质试验方法是</a:t>
            </a:r>
            <a:r>
              <a:rPr lang="en-US" altLang="zh-CN" sz="2400" dirty="0">
                <a:solidFill>
                  <a:srgbClr val="FF0000"/>
                </a:solidFill>
                <a:latin typeface="宋体" panose="02010600030101010101" pitchFamily="2" charset="-122"/>
                <a:ea typeface="仿宋_GB2312" pitchFamily="49" charset="-122"/>
              </a:rPr>
              <a:t>GB/T 511</a:t>
            </a:r>
            <a:r>
              <a:rPr lang="zh-CN" altLang="en-US" sz="2400" dirty="0">
                <a:solidFill>
                  <a:srgbClr val="000000"/>
                </a:solidFill>
                <a:latin typeface="宋体" panose="02010600030101010101" pitchFamily="2" charset="-122"/>
                <a:ea typeface="仿宋_GB2312" pitchFamily="49" charset="-122"/>
              </a:rPr>
              <a:t>，将试油用溶剂稀释过滤，定量滤纸的前后重量之差，求出机械杂质的质量分数，机械杂质在</a:t>
            </a:r>
            <a:r>
              <a:rPr lang="en-US" altLang="zh-CN" sz="2400" dirty="0">
                <a:solidFill>
                  <a:srgbClr val="000000"/>
                </a:solidFill>
                <a:latin typeface="宋体" panose="02010600030101010101" pitchFamily="2" charset="-122"/>
                <a:ea typeface="仿宋_GB2312" pitchFamily="49" charset="-122"/>
              </a:rPr>
              <a:t>0.005%</a:t>
            </a:r>
            <a:r>
              <a:rPr lang="zh-CN" altLang="en-US" sz="2400" dirty="0">
                <a:solidFill>
                  <a:srgbClr val="000000"/>
                </a:solidFill>
                <a:latin typeface="宋体" panose="02010600030101010101" pitchFamily="2" charset="-122"/>
                <a:ea typeface="仿宋_GB2312" pitchFamily="49" charset="-122"/>
              </a:rPr>
              <a:t>以下认为是“无”。</a:t>
            </a:r>
            <a:r>
              <a:rPr lang="zh-CN" altLang="en-US" sz="3200" dirty="0">
                <a:solidFill>
                  <a:srgbClr val="CC0000"/>
                </a:solidFill>
                <a:latin typeface="宋体" panose="02010600030101010101" pitchFamily="2" charset="-122"/>
                <a:ea typeface="仿宋_GB2312" pitchFamily="49" charset="-122"/>
              </a:rPr>
              <a:t> </a:t>
            </a:r>
            <a:r>
              <a:rPr lang="zh-CN" altLang="en-US" sz="2800" dirty="0">
                <a:solidFill>
                  <a:srgbClr val="CC0000"/>
                </a:solidFill>
                <a:latin typeface="宋体" panose="02010600030101010101" pitchFamily="2" charset="-122"/>
                <a:ea typeface="仿宋_GB2312" pitchFamily="49" charset="-122"/>
              </a:rPr>
              <a:t> </a:t>
            </a:r>
          </a:p>
          <a:p>
            <a:pPr fontAlgn="base">
              <a:lnSpc>
                <a:spcPct val="120000"/>
              </a:lnSpc>
              <a:spcBef>
                <a:spcPct val="50000"/>
              </a:spcBef>
              <a:spcAft>
                <a:spcPct val="0"/>
              </a:spcAft>
              <a:buFont typeface="Wingdings" panose="05000000000000000000" pitchFamily="2" charset="2"/>
              <a:buChar char="Ø"/>
            </a:pPr>
            <a:r>
              <a:rPr lang="zh-CN" altLang="en-US" sz="2800" dirty="0">
                <a:solidFill>
                  <a:srgbClr val="0000CC"/>
                </a:solidFill>
                <a:latin typeface="宋体" panose="02010600030101010101" pitchFamily="2" charset="-122"/>
                <a:ea typeface="仿宋_GB2312" pitchFamily="49" charset="-122"/>
              </a:rPr>
              <a:t>润滑油中机械杂质的存在：</a:t>
            </a:r>
          </a:p>
          <a:p>
            <a:pPr lvl="1" fontAlgn="base">
              <a:lnSpc>
                <a:spcPct val="120000"/>
              </a:lnSpc>
              <a:spcBef>
                <a:spcPct val="20000"/>
              </a:spcBef>
              <a:spcAft>
                <a:spcPct val="0"/>
              </a:spcAft>
              <a:buClr>
                <a:srgbClr val="0000CC"/>
              </a:buClr>
              <a:buFont typeface="Wingdings" panose="05000000000000000000" pitchFamily="2" charset="2"/>
              <a:buChar char="Ø"/>
            </a:pPr>
            <a:r>
              <a:rPr lang="zh-CN" altLang="en-US" sz="2400" dirty="0">
                <a:solidFill>
                  <a:srgbClr val="CC0000"/>
                </a:solidFill>
                <a:latin typeface="宋体" panose="02010600030101010101" pitchFamily="2" charset="-122"/>
                <a:ea typeface="仿宋_GB2312" pitchFamily="49" charset="-122"/>
              </a:rPr>
              <a:t>加速机械设备的磨损；</a:t>
            </a:r>
          </a:p>
          <a:p>
            <a:pPr lvl="1" fontAlgn="base">
              <a:lnSpc>
                <a:spcPct val="120000"/>
              </a:lnSpc>
              <a:spcBef>
                <a:spcPct val="20000"/>
              </a:spcBef>
              <a:spcAft>
                <a:spcPct val="0"/>
              </a:spcAft>
              <a:buClr>
                <a:srgbClr val="0000CC"/>
              </a:buClr>
              <a:buFont typeface="Wingdings" panose="05000000000000000000" pitchFamily="2" charset="2"/>
              <a:buChar char="Ø"/>
            </a:pPr>
            <a:r>
              <a:rPr lang="zh-CN" altLang="en-US" sz="2400" dirty="0">
                <a:solidFill>
                  <a:srgbClr val="CC0000"/>
                </a:solidFill>
                <a:latin typeface="宋体" panose="02010600030101010101" pitchFamily="2" charset="-122"/>
                <a:ea typeface="仿宋_GB2312" pitchFamily="49" charset="-122"/>
              </a:rPr>
              <a:t>严重时堵塞滤油器、油嘴和油路，破坏正常润滑。</a:t>
            </a:r>
          </a:p>
        </p:txBody>
      </p:sp>
    </p:spTree>
    <p:extLst>
      <p:ext uri="{BB962C8B-B14F-4D97-AF65-F5344CB8AC3E}">
        <p14:creationId xmlns:p14="http://schemas.microsoft.com/office/powerpoint/2010/main" val="4040596984"/>
      </p:ext>
    </p:extLst>
  </p:cSld>
  <p:clrMapOvr>
    <a:masterClrMapping/>
  </p:clrMapOvr>
  <p:transition spd="slow" advTm="53901"/>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7" name="Rectangle 2"/>
          <p:cNvSpPr>
            <a:spLocks noChangeArrowheads="1"/>
          </p:cNvSpPr>
          <p:nvPr/>
        </p:nvSpPr>
        <p:spPr bwMode="auto">
          <a:xfrm>
            <a:off x="4079876" y="692150"/>
            <a:ext cx="36703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algn="ctr" fontAlgn="base">
              <a:spcBef>
                <a:spcPct val="0"/>
              </a:spcBef>
              <a:spcAft>
                <a:spcPct val="0"/>
              </a:spcAft>
            </a:pPr>
            <a:r>
              <a:rPr lang="zh-CN" altLang="en-US">
                <a:solidFill>
                  <a:srgbClr val="3333CC"/>
                </a:solidFill>
              </a:rPr>
              <a:t>酸    值</a:t>
            </a:r>
          </a:p>
        </p:txBody>
      </p:sp>
      <p:sp>
        <p:nvSpPr>
          <p:cNvPr id="62468" name="Rectangle 3"/>
          <p:cNvSpPr>
            <a:spLocks noChangeArrowheads="1"/>
          </p:cNvSpPr>
          <p:nvPr/>
        </p:nvSpPr>
        <p:spPr bwMode="auto">
          <a:xfrm>
            <a:off x="1919289" y="1628777"/>
            <a:ext cx="8353426"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fontAlgn="base">
              <a:lnSpc>
                <a:spcPct val="120000"/>
              </a:lnSpc>
              <a:spcBef>
                <a:spcPct val="50000"/>
              </a:spcBef>
              <a:spcAft>
                <a:spcPct val="0"/>
              </a:spcAft>
              <a:buFont typeface="Wingdings" panose="05000000000000000000" pitchFamily="2" charset="2"/>
              <a:buChar char="Ø"/>
            </a:pPr>
            <a:r>
              <a:rPr lang="zh-CN" altLang="en-US" sz="2400" dirty="0">
                <a:solidFill>
                  <a:srgbClr val="3333CC"/>
                </a:solidFill>
                <a:latin typeface="宋体" panose="02010600030101010101" pitchFamily="2" charset="-122"/>
                <a:ea typeface="仿宋_GB2312" pitchFamily="49" charset="-122"/>
              </a:rPr>
              <a:t>酸值</a:t>
            </a:r>
            <a:r>
              <a:rPr lang="zh-CN" altLang="en-US" sz="2400" dirty="0">
                <a:solidFill>
                  <a:srgbClr val="000000"/>
                </a:solidFill>
                <a:latin typeface="宋体" panose="02010600030101010101" pitchFamily="2" charset="-122"/>
                <a:ea typeface="仿宋_GB2312" pitchFamily="49" charset="-122"/>
              </a:rPr>
              <a:t>指中和</a:t>
            </a:r>
            <a:r>
              <a:rPr lang="en-US" altLang="zh-CN" sz="2400" dirty="0">
                <a:solidFill>
                  <a:srgbClr val="000000"/>
                </a:solidFill>
                <a:latin typeface="宋体" panose="02010600030101010101" pitchFamily="2" charset="-122"/>
                <a:ea typeface="仿宋_GB2312" pitchFamily="49" charset="-122"/>
              </a:rPr>
              <a:t>1</a:t>
            </a:r>
            <a:r>
              <a:rPr lang="zh-CN" altLang="en-US" sz="2400" dirty="0">
                <a:solidFill>
                  <a:srgbClr val="000000"/>
                </a:solidFill>
                <a:latin typeface="宋体" panose="02010600030101010101" pitchFamily="2" charset="-122"/>
                <a:ea typeface="仿宋_GB2312" pitchFamily="49" charset="-122"/>
              </a:rPr>
              <a:t>克油品中的酸性物质所需要的氢氧化钾毫克数</a:t>
            </a:r>
            <a:r>
              <a:rPr lang="en-US" altLang="zh-CN" sz="2400" dirty="0">
                <a:solidFill>
                  <a:srgbClr val="000000"/>
                </a:solidFill>
                <a:latin typeface="宋体" panose="02010600030101010101" pitchFamily="2" charset="-122"/>
                <a:ea typeface="仿宋_GB2312" pitchFamily="49" charset="-122"/>
              </a:rPr>
              <a:t>,</a:t>
            </a:r>
            <a:r>
              <a:rPr lang="zh-CN" altLang="en-US" sz="2400" dirty="0">
                <a:solidFill>
                  <a:srgbClr val="000000"/>
                </a:solidFill>
                <a:latin typeface="宋体" panose="02010600030101010101" pitchFamily="2" charset="-122"/>
                <a:ea typeface="仿宋_GB2312" pitchFamily="49" charset="-122"/>
              </a:rPr>
              <a:t>用</a:t>
            </a:r>
            <a:r>
              <a:rPr lang="en-US" altLang="zh-CN" sz="2400" dirty="0" err="1">
                <a:solidFill>
                  <a:srgbClr val="000000"/>
                </a:solidFill>
                <a:latin typeface="宋体" panose="02010600030101010101" pitchFamily="2" charset="-122"/>
                <a:ea typeface="仿宋_GB2312" pitchFamily="49" charset="-122"/>
              </a:rPr>
              <a:t>mgKOH</a:t>
            </a:r>
            <a:r>
              <a:rPr lang="en-US" altLang="zh-CN" sz="2400" dirty="0">
                <a:solidFill>
                  <a:srgbClr val="000000"/>
                </a:solidFill>
                <a:latin typeface="宋体" panose="02010600030101010101" pitchFamily="2" charset="-122"/>
                <a:ea typeface="仿宋_GB2312" pitchFamily="49" charset="-122"/>
              </a:rPr>
              <a:t>/g</a:t>
            </a:r>
            <a:r>
              <a:rPr lang="zh-CN" altLang="en-US" sz="2400" dirty="0">
                <a:solidFill>
                  <a:srgbClr val="000000"/>
                </a:solidFill>
                <a:latin typeface="宋体" panose="02010600030101010101" pitchFamily="2" charset="-122"/>
                <a:ea typeface="仿宋_GB2312" pitchFamily="49" charset="-122"/>
              </a:rPr>
              <a:t>表示，表示润滑油品中酸性物质的总量。 </a:t>
            </a:r>
          </a:p>
          <a:p>
            <a:pPr fontAlgn="base">
              <a:lnSpc>
                <a:spcPct val="120000"/>
              </a:lnSpc>
              <a:spcBef>
                <a:spcPct val="50000"/>
              </a:spcBef>
              <a:spcAft>
                <a:spcPct val="0"/>
              </a:spcAft>
              <a:buFont typeface="Wingdings" panose="05000000000000000000" pitchFamily="2" charset="2"/>
              <a:buChar char="Ø"/>
            </a:pPr>
            <a:r>
              <a:rPr lang="zh-CN" altLang="en-US" sz="2400" dirty="0">
                <a:solidFill>
                  <a:srgbClr val="000000"/>
                </a:solidFill>
                <a:latin typeface="宋体" panose="02010600030101010101" pitchFamily="2" charset="-122"/>
                <a:ea typeface="仿宋_GB2312" pitchFamily="49" charset="-122"/>
              </a:rPr>
              <a:t>测定酸值的方法分为两大类，一类是颜色指示剂法，如</a:t>
            </a:r>
            <a:r>
              <a:rPr lang="en-US" altLang="zh-CN" sz="2400" dirty="0">
                <a:solidFill>
                  <a:srgbClr val="FF0000"/>
                </a:solidFill>
                <a:latin typeface="宋体" panose="02010600030101010101" pitchFamily="2" charset="-122"/>
                <a:ea typeface="仿宋_GB2312" pitchFamily="49" charset="-122"/>
              </a:rPr>
              <a:t>GB/T </a:t>
            </a:r>
            <a:r>
              <a:rPr lang="en-US" altLang="zh-CN" sz="2400" dirty="0" smtClean="0">
                <a:solidFill>
                  <a:srgbClr val="FF0000"/>
                </a:solidFill>
                <a:latin typeface="宋体" panose="02010600030101010101" pitchFamily="2" charset="-122"/>
                <a:ea typeface="仿宋_GB2312" pitchFamily="49" charset="-122"/>
              </a:rPr>
              <a:t>264</a:t>
            </a:r>
            <a:r>
              <a:rPr lang="zh-CN" altLang="en-US" sz="2400" dirty="0" smtClean="0">
                <a:solidFill>
                  <a:srgbClr val="FF0000"/>
                </a:solidFill>
                <a:latin typeface="宋体" panose="02010600030101010101" pitchFamily="2" charset="-122"/>
                <a:ea typeface="仿宋_GB2312" pitchFamily="49" charset="-122"/>
              </a:rPr>
              <a:t>，</a:t>
            </a:r>
            <a:r>
              <a:rPr lang="en-US" altLang="zh-CN" sz="2400" dirty="0" smtClean="0">
                <a:solidFill>
                  <a:srgbClr val="FF0000"/>
                </a:solidFill>
                <a:latin typeface="宋体" panose="02010600030101010101" pitchFamily="2" charset="-122"/>
                <a:ea typeface="仿宋_GB2312" pitchFamily="49" charset="-122"/>
              </a:rPr>
              <a:t>ASTM D974</a:t>
            </a:r>
            <a:r>
              <a:rPr lang="zh-CN" altLang="en-US" sz="2400" dirty="0" smtClean="0">
                <a:solidFill>
                  <a:srgbClr val="000000"/>
                </a:solidFill>
                <a:latin typeface="宋体" panose="02010600030101010101" pitchFamily="2" charset="-122"/>
                <a:ea typeface="仿宋_GB2312" pitchFamily="49" charset="-122"/>
              </a:rPr>
              <a:t>；</a:t>
            </a:r>
            <a:r>
              <a:rPr lang="zh-CN" altLang="en-US" sz="2400" dirty="0">
                <a:solidFill>
                  <a:srgbClr val="000000"/>
                </a:solidFill>
                <a:latin typeface="宋体" panose="02010600030101010101" pitchFamily="2" charset="-122"/>
                <a:ea typeface="仿宋_GB2312" pitchFamily="49" charset="-122"/>
              </a:rPr>
              <a:t>另一类为电位滴定法，主要用于深色油品的酸值测定</a:t>
            </a:r>
            <a:r>
              <a:rPr lang="en-US" altLang="zh-CN" sz="2400" dirty="0">
                <a:solidFill>
                  <a:srgbClr val="000000"/>
                </a:solidFill>
                <a:latin typeface="宋体" panose="02010600030101010101" pitchFamily="2" charset="-122"/>
                <a:ea typeface="仿宋_GB2312" pitchFamily="49" charset="-122"/>
              </a:rPr>
              <a:t>,</a:t>
            </a:r>
            <a:r>
              <a:rPr lang="zh-CN" altLang="en-US" sz="2400" dirty="0">
                <a:solidFill>
                  <a:srgbClr val="000000"/>
                </a:solidFill>
                <a:latin typeface="宋体" panose="02010600030101010101" pitchFamily="2" charset="-122"/>
                <a:ea typeface="仿宋_GB2312" pitchFamily="49" charset="-122"/>
              </a:rPr>
              <a:t>如</a:t>
            </a:r>
            <a:r>
              <a:rPr lang="en-US" altLang="zh-CN" sz="2400" dirty="0">
                <a:solidFill>
                  <a:srgbClr val="FF0000"/>
                </a:solidFill>
                <a:latin typeface="宋体" panose="02010600030101010101" pitchFamily="2" charset="-122"/>
                <a:ea typeface="仿宋_GB2312" pitchFamily="49" charset="-122"/>
              </a:rPr>
              <a:t>GB/T </a:t>
            </a:r>
            <a:r>
              <a:rPr lang="en-US" altLang="zh-CN" sz="2400" dirty="0" smtClean="0">
                <a:solidFill>
                  <a:srgbClr val="FF0000"/>
                </a:solidFill>
                <a:latin typeface="宋体" panose="02010600030101010101" pitchFamily="2" charset="-122"/>
                <a:ea typeface="仿宋_GB2312" pitchFamily="49" charset="-122"/>
              </a:rPr>
              <a:t>7304</a:t>
            </a:r>
            <a:r>
              <a:rPr lang="zh-CN" altLang="en-US" sz="2400" dirty="0" smtClean="0">
                <a:solidFill>
                  <a:srgbClr val="FF0000"/>
                </a:solidFill>
                <a:latin typeface="宋体" panose="02010600030101010101" pitchFamily="2" charset="-122"/>
                <a:ea typeface="仿宋_GB2312" pitchFamily="49" charset="-122"/>
              </a:rPr>
              <a:t>，</a:t>
            </a:r>
            <a:r>
              <a:rPr lang="en-US" altLang="zh-CN" sz="2400" dirty="0" smtClean="0">
                <a:solidFill>
                  <a:srgbClr val="FF0000"/>
                </a:solidFill>
                <a:latin typeface="宋体" panose="02010600030101010101" pitchFamily="2" charset="-122"/>
                <a:ea typeface="仿宋_GB2312" pitchFamily="49" charset="-122"/>
              </a:rPr>
              <a:t>ASTM D664</a:t>
            </a:r>
            <a:r>
              <a:rPr lang="zh-CN" altLang="en-US" sz="2400" dirty="0" smtClean="0">
                <a:solidFill>
                  <a:srgbClr val="FF0000"/>
                </a:solidFill>
                <a:latin typeface="宋体" panose="02010600030101010101" pitchFamily="2" charset="-122"/>
                <a:ea typeface="仿宋_GB2312" pitchFamily="49" charset="-122"/>
              </a:rPr>
              <a:t>。</a:t>
            </a:r>
            <a:endParaRPr lang="zh-CN" altLang="en-US" sz="2400" dirty="0">
              <a:solidFill>
                <a:srgbClr val="FF0000"/>
              </a:solidFill>
              <a:latin typeface="宋体" panose="02010600030101010101" pitchFamily="2" charset="-122"/>
              <a:ea typeface="仿宋_GB2312" pitchFamily="49" charset="-122"/>
            </a:endParaRPr>
          </a:p>
          <a:p>
            <a:pPr fontAlgn="base">
              <a:lnSpc>
                <a:spcPct val="120000"/>
              </a:lnSpc>
              <a:spcBef>
                <a:spcPct val="50000"/>
              </a:spcBef>
              <a:spcAft>
                <a:spcPct val="0"/>
              </a:spcAft>
              <a:buFont typeface="Wingdings" panose="05000000000000000000" pitchFamily="2" charset="2"/>
              <a:buChar char="Ø"/>
            </a:pPr>
            <a:r>
              <a:rPr lang="zh-CN" altLang="en-US" sz="2400" dirty="0">
                <a:solidFill>
                  <a:srgbClr val="0000CC"/>
                </a:solidFill>
                <a:latin typeface="宋体" panose="02010600030101010101" pitchFamily="2" charset="-122"/>
                <a:ea typeface="仿宋_GB2312" pitchFamily="49" charset="-122"/>
              </a:rPr>
              <a:t>润滑油中酸值的代表意义：</a:t>
            </a:r>
          </a:p>
          <a:p>
            <a:pPr lvl="1" fontAlgn="base">
              <a:lnSpc>
                <a:spcPct val="120000"/>
              </a:lnSpc>
              <a:spcBef>
                <a:spcPct val="20000"/>
              </a:spcBef>
              <a:spcAft>
                <a:spcPct val="0"/>
              </a:spcAft>
              <a:buClr>
                <a:srgbClr val="0000CC"/>
              </a:buClr>
              <a:buFont typeface="Wingdings" panose="05000000000000000000" pitchFamily="2" charset="2"/>
              <a:buChar char="Ø"/>
            </a:pPr>
            <a:r>
              <a:rPr lang="zh-CN" altLang="en-US" sz="2000" dirty="0">
                <a:solidFill>
                  <a:srgbClr val="CC0000"/>
                </a:solidFill>
                <a:latin typeface="宋体" panose="02010600030101010101" pitchFamily="2" charset="-122"/>
                <a:ea typeface="仿宋_GB2312" pitchFamily="49" charset="-122"/>
              </a:rPr>
              <a:t>酸性物质对金属部件具有一定的腐蚀性，特别是在有水分存在的条件下；</a:t>
            </a:r>
          </a:p>
          <a:p>
            <a:pPr lvl="1" fontAlgn="base">
              <a:lnSpc>
                <a:spcPct val="120000"/>
              </a:lnSpc>
              <a:spcBef>
                <a:spcPct val="20000"/>
              </a:spcBef>
              <a:spcAft>
                <a:spcPct val="0"/>
              </a:spcAft>
              <a:buClr>
                <a:srgbClr val="0000CC"/>
              </a:buClr>
              <a:buFont typeface="Wingdings" panose="05000000000000000000" pitchFamily="2" charset="2"/>
              <a:buChar char="Ø"/>
            </a:pPr>
            <a:r>
              <a:rPr lang="zh-CN" altLang="en-US" sz="2000" dirty="0">
                <a:solidFill>
                  <a:srgbClr val="CC0000"/>
                </a:solidFill>
                <a:latin typeface="宋体" panose="02010600030101010101" pitchFamily="2" charset="-122"/>
                <a:ea typeface="仿宋_GB2312" pitchFamily="49" charset="-122"/>
              </a:rPr>
              <a:t>油品氧化变质，酸值会逐渐变大，常用酸值变化来衡量润滑油的变质程度，当酸值增大到一定数值时，就必须换油。 </a:t>
            </a:r>
          </a:p>
        </p:txBody>
      </p:sp>
    </p:spTree>
    <p:extLst>
      <p:ext uri="{BB962C8B-B14F-4D97-AF65-F5344CB8AC3E}">
        <p14:creationId xmlns:p14="http://schemas.microsoft.com/office/powerpoint/2010/main" val="4250759258"/>
      </p:ext>
    </p:extLst>
  </p:cSld>
  <p:clrMapOvr>
    <a:masterClrMapping/>
  </p:clrMapOvr>
  <p:transition spd="slow" advTm="52619"/>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1" name="Rectangle 2"/>
          <p:cNvSpPr>
            <a:spLocks noChangeArrowheads="1"/>
          </p:cNvSpPr>
          <p:nvPr/>
        </p:nvSpPr>
        <p:spPr bwMode="auto">
          <a:xfrm>
            <a:off x="4079876" y="692150"/>
            <a:ext cx="36703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algn="ctr" fontAlgn="base">
              <a:spcBef>
                <a:spcPct val="0"/>
              </a:spcBef>
              <a:spcAft>
                <a:spcPct val="0"/>
              </a:spcAft>
            </a:pPr>
            <a:r>
              <a:rPr lang="zh-CN" altLang="en-US">
                <a:solidFill>
                  <a:srgbClr val="3333CC"/>
                </a:solidFill>
              </a:rPr>
              <a:t>总碱值</a:t>
            </a:r>
          </a:p>
        </p:txBody>
      </p:sp>
      <p:sp>
        <p:nvSpPr>
          <p:cNvPr id="63492" name="Rectangle 3"/>
          <p:cNvSpPr>
            <a:spLocks noChangeArrowheads="1"/>
          </p:cNvSpPr>
          <p:nvPr/>
        </p:nvSpPr>
        <p:spPr bwMode="auto">
          <a:xfrm>
            <a:off x="1847851" y="1196976"/>
            <a:ext cx="8353426"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fontAlgn="base">
              <a:lnSpc>
                <a:spcPct val="120000"/>
              </a:lnSpc>
              <a:spcBef>
                <a:spcPct val="50000"/>
              </a:spcBef>
              <a:spcAft>
                <a:spcPct val="0"/>
              </a:spcAft>
              <a:buFont typeface="Wingdings" panose="05000000000000000000" pitchFamily="2" charset="2"/>
              <a:buChar char="Ø"/>
            </a:pPr>
            <a:r>
              <a:rPr lang="zh-CN" altLang="en-US" sz="2400">
                <a:solidFill>
                  <a:srgbClr val="3333CC"/>
                </a:solidFill>
                <a:latin typeface="宋体" panose="02010600030101010101" pitchFamily="2" charset="-122"/>
                <a:ea typeface="仿宋_GB2312" pitchFamily="49" charset="-122"/>
              </a:rPr>
              <a:t>总碱值（</a:t>
            </a:r>
            <a:r>
              <a:rPr lang="en-US" altLang="zh-CN" sz="2400">
                <a:solidFill>
                  <a:srgbClr val="3333CC"/>
                </a:solidFill>
                <a:ea typeface="仿宋_GB2312" pitchFamily="49" charset="-122"/>
              </a:rPr>
              <a:t>TBN</a:t>
            </a:r>
            <a:r>
              <a:rPr lang="zh-CN" altLang="en-US" sz="2400">
                <a:solidFill>
                  <a:srgbClr val="3333CC"/>
                </a:solidFill>
                <a:ea typeface="仿宋_GB2312" pitchFamily="49" charset="-122"/>
              </a:rPr>
              <a:t>，</a:t>
            </a:r>
            <a:r>
              <a:rPr lang="en-US" altLang="zh-CN" sz="2400">
                <a:solidFill>
                  <a:srgbClr val="3333CC"/>
                </a:solidFill>
                <a:ea typeface="仿宋_GB2312" pitchFamily="49" charset="-122"/>
              </a:rPr>
              <a:t>Total Base Number</a:t>
            </a:r>
            <a:r>
              <a:rPr lang="zh-CN" altLang="en-US" sz="2400">
                <a:solidFill>
                  <a:srgbClr val="3333CC"/>
                </a:solidFill>
                <a:latin typeface="宋体" panose="02010600030101010101" pitchFamily="2" charset="-122"/>
                <a:ea typeface="仿宋_GB2312" pitchFamily="49" charset="-122"/>
              </a:rPr>
              <a:t>）</a:t>
            </a:r>
            <a:r>
              <a:rPr lang="zh-CN" altLang="en-US" sz="2400">
                <a:solidFill>
                  <a:srgbClr val="000000"/>
                </a:solidFill>
                <a:latin typeface="宋体" panose="02010600030101010101" pitchFamily="2" charset="-122"/>
                <a:ea typeface="仿宋_GB2312" pitchFamily="49" charset="-122"/>
              </a:rPr>
              <a:t>指中和</a:t>
            </a:r>
            <a:r>
              <a:rPr lang="en-US" altLang="zh-CN" sz="2400">
                <a:solidFill>
                  <a:srgbClr val="000000"/>
                </a:solidFill>
                <a:latin typeface="宋体" panose="02010600030101010101" pitchFamily="2" charset="-122"/>
                <a:ea typeface="仿宋_GB2312" pitchFamily="49" charset="-122"/>
              </a:rPr>
              <a:t>1</a:t>
            </a:r>
            <a:r>
              <a:rPr lang="zh-CN" altLang="en-US" sz="2400">
                <a:solidFill>
                  <a:srgbClr val="000000"/>
                </a:solidFill>
                <a:latin typeface="宋体" panose="02010600030101010101" pitchFamily="2" charset="-122"/>
                <a:ea typeface="仿宋_GB2312" pitchFamily="49" charset="-122"/>
              </a:rPr>
              <a:t>克油品中的全部碱性组分所需要的高氯酸的量，以相当的氢氧化钾毫克数表示</a:t>
            </a:r>
            <a:r>
              <a:rPr lang="en-US" altLang="zh-CN" sz="2400">
                <a:solidFill>
                  <a:srgbClr val="000000"/>
                </a:solidFill>
                <a:latin typeface="宋体" panose="02010600030101010101" pitchFamily="2" charset="-122"/>
                <a:ea typeface="仿宋_GB2312" pitchFamily="49" charset="-122"/>
              </a:rPr>
              <a:t>,</a:t>
            </a:r>
            <a:r>
              <a:rPr lang="zh-CN" altLang="en-US" sz="2400">
                <a:solidFill>
                  <a:srgbClr val="000000"/>
                </a:solidFill>
                <a:latin typeface="宋体" panose="02010600030101010101" pitchFamily="2" charset="-122"/>
                <a:ea typeface="仿宋_GB2312" pitchFamily="49" charset="-122"/>
              </a:rPr>
              <a:t>单位</a:t>
            </a:r>
            <a:r>
              <a:rPr lang="en-US" altLang="zh-CN" sz="2400">
                <a:solidFill>
                  <a:srgbClr val="000000"/>
                </a:solidFill>
                <a:latin typeface="宋体" panose="02010600030101010101" pitchFamily="2" charset="-122"/>
                <a:ea typeface="仿宋_GB2312" pitchFamily="49" charset="-122"/>
              </a:rPr>
              <a:t>mgKOH/g</a:t>
            </a:r>
            <a:r>
              <a:rPr lang="zh-CN" altLang="en-US" sz="2400">
                <a:solidFill>
                  <a:srgbClr val="000000"/>
                </a:solidFill>
                <a:latin typeface="宋体" panose="02010600030101010101" pitchFamily="2" charset="-122"/>
                <a:ea typeface="仿宋_GB2312" pitchFamily="49" charset="-122"/>
              </a:rPr>
              <a:t>。 </a:t>
            </a:r>
          </a:p>
          <a:p>
            <a:pPr fontAlgn="base">
              <a:lnSpc>
                <a:spcPct val="120000"/>
              </a:lnSpc>
              <a:spcBef>
                <a:spcPct val="50000"/>
              </a:spcBef>
              <a:spcAft>
                <a:spcPct val="0"/>
              </a:spcAft>
              <a:buFont typeface="Wingdings" panose="05000000000000000000" pitchFamily="2" charset="2"/>
              <a:buChar char="Ø"/>
            </a:pPr>
            <a:r>
              <a:rPr lang="zh-CN" altLang="en-US" sz="2400">
                <a:solidFill>
                  <a:srgbClr val="000000"/>
                </a:solidFill>
                <a:latin typeface="宋体" panose="02010600030101010101" pitchFamily="2" charset="-122"/>
                <a:ea typeface="仿宋_GB2312" pitchFamily="49" charset="-122"/>
              </a:rPr>
              <a:t>测定总碱值（国外称碱值，</a:t>
            </a:r>
            <a:r>
              <a:rPr lang="en-US" altLang="zh-CN" sz="2400">
                <a:solidFill>
                  <a:srgbClr val="000000"/>
                </a:solidFill>
                <a:latin typeface="宋体" panose="02010600030101010101" pitchFamily="2" charset="-122"/>
                <a:ea typeface="仿宋_GB2312" pitchFamily="49" charset="-122"/>
              </a:rPr>
              <a:t>BN</a:t>
            </a:r>
            <a:r>
              <a:rPr lang="zh-CN" altLang="en-US" sz="2400">
                <a:solidFill>
                  <a:srgbClr val="000000"/>
                </a:solidFill>
                <a:latin typeface="宋体" panose="02010600030101010101" pitchFamily="2" charset="-122"/>
                <a:ea typeface="仿宋_GB2312" pitchFamily="49" charset="-122"/>
              </a:rPr>
              <a:t>）的方法为</a:t>
            </a:r>
            <a:r>
              <a:rPr lang="en-US" altLang="zh-CN" sz="2400">
                <a:solidFill>
                  <a:srgbClr val="FF0000"/>
                </a:solidFill>
                <a:latin typeface="宋体" panose="02010600030101010101" pitchFamily="2" charset="-122"/>
                <a:ea typeface="仿宋_GB2312" pitchFamily="49" charset="-122"/>
              </a:rPr>
              <a:t>SH/T 0251-1992</a:t>
            </a:r>
            <a:r>
              <a:rPr lang="zh-CN" altLang="en-US" sz="2400">
                <a:solidFill>
                  <a:srgbClr val="FF0000"/>
                </a:solidFill>
                <a:latin typeface="宋体" panose="02010600030101010101" pitchFamily="2" charset="-122"/>
                <a:ea typeface="仿宋_GB2312" pitchFamily="49" charset="-122"/>
              </a:rPr>
              <a:t>（</a:t>
            </a:r>
            <a:r>
              <a:rPr lang="en-US" altLang="zh-CN" sz="2400">
                <a:solidFill>
                  <a:srgbClr val="FF0000"/>
                </a:solidFill>
                <a:latin typeface="宋体" panose="02010600030101010101" pitchFamily="2" charset="-122"/>
                <a:ea typeface="仿宋_GB2312" pitchFamily="49" charset="-122"/>
              </a:rPr>
              <a:t>ASTM D2896</a:t>
            </a:r>
            <a:r>
              <a:rPr lang="zh-CN" altLang="en-US" sz="2400">
                <a:solidFill>
                  <a:srgbClr val="FF0000"/>
                </a:solidFill>
                <a:latin typeface="宋体" panose="02010600030101010101" pitchFamily="2" charset="-122"/>
                <a:ea typeface="仿宋_GB2312" pitchFamily="49" charset="-122"/>
              </a:rPr>
              <a:t>）。</a:t>
            </a:r>
            <a:r>
              <a:rPr lang="zh-CN" altLang="en-US" sz="2400">
                <a:solidFill>
                  <a:srgbClr val="000000"/>
                </a:solidFill>
                <a:latin typeface="宋体" panose="02010600030101010101" pitchFamily="2" charset="-122"/>
                <a:ea typeface="仿宋_GB2312" pitchFamily="49" charset="-122"/>
              </a:rPr>
              <a:t>用高氯酸</a:t>
            </a:r>
            <a:r>
              <a:rPr lang="en-US" altLang="zh-CN" sz="2400">
                <a:solidFill>
                  <a:srgbClr val="000000"/>
                </a:solidFill>
                <a:latin typeface="宋体" panose="02010600030101010101" pitchFamily="2" charset="-122"/>
                <a:ea typeface="仿宋_GB2312" pitchFamily="49" charset="-122"/>
              </a:rPr>
              <a:t>-</a:t>
            </a:r>
            <a:r>
              <a:rPr lang="zh-CN" altLang="en-US" sz="2400">
                <a:solidFill>
                  <a:srgbClr val="000000"/>
                </a:solidFill>
                <a:latin typeface="宋体" panose="02010600030101010101" pitchFamily="2" charset="-122"/>
                <a:ea typeface="仿宋_GB2312" pitchFamily="49" charset="-122"/>
              </a:rPr>
              <a:t>冰乙酸标准滴定溶液进行电位滴定，滴定曲线的电位突跃点为终点。</a:t>
            </a:r>
          </a:p>
          <a:p>
            <a:pPr fontAlgn="base">
              <a:lnSpc>
                <a:spcPct val="120000"/>
              </a:lnSpc>
              <a:spcBef>
                <a:spcPct val="50000"/>
              </a:spcBef>
              <a:spcAft>
                <a:spcPct val="0"/>
              </a:spcAft>
              <a:buFont typeface="Wingdings" panose="05000000000000000000" pitchFamily="2" charset="2"/>
              <a:buChar char="Ø"/>
            </a:pPr>
            <a:r>
              <a:rPr lang="zh-CN" altLang="en-US" sz="2400">
                <a:solidFill>
                  <a:srgbClr val="0000CC"/>
                </a:solidFill>
                <a:latin typeface="宋体" panose="02010600030101010101" pitchFamily="2" charset="-122"/>
                <a:ea typeface="仿宋_GB2312" pitchFamily="49" charset="-122"/>
              </a:rPr>
              <a:t>润滑油中总碱值的代表意义：</a:t>
            </a:r>
          </a:p>
          <a:p>
            <a:pPr lvl="1" fontAlgn="base">
              <a:lnSpc>
                <a:spcPct val="120000"/>
              </a:lnSpc>
              <a:spcBef>
                <a:spcPct val="20000"/>
              </a:spcBef>
              <a:spcAft>
                <a:spcPct val="0"/>
              </a:spcAft>
              <a:buClr>
                <a:srgbClr val="0000CC"/>
              </a:buClr>
              <a:buFont typeface="Wingdings" panose="05000000000000000000" pitchFamily="2" charset="2"/>
              <a:buChar char="Ø"/>
            </a:pPr>
            <a:r>
              <a:rPr lang="zh-CN" altLang="en-US" sz="2000">
                <a:solidFill>
                  <a:srgbClr val="CC0000"/>
                </a:solidFill>
                <a:latin typeface="宋体" panose="02010600030101010101" pitchFamily="2" charset="-122"/>
                <a:ea typeface="仿宋_GB2312" pitchFamily="49" charset="-122"/>
              </a:rPr>
              <a:t>内燃机油的总碱值间接表示所含有清净分散剂的多少，是内燃机油一项重要的控制指标。</a:t>
            </a:r>
          </a:p>
          <a:p>
            <a:pPr lvl="1" fontAlgn="base">
              <a:lnSpc>
                <a:spcPct val="120000"/>
              </a:lnSpc>
              <a:spcBef>
                <a:spcPct val="20000"/>
              </a:spcBef>
              <a:spcAft>
                <a:spcPct val="0"/>
              </a:spcAft>
              <a:buClr>
                <a:srgbClr val="0000CC"/>
              </a:buClr>
              <a:buFont typeface="Wingdings" panose="05000000000000000000" pitchFamily="2" charset="2"/>
              <a:buChar char="Ø"/>
            </a:pPr>
            <a:r>
              <a:rPr lang="zh-CN" altLang="en-US" sz="2000">
                <a:solidFill>
                  <a:srgbClr val="CC0000"/>
                </a:solidFill>
                <a:latin typeface="宋体" panose="02010600030101010101" pitchFamily="2" charset="-122"/>
                <a:ea typeface="仿宋_GB2312" pitchFamily="49" charset="-122"/>
              </a:rPr>
              <a:t>内燃机油在使用过程中，随着碱性添加剂的逐步消耗，碱值缓慢下降。取样分析其总碱值的变化，可以反应油品中碱性添加剂的消耗情况。一般碱值下降超过</a:t>
            </a:r>
            <a:r>
              <a:rPr lang="en-US" altLang="zh-CN" sz="2000">
                <a:solidFill>
                  <a:srgbClr val="CC0000"/>
                </a:solidFill>
                <a:latin typeface="宋体" panose="02010600030101010101" pitchFamily="2" charset="-122"/>
                <a:ea typeface="仿宋_GB2312" pitchFamily="49" charset="-122"/>
              </a:rPr>
              <a:t>50</a:t>
            </a:r>
            <a:r>
              <a:rPr lang="zh-CN" altLang="en-US" sz="2000">
                <a:solidFill>
                  <a:srgbClr val="CC0000"/>
                </a:solidFill>
                <a:latin typeface="宋体" panose="02010600030101010101" pitchFamily="2" charset="-122"/>
                <a:ea typeface="仿宋_GB2312" pitchFamily="49" charset="-122"/>
              </a:rPr>
              <a:t>％就必须换油。 </a:t>
            </a:r>
          </a:p>
        </p:txBody>
      </p:sp>
    </p:spTree>
    <p:extLst>
      <p:ext uri="{BB962C8B-B14F-4D97-AF65-F5344CB8AC3E}">
        <p14:creationId xmlns:p14="http://schemas.microsoft.com/office/powerpoint/2010/main" val="3349441397"/>
      </p:ext>
    </p:extLst>
  </p:cSld>
  <p:clrMapOvr>
    <a:masterClrMapping/>
  </p:clrMapOvr>
  <p:transition spd="slow" advTm="66061"/>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5" name="Rectangle 2"/>
          <p:cNvSpPr>
            <a:spLocks noChangeArrowheads="1"/>
          </p:cNvSpPr>
          <p:nvPr/>
        </p:nvSpPr>
        <p:spPr bwMode="auto">
          <a:xfrm>
            <a:off x="4079876" y="765175"/>
            <a:ext cx="36703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algn="ctr" fontAlgn="base">
              <a:spcBef>
                <a:spcPct val="0"/>
              </a:spcBef>
              <a:spcAft>
                <a:spcPct val="0"/>
              </a:spcAft>
            </a:pPr>
            <a:r>
              <a:rPr lang="zh-CN" altLang="en-US">
                <a:solidFill>
                  <a:srgbClr val="3333CC"/>
                </a:solidFill>
              </a:rPr>
              <a:t>防锈性能 </a:t>
            </a:r>
          </a:p>
        </p:txBody>
      </p:sp>
      <p:sp>
        <p:nvSpPr>
          <p:cNvPr id="64516" name="Rectangle 3"/>
          <p:cNvSpPr>
            <a:spLocks noChangeArrowheads="1"/>
          </p:cNvSpPr>
          <p:nvPr/>
        </p:nvSpPr>
        <p:spPr bwMode="auto">
          <a:xfrm>
            <a:off x="367394" y="1545275"/>
            <a:ext cx="10013223" cy="184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fontAlgn="base">
              <a:lnSpc>
                <a:spcPct val="120000"/>
              </a:lnSpc>
              <a:spcBef>
                <a:spcPct val="50000"/>
              </a:spcBef>
              <a:spcAft>
                <a:spcPct val="0"/>
              </a:spcAft>
              <a:buFont typeface="Wingdings" panose="05000000000000000000" pitchFamily="2" charset="2"/>
              <a:buChar char="Ø"/>
            </a:pPr>
            <a:r>
              <a:rPr lang="zh-CN" altLang="en-US" sz="2800" dirty="0">
                <a:solidFill>
                  <a:srgbClr val="FF0066"/>
                </a:solidFill>
                <a:latin typeface="宋体" panose="02010600030101010101" pitchFamily="2" charset="-122"/>
                <a:ea typeface="仿宋_GB2312" pitchFamily="49" charset="-122"/>
              </a:rPr>
              <a:t>防锈性</a:t>
            </a:r>
            <a:r>
              <a:rPr lang="zh-CN" altLang="en-US" sz="2800" dirty="0">
                <a:solidFill>
                  <a:srgbClr val="000000"/>
                </a:solidFill>
                <a:latin typeface="宋体" panose="02010600030101010101" pitchFamily="2" charset="-122"/>
                <a:ea typeface="仿宋_GB2312" pitchFamily="49" charset="-122"/>
              </a:rPr>
              <a:t>指润滑油品阻止与其接触的金属部件生锈的能力，</a:t>
            </a:r>
            <a:r>
              <a:rPr lang="zh-CN" altLang="en-US" sz="2800" dirty="0">
                <a:solidFill>
                  <a:srgbClr val="FF0000"/>
                </a:solidFill>
                <a:latin typeface="宋体" panose="02010600030101010101" pitchFamily="2" charset="-122"/>
                <a:ea typeface="仿宋_GB2312" pitchFamily="49" charset="-122"/>
              </a:rPr>
              <a:t>试验方法是</a:t>
            </a:r>
            <a:r>
              <a:rPr lang="en-US" altLang="zh-CN" sz="2800" dirty="0">
                <a:solidFill>
                  <a:srgbClr val="FF0000"/>
                </a:solidFill>
                <a:latin typeface="宋体" panose="02010600030101010101" pitchFamily="2" charset="-122"/>
                <a:ea typeface="仿宋_GB2312" pitchFamily="49" charset="-122"/>
              </a:rPr>
              <a:t>GB/T </a:t>
            </a:r>
            <a:r>
              <a:rPr lang="en-US" altLang="zh-CN" sz="2800" dirty="0" smtClean="0">
                <a:solidFill>
                  <a:srgbClr val="FF0000"/>
                </a:solidFill>
                <a:latin typeface="宋体" panose="02010600030101010101" pitchFamily="2" charset="-122"/>
                <a:ea typeface="仿宋_GB2312" pitchFamily="49" charset="-122"/>
              </a:rPr>
              <a:t>11143,ASTM </a:t>
            </a:r>
            <a:r>
              <a:rPr lang="en-US" altLang="zh-CN" sz="2800" dirty="0">
                <a:solidFill>
                  <a:srgbClr val="FF0000"/>
                </a:solidFill>
                <a:latin typeface="宋体" panose="02010600030101010101" pitchFamily="2" charset="-122"/>
                <a:ea typeface="仿宋_GB2312" pitchFamily="49" charset="-122"/>
              </a:rPr>
              <a:t>D665</a:t>
            </a:r>
            <a:r>
              <a:rPr lang="zh-CN" altLang="en-US" sz="2800" dirty="0" smtClean="0">
                <a:solidFill>
                  <a:srgbClr val="000000"/>
                </a:solidFill>
                <a:latin typeface="宋体" panose="02010600030101010101" pitchFamily="2" charset="-122"/>
                <a:ea typeface="仿宋_GB2312" pitchFamily="49" charset="-122"/>
              </a:rPr>
              <a:t>，</a:t>
            </a:r>
            <a:r>
              <a:rPr lang="zh-CN" altLang="en-US" sz="2800" dirty="0">
                <a:solidFill>
                  <a:srgbClr val="000000"/>
                </a:solidFill>
                <a:latin typeface="宋体" panose="02010600030101010101" pitchFamily="2" charset="-122"/>
                <a:ea typeface="仿宋_GB2312" pitchFamily="49" charset="-122"/>
              </a:rPr>
              <a:t>分为</a:t>
            </a:r>
            <a:r>
              <a:rPr lang="en-US" altLang="zh-CN" sz="2800" dirty="0">
                <a:solidFill>
                  <a:srgbClr val="000000"/>
                </a:solidFill>
                <a:latin typeface="宋体" panose="02010600030101010101" pitchFamily="2" charset="-122"/>
                <a:ea typeface="仿宋_GB2312" pitchFamily="49" charset="-122"/>
              </a:rPr>
              <a:t>A</a:t>
            </a:r>
            <a:r>
              <a:rPr lang="zh-CN" altLang="en-US" sz="2800" dirty="0">
                <a:solidFill>
                  <a:srgbClr val="000000"/>
                </a:solidFill>
                <a:latin typeface="宋体" panose="02010600030101010101" pitchFamily="2" charset="-122"/>
                <a:ea typeface="仿宋_GB2312" pitchFamily="49" charset="-122"/>
              </a:rPr>
              <a:t>法（蒸馏水）和</a:t>
            </a:r>
            <a:r>
              <a:rPr lang="en-US" altLang="zh-CN" sz="2800" dirty="0">
                <a:solidFill>
                  <a:srgbClr val="000000"/>
                </a:solidFill>
                <a:latin typeface="宋体" panose="02010600030101010101" pitchFamily="2" charset="-122"/>
                <a:ea typeface="仿宋_GB2312" pitchFamily="49" charset="-122"/>
              </a:rPr>
              <a:t>B</a:t>
            </a:r>
            <a:r>
              <a:rPr lang="zh-CN" altLang="en-US" sz="2800" dirty="0">
                <a:solidFill>
                  <a:srgbClr val="000000"/>
                </a:solidFill>
                <a:latin typeface="宋体" panose="02010600030101010101" pitchFamily="2" charset="-122"/>
                <a:ea typeface="仿宋_GB2312" pitchFamily="49" charset="-122"/>
              </a:rPr>
              <a:t>法（合成海水），试验结果有无锈、轻锈、中锈和重</a:t>
            </a:r>
            <a:r>
              <a:rPr lang="zh-CN" altLang="en-US" sz="2800" dirty="0" smtClean="0">
                <a:solidFill>
                  <a:srgbClr val="000000"/>
                </a:solidFill>
                <a:latin typeface="宋体" panose="02010600030101010101" pitchFamily="2" charset="-122"/>
                <a:ea typeface="仿宋_GB2312" pitchFamily="49" charset="-122"/>
              </a:rPr>
              <a:t>锈。 </a:t>
            </a:r>
            <a:endParaRPr lang="zh-CN" altLang="en-US" sz="2800" dirty="0">
              <a:solidFill>
                <a:srgbClr val="000000"/>
              </a:solidFill>
              <a:latin typeface="宋体" panose="02010600030101010101" pitchFamily="2" charset="-122"/>
              <a:ea typeface="仿宋_GB2312" pitchFamily="49" charset="-122"/>
            </a:endParaRPr>
          </a:p>
        </p:txBody>
      </p:sp>
      <p:pic>
        <p:nvPicPr>
          <p:cNvPr id="5" name="Picture 4" descr="DSCF00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0469" y="3286361"/>
            <a:ext cx="4175301" cy="3131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367394" y="3108962"/>
            <a:ext cx="7245077" cy="3687163"/>
          </a:xfrm>
          <a:prstGeom prst="rect">
            <a:avLst/>
          </a:prstGeom>
          <a:noFill/>
        </p:spPr>
        <p:txBody>
          <a:bodyPr wrap="square" rtlCol="0">
            <a:spAutoFit/>
          </a:bodyPr>
          <a:lstStyle/>
          <a:p>
            <a:pPr fontAlgn="base">
              <a:lnSpc>
                <a:spcPct val="120000"/>
              </a:lnSpc>
              <a:spcBef>
                <a:spcPct val="50000"/>
              </a:spcBef>
              <a:spcAft>
                <a:spcPct val="0"/>
              </a:spcAft>
              <a:buFont typeface="Wingdings" panose="05000000000000000000" pitchFamily="2" charset="2"/>
              <a:buChar char="Ø"/>
            </a:pPr>
            <a:r>
              <a:rPr kumimoji="1" lang="zh-CN" altLang="en-US" sz="2800" b="1" dirty="0">
                <a:latin typeface="宋体" panose="02010600030101010101" pitchFamily="2" charset="-122"/>
                <a:ea typeface="仿宋_GB2312" pitchFamily="49" charset="-122"/>
              </a:rPr>
              <a:t>水和氧的存在是生锈不可缺少的条件，工业润滑装置如齿轮装置、液压系统和涡轮装置等由于使用环境的关系，不可避免的有水侵入。其次油中酸性物质也会促进锈蚀。</a:t>
            </a:r>
          </a:p>
          <a:p>
            <a:pPr fontAlgn="base">
              <a:lnSpc>
                <a:spcPct val="120000"/>
              </a:lnSpc>
              <a:spcBef>
                <a:spcPct val="50000"/>
              </a:spcBef>
              <a:spcAft>
                <a:spcPct val="0"/>
              </a:spcAft>
              <a:buFont typeface="Wingdings" panose="05000000000000000000" pitchFamily="2" charset="2"/>
              <a:buChar char="Ø"/>
            </a:pPr>
            <a:r>
              <a:rPr kumimoji="1" lang="zh-CN" altLang="en-US" sz="2800" b="1" dirty="0">
                <a:solidFill>
                  <a:srgbClr val="FF0000"/>
                </a:solidFill>
                <a:latin typeface="宋体" panose="02010600030101010101" pitchFamily="2" charset="-122"/>
                <a:ea typeface="仿宋_GB2312" pitchFamily="49" charset="-122"/>
              </a:rPr>
              <a:t>为提高油品的防锈性能，常常加入一些防锈剂。 </a:t>
            </a:r>
          </a:p>
          <a:p>
            <a:endParaRPr lang="zh-CN" altLang="en-US" dirty="0"/>
          </a:p>
        </p:txBody>
      </p:sp>
    </p:spTree>
    <p:extLst>
      <p:ext uri="{BB962C8B-B14F-4D97-AF65-F5344CB8AC3E}">
        <p14:creationId xmlns:p14="http://schemas.microsoft.com/office/powerpoint/2010/main" val="2397873866"/>
      </p:ext>
    </p:extLst>
  </p:cSld>
  <p:clrMapOvr>
    <a:masterClrMapping/>
  </p:clrMapOvr>
  <p:transition spd="slow" advTm="40551"/>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9" name="Rectangle 2"/>
          <p:cNvSpPr>
            <a:spLocks noChangeArrowheads="1"/>
          </p:cNvSpPr>
          <p:nvPr/>
        </p:nvSpPr>
        <p:spPr bwMode="auto">
          <a:xfrm>
            <a:off x="3935414" y="836615"/>
            <a:ext cx="36703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algn="ctr" fontAlgn="base">
              <a:spcBef>
                <a:spcPct val="0"/>
              </a:spcBef>
              <a:spcAft>
                <a:spcPct val="0"/>
              </a:spcAft>
            </a:pPr>
            <a:r>
              <a:rPr lang="zh-CN" altLang="en-US">
                <a:solidFill>
                  <a:srgbClr val="3333CC"/>
                </a:solidFill>
              </a:rPr>
              <a:t>抗泡性能 </a:t>
            </a:r>
          </a:p>
        </p:txBody>
      </p:sp>
      <p:sp>
        <p:nvSpPr>
          <p:cNvPr id="65540" name="Rectangle 3"/>
          <p:cNvSpPr>
            <a:spLocks noChangeArrowheads="1"/>
          </p:cNvSpPr>
          <p:nvPr/>
        </p:nvSpPr>
        <p:spPr bwMode="auto">
          <a:xfrm>
            <a:off x="1774827" y="1628777"/>
            <a:ext cx="8353426"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fontAlgn="base">
              <a:lnSpc>
                <a:spcPct val="120000"/>
              </a:lnSpc>
              <a:spcBef>
                <a:spcPct val="50000"/>
              </a:spcBef>
              <a:spcAft>
                <a:spcPct val="0"/>
              </a:spcAft>
              <a:buFont typeface="Wingdings" panose="05000000000000000000" pitchFamily="2" charset="2"/>
              <a:buChar char="Ø"/>
            </a:pPr>
            <a:r>
              <a:rPr lang="zh-CN" altLang="en-US" sz="2400" dirty="0">
                <a:solidFill>
                  <a:srgbClr val="000000"/>
                </a:solidFill>
                <a:latin typeface="宋体" panose="02010600030101010101" pitchFamily="2" charset="-122"/>
                <a:ea typeface="仿宋_GB2312" pitchFamily="49" charset="-122"/>
              </a:rPr>
              <a:t>油品在使用中受到振荡、搅动等作用，使空气进入润滑油中，以至形成气泡，因此要求评定油品生成泡沫的倾向性（</a:t>
            </a:r>
            <a:r>
              <a:rPr lang="en-US" altLang="zh-CN" sz="2400" dirty="0">
                <a:solidFill>
                  <a:srgbClr val="000000"/>
                </a:solidFill>
                <a:latin typeface="宋体" panose="02010600030101010101" pitchFamily="2" charset="-122"/>
                <a:ea typeface="仿宋_GB2312" pitchFamily="49" charset="-122"/>
              </a:rPr>
              <a:t>mL</a:t>
            </a:r>
            <a:r>
              <a:rPr lang="zh-CN" altLang="en-US" sz="2400" dirty="0">
                <a:solidFill>
                  <a:srgbClr val="000000"/>
                </a:solidFill>
                <a:latin typeface="宋体" panose="02010600030101010101" pitchFamily="2" charset="-122"/>
                <a:ea typeface="仿宋_GB2312" pitchFamily="49" charset="-122"/>
              </a:rPr>
              <a:t>）和泡沫稳定性（</a:t>
            </a:r>
            <a:r>
              <a:rPr lang="en-US" altLang="zh-CN" sz="2400" dirty="0">
                <a:solidFill>
                  <a:srgbClr val="000000"/>
                </a:solidFill>
                <a:latin typeface="宋体" panose="02010600030101010101" pitchFamily="2" charset="-122"/>
                <a:ea typeface="仿宋_GB2312" pitchFamily="49" charset="-122"/>
              </a:rPr>
              <a:t>mL</a:t>
            </a:r>
            <a:r>
              <a:rPr lang="zh-CN" altLang="en-US" sz="2400" dirty="0">
                <a:solidFill>
                  <a:srgbClr val="000000"/>
                </a:solidFill>
                <a:latin typeface="宋体" panose="02010600030101010101" pitchFamily="2" charset="-122"/>
                <a:ea typeface="仿宋_GB2312" pitchFamily="49" charset="-122"/>
              </a:rPr>
              <a:t>），</a:t>
            </a:r>
            <a:r>
              <a:rPr lang="zh-CN" altLang="en-US" sz="2400" dirty="0">
                <a:solidFill>
                  <a:srgbClr val="FF0000"/>
                </a:solidFill>
                <a:latin typeface="宋体" panose="02010600030101010101" pitchFamily="2" charset="-122"/>
                <a:ea typeface="仿宋_GB2312" pitchFamily="49" charset="-122"/>
              </a:rPr>
              <a:t>试验方法是</a:t>
            </a:r>
            <a:r>
              <a:rPr lang="en-US" altLang="zh-CN" sz="2400" dirty="0">
                <a:solidFill>
                  <a:srgbClr val="FF0000"/>
                </a:solidFill>
                <a:latin typeface="宋体" panose="02010600030101010101" pitchFamily="2" charset="-122"/>
                <a:ea typeface="仿宋_GB2312" pitchFamily="49" charset="-122"/>
              </a:rPr>
              <a:t>GB/T </a:t>
            </a:r>
            <a:r>
              <a:rPr lang="en-US" altLang="zh-CN" sz="2400" dirty="0" smtClean="0">
                <a:solidFill>
                  <a:srgbClr val="FF0000"/>
                </a:solidFill>
                <a:latin typeface="宋体" panose="02010600030101010101" pitchFamily="2" charset="-122"/>
                <a:ea typeface="仿宋_GB2312" pitchFamily="49" charset="-122"/>
              </a:rPr>
              <a:t>12579</a:t>
            </a:r>
            <a:r>
              <a:rPr lang="zh-CN" altLang="en-US" sz="2400" dirty="0" smtClean="0">
                <a:solidFill>
                  <a:srgbClr val="FF0000"/>
                </a:solidFill>
                <a:latin typeface="宋体" panose="02010600030101010101" pitchFamily="2" charset="-122"/>
                <a:ea typeface="仿宋_GB2312" pitchFamily="49" charset="-122"/>
              </a:rPr>
              <a:t>，</a:t>
            </a:r>
            <a:r>
              <a:rPr lang="en-US" altLang="zh-CN" sz="2400" dirty="0" smtClean="0">
                <a:solidFill>
                  <a:srgbClr val="FF0000"/>
                </a:solidFill>
                <a:latin typeface="宋体" panose="02010600030101010101" pitchFamily="2" charset="-122"/>
                <a:ea typeface="仿宋_GB2312" pitchFamily="49" charset="-122"/>
              </a:rPr>
              <a:t>ASTM D892</a:t>
            </a:r>
            <a:r>
              <a:rPr lang="zh-CN" altLang="en-US" sz="2400" dirty="0" smtClean="0">
                <a:solidFill>
                  <a:srgbClr val="000000"/>
                </a:solidFill>
                <a:latin typeface="宋体" panose="02010600030101010101" pitchFamily="2" charset="-122"/>
                <a:ea typeface="仿宋_GB2312" pitchFamily="49" charset="-122"/>
              </a:rPr>
              <a:t>。</a:t>
            </a:r>
            <a:endParaRPr lang="zh-CN" altLang="en-US" sz="2400" dirty="0">
              <a:solidFill>
                <a:srgbClr val="000000"/>
              </a:solidFill>
              <a:latin typeface="宋体" panose="02010600030101010101" pitchFamily="2" charset="-122"/>
              <a:ea typeface="仿宋_GB2312" pitchFamily="49" charset="-122"/>
            </a:endParaRPr>
          </a:p>
          <a:p>
            <a:pPr fontAlgn="base">
              <a:lnSpc>
                <a:spcPct val="120000"/>
              </a:lnSpc>
              <a:spcBef>
                <a:spcPct val="50000"/>
              </a:spcBef>
              <a:spcAft>
                <a:spcPct val="0"/>
              </a:spcAft>
              <a:buFont typeface="Wingdings" panose="05000000000000000000" pitchFamily="2" charset="2"/>
              <a:buChar char="Ø"/>
            </a:pPr>
            <a:r>
              <a:rPr lang="zh-CN" altLang="en-US" sz="2400" dirty="0">
                <a:solidFill>
                  <a:srgbClr val="000000"/>
                </a:solidFill>
                <a:ea typeface="仿宋_GB2312" pitchFamily="49" charset="-122"/>
              </a:rPr>
              <a:t>润滑油产生泡沫具有以下危害 ： </a:t>
            </a:r>
          </a:p>
          <a:p>
            <a:pPr lvl="1" fontAlgn="base">
              <a:lnSpc>
                <a:spcPct val="120000"/>
              </a:lnSpc>
              <a:spcBef>
                <a:spcPct val="20000"/>
              </a:spcBef>
              <a:spcAft>
                <a:spcPct val="0"/>
              </a:spcAft>
              <a:buClr>
                <a:srgbClr val="000000"/>
              </a:buClr>
              <a:buFont typeface="Wingdings" panose="05000000000000000000" pitchFamily="2" charset="2"/>
              <a:buChar char="l"/>
            </a:pPr>
            <a:r>
              <a:rPr lang="zh-CN" altLang="en-US" sz="2000" dirty="0">
                <a:solidFill>
                  <a:srgbClr val="000000"/>
                </a:solidFill>
                <a:ea typeface="仿宋_GB2312" pitchFamily="49" charset="-122"/>
              </a:rPr>
              <a:t>大量而稳定的泡沫，易使油品从油箱中溢出；</a:t>
            </a:r>
          </a:p>
          <a:p>
            <a:pPr lvl="1" fontAlgn="base">
              <a:lnSpc>
                <a:spcPct val="120000"/>
              </a:lnSpc>
              <a:spcBef>
                <a:spcPct val="20000"/>
              </a:spcBef>
              <a:spcAft>
                <a:spcPct val="0"/>
              </a:spcAft>
              <a:buClr>
                <a:srgbClr val="000000"/>
              </a:buClr>
              <a:buFont typeface="Wingdings" panose="05000000000000000000" pitchFamily="2" charset="2"/>
              <a:buChar char="l"/>
            </a:pPr>
            <a:r>
              <a:rPr lang="zh-CN" altLang="en-US" sz="2000" dirty="0">
                <a:solidFill>
                  <a:srgbClr val="000000"/>
                </a:solidFill>
                <a:ea typeface="仿宋_GB2312" pitchFamily="49" charset="-122"/>
              </a:rPr>
              <a:t>增大润滑油的压缩性，使油压降低，能量传递不稳定 。</a:t>
            </a:r>
          </a:p>
          <a:p>
            <a:pPr lvl="1" fontAlgn="base">
              <a:lnSpc>
                <a:spcPct val="120000"/>
              </a:lnSpc>
              <a:spcBef>
                <a:spcPct val="20000"/>
              </a:spcBef>
              <a:spcAft>
                <a:spcPct val="0"/>
              </a:spcAft>
              <a:buClr>
                <a:srgbClr val="000000"/>
              </a:buClr>
              <a:buFont typeface="Wingdings" panose="05000000000000000000" pitchFamily="2" charset="2"/>
              <a:buChar char="l"/>
            </a:pPr>
            <a:r>
              <a:rPr lang="zh-CN" altLang="en-US" sz="2000" dirty="0">
                <a:solidFill>
                  <a:srgbClr val="000000"/>
                </a:solidFill>
                <a:ea typeface="仿宋_GB2312" pitchFamily="49" charset="-122"/>
              </a:rPr>
              <a:t>增大润滑油与空气接触面积，加速油品的老化</a:t>
            </a:r>
            <a:r>
              <a:rPr lang="zh-CN" altLang="en-US" sz="2000" dirty="0" smtClean="0">
                <a:solidFill>
                  <a:srgbClr val="000000"/>
                </a:solidFill>
                <a:ea typeface="仿宋_GB2312" pitchFamily="49" charset="-122"/>
              </a:rPr>
              <a:t>。</a:t>
            </a:r>
            <a:endParaRPr lang="zh-CN" altLang="en-US" sz="2400" dirty="0">
              <a:solidFill>
                <a:srgbClr val="CC0000"/>
              </a:solidFill>
              <a:latin typeface="宋体" panose="02010600030101010101" pitchFamily="2" charset="-122"/>
              <a:ea typeface="仿宋_GB2312" pitchFamily="49" charset="-122"/>
            </a:endParaRPr>
          </a:p>
          <a:p>
            <a:pPr fontAlgn="base">
              <a:lnSpc>
                <a:spcPct val="120000"/>
              </a:lnSpc>
              <a:spcBef>
                <a:spcPct val="20000"/>
              </a:spcBef>
              <a:spcAft>
                <a:spcPct val="0"/>
              </a:spcAft>
              <a:buFont typeface="Wingdings" panose="05000000000000000000" pitchFamily="2" charset="2"/>
              <a:buChar char="Ø"/>
            </a:pPr>
            <a:r>
              <a:rPr lang="zh-CN" altLang="en-US" sz="2400" dirty="0">
                <a:solidFill>
                  <a:srgbClr val="CC0000"/>
                </a:solidFill>
                <a:latin typeface="宋体" panose="02010600030101010101" pitchFamily="2" charset="-122"/>
                <a:ea typeface="仿宋_GB2312" pitchFamily="49" charset="-122"/>
              </a:rPr>
              <a:t>为了消除润滑油中的泡沫，通常需要加入抗泡剂，如甲基硅油和非硅抗泡剂</a:t>
            </a:r>
            <a:r>
              <a:rPr lang="zh-CN" altLang="en-US" sz="2800" dirty="0">
                <a:solidFill>
                  <a:srgbClr val="000000"/>
                </a:solidFill>
                <a:latin typeface="宋体" panose="02010600030101010101" pitchFamily="2" charset="-122"/>
                <a:ea typeface="仿宋_GB2312" pitchFamily="49" charset="-122"/>
              </a:rPr>
              <a:t> </a:t>
            </a:r>
          </a:p>
        </p:txBody>
      </p:sp>
    </p:spTree>
    <p:extLst>
      <p:ext uri="{BB962C8B-B14F-4D97-AF65-F5344CB8AC3E}">
        <p14:creationId xmlns:p14="http://schemas.microsoft.com/office/powerpoint/2010/main" val="339539124"/>
      </p:ext>
    </p:extLst>
  </p:cSld>
  <p:clrMapOvr>
    <a:masterClrMapping/>
  </p:clrMapOvr>
  <p:transition spd="slow" advTm="3451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3" name="Rectangle 2"/>
          <p:cNvSpPr>
            <a:spLocks noChangeArrowheads="1"/>
          </p:cNvSpPr>
          <p:nvPr/>
        </p:nvSpPr>
        <p:spPr bwMode="auto">
          <a:xfrm>
            <a:off x="4151312" y="836615"/>
            <a:ext cx="36703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algn="ctr" fontAlgn="base">
              <a:spcBef>
                <a:spcPct val="0"/>
              </a:spcBef>
              <a:spcAft>
                <a:spcPct val="0"/>
              </a:spcAft>
            </a:pPr>
            <a:r>
              <a:rPr lang="zh-CN" altLang="en-US">
                <a:solidFill>
                  <a:srgbClr val="3333CC"/>
                </a:solidFill>
              </a:rPr>
              <a:t>抗乳化性能 </a:t>
            </a:r>
          </a:p>
        </p:txBody>
      </p:sp>
      <p:sp>
        <p:nvSpPr>
          <p:cNvPr id="66564" name="Rectangle 3"/>
          <p:cNvSpPr>
            <a:spLocks noChangeArrowheads="1"/>
          </p:cNvSpPr>
          <p:nvPr/>
        </p:nvSpPr>
        <p:spPr bwMode="auto">
          <a:xfrm>
            <a:off x="243726" y="1748339"/>
            <a:ext cx="7280021" cy="457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fontAlgn="base">
              <a:lnSpc>
                <a:spcPct val="120000"/>
              </a:lnSpc>
              <a:spcBef>
                <a:spcPct val="50000"/>
              </a:spcBef>
              <a:spcAft>
                <a:spcPct val="0"/>
              </a:spcAft>
              <a:buFont typeface="Wingdings" panose="05000000000000000000" pitchFamily="2" charset="2"/>
              <a:buChar char="Ø"/>
            </a:pPr>
            <a:r>
              <a:rPr lang="zh-CN" altLang="en-US" sz="2800" dirty="0">
                <a:solidFill>
                  <a:srgbClr val="000000"/>
                </a:solidFill>
                <a:latin typeface="宋体" panose="02010600030101010101" pitchFamily="2" charset="-122"/>
                <a:ea typeface="仿宋_GB2312" pitchFamily="49" charset="-122"/>
              </a:rPr>
              <a:t>抗乳化性指油品与水混合、乳化后的分水能力，油水分离越快，代表抗乳化性越好，试验方法有</a:t>
            </a:r>
            <a:r>
              <a:rPr lang="en-US" altLang="zh-CN" sz="2800" dirty="0">
                <a:solidFill>
                  <a:srgbClr val="FF0000"/>
                </a:solidFill>
                <a:latin typeface="宋体" panose="02010600030101010101" pitchFamily="2" charset="-122"/>
                <a:ea typeface="仿宋_GB2312" pitchFamily="49" charset="-122"/>
              </a:rPr>
              <a:t>GB/T 7305</a:t>
            </a:r>
            <a:r>
              <a:rPr lang="zh-CN" altLang="en-US" sz="2800" dirty="0">
                <a:solidFill>
                  <a:srgbClr val="FF0000"/>
                </a:solidFill>
                <a:latin typeface="宋体" panose="02010600030101010101" pitchFamily="2" charset="-122"/>
                <a:ea typeface="仿宋_GB2312" pitchFamily="49" charset="-122"/>
              </a:rPr>
              <a:t>和</a:t>
            </a:r>
            <a:r>
              <a:rPr lang="en-US" altLang="zh-CN" sz="2800" dirty="0">
                <a:solidFill>
                  <a:srgbClr val="FF0000"/>
                </a:solidFill>
                <a:latin typeface="宋体" panose="02010600030101010101" pitchFamily="2" charset="-122"/>
                <a:ea typeface="仿宋_GB2312" pitchFamily="49" charset="-122"/>
              </a:rPr>
              <a:t>GB/T 8022</a:t>
            </a:r>
            <a:r>
              <a:rPr lang="en-US" altLang="zh-CN" sz="3200" dirty="0">
                <a:solidFill>
                  <a:srgbClr val="FF0000"/>
                </a:solidFill>
                <a:ea typeface="仿宋_GB2312" pitchFamily="49" charset="-122"/>
              </a:rPr>
              <a:t> </a:t>
            </a:r>
            <a:r>
              <a:rPr lang="en-US" altLang="zh-CN" sz="2800" dirty="0">
                <a:solidFill>
                  <a:srgbClr val="FF0000"/>
                </a:solidFill>
                <a:latin typeface="宋体" panose="02010600030101010101" pitchFamily="2" charset="-122"/>
                <a:ea typeface="仿宋_GB2312" pitchFamily="49" charset="-122"/>
              </a:rPr>
              <a:t>,ASTM D2711</a:t>
            </a:r>
            <a:r>
              <a:rPr lang="zh-CN" altLang="en-US" sz="2800" dirty="0">
                <a:solidFill>
                  <a:srgbClr val="FF0000"/>
                </a:solidFill>
                <a:latin typeface="宋体" panose="02010600030101010101" pitchFamily="2" charset="-122"/>
                <a:ea typeface="仿宋_GB2312" pitchFamily="49" charset="-122"/>
              </a:rPr>
              <a:t>。  </a:t>
            </a:r>
          </a:p>
          <a:p>
            <a:pPr fontAlgn="base">
              <a:lnSpc>
                <a:spcPct val="120000"/>
              </a:lnSpc>
              <a:spcBef>
                <a:spcPct val="50000"/>
              </a:spcBef>
              <a:spcAft>
                <a:spcPct val="0"/>
              </a:spcAft>
              <a:buFont typeface="Wingdings" panose="05000000000000000000" pitchFamily="2" charset="2"/>
              <a:buChar char="Ø"/>
            </a:pPr>
            <a:r>
              <a:rPr lang="zh-CN" altLang="en-US" sz="2800" dirty="0">
                <a:solidFill>
                  <a:srgbClr val="D60093"/>
                </a:solidFill>
                <a:ea typeface="仿宋_GB2312" pitchFamily="49" charset="-122"/>
              </a:rPr>
              <a:t>油品乳化具有以下危害</a:t>
            </a:r>
            <a:r>
              <a:rPr lang="zh-CN" altLang="en-US" sz="2800" dirty="0">
                <a:solidFill>
                  <a:srgbClr val="000000"/>
                </a:solidFill>
                <a:ea typeface="仿宋_GB2312" pitchFamily="49" charset="-122"/>
              </a:rPr>
              <a:t> ： </a:t>
            </a:r>
          </a:p>
          <a:p>
            <a:pPr lvl="1" fontAlgn="base">
              <a:lnSpc>
                <a:spcPct val="120000"/>
              </a:lnSpc>
              <a:spcBef>
                <a:spcPct val="20000"/>
              </a:spcBef>
              <a:spcAft>
                <a:spcPct val="0"/>
              </a:spcAft>
              <a:buClr>
                <a:srgbClr val="CC0000"/>
              </a:buClr>
              <a:buFont typeface="Wingdings" panose="05000000000000000000" pitchFamily="2" charset="2"/>
              <a:buChar char="Ø"/>
            </a:pPr>
            <a:r>
              <a:rPr lang="zh-CN" altLang="en-US" sz="2400" dirty="0">
                <a:solidFill>
                  <a:srgbClr val="33CC33"/>
                </a:solidFill>
                <a:latin typeface="宋体" panose="02010600030101010101" pitchFamily="2" charset="-122"/>
                <a:ea typeface="仿宋_GB2312" pitchFamily="49" charset="-122"/>
              </a:rPr>
              <a:t>降低润滑性能；</a:t>
            </a:r>
          </a:p>
          <a:p>
            <a:pPr lvl="1" fontAlgn="base">
              <a:lnSpc>
                <a:spcPct val="120000"/>
              </a:lnSpc>
              <a:spcBef>
                <a:spcPct val="20000"/>
              </a:spcBef>
              <a:spcAft>
                <a:spcPct val="0"/>
              </a:spcAft>
              <a:buClr>
                <a:srgbClr val="CC0000"/>
              </a:buClr>
              <a:buFont typeface="Wingdings" panose="05000000000000000000" pitchFamily="2" charset="2"/>
              <a:buChar char="Ø"/>
            </a:pPr>
            <a:r>
              <a:rPr lang="zh-CN" altLang="en-US" sz="2400" dirty="0">
                <a:solidFill>
                  <a:srgbClr val="33CC33"/>
                </a:solidFill>
                <a:latin typeface="宋体" panose="02010600030101010101" pitchFamily="2" charset="-122"/>
                <a:ea typeface="仿宋_GB2312" pitchFamily="49" charset="-122"/>
              </a:rPr>
              <a:t>促进油品氧化变质，使润滑系统发生锈蚀；</a:t>
            </a:r>
          </a:p>
          <a:p>
            <a:pPr lvl="1" fontAlgn="base">
              <a:lnSpc>
                <a:spcPct val="120000"/>
              </a:lnSpc>
              <a:spcBef>
                <a:spcPct val="20000"/>
              </a:spcBef>
              <a:spcAft>
                <a:spcPct val="0"/>
              </a:spcAft>
              <a:buClr>
                <a:srgbClr val="CC0000"/>
              </a:buClr>
              <a:buFont typeface="Wingdings" panose="05000000000000000000" pitchFamily="2" charset="2"/>
              <a:buChar char="Ø"/>
            </a:pPr>
            <a:r>
              <a:rPr lang="zh-CN" altLang="en-US" sz="2400" dirty="0">
                <a:solidFill>
                  <a:srgbClr val="33CC33"/>
                </a:solidFill>
                <a:latin typeface="宋体" panose="02010600030101010101" pitchFamily="2" charset="-122"/>
                <a:ea typeface="仿宋_GB2312" pitchFamily="49" charset="-122"/>
              </a:rPr>
              <a:t>油品的氧化、酸性的增加、杂质的混入反过来会使抗乳化性的变差。</a:t>
            </a:r>
          </a:p>
        </p:txBody>
      </p:sp>
      <p:pic>
        <p:nvPicPr>
          <p:cNvPr id="4" name="Picture 4" descr="DSCF00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1617" y="2462164"/>
            <a:ext cx="3946107" cy="296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2833430"/>
      </p:ext>
    </p:extLst>
  </p:cSld>
  <p:clrMapOvr>
    <a:masterClrMapping/>
  </p:clrMapOvr>
  <p:transition spd="slow" advTm="42288"/>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0" y="2587925"/>
            <a:ext cx="12192000" cy="1587260"/>
          </a:xfrm>
          <a:prstGeom prst="rect">
            <a:avLst/>
          </a:prstGeom>
          <a:solidFill>
            <a:schemeClr val="bg1">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sp>
        <p:nvSpPr>
          <p:cNvPr id="2" name="矩形 1"/>
          <p:cNvSpPr/>
          <p:nvPr/>
        </p:nvSpPr>
        <p:spPr>
          <a:xfrm>
            <a:off x="3898217" y="2857727"/>
            <a:ext cx="5109091" cy="959045"/>
          </a:xfrm>
          <a:prstGeom prst="rect">
            <a:avLst/>
          </a:prstGeom>
        </p:spPr>
        <p:txBody>
          <a:bodyPr wrap="none">
            <a:spAutoFit/>
          </a:bodyPr>
          <a:lstStyle/>
          <a:p>
            <a:pPr algn="ctr" eaLnBrk="0" fontAlgn="base" hangingPunct="0">
              <a:lnSpc>
                <a:spcPct val="130000"/>
              </a:lnSpc>
              <a:spcBef>
                <a:spcPct val="0"/>
              </a:spcBef>
              <a:spcAft>
                <a:spcPct val="0"/>
              </a:spcAft>
            </a:pPr>
            <a:r>
              <a:rPr lang="zh-CN" altLang="en-US" sz="4800" b="1" dirty="0" smtClean="0">
                <a:solidFill>
                  <a:srgbClr val="000099"/>
                </a:solidFill>
                <a:latin typeface="微软雅黑" panose="020B0503020204020204" pitchFamily="34" charset="-122"/>
                <a:ea typeface="微软雅黑" panose="020B0503020204020204" pitchFamily="34" charset="-122"/>
                <a:cs typeface="微软雅黑"/>
                <a:sym typeface="???? Light" pitchFamily="2" charset="-122"/>
              </a:rPr>
              <a:t>润滑油的日常管理</a:t>
            </a:r>
            <a:endParaRPr lang="zh-CN" altLang="en-US" sz="4800" b="1" dirty="0">
              <a:solidFill>
                <a:srgbClr val="000099"/>
              </a:solidFill>
              <a:latin typeface="微软雅黑" panose="020B0503020204020204" pitchFamily="34" charset="-122"/>
              <a:ea typeface="微软雅黑" panose="020B0503020204020204" pitchFamily="34" charset="-122"/>
              <a:cs typeface="微软雅黑"/>
              <a:sym typeface="???? Light" pitchFamily="2" charset="-122"/>
            </a:endParaRPr>
          </a:p>
        </p:txBody>
      </p:sp>
    </p:spTree>
    <p:extLst>
      <p:ext uri="{BB962C8B-B14F-4D97-AF65-F5344CB8AC3E}">
        <p14:creationId xmlns:p14="http://schemas.microsoft.com/office/powerpoint/2010/main" val="1527052489"/>
      </p:ext>
    </p:extLst>
  </p:cSld>
  <p:clrMapOvr>
    <a:masterClrMapping/>
  </p:clrMapOvr>
  <p:transition spd="slow" advTm="278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3"/>
          <p:cNvSpPr>
            <a:spLocks noGrp="1" noChangeArrowheads="1"/>
          </p:cNvSpPr>
          <p:nvPr>
            <p:ph type="body" idx="4294967295"/>
          </p:nvPr>
        </p:nvSpPr>
        <p:spPr>
          <a:xfrm>
            <a:off x="1604211" y="1979613"/>
            <a:ext cx="9641305" cy="3089692"/>
          </a:xfrm>
        </p:spPr>
        <p:txBody>
          <a:bodyPr rtlCol="0">
            <a:normAutofit/>
          </a:bodyPr>
          <a:lstStyle/>
          <a:p>
            <a:pPr indent="415614" fontAlgn="auto">
              <a:lnSpc>
                <a:spcPct val="150000"/>
              </a:lnSpc>
              <a:spcBef>
                <a:spcPct val="0"/>
              </a:spcBef>
              <a:spcAft>
                <a:spcPts val="0"/>
              </a:spcAft>
              <a:defRPr/>
            </a:pPr>
            <a:r>
              <a:rPr lang="zh-CN" altLang="en-US" sz="2400" spc="44" dirty="0">
                <a:ln w="11430"/>
                <a:latin typeface="微软雅黑" pitchFamily="34" charset="-122"/>
                <a:ea typeface="微软雅黑" pitchFamily="34" charset="-122"/>
              </a:rPr>
              <a:t>避免接触眼睛。避免吸入润滑油雾、蒸汽或油烟。</a:t>
            </a:r>
          </a:p>
          <a:p>
            <a:pPr indent="415614" fontAlgn="auto">
              <a:lnSpc>
                <a:spcPct val="150000"/>
              </a:lnSpc>
              <a:spcBef>
                <a:spcPct val="0"/>
              </a:spcBef>
              <a:spcAft>
                <a:spcPts val="0"/>
              </a:spcAft>
              <a:defRPr/>
            </a:pPr>
            <a:r>
              <a:rPr lang="zh-CN" altLang="en-US" sz="2400" spc="44" dirty="0">
                <a:ln w="11430"/>
                <a:latin typeface="微软雅黑" pitchFamily="34" charset="-122"/>
                <a:ea typeface="微软雅黑" pitchFamily="34" charset="-122"/>
              </a:rPr>
              <a:t>尽可能避免反复接触或长时间接触润滑油。尽量</a:t>
            </a:r>
            <a:r>
              <a:rPr lang="zh-CN" altLang="en-US" sz="2400" spc="44" dirty="0" smtClean="0">
                <a:ln w="11430"/>
                <a:latin typeface="微软雅黑" pitchFamily="34" charset="-122"/>
                <a:ea typeface="微软雅黑" pitchFamily="34" charset="-122"/>
              </a:rPr>
              <a:t>避免接触</a:t>
            </a:r>
            <a:r>
              <a:rPr lang="zh-CN" altLang="en-US" sz="2400" spc="44" dirty="0">
                <a:ln w="11430"/>
                <a:latin typeface="微软雅黑" pitchFamily="34" charset="-122"/>
                <a:ea typeface="微软雅黑" pitchFamily="34" charset="-122"/>
              </a:rPr>
              <a:t>废油。</a:t>
            </a:r>
          </a:p>
          <a:p>
            <a:pPr indent="415614" fontAlgn="auto">
              <a:lnSpc>
                <a:spcPct val="150000"/>
              </a:lnSpc>
              <a:spcBef>
                <a:spcPct val="0"/>
              </a:spcBef>
              <a:spcAft>
                <a:spcPts val="0"/>
              </a:spcAft>
              <a:defRPr/>
            </a:pPr>
            <a:r>
              <a:rPr lang="zh-CN" altLang="en-US" sz="2400" spc="44" dirty="0">
                <a:ln w="11430"/>
                <a:latin typeface="微软雅黑" pitchFamily="34" charset="-122"/>
                <a:ea typeface="微软雅黑" pitchFamily="34" charset="-122"/>
              </a:rPr>
              <a:t>养成良好的工作习惯。保持工作场所洁净。</a:t>
            </a:r>
          </a:p>
          <a:p>
            <a:pPr indent="415614" fontAlgn="auto">
              <a:lnSpc>
                <a:spcPct val="150000"/>
              </a:lnSpc>
              <a:spcBef>
                <a:spcPct val="0"/>
              </a:spcBef>
              <a:spcAft>
                <a:spcPts val="0"/>
              </a:spcAft>
              <a:defRPr/>
            </a:pPr>
            <a:r>
              <a:rPr lang="zh-CN" altLang="en-US" sz="2400" spc="44" dirty="0">
                <a:ln w="11430"/>
                <a:latin typeface="微软雅黑" pitchFamily="34" charset="-122"/>
                <a:ea typeface="微软雅黑" pitchFamily="34" charset="-122"/>
              </a:rPr>
              <a:t>接触油品后，用肥皂、清洁剂和水彻底洗净。</a:t>
            </a:r>
          </a:p>
        </p:txBody>
      </p:sp>
      <p:sp>
        <p:nvSpPr>
          <p:cNvPr id="34819" name="TextBox 3"/>
          <p:cNvSpPr txBox="1">
            <a:spLocks noChangeArrowheads="1"/>
          </p:cNvSpPr>
          <p:nvPr/>
        </p:nvSpPr>
        <p:spPr bwMode="auto">
          <a:xfrm>
            <a:off x="3034967" y="1141497"/>
            <a:ext cx="5246603" cy="511826"/>
          </a:xfrm>
          <a:prstGeom prst="rect">
            <a:avLst/>
          </a:prstGeom>
          <a:noFill/>
          <a:ln w="9525">
            <a:noFill/>
            <a:miter lim="800000"/>
            <a:headEnd/>
            <a:tailEnd/>
          </a:ln>
        </p:spPr>
        <p:txBody>
          <a:bodyPr wrap="none" lIns="80156" tIns="40078" rIns="80156" bIns="40078">
            <a:spAutoFit/>
          </a:bodyPr>
          <a:lstStyle/>
          <a:p>
            <a:pPr algn="ctr" eaLnBrk="0" hangingPunct="0"/>
            <a:r>
              <a:rPr lang="zh-CN" altLang="en-US" sz="2800" b="1" dirty="0">
                <a:solidFill>
                  <a:srgbClr val="C00000"/>
                </a:solidFill>
                <a:latin typeface="微软雅黑" pitchFamily="34" charset="-122"/>
                <a:ea typeface="微软雅黑" pitchFamily="34" charset="-122"/>
                <a:sym typeface="???? Light"/>
              </a:rPr>
              <a:t>润滑油的日常管理</a:t>
            </a:r>
            <a:r>
              <a:rPr lang="en-US" altLang="zh-CN" sz="2800" b="1" dirty="0">
                <a:solidFill>
                  <a:srgbClr val="C00000"/>
                </a:solidFill>
                <a:latin typeface="微软雅黑" pitchFamily="34" charset="-122"/>
                <a:ea typeface="微软雅黑" pitchFamily="34" charset="-122"/>
                <a:sym typeface="???? Light"/>
              </a:rPr>
              <a:t>——</a:t>
            </a:r>
            <a:r>
              <a:rPr lang="zh-CN" altLang="en-US" sz="2800" b="1" dirty="0">
                <a:solidFill>
                  <a:srgbClr val="C00000"/>
                </a:solidFill>
                <a:latin typeface="微软雅黑" pitchFamily="34" charset="-122"/>
                <a:ea typeface="微软雅黑" pitchFamily="34" charset="-122"/>
                <a:sym typeface="???? Light"/>
              </a:rPr>
              <a:t>健康管理</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60" name="Text Box 5"/>
          <p:cNvSpPr txBox="1">
            <a:spLocks noChangeArrowheads="1"/>
          </p:cNvSpPr>
          <p:nvPr/>
        </p:nvSpPr>
        <p:spPr bwMode="auto">
          <a:xfrm>
            <a:off x="4224340" y="908051"/>
            <a:ext cx="357982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5988">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defTabSz="915988">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defTabSz="915988">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defTabSz="915988">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defTabSz="915988">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defTabSz="915988"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defTabSz="915988"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defTabSz="915988"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defTabSz="915988"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pPr eaLnBrk="0" fontAlgn="base" hangingPunct="0">
              <a:spcBef>
                <a:spcPct val="0"/>
              </a:spcBef>
              <a:spcAft>
                <a:spcPct val="0"/>
              </a:spcAft>
            </a:pPr>
            <a:r>
              <a:rPr lang="zh-CN" altLang="en-US" b="0" dirty="0">
                <a:solidFill>
                  <a:srgbClr val="3333CC"/>
                </a:solidFill>
                <a:latin typeface="微软雅黑" pitchFamily="34" charset="-122"/>
                <a:ea typeface="微软雅黑" pitchFamily="34" charset="-122"/>
              </a:rPr>
              <a:t>润滑剂的种类</a:t>
            </a:r>
          </a:p>
        </p:txBody>
      </p:sp>
      <p:sp>
        <p:nvSpPr>
          <p:cNvPr id="2" name="文本框 1"/>
          <p:cNvSpPr txBox="1"/>
          <p:nvPr/>
        </p:nvSpPr>
        <p:spPr>
          <a:xfrm>
            <a:off x="3182724" y="2139518"/>
            <a:ext cx="2636668" cy="584775"/>
          </a:xfrm>
          <a:prstGeom prst="rect">
            <a:avLst/>
          </a:prstGeom>
          <a:noFill/>
        </p:spPr>
        <p:txBody>
          <a:bodyPr wrap="square" rtlCol="0">
            <a:spAutoFit/>
          </a:bodyPr>
          <a:lstStyle/>
          <a:p>
            <a:pPr marL="285750" indent="-285750">
              <a:buClr>
                <a:srgbClr val="C00000"/>
              </a:buClr>
              <a:buFont typeface="Arial" panose="020B0604020202020204" pitchFamily="34" charset="0"/>
              <a:buChar char="•"/>
            </a:pPr>
            <a:r>
              <a:rPr lang="zh-CN" altLang="en-US" sz="3200" dirty="0" smtClean="0">
                <a:latin typeface="微软雅黑" pitchFamily="34" charset="-122"/>
                <a:ea typeface="微软雅黑" pitchFamily="34" charset="-122"/>
              </a:rPr>
              <a:t>固体润滑剂</a:t>
            </a:r>
            <a:endParaRPr lang="en-US" altLang="zh-CN" sz="3200" dirty="0" smtClean="0">
              <a:latin typeface="微软雅黑" pitchFamily="34" charset="-122"/>
              <a:ea typeface="微软雅黑" pitchFamily="34" charset="-122"/>
            </a:endParaRPr>
          </a:p>
        </p:txBody>
      </p:sp>
      <p:sp>
        <p:nvSpPr>
          <p:cNvPr id="3" name="文本框 2"/>
          <p:cNvSpPr txBox="1"/>
          <p:nvPr/>
        </p:nvSpPr>
        <p:spPr>
          <a:xfrm>
            <a:off x="6405949" y="2139518"/>
            <a:ext cx="2986626" cy="584775"/>
          </a:xfrm>
          <a:prstGeom prst="rect">
            <a:avLst/>
          </a:prstGeom>
          <a:noFill/>
        </p:spPr>
        <p:txBody>
          <a:bodyPr wrap="square" rtlCol="0">
            <a:spAutoFit/>
          </a:bodyPr>
          <a:lstStyle/>
          <a:p>
            <a:pPr marL="285750" indent="-285750">
              <a:buClr>
                <a:srgbClr val="C00000"/>
              </a:buClr>
              <a:buFont typeface="Arial" panose="020B0604020202020204" pitchFamily="34" charset="0"/>
              <a:buChar char="•"/>
            </a:pPr>
            <a:r>
              <a:rPr lang="zh-CN" altLang="en-US" sz="3200" dirty="0" smtClean="0">
                <a:latin typeface="微软雅黑" pitchFamily="34" charset="-122"/>
                <a:ea typeface="微软雅黑" pitchFamily="34" charset="-122"/>
              </a:rPr>
              <a:t>半固体润滑剂</a:t>
            </a:r>
            <a:endParaRPr lang="zh-CN" altLang="en-US" sz="3200" dirty="0">
              <a:latin typeface="微软雅黑" pitchFamily="34" charset="-122"/>
              <a:ea typeface="微软雅黑" pitchFamily="34" charset="-122"/>
            </a:endParaRPr>
          </a:p>
        </p:txBody>
      </p:sp>
      <p:sp>
        <p:nvSpPr>
          <p:cNvPr id="4" name="文本框 3"/>
          <p:cNvSpPr txBox="1"/>
          <p:nvPr/>
        </p:nvSpPr>
        <p:spPr>
          <a:xfrm>
            <a:off x="3857430" y="2724293"/>
            <a:ext cx="1961964" cy="830997"/>
          </a:xfrm>
          <a:prstGeom prst="rect">
            <a:avLst/>
          </a:prstGeom>
          <a:noFill/>
        </p:spPr>
        <p:txBody>
          <a:bodyPr wrap="square" rtlCol="0">
            <a:spAutoFit/>
          </a:bodyPr>
          <a:lstStyle/>
          <a:p>
            <a:pPr marL="285750" indent="-285750">
              <a:buClr>
                <a:srgbClr val="C00000"/>
              </a:buClr>
              <a:buFont typeface="Arial" panose="020B0604020202020204" pitchFamily="34" charset="0"/>
              <a:buChar char="•"/>
            </a:pPr>
            <a:r>
              <a:rPr lang="zh-CN" altLang="en-US" sz="2400" dirty="0" smtClean="0">
                <a:latin typeface="微软雅黑" pitchFamily="34" charset="-122"/>
                <a:ea typeface="微软雅黑" pitchFamily="34" charset="-122"/>
              </a:rPr>
              <a:t>石墨</a:t>
            </a:r>
            <a:endParaRPr lang="en-US" altLang="zh-CN" sz="2400" dirty="0" smtClean="0">
              <a:latin typeface="微软雅黑" pitchFamily="34" charset="-122"/>
              <a:ea typeface="微软雅黑" pitchFamily="34" charset="-122"/>
            </a:endParaRPr>
          </a:p>
          <a:p>
            <a:pPr marL="342900" indent="-342900">
              <a:buClr>
                <a:srgbClr val="C00000"/>
              </a:buClr>
              <a:buFont typeface="Arial" panose="020B0604020202020204" pitchFamily="34" charset="0"/>
              <a:buChar char="•"/>
            </a:pPr>
            <a:r>
              <a:rPr lang="zh-CN" altLang="en-US" sz="2400" dirty="0" smtClean="0">
                <a:latin typeface="微软雅黑" pitchFamily="34" charset="-122"/>
                <a:ea typeface="微软雅黑" pitchFamily="34" charset="-122"/>
              </a:rPr>
              <a:t>二硫化钼</a:t>
            </a:r>
            <a:endParaRPr lang="en-US" altLang="zh-CN" sz="2400" dirty="0">
              <a:latin typeface="微软雅黑" pitchFamily="34" charset="-122"/>
              <a:ea typeface="微软雅黑" pitchFamily="34" charset="-122"/>
            </a:endParaRPr>
          </a:p>
        </p:txBody>
      </p:sp>
      <p:sp>
        <p:nvSpPr>
          <p:cNvPr id="5" name="文本框 4"/>
          <p:cNvSpPr txBox="1"/>
          <p:nvPr/>
        </p:nvSpPr>
        <p:spPr>
          <a:xfrm>
            <a:off x="3182726" y="3730413"/>
            <a:ext cx="2564215" cy="584775"/>
          </a:xfrm>
          <a:prstGeom prst="rect">
            <a:avLst/>
          </a:prstGeom>
          <a:noFill/>
        </p:spPr>
        <p:txBody>
          <a:bodyPr wrap="square" rtlCol="0">
            <a:spAutoFit/>
          </a:bodyPr>
          <a:lstStyle/>
          <a:p>
            <a:pPr marL="285750" indent="-285750">
              <a:buClr>
                <a:srgbClr val="C00000"/>
              </a:buClr>
              <a:buFont typeface="Arial" panose="020B0604020202020204" pitchFamily="34" charset="0"/>
              <a:buChar char="•"/>
            </a:pPr>
            <a:r>
              <a:rPr lang="zh-CN" altLang="en-US" sz="3200" dirty="0">
                <a:latin typeface="微软雅黑" pitchFamily="34" charset="-122"/>
                <a:ea typeface="微软雅黑" pitchFamily="34" charset="-122"/>
              </a:rPr>
              <a:t>气体润滑</a:t>
            </a:r>
            <a:r>
              <a:rPr lang="zh-CN" altLang="en-US" sz="3200" dirty="0" smtClean="0">
                <a:latin typeface="微软雅黑" pitchFamily="34" charset="-122"/>
                <a:ea typeface="微软雅黑" pitchFamily="34" charset="-122"/>
              </a:rPr>
              <a:t>剂</a:t>
            </a:r>
            <a:endParaRPr lang="en-US" altLang="zh-CN" sz="3200" dirty="0">
              <a:latin typeface="微软雅黑" pitchFamily="34" charset="-122"/>
              <a:ea typeface="微软雅黑" pitchFamily="34" charset="-122"/>
            </a:endParaRPr>
          </a:p>
        </p:txBody>
      </p:sp>
      <p:sp>
        <p:nvSpPr>
          <p:cNvPr id="6" name="文本框 5"/>
          <p:cNvSpPr txBox="1"/>
          <p:nvPr/>
        </p:nvSpPr>
        <p:spPr>
          <a:xfrm>
            <a:off x="3857430" y="4315190"/>
            <a:ext cx="2273865" cy="830997"/>
          </a:xfrm>
          <a:prstGeom prst="rect">
            <a:avLst/>
          </a:prstGeom>
          <a:noFill/>
        </p:spPr>
        <p:txBody>
          <a:bodyPr wrap="square" rtlCol="0">
            <a:spAutoFit/>
          </a:bodyPr>
          <a:lstStyle/>
          <a:p>
            <a:pPr marL="285750" indent="-285750">
              <a:buClr>
                <a:srgbClr val="C00000"/>
              </a:buClr>
              <a:buFont typeface="Arial" panose="020B0604020202020204" pitchFamily="34" charset="0"/>
              <a:buChar char="•"/>
            </a:pPr>
            <a:r>
              <a:rPr lang="zh-CN" altLang="en-US" sz="2400" dirty="0" smtClean="0">
                <a:latin typeface="微软雅黑" pitchFamily="34" charset="-122"/>
                <a:ea typeface="微软雅黑" pitchFamily="34" charset="-122"/>
              </a:rPr>
              <a:t>空气</a:t>
            </a:r>
            <a:endParaRPr lang="en-US" altLang="zh-CN" sz="2400" dirty="0" smtClean="0">
              <a:latin typeface="微软雅黑" pitchFamily="34" charset="-122"/>
              <a:ea typeface="微软雅黑" pitchFamily="34" charset="-122"/>
            </a:endParaRPr>
          </a:p>
          <a:p>
            <a:pPr marL="285750" indent="-285750">
              <a:buClr>
                <a:srgbClr val="C00000"/>
              </a:buClr>
              <a:buFont typeface="Arial" panose="020B0604020202020204" pitchFamily="34" charset="0"/>
              <a:buChar char="•"/>
            </a:pPr>
            <a:r>
              <a:rPr lang="zh-CN" altLang="en-US" sz="2400" dirty="0" smtClean="0">
                <a:latin typeface="微软雅黑" pitchFamily="34" charset="-122"/>
                <a:ea typeface="微软雅黑" pitchFamily="34" charset="-122"/>
              </a:rPr>
              <a:t>油雾</a:t>
            </a:r>
            <a:endParaRPr lang="zh-CN" altLang="en-US" sz="2400" dirty="0">
              <a:latin typeface="微软雅黑" pitchFamily="34" charset="-122"/>
              <a:ea typeface="微软雅黑" pitchFamily="34" charset="-122"/>
            </a:endParaRPr>
          </a:p>
        </p:txBody>
      </p:sp>
      <p:sp>
        <p:nvSpPr>
          <p:cNvPr id="7" name="文本框 6"/>
          <p:cNvSpPr txBox="1"/>
          <p:nvPr/>
        </p:nvSpPr>
        <p:spPr>
          <a:xfrm>
            <a:off x="7195349" y="2724293"/>
            <a:ext cx="2253451" cy="467436"/>
          </a:xfrm>
          <a:prstGeom prst="rect">
            <a:avLst/>
          </a:prstGeom>
          <a:noFill/>
        </p:spPr>
        <p:txBody>
          <a:bodyPr wrap="square" rtlCol="0">
            <a:spAutoFit/>
          </a:bodyPr>
          <a:lstStyle/>
          <a:p>
            <a:pPr marL="285750" indent="-285750">
              <a:buClr>
                <a:srgbClr val="C00000"/>
              </a:buClr>
              <a:buFont typeface="Arial" panose="020B0604020202020204" pitchFamily="34" charset="0"/>
              <a:buChar char="•"/>
            </a:pPr>
            <a:r>
              <a:rPr lang="zh-CN" altLang="en-US" sz="2400" dirty="0" smtClean="0">
                <a:latin typeface="微软雅黑" pitchFamily="34" charset="-122"/>
                <a:ea typeface="微软雅黑" pitchFamily="34" charset="-122"/>
              </a:rPr>
              <a:t>润滑脂</a:t>
            </a:r>
            <a:endParaRPr lang="zh-CN" altLang="en-US" sz="2400" dirty="0">
              <a:solidFill>
                <a:srgbClr val="FF0000"/>
              </a:solidFill>
              <a:latin typeface="微软雅黑" pitchFamily="34" charset="-122"/>
              <a:ea typeface="微软雅黑" pitchFamily="34" charset="-122"/>
            </a:endParaRPr>
          </a:p>
        </p:txBody>
      </p:sp>
      <p:sp>
        <p:nvSpPr>
          <p:cNvPr id="8" name="文本框 7"/>
          <p:cNvSpPr txBox="1"/>
          <p:nvPr/>
        </p:nvSpPr>
        <p:spPr>
          <a:xfrm>
            <a:off x="6405948" y="3730412"/>
            <a:ext cx="2920754" cy="584775"/>
          </a:xfrm>
          <a:prstGeom prst="rect">
            <a:avLst/>
          </a:prstGeom>
          <a:noFill/>
        </p:spPr>
        <p:txBody>
          <a:bodyPr wrap="square" rtlCol="0">
            <a:spAutoFit/>
          </a:bodyPr>
          <a:lstStyle/>
          <a:p>
            <a:pPr marL="285750" indent="-285750">
              <a:buClr>
                <a:srgbClr val="C00000"/>
              </a:buClr>
              <a:buFont typeface="Arial" panose="020B0604020202020204" pitchFamily="34" charset="0"/>
              <a:buChar char="•"/>
            </a:pPr>
            <a:r>
              <a:rPr lang="zh-CN" altLang="en-US" sz="3200" dirty="0" smtClean="0">
                <a:latin typeface="微软雅黑" pitchFamily="34" charset="-122"/>
                <a:ea typeface="微软雅黑" pitchFamily="34" charset="-122"/>
              </a:rPr>
              <a:t>液体润滑剂</a:t>
            </a:r>
            <a:endParaRPr lang="zh-CN" altLang="en-US" sz="3200" dirty="0">
              <a:latin typeface="微软雅黑" pitchFamily="34" charset="-122"/>
              <a:ea typeface="微软雅黑" pitchFamily="34" charset="-122"/>
            </a:endParaRPr>
          </a:p>
        </p:txBody>
      </p:sp>
      <p:sp>
        <p:nvSpPr>
          <p:cNvPr id="9" name="文本框 8"/>
          <p:cNvSpPr txBox="1"/>
          <p:nvPr/>
        </p:nvSpPr>
        <p:spPr>
          <a:xfrm>
            <a:off x="7193486" y="4315189"/>
            <a:ext cx="2343705" cy="1200329"/>
          </a:xfrm>
          <a:prstGeom prst="rect">
            <a:avLst/>
          </a:prstGeom>
          <a:noFill/>
        </p:spPr>
        <p:txBody>
          <a:bodyPr wrap="square" rtlCol="0">
            <a:spAutoFit/>
          </a:bodyPr>
          <a:lstStyle/>
          <a:p>
            <a:pPr marL="285750" indent="-285750">
              <a:buClr>
                <a:srgbClr val="C00000"/>
              </a:buClr>
              <a:buFont typeface="Arial" panose="020B0604020202020204" pitchFamily="34" charset="0"/>
              <a:buChar char="•"/>
            </a:pPr>
            <a:r>
              <a:rPr lang="zh-CN" altLang="en-US" sz="2400" dirty="0" smtClean="0">
                <a:latin typeface="微软雅黑" pitchFamily="34" charset="-122"/>
                <a:ea typeface="微软雅黑" pitchFamily="34" charset="-122"/>
              </a:rPr>
              <a:t>矿物基</a:t>
            </a:r>
            <a:endParaRPr lang="en-US" altLang="zh-CN" sz="2400" dirty="0" smtClean="0">
              <a:latin typeface="微软雅黑" pitchFamily="34" charset="-122"/>
              <a:ea typeface="微软雅黑" pitchFamily="34" charset="-122"/>
            </a:endParaRPr>
          </a:p>
          <a:p>
            <a:pPr marL="285750" indent="-285750">
              <a:buClr>
                <a:srgbClr val="C00000"/>
              </a:buClr>
              <a:buFont typeface="Arial" panose="020B0604020202020204" pitchFamily="34" charset="0"/>
              <a:buChar char="•"/>
            </a:pPr>
            <a:r>
              <a:rPr lang="zh-CN" altLang="en-US" sz="2400" dirty="0">
                <a:latin typeface="微软雅黑" pitchFamily="34" charset="-122"/>
                <a:ea typeface="微软雅黑" pitchFamily="34" charset="-122"/>
              </a:rPr>
              <a:t>合成</a:t>
            </a:r>
            <a:r>
              <a:rPr lang="zh-CN" altLang="en-US" sz="2400" dirty="0" smtClean="0">
                <a:latin typeface="微软雅黑" pitchFamily="34" charset="-122"/>
                <a:ea typeface="微软雅黑" pitchFamily="34" charset="-122"/>
              </a:rPr>
              <a:t>基</a:t>
            </a:r>
            <a:endParaRPr lang="en-US" altLang="zh-CN" sz="2400" dirty="0" smtClean="0">
              <a:latin typeface="微软雅黑" pitchFamily="34" charset="-122"/>
              <a:ea typeface="微软雅黑" pitchFamily="34" charset="-122"/>
            </a:endParaRPr>
          </a:p>
          <a:p>
            <a:pPr marL="285750" indent="-285750">
              <a:buClr>
                <a:srgbClr val="C00000"/>
              </a:buClr>
              <a:buFont typeface="Arial" panose="020B0604020202020204" pitchFamily="34" charset="0"/>
              <a:buChar char="•"/>
            </a:pPr>
            <a:r>
              <a:rPr lang="zh-CN" altLang="en-US" sz="2400" dirty="0">
                <a:latin typeface="微软雅黑" pitchFamily="34" charset="-122"/>
                <a:ea typeface="微软雅黑" pitchFamily="34" charset="-122"/>
              </a:rPr>
              <a:t>动植物油</a:t>
            </a:r>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7191" y="1846157"/>
            <a:ext cx="1674265" cy="1674265"/>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1508" y="2139519"/>
            <a:ext cx="1832834" cy="1380902"/>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5913" y="3778670"/>
            <a:ext cx="1808427" cy="1367515"/>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37192" y="3846571"/>
            <a:ext cx="1759308" cy="1307594"/>
          </a:xfrm>
          <a:prstGeom prst="rect">
            <a:avLst/>
          </a:prstGeom>
        </p:spPr>
      </p:pic>
    </p:spTree>
    <p:extLst>
      <p:ext uri="{BB962C8B-B14F-4D97-AF65-F5344CB8AC3E}">
        <p14:creationId xmlns:p14="http://schemas.microsoft.com/office/powerpoint/2010/main" val="4186129732"/>
      </p:ext>
    </p:extLst>
  </p:cSld>
  <p:clrMapOvr>
    <a:masterClrMapping/>
  </p:clrMapOvr>
  <p:transition spd="slow" advTm="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3"/>
          <p:cNvSpPr>
            <a:spLocks noGrp="1" noChangeArrowheads="1"/>
          </p:cNvSpPr>
          <p:nvPr>
            <p:ph type="body" idx="4294967295"/>
          </p:nvPr>
        </p:nvSpPr>
        <p:spPr>
          <a:xfrm>
            <a:off x="625642" y="1706396"/>
            <a:ext cx="11245515" cy="3954462"/>
          </a:xfrm>
        </p:spPr>
        <p:txBody>
          <a:bodyPr rtlCol="0">
            <a:normAutofit/>
          </a:bodyPr>
          <a:lstStyle/>
          <a:p>
            <a:pPr indent="415614" fontAlgn="auto">
              <a:lnSpc>
                <a:spcPct val="160000"/>
              </a:lnSpc>
              <a:spcBef>
                <a:spcPct val="0"/>
              </a:spcBef>
              <a:spcAft>
                <a:spcPts val="0"/>
              </a:spcAft>
              <a:defRPr/>
            </a:pPr>
            <a:r>
              <a:rPr lang="zh-CN" altLang="en-US" sz="2400" spc="44" dirty="0">
                <a:ln w="11430"/>
                <a:latin typeface="微软雅黑" pitchFamily="34" charset="-122"/>
                <a:ea typeface="微软雅黑" pitchFamily="34" charset="-122"/>
              </a:rPr>
              <a:t>润滑油闪点一般均大于</a:t>
            </a:r>
            <a:r>
              <a:rPr lang="en-US" altLang="zh-CN" sz="2400" spc="44" dirty="0">
                <a:ln w="11430"/>
                <a:latin typeface="微软雅黑" pitchFamily="34" charset="-122"/>
                <a:ea typeface="微软雅黑" pitchFamily="34" charset="-122"/>
              </a:rPr>
              <a:t>180℃</a:t>
            </a:r>
            <a:r>
              <a:rPr lang="zh-CN" altLang="en-US" sz="2400" spc="44" dirty="0">
                <a:ln w="11430"/>
                <a:latin typeface="微软雅黑" pitchFamily="34" charset="-122"/>
                <a:ea typeface="微软雅黑" pitchFamily="34" charset="-122"/>
              </a:rPr>
              <a:t>。</a:t>
            </a:r>
          </a:p>
          <a:p>
            <a:pPr indent="415614" fontAlgn="auto">
              <a:lnSpc>
                <a:spcPct val="160000"/>
              </a:lnSpc>
              <a:spcBef>
                <a:spcPct val="0"/>
              </a:spcBef>
              <a:spcAft>
                <a:spcPts val="0"/>
              </a:spcAft>
              <a:defRPr/>
            </a:pPr>
            <a:r>
              <a:rPr lang="zh-CN" altLang="en-US" sz="2400" spc="44" dirty="0">
                <a:ln w="11430"/>
                <a:latin typeface="微软雅黑" pitchFamily="34" charset="-122"/>
                <a:ea typeface="微软雅黑" pitchFamily="34" charset="-122"/>
              </a:rPr>
              <a:t>如果发生火灾，应使用泡沫、干粉进行灭火</a:t>
            </a:r>
            <a:r>
              <a:rPr lang="zh-CN" altLang="en-US" sz="2400" spc="44" dirty="0" smtClean="0">
                <a:ln w="11430"/>
                <a:latin typeface="微软雅黑" pitchFamily="34" charset="-122"/>
                <a:ea typeface="微软雅黑" pitchFamily="34" charset="-122"/>
              </a:rPr>
              <a:t>。不能用</a:t>
            </a:r>
            <a:r>
              <a:rPr lang="zh-CN" altLang="en-US" sz="2400" spc="44" dirty="0">
                <a:ln w="11430"/>
                <a:latin typeface="微软雅黑" pitchFamily="34" charset="-122"/>
                <a:ea typeface="微软雅黑" pitchFamily="34" charset="-122"/>
              </a:rPr>
              <a:t>水柱直接</a:t>
            </a:r>
            <a:r>
              <a:rPr lang="zh-CN" altLang="en-US" sz="2400" spc="44" dirty="0" smtClean="0">
                <a:ln w="11430"/>
                <a:latin typeface="微软雅黑" pitchFamily="34" charset="-122"/>
                <a:ea typeface="微软雅黑" pitchFamily="34" charset="-122"/>
              </a:rPr>
              <a:t>喷射</a:t>
            </a:r>
            <a:r>
              <a:rPr lang="zh-CN" altLang="en-US" sz="2400" spc="44" dirty="0">
                <a:ln w="11430"/>
                <a:latin typeface="微软雅黑" pitchFamily="34" charset="-122"/>
                <a:ea typeface="微软雅黑" pitchFamily="34" charset="-122"/>
              </a:rPr>
              <a:t>灭火</a:t>
            </a:r>
            <a:r>
              <a:rPr lang="zh-CN" altLang="en-US" sz="2400" spc="44" dirty="0" smtClean="0">
                <a:ln w="11430"/>
                <a:latin typeface="微软雅黑" pitchFamily="34" charset="-122"/>
                <a:ea typeface="微软雅黑" pitchFamily="34" charset="-122"/>
              </a:rPr>
              <a:t>。</a:t>
            </a:r>
            <a:endParaRPr lang="zh-CN" altLang="en-US" sz="2400" spc="44" dirty="0">
              <a:ln w="11430"/>
              <a:latin typeface="微软雅黑" pitchFamily="34" charset="-122"/>
              <a:ea typeface="微软雅黑" pitchFamily="34" charset="-122"/>
            </a:endParaRPr>
          </a:p>
          <a:p>
            <a:pPr indent="415614" fontAlgn="auto">
              <a:lnSpc>
                <a:spcPct val="160000"/>
              </a:lnSpc>
              <a:spcBef>
                <a:spcPct val="0"/>
              </a:spcBef>
              <a:spcAft>
                <a:spcPts val="0"/>
              </a:spcAft>
              <a:defRPr/>
            </a:pPr>
            <a:r>
              <a:rPr lang="zh-CN" altLang="en-US" sz="2400" spc="44" dirty="0" smtClean="0">
                <a:ln w="11430"/>
                <a:latin typeface="微软雅黑" pitchFamily="34" charset="-122"/>
                <a:ea typeface="微软雅黑" pitchFamily="34" charset="-122"/>
              </a:rPr>
              <a:t>润滑油</a:t>
            </a:r>
            <a:r>
              <a:rPr lang="zh-CN" altLang="en-US" sz="2400" spc="44" dirty="0">
                <a:ln w="11430"/>
                <a:latin typeface="微软雅黑" pitchFamily="34" charset="-122"/>
                <a:ea typeface="微软雅黑" pitchFamily="34" charset="-122"/>
              </a:rPr>
              <a:t>着火可能释放有毒的油蒸汽、大量烟雾、二氧化碳和其他危险气体。</a:t>
            </a:r>
          </a:p>
        </p:txBody>
      </p:sp>
      <p:sp>
        <p:nvSpPr>
          <p:cNvPr id="35843" name="TextBox 4"/>
          <p:cNvSpPr txBox="1">
            <a:spLocks noChangeArrowheads="1"/>
          </p:cNvSpPr>
          <p:nvPr/>
        </p:nvSpPr>
        <p:spPr bwMode="auto">
          <a:xfrm>
            <a:off x="2262941" y="883320"/>
            <a:ext cx="5974367" cy="573381"/>
          </a:xfrm>
          <a:prstGeom prst="rect">
            <a:avLst/>
          </a:prstGeom>
          <a:noFill/>
          <a:ln w="9525">
            <a:noFill/>
            <a:miter lim="800000"/>
            <a:headEnd/>
            <a:tailEnd/>
          </a:ln>
        </p:spPr>
        <p:txBody>
          <a:bodyPr wrap="none" lIns="80156" tIns="40078" rIns="80156" bIns="40078">
            <a:spAutoFit/>
          </a:bodyPr>
          <a:lstStyle/>
          <a:p>
            <a:pPr algn="ctr" eaLnBrk="0" hangingPunct="0"/>
            <a:r>
              <a:rPr lang="zh-CN" altLang="en-US" sz="3200" b="1" dirty="0">
                <a:solidFill>
                  <a:srgbClr val="C00000"/>
                </a:solidFill>
                <a:latin typeface="微软雅黑" pitchFamily="34" charset="-122"/>
                <a:ea typeface="微软雅黑" pitchFamily="34" charset="-122"/>
                <a:sym typeface="???? Light"/>
              </a:rPr>
              <a:t>润滑油的日常管理</a:t>
            </a:r>
            <a:r>
              <a:rPr lang="en-US" altLang="zh-CN" sz="3200" b="1" dirty="0">
                <a:solidFill>
                  <a:srgbClr val="C00000"/>
                </a:solidFill>
                <a:latin typeface="微软雅黑" pitchFamily="34" charset="-122"/>
                <a:ea typeface="微软雅黑" pitchFamily="34" charset="-122"/>
                <a:sym typeface="???? Light"/>
              </a:rPr>
              <a:t>——</a:t>
            </a:r>
            <a:r>
              <a:rPr lang="zh-CN" altLang="en-US" sz="3200" b="1" dirty="0">
                <a:solidFill>
                  <a:srgbClr val="C00000"/>
                </a:solidFill>
                <a:latin typeface="微软雅黑" pitchFamily="34" charset="-122"/>
                <a:ea typeface="微软雅黑" pitchFamily="34" charset="-122"/>
                <a:sym typeface="???? Light"/>
              </a:rPr>
              <a:t>防火管理</a:t>
            </a:r>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3"/>
          <p:cNvSpPr>
            <a:spLocks noGrp="1" noChangeArrowheads="1"/>
          </p:cNvSpPr>
          <p:nvPr>
            <p:ph type="body" idx="4294967295"/>
          </p:nvPr>
        </p:nvSpPr>
        <p:spPr>
          <a:xfrm>
            <a:off x="476251" y="2071688"/>
            <a:ext cx="11334749" cy="2917407"/>
          </a:xfrm>
        </p:spPr>
        <p:txBody>
          <a:bodyPr rtlCol="0">
            <a:noAutofit/>
          </a:bodyPr>
          <a:lstStyle/>
          <a:p>
            <a:pPr indent="415614" fontAlgn="auto">
              <a:lnSpc>
                <a:spcPct val="160000"/>
              </a:lnSpc>
              <a:spcBef>
                <a:spcPct val="0"/>
              </a:spcBef>
              <a:spcAft>
                <a:spcPts val="0"/>
              </a:spcAft>
              <a:defRPr/>
            </a:pPr>
            <a:r>
              <a:rPr lang="zh-CN" altLang="en-US" sz="2400" spc="44" dirty="0">
                <a:ln w="11430"/>
                <a:latin typeface="微软雅黑" pitchFamily="34" charset="-122"/>
                <a:ea typeface="微软雅黑" pitchFamily="34" charset="-122"/>
              </a:rPr>
              <a:t>选择有资质的人员或公司来处理废油。</a:t>
            </a:r>
          </a:p>
          <a:p>
            <a:pPr indent="415614" fontAlgn="auto">
              <a:lnSpc>
                <a:spcPct val="160000"/>
              </a:lnSpc>
              <a:spcBef>
                <a:spcPct val="0"/>
              </a:spcBef>
              <a:spcAft>
                <a:spcPts val="0"/>
              </a:spcAft>
              <a:defRPr/>
            </a:pPr>
            <a:r>
              <a:rPr lang="zh-CN" altLang="en-US" sz="2400" spc="44" dirty="0">
                <a:ln w="11430"/>
                <a:latin typeface="微软雅黑" pitchFamily="34" charset="-122"/>
                <a:ea typeface="微软雅黑" pitchFamily="34" charset="-122"/>
              </a:rPr>
              <a:t>在满足排放要求的情况下，可以考虑焚烧处理。</a:t>
            </a:r>
          </a:p>
          <a:p>
            <a:pPr indent="415614" fontAlgn="auto">
              <a:lnSpc>
                <a:spcPct val="160000"/>
              </a:lnSpc>
              <a:spcBef>
                <a:spcPct val="0"/>
              </a:spcBef>
              <a:spcAft>
                <a:spcPts val="0"/>
              </a:spcAft>
              <a:defRPr/>
            </a:pPr>
            <a:r>
              <a:rPr lang="zh-CN" altLang="en-US" sz="2400" spc="44" dirty="0" smtClean="0">
                <a:ln w="11430"/>
                <a:latin typeface="微软雅黑" pitchFamily="34" charset="-122"/>
                <a:ea typeface="微软雅黑" pitchFamily="34" charset="-122"/>
              </a:rPr>
              <a:t>发生</a:t>
            </a:r>
            <a:r>
              <a:rPr lang="zh-CN" altLang="en-US" sz="2400" spc="44" dirty="0">
                <a:ln w="11430"/>
                <a:latin typeface="微软雅黑" pitchFamily="34" charset="-122"/>
                <a:ea typeface="微软雅黑" pitchFamily="34" charset="-122"/>
              </a:rPr>
              <a:t>溢油后，应尽量避免扩散。使用沙子或其他吸附材料回收溢油。使用过的吸附材料应以安全方式处理。</a:t>
            </a:r>
          </a:p>
        </p:txBody>
      </p:sp>
      <p:sp>
        <p:nvSpPr>
          <p:cNvPr id="36867" name="TextBox 4"/>
          <p:cNvSpPr txBox="1">
            <a:spLocks noChangeArrowheads="1"/>
          </p:cNvSpPr>
          <p:nvPr/>
        </p:nvSpPr>
        <p:spPr bwMode="auto">
          <a:xfrm>
            <a:off x="2381251" y="1428751"/>
            <a:ext cx="5246603" cy="511826"/>
          </a:xfrm>
          <a:prstGeom prst="rect">
            <a:avLst/>
          </a:prstGeom>
          <a:noFill/>
          <a:ln w="9525">
            <a:noFill/>
            <a:miter lim="800000"/>
            <a:headEnd/>
            <a:tailEnd/>
          </a:ln>
        </p:spPr>
        <p:txBody>
          <a:bodyPr wrap="none" lIns="80156" tIns="40078" rIns="80156" bIns="40078">
            <a:spAutoFit/>
          </a:bodyPr>
          <a:lstStyle/>
          <a:p>
            <a:pPr algn="ctr" eaLnBrk="0" hangingPunct="0"/>
            <a:r>
              <a:rPr lang="zh-CN" altLang="en-US" sz="2800" b="1" dirty="0">
                <a:solidFill>
                  <a:srgbClr val="C00000"/>
                </a:solidFill>
                <a:latin typeface="微软雅黑" pitchFamily="34" charset="-122"/>
                <a:ea typeface="微软雅黑" pitchFamily="34" charset="-122"/>
                <a:sym typeface="???? Light"/>
              </a:rPr>
              <a:t>润滑油的日常管理</a:t>
            </a:r>
            <a:r>
              <a:rPr lang="en-US" altLang="zh-CN" sz="2800" b="1" dirty="0">
                <a:solidFill>
                  <a:srgbClr val="C00000"/>
                </a:solidFill>
                <a:latin typeface="微软雅黑" pitchFamily="34" charset="-122"/>
                <a:ea typeface="微软雅黑" pitchFamily="34" charset="-122"/>
                <a:sym typeface="???? Light"/>
              </a:rPr>
              <a:t>——</a:t>
            </a:r>
            <a:r>
              <a:rPr lang="zh-CN" altLang="en-US" sz="2800" b="1" dirty="0">
                <a:solidFill>
                  <a:srgbClr val="C00000"/>
                </a:solidFill>
                <a:latin typeface="微软雅黑" pitchFamily="34" charset="-122"/>
                <a:ea typeface="微软雅黑" pitchFamily="34" charset="-122"/>
                <a:sym typeface="???? Light"/>
              </a:rPr>
              <a:t>环保管理</a:t>
            </a:r>
          </a:p>
        </p:txBody>
      </p:sp>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3"/>
          <p:cNvSpPr>
            <a:spLocks noGrp="1" noChangeArrowheads="1"/>
          </p:cNvSpPr>
          <p:nvPr>
            <p:ph type="body" idx="4294967295"/>
          </p:nvPr>
        </p:nvSpPr>
        <p:spPr>
          <a:xfrm>
            <a:off x="497307" y="1771066"/>
            <a:ext cx="11069051" cy="3586997"/>
          </a:xfrm>
        </p:spPr>
        <p:txBody>
          <a:bodyPr rtlCol="0">
            <a:normAutofit/>
          </a:bodyPr>
          <a:lstStyle/>
          <a:p>
            <a:pPr indent="415614" fontAlgn="auto">
              <a:lnSpc>
                <a:spcPct val="160000"/>
              </a:lnSpc>
              <a:spcBef>
                <a:spcPct val="0"/>
              </a:spcBef>
              <a:spcAft>
                <a:spcPts val="0"/>
              </a:spcAft>
              <a:defRPr/>
            </a:pPr>
            <a:r>
              <a:rPr lang="zh-CN" altLang="en-US" sz="2400" spc="44" dirty="0">
                <a:ln w="11430"/>
                <a:latin typeface="微软雅黑" pitchFamily="34" charset="-122"/>
                <a:ea typeface="微软雅黑" pitchFamily="34" charset="-122"/>
              </a:rPr>
              <a:t>桶装润滑油应存放在阴凉、通风、干燥处。最好固定放置在室内，并</a:t>
            </a:r>
            <a:r>
              <a:rPr lang="zh-CN" altLang="en-US" sz="2400" spc="44" dirty="0" smtClean="0">
                <a:ln w="11430"/>
                <a:latin typeface="微软雅黑" pitchFamily="34" charset="-122"/>
                <a:ea typeface="微软雅黑" pitchFamily="34" charset="-122"/>
              </a:rPr>
              <a:t>远离</a:t>
            </a:r>
            <a:endParaRPr lang="en-US" altLang="zh-CN" sz="2400" spc="44" dirty="0" smtClean="0">
              <a:ln w="11430"/>
              <a:latin typeface="微软雅黑" pitchFamily="34" charset="-122"/>
              <a:ea typeface="微软雅黑" pitchFamily="34" charset="-122"/>
            </a:endParaRPr>
          </a:p>
          <a:p>
            <a:pPr indent="415614" fontAlgn="auto">
              <a:lnSpc>
                <a:spcPct val="160000"/>
              </a:lnSpc>
              <a:spcBef>
                <a:spcPct val="0"/>
              </a:spcBef>
              <a:spcAft>
                <a:spcPts val="0"/>
              </a:spcAft>
              <a:defRPr/>
            </a:pPr>
            <a:r>
              <a:rPr lang="zh-CN" altLang="en-US" sz="2400" spc="44" dirty="0" smtClean="0">
                <a:ln w="11430"/>
                <a:latin typeface="微软雅黑" pitchFamily="34" charset="-122"/>
                <a:ea typeface="微软雅黑" pitchFamily="34" charset="-122"/>
              </a:rPr>
              <a:t>热源</a:t>
            </a:r>
            <a:r>
              <a:rPr lang="zh-CN" altLang="en-US" sz="2400" spc="44" dirty="0">
                <a:ln w="11430"/>
                <a:latin typeface="微软雅黑" pitchFamily="34" charset="-122"/>
                <a:ea typeface="微软雅黑" pitchFamily="34" charset="-122"/>
              </a:rPr>
              <a:t>、火源、阳光直射。</a:t>
            </a:r>
          </a:p>
          <a:p>
            <a:pPr indent="415614" fontAlgn="auto">
              <a:lnSpc>
                <a:spcPct val="160000"/>
              </a:lnSpc>
              <a:spcBef>
                <a:spcPct val="0"/>
              </a:spcBef>
              <a:spcAft>
                <a:spcPts val="0"/>
              </a:spcAft>
              <a:defRPr/>
            </a:pPr>
            <a:r>
              <a:rPr lang="zh-CN" altLang="en-US" sz="2400" spc="44" dirty="0">
                <a:ln w="11430"/>
                <a:latin typeface="微软雅黑" pitchFamily="34" charset="-122"/>
                <a:ea typeface="微软雅黑" pitchFamily="34" charset="-122"/>
              </a:rPr>
              <a:t>如露天存放，应确保固定，并遮阳、遮雨。</a:t>
            </a:r>
          </a:p>
          <a:p>
            <a:pPr indent="415614" fontAlgn="auto">
              <a:lnSpc>
                <a:spcPct val="160000"/>
              </a:lnSpc>
              <a:spcBef>
                <a:spcPct val="0"/>
              </a:spcBef>
              <a:spcAft>
                <a:spcPts val="0"/>
              </a:spcAft>
              <a:defRPr/>
            </a:pPr>
            <a:r>
              <a:rPr lang="zh-CN" altLang="en-US" sz="2400" spc="44" dirty="0">
                <a:ln w="11430"/>
                <a:latin typeface="微软雅黑" pitchFamily="34" charset="-122"/>
                <a:ea typeface="微软雅黑" pitchFamily="34" charset="-122"/>
              </a:rPr>
              <a:t>油桶使用后应及时密封、固定。</a:t>
            </a:r>
          </a:p>
          <a:p>
            <a:pPr indent="415614" fontAlgn="auto">
              <a:lnSpc>
                <a:spcPct val="160000"/>
              </a:lnSpc>
              <a:spcBef>
                <a:spcPct val="0"/>
              </a:spcBef>
              <a:spcAft>
                <a:spcPts val="0"/>
              </a:spcAft>
              <a:defRPr/>
            </a:pPr>
            <a:r>
              <a:rPr lang="zh-CN" altLang="en-US" sz="2400" spc="44" dirty="0">
                <a:ln w="11430"/>
                <a:latin typeface="微软雅黑" pitchFamily="34" charset="-122"/>
                <a:ea typeface="微软雅黑" pitchFamily="34" charset="-122"/>
              </a:rPr>
              <a:t>保持油桶的标签完好。</a:t>
            </a:r>
          </a:p>
        </p:txBody>
      </p:sp>
      <p:sp>
        <p:nvSpPr>
          <p:cNvPr id="37891" name="TextBox 4"/>
          <p:cNvSpPr txBox="1">
            <a:spLocks noChangeArrowheads="1"/>
          </p:cNvSpPr>
          <p:nvPr/>
        </p:nvSpPr>
        <p:spPr bwMode="auto">
          <a:xfrm>
            <a:off x="2699084" y="1068556"/>
            <a:ext cx="5246603" cy="511826"/>
          </a:xfrm>
          <a:prstGeom prst="rect">
            <a:avLst/>
          </a:prstGeom>
          <a:noFill/>
          <a:ln w="9525">
            <a:noFill/>
            <a:miter lim="800000"/>
            <a:headEnd/>
            <a:tailEnd/>
          </a:ln>
        </p:spPr>
        <p:txBody>
          <a:bodyPr wrap="none" lIns="80156" tIns="40078" rIns="80156" bIns="40078">
            <a:spAutoFit/>
          </a:bodyPr>
          <a:lstStyle/>
          <a:p>
            <a:pPr algn="ctr" eaLnBrk="0" hangingPunct="0"/>
            <a:r>
              <a:rPr lang="zh-CN" altLang="en-US" sz="2800" b="1" dirty="0">
                <a:solidFill>
                  <a:srgbClr val="C00000"/>
                </a:solidFill>
                <a:latin typeface="微软雅黑" pitchFamily="34" charset="-122"/>
                <a:ea typeface="微软雅黑" pitchFamily="34" charset="-122"/>
                <a:sym typeface="???? Light"/>
              </a:rPr>
              <a:t>润滑油的日常管理</a:t>
            </a:r>
            <a:r>
              <a:rPr lang="en-US" altLang="zh-CN" sz="2800" b="1" dirty="0">
                <a:solidFill>
                  <a:srgbClr val="C00000"/>
                </a:solidFill>
                <a:latin typeface="微软雅黑" pitchFamily="34" charset="-122"/>
                <a:ea typeface="微软雅黑" pitchFamily="34" charset="-122"/>
                <a:sym typeface="???? Light"/>
              </a:rPr>
              <a:t>——</a:t>
            </a:r>
            <a:r>
              <a:rPr lang="zh-CN" altLang="en-US" sz="2800" b="1" dirty="0">
                <a:solidFill>
                  <a:srgbClr val="C00000"/>
                </a:solidFill>
                <a:latin typeface="微软雅黑" pitchFamily="34" charset="-122"/>
                <a:ea typeface="微软雅黑" pitchFamily="34" charset="-122"/>
                <a:sym typeface="???? Light"/>
              </a:rPr>
              <a:t>储存管理</a:t>
            </a:r>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B4B17C63-FFC9-4F33-BB1B-89731B73FDA6}" type="slidenum">
              <a:rPr lang="en-US" altLang="zh-CN" smtClean="0">
                <a:solidFill>
                  <a:srgbClr val="000000"/>
                </a:solidFill>
              </a:rPr>
              <a:pPr/>
              <a:t>53</a:t>
            </a:fld>
            <a:endParaRPr lang="en-US" altLang="zh-CN">
              <a:solidFill>
                <a:srgbClr val="000000"/>
              </a:solidFill>
            </a:endParaRPr>
          </a:p>
        </p:txBody>
      </p:sp>
      <p:sp>
        <p:nvSpPr>
          <p:cNvPr id="3" name="矩形 2"/>
          <p:cNvSpPr/>
          <p:nvPr/>
        </p:nvSpPr>
        <p:spPr>
          <a:xfrm>
            <a:off x="0" y="2587925"/>
            <a:ext cx="12192000" cy="1587260"/>
          </a:xfrm>
          <a:prstGeom prst="rect">
            <a:avLst/>
          </a:prstGeom>
          <a:solidFill>
            <a:schemeClr val="bg1">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sp>
        <p:nvSpPr>
          <p:cNvPr id="4" name="矩形 3"/>
          <p:cNvSpPr/>
          <p:nvPr/>
        </p:nvSpPr>
        <p:spPr>
          <a:xfrm>
            <a:off x="3282668" y="2857727"/>
            <a:ext cx="5109091" cy="1052596"/>
          </a:xfrm>
          <a:prstGeom prst="rect">
            <a:avLst/>
          </a:prstGeom>
        </p:spPr>
        <p:txBody>
          <a:bodyPr wrap="none">
            <a:spAutoFit/>
          </a:bodyPr>
          <a:lstStyle/>
          <a:p>
            <a:pPr algn="ctr" eaLnBrk="0" fontAlgn="base" hangingPunct="0">
              <a:lnSpc>
                <a:spcPct val="130000"/>
              </a:lnSpc>
              <a:spcBef>
                <a:spcPct val="0"/>
              </a:spcBef>
              <a:spcAft>
                <a:spcPct val="0"/>
              </a:spcAft>
            </a:pPr>
            <a:r>
              <a:rPr lang="zh-CN" altLang="en-US" sz="4800" b="1" dirty="0" smtClean="0">
                <a:solidFill>
                  <a:srgbClr val="000099"/>
                </a:solidFill>
                <a:latin typeface="微软雅黑" panose="020B0503020204020204" pitchFamily="34" charset="-122"/>
                <a:ea typeface="微软雅黑" panose="020B0503020204020204" pitchFamily="34" charset="-122"/>
                <a:cs typeface="微软雅黑"/>
                <a:sym typeface="???? Light" pitchFamily="2" charset="-122"/>
              </a:rPr>
              <a:t>常用缩写词的说明</a:t>
            </a:r>
            <a:endParaRPr lang="zh-CN" altLang="en-US" sz="4800" b="1" dirty="0">
              <a:solidFill>
                <a:srgbClr val="000099"/>
              </a:solidFill>
              <a:latin typeface="微软雅黑" panose="020B0503020204020204" pitchFamily="34" charset="-122"/>
              <a:ea typeface="微软雅黑" panose="020B0503020204020204" pitchFamily="34" charset="-122"/>
              <a:cs typeface="微软雅黑"/>
              <a:sym typeface="???? Light" pitchFamily="2" charset="-122"/>
            </a:endParaRPr>
          </a:p>
        </p:txBody>
      </p:sp>
    </p:spTree>
    <p:extLst>
      <p:ext uri="{BB962C8B-B14F-4D97-AF65-F5344CB8AC3E}">
        <p14:creationId xmlns:p14="http://schemas.microsoft.com/office/powerpoint/2010/main" val="2744631709"/>
      </p:ext>
    </p:extLst>
  </p:cSld>
  <p:clrMapOvr>
    <a:masterClrMapping/>
  </p:clrMapOvr>
  <p:transition spd="slow" advTm="5685"/>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7986" name="Rectangle 2"/>
          <p:cNvSpPr>
            <a:spLocks noChangeArrowheads="1"/>
          </p:cNvSpPr>
          <p:nvPr/>
        </p:nvSpPr>
        <p:spPr bwMode="auto">
          <a:xfrm>
            <a:off x="2890923" y="988347"/>
            <a:ext cx="5094654" cy="53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4000" b="1">
                <a:solidFill>
                  <a:srgbClr val="000000"/>
                </a:solidFill>
                <a:effectLst>
                  <a:outerShdw blurRad="38100" dist="38100" dir="2700000" algn="tl">
                    <a:srgbClr val="C0C0C0"/>
                  </a:outerShdw>
                </a:effectLst>
                <a:latin typeface="Impact" pitchFamily="34" charset="0"/>
                <a:ea typeface="宋体" pitchFamily="2" charset="-122"/>
              </a:defRPr>
            </a:lvl1pPr>
            <a:lvl2pPr>
              <a:defRPr kumimoji="1" sz="4000" b="1">
                <a:solidFill>
                  <a:srgbClr val="000000"/>
                </a:solidFill>
                <a:effectLst>
                  <a:outerShdw blurRad="38100" dist="38100" dir="2700000" algn="tl">
                    <a:srgbClr val="C0C0C0"/>
                  </a:outerShdw>
                </a:effectLst>
                <a:latin typeface="Impact" pitchFamily="34" charset="0"/>
                <a:ea typeface="宋体" pitchFamily="2" charset="-122"/>
              </a:defRPr>
            </a:lvl2pPr>
            <a:lvl3pPr>
              <a:defRPr kumimoji="1" sz="4000" b="1">
                <a:solidFill>
                  <a:srgbClr val="000000"/>
                </a:solidFill>
                <a:effectLst>
                  <a:outerShdw blurRad="38100" dist="38100" dir="2700000" algn="tl">
                    <a:srgbClr val="C0C0C0"/>
                  </a:outerShdw>
                </a:effectLst>
                <a:latin typeface="Impact" pitchFamily="34" charset="0"/>
                <a:ea typeface="宋体" pitchFamily="2" charset="-122"/>
              </a:defRPr>
            </a:lvl3pPr>
            <a:lvl4pPr>
              <a:defRPr kumimoji="1" sz="4000" b="1">
                <a:solidFill>
                  <a:srgbClr val="000000"/>
                </a:solidFill>
                <a:effectLst>
                  <a:outerShdw blurRad="38100" dist="38100" dir="2700000" algn="tl">
                    <a:srgbClr val="C0C0C0"/>
                  </a:outerShdw>
                </a:effectLst>
                <a:latin typeface="Impact" pitchFamily="34" charset="0"/>
                <a:ea typeface="宋体" pitchFamily="2" charset="-122"/>
              </a:defRPr>
            </a:lvl4pPr>
            <a:lvl5pPr>
              <a:defRPr kumimoji="1" sz="4000" b="1">
                <a:solidFill>
                  <a:srgbClr val="000000"/>
                </a:solidFill>
                <a:effectLst>
                  <a:outerShdw blurRad="38100" dist="38100" dir="2700000" algn="tl">
                    <a:srgbClr val="C0C0C0"/>
                  </a:outerShdw>
                </a:effectLst>
                <a:latin typeface="Impact" pitchFamily="34" charset="0"/>
                <a:ea typeface="宋体" pitchFamily="2" charset="-122"/>
              </a:defRPr>
            </a:lvl5pPr>
            <a:lvl6pPr marL="457200" fontAlgn="base">
              <a:spcBef>
                <a:spcPct val="0"/>
              </a:spcBef>
              <a:spcAft>
                <a:spcPct val="0"/>
              </a:spcAft>
              <a:defRPr kumimoji="1" sz="4000" b="1">
                <a:solidFill>
                  <a:srgbClr val="000000"/>
                </a:solidFill>
                <a:effectLst>
                  <a:outerShdw blurRad="38100" dist="38100" dir="2700000" algn="tl">
                    <a:srgbClr val="C0C0C0"/>
                  </a:outerShdw>
                </a:effectLst>
                <a:latin typeface="Impact" pitchFamily="34" charset="0"/>
                <a:ea typeface="宋体" pitchFamily="2" charset="-122"/>
              </a:defRPr>
            </a:lvl6pPr>
            <a:lvl7pPr marL="914400" fontAlgn="base">
              <a:spcBef>
                <a:spcPct val="0"/>
              </a:spcBef>
              <a:spcAft>
                <a:spcPct val="0"/>
              </a:spcAft>
              <a:defRPr kumimoji="1" sz="4000" b="1">
                <a:solidFill>
                  <a:srgbClr val="000000"/>
                </a:solidFill>
                <a:effectLst>
                  <a:outerShdw blurRad="38100" dist="38100" dir="2700000" algn="tl">
                    <a:srgbClr val="C0C0C0"/>
                  </a:outerShdw>
                </a:effectLst>
                <a:latin typeface="Impact" pitchFamily="34" charset="0"/>
                <a:ea typeface="宋体" pitchFamily="2" charset="-122"/>
              </a:defRPr>
            </a:lvl7pPr>
            <a:lvl8pPr marL="1371600" fontAlgn="base">
              <a:spcBef>
                <a:spcPct val="0"/>
              </a:spcBef>
              <a:spcAft>
                <a:spcPct val="0"/>
              </a:spcAft>
              <a:defRPr kumimoji="1" sz="4000" b="1">
                <a:solidFill>
                  <a:srgbClr val="000000"/>
                </a:solidFill>
                <a:effectLst>
                  <a:outerShdw blurRad="38100" dist="38100" dir="2700000" algn="tl">
                    <a:srgbClr val="C0C0C0"/>
                  </a:outerShdw>
                </a:effectLst>
                <a:latin typeface="Impact" pitchFamily="34" charset="0"/>
                <a:ea typeface="宋体" pitchFamily="2" charset="-122"/>
              </a:defRPr>
            </a:lvl8pPr>
            <a:lvl9pPr marL="1828800" fontAlgn="base">
              <a:spcBef>
                <a:spcPct val="0"/>
              </a:spcBef>
              <a:spcAft>
                <a:spcPct val="0"/>
              </a:spcAft>
              <a:defRPr kumimoji="1" sz="4000" b="1">
                <a:solidFill>
                  <a:srgbClr val="000000"/>
                </a:solidFill>
                <a:effectLst>
                  <a:outerShdw blurRad="38100" dist="38100" dir="2700000" algn="tl">
                    <a:srgbClr val="C0C0C0"/>
                  </a:outerShdw>
                </a:effectLst>
                <a:latin typeface="Impact" pitchFamily="34" charset="0"/>
                <a:ea typeface="宋体" pitchFamily="2" charset="-122"/>
              </a:defRPr>
            </a:lvl9pPr>
          </a:lstStyle>
          <a:p>
            <a:pPr fontAlgn="base">
              <a:spcBef>
                <a:spcPct val="0"/>
              </a:spcBef>
              <a:spcAft>
                <a:spcPct val="0"/>
              </a:spcAft>
              <a:defRPr/>
            </a:pPr>
            <a:r>
              <a:rPr lang="zh-CN" altLang="en-US" sz="3200" kern="0" dirty="0">
                <a:solidFill>
                  <a:schemeClr val="accent2"/>
                </a:solidFill>
                <a:effectLst/>
                <a:latin typeface="微软雅黑" pitchFamily="34" charset="-122"/>
                <a:ea typeface="微软雅黑" pitchFamily="34" charset="-122"/>
                <a:cs typeface="+mj-cs"/>
              </a:rPr>
              <a:t>常用缩写词说明</a:t>
            </a:r>
          </a:p>
        </p:txBody>
      </p:sp>
      <p:sp>
        <p:nvSpPr>
          <p:cNvPr id="297987" name="Rectangle 3"/>
          <p:cNvSpPr>
            <a:spLocks noChangeArrowheads="1"/>
          </p:cNvSpPr>
          <p:nvPr/>
        </p:nvSpPr>
        <p:spPr bwMode="auto">
          <a:xfrm>
            <a:off x="719667" y="1700213"/>
            <a:ext cx="8905596"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SzPct val="75000"/>
              <a:buFont typeface="Monotype Sorts" pitchFamily="2" charset="2"/>
              <a:buChar char="b"/>
              <a:defRPr kumimoji="1" sz="2400" b="1">
                <a:solidFill>
                  <a:srgbClr val="000000"/>
                </a:solidFill>
                <a:effectLst>
                  <a:outerShdw blurRad="38100" dist="38100" dir="2700000" algn="tl">
                    <a:srgbClr val="C0C0C0"/>
                  </a:outerShdw>
                </a:effectLst>
                <a:latin typeface="Impact" pitchFamily="34" charset="0"/>
                <a:ea typeface="宋体" pitchFamily="2" charset="-122"/>
              </a:defRPr>
            </a:lvl1pPr>
            <a:lvl2pPr marL="742950" indent="-285750">
              <a:spcBef>
                <a:spcPct val="20000"/>
              </a:spcBef>
              <a:buClr>
                <a:schemeClr val="accent2"/>
              </a:buClr>
              <a:buChar char="•"/>
              <a:defRPr kumimoji="1" sz="2400" b="1">
                <a:solidFill>
                  <a:srgbClr val="000000"/>
                </a:solidFill>
                <a:effectLst>
                  <a:outerShdw blurRad="38100" dist="38100" dir="2700000" algn="tl">
                    <a:srgbClr val="C0C0C0"/>
                  </a:outerShdw>
                </a:effectLst>
                <a:latin typeface="Impact" pitchFamily="34" charset="0"/>
                <a:ea typeface="宋体" pitchFamily="2" charset="-122"/>
              </a:defRPr>
            </a:lvl2pPr>
            <a:lvl3pPr marL="1143000" indent="-228600">
              <a:spcBef>
                <a:spcPct val="20000"/>
              </a:spcBef>
              <a:buChar char="–"/>
              <a:defRPr kumimoji="1" sz="2400" b="1">
                <a:solidFill>
                  <a:srgbClr val="000000"/>
                </a:solidFill>
                <a:effectLst>
                  <a:outerShdw blurRad="38100" dist="38100" dir="2700000" algn="tl">
                    <a:srgbClr val="C0C0C0"/>
                  </a:outerShdw>
                </a:effectLst>
                <a:latin typeface="Impact" pitchFamily="34" charset="0"/>
                <a:ea typeface="宋体" pitchFamily="2" charset="-122"/>
              </a:defRPr>
            </a:lvl3pPr>
            <a:lvl4pPr marL="1600200" indent="-228600">
              <a:spcBef>
                <a:spcPct val="20000"/>
              </a:spcBef>
              <a:buChar char="–"/>
              <a:defRPr kumimoji="1" sz="2000">
                <a:solidFill>
                  <a:srgbClr val="000000"/>
                </a:solidFill>
                <a:effectLst>
                  <a:outerShdw blurRad="38100" dist="38100" dir="2700000" algn="tl">
                    <a:srgbClr val="C0C0C0"/>
                  </a:outerShdw>
                </a:effectLst>
                <a:latin typeface="Impact" pitchFamily="34" charset="0"/>
                <a:ea typeface="宋体" pitchFamily="2" charset="-122"/>
              </a:defRPr>
            </a:lvl4pPr>
            <a:lvl5pPr marL="2057400" indent="-228600">
              <a:spcBef>
                <a:spcPct val="20000"/>
              </a:spcBef>
              <a:buChar char="»"/>
              <a:defRPr kumimoji="1" sz="2000">
                <a:solidFill>
                  <a:srgbClr val="000000"/>
                </a:solidFill>
                <a:effectLst>
                  <a:outerShdw blurRad="38100" dist="38100" dir="2700000" algn="tl">
                    <a:srgbClr val="C0C0C0"/>
                  </a:outerShdw>
                </a:effectLst>
                <a:latin typeface="Impact" pitchFamily="34" charset="0"/>
                <a:ea typeface="宋体" pitchFamily="2" charset="-122"/>
              </a:defRPr>
            </a:lvl5pPr>
            <a:lvl6pPr marL="2514600" indent="-228600" fontAlgn="base">
              <a:spcBef>
                <a:spcPct val="20000"/>
              </a:spcBef>
              <a:spcAft>
                <a:spcPct val="0"/>
              </a:spcAft>
              <a:buChar char="»"/>
              <a:defRPr kumimoji="1" sz="2000">
                <a:solidFill>
                  <a:srgbClr val="000000"/>
                </a:solidFill>
                <a:effectLst>
                  <a:outerShdw blurRad="38100" dist="38100" dir="2700000" algn="tl">
                    <a:srgbClr val="C0C0C0"/>
                  </a:outerShdw>
                </a:effectLst>
                <a:latin typeface="Impact" pitchFamily="34" charset="0"/>
                <a:ea typeface="宋体" pitchFamily="2" charset="-122"/>
              </a:defRPr>
            </a:lvl6pPr>
            <a:lvl7pPr marL="2971800" indent="-228600" fontAlgn="base">
              <a:spcBef>
                <a:spcPct val="20000"/>
              </a:spcBef>
              <a:spcAft>
                <a:spcPct val="0"/>
              </a:spcAft>
              <a:buChar char="»"/>
              <a:defRPr kumimoji="1" sz="2000">
                <a:solidFill>
                  <a:srgbClr val="000000"/>
                </a:solidFill>
                <a:effectLst>
                  <a:outerShdw blurRad="38100" dist="38100" dir="2700000" algn="tl">
                    <a:srgbClr val="C0C0C0"/>
                  </a:outerShdw>
                </a:effectLst>
                <a:latin typeface="Impact" pitchFamily="34" charset="0"/>
                <a:ea typeface="宋体" pitchFamily="2" charset="-122"/>
              </a:defRPr>
            </a:lvl7pPr>
            <a:lvl8pPr marL="3429000" indent="-228600" fontAlgn="base">
              <a:spcBef>
                <a:spcPct val="20000"/>
              </a:spcBef>
              <a:spcAft>
                <a:spcPct val="0"/>
              </a:spcAft>
              <a:buChar char="»"/>
              <a:defRPr kumimoji="1" sz="2000">
                <a:solidFill>
                  <a:srgbClr val="000000"/>
                </a:solidFill>
                <a:effectLst>
                  <a:outerShdw blurRad="38100" dist="38100" dir="2700000" algn="tl">
                    <a:srgbClr val="C0C0C0"/>
                  </a:outerShdw>
                </a:effectLst>
                <a:latin typeface="Impact" pitchFamily="34" charset="0"/>
                <a:ea typeface="宋体" pitchFamily="2" charset="-122"/>
              </a:defRPr>
            </a:lvl8pPr>
            <a:lvl9pPr marL="3886200" indent="-228600" fontAlgn="base">
              <a:spcBef>
                <a:spcPct val="20000"/>
              </a:spcBef>
              <a:spcAft>
                <a:spcPct val="0"/>
              </a:spcAft>
              <a:buChar char="»"/>
              <a:defRPr kumimoji="1" sz="2000">
                <a:solidFill>
                  <a:srgbClr val="000000"/>
                </a:solidFill>
                <a:effectLst>
                  <a:outerShdw blurRad="38100" dist="38100" dir="2700000" algn="tl">
                    <a:srgbClr val="C0C0C0"/>
                  </a:outerShdw>
                </a:effectLst>
                <a:latin typeface="Impact" pitchFamily="34" charset="0"/>
                <a:ea typeface="宋体" pitchFamily="2" charset="-122"/>
              </a:defRPr>
            </a:lvl9pPr>
          </a:lstStyle>
          <a:p>
            <a:pPr lvl="1">
              <a:lnSpc>
                <a:spcPct val="120000"/>
              </a:lnSpc>
              <a:spcBef>
                <a:spcPct val="50000"/>
              </a:spcBef>
              <a:buClr>
                <a:schemeClr val="bg1"/>
              </a:buClr>
              <a:buFont typeface="Wingdings" pitchFamily="2" charset="2"/>
              <a:buChar char="Ø"/>
            </a:pPr>
            <a:r>
              <a:rPr lang="zh-CN" altLang="en-US" sz="2200" dirty="0">
                <a:solidFill>
                  <a:schemeClr val="accent2"/>
                </a:solidFill>
                <a:effectLst/>
                <a:latin typeface="宋体" pitchFamily="2" charset="-122"/>
              </a:rPr>
              <a:t>协会：</a:t>
            </a:r>
          </a:p>
          <a:p>
            <a:pPr lvl="2">
              <a:lnSpc>
                <a:spcPct val="120000"/>
              </a:lnSpc>
              <a:spcBef>
                <a:spcPct val="50000"/>
              </a:spcBef>
              <a:buClr>
                <a:schemeClr val="bg1"/>
              </a:buClr>
              <a:buSzPct val="75000"/>
              <a:buFont typeface="Wingdings" pitchFamily="2" charset="2"/>
              <a:buChar char="l"/>
            </a:pPr>
            <a:r>
              <a:rPr lang="en-US" altLang="zh-CN" sz="1800" dirty="0">
                <a:effectLst/>
                <a:latin typeface="Times New Roman" pitchFamily="18" charset="0"/>
                <a:cs typeface="Times New Roman" pitchFamily="18" charset="0"/>
              </a:rPr>
              <a:t>API: </a:t>
            </a:r>
            <a:r>
              <a:rPr lang="zh-CN" altLang="en-US" sz="1800" dirty="0">
                <a:effectLst/>
                <a:latin typeface="Times New Roman" pitchFamily="18" charset="0"/>
                <a:cs typeface="Times New Roman" pitchFamily="18" charset="0"/>
              </a:rPr>
              <a:t>美国石油协会，发动机油规格、基础油分类</a:t>
            </a:r>
          </a:p>
          <a:p>
            <a:pPr lvl="2">
              <a:lnSpc>
                <a:spcPct val="120000"/>
              </a:lnSpc>
              <a:spcBef>
                <a:spcPct val="50000"/>
              </a:spcBef>
              <a:buClr>
                <a:schemeClr val="bg1"/>
              </a:buClr>
              <a:buSzPct val="75000"/>
              <a:buFont typeface="Wingdings" pitchFamily="2" charset="2"/>
              <a:buChar char="l"/>
            </a:pPr>
            <a:r>
              <a:rPr lang="en-US" altLang="zh-CN" sz="1800" dirty="0">
                <a:effectLst/>
                <a:latin typeface="Times New Roman" pitchFamily="18" charset="0"/>
                <a:cs typeface="Times New Roman" pitchFamily="18" charset="0"/>
              </a:rPr>
              <a:t>SAE: </a:t>
            </a:r>
            <a:r>
              <a:rPr lang="zh-CN" altLang="en-US" sz="1800" dirty="0">
                <a:effectLst/>
                <a:latin typeface="Times New Roman" pitchFamily="18" charset="0"/>
                <a:cs typeface="Times New Roman" pitchFamily="18" charset="0"/>
              </a:rPr>
              <a:t>汽车工程师协会，车用油粘度等级划分</a:t>
            </a:r>
          </a:p>
          <a:p>
            <a:pPr lvl="2">
              <a:lnSpc>
                <a:spcPct val="120000"/>
              </a:lnSpc>
              <a:spcBef>
                <a:spcPct val="50000"/>
              </a:spcBef>
              <a:buClr>
                <a:schemeClr val="bg1"/>
              </a:buClr>
              <a:buSzPct val="75000"/>
              <a:buFont typeface="Wingdings" pitchFamily="2" charset="2"/>
              <a:buChar char="l"/>
            </a:pPr>
            <a:r>
              <a:rPr lang="en-US" altLang="zh-CN" sz="1800" dirty="0">
                <a:effectLst/>
                <a:latin typeface="Times New Roman" pitchFamily="18" charset="0"/>
                <a:cs typeface="Times New Roman" pitchFamily="18" charset="0"/>
              </a:rPr>
              <a:t>ASTM: </a:t>
            </a:r>
            <a:r>
              <a:rPr lang="zh-CN" altLang="en-US" sz="1800" dirty="0">
                <a:effectLst/>
                <a:latin typeface="Times New Roman" pitchFamily="18" charset="0"/>
                <a:cs typeface="Times New Roman" pitchFamily="18" charset="0"/>
              </a:rPr>
              <a:t>美国材料与试验委员会，试验方法、标准</a:t>
            </a:r>
          </a:p>
          <a:p>
            <a:pPr lvl="2">
              <a:lnSpc>
                <a:spcPct val="120000"/>
              </a:lnSpc>
              <a:spcBef>
                <a:spcPct val="50000"/>
              </a:spcBef>
              <a:buClr>
                <a:schemeClr val="bg1"/>
              </a:buClr>
              <a:buSzPct val="75000"/>
              <a:buFont typeface="Wingdings" pitchFamily="2" charset="2"/>
              <a:buChar char="l"/>
            </a:pPr>
            <a:r>
              <a:rPr lang="en-US" altLang="zh-CN" sz="1800" dirty="0">
                <a:effectLst/>
                <a:latin typeface="Times New Roman" pitchFamily="18" charset="0"/>
                <a:cs typeface="Times New Roman" pitchFamily="18" charset="0"/>
              </a:rPr>
              <a:t>ACEA: </a:t>
            </a:r>
            <a:r>
              <a:rPr lang="zh-CN" altLang="en-US" sz="1800" dirty="0">
                <a:effectLst/>
                <a:latin typeface="Times New Roman" pitchFamily="18" charset="0"/>
                <a:cs typeface="Times New Roman" pitchFamily="18" charset="0"/>
              </a:rPr>
              <a:t>欧洲汽车制造商协会，发动机油规格</a:t>
            </a:r>
          </a:p>
          <a:p>
            <a:pPr lvl="2">
              <a:lnSpc>
                <a:spcPct val="120000"/>
              </a:lnSpc>
              <a:spcBef>
                <a:spcPct val="50000"/>
              </a:spcBef>
              <a:buClr>
                <a:schemeClr val="bg1"/>
              </a:buClr>
              <a:buSzPct val="75000"/>
              <a:buFont typeface="Wingdings" pitchFamily="2" charset="2"/>
              <a:buChar char="l"/>
            </a:pPr>
            <a:r>
              <a:rPr lang="en-US" altLang="zh-CN" sz="1800" dirty="0">
                <a:effectLst/>
                <a:latin typeface="Times New Roman" pitchFamily="18" charset="0"/>
                <a:cs typeface="Times New Roman" pitchFamily="18" charset="0"/>
              </a:rPr>
              <a:t>ILSAC: </a:t>
            </a:r>
            <a:r>
              <a:rPr lang="zh-CN" altLang="en-US" sz="1800" dirty="0">
                <a:effectLst/>
                <a:latin typeface="Times New Roman" pitchFamily="18" charset="0"/>
                <a:cs typeface="Times New Roman" pitchFamily="18" charset="0"/>
              </a:rPr>
              <a:t>国际润滑油标准及认证委员会，发动机油规格（</a:t>
            </a:r>
            <a:r>
              <a:rPr lang="en-US" altLang="zh-CN" sz="1800" dirty="0">
                <a:effectLst/>
                <a:latin typeface="Times New Roman" pitchFamily="18" charset="0"/>
                <a:cs typeface="Times New Roman" pitchFamily="18" charset="0"/>
              </a:rPr>
              <a:t>GF)</a:t>
            </a:r>
          </a:p>
          <a:p>
            <a:pPr lvl="2">
              <a:lnSpc>
                <a:spcPct val="120000"/>
              </a:lnSpc>
              <a:spcBef>
                <a:spcPct val="50000"/>
              </a:spcBef>
              <a:buClr>
                <a:schemeClr val="bg1"/>
              </a:buClr>
              <a:buSzPct val="75000"/>
              <a:buFont typeface="Wingdings" pitchFamily="2" charset="2"/>
              <a:buChar char="l"/>
            </a:pPr>
            <a:r>
              <a:rPr lang="en-US" altLang="zh-CN" sz="1800" dirty="0">
                <a:effectLst/>
                <a:latin typeface="Times New Roman" pitchFamily="18" charset="0"/>
                <a:cs typeface="Times New Roman" pitchFamily="18" charset="0"/>
              </a:rPr>
              <a:t>AGMA: </a:t>
            </a:r>
            <a:r>
              <a:rPr lang="zh-CN" altLang="en-US" sz="1800" dirty="0">
                <a:effectLst/>
                <a:latin typeface="Times New Roman" pitchFamily="18" charset="0"/>
                <a:cs typeface="Times New Roman" pitchFamily="18" charset="0"/>
              </a:rPr>
              <a:t>美国齿轮制造商协会，工业齿轮油规格</a:t>
            </a:r>
          </a:p>
          <a:p>
            <a:pPr lvl="2">
              <a:lnSpc>
                <a:spcPct val="120000"/>
              </a:lnSpc>
              <a:spcBef>
                <a:spcPct val="50000"/>
              </a:spcBef>
              <a:buClr>
                <a:schemeClr val="bg1"/>
              </a:buClr>
              <a:buSzPct val="75000"/>
              <a:buFont typeface="Wingdings" pitchFamily="2" charset="2"/>
              <a:buChar char="l"/>
            </a:pPr>
            <a:r>
              <a:rPr lang="en-US" altLang="zh-CN" sz="1800" dirty="0">
                <a:effectLst/>
                <a:latin typeface="Times New Roman" pitchFamily="18" charset="0"/>
                <a:cs typeface="Times New Roman" pitchFamily="18" charset="0"/>
              </a:rPr>
              <a:t>NMMA: </a:t>
            </a:r>
            <a:r>
              <a:rPr lang="zh-CN" altLang="en-US" sz="1800" dirty="0">
                <a:effectLst/>
                <a:latin typeface="Times New Roman" pitchFamily="18" charset="0"/>
                <a:cs typeface="Times New Roman" pitchFamily="18" charset="0"/>
              </a:rPr>
              <a:t>美国船舶制造商协会，船用油规格</a:t>
            </a:r>
          </a:p>
          <a:p>
            <a:pPr lvl="2">
              <a:lnSpc>
                <a:spcPct val="120000"/>
              </a:lnSpc>
              <a:spcBef>
                <a:spcPct val="50000"/>
              </a:spcBef>
              <a:buClr>
                <a:schemeClr val="bg1"/>
              </a:buClr>
              <a:buSzPct val="75000"/>
              <a:buFont typeface="Wingdings" pitchFamily="2" charset="2"/>
              <a:buChar char="l"/>
            </a:pPr>
            <a:endParaRPr lang="zh-CN" altLang="en-US" sz="1800" dirty="0">
              <a:effectLst/>
              <a:latin typeface="宋体" pitchFamily="2" charset="-122"/>
            </a:endParaRPr>
          </a:p>
        </p:txBody>
      </p:sp>
    </p:spTree>
    <p:extLst>
      <p:ext uri="{BB962C8B-B14F-4D97-AF65-F5344CB8AC3E}">
        <p14:creationId xmlns:p14="http://schemas.microsoft.com/office/powerpoint/2010/main" val="572441193"/>
      </p:ext>
    </p:extLst>
  </p:cSld>
  <p:clrMapOvr>
    <a:masterClrMapping/>
  </p:clrMapOvr>
  <p:transition spd="slow" advTm="517"/>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9010" name="Rectangle 2"/>
          <p:cNvSpPr>
            <a:spLocks noChangeArrowheads="1"/>
          </p:cNvSpPr>
          <p:nvPr/>
        </p:nvSpPr>
        <p:spPr bwMode="auto">
          <a:xfrm>
            <a:off x="4559300" y="1052516"/>
            <a:ext cx="4619868" cy="53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4000" b="1">
                <a:solidFill>
                  <a:srgbClr val="000000"/>
                </a:solidFill>
                <a:effectLst>
                  <a:outerShdw blurRad="38100" dist="38100" dir="2700000" algn="tl">
                    <a:srgbClr val="C0C0C0"/>
                  </a:outerShdw>
                </a:effectLst>
                <a:latin typeface="Impact" pitchFamily="34" charset="0"/>
                <a:ea typeface="宋体" pitchFamily="2" charset="-122"/>
              </a:defRPr>
            </a:lvl1pPr>
            <a:lvl2pPr>
              <a:defRPr kumimoji="1" sz="4000" b="1">
                <a:solidFill>
                  <a:srgbClr val="000000"/>
                </a:solidFill>
                <a:effectLst>
                  <a:outerShdw blurRad="38100" dist="38100" dir="2700000" algn="tl">
                    <a:srgbClr val="C0C0C0"/>
                  </a:outerShdw>
                </a:effectLst>
                <a:latin typeface="Impact" pitchFamily="34" charset="0"/>
                <a:ea typeface="宋体" pitchFamily="2" charset="-122"/>
              </a:defRPr>
            </a:lvl2pPr>
            <a:lvl3pPr>
              <a:defRPr kumimoji="1" sz="4000" b="1">
                <a:solidFill>
                  <a:srgbClr val="000000"/>
                </a:solidFill>
                <a:effectLst>
                  <a:outerShdw blurRad="38100" dist="38100" dir="2700000" algn="tl">
                    <a:srgbClr val="C0C0C0"/>
                  </a:outerShdw>
                </a:effectLst>
                <a:latin typeface="Impact" pitchFamily="34" charset="0"/>
                <a:ea typeface="宋体" pitchFamily="2" charset="-122"/>
              </a:defRPr>
            </a:lvl3pPr>
            <a:lvl4pPr>
              <a:defRPr kumimoji="1" sz="4000" b="1">
                <a:solidFill>
                  <a:srgbClr val="000000"/>
                </a:solidFill>
                <a:effectLst>
                  <a:outerShdw blurRad="38100" dist="38100" dir="2700000" algn="tl">
                    <a:srgbClr val="C0C0C0"/>
                  </a:outerShdw>
                </a:effectLst>
                <a:latin typeface="Impact" pitchFamily="34" charset="0"/>
                <a:ea typeface="宋体" pitchFamily="2" charset="-122"/>
              </a:defRPr>
            </a:lvl4pPr>
            <a:lvl5pPr>
              <a:defRPr kumimoji="1" sz="4000" b="1">
                <a:solidFill>
                  <a:srgbClr val="000000"/>
                </a:solidFill>
                <a:effectLst>
                  <a:outerShdw blurRad="38100" dist="38100" dir="2700000" algn="tl">
                    <a:srgbClr val="C0C0C0"/>
                  </a:outerShdw>
                </a:effectLst>
                <a:latin typeface="Impact" pitchFamily="34" charset="0"/>
                <a:ea typeface="宋体" pitchFamily="2" charset="-122"/>
              </a:defRPr>
            </a:lvl5pPr>
            <a:lvl6pPr marL="457200" fontAlgn="base">
              <a:spcBef>
                <a:spcPct val="0"/>
              </a:spcBef>
              <a:spcAft>
                <a:spcPct val="0"/>
              </a:spcAft>
              <a:defRPr kumimoji="1" sz="4000" b="1">
                <a:solidFill>
                  <a:srgbClr val="000000"/>
                </a:solidFill>
                <a:effectLst>
                  <a:outerShdw blurRad="38100" dist="38100" dir="2700000" algn="tl">
                    <a:srgbClr val="C0C0C0"/>
                  </a:outerShdw>
                </a:effectLst>
                <a:latin typeface="Impact" pitchFamily="34" charset="0"/>
                <a:ea typeface="宋体" pitchFamily="2" charset="-122"/>
              </a:defRPr>
            </a:lvl6pPr>
            <a:lvl7pPr marL="914400" fontAlgn="base">
              <a:spcBef>
                <a:spcPct val="0"/>
              </a:spcBef>
              <a:spcAft>
                <a:spcPct val="0"/>
              </a:spcAft>
              <a:defRPr kumimoji="1" sz="4000" b="1">
                <a:solidFill>
                  <a:srgbClr val="000000"/>
                </a:solidFill>
                <a:effectLst>
                  <a:outerShdw blurRad="38100" dist="38100" dir="2700000" algn="tl">
                    <a:srgbClr val="C0C0C0"/>
                  </a:outerShdw>
                </a:effectLst>
                <a:latin typeface="Impact" pitchFamily="34" charset="0"/>
                <a:ea typeface="宋体" pitchFamily="2" charset="-122"/>
              </a:defRPr>
            </a:lvl7pPr>
            <a:lvl8pPr marL="1371600" fontAlgn="base">
              <a:spcBef>
                <a:spcPct val="0"/>
              </a:spcBef>
              <a:spcAft>
                <a:spcPct val="0"/>
              </a:spcAft>
              <a:defRPr kumimoji="1" sz="4000" b="1">
                <a:solidFill>
                  <a:srgbClr val="000000"/>
                </a:solidFill>
                <a:effectLst>
                  <a:outerShdw blurRad="38100" dist="38100" dir="2700000" algn="tl">
                    <a:srgbClr val="C0C0C0"/>
                  </a:outerShdw>
                </a:effectLst>
                <a:latin typeface="Impact" pitchFamily="34" charset="0"/>
                <a:ea typeface="宋体" pitchFamily="2" charset="-122"/>
              </a:defRPr>
            </a:lvl8pPr>
            <a:lvl9pPr marL="1828800" fontAlgn="base">
              <a:spcBef>
                <a:spcPct val="0"/>
              </a:spcBef>
              <a:spcAft>
                <a:spcPct val="0"/>
              </a:spcAft>
              <a:defRPr kumimoji="1" sz="4000" b="1">
                <a:solidFill>
                  <a:srgbClr val="000000"/>
                </a:solidFill>
                <a:effectLst>
                  <a:outerShdw blurRad="38100" dist="38100" dir="2700000" algn="tl">
                    <a:srgbClr val="C0C0C0"/>
                  </a:outerShdw>
                </a:effectLst>
                <a:latin typeface="Impact" pitchFamily="34" charset="0"/>
                <a:ea typeface="宋体" pitchFamily="2" charset="-122"/>
              </a:defRPr>
            </a:lvl9pPr>
          </a:lstStyle>
          <a:p>
            <a:pPr eaLnBrk="1" hangingPunct="1"/>
            <a:r>
              <a:rPr lang="zh-CN" altLang="en-US" sz="3200" b="0" kern="0" dirty="0">
                <a:solidFill>
                  <a:schemeClr val="accent2"/>
                </a:solidFill>
                <a:effectLst/>
                <a:latin typeface="微软雅黑" pitchFamily="34" charset="-122"/>
                <a:ea typeface="微软雅黑" pitchFamily="34" charset="-122"/>
                <a:cs typeface="+mj-cs"/>
              </a:rPr>
              <a:t>常用缩写词说明</a:t>
            </a:r>
          </a:p>
        </p:txBody>
      </p:sp>
      <p:sp>
        <p:nvSpPr>
          <p:cNvPr id="299011" name="Rectangle 3"/>
          <p:cNvSpPr>
            <a:spLocks noChangeArrowheads="1"/>
          </p:cNvSpPr>
          <p:nvPr/>
        </p:nvSpPr>
        <p:spPr bwMode="auto">
          <a:xfrm>
            <a:off x="2983833" y="1700216"/>
            <a:ext cx="6352672"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SzPct val="75000"/>
              <a:buFont typeface="Monotype Sorts" pitchFamily="2" charset="2"/>
              <a:buChar char="b"/>
              <a:defRPr kumimoji="1" sz="2400" b="1">
                <a:solidFill>
                  <a:srgbClr val="000000"/>
                </a:solidFill>
                <a:effectLst>
                  <a:outerShdw blurRad="38100" dist="38100" dir="2700000" algn="tl">
                    <a:srgbClr val="C0C0C0"/>
                  </a:outerShdw>
                </a:effectLst>
                <a:latin typeface="Impact" pitchFamily="34" charset="0"/>
                <a:ea typeface="宋体" pitchFamily="2" charset="-122"/>
              </a:defRPr>
            </a:lvl1pPr>
            <a:lvl2pPr marL="742950" indent="-285750">
              <a:spcBef>
                <a:spcPct val="20000"/>
              </a:spcBef>
              <a:buClr>
                <a:schemeClr val="accent2"/>
              </a:buClr>
              <a:buChar char="•"/>
              <a:defRPr kumimoji="1" sz="2400" b="1">
                <a:solidFill>
                  <a:srgbClr val="000000"/>
                </a:solidFill>
                <a:effectLst>
                  <a:outerShdw blurRad="38100" dist="38100" dir="2700000" algn="tl">
                    <a:srgbClr val="C0C0C0"/>
                  </a:outerShdw>
                </a:effectLst>
                <a:latin typeface="Impact" pitchFamily="34" charset="0"/>
                <a:ea typeface="宋体" pitchFamily="2" charset="-122"/>
              </a:defRPr>
            </a:lvl2pPr>
            <a:lvl3pPr marL="1143000" indent="-228600">
              <a:spcBef>
                <a:spcPct val="20000"/>
              </a:spcBef>
              <a:buChar char="–"/>
              <a:defRPr kumimoji="1" sz="2400" b="1">
                <a:solidFill>
                  <a:srgbClr val="000000"/>
                </a:solidFill>
                <a:effectLst>
                  <a:outerShdw blurRad="38100" dist="38100" dir="2700000" algn="tl">
                    <a:srgbClr val="C0C0C0"/>
                  </a:outerShdw>
                </a:effectLst>
                <a:latin typeface="Impact" pitchFamily="34" charset="0"/>
                <a:ea typeface="宋体" pitchFamily="2" charset="-122"/>
              </a:defRPr>
            </a:lvl3pPr>
            <a:lvl4pPr marL="1600200" indent="-228600">
              <a:spcBef>
                <a:spcPct val="20000"/>
              </a:spcBef>
              <a:buChar char="–"/>
              <a:defRPr kumimoji="1" sz="2000">
                <a:solidFill>
                  <a:srgbClr val="000000"/>
                </a:solidFill>
                <a:effectLst>
                  <a:outerShdw blurRad="38100" dist="38100" dir="2700000" algn="tl">
                    <a:srgbClr val="C0C0C0"/>
                  </a:outerShdw>
                </a:effectLst>
                <a:latin typeface="Impact" pitchFamily="34" charset="0"/>
                <a:ea typeface="宋体" pitchFamily="2" charset="-122"/>
              </a:defRPr>
            </a:lvl4pPr>
            <a:lvl5pPr marL="2057400" indent="-228600">
              <a:spcBef>
                <a:spcPct val="20000"/>
              </a:spcBef>
              <a:buChar char="»"/>
              <a:defRPr kumimoji="1" sz="2000">
                <a:solidFill>
                  <a:srgbClr val="000000"/>
                </a:solidFill>
                <a:effectLst>
                  <a:outerShdw blurRad="38100" dist="38100" dir="2700000" algn="tl">
                    <a:srgbClr val="C0C0C0"/>
                  </a:outerShdw>
                </a:effectLst>
                <a:latin typeface="Impact" pitchFamily="34" charset="0"/>
                <a:ea typeface="宋体" pitchFamily="2" charset="-122"/>
              </a:defRPr>
            </a:lvl5pPr>
            <a:lvl6pPr marL="2514600" indent="-228600" fontAlgn="base">
              <a:spcBef>
                <a:spcPct val="20000"/>
              </a:spcBef>
              <a:spcAft>
                <a:spcPct val="0"/>
              </a:spcAft>
              <a:buChar char="»"/>
              <a:defRPr kumimoji="1" sz="2000">
                <a:solidFill>
                  <a:srgbClr val="000000"/>
                </a:solidFill>
                <a:effectLst>
                  <a:outerShdw blurRad="38100" dist="38100" dir="2700000" algn="tl">
                    <a:srgbClr val="C0C0C0"/>
                  </a:outerShdw>
                </a:effectLst>
                <a:latin typeface="Impact" pitchFamily="34" charset="0"/>
                <a:ea typeface="宋体" pitchFamily="2" charset="-122"/>
              </a:defRPr>
            </a:lvl6pPr>
            <a:lvl7pPr marL="2971800" indent="-228600" fontAlgn="base">
              <a:spcBef>
                <a:spcPct val="20000"/>
              </a:spcBef>
              <a:spcAft>
                <a:spcPct val="0"/>
              </a:spcAft>
              <a:buChar char="»"/>
              <a:defRPr kumimoji="1" sz="2000">
                <a:solidFill>
                  <a:srgbClr val="000000"/>
                </a:solidFill>
                <a:effectLst>
                  <a:outerShdw blurRad="38100" dist="38100" dir="2700000" algn="tl">
                    <a:srgbClr val="C0C0C0"/>
                  </a:outerShdw>
                </a:effectLst>
                <a:latin typeface="Impact" pitchFamily="34" charset="0"/>
                <a:ea typeface="宋体" pitchFamily="2" charset="-122"/>
              </a:defRPr>
            </a:lvl7pPr>
            <a:lvl8pPr marL="3429000" indent="-228600" fontAlgn="base">
              <a:spcBef>
                <a:spcPct val="20000"/>
              </a:spcBef>
              <a:spcAft>
                <a:spcPct val="0"/>
              </a:spcAft>
              <a:buChar char="»"/>
              <a:defRPr kumimoji="1" sz="2000">
                <a:solidFill>
                  <a:srgbClr val="000000"/>
                </a:solidFill>
                <a:effectLst>
                  <a:outerShdw blurRad="38100" dist="38100" dir="2700000" algn="tl">
                    <a:srgbClr val="C0C0C0"/>
                  </a:outerShdw>
                </a:effectLst>
                <a:latin typeface="Impact" pitchFamily="34" charset="0"/>
                <a:ea typeface="宋体" pitchFamily="2" charset="-122"/>
              </a:defRPr>
            </a:lvl8pPr>
            <a:lvl9pPr marL="3886200" indent="-228600" fontAlgn="base">
              <a:spcBef>
                <a:spcPct val="20000"/>
              </a:spcBef>
              <a:spcAft>
                <a:spcPct val="0"/>
              </a:spcAft>
              <a:buChar char="»"/>
              <a:defRPr kumimoji="1" sz="2000">
                <a:solidFill>
                  <a:srgbClr val="000000"/>
                </a:solidFill>
                <a:effectLst>
                  <a:outerShdw blurRad="38100" dist="38100" dir="2700000" algn="tl">
                    <a:srgbClr val="C0C0C0"/>
                  </a:outerShdw>
                </a:effectLst>
                <a:latin typeface="Impact" pitchFamily="34" charset="0"/>
                <a:ea typeface="宋体" pitchFamily="2" charset="-122"/>
              </a:defRPr>
            </a:lvl9pPr>
          </a:lstStyle>
          <a:p>
            <a:pPr eaLnBrk="1" hangingPunct="1">
              <a:lnSpc>
                <a:spcPct val="120000"/>
              </a:lnSpc>
              <a:spcBef>
                <a:spcPct val="50000"/>
              </a:spcBef>
              <a:buClr>
                <a:schemeClr val="bg1"/>
              </a:buClr>
              <a:buFont typeface="Wingdings" pitchFamily="2" charset="2"/>
              <a:buChar char="Ø"/>
            </a:pPr>
            <a:r>
              <a:rPr lang="zh-CN" altLang="en-US" sz="2200" dirty="0">
                <a:solidFill>
                  <a:schemeClr val="accent2"/>
                </a:solidFill>
                <a:effectLst/>
                <a:latin typeface="宋体" pitchFamily="2" charset="-122"/>
              </a:rPr>
              <a:t>标准化组织：</a:t>
            </a:r>
          </a:p>
          <a:p>
            <a:pPr lvl="1" eaLnBrk="1" hangingPunct="1">
              <a:lnSpc>
                <a:spcPct val="120000"/>
              </a:lnSpc>
              <a:spcBef>
                <a:spcPct val="50000"/>
              </a:spcBef>
              <a:buClr>
                <a:schemeClr val="bg1"/>
              </a:buClr>
              <a:buSzPct val="75000"/>
              <a:buFont typeface="Wingdings" pitchFamily="2" charset="2"/>
              <a:buChar char="l"/>
            </a:pPr>
            <a:r>
              <a:rPr lang="en-US" altLang="zh-CN" sz="1800" dirty="0">
                <a:effectLst/>
                <a:latin typeface="Times New Roman" pitchFamily="18" charset="0"/>
                <a:cs typeface="Times New Roman" pitchFamily="18" charset="0"/>
              </a:rPr>
              <a:t>ISO: </a:t>
            </a:r>
            <a:r>
              <a:rPr lang="zh-CN" altLang="en-US" sz="1800" dirty="0">
                <a:effectLst/>
                <a:latin typeface="Times New Roman" pitchFamily="18" charset="0"/>
                <a:cs typeface="Times New Roman" pitchFamily="18" charset="0"/>
              </a:rPr>
              <a:t>国际标准化组织</a:t>
            </a:r>
          </a:p>
          <a:p>
            <a:pPr lvl="1" eaLnBrk="1" hangingPunct="1">
              <a:lnSpc>
                <a:spcPct val="120000"/>
              </a:lnSpc>
              <a:spcBef>
                <a:spcPct val="50000"/>
              </a:spcBef>
              <a:buClr>
                <a:schemeClr val="bg1"/>
              </a:buClr>
              <a:buSzPct val="75000"/>
              <a:buFont typeface="Wingdings" pitchFamily="2" charset="2"/>
              <a:buChar char="l"/>
            </a:pPr>
            <a:r>
              <a:rPr lang="en-US" altLang="zh-CN" sz="1800" dirty="0">
                <a:effectLst/>
                <a:latin typeface="Times New Roman" pitchFamily="18" charset="0"/>
                <a:cs typeface="Times New Roman" pitchFamily="18" charset="0"/>
              </a:rPr>
              <a:t>GB: </a:t>
            </a:r>
            <a:r>
              <a:rPr lang="zh-CN" altLang="en-US" sz="1800" dirty="0">
                <a:effectLst/>
                <a:latin typeface="Times New Roman" pitchFamily="18" charset="0"/>
                <a:cs typeface="Times New Roman" pitchFamily="18" charset="0"/>
              </a:rPr>
              <a:t>中国国家标准</a:t>
            </a:r>
          </a:p>
          <a:p>
            <a:pPr lvl="1" eaLnBrk="1" hangingPunct="1">
              <a:lnSpc>
                <a:spcPct val="120000"/>
              </a:lnSpc>
              <a:spcBef>
                <a:spcPct val="50000"/>
              </a:spcBef>
              <a:buClr>
                <a:schemeClr val="bg1"/>
              </a:buClr>
              <a:buSzPct val="75000"/>
              <a:buFont typeface="Wingdings" pitchFamily="2" charset="2"/>
              <a:buChar char="l"/>
            </a:pPr>
            <a:r>
              <a:rPr lang="en-US" altLang="zh-CN" sz="1800" dirty="0">
                <a:effectLst/>
                <a:latin typeface="Times New Roman" pitchFamily="18" charset="0"/>
                <a:cs typeface="Times New Roman" pitchFamily="18" charset="0"/>
              </a:rPr>
              <a:t>ANSI: </a:t>
            </a:r>
            <a:r>
              <a:rPr lang="zh-CN" altLang="en-US" sz="1800" dirty="0">
                <a:effectLst/>
                <a:latin typeface="Times New Roman" pitchFamily="18" charset="0"/>
                <a:cs typeface="Times New Roman" pitchFamily="18" charset="0"/>
              </a:rPr>
              <a:t>美国国家标准协会</a:t>
            </a:r>
          </a:p>
          <a:p>
            <a:pPr lvl="1" eaLnBrk="1" hangingPunct="1">
              <a:lnSpc>
                <a:spcPct val="120000"/>
              </a:lnSpc>
              <a:spcBef>
                <a:spcPct val="50000"/>
              </a:spcBef>
              <a:buClr>
                <a:schemeClr val="bg1"/>
              </a:buClr>
              <a:buSzPct val="75000"/>
              <a:buFont typeface="Wingdings" pitchFamily="2" charset="2"/>
              <a:buChar char="l"/>
            </a:pPr>
            <a:r>
              <a:rPr lang="en-US" altLang="zh-CN" sz="1800" dirty="0">
                <a:effectLst/>
                <a:latin typeface="Times New Roman" pitchFamily="18" charset="0"/>
                <a:cs typeface="Times New Roman" pitchFamily="18" charset="0"/>
              </a:rPr>
              <a:t>DIN: </a:t>
            </a:r>
            <a:r>
              <a:rPr lang="zh-CN" altLang="en-US" sz="1800" dirty="0">
                <a:effectLst/>
                <a:latin typeface="Times New Roman" pitchFamily="18" charset="0"/>
                <a:cs typeface="Times New Roman" pitchFamily="18" charset="0"/>
              </a:rPr>
              <a:t>德国工业标准</a:t>
            </a:r>
          </a:p>
          <a:p>
            <a:pPr lvl="1" eaLnBrk="1" hangingPunct="1">
              <a:lnSpc>
                <a:spcPct val="120000"/>
              </a:lnSpc>
              <a:spcBef>
                <a:spcPct val="50000"/>
              </a:spcBef>
              <a:buClr>
                <a:schemeClr val="bg1"/>
              </a:buClr>
              <a:buSzPct val="75000"/>
              <a:buFont typeface="Wingdings" pitchFamily="2" charset="2"/>
              <a:buChar char="l"/>
            </a:pPr>
            <a:r>
              <a:rPr lang="en-US" altLang="zh-CN" sz="1800" dirty="0">
                <a:effectLst/>
                <a:latin typeface="Times New Roman" pitchFamily="18" charset="0"/>
                <a:cs typeface="Times New Roman" pitchFamily="18" charset="0"/>
              </a:rPr>
              <a:t>BSI: </a:t>
            </a:r>
            <a:r>
              <a:rPr lang="zh-CN" altLang="en-US" sz="1800" dirty="0">
                <a:effectLst/>
                <a:latin typeface="Times New Roman" pitchFamily="18" charset="0"/>
                <a:cs typeface="Times New Roman" pitchFamily="18" charset="0"/>
              </a:rPr>
              <a:t>英国标准协会</a:t>
            </a:r>
          </a:p>
          <a:p>
            <a:pPr lvl="1" eaLnBrk="1" hangingPunct="1">
              <a:lnSpc>
                <a:spcPct val="120000"/>
              </a:lnSpc>
              <a:spcBef>
                <a:spcPct val="50000"/>
              </a:spcBef>
              <a:buClr>
                <a:schemeClr val="bg1"/>
              </a:buClr>
              <a:buSzPct val="75000"/>
              <a:buFont typeface="Wingdings" pitchFamily="2" charset="2"/>
              <a:buChar char="l"/>
            </a:pPr>
            <a:r>
              <a:rPr lang="en-US" altLang="zh-CN" sz="1800" dirty="0">
                <a:effectLst/>
                <a:latin typeface="Times New Roman" pitchFamily="18" charset="0"/>
                <a:cs typeface="Times New Roman" pitchFamily="18" charset="0"/>
              </a:rPr>
              <a:t>AFNOR: </a:t>
            </a:r>
            <a:r>
              <a:rPr lang="zh-CN" altLang="en-US" sz="1800" dirty="0">
                <a:effectLst/>
                <a:latin typeface="Times New Roman" pitchFamily="18" charset="0"/>
                <a:cs typeface="Times New Roman" pitchFamily="18" charset="0"/>
              </a:rPr>
              <a:t>法国石油标准协会</a:t>
            </a:r>
          </a:p>
          <a:p>
            <a:pPr lvl="1" eaLnBrk="1" hangingPunct="1">
              <a:lnSpc>
                <a:spcPct val="120000"/>
              </a:lnSpc>
              <a:spcBef>
                <a:spcPct val="50000"/>
              </a:spcBef>
              <a:buClr>
                <a:schemeClr val="bg1"/>
              </a:buClr>
              <a:buSzPct val="75000"/>
              <a:buFont typeface="Wingdings" pitchFamily="2" charset="2"/>
              <a:buChar char="l"/>
            </a:pPr>
            <a:r>
              <a:rPr lang="en-US" altLang="zh-CN" sz="1800" dirty="0">
                <a:effectLst/>
                <a:latin typeface="Times New Roman" pitchFamily="18" charset="0"/>
                <a:cs typeface="Times New Roman" pitchFamily="18" charset="0"/>
              </a:rPr>
              <a:t>JIS: </a:t>
            </a:r>
            <a:r>
              <a:rPr lang="zh-CN" altLang="en-US" sz="1800" dirty="0">
                <a:effectLst/>
                <a:latin typeface="Times New Roman" pitchFamily="18" charset="0"/>
                <a:cs typeface="Times New Roman" pitchFamily="18" charset="0"/>
              </a:rPr>
              <a:t>日本工业标准</a:t>
            </a:r>
          </a:p>
          <a:p>
            <a:pPr lvl="1" eaLnBrk="1" hangingPunct="1">
              <a:lnSpc>
                <a:spcPct val="120000"/>
              </a:lnSpc>
              <a:spcBef>
                <a:spcPct val="50000"/>
              </a:spcBef>
              <a:buClr>
                <a:schemeClr val="bg1"/>
              </a:buClr>
              <a:buSzPct val="75000"/>
              <a:buFont typeface="Wingdings" pitchFamily="2" charset="2"/>
              <a:buChar char="l"/>
            </a:pPr>
            <a:r>
              <a:rPr lang="en-US" altLang="zh-CN" sz="1800" dirty="0">
                <a:effectLst/>
                <a:latin typeface="Times New Roman" pitchFamily="18" charset="0"/>
                <a:cs typeface="Times New Roman" pitchFamily="18" charset="0"/>
              </a:rPr>
              <a:t>MIL: </a:t>
            </a:r>
            <a:r>
              <a:rPr lang="zh-CN" altLang="en-US" sz="1800" dirty="0">
                <a:effectLst/>
                <a:latin typeface="Times New Roman" pitchFamily="18" charset="0"/>
                <a:cs typeface="Times New Roman" pitchFamily="18" charset="0"/>
              </a:rPr>
              <a:t>美国军用标准</a:t>
            </a:r>
          </a:p>
        </p:txBody>
      </p:sp>
    </p:spTree>
    <p:extLst>
      <p:ext uri="{BB962C8B-B14F-4D97-AF65-F5344CB8AC3E}">
        <p14:creationId xmlns:p14="http://schemas.microsoft.com/office/powerpoint/2010/main" val="399779480"/>
      </p:ext>
    </p:extLst>
  </p:cSld>
  <p:clrMapOvr>
    <a:masterClrMapping/>
  </p:clrMapOvr>
  <p:transition spd="slow" advTm="639"/>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0034" name="Rectangle 2"/>
          <p:cNvSpPr>
            <a:spLocks noChangeArrowheads="1"/>
          </p:cNvSpPr>
          <p:nvPr/>
        </p:nvSpPr>
        <p:spPr bwMode="auto">
          <a:xfrm>
            <a:off x="4559300" y="1052516"/>
            <a:ext cx="5384800" cy="53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4000" b="1">
                <a:solidFill>
                  <a:srgbClr val="000000"/>
                </a:solidFill>
                <a:effectLst>
                  <a:outerShdw blurRad="38100" dist="38100" dir="2700000" algn="tl">
                    <a:srgbClr val="C0C0C0"/>
                  </a:outerShdw>
                </a:effectLst>
                <a:latin typeface="Impact" pitchFamily="34" charset="0"/>
                <a:ea typeface="宋体" pitchFamily="2" charset="-122"/>
              </a:defRPr>
            </a:lvl1pPr>
            <a:lvl2pPr>
              <a:defRPr kumimoji="1" sz="4000" b="1">
                <a:solidFill>
                  <a:srgbClr val="000000"/>
                </a:solidFill>
                <a:effectLst>
                  <a:outerShdw blurRad="38100" dist="38100" dir="2700000" algn="tl">
                    <a:srgbClr val="C0C0C0"/>
                  </a:outerShdw>
                </a:effectLst>
                <a:latin typeface="Impact" pitchFamily="34" charset="0"/>
                <a:ea typeface="宋体" pitchFamily="2" charset="-122"/>
              </a:defRPr>
            </a:lvl2pPr>
            <a:lvl3pPr>
              <a:defRPr kumimoji="1" sz="4000" b="1">
                <a:solidFill>
                  <a:srgbClr val="000000"/>
                </a:solidFill>
                <a:effectLst>
                  <a:outerShdw blurRad="38100" dist="38100" dir="2700000" algn="tl">
                    <a:srgbClr val="C0C0C0"/>
                  </a:outerShdw>
                </a:effectLst>
                <a:latin typeface="Impact" pitchFamily="34" charset="0"/>
                <a:ea typeface="宋体" pitchFamily="2" charset="-122"/>
              </a:defRPr>
            </a:lvl3pPr>
            <a:lvl4pPr>
              <a:defRPr kumimoji="1" sz="4000" b="1">
                <a:solidFill>
                  <a:srgbClr val="000000"/>
                </a:solidFill>
                <a:effectLst>
                  <a:outerShdw blurRad="38100" dist="38100" dir="2700000" algn="tl">
                    <a:srgbClr val="C0C0C0"/>
                  </a:outerShdw>
                </a:effectLst>
                <a:latin typeface="Impact" pitchFamily="34" charset="0"/>
                <a:ea typeface="宋体" pitchFamily="2" charset="-122"/>
              </a:defRPr>
            </a:lvl4pPr>
            <a:lvl5pPr>
              <a:defRPr kumimoji="1" sz="4000" b="1">
                <a:solidFill>
                  <a:srgbClr val="000000"/>
                </a:solidFill>
                <a:effectLst>
                  <a:outerShdw blurRad="38100" dist="38100" dir="2700000" algn="tl">
                    <a:srgbClr val="C0C0C0"/>
                  </a:outerShdw>
                </a:effectLst>
                <a:latin typeface="Impact" pitchFamily="34" charset="0"/>
                <a:ea typeface="宋体" pitchFamily="2" charset="-122"/>
              </a:defRPr>
            </a:lvl5pPr>
            <a:lvl6pPr marL="457200" fontAlgn="base">
              <a:spcBef>
                <a:spcPct val="0"/>
              </a:spcBef>
              <a:spcAft>
                <a:spcPct val="0"/>
              </a:spcAft>
              <a:defRPr kumimoji="1" sz="4000" b="1">
                <a:solidFill>
                  <a:srgbClr val="000000"/>
                </a:solidFill>
                <a:effectLst>
                  <a:outerShdw blurRad="38100" dist="38100" dir="2700000" algn="tl">
                    <a:srgbClr val="C0C0C0"/>
                  </a:outerShdw>
                </a:effectLst>
                <a:latin typeface="Impact" pitchFamily="34" charset="0"/>
                <a:ea typeface="宋体" pitchFamily="2" charset="-122"/>
              </a:defRPr>
            </a:lvl6pPr>
            <a:lvl7pPr marL="914400" fontAlgn="base">
              <a:spcBef>
                <a:spcPct val="0"/>
              </a:spcBef>
              <a:spcAft>
                <a:spcPct val="0"/>
              </a:spcAft>
              <a:defRPr kumimoji="1" sz="4000" b="1">
                <a:solidFill>
                  <a:srgbClr val="000000"/>
                </a:solidFill>
                <a:effectLst>
                  <a:outerShdw blurRad="38100" dist="38100" dir="2700000" algn="tl">
                    <a:srgbClr val="C0C0C0"/>
                  </a:outerShdw>
                </a:effectLst>
                <a:latin typeface="Impact" pitchFamily="34" charset="0"/>
                <a:ea typeface="宋体" pitchFamily="2" charset="-122"/>
              </a:defRPr>
            </a:lvl7pPr>
            <a:lvl8pPr marL="1371600" fontAlgn="base">
              <a:spcBef>
                <a:spcPct val="0"/>
              </a:spcBef>
              <a:spcAft>
                <a:spcPct val="0"/>
              </a:spcAft>
              <a:defRPr kumimoji="1" sz="4000" b="1">
                <a:solidFill>
                  <a:srgbClr val="000000"/>
                </a:solidFill>
                <a:effectLst>
                  <a:outerShdw blurRad="38100" dist="38100" dir="2700000" algn="tl">
                    <a:srgbClr val="C0C0C0"/>
                  </a:outerShdw>
                </a:effectLst>
                <a:latin typeface="Impact" pitchFamily="34" charset="0"/>
                <a:ea typeface="宋体" pitchFamily="2" charset="-122"/>
              </a:defRPr>
            </a:lvl8pPr>
            <a:lvl9pPr marL="1828800" fontAlgn="base">
              <a:spcBef>
                <a:spcPct val="0"/>
              </a:spcBef>
              <a:spcAft>
                <a:spcPct val="0"/>
              </a:spcAft>
              <a:defRPr kumimoji="1" sz="4000" b="1">
                <a:solidFill>
                  <a:srgbClr val="000000"/>
                </a:solidFill>
                <a:effectLst>
                  <a:outerShdw blurRad="38100" dist="38100" dir="2700000" algn="tl">
                    <a:srgbClr val="C0C0C0"/>
                  </a:outerShdw>
                </a:effectLst>
                <a:latin typeface="Impact" pitchFamily="34" charset="0"/>
                <a:ea typeface="宋体" pitchFamily="2" charset="-122"/>
              </a:defRPr>
            </a:lvl9pPr>
          </a:lstStyle>
          <a:p>
            <a:pPr eaLnBrk="1" hangingPunct="1"/>
            <a:r>
              <a:rPr lang="zh-CN" altLang="en-US" sz="3200" b="0" kern="0" dirty="0">
                <a:solidFill>
                  <a:schemeClr val="accent2"/>
                </a:solidFill>
                <a:effectLst/>
                <a:latin typeface="微软雅黑" pitchFamily="34" charset="-122"/>
                <a:ea typeface="微软雅黑" pitchFamily="34" charset="-122"/>
                <a:cs typeface="+mj-cs"/>
              </a:rPr>
              <a:t>常用缩写词说明</a:t>
            </a:r>
          </a:p>
        </p:txBody>
      </p:sp>
      <p:sp>
        <p:nvSpPr>
          <p:cNvPr id="300035" name="Rectangle 3"/>
          <p:cNvSpPr>
            <a:spLocks noChangeArrowheads="1"/>
          </p:cNvSpPr>
          <p:nvPr/>
        </p:nvSpPr>
        <p:spPr bwMode="auto">
          <a:xfrm>
            <a:off x="1968501" y="1700216"/>
            <a:ext cx="9311218"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SzPct val="75000"/>
              <a:buFont typeface="Monotype Sorts" pitchFamily="2" charset="2"/>
              <a:buChar char="b"/>
              <a:defRPr kumimoji="1" sz="2400" b="1">
                <a:solidFill>
                  <a:srgbClr val="000000"/>
                </a:solidFill>
                <a:effectLst>
                  <a:outerShdw blurRad="38100" dist="38100" dir="2700000" algn="tl">
                    <a:srgbClr val="C0C0C0"/>
                  </a:outerShdw>
                </a:effectLst>
                <a:latin typeface="Impact" pitchFamily="34" charset="0"/>
                <a:ea typeface="宋体" pitchFamily="2" charset="-122"/>
              </a:defRPr>
            </a:lvl1pPr>
            <a:lvl2pPr marL="742950" indent="-285750">
              <a:spcBef>
                <a:spcPct val="20000"/>
              </a:spcBef>
              <a:buClr>
                <a:schemeClr val="accent2"/>
              </a:buClr>
              <a:buChar char="•"/>
              <a:defRPr kumimoji="1" sz="2400" b="1">
                <a:solidFill>
                  <a:srgbClr val="000000"/>
                </a:solidFill>
                <a:effectLst>
                  <a:outerShdw blurRad="38100" dist="38100" dir="2700000" algn="tl">
                    <a:srgbClr val="C0C0C0"/>
                  </a:outerShdw>
                </a:effectLst>
                <a:latin typeface="Impact" pitchFamily="34" charset="0"/>
                <a:ea typeface="宋体" pitchFamily="2" charset="-122"/>
              </a:defRPr>
            </a:lvl2pPr>
            <a:lvl3pPr marL="1143000" indent="-228600">
              <a:spcBef>
                <a:spcPct val="20000"/>
              </a:spcBef>
              <a:buChar char="–"/>
              <a:defRPr kumimoji="1" sz="2400" b="1">
                <a:solidFill>
                  <a:srgbClr val="000000"/>
                </a:solidFill>
                <a:effectLst>
                  <a:outerShdw blurRad="38100" dist="38100" dir="2700000" algn="tl">
                    <a:srgbClr val="C0C0C0"/>
                  </a:outerShdw>
                </a:effectLst>
                <a:latin typeface="Impact" pitchFamily="34" charset="0"/>
                <a:ea typeface="宋体" pitchFamily="2" charset="-122"/>
              </a:defRPr>
            </a:lvl3pPr>
            <a:lvl4pPr marL="1600200" indent="-228600">
              <a:spcBef>
                <a:spcPct val="20000"/>
              </a:spcBef>
              <a:buChar char="–"/>
              <a:defRPr kumimoji="1" sz="2000">
                <a:solidFill>
                  <a:srgbClr val="000000"/>
                </a:solidFill>
                <a:effectLst>
                  <a:outerShdw blurRad="38100" dist="38100" dir="2700000" algn="tl">
                    <a:srgbClr val="C0C0C0"/>
                  </a:outerShdw>
                </a:effectLst>
                <a:latin typeface="Impact" pitchFamily="34" charset="0"/>
                <a:ea typeface="宋体" pitchFamily="2" charset="-122"/>
              </a:defRPr>
            </a:lvl4pPr>
            <a:lvl5pPr marL="2057400" indent="-228600">
              <a:spcBef>
                <a:spcPct val="20000"/>
              </a:spcBef>
              <a:buChar char="»"/>
              <a:defRPr kumimoji="1" sz="2000">
                <a:solidFill>
                  <a:srgbClr val="000000"/>
                </a:solidFill>
                <a:effectLst>
                  <a:outerShdw blurRad="38100" dist="38100" dir="2700000" algn="tl">
                    <a:srgbClr val="C0C0C0"/>
                  </a:outerShdw>
                </a:effectLst>
                <a:latin typeface="Impact" pitchFamily="34" charset="0"/>
                <a:ea typeface="宋体" pitchFamily="2" charset="-122"/>
              </a:defRPr>
            </a:lvl5pPr>
            <a:lvl6pPr marL="2514600" indent="-228600" fontAlgn="base">
              <a:spcBef>
                <a:spcPct val="20000"/>
              </a:spcBef>
              <a:spcAft>
                <a:spcPct val="0"/>
              </a:spcAft>
              <a:buChar char="»"/>
              <a:defRPr kumimoji="1" sz="2000">
                <a:solidFill>
                  <a:srgbClr val="000000"/>
                </a:solidFill>
                <a:effectLst>
                  <a:outerShdw blurRad="38100" dist="38100" dir="2700000" algn="tl">
                    <a:srgbClr val="C0C0C0"/>
                  </a:outerShdw>
                </a:effectLst>
                <a:latin typeface="Impact" pitchFamily="34" charset="0"/>
                <a:ea typeface="宋体" pitchFamily="2" charset="-122"/>
              </a:defRPr>
            </a:lvl6pPr>
            <a:lvl7pPr marL="2971800" indent="-228600" fontAlgn="base">
              <a:spcBef>
                <a:spcPct val="20000"/>
              </a:spcBef>
              <a:spcAft>
                <a:spcPct val="0"/>
              </a:spcAft>
              <a:buChar char="»"/>
              <a:defRPr kumimoji="1" sz="2000">
                <a:solidFill>
                  <a:srgbClr val="000000"/>
                </a:solidFill>
                <a:effectLst>
                  <a:outerShdw blurRad="38100" dist="38100" dir="2700000" algn="tl">
                    <a:srgbClr val="C0C0C0"/>
                  </a:outerShdw>
                </a:effectLst>
                <a:latin typeface="Impact" pitchFamily="34" charset="0"/>
                <a:ea typeface="宋体" pitchFamily="2" charset="-122"/>
              </a:defRPr>
            </a:lvl7pPr>
            <a:lvl8pPr marL="3429000" indent="-228600" fontAlgn="base">
              <a:spcBef>
                <a:spcPct val="20000"/>
              </a:spcBef>
              <a:spcAft>
                <a:spcPct val="0"/>
              </a:spcAft>
              <a:buChar char="»"/>
              <a:defRPr kumimoji="1" sz="2000">
                <a:solidFill>
                  <a:srgbClr val="000000"/>
                </a:solidFill>
                <a:effectLst>
                  <a:outerShdw blurRad="38100" dist="38100" dir="2700000" algn="tl">
                    <a:srgbClr val="C0C0C0"/>
                  </a:outerShdw>
                </a:effectLst>
                <a:latin typeface="Impact" pitchFamily="34" charset="0"/>
                <a:ea typeface="宋体" pitchFamily="2" charset="-122"/>
              </a:defRPr>
            </a:lvl8pPr>
            <a:lvl9pPr marL="3886200" indent="-228600" fontAlgn="base">
              <a:spcBef>
                <a:spcPct val="20000"/>
              </a:spcBef>
              <a:spcAft>
                <a:spcPct val="0"/>
              </a:spcAft>
              <a:buChar char="»"/>
              <a:defRPr kumimoji="1" sz="2000">
                <a:solidFill>
                  <a:srgbClr val="000000"/>
                </a:solidFill>
                <a:effectLst>
                  <a:outerShdw blurRad="38100" dist="38100" dir="2700000" algn="tl">
                    <a:srgbClr val="C0C0C0"/>
                  </a:outerShdw>
                </a:effectLst>
                <a:latin typeface="Impact" pitchFamily="34" charset="0"/>
                <a:ea typeface="宋体" pitchFamily="2" charset="-122"/>
              </a:defRPr>
            </a:lvl9pPr>
          </a:lstStyle>
          <a:p>
            <a:pPr eaLnBrk="1" hangingPunct="1">
              <a:lnSpc>
                <a:spcPct val="120000"/>
              </a:lnSpc>
              <a:spcBef>
                <a:spcPct val="50000"/>
              </a:spcBef>
              <a:buClr>
                <a:schemeClr val="bg1"/>
              </a:buClr>
              <a:buFont typeface="Wingdings" pitchFamily="2" charset="2"/>
              <a:buChar char="Ø"/>
            </a:pPr>
            <a:r>
              <a:rPr lang="zh-CN" altLang="en-US" sz="2200" dirty="0">
                <a:solidFill>
                  <a:schemeClr val="accent2"/>
                </a:solidFill>
                <a:effectLst/>
                <a:latin typeface="宋体" pitchFamily="2" charset="-122"/>
              </a:rPr>
              <a:t>其它：</a:t>
            </a:r>
          </a:p>
          <a:p>
            <a:pPr lvl="1" eaLnBrk="1" hangingPunct="1">
              <a:lnSpc>
                <a:spcPct val="120000"/>
              </a:lnSpc>
              <a:spcBef>
                <a:spcPct val="50000"/>
              </a:spcBef>
              <a:buClr>
                <a:schemeClr val="bg1"/>
              </a:buClr>
              <a:buSzPct val="75000"/>
              <a:buFont typeface="Wingdings" pitchFamily="2" charset="2"/>
              <a:buChar char="l"/>
            </a:pPr>
            <a:r>
              <a:rPr lang="en-US" altLang="zh-CN" sz="1800" dirty="0">
                <a:effectLst/>
                <a:latin typeface="Times New Roman" pitchFamily="18" charset="0"/>
                <a:cs typeface="Times New Roman" pitchFamily="18" charset="0"/>
              </a:rPr>
              <a:t>PCMO</a:t>
            </a:r>
            <a:r>
              <a:rPr lang="zh-CN" altLang="en-US" sz="1800" dirty="0">
                <a:effectLst/>
                <a:latin typeface="Times New Roman" pitchFamily="18" charset="0"/>
                <a:cs typeface="Times New Roman" pitchFamily="18" charset="0"/>
              </a:rPr>
              <a:t>（</a:t>
            </a:r>
            <a:r>
              <a:rPr lang="en-US" altLang="zh-CN" sz="1800" dirty="0">
                <a:effectLst/>
                <a:latin typeface="Times New Roman" pitchFamily="18" charset="0"/>
                <a:cs typeface="Times New Roman" pitchFamily="18" charset="0"/>
              </a:rPr>
              <a:t>Passenger Car Motor Oil): </a:t>
            </a:r>
            <a:r>
              <a:rPr lang="zh-CN" altLang="en-US" sz="1800" dirty="0">
                <a:effectLst/>
                <a:latin typeface="Times New Roman" pitchFamily="18" charset="0"/>
                <a:cs typeface="Times New Roman" pitchFamily="18" charset="0"/>
              </a:rPr>
              <a:t>汽油机油</a:t>
            </a:r>
            <a:endParaRPr lang="en-US" altLang="zh-CN" sz="1800" dirty="0">
              <a:effectLst/>
              <a:latin typeface="Times New Roman" pitchFamily="18" charset="0"/>
              <a:cs typeface="Times New Roman" pitchFamily="18" charset="0"/>
            </a:endParaRPr>
          </a:p>
          <a:p>
            <a:pPr lvl="1" eaLnBrk="1" hangingPunct="1">
              <a:lnSpc>
                <a:spcPct val="120000"/>
              </a:lnSpc>
              <a:spcBef>
                <a:spcPct val="50000"/>
              </a:spcBef>
              <a:buClr>
                <a:schemeClr val="bg1"/>
              </a:buClr>
              <a:buSzPct val="75000"/>
              <a:buFont typeface="Wingdings" pitchFamily="2" charset="2"/>
              <a:buChar char="l"/>
            </a:pPr>
            <a:r>
              <a:rPr lang="en-US" altLang="zh-CN" sz="1800" dirty="0">
                <a:effectLst/>
                <a:latin typeface="Times New Roman" pitchFamily="18" charset="0"/>
                <a:cs typeface="Times New Roman" pitchFamily="18" charset="0"/>
              </a:rPr>
              <a:t>HDDO (Heavy Duty Diesel Oil): </a:t>
            </a:r>
            <a:r>
              <a:rPr lang="zh-CN" altLang="en-US" sz="1800" dirty="0">
                <a:effectLst/>
                <a:latin typeface="Times New Roman" pitchFamily="18" charset="0"/>
                <a:cs typeface="Times New Roman" pitchFamily="18" charset="0"/>
              </a:rPr>
              <a:t>重负荷柴油发动机油</a:t>
            </a:r>
            <a:endParaRPr lang="en-US" altLang="zh-CN" sz="1800" dirty="0">
              <a:effectLst/>
              <a:latin typeface="Times New Roman" pitchFamily="18" charset="0"/>
              <a:cs typeface="Times New Roman" pitchFamily="18" charset="0"/>
            </a:endParaRPr>
          </a:p>
          <a:p>
            <a:pPr lvl="1" eaLnBrk="1" hangingPunct="1">
              <a:lnSpc>
                <a:spcPct val="120000"/>
              </a:lnSpc>
              <a:spcBef>
                <a:spcPct val="50000"/>
              </a:spcBef>
              <a:buClr>
                <a:schemeClr val="bg1"/>
              </a:buClr>
              <a:buSzPct val="75000"/>
              <a:buFont typeface="Wingdings" pitchFamily="2" charset="2"/>
              <a:buChar char="l"/>
            </a:pPr>
            <a:r>
              <a:rPr lang="en-US" altLang="zh-CN" sz="1800" dirty="0">
                <a:effectLst/>
                <a:latin typeface="Times New Roman" pitchFamily="18" charset="0"/>
                <a:cs typeface="Times New Roman" pitchFamily="18" charset="0"/>
              </a:rPr>
              <a:t>ATF (Automatic Transmission Fluid): </a:t>
            </a:r>
            <a:r>
              <a:rPr lang="zh-CN" altLang="en-US" sz="1800" dirty="0">
                <a:effectLst/>
                <a:latin typeface="Times New Roman" pitchFamily="18" charset="0"/>
                <a:cs typeface="Times New Roman" pitchFamily="18" charset="0"/>
              </a:rPr>
              <a:t>自动传动液</a:t>
            </a:r>
          </a:p>
          <a:p>
            <a:pPr lvl="1" eaLnBrk="1" hangingPunct="1">
              <a:lnSpc>
                <a:spcPct val="120000"/>
              </a:lnSpc>
              <a:spcBef>
                <a:spcPct val="50000"/>
              </a:spcBef>
              <a:buClr>
                <a:schemeClr val="bg1"/>
              </a:buClr>
              <a:buSzPct val="75000"/>
              <a:buFont typeface="Wingdings" pitchFamily="2" charset="2"/>
              <a:buChar char="l"/>
            </a:pPr>
            <a:r>
              <a:rPr lang="en-US" altLang="zh-CN" sz="1800" dirty="0">
                <a:effectLst/>
                <a:latin typeface="Times New Roman" pitchFamily="18" charset="0"/>
                <a:cs typeface="Times New Roman" pitchFamily="18" charset="0"/>
              </a:rPr>
              <a:t>FF (Factory-Fill): </a:t>
            </a:r>
            <a:r>
              <a:rPr lang="zh-CN" altLang="en-US" sz="1800" dirty="0">
                <a:effectLst/>
                <a:latin typeface="Times New Roman" pitchFamily="18" charset="0"/>
                <a:cs typeface="Times New Roman" pitchFamily="18" charset="0"/>
              </a:rPr>
              <a:t>装车油</a:t>
            </a:r>
          </a:p>
          <a:p>
            <a:pPr lvl="1" eaLnBrk="1" hangingPunct="1">
              <a:lnSpc>
                <a:spcPct val="120000"/>
              </a:lnSpc>
              <a:spcBef>
                <a:spcPct val="50000"/>
              </a:spcBef>
              <a:buClr>
                <a:schemeClr val="bg1"/>
              </a:buClr>
              <a:buSzPct val="75000"/>
              <a:buFont typeface="Wingdings" pitchFamily="2" charset="2"/>
              <a:buChar char="l"/>
            </a:pPr>
            <a:r>
              <a:rPr lang="en-US" altLang="zh-CN" sz="1800" dirty="0">
                <a:effectLst/>
                <a:latin typeface="Times New Roman" pitchFamily="18" charset="0"/>
                <a:cs typeface="Times New Roman" pitchFamily="18" charset="0"/>
              </a:rPr>
              <a:t>FFL (Fill-for-Life): </a:t>
            </a:r>
            <a:r>
              <a:rPr lang="zh-CN" altLang="en-US" sz="1800" dirty="0">
                <a:effectLst/>
                <a:latin typeface="Times New Roman" pitchFamily="18" charset="0"/>
                <a:cs typeface="Times New Roman" pitchFamily="18" charset="0"/>
              </a:rPr>
              <a:t>终身不换油</a:t>
            </a:r>
          </a:p>
          <a:p>
            <a:pPr lvl="1" eaLnBrk="1" hangingPunct="1">
              <a:lnSpc>
                <a:spcPct val="120000"/>
              </a:lnSpc>
              <a:spcBef>
                <a:spcPct val="50000"/>
              </a:spcBef>
              <a:buClr>
                <a:schemeClr val="bg1"/>
              </a:buClr>
              <a:buSzPct val="75000"/>
              <a:buFont typeface="Wingdings" pitchFamily="2" charset="2"/>
              <a:buChar char="l"/>
            </a:pPr>
            <a:r>
              <a:rPr lang="en-US" altLang="zh-CN" sz="1800" dirty="0">
                <a:effectLst/>
                <a:latin typeface="Times New Roman" pitchFamily="18" charset="0"/>
                <a:cs typeface="Times New Roman" pitchFamily="18" charset="0"/>
              </a:rPr>
              <a:t>VG (Viscosity Grade): </a:t>
            </a:r>
            <a:r>
              <a:rPr lang="zh-CN" altLang="en-US" sz="1800" dirty="0">
                <a:effectLst/>
                <a:latin typeface="Times New Roman" pitchFamily="18" charset="0"/>
                <a:cs typeface="Times New Roman" pitchFamily="18" charset="0"/>
              </a:rPr>
              <a:t>粘度等级</a:t>
            </a:r>
          </a:p>
        </p:txBody>
      </p:sp>
    </p:spTree>
    <p:extLst>
      <p:ext uri="{BB962C8B-B14F-4D97-AF65-F5344CB8AC3E}">
        <p14:creationId xmlns:p14="http://schemas.microsoft.com/office/powerpoint/2010/main" val="2821090219"/>
      </p:ext>
    </p:extLst>
  </p:cSld>
  <p:clrMapOvr>
    <a:masterClrMapping/>
  </p:clrMapOvr>
  <p:transition spd="slow" advTm="30854"/>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49" name="组合 1148"/>
          <p:cNvGrpSpPr/>
          <p:nvPr/>
        </p:nvGrpSpPr>
        <p:grpSpPr>
          <a:xfrm>
            <a:off x="5029200" y="1828800"/>
            <a:ext cx="5637173" cy="4521844"/>
            <a:chOff x="2256367" y="1776414"/>
            <a:chExt cx="6921501" cy="4768850"/>
          </a:xfrm>
        </p:grpSpPr>
        <p:sp>
          <p:nvSpPr>
            <p:cNvPr id="27651" name="Rectangle 3"/>
            <p:cNvSpPr>
              <a:spLocks noChangeArrowheads="1"/>
            </p:cNvSpPr>
            <p:nvPr/>
          </p:nvSpPr>
          <p:spPr bwMode="auto">
            <a:xfrm>
              <a:off x="2692401" y="3573463"/>
              <a:ext cx="1330516" cy="474036"/>
            </a:xfrm>
            <a:prstGeom prst="rect">
              <a:avLst/>
            </a:prstGeom>
            <a:noFill/>
            <a:ln w="12700">
              <a:noFill/>
              <a:miter lim="800000"/>
              <a:headEnd/>
              <a:tailEnd/>
            </a:ln>
            <a:effectLst/>
          </p:spPr>
          <p:txBody>
            <a:bodyPr wrap="none" lIns="79375" tIns="39688" rIns="79375" bIns="39688">
              <a:spAutoFit/>
            </a:bodyPr>
            <a:lstStyle/>
            <a:p>
              <a:pPr algn="ctr" defTabSz="655638" eaLnBrk="0" fontAlgn="base" hangingPunct="0">
                <a:spcBef>
                  <a:spcPct val="0"/>
                </a:spcBef>
                <a:spcAft>
                  <a:spcPct val="0"/>
                </a:spcAft>
              </a:pPr>
              <a:r>
                <a:rPr kumimoji="1" lang="zh-CN" altLang="en-US" sz="2400" dirty="0">
                  <a:solidFill>
                    <a:srgbClr val="FF9900"/>
                  </a:solidFill>
                  <a:effectLst>
                    <a:outerShdw blurRad="38100" dist="38100" dir="2700000" algn="tl">
                      <a:srgbClr val="C0C0C0"/>
                    </a:outerShdw>
                  </a:effectLst>
                  <a:latin typeface="微软雅黑" pitchFamily="34" charset="-122"/>
                  <a:ea typeface="微软雅黑" pitchFamily="34" charset="-122"/>
                </a:rPr>
                <a:t>基础油</a:t>
              </a:r>
            </a:p>
          </p:txBody>
        </p:sp>
        <p:sp>
          <p:nvSpPr>
            <p:cNvPr id="27652" name="Rectangle 4"/>
            <p:cNvSpPr>
              <a:spLocks noChangeArrowheads="1"/>
            </p:cNvSpPr>
            <p:nvPr/>
          </p:nvSpPr>
          <p:spPr bwMode="auto">
            <a:xfrm>
              <a:off x="7389285" y="3573463"/>
              <a:ext cx="1330516" cy="474036"/>
            </a:xfrm>
            <a:prstGeom prst="rect">
              <a:avLst/>
            </a:prstGeom>
            <a:noFill/>
            <a:ln w="12700">
              <a:noFill/>
              <a:miter lim="800000"/>
              <a:headEnd/>
              <a:tailEnd/>
            </a:ln>
            <a:effectLst/>
          </p:spPr>
          <p:txBody>
            <a:bodyPr wrap="none" lIns="79375" tIns="39688" rIns="79375" bIns="39688">
              <a:spAutoFit/>
            </a:bodyPr>
            <a:lstStyle/>
            <a:p>
              <a:pPr algn="ctr" defTabSz="655638" eaLnBrk="0" fontAlgn="base" hangingPunct="0">
                <a:spcBef>
                  <a:spcPct val="0"/>
                </a:spcBef>
                <a:spcAft>
                  <a:spcPct val="0"/>
                </a:spcAft>
              </a:pPr>
              <a:r>
                <a:rPr kumimoji="1" lang="zh-CN" altLang="en-US" sz="2400" dirty="0">
                  <a:solidFill>
                    <a:srgbClr val="FF3300"/>
                  </a:solidFill>
                  <a:effectLst>
                    <a:outerShdw blurRad="38100" dist="38100" dir="2700000" algn="tl">
                      <a:srgbClr val="C0C0C0"/>
                    </a:outerShdw>
                  </a:effectLst>
                  <a:latin typeface="微软雅黑" pitchFamily="34" charset="-122"/>
                  <a:ea typeface="微软雅黑" pitchFamily="34" charset="-122"/>
                </a:rPr>
                <a:t>添加剂</a:t>
              </a:r>
            </a:p>
          </p:txBody>
        </p:sp>
        <p:sp>
          <p:nvSpPr>
            <p:cNvPr id="27653" name="Rectangle 5"/>
            <p:cNvSpPr>
              <a:spLocks noChangeArrowheads="1"/>
            </p:cNvSpPr>
            <p:nvPr/>
          </p:nvSpPr>
          <p:spPr bwMode="auto">
            <a:xfrm>
              <a:off x="5467351" y="3321050"/>
              <a:ext cx="602275" cy="798625"/>
            </a:xfrm>
            <a:prstGeom prst="rect">
              <a:avLst/>
            </a:prstGeom>
            <a:noFill/>
            <a:ln w="12700">
              <a:noFill/>
              <a:miter lim="800000"/>
              <a:headEnd/>
              <a:tailEnd/>
            </a:ln>
            <a:effectLst/>
          </p:spPr>
          <p:txBody>
            <a:bodyPr wrap="none" lIns="79375" tIns="39688" rIns="79375" bIns="39688">
              <a:spAutoFit/>
            </a:bodyPr>
            <a:lstStyle/>
            <a:p>
              <a:pPr algn="ctr" defTabSz="655638" eaLnBrk="0" fontAlgn="base" hangingPunct="0">
                <a:spcBef>
                  <a:spcPct val="0"/>
                </a:spcBef>
                <a:spcAft>
                  <a:spcPct val="0"/>
                </a:spcAft>
              </a:pPr>
              <a:r>
                <a:rPr kumimoji="1" lang="en-US" altLang="zh-CN" sz="4400">
                  <a:solidFill>
                    <a:srgbClr val="000000"/>
                  </a:solidFill>
                  <a:latin typeface="Arial" pitchFamily="34" charset="0"/>
                </a:rPr>
                <a:t>+</a:t>
              </a:r>
            </a:p>
          </p:txBody>
        </p:sp>
        <p:grpSp>
          <p:nvGrpSpPr>
            <p:cNvPr id="2" name="Group 6"/>
            <p:cNvGrpSpPr>
              <a:grpSpLocks/>
            </p:cNvGrpSpPr>
            <p:nvPr/>
          </p:nvGrpSpPr>
          <p:grpSpPr bwMode="auto">
            <a:xfrm>
              <a:off x="2256367" y="1916114"/>
              <a:ext cx="2313517" cy="1438275"/>
              <a:chOff x="1088" y="1121"/>
              <a:chExt cx="1093" cy="906"/>
            </a:xfrm>
          </p:grpSpPr>
          <p:sp>
            <p:nvSpPr>
              <p:cNvPr id="27655" name="Freeform 7"/>
              <p:cNvSpPr>
                <a:spLocks/>
              </p:cNvSpPr>
              <p:nvPr/>
            </p:nvSpPr>
            <p:spPr bwMode="auto">
              <a:xfrm>
                <a:off x="1088" y="1121"/>
                <a:ext cx="286" cy="547"/>
              </a:xfrm>
              <a:custGeom>
                <a:avLst/>
                <a:gdLst/>
                <a:ahLst/>
                <a:cxnLst>
                  <a:cxn ang="0">
                    <a:pos x="257" y="1"/>
                  </a:cxn>
                  <a:cxn ang="0">
                    <a:pos x="271" y="11"/>
                  </a:cxn>
                  <a:cxn ang="0">
                    <a:pos x="280" y="21"/>
                  </a:cxn>
                  <a:cxn ang="0">
                    <a:pos x="292" y="37"/>
                  </a:cxn>
                  <a:cxn ang="0">
                    <a:pos x="298" y="53"/>
                  </a:cxn>
                  <a:cxn ang="0">
                    <a:pos x="304" y="76"/>
                  </a:cxn>
                  <a:cxn ang="0">
                    <a:pos x="309" y="100"/>
                  </a:cxn>
                  <a:cxn ang="0">
                    <a:pos x="309" y="128"/>
                  </a:cxn>
                  <a:cxn ang="0">
                    <a:pos x="307" y="156"/>
                  </a:cxn>
                  <a:cxn ang="0">
                    <a:pos x="304" y="188"/>
                  </a:cxn>
                  <a:cxn ang="0">
                    <a:pos x="298" y="220"/>
                  </a:cxn>
                  <a:cxn ang="0">
                    <a:pos x="289" y="253"/>
                  </a:cxn>
                  <a:cxn ang="0">
                    <a:pos x="280" y="285"/>
                  </a:cxn>
                  <a:cxn ang="0">
                    <a:pos x="268" y="319"/>
                  </a:cxn>
                  <a:cxn ang="0">
                    <a:pos x="255" y="351"/>
                  </a:cxn>
                  <a:cxn ang="0">
                    <a:pos x="239" y="381"/>
                  </a:cxn>
                  <a:cxn ang="0">
                    <a:pos x="223" y="411"/>
                  </a:cxn>
                  <a:cxn ang="0">
                    <a:pos x="207" y="439"/>
                  </a:cxn>
                  <a:cxn ang="0">
                    <a:pos x="189" y="464"/>
                  </a:cxn>
                  <a:cxn ang="0">
                    <a:pos x="170" y="487"/>
                  </a:cxn>
                  <a:cxn ang="0">
                    <a:pos x="150" y="505"/>
                  </a:cxn>
                  <a:cxn ang="0">
                    <a:pos x="132" y="521"/>
                  </a:cxn>
                  <a:cxn ang="0">
                    <a:pos x="114" y="533"/>
                  </a:cxn>
                  <a:cxn ang="0">
                    <a:pos x="96" y="541"/>
                  </a:cxn>
                  <a:cxn ang="0">
                    <a:pos x="80" y="545"/>
                  </a:cxn>
                  <a:cxn ang="0">
                    <a:pos x="64" y="546"/>
                  </a:cxn>
                  <a:cxn ang="0">
                    <a:pos x="49" y="541"/>
                  </a:cxn>
                  <a:cxn ang="0">
                    <a:pos x="35" y="534"/>
                  </a:cxn>
                  <a:cxn ang="0">
                    <a:pos x="25" y="522"/>
                  </a:cxn>
                  <a:cxn ang="0">
                    <a:pos x="16" y="506"/>
                  </a:cxn>
                  <a:cxn ang="0">
                    <a:pos x="8" y="489"/>
                  </a:cxn>
                  <a:cxn ang="0">
                    <a:pos x="3" y="466"/>
                  </a:cxn>
                  <a:cxn ang="0">
                    <a:pos x="0" y="442"/>
                  </a:cxn>
                  <a:cxn ang="0">
                    <a:pos x="0" y="415"/>
                  </a:cxn>
                  <a:cxn ang="0">
                    <a:pos x="1" y="386"/>
                  </a:cxn>
                  <a:cxn ang="0">
                    <a:pos x="6" y="355"/>
                  </a:cxn>
                  <a:cxn ang="0">
                    <a:pos x="11" y="323"/>
                  </a:cxn>
                  <a:cxn ang="0">
                    <a:pos x="18" y="290"/>
                  </a:cxn>
                  <a:cxn ang="0">
                    <a:pos x="29" y="256"/>
                  </a:cxn>
                  <a:cxn ang="0">
                    <a:pos x="40" y="224"/>
                  </a:cxn>
                  <a:cxn ang="0">
                    <a:pos x="55" y="191"/>
                  </a:cxn>
                  <a:cxn ang="0">
                    <a:pos x="69" y="162"/>
                  </a:cxn>
                  <a:cxn ang="0">
                    <a:pos x="85" y="131"/>
                  </a:cxn>
                  <a:cxn ang="0">
                    <a:pos x="103" y="103"/>
                  </a:cxn>
                  <a:cxn ang="0">
                    <a:pos x="120" y="80"/>
                  </a:cxn>
                  <a:cxn ang="0">
                    <a:pos x="140" y="57"/>
                  </a:cxn>
                  <a:cxn ang="0">
                    <a:pos x="159" y="38"/>
                  </a:cxn>
                  <a:cxn ang="0">
                    <a:pos x="177" y="23"/>
                  </a:cxn>
                  <a:cxn ang="0">
                    <a:pos x="195" y="11"/>
                  </a:cxn>
                  <a:cxn ang="0">
                    <a:pos x="213" y="3"/>
                  </a:cxn>
                  <a:cxn ang="0">
                    <a:pos x="230" y="0"/>
                  </a:cxn>
                  <a:cxn ang="0">
                    <a:pos x="245" y="0"/>
                  </a:cxn>
                  <a:cxn ang="0">
                    <a:pos x="256" y="4"/>
                  </a:cxn>
                  <a:cxn ang="0">
                    <a:pos x="257" y="1"/>
                  </a:cxn>
                </a:cxnLst>
                <a:rect l="0" t="0" r="r" b="b"/>
                <a:pathLst>
                  <a:path w="310" h="547">
                    <a:moveTo>
                      <a:pt x="257" y="1"/>
                    </a:moveTo>
                    <a:lnTo>
                      <a:pt x="271" y="11"/>
                    </a:lnTo>
                    <a:lnTo>
                      <a:pt x="280" y="21"/>
                    </a:lnTo>
                    <a:lnTo>
                      <a:pt x="292" y="37"/>
                    </a:lnTo>
                    <a:lnTo>
                      <a:pt x="298" y="53"/>
                    </a:lnTo>
                    <a:lnTo>
                      <a:pt x="304" y="76"/>
                    </a:lnTo>
                    <a:lnTo>
                      <a:pt x="309" y="100"/>
                    </a:lnTo>
                    <a:lnTo>
                      <a:pt x="309" y="128"/>
                    </a:lnTo>
                    <a:lnTo>
                      <a:pt x="307" y="156"/>
                    </a:lnTo>
                    <a:lnTo>
                      <a:pt x="304" y="188"/>
                    </a:lnTo>
                    <a:lnTo>
                      <a:pt x="298" y="220"/>
                    </a:lnTo>
                    <a:lnTo>
                      <a:pt x="289" y="253"/>
                    </a:lnTo>
                    <a:lnTo>
                      <a:pt x="280" y="285"/>
                    </a:lnTo>
                    <a:lnTo>
                      <a:pt x="268" y="319"/>
                    </a:lnTo>
                    <a:lnTo>
                      <a:pt x="255" y="351"/>
                    </a:lnTo>
                    <a:lnTo>
                      <a:pt x="239" y="381"/>
                    </a:lnTo>
                    <a:lnTo>
                      <a:pt x="223" y="411"/>
                    </a:lnTo>
                    <a:lnTo>
                      <a:pt x="207" y="439"/>
                    </a:lnTo>
                    <a:lnTo>
                      <a:pt x="189" y="464"/>
                    </a:lnTo>
                    <a:lnTo>
                      <a:pt x="170" y="487"/>
                    </a:lnTo>
                    <a:lnTo>
                      <a:pt x="150" y="505"/>
                    </a:lnTo>
                    <a:lnTo>
                      <a:pt x="132" y="521"/>
                    </a:lnTo>
                    <a:lnTo>
                      <a:pt x="114" y="533"/>
                    </a:lnTo>
                    <a:lnTo>
                      <a:pt x="96" y="541"/>
                    </a:lnTo>
                    <a:lnTo>
                      <a:pt x="80" y="545"/>
                    </a:lnTo>
                    <a:lnTo>
                      <a:pt x="64" y="546"/>
                    </a:lnTo>
                    <a:lnTo>
                      <a:pt x="49" y="541"/>
                    </a:lnTo>
                    <a:lnTo>
                      <a:pt x="35" y="534"/>
                    </a:lnTo>
                    <a:lnTo>
                      <a:pt x="25" y="522"/>
                    </a:lnTo>
                    <a:lnTo>
                      <a:pt x="16" y="506"/>
                    </a:lnTo>
                    <a:lnTo>
                      <a:pt x="8" y="489"/>
                    </a:lnTo>
                    <a:lnTo>
                      <a:pt x="3" y="466"/>
                    </a:lnTo>
                    <a:lnTo>
                      <a:pt x="0" y="442"/>
                    </a:lnTo>
                    <a:lnTo>
                      <a:pt x="0" y="415"/>
                    </a:lnTo>
                    <a:lnTo>
                      <a:pt x="1" y="386"/>
                    </a:lnTo>
                    <a:lnTo>
                      <a:pt x="6" y="355"/>
                    </a:lnTo>
                    <a:lnTo>
                      <a:pt x="11" y="323"/>
                    </a:lnTo>
                    <a:lnTo>
                      <a:pt x="18" y="290"/>
                    </a:lnTo>
                    <a:lnTo>
                      <a:pt x="29" y="256"/>
                    </a:lnTo>
                    <a:lnTo>
                      <a:pt x="40" y="224"/>
                    </a:lnTo>
                    <a:lnTo>
                      <a:pt x="55" y="191"/>
                    </a:lnTo>
                    <a:lnTo>
                      <a:pt x="69" y="162"/>
                    </a:lnTo>
                    <a:lnTo>
                      <a:pt x="85" y="131"/>
                    </a:lnTo>
                    <a:lnTo>
                      <a:pt x="103" y="103"/>
                    </a:lnTo>
                    <a:lnTo>
                      <a:pt x="120" y="80"/>
                    </a:lnTo>
                    <a:lnTo>
                      <a:pt x="140" y="57"/>
                    </a:lnTo>
                    <a:lnTo>
                      <a:pt x="159" y="38"/>
                    </a:lnTo>
                    <a:lnTo>
                      <a:pt x="177" y="23"/>
                    </a:lnTo>
                    <a:lnTo>
                      <a:pt x="195" y="11"/>
                    </a:lnTo>
                    <a:lnTo>
                      <a:pt x="213" y="3"/>
                    </a:lnTo>
                    <a:lnTo>
                      <a:pt x="230" y="0"/>
                    </a:lnTo>
                    <a:lnTo>
                      <a:pt x="245" y="0"/>
                    </a:lnTo>
                    <a:lnTo>
                      <a:pt x="256" y="4"/>
                    </a:lnTo>
                    <a:lnTo>
                      <a:pt x="257" y="1"/>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656" name="Freeform 8"/>
              <p:cNvSpPr>
                <a:spLocks/>
              </p:cNvSpPr>
              <p:nvPr/>
            </p:nvSpPr>
            <p:spPr bwMode="auto">
              <a:xfrm>
                <a:off x="1144" y="1127"/>
                <a:ext cx="297" cy="584"/>
              </a:xfrm>
              <a:custGeom>
                <a:avLst/>
                <a:gdLst/>
                <a:ahLst/>
                <a:cxnLst>
                  <a:cxn ang="0">
                    <a:pos x="0" y="539"/>
                  </a:cxn>
                  <a:cxn ang="0">
                    <a:pos x="114" y="583"/>
                  </a:cxn>
                  <a:cxn ang="0">
                    <a:pos x="321" y="44"/>
                  </a:cxn>
                  <a:cxn ang="0">
                    <a:pos x="207" y="0"/>
                  </a:cxn>
                  <a:cxn ang="0">
                    <a:pos x="0" y="539"/>
                  </a:cxn>
                </a:cxnLst>
                <a:rect l="0" t="0" r="r" b="b"/>
                <a:pathLst>
                  <a:path w="322" h="584">
                    <a:moveTo>
                      <a:pt x="0" y="539"/>
                    </a:moveTo>
                    <a:lnTo>
                      <a:pt x="114" y="583"/>
                    </a:lnTo>
                    <a:lnTo>
                      <a:pt x="321" y="44"/>
                    </a:lnTo>
                    <a:lnTo>
                      <a:pt x="207" y="0"/>
                    </a:lnTo>
                    <a:lnTo>
                      <a:pt x="0" y="539"/>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657" name="Freeform 9"/>
              <p:cNvSpPr>
                <a:spLocks/>
              </p:cNvSpPr>
              <p:nvPr/>
            </p:nvSpPr>
            <p:spPr bwMode="auto">
              <a:xfrm>
                <a:off x="1090" y="1132"/>
                <a:ext cx="281" cy="532"/>
              </a:xfrm>
              <a:custGeom>
                <a:avLst/>
                <a:gdLst/>
                <a:ahLst/>
                <a:cxnLst>
                  <a:cxn ang="0">
                    <a:pos x="252" y="3"/>
                  </a:cxn>
                  <a:cxn ang="0">
                    <a:pos x="264" y="11"/>
                  </a:cxn>
                  <a:cxn ang="0">
                    <a:pos x="276" y="21"/>
                  </a:cxn>
                  <a:cxn ang="0">
                    <a:pos x="286" y="36"/>
                  </a:cxn>
                  <a:cxn ang="0">
                    <a:pos x="293" y="54"/>
                  </a:cxn>
                  <a:cxn ang="0">
                    <a:pos x="299" y="75"/>
                  </a:cxn>
                  <a:cxn ang="0">
                    <a:pos x="302" y="98"/>
                  </a:cxn>
                  <a:cxn ang="0">
                    <a:pos x="304" y="125"/>
                  </a:cxn>
                  <a:cxn ang="0">
                    <a:pos x="302" y="153"/>
                  </a:cxn>
                  <a:cxn ang="0">
                    <a:pos x="301" y="184"/>
                  </a:cxn>
                  <a:cxn ang="0">
                    <a:pos x="293" y="216"/>
                  </a:cxn>
                  <a:cxn ang="0">
                    <a:pos x="286" y="248"/>
                  </a:cxn>
                  <a:cxn ang="0">
                    <a:pos x="277" y="279"/>
                  </a:cxn>
                  <a:cxn ang="0">
                    <a:pos x="266" y="312"/>
                  </a:cxn>
                  <a:cxn ang="0">
                    <a:pos x="252" y="344"/>
                  </a:cxn>
                  <a:cxn ang="0">
                    <a:pos x="237" y="373"/>
                  </a:cxn>
                  <a:cxn ang="0">
                    <a:pos x="222" y="402"/>
                  </a:cxn>
                  <a:cxn ang="0">
                    <a:pos x="205" y="428"/>
                  </a:cxn>
                  <a:cxn ang="0">
                    <a:pos x="188" y="452"/>
                  </a:cxn>
                  <a:cxn ang="0">
                    <a:pos x="168" y="472"/>
                  </a:cxn>
                  <a:cxn ang="0">
                    <a:pos x="151" y="492"/>
                  </a:cxn>
                  <a:cxn ang="0">
                    <a:pos x="133" y="507"/>
                  </a:cxn>
                  <a:cxn ang="0">
                    <a:pos x="115" y="519"/>
                  </a:cxn>
                  <a:cxn ang="0">
                    <a:pos x="97" y="526"/>
                  </a:cxn>
                  <a:cxn ang="0">
                    <a:pos x="80" y="531"/>
                  </a:cxn>
                  <a:cxn ang="0">
                    <a:pos x="64" y="530"/>
                  </a:cxn>
                  <a:cxn ang="0">
                    <a:pos x="51" y="525"/>
                  </a:cxn>
                  <a:cxn ang="0">
                    <a:pos x="37" y="519"/>
                  </a:cxn>
                  <a:cxn ang="0">
                    <a:pos x="26" y="507"/>
                  </a:cxn>
                  <a:cxn ang="0">
                    <a:pos x="16" y="493"/>
                  </a:cxn>
                  <a:cxn ang="0">
                    <a:pos x="9" y="475"/>
                  </a:cxn>
                  <a:cxn ang="0">
                    <a:pos x="6" y="453"/>
                  </a:cxn>
                  <a:cxn ang="0">
                    <a:pos x="0" y="429"/>
                  </a:cxn>
                  <a:cxn ang="0">
                    <a:pos x="0" y="403"/>
                  </a:cxn>
                  <a:cxn ang="0">
                    <a:pos x="0" y="373"/>
                  </a:cxn>
                  <a:cxn ang="0">
                    <a:pos x="5" y="344"/>
                  </a:cxn>
                  <a:cxn ang="0">
                    <a:pos x="10" y="312"/>
                  </a:cxn>
                  <a:cxn ang="0">
                    <a:pos x="16" y="281"/>
                  </a:cxn>
                  <a:cxn ang="0">
                    <a:pos x="28" y="249"/>
                  </a:cxn>
                  <a:cxn ang="0">
                    <a:pos x="39" y="217"/>
                  </a:cxn>
                  <a:cxn ang="0">
                    <a:pos x="53" y="185"/>
                  </a:cxn>
                  <a:cxn ang="0">
                    <a:pos x="66" y="155"/>
                  </a:cxn>
                  <a:cxn ang="0">
                    <a:pos x="83" y="128"/>
                  </a:cxn>
                  <a:cxn ang="0">
                    <a:pos x="100" y="100"/>
                  </a:cxn>
                  <a:cxn ang="0">
                    <a:pos x="117" y="76"/>
                  </a:cxn>
                  <a:cxn ang="0">
                    <a:pos x="134" y="55"/>
                  </a:cxn>
                  <a:cxn ang="0">
                    <a:pos x="153" y="38"/>
                  </a:cxn>
                  <a:cxn ang="0">
                    <a:pos x="172" y="23"/>
                  </a:cxn>
                  <a:cxn ang="0">
                    <a:pos x="189" y="11"/>
                  </a:cxn>
                  <a:cxn ang="0">
                    <a:pos x="207" y="3"/>
                  </a:cxn>
                  <a:cxn ang="0">
                    <a:pos x="223" y="0"/>
                  </a:cxn>
                  <a:cxn ang="0">
                    <a:pos x="240" y="1"/>
                  </a:cxn>
                  <a:cxn ang="0">
                    <a:pos x="252" y="4"/>
                  </a:cxn>
                  <a:cxn ang="0">
                    <a:pos x="252" y="3"/>
                  </a:cxn>
                </a:cxnLst>
                <a:rect l="0" t="0" r="r" b="b"/>
                <a:pathLst>
                  <a:path w="305" h="532">
                    <a:moveTo>
                      <a:pt x="252" y="3"/>
                    </a:moveTo>
                    <a:lnTo>
                      <a:pt x="264" y="11"/>
                    </a:lnTo>
                    <a:lnTo>
                      <a:pt x="276" y="21"/>
                    </a:lnTo>
                    <a:lnTo>
                      <a:pt x="286" y="36"/>
                    </a:lnTo>
                    <a:lnTo>
                      <a:pt x="293" y="54"/>
                    </a:lnTo>
                    <a:lnTo>
                      <a:pt x="299" y="75"/>
                    </a:lnTo>
                    <a:lnTo>
                      <a:pt x="302" y="98"/>
                    </a:lnTo>
                    <a:lnTo>
                      <a:pt x="304" y="125"/>
                    </a:lnTo>
                    <a:lnTo>
                      <a:pt x="302" y="153"/>
                    </a:lnTo>
                    <a:lnTo>
                      <a:pt x="301" y="184"/>
                    </a:lnTo>
                    <a:lnTo>
                      <a:pt x="293" y="216"/>
                    </a:lnTo>
                    <a:lnTo>
                      <a:pt x="286" y="248"/>
                    </a:lnTo>
                    <a:lnTo>
                      <a:pt x="277" y="279"/>
                    </a:lnTo>
                    <a:lnTo>
                      <a:pt x="266" y="312"/>
                    </a:lnTo>
                    <a:lnTo>
                      <a:pt x="252" y="344"/>
                    </a:lnTo>
                    <a:lnTo>
                      <a:pt x="237" y="373"/>
                    </a:lnTo>
                    <a:lnTo>
                      <a:pt x="222" y="402"/>
                    </a:lnTo>
                    <a:lnTo>
                      <a:pt x="205" y="428"/>
                    </a:lnTo>
                    <a:lnTo>
                      <a:pt x="188" y="452"/>
                    </a:lnTo>
                    <a:lnTo>
                      <a:pt x="168" y="472"/>
                    </a:lnTo>
                    <a:lnTo>
                      <a:pt x="151" y="492"/>
                    </a:lnTo>
                    <a:lnTo>
                      <a:pt x="133" y="507"/>
                    </a:lnTo>
                    <a:lnTo>
                      <a:pt x="115" y="519"/>
                    </a:lnTo>
                    <a:lnTo>
                      <a:pt x="97" y="526"/>
                    </a:lnTo>
                    <a:lnTo>
                      <a:pt x="80" y="531"/>
                    </a:lnTo>
                    <a:lnTo>
                      <a:pt x="64" y="530"/>
                    </a:lnTo>
                    <a:lnTo>
                      <a:pt x="51" y="525"/>
                    </a:lnTo>
                    <a:lnTo>
                      <a:pt x="37" y="519"/>
                    </a:lnTo>
                    <a:lnTo>
                      <a:pt x="26" y="507"/>
                    </a:lnTo>
                    <a:lnTo>
                      <a:pt x="16" y="493"/>
                    </a:lnTo>
                    <a:lnTo>
                      <a:pt x="9" y="475"/>
                    </a:lnTo>
                    <a:lnTo>
                      <a:pt x="6" y="453"/>
                    </a:lnTo>
                    <a:lnTo>
                      <a:pt x="0" y="429"/>
                    </a:lnTo>
                    <a:lnTo>
                      <a:pt x="0" y="403"/>
                    </a:lnTo>
                    <a:lnTo>
                      <a:pt x="0" y="373"/>
                    </a:lnTo>
                    <a:lnTo>
                      <a:pt x="5" y="344"/>
                    </a:lnTo>
                    <a:lnTo>
                      <a:pt x="10" y="312"/>
                    </a:lnTo>
                    <a:lnTo>
                      <a:pt x="16" y="281"/>
                    </a:lnTo>
                    <a:lnTo>
                      <a:pt x="28" y="249"/>
                    </a:lnTo>
                    <a:lnTo>
                      <a:pt x="39" y="217"/>
                    </a:lnTo>
                    <a:lnTo>
                      <a:pt x="53" y="185"/>
                    </a:lnTo>
                    <a:lnTo>
                      <a:pt x="66" y="155"/>
                    </a:lnTo>
                    <a:lnTo>
                      <a:pt x="83" y="128"/>
                    </a:lnTo>
                    <a:lnTo>
                      <a:pt x="100" y="100"/>
                    </a:lnTo>
                    <a:lnTo>
                      <a:pt x="117" y="76"/>
                    </a:lnTo>
                    <a:lnTo>
                      <a:pt x="134" y="55"/>
                    </a:lnTo>
                    <a:lnTo>
                      <a:pt x="153" y="38"/>
                    </a:lnTo>
                    <a:lnTo>
                      <a:pt x="172" y="23"/>
                    </a:lnTo>
                    <a:lnTo>
                      <a:pt x="189" y="11"/>
                    </a:lnTo>
                    <a:lnTo>
                      <a:pt x="207" y="3"/>
                    </a:lnTo>
                    <a:lnTo>
                      <a:pt x="223" y="0"/>
                    </a:lnTo>
                    <a:lnTo>
                      <a:pt x="240" y="1"/>
                    </a:lnTo>
                    <a:lnTo>
                      <a:pt x="252" y="4"/>
                    </a:lnTo>
                    <a:lnTo>
                      <a:pt x="252" y="3"/>
                    </a:lnTo>
                  </a:path>
                </a:pathLst>
              </a:custGeom>
              <a:solidFill>
                <a:srgbClr val="3080B0"/>
              </a:solidFill>
              <a:ln w="12700" cap="rnd" cmpd="sng">
                <a:solidFill>
                  <a:srgbClr val="3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658" name="Freeform 10"/>
              <p:cNvSpPr>
                <a:spLocks/>
              </p:cNvSpPr>
              <p:nvPr/>
            </p:nvSpPr>
            <p:spPr bwMode="auto">
              <a:xfrm>
                <a:off x="1146" y="1139"/>
                <a:ext cx="292" cy="567"/>
              </a:xfrm>
              <a:custGeom>
                <a:avLst/>
                <a:gdLst/>
                <a:ahLst/>
                <a:cxnLst>
                  <a:cxn ang="0">
                    <a:pos x="0" y="522"/>
                  </a:cxn>
                  <a:cxn ang="0">
                    <a:pos x="114" y="566"/>
                  </a:cxn>
                  <a:cxn ang="0">
                    <a:pos x="316" y="43"/>
                  </a:cxn>
                  <a:cxn ang="0">
                    <a:pos x="200" y="0"/>
                  </a:cxn>
                  <a:cxn ang="0">
                    <a:pos x="0" y="522"/>
                  </a:cxn>
                </a:cxnLst>
                <a:rect l="0" t="0" r="r" b="b"/>
                <a:pathLst>
                  <a:path w="317" h="567">
                    <a:moveTo>
                      <a:pt x="0" y="522"/>
                    </a:moveTo>
                    <a:lnTo>
                      <a:pt x="114" y="566"/>
                    </a:lnTo>
                    <a:lnTo>
                      <a:pt x="316" y="43"/>
                    </a:lnTo>
                    <a:lnTo>
                      <a:pt x="200" y="0"/>
                    </a:lnTo>
                    <a:lnTo>
                      <a:pt x="0" y="522"/>
                    </a:lnTo>
                  </a:path>
                </a:pathLst>
              </a:custGeom>
              <a:solidFill>
                <a:srgbClr val="3080B0"/>
              </a:solidFill>
              <a:ln w="12700" cap="rnd" cmpd="sng">
                <a:solidFill>
                  <a:srgbClr val="3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659" name="Freeform 11"/>
              <p:cNvSpPr>
                <a:spLocks/>
              </p:cNvSpPr>
              <p:nvPr/>
            </p:nvSpPr>
            <p:spPr bwMode="auto">
              <a:xfrm>
                <a:off x="1091" y="1143"/>
                <a:ext cx="277" cy="516"/>
              </a:xfrm>
              <a:custGeom>
                <a:avLst/>
                <a:gdLst/>
                <a:ahLst/>
                <a:cxnLst>
                  <a:cxn ang="0">
                    <a:pos x="246" y="3"/>
                  </a:cxn>
                  <a:cxn ang="0">
                    <a:pos x="259" y="12"/>
                  </a:cxn>
                  <a:cxn ang="0">
                    <a:pos x="270" y="23"/>
                  </a:cxn>
                  <a:cxn ang="0">
                    <a:pos x="280" y="37"/>
                  </a:cxn>
                  <a:cxn ang="0">
                    <a:pos x="288" y="54"/>
                  </a:cxn>
                  <a:cxn ang="0">
                    <a:pos x="293" y="73"/>
                  </a:cxn>
                  <a:cxn ang="0">
                    <a:pos x="297" y="98"/>
                  </a:cxn>
                  <a:cxn ang="0">
                    <a:pos x="299" y="123"/>
                  </a:cxn>
                  <a:cxn ang="0">
                    <a:pos x="297" y="150"/>
                  </a:cxn>
                  <a:cxn ang="0">
                    <a:pos x="296" y="180"/>
                  </a:cxn>
                  <a:cxn ang="0">
                    <a:pos x="291" y="211"/>
                  </a:cxn>
                  <a:cxn ang="0">
                    <a:pos x="283" y="242"/>
                  </a:cxn>
                  <a:cxn ang="0">
                    <a:pos x="274" y="272"/>
                  </a:cxn>
                  <a:cxn ang="0">
                    <a:pos x="262" y="303"/>
                  </a:cxn>
                  <a:cxn ang="0">
                    <a:pos x="250" y="334"/>
                  </a:cxn>
                  <a:cxn ang="0">
                    <a:pos x="235" y="363"/>
                  </a:cxn>
                  <a:cxn ang="0">
                    <a:pos x="220" y="391"/>
                  </a:cxn>
                  <a:cxn ang="0">
                    <a:pos x="203" y="417"/>
                  </a:cxn>
                  <a:cxn ang="0">
                    <a:pos x="187" y="440"/>
                  </a:cxn>
                  <a:cxn ang="0">
                    <a:pos x="169" y="460"/>
                  </a:cxn>
                  <a:cxn ang="0">
                    <a:pos x="150" y="478"/>
                  </a:cxn>
                  <a:cxn ang="0">
                    <a:pos x="132" y="493"/>
                  </a:cxn>
                  <a:cxn ang="0">
                    <a:pos x="116" y="503"/>
                  </a:cxn>
                  <a:cxn ang="0">
                    <a:pos x="98" y="511"/>
                  </a:cxn>
                  <a:cxn ang="0">
                    <a:pos x="81" y="515"/>
                  </a:cxn>
                  <a:cxn ang="0">
                    <a:pos x="65" y="515"/>
                  </a:cxn>
                  <a:cxn ang="0">
                    <a:pos x="52" y="511"/>
                  </a:cxn>
                  <a:cxn ang="0">
                    <a:pos x="37" y="503"/>
                  </a:cxn>
                  <a:cxn ang="0">
                    <a:pos x="27" y="493"/>
                  </a:cxn>
                  <a:cxn ang="0">
                    <a:pos x="17" y="478"/>
                  </a:cxn>
                  <a:cxn ang="0">
                    <a:pos x="10" y="460"/>
                  </a:cxn>
                  <a:cxn ang="0">
                    <a:pos x="4" y="438"/>
                  </a:cxn>
                  <a:cxn ang="0">
                    <a:pos x="2" y="417"/>
                  </a:cxn>
                  <a:cxn ang="0">
                    <a:pos x="0" y="390"/>
                  </a:cxn>
                  <a:cxn ang="0">
                    <a:pos x="0" y="363"/>
                  </a:cxn>
                  <a:cxn ang="0">
                    <a:pos x="4" y="333"/>
                  </a:cxn>
                  <a:cxn ang="0">
                    <a:pos x="10" y="303"/>
                  </a:cxn>
                  <a:cxn ang="0">
                    <a:pos x="16" y="272"/>
                  </a:cxn>
                  <a:cxn ang="0">
                    <a:pos x="26" y="240"/>
                  </a:cxn>
                  <a:cxn ang="0">
                    <a:pos x="36" y="211"/>
                  </a:cxn>
                  <a:cxn ang="0">
                    <a:pos x="49" y="180"/>
                  </a:cxn>
                  <a:cxn ang="0">
                    <a:pos x="63" y="150"/>
                  </a:cxn>
                  <a:cxn ang="0">
                    <a:pos x="78" y="123"/>
                  </a:cxn>
                  <a:cxn ang="0">
                    <a:pos x="95" y="98"/>
                  </a:cxn>
                  <a:cxn ang="0">
                    <a:pos x="112" y="75"/>
                  </a:cxn>
                  <a:cxn ang="0">
                    <a:pos x="131" y="53"/>
                  </a:cxn>
                  <a:cxn ang="0">
                    <a:pos x="148" y="37"/>
                  </a:cxn>
                  <a:cxn ang="0">
                    <a:pos x="166" y="21"/>
                  </a:cxn>
                  <a:cxn ang="0">
                    <a:pos x="185" y="12"/>
                  </a:cxn>
                  <a:cxn ang="0">
                    <a:pos x="201" y="4"/>
                  </a:cxn>
                  <a:cxn ang="0">
                    <a:pos x="219" y="0"/>
                  </a:cxn>
                  <a:cxn ang="0">
                    <a:pos x="235" y="2"/>
                  </a:cxn>
                  <a:cxn ang="0">
                    <a:pos x="244" y="5"/>
                  </a:cxn>
                  <a:cxn ang="0">
                    <a:pos x="246" y="3"/>
                  </a:cxn>
                </a:cxnLst>
                <a:rect l="0" t="0" r="r" b="b"/>
                <a:pathLst>
                  <a:path w="300" h="516">
                    <a:moveTo>
                      <a:pt x="246" y="3"/>
                    </a:moveTo>
                    <a:lnTo>
                      <a:pt x="259" y="12"/>
                    </a:lnTo>
                    <a:lnTo>
                      <a:pt x="270" y="23"/>
                    </a:lnTo>
                    <a:lnTo>
                      <a:pt x="280" y="37"/>
                    </a:lnTo>
                    <a:lnTo>
                      <a:pt x="288" y="54"/>
                    </a:lnTo>
                    <a:lnTo>
                      <a:pt x="293" y="73"/>
                    </a:lnTo>
                    <a:lnTo>
                      <a:pt x="297" y="98"/>
                    </a:lnTo>
                    <a:lnTo>
                      <a:pt x="299" y="123"/>
                    </a:lnTo>
                    <a:lnTo>
                      <a:pt x="297" y="150"/>
                    </a:lnTo>
                    <a:lnTo>
                      <a:pt x="296" y="180"/>
                    </a:lnTo>
                    <a:lnTo>
                      <a:pt x="291" y="211"/>
                    </a:lnTo>
                    <a:lnTo>
                      <a:pt x="283" y="242"/>
                    </a:lnTo>
                    <a:lnTo>
                      <a:pt x="274" y="272"/>
                    </a:lnTo>
                    <a:lnTo>
                      <a:pt x="262" y="303"/>
                    </a:lnTo>
                    <a:lnTo>
                      <a:pt x="250" y="334"/>
                    </a:lnTo>
                    <a:lnTo>
                      <a:pt x="235" y="363"/>
                    </a:lnTo>
                    <a:lnTo>
                      <a:pt x="220" y="391"/>
                    </a:lnTo>
                    <a:lnTo>
                      <a:pt x="203" y="417"/>
                    </a:lnTo>
                    <a:lnTo>
                      <a:pt x="187" y="440"/>
                    </a:lnTo>
                    <a:lnTo>
                      <a:pt x="169" y="460"/>
                    </a:lnTo>
                    <a:lnTo>
                      <a:pt x="150" y="478"/>
                    </a:lnTo>
                    <a:lnTo>
                      <a:pt x="132" y="493"/>
                    </a:lnTo>
                    <a:lnTo>
                      <a:pt x="116" y="503"/>
                    </a:lnTo>
                    <a:lnTo>
                      <a:pt x="98" y="511"/>
                    </a:lnTo>
                    <a:lnTo>
                      <a:pt x="81" y="515"/>
                    </a:lnTo>
                    <a:lnTo>
                      <a:pt x="65" y="515"/>
                    </a:lnTo>
                    <a:lnTo>
                      <a:pt x="52" y="511"/>
                    </a:lnTo>
                    <a:lnTo>
                      <a:pt x="37" y="503"/>
                    </a:lnTo>
                    <a:lnTo>
                      <a:pt x="27" y="493"/>
                    </a:lnTo>
                    <a:lnTo>
                      <a:pt x="17" y="478"/>
                    </a:lnTo>
                    <a:lnTo>
                      <a:pt x="10" y="460"/>
                    </a:lnTo>
                    <a:lnTo>
                      <a:pt x="4" y="438"/>
                    </a:lnTo>
                    <a:lnTo>
                      <a:pt x="2" y="417"/>
                    </a:lnTo>
                    <a:lnTo>
                      <a:pt x="0" y="390"/>
                    </a:lnTo>
                    <a:lnTo>
                      <a:pt x="0" y="363"/>
                    </a:lnTo>
                    <a:lnTo>
                      <a:pt x="4" y="333"/>
                    </a:lnTo>
                    <a:lnTo>
                      <a:pt x="10" y="303"/>
                    </a:lnTo>
                    <a:lnTo>
                      <a:pt x="16" y="272"/>
                    </a:lnTo>
                    <a:lnTo>
                      <a:pt x="26" y="240"/>
                    </a:lnTo>
                    <a:lnTo>
                      <a:pt x="36" y="211"/>
                    </a:lnTo>
                    <a:lnTo>
                      <a:pt x="49" y="180"/>
                    </a:lnTo>
                    <a:lnTo>
                      <a:pt x="63" y="150"/>
                    </a:lnTo>
                    <a:lnTo>
                      <a:pt x="78" y="123"/>
                    </a:lnTo>
                    <a:lnTo>
                      <a:pt x="95" y="98"/>
                    </a:lnTo>
                    <a:lnTo>
                      <a:pt x="112" y="75"/>
                    </a:lnTo>
                    <a:lnTo>
                      <a:pt x="131" y="53"/>
                    </a:lnTo>
                    <a:lnTo>
                      <a:pt x="148" y="37"/>
                    </a:lnTo>
                    <a:lnTo>
                      <a:pt x="166" y="21"/>
                    </a:lnTo>
                    <a:lnTo>
                      <a:pt x="185" y="12"/>
                    </a:lnTo>
                    <a:lnTo>
                      <a:pt x="201" y="4"/>
                    </a:lnTo>
                    <a:lnTo>
                      <a:pt x="219" y="0"/>
                    </a:lnTo>
                    <a:lnTo>
                      <a:pt x="235" y="2"/>
                    </a:lnTo>
                    <a:lnTo>
                      <a:pt x="244" y="5"/>
                    </a:lnTo>
                    <a:lnTo>
                      <a:pt x="246" y="3"/>
                    </a:lnTo>
                  </a:path>
                </a:pathLst>
              </a:custGeom>
              <a:solidFill>
                <a:srgbClr val="4080B0"/>
              </a:solidFill>
              <a:ln w="12700" cap="rnd" cmpd="sng">
                <a:solidFill>
                  <a:srgbClr val="4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660" name="Freeform 12"/>
              <p:cNvSpPr>
                <a:spLocks/>
              </p:cNvSpPr>
              <p:nvPr/>
            </p:nvSpPr>
            <p:spPr bwMode="auto">
              <a:xfrm>
                <a:off x="1148" y="1150"/>
                <a:ext cx="286" cy="552"/>
              </a:xfrm>
              <a:custGeom>
                <a:avLst/>
                <a:gdLst/>
                <a:ahLst/>
                <a:cxnLst>
                  <a:cxn ang="0">
                    <a:pos x="0" y="508"/>
                  </a:cxn>
                  <a:cxn ang="0">
                    <a:pos x="115" y="551"/>
                  </a:cxn>
                  <a:cxn ang="0">
                    <a:pos x="309" y="43"/>
                  </a:cxn>
                  <a:cxn ang="0">
                    <a:pos x="194" y="0"/>
                  </a:cxn>
                  <a:cxn ang="0">
                    <a:pos x="0" y="508"/>
                  </a:cxn>
                </a:cxnLst>
                <a:rect l="0" t="0" r="r" b="b"/>
                <a:pathLst>
                  <a:path w="310" h="552">
                    <a:moveTo>
                      <a:pt x="0" y="508"/>
                    </a:moveTo>
                    <a:lnTo>
                      <a:pt x="115" y="551"/>
                    </a:lnTo>
                    <a:lnTo>
                      <a:pt x="309" y="43"/>
                    </a:lnTo>
                    <a:lnTo>
                      <a:pt x="194" y="0"/>
                    </a:lnTo>
                    <a:lnTo>
                      <a:pt x="0" y="508"/>
                    </a:lnTo>
                  </a:path>
                </a:pathLst>
              </a:custGeom>
              <a:solidFill>
                <a:srgbClr val="4080B0"/>
              </a:solidFill>
              <a:ln w="12700" cap="rnd" cmpd="sng">
                <a:solidFill>
                  <a:srgbClr val="4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661" name="Freeform 13"/>
              <p:cNvSpPr>
                <a:spLocks/>
              </p:cNvSpPr>
              <p:nvPr/>
            </p:nvSpPr>
            <p:spPr bwMode="auto">
              <a:xfrm>
                <a:off x="1092" y="1155"/>
                <a:ext cx="274" cy="501"/>
              </a:xfrm>
              <a:custGeom>
                <a:avLst/>
                <a:gdLst/>
                <a:ahLst/>
                <a:cxnLst>
                  <a:cxn ang="0">
                    <a:pos x="242" y="3"/>
                  </a:cxn>
                  <a:cxn ang="0">
                    <a:pos x="254" y="11"/>
                  </a:cxn>
                  <a:cxn ang="0">
                    <a:pos x="266" y="21"/>
                  </a:cxn>
                  <a:cxn ang="0">
                    <a:pos x="277" y="36"/>
                  </a:cxn>
                  <a:cxn ang="0">
                    <a:pos x="283" y="52"/>
                  </a:cxn>
                  <a:cxn ang="0">
                    <a:pos x="290" y="72"/>
                  </a:cxn>
                  <a:cxn ang="0">
                    <a:pos x="293" y="95"/>
                  </a:cxn>
                  <a:cxn ang="0">
                    <a:pos x="295" y="120"/>
                  </a:cxn>
                  <a:cxn ang="0">
                    <a:pos x="293" y="147"/>
                  </a:cxn>
                  <a:cxn ang="0">
                    <a:pos x="292" y="175"/>
                  </a:cxn>
                  <a:cxn ang="0">
                    <a:pos x="289" y="205"/>
                  </a:cxn>
                  <a:cxn ang="0">
                    <a:pos x="281" y="236"/>
                  </a:cxn>
                  <a:cxn ang="0">
                    <a:pos x="272" y="265"/>
                  </a:cxn>
                  <a:cxn ang="0">
                    <a:pos x="260" y="295"/>
                  </a:cxn>
                  <a:cxn ang="0">
                    <a:pos x="248" y="325"/>
                  </a:cxn>
                  <a:cxn ang="0">
                    <a:pos x="236" y="353"/>
                  </a:cxn>
                  <a:cxn ang="0">
                    <a:pos x="219" y="379"/>
                  </a:cxn>
                  <a:cxn ang="0">
                    <a:pos x="204" y="405"/>
                  </a:cxn>
                  <a:cxn ang="0">
                    <a:pos x="187" y="428"/>
                  </a:cxn>
                  <a:cxn ang="0">
                    <a:pos x="170" y="447"/>
                  </a:cxn>
                  <a:cxn ang="0">
                    <a:pos x="152" y="464"/>
                  </a:cxn>
                  <a:cxn ang="0">
                    <a:pos x="134" y="478"/>
                  </a:cxn>
                  <a:cxn ang="0">
                    <a:pos x="116" y="488"/>
                  </a:cxn>
                  <a:cxn ang="0">
                    <a:pos x="100" y="496"/>
                  </a:cxn>
                  <a:cxn ang="0">
                    <a:pos x="83" y="500"/>
                  </a:cxn>
                  <a:cxn ang="0">
                    <a:pos x="66" y="499"/>
                  </a:cxn>
                  <a:cxn ang="0">
                    <a:pos x="53" y="494"/>
                  </a:cxn>
                  <a:cxn ang="0">
                    <a:pos x="39" y="488"/>
                  </a:cxn>
                  <a:cxn ang="0">
                    <a:pos x="29" y="476"/>
                  </a:cxn>
                  <a:cxn ang="0">
                    <a:pos x="19" y="462"/>
                  </a:cxn>
                  <a:cxn ang="0">
                    <a:pos x="11" y="446"/>
                  </a:cxn>
                  <a:cxn ang="0">
                    <a:pos x="6" y="424"/>
                  </a:cxn>
                  <a:cxn ang="0">
                    <a:pos x="3" y="402"/>
                  </a:cxn>
                  <a:cxn ang="0">
                    <a:pos x="0" y="376"/>
                  </a:cxn>
                  <a:cxn ang="0">
                    <a:pos x="1" y="350"/>
                  </a:cxn>
                  <a:cxn ang="0">
                    <a:pos x="4" y="321"/>
                  </a:cxn>
                  <a:cxn ang="0">
                    <a:pos x="9" y="292"/>
                  </a:cxn>
                  <a:cxn ang="0">
                    <a:pos x="15" y="262"/>
                  </a:cxn>
                  <a:cxn ang="0">
                    <a:pos x="25" y="231"/>
                  </a:cxn>
                  <a:cxn ang="0">
                    <a:pos x="35" y="203"/>
                  </a:cxn>
                  <a:cxn ang="0">
                    <a:pos x="47" y="171"/>
                  </a:cxn>
                  <a:cxn ang="0">
                    <a:pos x="61" y="145"/>
                  </a:cxn>
                  <a:cxn ang="0">
                    <a:pos x="76" y="118"/>
                  </a:cxn>
                  <a:cxn ang="0">
                    <a:pos x="91" y="92"/>
                  </a:cxn>
                  <a:cxn ang="0">
                    <a:pos x="109" y="71"/>
                  </a:cxn>
                  <a:cxn ang="0">
                    <a:pos x="126" y="51"/>
                  </a:cxn>
                  <a:cxn ang="0">
                    <a:pos x="145" y="35"/>
                  </a:cxn>
                  <a:cxn ang="0">
                    <a:pos x="163" y="19"/>
                  </a:cxn>
                  <a:cxn ang="0">
                    <a:pos x="179" y="11"/>
                  </a:cxn>
                  <a:cxn ang="0">
                    <a:pos x="197" y="3"/>
                  </a:cxn>
                  <a:cxn ang="0">
                    <a:pos x="214" y="0"/>
                  </a:cxn>
                  <a:cxn ang="0">
                    <a:pos x="229" y="2"/>
                  </a:cxn>
                  <a:cxn ang="0">
                    <a:pos x="241" y="4"/>
                  </a:cxn>
                  <a:cxn ang="0">
                    <a:pos x="242" y="3"/>
                  </a:cxn>
                </a:cxnLst>
                <a:rect l="0" t="0" r="r" b="b"/>
                <a:pathLst>
                  <a:path w="296" h="501">
                    <a:moveTo>
                      <a:pt x="242" y="3"/>
                    </a:moveTo>
                    <a:lnTo>
                      <a:pt x="254" y="11"/>
                    </a:lnTo>
                    <a:lnTo>
                      <a:pt x="266" y="21"/>
                    </a:lnTo>
                    <a:lnTo>
                      <a:pt x="277" y="36"/>
                    </a:lnTo>
                    <a:lnTo>
                      <a:pt x="283" y="52"/>
                    </a:lnTo>
                    <a:lnTo>
                      <a:pt x="290" y="72"/>
                    </a:lnTo>
                    <a:lnTo>
                      <a:pt x="293" y="95"/>
                    </a:lnTo>
                    <a:lnTo>
                      <a:pt x="295" y="120"/>
                    </a:lnTo>
                    <a:lnTo>
                      <a:pt x="293" y="147"/>
                    </a:lnTo>
                    <a:lnTo>
                      <a:pt x="292" y="175"/>
                    </a:lnTo>
                    <a:lnTo>
                      <a:pt x="289" y="205"/>
                    </a:lnTo>
                    <a:lnTo>
                      <a:pt x="281" y="236"/>
                    </a:lnTo>
                    <a:lnTo>
                      <a:pt x="272" y="265"/>
                    </a:lnTo>
                    <a:lnTo>
                      <a:pt x="260" y="295"/>
                    </a:lnTo>
                    <a:lnTo>
                      <a:pt x="248" y="325"/>
                    </a:lnTo>
                    <a:lnTo>
                      <a:pt x="236" y="353"/>
                    </a:lnTo>
                    <a:lnTo>
                      <a:pt x="219" y="379"/>
                    </a:lnTo>
                    <a:lnTo>
                      <a:pt x="204" y="405"/>
                    </a:lnTo>
                    <a:lnTo>
                      <a:pt x="187" y="428"/>
                    </a:lnTo>
                    <a:lnTo>
                      <a:pt x="170" y="447"/>
                    </a:lnTo>
                    <a:lnTo>
                      <a:pt x="152" y="464"/>
                    </a:lnTo>
                    <a:lnTo>
                      <a:pt x="134" y="478"/>
                    </a:lnTo>
                    <a:lnTo>
                      <a:pt x="116" y="488"/>
                    </a:lnTo>
                    <a:lnTo>
                      <a:pt x="100" y="496"/>
                    </a:lnTo>
                    <a:lnTo>
                      <a:pt x="83" y="500"/>
                    </a:lnTo>
                    <a:lnTo>
                      <a:pt x="66" y="499"/>
                    </a:lnTo>
                    <a:lnTo>
                      <a:pt x="53" y="494"/>
                    </a:lnTo>
                    <a:lnTo>
                      <a:pt x="39" y="488"/>
                    </a:lnTo>
                    <a:lnTo>
                      <a:pt x="29" y="476"/>
                    </a:lnTo>
                    <a:lnTo>
                      <a:pt x="19" y="462"/>
                    </a:lnTo>
                    <a:lnTo>
                      <a:pt x="11" y="446"/>
                    </a:lnTo>
                    <a:lnTo>
                      <a:pt x="6" y="424"/>
                    </a:lnTo>
                    <a:lnTo>
                      <a:pt x="3" y="402"/>
                    </a:lnTo>
                    <a:lnTo>
                      <a:pt x="0" y="376"/>
                    </a:lnTo>
                    <a:lnTo>
                      <a:pt x="1" y="350"/>
                    </a:lnTo>
                    <a:lnTo>
                      <a:pt x="4" y="321"/>
                    </a:lnTo>
                    <a:lnTo>
                      <a:pt x="9" y="292"/>
                    </a:lnTo>
                    <a:lnTo>
                      <a:pt x="15" y="262"/>
                    </a:lnTo>
                    <a:lnTo>
                      <a:pt x="25" y="231"/>
                    </a:lnTo>
                    <a:lnTo>
                      <a:pt x="35" y="203"/>
                    </a:lnTo>
                    <a:lnTo>
                      <a:pt x="47" y="171"/>
                    </a:lnTo>
                    <a:lnTo>
                      <a:pt x="61" y="145"/>
                    </a:lnTo>
                    <a:lnTo>
                      <a:pt x="76" y="118"/>
                    </a:lnTo>
                    <a:lnTo>
                      <a:pt x="91" y="92"/>
                    </a:lnTo>
                    <a:lnTo>
                      <a:pt x="109" y="71"/>
                    </a:lnTo>
                    <a:lnTo>
                      <a:pt x="126" y="51"/>
                    </a:lnTo>
                    <a:lnTo>
                      <a:pt x="145" y="35"/>
                    </a:lnTo>
                    <a:lnTo>
                      <a:pt x="163" y="19"/>
                    </a:lnTo>
                    <a:lnTo>
                      <a:pt x="179" y="11"/>
                    </a:lnTo>
                    <a:lnTo>
                      <a:pt x="197" y="3"/>
                    </a:lnTo>
                    <a:lnTo>
                      <a:pt x="214" y="0"/>
                    </a:lnTo>
                    <a:lnTo>
                      <a:pt x="229" y="2"/>
                    </a:lnTo>
                    <a:lnTo>
                      <a:pt x="241" y="4"/>
                    </a:lnTo>
                    <a:lnTo>
                      <a:pt x="242" y="3"/>
                    </a:lnTo>
                  </a:path>
                </a:pathLst>
              </a:custGeom>
              <a:solidFill>
                <a:srgbClr val="4080B0"/>
              </a:solidFill>
              <a:ln w="12700" cap="rnd" cmpd="sng">
                <a:solidFill>
                  <a:srgbClr val="4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662" name="Freeform 14"/>
              <p:cNvSpPr>
                <a:spLocks/>
              </p:cNvSpPr>
              <p:nvPr/>
            </p:nvSpPr>
            <p:spPr bwMode="auto">
              <a:xfrm>
                <a:off x="1150" y="1161"/>
                <a:ext cx="280" cy="536"/>
              </a:xfrm>
              <a:custGeom>
                <a:avLst/>
                <a:gdLst/>
                <a:ahLst/>
                <a:cxnLst>
                  <a:cxn ang="0">
                    <a:pos x="0" y="492"/>
                  </a:cxn>
                  <a:cxn ang="0">
                    <a:pos x="113" y="535"/>
                  </a:cxn>
                  <a:cxn ang="0">
                    <a:pos x="302" y="45"/>
                  </a:cxn>
                  <a:cxn ang="0">
                    <a:pos x="187" y="0"/>
                  </a:cxn>
                  <a:cxn ang="0">
                    <a:pos x="0" y="492"/>
                  </a:cxn>
                </a:cxnLst>
                <a:rect l="0" t="0" r="r" b="b"/>
                <a:pathLst>
                  <a:path w="303" h="536">
                    <a:moveTo>
                      <a:pt x="0" y="492"/>
                    </a:moveTo>
                    <a:lnTo>
                      <a:pt x="113" y="535"/>
                    </a:lnTo>
                    <a:lnTo>
                      <a:pt x="302" y="45"/>
                    </a:lnTo>
                    <a:lnTo>
                      <a:pt x="187" y="0"/>
                    </a:lnTo>
                    <a:lnTo>
                      <a:pt x="0" y="492"/>
                    </a:lnTo>
                  </a:path>
                </a:pathLst>
              </a:custGeom>
              <a:solidFill>
                <a:srgbClr val="4080B0"/>
              </a:solidFill>
              <a:ln w="12700" cap="rnd" cmpd="sng">
                <a:solidFill>
                  <a:srgbClr val="4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663" name="Freeform 15"/>
              <p:cNvSpPr>
                <a:spLocks/>
              </p:cNvSpPr>
              <p:nvPr/>
            </p:nvSpPr>
            <p:spPr bwMode="auto">
              <a:xfrm>
                <a:off x="1095" y="1167"/>
                <a:ext cx="268" cy="485"/>
              </a:xfrm>
              <a:custGeom>
                <a:avLst/>
                <a:gdLst/>
                <a:ahLst/>
                <a:cxnLst>
                  <a:cxn ang="0">
                    <a:pos x="234" y="3"/>
                  </a:cxn>
                  <a:cxn ang="0">
                    <a:pos x="247" y="11"/>
                  </a:cxn>
                  <a:cxn ang="0">
                    <a:pos x="258" y="22"/>
                  </a:cxn>
                  <a:cxn ang="0">
                    <a:pos x="270" y="35"/>
                  </a:cxn>
                  <a:cxn ang="0">
                    <a:pos x="278" y="51"/>
                  </a:cxn>
                  <a:cxn ang="0">
                    <a:pos x="283" y="70"/>
                  </a:cxn>
                  <a:cxn ang="0">
                    <a:pos x="287" y="93"/>
                  </a:cxn>
                  <a:cxn ang="0">
                    <a:pos x="289" y="118"/>
                  </a:cxn>
                  <a:cxn ang="0">
                    <a:pos x="289" y="143"/>
                  </a:cxn>
                  <a:cxn ang="0">
                    <a:pos x="287" y="170"/>
                  </a:cxn>
                  <a:cxn ang="0">
                    <a:pos x="283" y="199"/>
                  </a:cxn>
                  <a:cxn ang="0">
                    <a:pos x="276" y="229"/>
                  </a:cxn>
                  <a:cxn ang="0">
                    <a:pos x="269" y="258"/>
                  </a:cxn>
                  <a:cxn ang="0">
                    <a:pos x="257" y="286"/>
                  </a:cxn>
                  <a:cxn ang="0">
                    <a:pos x="245" y="317"/>
                  </a:cxn>
                  <a:cxn ang="0">
                    <a:pos x="231" y="342"/>
                  </a:cxn>
                  <a:cxn ang="0">
                    <a:pos x="217" y="368"/>
                  </a:cxn>
                  <a:cxn ang="0">
                    <a:pos x="201" y="393"/>
                  </a:cxn>
                  <a:cxn ang="0">
                    <a:pos x="185" y="414"/>
                  </a:cxn>
                  <a:cxn ang="0">
                    <a:pos x="167" y="434"/>
                  </a:cxn>
                  <a:cxn ang="0">
                    <a:pos x="150" y="450"/>
                  </a:cxn>
                  <a:cxn ang="0">
                    <a:pos x="133" y="463"/>
                  </a:cxn>
                  <a:cxn ang="0">
                    <a:pos x="117" y="472"/>
                  </a:cxn>
                  <a:cxn ang="0">
                    <a:pos x="99" y="479"/>
                  </a:cxn>
                  <a:cxn ang="0">
                    <a:pos x="82" y="484"/>
                  </a:cxn>
                  <a:cxn ang="0">
                    <a:pos x="67" y="483"/>
                  </a:cxn>
                  <a:cxn ang="0">
                    <a:pos x="53" y="477"/>
                  </a:cxn>
                  <a:cxn ang="0">
                    <a:pos x="39" y="471"/>
                  </a:cxn>
                  <a:cxn ang="0">
                    <a:pos x="29" y="460"/>
                  </a:cxn>
                  <a:cxn ang="0">
                    <a:pos x="18" y="447"/>
                  </a:cxn>
                  <a:cxn ang="0">
                    <a:pos x="10" y="430"/>
                  </a:cxn>
                  <a:cxn ang="0">
                    <a:pos x="6" y="409"/>
                  </a:cxn>
                  <a:cxn ang="0">
                    <a:pos x="1" y="388"/>
                  </a:cxn>
                  <a:cxn ang="0">
                    <a:pos x="0" y="364"/>
                  </a:cxn>
                  <a:cxn ang="0">
                    <a:pos x="0" y="338"/>
                  </a:cxn>
                  <a:cxn ang="0">
                    <a:pos x="2" y="310"/>
                  </a:cxn>
                  <a:cxn ang="0">
                    <a:pos x="7" y="281"/>
                  </a:cxn>
                  <a:cxn ang="0">
                    <a:pos x="13" y="253"/>
                  </a:cxn>
                  <a:cxn ang="0">
                    <a:pos x="22" y="222"/>
                  </a:cxn>
                  <a:cxn ang="0">
                    <a:pos x="32" y="195"/>
                  </a:cxn>
                  <a:cxn ang="0">
                    <a:pos x="44" y="166"/>
                  </a:cxn>
                  <a:cxn ang="0">
                    <a:pos x="56" y="139"/>
                  </a:cxn>
                  <a:cxn ang="0">
                    <a:pos x="72" y="113"/>
                  </a:cxn>
                  <a:cxn ang="0">
                    <a:pos x="88" y="89"/>
                  </a:cxn>
                  <a:cxn ang="0">
                    <a:pos x="104" y="68"/>
                  </a:cxn>
                  <a:cxn ang="0">
                    <a:pos x="121" y="47"/>
                  </a:cxn>
                  <a:cxn ang="0">
                    <a:pos x="140" y="32"/>
                  </a:cxn>
                  <a:cxn ang="0">
                    <a:pos x="156" y="20"/>
                  </a:cxn>
                  <a:cxn ang="0">
                    <a:pos x="173" y="9"/>
                  </a:cxn>
                  <a:cxn ang="0">
                    <a:pos x="191" y="3"/>
                  </a:cxn>
                  <a:cxn ang="0">
                    <a:pos x="207" y="0"/>
                  </a:cxn>
                  <a:cxn ang="0">
                    <a:pos x="223" y="1"/>
                  </a:cxn>
                  <a:cxn ang="0">
                    <a:pos x="234" y="5"/>
                  </a:cxn>
                  <a:cxn ang="0">
                    <a:pos x="234" y="3"/>
                  </a:cxn>
                </a:cxnLst>
                <a:rect l="0" t="0" r="r" b="b"/>
                <a:pathLst>
                  <a:path w="290" h="485">
                    <a:moveTo>
                      <a:pt x="234" y="3"/>
                    </a:moveTo>
                    <a:lnTo>
                      <a:pt x="247" y="11"/>
                    </a:lnTo>
                    <a:lnTo>
                      <a:pt x="258" y="22"/>
                    </a:lnTo>
                    <a:lnTo>
                      <a:pt x="270" y="35"/>
                    </a:lnTo>
                    <a:lnTo>
                      <a:pt x="278" y="51"/>
                    </a:lnTo>
                    <a:lnTo>
                      <a:pt x="283" y="70"/>
                    </a:lnTo>
                    <a:lnTo>
                      <a:pt x="287" y="93"/>
                    </a:lnTo>
                    <a:lnTo>
                      <a:pt x="289" y="118"/>
                    </a:lnTo>
                    <a:lnTo>
                      <a:pt x="289" y="143"/>
                    </a:lnTo>
                    <a:lnTo>
                      <a:pt x="287" y="170"/>
                    </a:lnTo>
                    <a:lnTo>
                      <a:pt x="283" y="199"/>
                    </a:lnTo>
                    <a:lnTo>
                      <a:pt x="276" y="229"/>
                    </a:lnTo>
                    <a:lnTo>
                      <a:pt x="269" y="258"/>
                    </a:lnTo>
                    <a:lnTo>
                      <a:pt x="257" y="286"/>
                    </a:lnTo>
                    <a:lnTo>
                      <a:pt x="245" y="317"/>
                    </a:lnTo>
                    <a:lnTo>
                      <a:pt x="231" y="342"/>
                    </a:lnTo>
                    <a:lnTo>
                      <a:pt x="217" y="368"/>
                    </a:lnTo>
                    <a:lnTo>
                      <a:pt x="201" y="393"/>
                    </a:lnTo>
                    <a:lnTo>
                      <a:pt x="185" y="414"/>
                    </a:lnTo>
                    <a:lnTo>
                      <a:pt x="167" y="434"/>
                    </a:lnTo>
                    <a:lnTo>
                      <a:pt x="150" y="450"/>
                    </a:lnTo>
                    <a:lnTo>
                      <a:pt x="133" y="463"/>
                    </a:lnTo>
                    <a:lnTo>
                      <a:pt x="117" y="472"/>
                    </a:lnTo>
                    <a:lnTo>
                      <a:pt x="99" y="479"/>
                    </a:lnTo>
                    <a:lnTo>
                      <a:pt x="82" y="484"/>
                    </a:lnTo>
                    <a:lnTo>
                      <a:pt x="67" y="483"/>
                    </a:lnTo>
                    <a:lnTo>
                      <a:pt x="53" y="477"/>
                    </a:lnTo>
                    <a:lnTo>
                      <a:pt x="39" y="471"/>
                    </a:lnTo>
                    <a:lnTo>
                      <a:pt x="29" y="460"/>
                    </a:lnTo>
                    <a:lnTo>
                      <a:pt x="18" y="447"/>
                    </a:lnTo>
                    <a:lnTo>
                      <a:pt x="10" y="430"/>
                    </a:lnTo>
                    <a:lnTo>
                      <a:pt x="6" y="409"/>
                    </a:lnTo>
                    <a:lnTo>
                      <a:pt x="1" y="388"/>
                    </a:lnTo>
                    <a:lnTo>
                      <a:pt x="0" y="364"/>
                    </a:lnTo>
                    <a:lnTo>
                      <a:pt x="0" y="338"/>
                    </a:lnTo>
                    <a:lnTo>
                      <a:pt x="2" y="310"/>
                    </a:lnTo>
                    <a:lnTo>
                      <a:pt x="7" y="281"/>
                    </a:lnTo>
                    <a:lnTo>
                      <a:pt x="13" y="253"/>
                    </a:lnTo>
                    <a:lnTo>
                      <a:pt x="22" y="222"/>
                    </a:lnTo>
                    <a:lnTo>
                      <a:pt x="32" y="195"/>
                    </a:lnTo>
                    <a:lnTo>
                      <a:pt x="44" y="166"/>
                    </a:lnTo>
                    <a:lnTo>
                      <a:pt x="56" y="139"/>
                    </a:lnTo>
                    <a:lnTo>
                      <a:pt x="72" y="113"/>
                    </a:lnTo>
                    <a:lnTo>
                      <a:pt x="88" y="89"/>
                    </a:lnTo>
                    <a:lnTo>
                      <a:pt x="104" y="68"/>
                    </a:lnTo>
                    <a:lnTo>
                      <a:pt x="121" y="47"/>
                    </a:lnTo>
                    <a:lnTo>
                      <a:pt x="140" y="32"/>
                    </a:lnTo>
                    <a:lnTo>
                      <a:pt x="156" y="20"/>
                    </a:lnTo>
                    <a:lnTo>
                      <a:pt x="173" y="9"/>
                    </a:lnTo>
                    <a:lnTo>
                      <a:pt x="191" y="3"/>
                    </a:lnTo>
                    <a:lnTo>
                      <a:pt x="207" y="0"/>
                    </a:lnTo>
                    <a:lnTo>
                      <a:pt x="223" y="1"/>
                    </a:lnTo>
                    <a:lnTo>
                      <a:pt x="234" y="5"/>
                    </a:lnTo>
                    <a:lnTo>
                      <a:pt x="234" y="3"/>
                    </a:lnTo>
                  </a:path>
                </a:pathLst>
              </a:custGeom>
              <a:solidFill>
                <a:srgbClr val="5080A0"/>
              </a:solidFill>
              <a:ln w="12700" cap="rnd" cmpd="sng">
                <a:solidFill>
                  <a:srgbClr val="5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664" name="Freeform 16"/>
              <p:cNvSpPr>
                <a:spLocks/>
              </p:cNvSpPr>
              <p:nvPr/>
            </p:nvSpPr>
            <p:spPr bwMode="auto">
              <a:xfrm>
                <a:off x="1152" y="1174"/>
                <a:ext cx="274" cy="518"/>
              </a:xfrm>
              <a:custGeom>
                <a:avLst/>
                <a:gdLst/>
                <a:ahLst/>
                <a:cxnLst>
                  <a:cxn ang="0">
                    <a:pos x="0" y="475"/>
                  </a:cxn>
                  <a:cxn ang="0">
                    <a:pos x="112" y="517"/>
                  </a:cxn>
                  <a:cxn ang="0">
                    <a:pos x="295" y="42"/>
                  </a:cxn>
                  <a:cxn ang="0">
                    <a:pos x="181" y="0"/>
                  </a:cxn>
                  <a:cxn ang="0">
                    <a:pos x="0" y="475"/>
                  </a:cxn>
                </a:cxnLst>
                <a:rect l="0" t="0" r="r" b="b"/>
                <a:pathLst>
                  <a:path w="296" h="518">
                    <a:moveTo>
                      <a:pt x="0" y="475"/>
                    </a:moveTo>
                    <a:lnTo>
                      <a:pt x="112" y="517"/>
                    </a:lnTo>
                    <a:lnTo>
                      <a:pt x="295" y="42"/>
                    </a:lnTo>
                    <a:lnTo>
                      <a:pt x="181" y="0"/>
                    </a:lnTo>
                    <a:lnTo>
                      <a:pt x="0" y="475"/>
                    </a:lnTo>
                  </a:path>
                </a:pathLst>
              </a:custGeom>
              <a:solidFill>
                <a:srgbClr val="5080A0"/>
              </a:solidFill>
              <a:ln w="12700" cap="rnd" cmpd="sng">
                <a:solidFill>
                  <a:srgbClr val="5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665" name="Freeform 17"/>
              <p:cNvSpPr>
                <a:spLocks/>
              </p:cNvSpPr>
              <p:nvPr/>
            </p:nvSpPr>
            <p:spPr bwMode="auto">
              <a:xfrm>
                <a:off x="1096" y="1178"/>
                <a:ext cx="265" cy="469"/>
              </a:xfrm>
              <a:custGeom>
                <a:avLst/>
                <a:gdLst/>
                <a:ahLst/>
                <a:cxnLst>
                  <a:cxn ang="0">
                    <a:pos x="230" y="4"/>
                  </a:cxn>
                  <a:cxn ang="0">
                    <a:pos x="242" y="12"/>
                  </a:cxn>
                  <a:cxn ang="0">
                    <a:pos x="254" y="21"/>
                  </a:cxn>
                  <a:cxn ang="0">
                    <a:pos x="264" y="36"/>
                  </a:cxn>
                  <a:cxn ang="0">
                    <a:pos x="273" y="51"/>
                  </a:cxn>
                  <a:cxn ang="0">
                    <a:pos x="279" y="69"/>
                  </a:cxn>
                  <a:cxn ang="0">
                    <a:pos x="283" y="91"/>
                  </a:cxn>
                  <a:cxn ang="0">
                    <a:pos x="286" y="115"/>
                  </a:cxn>
                  <a:cxn ang="0">
                    <a:pos x="286" y="140"/>
                  </a:cxn>
                  <a:cxn ang="0">
                    <a:pos x="285" y="167"/>
                  </a:cxn>
                  <a:cxn ang="0">
                    <a:pos x="279" y="195"/>
                  </a:cxn>
                  <a:cxn ang="0">
                    <a:pos x="273" y="224"/>
                  </a:cxn>
                  <a:cxn ang="0">
                    <a:pos x="266" y="251"/>
                  </a:cxn>
                  <a:cxn ang="0">
                    <a:pos x="255" y="278"/>
                  </a:cxn>
                  <a:cxn ang="0">
                    <a:pos x="244" y="307"/>
                  </a:cxn>
                  <a:cxn ang="0">
                    <a:pos x="230" y="333"/>
                  </a:cxn>
                  <a:cxn ang="0">
                    <a:pos x="216" y="358"/>
                  </a:cxn>
                  <a:cxn ang="0">
                    <a:pos x="201" y="380"/>
                  </a:cxn>
                  <a:cxn ang="0">
                    <a:pos x="186" y="402"/>
                  </a:cxn>
                  <a:cxn ang="0">
                    <a:pos x="168" y="421"/>
                  </a:cxn>
                  <a:cxn ang="0">
                    <a:pos x="150" y="436"/>
                  </a:cxn>
                  <a:cxn ang="0">
                    <a:pos x="134" y="449"/>
                  </a:cxn>
                  <a:cxn ang="0">
                    <a:pos x="117" y="458"/>
                  </a:cxn>
                  <a:cxn ang="0">
                    <a:pos x="101" y="465"/>
                  </a:cxn>
                  <a:cxn ang="0">
                    <a:pos x="84" y="468"/>
                  </a:cxn>
                  <a:cxn ang="0">
                    <a:pos x="68" y="467"/>
                  </a:cxn>
                  <a:cxn ang="0">
                    <a:pos x="55" y="462"/>
                  </a:cxn>
                  <a:cxn ang="0">
                    <a:pos x="40" y="456"/>
                  </a:cxn>
                  <a:cxn ang="0">
                    <a:pos x="30" y="446"/>
                  </a:cxn>
                  <a:cxn ang="0">
                    <a:pos x="20" y="432"/>
                  </a:cxn>
                  <a:cxn ang="0">
                    <a:pos x="12" y="415"/>
                  </a:cxn>
                  <a:cxn ang="0">
                    <a:pos x="7" y="396"/>
                  </a:cxn>
                  <a:cxn ang="0">
                    <a:pos x="3" y="376"/>
                  </a:cxn>
                  <a:cxn ang="0">
                    <a:pos x="0" y="352"/>
                  </a:cxn>
                  <a:cxn ang="0">
                    <a:pos x="0" y="326"/>
                  </a:cxn>
                  <a:cxn ang="0">
                    <a:pos x="3" y="298"/>
                  </a:cxn>
                  <a:cxn ang="0">
                    <a:pos x="7" y="272"/>
                  </a:cxn>
                  <a:cxn ang="0">
                    <a:pos x="13" y="244"/>
                  </a:cxn>
                  <a:cxn ang="0">
                    <a:pos x="21" y="214"/>
                  </a:cxn>
                  <a:cxn ang="0">
                    <a:pos x="31" y="187"/>
                  </a:cxn>
                  <a:cxn ang="0">
                    <a:pos x="42" y="159"/>
                  </a:cxn>
                  <a:cxn ang="0">
                    <a:pos x="55" y="133"/>
                  </a:cxn>
                  <a:cxn ang="0">
                    <a:pos x="70" y="109"/>
                  </a:cxn>
                  <a:cxn ang="0">
                    <a:pos x="85" y="84"/>
                  </a:cxn>
                  <a:cxn ang="0">
                    <a:pos x="102" y="65"/>
                  </a:cxn>
                  <a:cxn ang="0">
                    <a:pos x="119" y="46"/>
                  </a:cxn>
                  <a:cxn ang="0">
                    <a:pos x="135" y="31"/>
                  </a:cxn>
                  <a:cxn ang="0">
                    <a:pos x="153" y="19"/>
                  </a:cxn>
                  <a:cxn ang="0">
                    <a:pos x="169" y="9"/>
                  </a:cxn>
                  <a:cxn ang="0">
                    <a:pos x="187" y="3"/>
                  </a:cxn>
                  <a:cxn ang="0">
                    <a:pos x="202" y="0"/>
                  </a:cxn>
                  <a:cxn ang="0">
                    <a:pos x="218" y="2"/>
                  </a:cxn>
                  <a:cxn ang="0">
                    <a:pos x="230" y="5"/>
                  </a:cxn>
                  <a:cxn ang="0">
                    <a:pos x="230" y="4"/>
                  </a:cxn>
                </a:cxnLst>
                <a:rect l="0" t="0" r="r" b="b"/>
                <a:pathLst>
                  <a:path w="287" h="469">
                    <a:moveTo>
                      <a:pt x="230" y="4"/>
                    </a:moveTo>
                    <a:lnTo>
                      <a:pt x="242" y="12"/>
                    </a:lnTo>
                    <a:lnTo>
                      <a:pt x="254" y="21"/>
                    </a:lnTo>
                    <a:lnTo>
                      <a:pt x="264" y="36"/>
                    </a:lnTo>
                    <a:lnTo>
                      <a:pt x="273" y="51"/>
                    </a:lnTo>
                    <a:lnTo>
                      <a:pt x="279" y="69"/>
                    </a:lnTo>
                    <a:lnTo>
                      <a:pt x="283" y="91"/>
                    </a:lnTo>
                    <a:lnTo>
                      <a:pt x="286" y="115"/>
                    </a:lnTo>
                    <a:lnTo>
                      <a:pt x="286" y="140"/>
                    </a:lnTo>
                    <a:lnTo>
                      <a:pt x="285" y="167"/>
                    </a:lnTo>
                    <a:lnTo>
                      <a:pt x="279" y="195"/>
                    </a:lnTo>
                    <a:lnTo>
                      <a:pt x="273" y="224"/>
                    </a:lnTo>
                    <a:lnTo>
                      <a:pt x="266" y="251"/>
                    </a:lnTo>
                    <a:lnTo>
                      <a:pt x="255" y="278"/>
                    </a:lnTo>
                    <a:lnTo>
                      <a:pt x="244" y="307"/>
                    </a:lnTo>
                    <a:lnTo>
                      <a:pt x="230" y="333"/>
                    </a:lnTo>
                    <a:lnTo>
                      <a:pt x="216" y="358"/>
                    </a:lnTo>
                    <a:lnTo>
                      <a:pt x="201" y="380"/>
                    </a:lnTo>
                    <a:lnTo>
                      <a:pt x="186" y="402"/>
                    </a:lnTo>
                    <a:lnTo>
                      <a:pt x="168" y="421"/>
                    </a:lnTo>
                    <a:lnTo>
                      <a:pt x="150" y="436"/>
                    </a:lnTo>
                    <a:lnTo>
                      <a:pt x="134" y="449"/>
                    </a:lnTo>
                    <a:lnTo>
                      <a:pt x="117" y="458"/>
                    </a:lnTo>
                    <a:lnTo>
                      <a:pt x="101" y="465"/>
                    </a:lnTo>
                    <a:lnTo>
                      <a:pt x="84" y="468"/>
                    </a:lnTo>
                    <a:lnTo>
                      <a:pt x="68" y="467"/>
                    </a:lnTo>
                    <a:lnTo>
                      <a:pt x="55" y="462"/>
                    </a:lnTo>
                    <a:lnTo>
                      <a:pt x="40" y="456"/>
                    </a:lnTo>
                    <a:lnTo>
                      <a:pt x="30" y="446"/>
                    </a:lnTo>
                    <a:lnTo>
                      <a:pt x="20" y="432"/>
                    </a:lnTo>
                    <a:lnTo>
                      <a:pt x="12" y="415"/>
                    </a:lnTo>
                    <a:lnTo>
                      <a:pt x="7" y="396"/>
                    </a:lnTo>
                    <a:lnTo>
                      <a:pt x="3" y="376"/>
                    </a:lnTo>
                    <a:lnTo>
                      <a:pt x="0" y="352"/>
                    </a:lnTo>
                    <a:lnTo>
                      <a:pt x="0" y="326"/>
                    </a:lnTo>
                    <a:lnTo>
                      <a:pt x="3" y="298"/>
                    </a:lnTo>
                    <a:lnTo>
                      <a:pt x="7" y="272"/>
                    </a:lnTo>
                    <a:lnTo>
                      <a:pt x="13" y="244"/>
                    </a:lnTo>
                    <a:lnTo>
                      <a:pt x="21" y="214"/>
                    </a:lnTo>
                    <a:lnTo>
                      <a:pt x="31" y="187"/>
                    </a:lnTo>
                    <a:lnTo>
                      <a:pt x="42" y="159"/>
                    </a:lnTo>
                    <a:lnTo>
                      <a:pt x="55" y="133"/>
                    </a:lnTo>
                    <a:lnTo>
                      <a:pt x="70" y="109"/>
                    </a:lnTo>
                    <a:lnTo>
                      <a:pt x="85" y="84"/>
                    </a:lnTo>
                    <a:lnTo>
                      <a:pt x="102" y="65"/>
                    </a:lnTo>
                    <a:lnTo>
                      <a:pt x="119" y="46"/>
                    </a:lnTo>
                    <a:lnTo>
                      <a:pt x="135" y="31"/>
                    </a:lnTo>
                    <a:lnTo>
                      <a:pt x="153" y="19"/>
                    </a:lnTo>
                    <a:lnTo>
                      <a:pt x="169" y="9"/>
                    </a:lnTo>
                    <a:lnTo>
                      <a:pt x="187" y="3"/>
                    </a:lnTo>
                    <a:lnTo>
                      <a:pt x="202" y="0"/>
                    </a:lnTo>
                    <a:lnTo>
                      <a:pt x="218" y="2"/>
                    </a:lnTo>
                    <a:lnTo>
                      <a:pt x="230" y="5"/>
                    </a:lnTo>
                    <a:lnTo>
                      <a:pt x="230" y="4"/>
                    </a:lnTo>
                  </a:path>
                </a:pathLst>
              </a:custGeom>
              <a:solidFill>
                <a:srgbClr val="5080A0"/>
              </a:solidFill>
              <a:ln w="12700" cap="rnd" cmpd="sng">
                <a:solidFill>
                  <a:srgbClr val="5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666" name="Freeform 18"/>
              <p:cNvSpPr>
                <a:spLocks/>
              </p:cNvSpPr>
              <p:nvPr/>
            </p:nvSpPr>
            <p:spPr bwMode="auto">
              <a:xfrm>
                <a:off x="1153" y="1184"/>
                <a:ext cx="269" cy="504"/>
              </a:xfrm>
              <a:custGeom>
                <a:avLst/>
                <a:gdLst/>
                <a:ahLst/>
                <a:cxnLst>
                  <a:cxn ang="0">
                    <a:pos x="0" y="460"/>
                  </a:cxn>
                  <a:cxn ang="0">
                    <a:pos x="113" y="503"/>
                  </a:cxn>
                  <a:cxn ang="0">
                    <a:pos x="290" y="45"/>
                  </a:cxn>
                  <a:cxn ang="0">
                    <a:pos x="176" y="0"/>
                  </a:cxn>
                  <a:cxn ang="0">
                    <a:pos x="0" y="460"/>
                  </a:cxn>
                </a:cxnLst>
                <a:rect l="0" t="0" r="r" b="b"/>
                <a:pathLst>
                  <a:path w="291" h="504">
                    <a:moveTo>
                      <a:pt x="0" y="460"/>
                    </a:moveTo>
                    <a:lnTo>
                      <a:pt x="113" y="503"/>
                    </a:lnTo>
                    <a:lnTo>
                      <a:pt x="290" y="45"/>
                    </a:lnTo>
                    <a:lnTo>
                      <a:pt x="176" y="0"/>
                    </a:lnTo>
                    <a:lnTo>
                      <a:pt x="0" y="460"/>
                    </a:lnTo>
                  </a:path>
                </a:pathLst>
              </a:custGeom>
              <a:solidFill>
                <a:srgbClr val="5080A0"/>
              </a:solidFill>
              <a:ln w="12700" cap="rnd" cmpd="sng">
                <a:solidFill>
                  <a:srgbClr val="5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667" name="Freeform 19"/>
              <p:cNvSpPr>
                <a:spLocks/>
              </p:cNvSpPr>
              <p:nvPr/>
            </p:nvSpPr>
            <p:spPr bwMode="auto">
              <a:xfrm>
                <a:off x="1098" y="1190"/>
                <a:ext cx="260" cy="454"/>
              </a:xfrm>
              <a:custGeom>
                <a:avLst/>
                <a:gdLst/>
                <a:ahLst/>
                <a:cxnLst>
                  <a:cxn ang="0">
                    <a:pos x="223" y="3"/>
                  </a:cxn>
                  <a:cxn ang="0">
                    <a:pos x="236" y="11"/>
                  </a:cxn>
                  <a:cxn ang="0">
                    <a:pos x="248" y="22"/>
                  </a:cxn>
                  <a:cxn ang="0">
                    <a:pos x="260" y="34"/>
                  </a:cxn>
                  <a:cxn ang="0">
                    <a:pos x="267" y="49"/>
                  </a:cxn>
                  <a:cxn ang="0">
                    <a:pos x="274" y="68"/>
                  </a:cxn>
                  <a:cxn ang="0">
                    <a:pos x="278" y="89"/>
                  </a:cxn>
                  <a:cxn ang="0">
                    <a:pos x="281" y="112"/>
                  </a:cxn>
                  <a:cxn ang="0">
                    <a:pos x="281" y="136"/>
                  </a:cxn>
                  <a:cxn ang="0">
                    <a:pos x="280" y="162"/>
                  </a:cxn>
                  <a:cxn ang="0">
                    <a:pos x="276" y="189"/>
                  </a:cxn>
                  <a:cxn ang="0">
                    <a:pos x="269" y="218"/>
                  </a:cxn>
                  <a:cxn ang="0">
                    <a:pos x="262" y="243"/>
                  </a:cxn>
                  <a:cxn ang="0">
                    <a:pos x="252" y="270"/>
                  </a:cxn>
                  <a:cxn ang="0">
                    <a:pos x="241" y="298"/>
                  </a:cxn>
                  <a:cxn ang="0">
                    <a:pos x="228" y="323"/>
                  </a:cxn>
                  <a:cxn ang="0">
                    <a:pos x="214" y="346"/>
                  </a:cxn>
                  <a:cxn ang="0">
                    <a:pos x="199" y="368"/>
                  </a:cxn>
                  <a:cxn ang="0">
                    <a:pos x="184" y="389"/>
                  </a:cxn>
                  <a:cxn ang="0">
                    <a:pos x="167" y="406"/>
                  </a:cxn>
                  <a:cxn ang="0">
                    <a:pos x="150" y="422"/>
                  </a:cxn>
                  <a:cxn ang="0">
                    <a:pos x="134" y="435"/>
                  </a:cxn>
                  <a:cxn ang="0">
                    <a:pos x="117" y="443"/>
                  </a:cxn>
                  <a:cxn ang="0">
                    <a:pos x="101" y="449"/>
                  </a:cxn>
                  <a:cxn ang="0">
                    <a:pos x="85" y="453"/>
                  </a:cxn>
                  <a:cxn ang="0">
                    <a:pos x="69" y="452"/>
                  </a:cxn>
                  <a:cxn ang="0">
                    <a:pos x="57" y="447"/>
                  </a:cxn>
                  <a:cxn ang="0">
                    <a:pos x="42" y="440"/>
                  </a:cxn>
                  <a:cxn ang="0">
                    <a:pos x="30" y="429"/>
                  </a:cxn>
                  <a:cxn ang="0">
                    <a:pos x="21" y="417"/>
                  </a:cxn>
                  <a:cxn ang="0">
                    <a:pos x="13" y="401"/>
                  </a:cxn>
                  <a:cxn ang="0">
                    <a:pos x="7" y="381"/>
                  </a:cxn>
                  <a:cxn ang="0">
                    <a:pos x="3" y="361"/>
                  </a:cxn>
                  <a:cxn ang="0">
                    <a:pos x="0" y="338"/>
                  </a:cxn>
                  <a:cxn ang="0">
                    <a:pos x="0" y="312"/>
                  </a:cxn>
                  <a:cxn ang="0">
                    <a:pos x="3" y="287"/>
                  </a:cxn>
                  <a:cxn ang="0">
                    <a:pos x="6" y="260"/>
                  </a:cxn>
                  <a:cxn ang="0">
                    <a:pos x="12" y="233"/>
                  </a:cxn>
                  <a:cxn ang="0">
                    <a:pos x="19" y="206"/>
                  </a:cxn>
                  <a:cxn ang="0">
                    <a:pos x="29" y="179"/>
                  </a:cxn>
                  <a:cxn ang="0">
                    <a:pos x="39" y="152"/>
                  </a:cxn>
                  <a:cxn ang="0">
                    <a:pos x="53" y="127"/>
                  </a:cxn>
                  <a:cxn ang="0">
                    <a:pos x="67" y="103"/>
                  </a:cxn>
                  <a:cxn ang="0">
                    <a:pos x="81" y="81"/>
                  </a:cxn>
                  <a:cxn ang="0">
                    <a:pos x="96" y="62"/>
                  </a:cxn>
                  <a:cxn ang="0">
                    <a:pos x="114" y="43"/>
                  </a:cxn>
                  <a:cxn ang="0">
                    <a:pos x="131" y="31"/>
                  </a:cxn>
                  <a:cxn ang="0">
                    <a:pos x="148" y="17"/>
                  </a:cxn>
                  <a:cxn ang="0">
                    <a:pos x="164" y="8"/>
                  </a:cxn>
                  <a:cxn ang="0">
                    <a:pos x="180" y="1"/>
                  </a:cxn>
                  <a:cxn ang="0">
                    <a:pos x="196" y="0"/>
                  </a:cxn>
                  <a:cxn ang="0">
                    <a:pos x="212" y="1"/>
                  </a:cxn>
                  <a:cxn ang="0">
                    <a:pos x="223" y="5"/>
                  </a:cxn>
                  <a:cxn ang="0">
                    <a:pos x="223" y="3"/>
                  </a:cxn>
                </a:cxnLst>
                <a:rect l="0" t="0" r="r" b="b"/>
                <a:pathLst>
                  <a:path w="282" h="454">
                    <a:moveTo>
                      <a:pt x="223" y="3"/>
                    </a:moveTo>
                    <a:lnTo>
                      <a:pt x="236" y="11"/>
                    </a:lnTo>
                    <a:lnTo>
                      <a:pt x="248" y="22"/>
                    </a:lnTo>
                    <a:lnTo>
                      <a:pt x="260" y="34"/>
                    </a:lnTo>
                    <a:lnTo>
                      <a:pt x="267" y="49"/>
                    </a:lnTo>
                    <a:lnTo>
                      <a:pt x="274" y="68"/>
                    </a:lnTo>
                    <a:lnTo>
                      <a:pt x="278" y="89"/>
                    </a:lnTo>
                    <a:lnTo>
                      <a:pt x="281" y="112"/>
                    </a:lnTo>
                    <a:lnTo>
                      <a:pt x="281" y="136"/>
                    </a:lnTo>
                    <a:lnTo>
                      <a:pt x="280" y="162"/>
                    </a:lnTo>
                    <a:lnTo>
                      <a:pt x="276" y="189"/>
                    </a:lnTo>
                    <a:lnTo>
                      <a:pt x="269" y="218"/>
                    </a:lnTo>
                    <a:lnTo>
                      <a:pt x="262" y="243"/>
                    </a:lnTo>
                    <a:lnTo>
                      <a:pt x="252" y="270"/>
                    </a:lnTo>
                    <a:lnTo>
                      <a:pt x="241" y="298"/>
                    </a:lnTo>
                    <a:lnTo>
                      <a:pt x="228" y="323"/>
                    </a:lnTo>
                    <a:lnTo>
                      <a:pt x="214" y="346"/>
                    </a:lnTo>
                    <a:lnTo>
                      <a:pt x="199" y="368"/>
                    </a:lnTo>
                    <a:lnTo>
                      <a:pt x="184" y="389"/>
                    </a:lnTo>
                    <a:lnTo>
                      <a:pt x="167" y="406"/>
                    </a:lnTo>
                    <a:lnTo>
                      <a:pt x="150" y="422"/>
                    </a:lnTo>
                    <a:lnTo>
                      <a:pt x="134" y="435"/>
                    </a:lnTo>
                    <a:lnTo>
                      <a:pt x="117" y="443"/>
                    </a:lnTo>
                    <a:lnTo>
                      <a:pt x="101" y="449"/>
                    </a:lnTo>
                    <a:lnTo>
                      <a:pt x="85" y="453"/>
                    </a:lnTo>
                    <a:lnTo>
                      <a:pt x="69" y="452"/>
                    </a:lnTo>
                    <a:lnTo>
                      <a:pt x="57" y="447"/>
                    </a:lnTo>
                    <a:lnTo>
                      <a:pt x="42" y="440"/>
                    </a:lnTo>
                    <a:lnTo>
                      <a:pt x="30" y="429"/>
                    </a:lnTo>
                    <a:lnTo>
                      <a:pt x="21" y="417"/>
                    </a:lnTo>
                    <a:lnTo>
                      <a:pt x="13" y="401"/>
                    </a:lnTo>
                    <a:lnTo>
                      <a:pt x="7" y="381"/>
                    </a:lnTo>
                    <a:lnTo>
                      <a:pt x="3" y="361"/>
                    </a:lnTo>
                    <a:lnTo>
                      <a:pt x="0" y="338"/>
                    </a:lnTo>
                    <a:lnTo>
                      <a:pt x="0" y="312"/>
                    </a:lnTo>
                    <a:lnTo>
                      <a:pt x="3" y="287"/>
                    </a:lnTo>
                    <a:lnTo>
                      <a:pt x="6" y="260"/>
                    </a:lnTo>
                    <a:lnTo>
                      <a:pt x="12" y="233"/>
                    </a:lnTo>
                    <a:lnTo>
                      <a:pt x="19" y="206"/>
                    </a:lnTo>
                    <a:lnTo>
                      <a:pt x="29" y="179"/>
                    </a:lnTo>
                    <a:lnTo>
                      <a:pt x="39" y="152"/>
                    </a:lnTo>
                    <a:lnTo>
                      <a:pt x="53" y="127"/>
                    </a:lnTo>
                    <a:lnTo>
                      <a:pt x="67" y="103"/>
                    </a:lnTo>
                    <a:lnTo>
                      <a:pt x="81" y="81"/>
                    </a:lnTo>
                    <a:lnTo>
                      <a:pt x="96" y="62"/>
                    </a:lnTo>
                    <a:lnTo>
                      <a:pt x="114" y="43"/>
                    </a:lnTo>
                    <a:lnTo>
                      <a:pt x="131" y="31"/>
                    </a:lnTo>
                    <a:lnTo>
                      <a:pt x="148" y="17"/>
                    </a:lnTo>
                    <a:lnTo>
                      <a:pt x="164" y="8"/>
                    </a:lnTo>
                    <a:lnTo>
                      <a:pt x="180" y="1"/>
                    </a:lnTo>
                    <a:lnTo>
                      <a:pt x="196" y="0"/>
                    </a:lnTo>
                    <a:lnTo>
                      <a:pt x="212" y="1"/>
                    </a:lnTo>
                    <a:lnTo>
                      <a:pt x="223" y="5"/>
                    </a:lnTo>
                    <a:lnTo>
                      <a:pt x="223" y="3"/>
                    </a:lnTo>
                  </a:path>
                </a:pathLst>
              </a:custGeom>
              <a:solidFill>
                <a:srgbClr val="6080A0"/>
              </a:solidFill>
              <a:ln w="12700" cap="rnd" cmpd="sng">
                <a:solidFill>
                  <a:srgbClr val="6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668" name="Freeform 20"/>
              <p:cNvSpPr>
                <a:spLocks/>
              </p:cNvSpPr>
              <p:nvPr/>
            </p:nvSpPr>
            <p:spPr bwMode="auto">
              <a:xfrm>
                <a:off x="1157" y="1197"/>
                <a:ext cx="260" cy="486"/>
              </a:xfrm>
              <a:custGeom>
                <a:avLst/>
                <a:gdLst/>
                <a:ahLst/>
                <a:cxnLst>
                  <a:cxn ang="0">
                    <a:pos x="0" y="442"/>
                  </a:cxn>
                  <a:cxn ang="0">
                    <a:pos x="111" y="485"/>
                  </a:cxn>
                  <a:cxn ang="0">
                    <a:pos x="281" y="42"/>
                  </a:cxn>
                  <a:cxn ang="0">
                    <a:pos x="168" y="0"/>
                  </a:cxn>
                  <a:cxn ang="0">
                    <a:pos x="0" y="442"/>
                  </a:cxn>
                </a:cxnLst>
                <a:rect l="0" t="0" r="r" b="b"/>
                <a:pathLst>
                  <a:path w="282" h="486">
                    <a:moveTo>
                      <a:pt x="0" y="442"/>
                    </a:moveTo>
                    <a:lnTo>
                      <a:pt x="111" y="485"/>
                    </a:lnTo>
                    <a:lnTo>
                      <a:pt x="281" y="42"/>
                    </a:lnTo>
                    <a:lnTo>
                      <a:pt x="168" y="0"/>
                    </a:lnTo>
                    <a:lnTo>
                      <a:pt x="0" y="442"/>
                    </a:lnTo>
                  </a:path>
                </a:pathLst>
              </a:custGeom>
              <a:solidFill>
                <a:srgbClr val="6080A0"/>
              </a:solidFill>
              <a:ln w="12700" cap="rnd" cmpd="sng">
                <a:solidFill>
                  <a:srgbClr val="6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669" name="Freeform 21"/>
              <p:cNvSpPr>
                <a:spLocks/>
              </p:cNvSpPr>
              <p:nvPr/>
            </p:nvSpPr>
            <p:spPr bwMode="auto">
              <a:xfrm>
                <a:off x="1099" y="1201"/>
                <a:ext cx="256" cy="438"/>
              </a:xfrm>
              <a:custGeom>
                <a:avLst/>
                <a:gdLst/>
                <a:ahLst/>
                <a:cxnLst>
                  <a:cxn ang="0">
                    <a:pos x="219" y="4"/>
                  </a:cxn>
                  <a:cxn ang="0">
                    <a:pos x="232" y="13"/>
                  </a:cxn>
                  <a:cxn ang="0">
                    <a:pos x="243" y="21"/>
                  </a:cxn>
                  <a:cxn ang="0">
                    <a:pos x="254" y="35"/>
                  </a:cxn>
                  <a:cxn ang="0">
                    <a:pos x="262" y="50"/>
                  </a:cxn>
                  <a:cxn ang="0">
                    <a:pos x="270" y="68"/>
                  </a:cxn>
                  <a:cxn ang="0">
                    <a:pos x="275" y="88"/>
                  </a:cxn>
                  <a:cxn ang="0">
                    <a:pos x="276" y="110"/>
                  </a:cxn>
                  <a:cxn ang="0">
                    <a:pos x="277" y="134"/>
                  </a:cxn>
                  <a:cxn ang="0">
                    <a:pos x="277" y="158"/>
                  </a:cxn>
                  <a:cxn ang="0">
                    <a:pos x="272" y="184"/>
                  </a:cxn>
                  <a:cxn ang="0">
                    <a:pos x="267" y="211"/>
                  </a:cxn>
                  <a:cxn ang="0">
                    <a:pos x="261" y="238"/>
                  </a:cxn>
                  <a:cxn ang="0">
                    <a:pos x="251" y="263"/>
                  </a:cxn>
                  <a:cxn ang="0">
                    <a:pos x="239" y="290"/>
                  </a:cxn>
                  <a:cxn ang="0">
                    <a:pos x="227" y="314"/>
                  </a:cxn>
                  <a:cxn ang="0">
                    <a:pos x="215" y="337"/>
                  </a:cxn>
                  <a:cxn ang="0">
                    <a:pos x="199" y="357"/>
                  </a:cxn>
                  <a:cxn ang="0">
                    <a:pos x="184" y="377"/>
                  </a:cxn>
                  <a:cxn ang="0">
                    <a:pos x="168" y="394"/>
                  </a:cxn>
                  <a:cxn ang="0">
                    <a:pos x="151" y="408"/>
                  </a:cxn>
                  <a:cxn ang="0">
                    <a:pos x="136" y="420"/>
                  </a:cxn>
                  <a:cxn ang="0">
                    <a:pos x="117" y="429"/>
                  </a:cxn>
                  <a:cxn ang="0">
                    <a:pos x="102" y="435"/>
                  </a:cxn>
                  <a:cxn ang="0">
                    <a:pos x="86" y="437"/>
                  </a:cxn>
                  <a:cxn ang="0">
                    <a:pos x="70" y="436"/>
                  </a:cxn>
                  <a:cxn ang="0">
                    <a:pos x="58" y="432"/>
                  </a:cxn>
                  <a:cxn ang="0">
                    <a:pos x="44" y="425"/>
                  </a:cxn>
                  <a:cxn ang="0">
                    <a:pos x="33" y="415"/>
                  </a:cxn>
                  <a:cxn ang="0">
                    <a:pos x="22" y="402"/>
                  </a:cxn>
                  <a:cxn ang="0">
                    <a:pos x="14" y="386"/>
                  </a:cxn>
                  <a:cxn ang="0">
                    <a:pos x="9" y="368"/>
                  </a:cxn>
                  <a:cxn ang="0">
                    <a:pos x="4" y="347"/>
                  </a:cxn>
                  <a:cxn ang="0">
                    <a:pos x="2" y="325"/>
                  </a:cxn>
                  <a:cxn ang="0">
                    <a:pos x="0" y="301"/>
                  </a:cxn>
                  <a:cxn ang="0">
                    <a:pos x="3" y="276"/>
                  </a:cxn>
                  <a:cxn ang="0">
                    <a:pos x="5" y="251"/>
                  </a:cxn>
                  <a:cxn ang="0">
                    <a:pos x="11" y="225"/>
                  </a:cxn>
                  <a:cxn ang="0">
                    <a:pos x="20" y="197"/>
                  </a:cxn>
                  <a:cxn ang="0">
                    <a:pos x="28" y="173"/>
                  </a:cxn>
                  <a:cxn ang="0">
                    <a:pos x="38" y="147"/>
                  </a:cxn>
                  <a:cxn ang="0">
                    <a:pos x="50" y="123"/>
                  </a:cxn>
                  <a:cxn ang="0">
                    <a:pos x="63" y="99"/>
                  </a:cxn>
                  <a:cxn ang="0">
                    <a:pos x="78" y="77"/>
                  </a:cxn>
                  <a:cxn ang="0">
                    <a:pos x="93" y="59"/>
                  </a:cxn>
                  <a:cxn ang="0">
                    <a:pos x="109" y="42"/>
                  </a:cxn>
                  <a:cxn ang="0">
                    <a:pos x="127" y="29"/>
                  </a:cxn>
                  <a:cxn ang="0">
                    <a:pos x="145" y="17"/>
                  </a:cxn>
                  <a:cxn ang="0">
                    <a:pos x="160" y="9"/>
                  </a:cxn>
                  <a:cxn ang="0">
                    <a:pos x="177" y="3"/>
                  </a:cxn>
                  <a:cxn ang="0">
                    <a:pos x="193" y="0"/>
                  </a:cxn>
                  <a:cxn ang="0">
                    <a:pos x="207" y="1"/>
                  </a:cxn>
                  <a:cxn ang="0">
                    <a:pos x="219" y="5"/>
                  </a:cxn>
                  <a:cxn ang="0">
                    <a:pos x="219" y="4"/>
                  </a:cxn>
                </a:cxnLst>
                <a:rect l="0" t="0" r="r" b="b"/>
                <a:pathLst>
                  <a:path w="278" h="438">
                    <a:moveTo>
                      <a:pt x="219" y="4"/>
                    </a:moveTo>
                    <a:lnTo>
                      <a:pt x="232" y="13"/>
                    </a:lnTo>
                    <a:lnTo>
                      <a:pt x="243" y="21"/>
                    </a:lnTo>
                    <a:lnTo>
                      <a:pt x="254" y="35"/>
                    </a:lnTo>
                    <a:lnTo>
                      <a:pt x="262" y="50"/>
                    </a:lnTo>
                    <a:lnTo>
                      <a:pt x="270" y="68"/>
                    </a:lnTo>
                    <a:lnTo>
                      <a:pt x="275" y="88"/>
                    </a:lnTo>
                    <a:lnTo>
                      <a:pt x="276" y="110"/>
                    </a:lnTo>
                    <a:lnTo>
                      <a:pt x="277" y="134"/>
                    </a:lnTo>
                    <a:lnTo>
                      <a:pt x="277" y="158"/>
                    </a:lnTo>
                    <a:lnTo>
                      <a:pt x="272" y="184"/>
                    </a:lnTo>
                    <a:lnTo>
                      <a:pt x="267" y="211"/>
                    </a:lnTo>
                    <a:lnTo>
                      <a:pt x="261" y="238"/>
                    </a:lnTo>
                    <a:lnTo>
                      <a:pt x="251" y="263"/>
                    </a:lnTo>
                    <a:lnTo>
                      <a:pt x="239" y="290"/>
                    </a:lnTo>
                    <a:lnTo>
                      <a:pt x="227" y="314"/>
                    </a:lnTo>
                    <a:lnTo>
                      <a:pt x="215" y="337"/>
                    </a:lnTo>
                    <a:lnTo>
                      <a:pt x="199" y="357"/>
                    </a:lnTo>
                    <a:lnTo>
                      <a:pt x="184" y="377"/>
                    </a:lnTo>
                    <a:lnTo>
                      <a:pt x="168" y="394"/>
                    </a:lnTo>
                    <a:lnTo>
                      <a:pt x="151" y="408"/>
                    </a:lnTo>
                    <a:lnTo>
                      <a:pt x="136" y="420"/>
                    </a:lnTo>
                    <a:lnTo>
                      <a:pt x="117" y="429"/>
                    </a:lnTo>
                    <a:lnTo>
                      <a:pt x="102" y="435"/>
                    </a:lnTo>
                    <a:lnTo>
                      <a:pt x="86" y="437"/>
                    </a:lnTo>
                    <a:lnTo>
                      <a:pt x="70" y="436"/>
                    </a:lnTo>
                    <a:lnTo>
                      <a:pt x="58" y="432"/>
                    </a:lnTo>
                    <a:lnTo>
                      <a:pt x="44" y="425"/>
                    </a:lnTo>
                    <a:lnTo>
                      <a:pt x="33" y="415"/>
                    </a:lnTo>
                    <a:lnTo>
                      <a:pt x="22" y="402"/>
                    </a:lnTo>
                    <a:lnTo>
                      <a:pt x="14" y="386"/>
                    </a:lnTo>
                    <a:lnTo>
                      <a:pt x="9" y="368"/>
                    </a:lnTo>
                    <a:lnTo>
                      <a:pt x="4" y="347"/>
                    </a:lnTo>
                    <a:lnTo>
                      <a:pt x="2" y="325"/>
                    </a:lnTo>
                    <a:lnTo>
                      <a:pt x="0" y="301"/>
                    </a:lnTo>
                    <a:lnTo>
                      <a:pt x="3" y="276"/>
                    </a:lnTo>
                    <a:lnTo>
                      <a:pt x="5" y="251"/>
                    </a:lnTo>
                    <a:lnTo>
                      <a:pt x="11" y="225"/>
                    </a:lnTo>
                    <a:lnTo>
                      <a:pt x="20" y="197"/>
                    </a:lnTo>
                    <a:lnTo>
                      <a:pt x="28" y="173"/>
                    </a:lnTo>
                    <a:lnTo>
                      <a:pt x="38" y="147"/>
                    </a:lnTo>
                    <a:lnTo>
                      <a:pt x="50" y="123"/>
                    </a:lnTo>
                    <a:lnTo>
                      <a:pt x="63" y="99"/>
                    </a:lnTo>
                    <a:lnTo>
                      <a:pt x="78" y="77"/>
                    </a:lnTo>
                    <a:lnTo>
                      <a:pt x="93" y="59"/>
                    </a:lnTo>
                    <a:lnTo>
                      <a:pt x="109" y="42"/>
                    </a:lnTo>
                    <a:lnTo>
                      <a:pt x="127" y="29"/>
                    </a:lnTo>
                    <a:lnTo>
                      <a:pt x="145" y="17"/>
                    </a:lnTo>
                    <a:lnTo>
                      <a:pt x="160" y="9"/>
                    </a:lnTo>
                    <a:lnTo>
                      <a:pt x="177" y="3"/>
                    </a:lnTo>
                    <a:lnTo>
                      <a:pt x="193" y="0"/>
                    </a:lnTo>
                    <a:lnTo>
                      <a:pt x="207" y="1"/>
                    </a:lnTo>
                    <a:lnTo>
                      <a:pt x="219" y="5"/>
                    </a:lnTo>
                    <a:lnTo>
                      <a:pt x="219" y="4"/>
                    </a:lnTo>
                  </a:path>
                </a:pathLst>
              </a:custGeom>
              <a:solidFill>
                <a:srgbClr val="6080A0"/>
              </a:solidFill>
              <a:ln w="12700" cap="rnd" cmpd="sng">
                <a:solidFill>
                  <a:srgbClr val="6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670" name="Freeform 22"/>
              <p:cNvSpPr>
                <a:spLocks/>
              </p:cNvSpPr>
              <p:nvPr/>
            </p:nvSpPr>
            <p:spPr bwMode="auto">
              <a:xfrm>
                <a:off x="1158" y="1207"/>
                <a:ext cx="256" cy="472"/>
              </a:xfrm>
              <a:custGeom>
                <a:avLst/>
                <a:gdLst/>
                <a:ahLst/>
                <a:cxnLst>
                  <a:cxn ang="0">
                    <a:pos x="0" y="428"/>
                  </a:cxn>
                  <a:cxn ang="0">
                    <a:pos x="113" y="471"/>
                  </a:cxn>
                  <a:cxn ang="0">
                    <a:pos x="276" y="45"/>
                  </a:cxn>
                  <a:cxn ang="0">
                    <a:pos x="163" y="0"/>
                  </a:cxn>
                  <a:cxn ang="0">
                    <a:pos x="0" y="428"/>
                  </a:cxn>
                </a:cxnLst>
                <a:rect l="0" t="0" r="r" b="b"/>
                <a:pathLst>
                  <a:path w="277" h="472">
                    <a:moveTo>
                      <a:pt x="0" y="428"/>
                    </a:moveTo>
                    <a:lnTo>
                      <a:pt x="113" y="471"/>
                    </a:lnTo>
                    <a:lnTo>
                      <a:pt x="276" y="45"/>
                    </a:lnTo>
                    <a:lnTo>
                      <a:pt x="163" y="0"/>
                    </a:lnTo>
                    <a:lnTo>
                      <a:pt x="0" y="428"/>
                    </a:lnTo>
                  </a:path>
                </a:pathLst>
              </a:custGeom>
              <a:solidFill>
                <a:srgbClr val="6080A0"/>
              </a:solidFill>
              <a:ln w="12700" cap="rnd" cmpd="sng">
                <a:solidFill>
                  <a:srgbClr val="6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671" name="Freeform 23"/>
              <p:cNvSpPr>
                <a:spLocks/>
              </p:cNvSpPr>
              <p:nvPr/>
            </p:nvSpPr>
            <p:spPr bwMode="auto">
              <a:xfrm>
                <a:off x="1101" y="1214"/>
                <a:ext cx="253" cy="421"/>
              </a:xfrm>
              <a:custGeom>
                <a:avLst/>
                <a:gdLst/>
                <a:ahLst/>
                <a:cxnLst>
                  <a:cxn ang="0">
                    <a:pos x="213" y="2"/>
                  </a:cxn>
                  <a:cxn ang="0">
                    <a:pos x="225" y="10"/>
                  </a:cxn>
                  <a:cxn ang="0">
                    <a:pos x="238" y="19"/>
                  </a:cxn>
                  <a:cxn ang="0">
                    <a:pos x="249" y="33"/>
                  </a:cxn>
                  <a:cxn ang="0">
                    <a:pos x="257" y="48"/>
                  </a:cxn>
                  <a:cxn ang="0">
                    <a:pos x="263" y="65"/>
                  </a:cxn>
                  <a:cxn ang="0">
                    <a:pos x="268" y="84"/>
                  </a:cxn>
                  <a:cxn ang="0">
                    <a:pos x="272" y="106"/>
                  </a:cxn>
                  <a:cxn ang="0">
                    <a:pos x="273" y="129"/>
                  </a:cxn>
                  <a:cxn ang="0">
                    <a:pos x="272" y="152"/>
                  </a:cxn>
                  <a:cxn ang="0">
                    <a:pos x="268" y="177"/>
                  </a:cxn>
                  <a:cxn ang="0">
                    <a:pos x="264" y="204"/>
                  </a:cxn>
                  <a:cxn ang="0">
                    <a:pos x="257" y="230"/>
                  </a:cxn>
                  <a:cxn ang="0">
                    <a:pos x="249" y="254"/>
                  </a:cxn>
                  <a:cxn ang="0">
                    <a:pos x="237" y="278"/>
                  </a:cxn>
                  <a:cxn ang="0">
                    <a:pos x="225" y="302"/>
                  </a:cxn>
                  <a:cxn ang="0">
                    <a:pos x="213" y="324"/>
                  </a:cxn>
                  <a:cxn ang="0">
                    <a:pos x="198" y="344"/>
                  </a:cxn>
                  <a:cxn ang="0">
                    <a:pos x="184" y="364"/>
                  </a:cxn>
                  <a:cxn ang="0">
                    <a:pos x="168" y="379"/>
                  </a:cxn>
                  <a:cxn ang="0">
                    <a:pos x="152" y="393"/>
                  </a:cxn>
                  <a:cxn ang="0">
                    <a:pos x="135" y="405"/>
                  </a:cxn>
                  <a:cxn ang="0">
                    <a:pos x="119" y="413"/>
                  </a:cxn>
                  <a:cxn ang="0">
                    <a:pos x="103" y="417"/>
                  </a:cxn>
                  <a:cxn ang="0">
                    <a:pos x="86" y="420"/>
                  </a:cxn>
                  <a:cxn ang="0">
                    <a:pos x="73" y="419"/>
                  </a:cxn>
                  <a:cxn ang="0">
                    <a:pos x="58" y="413"/>
                  </a:cxn>
                  <a:cxn ang="0">
                    <a:pos x="44" y="407"/>
                  </a:cxn>
                  <a:cxn ang="0">
                    <a:pos x="33" y="398"/>
                  </a:cxn>
                  <a:cxn ang="0">
                    <a:pos x="23" y="385"/>
                  </a:cxn>
                  <a:cxn ang="0">
                    <a:pos x="15" y="370"/>
                  </a:cxn>
                  <a:cxn ang="0">
                    <a:pos x="9" y="352"/>
                  </a:cxn>
                  <a:cxn ang="0">
                    <a:pos x="4" y="333"/>
                  </a:cxn>
                  <a:cxn ang="0">
                    <a:pos x="1" y="311"/>
                  </a:cxn>
                  <a:cxn ang="0">
                    <a:pos x="0" y="288"/>
                  </a:cxn>
                  <a:cxn ang="0">
                    <a:pos x="2" y="263"/>
                  </a:cxn>
                  <a:cxn ang="0">
                    <a:pos x="4" y="238"/>
                  </a:cxn>
                  <a:cxn ang="0">
                    <a:pos x="9" y="213"/>
                  </a:cxn>
                  <a:cxn ang="0">
                    <a:pos x="17" y="188"/>
                  </a:cxn>
                  <a:cxn ang="0">
                    <a:pos x="26" y="163"/>
                  </a:cxn>
                  <a:cxn ang="0">
                    <a:pos x="35" y="138"/>
                  </a:cxn>
                  <a:cxn ang="0">
                    <a:pos x="47" y="115"/>
                  </a:cxn>
                  <a:cxn ang="0">
                    <a:pos x="61" y="93"/>
                  </a:cxn>
                  <a:cxn ang="0">
                    <a:pos x="74" y="72"/>
                  </a:cxn>
                  <a:cxn ang="0">
                    <a:pos x="90" y="55"/>
                  </a:cxn>
                  <a:cxn ang="0">
                    <a:pos x="106" y="38"/>
                  </a:cxn>
                  <a:cxn ang="0">
                    <a:pos x="122" y="25"/>
                  </a:cxn>
                  <a:cxn ang="0">
                    <a:pos x="138" y="13"/>
                  </a:cxn>
                  <a:cxn ang="0">
                    <a:pos x="154" y="6"/>
                  </a:cxn>
                  <a:cxn ang="0">
                    <a:pos x="170" y="0"/>
                  </a:cxn>
                  <a:cxn ang="0">
                    <a:pos x="187" y="0"/>
                  </a:cxn>
                  <a:cxn ang="0">
                    <a:pos x="201" y="0"/>
                  </a:cxn>
                  <a:cxn ang="0">
                    <a:pos x="213" y="4"/>
                  </a:cxn>
                  <a:cxn ang="0">
                    <a:pos x="213" y="2"/>
                  </a:cxn>
                </a:cxnLst>
                <a:rect l="0" t="0" r="r" b="b"/>
                <a:pathLst>
                  <a:path w="274" h="421">
                    <a:moveTo>
                      <a:pt x="213" y="2"/>
                    </a:moveTo>
                    <a:lnTo>
                      <a:pt x="225" y="10"/>
                    </a:lnTo>
                    <a:lnTo>
                      <a:pt x="238" y="19"/>
                    </a:lnTo>
                    <a:lnTo>
                      <a:pt x="249" y="33"/>
                    </a:lnTo>
                    <a:lnTo>
                      <a:pt x="257" y="48"/>
                    </a:lnTo>
                    <a:lnTo>
                      <a:pt x="263" y="65"/>
                    </a:lnTo>
                    <a:lnTo>
                      <a:pt x="268" y="84"/>
                    </a:lnTo>
                    <a:lnTo>
                      <a:pt x="272" y="106"/>
                    </a:lnTo>
                    <a:lnTo>
                      <a:pt x="273" y="129"/>
                    </a:lnTo>
                    <a:lnTo>
                      <a:pt x="272" y="152"/>
                    </a:lnTo>
                    <a:lnTo>
                      <a:pt x="268" y="177"/>
                    </a:lnTo>
                    <a:lnTo>
                      <a:pt x="264" y="204"/>
                    </a:lnTo>
                    <a:lnTo>
                      <a:pt x="257" y="230"/>
                    </a:lnTo>
                    <a:lnTo>
                      <a:pt x="249" y="254"/>
                    </a:lnTo>
                    <a:lnTo>
                      <a:pt x="237" y="278"/>
                    </a:lnTo>
                    <a:lnTo>
                      <a:pt x="225" y="302"/>
                    </a:lnTo>
                    <a:lnTo>
                      <a:pt x="213" y="324"/>
                    </a:lnTo>
                    <a:lnTo>
                      <a:pt x="198" y="344"/>
                    </a:lnTo>
                    <a:lnTo>
                      <a:pt x="184" y="364"/>
                    </a:lnTo>
                    <a:lnTo>
                      <a:pt x="168" y="379"/>
                    </a:lnTo>
                    <a:lnTo>
                      <a:pt x="152" y="393"/>
                    </a:lnTo>
                    <a:lnTo>
                      <a:pt x="135" y="405"/>
                    </a:lnTo>
                    <a:lnTo>
                      <a:pt x="119" y="413"/>
                    </a:lnTo>
                    <a:lnTo>
                      <a:pt x="103" y="417"/>
                    </a:lnTo>
                    <a:lnTo>
                      <a:pt x="86" y="420"/>
                    </a:lnTo>
                    <a:lnTo>
                      <a:pt x="73" y="419"/>
                    </a:lnTo>
                    <a:lnTo>
                      <a:pt x="58" y="413"/>
                    </a:lnTo>
                    <a:lnTo>
                      <a:pt x="44" y="407"/>
                    </a:lnTo>
                    <a:lnTo>
                      <a:pt x="33" y="398"/>
                    </a:lnTo>
                    <a:lnTo>
                      <a:pt x="23" y="385"/>
                    </a:lnTo>
                    <a:lnTo>
                      <a:pt x="15" y="370"/>
                    </a:lnTo>
                    <a:lnTo>
                      <a:pt x="9" y="352"/>
                    </a:lnTo>
                    <a:lnTo>
                      <a:pt x="4" y="333"/>
                    </a:lnTo>
                    <a:lnTo>
                      <a:pt x="1" y="311"/>
                    </a:lnTo>
                    <a:lnTo>
                      <a:pt x="0" y="288"/>
                    </a:lnTo>
                    <a:lnTo>
                      <a:pt x="2" y="263"/>
                    </a:lnTo>
                    <a:lnTo>
                      <a:pt x="4" y="238"/>
                    </a:lnTo>
                    <a:lnTo>
                      <a:pt x="9" y="213"/>
                    </a:lnTo>
                    <a:lnTo>
                      <a:pt x="17" y="188"/>
                    </a:lnTo>
                    <a:lnTo>
                      <a:pt x="26" y="163"/>
                    </a:lnTo>
                    <a:lnTo>
                      <a:pt x="35" y="138"/>
                    </a:lnTo>
                    <a:lnTo>
                      <a:pt x="47" y="115"/>
                    </a:lnTo>
                    <a:lnTo>
                      <a:pt x="61" y="93"/>
                    </a:lnTo>
                    <a:lnTo>
                      <a:pt x="74" y="72"/>
                    </a:lnTo>
                    <a:lnTo>
                      <a:pt x="90" y="55"/>
                    </a:lnTo>
                    <a:lnTo>
                      <a:pt x="106" y="38"/>
                    </a:lnTo>
                    <a:lnTo>
                      <a:pt x="122" y="25"/>
                    </a:lnTo>
                    <a:lnTo>
                      <a:pt x="138" y="13"/>
                    </a:lnTo>
                    <a:lnTo>
                      <a:pt x="154" y="6"/>
                    </a:lnTo>
                    <a:lnTo>
                      <a:pt x="170" y="0"/>
                    </a:lnTo>
                    <a:lnTo>
                      <a:pt x="187" y="0"/>
                    </a:lnTo>
                    <a:lnTo>
                      <a:pt x="201" y="0"/>
                    </a:lnTo>
                    <a:lnTo>
                      <a:pt x="213" y="4"/>
                    </a:lnTo>
                    <a:lnTo>
                      <a:pt x="213" y="2"/>
                    </a:lnTo>
                  </a:path>
                </a:pathLst>
              </a:custGeom>
              <a:solidFill>
                <a:srgbClr val="7080A0"/>
              </a:solidFill>
              <a:ln w="12700" cap="rnd" cmpd="sng">
                <a:solidFill>
                  <a:srgbClr val="7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672" name="Freeform 24"/>
              <p:cNvSpPr>
                <a:spLocks/>
              </p:cNvSpPr>
              <p:nvPr/>
            </p:nvSpPr>
            <p:spPr bwMode="auto">
              <a:xfrm>
                <a:off x="1160" y="1220"/>
                <a:ext cx="249" cy="455"/>
              </a:xfrm>
              <a:custGeom>
                <a:avLst/>
                <a:gdLst/>
                <a:ahLst/>
                <a:cxnLst>
                  <a:cxn ang="0">
                    <a:pos x="0" y="411"/>
                  </a:cxn>
                  <a:cxn ang="0">
                    <a:pos x="112" y="454"/>
                  </a:cxn>
                  <a:cxn ang="0">
                    <a:pos x="269" y="42"/>
                  </a:cxn>
                  <a:cxn ang="0">
                    <a:pos x="156" y="0"/>
                  </a:cxn>
                  <a:cxn ang="0">
                    <a:pos x="0" y="411"/>
                  </a:cxn>
                </a:cxnLst>
                <a:rect l="0" t="0" r="r" b="b"/>
                <a:pathLst>
                  <a:path w="270" h="455">
                    <a:moveTo>
                      <a:pt x="0" y="411"/>
                    </a:moveTo>
                    <a:lnTo>
                      <a:pt x="112" y="454"/>
                    </a:lnTo>
                    <a:lnTo>
                      <a:pt x="269" y="42"/>
                    </a:lnTo>
                    <a:lnTo>
                      <a:pt x="156" y="0"/>
                    </a:lnTo>
                    <a:lnTo>
                      <a:pt x="0" y="411"/>
                    </a:lnTo>
                  </a:path>
                </a:pathLst>
              </a:custGeom>
              <a:solidFill>
                <a:srgbClr val="7080A0"/>
              </a:solidFill>
              <a:ln w="12700" cap="rnd" cmpd="sng">
                <a:solidFill>
                  <a:srgbClr val="7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673" name="Freeform 25"/>
              <p:cNvSpPr>
                <a:spLocks/>
              </p:cNvSpPr>
              <p:nvPr/>
            </p:nvSpPr>
            <p:spPr bwMode="auto">
              <a:xfrm>
                <a:off x="1102" y="1225"/>
                <a:ext cx="249" cy="406"/>
              </a:xfrm>
              <a:custGeom>
                <a:avLst/>
                <a:gdLst/>
                <a:ahLst/>
                <a:cxnLst>
                  <a:cxn ang="0">
                    <a:pos x="208" y="4"/>
                  </a:cxn>
                  <a:cxn ang="0">
                    <a:pos x="220" y="12"/>
                  </a:cxn>
                  <a:cxn ang="0">
                    <a:pos x="231" y="21"/>
                  </a:cxn>
                  <a:cxn ang="0">
                    <a:pos x="243" y="33"/>
                  </a:cxn>
                  <a:cxn ang="0">
                    <a:pos x="252" y="47"/>
                  </a:cxn>
                  <a:cxn ang="0">
                    <a:pos x="258" y="64"/>
                  </a:cxn>
                  <a:cxn ang="0">
                    <a:pos x="264" y="84"/>
                  </a:cxn>
                  <a:cxn ang="0">
                    <a:pos x="266" y="104"/>
                  </a:cxn>
                  <a:cxn ang="0">
                    <a:pos x="268" y="126"/>
                  </a:cxn>
                  <a:cxn ang="0">
                    <a:pos x="268" y="148"/>
                  </a:cxn>
                  <a:cxn ang="0">
                    <a:pos x="264" y="173"/>
                  </a:cxn>
                  <a:cxn ang="0">
                    <a:pos x="261" y="198"/>
                  </a:cxn>
                  <a:cxn ang="0">
                    <a:pos x="255" y="222"/>
                  </a:cxn>
                  <a:cxn ang="0">
                    <a:pos x="246" y="247"/>
                  </a:cxn>
                  <a:cxn ang="0">
                    <a:pos x="235" y="271"/>
                  </a:cxn>
                  <a:cxn ang="0">
                    <a:pos x="223" y="292"/>
                  </a:cxn>
                  <a:cxn ang="0">
                    <a:pos x="211" y="314"/>
                  </a:cxn>
                  <a:cxn ang="0">
                    <a:pos x="197" y="333"/>
                  </a:cxn>
                  <a:cxn ang="0">
                    <a:pos x="183" y="351"/>
                  </a:cxn>
                  <a:cxn ang="0">
                    <a:pos x="166" y="366"/>
                  </a:cxn>
                  <a:cxn ang="0">
                    <a:pos x="151" y="379"/>
                  </a:cxn>
                  <a:cxn ang="0">
                    <a:pos x="136" y="390"/>
                  </a:cxn>
                  <a:cxn ang="0">
                    <a:pos x="119" y="399"/>
                  </a:cxn>
                  <a:cxn ang="0">
                    <a:pos x="104" y="402"/>
                  </a:cxn>
                  <a:cxn ang="0">
                    <a:pos x="88" y="405"/>
                  </a:cxn>
                  <a:cxn ang="0">
                    <a:pos x="72" y="403"/>
                  </a:cxn>
                  <a:cxn ang="0">
                    <a:pos x="59" y="399"/>
                  </a:cxn>
                  <a:cxn ang="0">
                    <a:pos x="45" y="392"/>
                  </a:cxn>
                  <a:cxn ang="0">
                    <a:pos x="34" y="383"/>
                  </a:cxn>
                  <a:cxn ang="0">
                    <a:pos x="24" y="371"/>
                  </a:cxn>
                  <a:cxn ang="0">
                    <a:pos x="16" y="356"/>
                  </a:cxn>
                  <a:cxn ang="0">
                    <a:pos x="9" y="338"/>
                  </a:cxn>
                  <a:cxn ang="0">
                    <a:pos x="4" y="319"/>
                  </a:cxn>
                  <a:cxn ang="0">
                    <a:pos x="1" y="299"/>
                  </a:cxn>
                  <a:cxn ang="0">
                    <a:pos x="0" y="276"/>
                  </a:cxn>
                  <a:cxn ang="0">
                    <a:pos x="1" y="253"/>
                  </a:cxn>
                  <a:cxn ang="0">
                    <a:pos x="4" y="229"/>
                  </a:cxn>
                  <a:cxn ang="0">
                    <a:pos x="8" y="206"/>
                  </a:cxn>
                  <a:cxn ang="0">
                    <a:pos x="15" y="179"/>
                  </a:cxn>
                  <a:cxn ang="0">
                    <a:pos x="24" y="156"/>
                  </a:cxn>
                  <a:cxn ang="0">
                    <a:pos x="33" y="132"/>
                  </a:cxn>
                  <a:cxn ang="0">
                    <a:pos x="44" y="110"/>
                  </a:cxn>
                  <a:cxn ang="0">
                    <a:pos x="56" y="89"/>
                  </a:cxn>
                  <a:cxn ang="0">
                    <a:pos x="71" y="68"/>
                  </a:cxn>
                  <a:cxn ang="0">
                    <a:pos x="86" y="52"/>
                  </a:cxn>
                  <a:cxn ang="0">
                    <a:pos x="101" y="37"/>
                  </a:cxn>
                  <a:cxn ang="0">
                    <a:pos x="118" y="23"/>
                  </a:cxn>
                  <a:cxn ang="0">
                    <a:pos x="134" y="13"/>
                  </a:cxn>
                  <a:cxn ang="0">
                    <a:pos x="148" y="5"/>
                  </a:cxn>
                  <a:cxn ang="0">
                    <a:pos x="165" y="2"/>
                  </a:cxn>
                  <a:cxn ang="0">
                    <a:pos x="182" y="0"/>
                  </a:cxn>
                  <a:cxn ang="0">
                    <a:pos x="197" y="2"/>
                  </a:cxn>
                  <a:cxn ang="0">
                    <a:pos x="208" y="5"/>
                  </a:cxn>
                  <a:cxn ang="0">
                    <a:pos x="208" y="4"/>
                  </a:cxn>
                </a:cxnLst>
                <a:rect l="0" t="0" r="r" b="b"/>
                <a:pathLst>
                  <a:path w="269" h="406">
                    <a:moveTo>
                      <a:pt x="208" y="4"/>
                    </a:moveTo>
                    <a:lnTo>
                      <a:pt x="220" y="12"/>
                    </a:lnTo>
                    <a:lnTo>
                      <a:pt x="231" y="21"/>
                    </a:lnTo>
                    <a:lnTo>
                      <a:pt x="243" y="33"/>
                    </a:lnTo>
                    <a:lnTo>
                      <a:pt x="252" y="47"/>
                    </a:lnTo>
                    <a:lnTo>
                      <a:pt x="258" y="64"/>
                    </a:lnTo>
                    <a:lnTo>
                      <a:pt x="264" y="84"/>
                    </a:lnTo>
                    <a:lnTo>
                      <a:pt x="266" y="104"/>
                    </a:lnTo>
                    <a:lnTo>
                      <a:pt x="268" y="126"/>
                    </a:lnTo>
                    <a:lnTo>
                      <a:pt x="268" y="148"/>
                    </a:lnTo>
                    <a:lnTo>
                      <a:pt x="264" y="173"/>
                    </a:lnTo>
                    <a:lnTo>
                      <a:pt x="261" y="198"/>
                    </a:lnTo>
                    <a:lnTo>
                      <a:pt x="255" y="222"/>
                    </a:lnTo>
                    <a:lnTo>
                      <a:pt x="246" y="247"/>
                    </a:lnTo>
                    <a:lnTo>
                      <a:pt x="235" y="271"/>
                    </a:lnTo>
                    <a:lnTo>
                      <a:pt x="223" y="292"/>
                    </a:lnTo>
                    <a:lnTo>
                      <a:pt x="211" y="314"/>
                    </a:lnTo>
                    <a:lnTo>
                      <a:pt x="197" y="333"/>
                    </a:lnTo>
                    <a:lnTo>
                      <a:pt x="183" y="351"/>
                    </a:lnTo>
                    <a:lnTo>
                      <a:pt x="166" y="366"/>
                    </a:lnTo>
                    <a:lnTo>
                      <a:pt x="151" y="379"/>
                    </a:lnTo>
                    <a:lnTo>
                      <a:pt x="136" y="390"/>
                    </a:lnTo>
                    <a:lnTo>
                      <a:pt x="119" y="399"/>
                    </a:lnTo>
                    <a:lnTo>
                      <a:pt x="104" y="402"/>
                    </a:lnTo>
                    <a:lnTo>
                      <a:pt x="88" y="405"/>
                    </a:lnTo>
                    <a:lnTo>
                      <a:pt x="72" y="403"/>
                    </a:lnTo>
                    <a:lnTo>
                      <a:pt x="59" y="399"/>
                    </a:lnTo>
                    <a:lnTo>
                      <a:pt x="45" y="392"/>
                    </a:lnTo>
                    <a:lnTo>
                      <a:pt x="34" y="383"/>
                    </a:lnTo>
                    <a:lnTo>
                      <a:pt x="24" y="371"/>
                    </a:lnTo>
                    <a:lnTo>
                      <a:pt x="16" y="356"/>
                    </a:lnTo>
                    <a:lnTo>
                      <a:pt x="9" y="338"/>
                    </a:lnTo>
                    <a:lnTo>
                      <a:pt x="4" y="319"/>
                    </a:lnTo>
                    <a:lnTo>
                      <a:pt x="1" y="299"/>
                    </a:lnTo>
                    <a:lnTo>
                      <a:pt x="0" y="276"/>
                    </a:lnTo>
                    <a:lnTo>
                      <a:pt x="1" y="253"/>
                    </a:lnTo>
                    <a:lnTo>
                      <a:pt x="4" y="229"/>
                    </a:lnTo>
                    <a:lnTo>
                      <a:pt x="8" y="206"/>
                    </a:lnTo>
                    <a:lnTo>
                      <a:pt x="15" y="179"/>
                    </a:lnTo>
                    <a:lnTo>
                      <a:pt x="24" y="156"/>
                    </a:lnTo>
                    <a:lnTo>
                      <a:pt x="33" y="132"/>
                    </a:lnTo>
                    <a:lnTo>
                      <a:pt x="44" y="110"/>
                    </a:lnTo>
                    <a:lnTo>
                      <a:pt x="56" y="89"/>
                    </a:lnTo>
                    <a:lnTo>
                      <a:pt x="71" y="68"/>
                    </a:lnTo>
                    <a:lnTo>
                      <a:pt x="86" y="52"/>
                    </a:lnTo>
                    <a:lnTo>
                      <a:pt x="101" y="37"/>
                    </a:lnTo>
                    <a:lnTo>
                      <a:pt x="118" y="23"/>
                    </a:lnTo>
                    <a:lnTo>
                      <a:pt x="134" y="13"/>
                    </a:lnTo>
                    <a:lnTo>
                      <a:pt x="148" y="5"/>
                    </a:lnTo>
                    <a:lnTo>
                      <a:pt x="165" y="2"/>
                    </a:lnTo>
                    <a:lnTo>
                      <a:pt x="182" y="0"/>
                    </a:lnTo>
                    <a:lnTo>
                      <a:pt x="197" y="2"/>
                    </a:lnTo>
                    <a:lnTo>
                      <a:pt x="208" y="5"/>
                    </a:lnTo>
                    <a:lnTo>
                      <a:pt x="208" y="4"/>
                    </a:lnTo>
                  </a:path>
                </a:pathLst>
              </a:custGeom>
              <a:solidFill>
                <a:srgbClr val="8080A0"/>
              </a:solidFill>
              <a:ln w="12700" cap="rnd" cmpd="sng">
                <a:solidFill>
                  <a:srgbClr val="8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674" name="Freeform 26"/>
              <p:cNvSpPr>
                <a:spLocks/>
              </p:cNvSpPr>
              <p:nvPr/>
            </p:nvSpPr>
            <p:spPr bwMode="auto">
              <a:xfrm>
                <a:off x="1162" y="1230"/>
                <a:ext cx="243" cy="439"/>
              </a:xfrm>
              <a:custGeom>
                <a:avLst/>
                <a:gdLst/>
                <a:ahLst/>
                <a:cxnLst>
                  <a:cxn ang="0">
                    <a:pos x="0" y="397"/>
                  </a:cxn>
                  <a:cxn ang="0">
                    <a:pos x="111" y="438"/>
                  </a:cxn>
                  <a:cxn ang="0">
                    <a:pos x="263" y="45"/>
                  </a:cxn>
                  <a:cxn ang="0">
                    <a:pos x="150" y="0"/>
                  </a:cxn>
                  <a:cxn ang="0">
                    <a:pos x="0" y="397"/>
                  </a:cxn>
                </a:cxnLst>
                <a:rect l="0" t="0" r="r" b="b"/>
                <a:pathLst>
                  <a:path w="264" h="439">
                    <a:moveTo>
                      <a:pt x="0" y="397"/>
                    </a:moveTo>
                    <a:lnTo>
                      <a:pt x="111" y="438"/>
                    </a:lnTo>
                    <a:lnTo>
                      <a:pt x="263" y="45"/>
                    </a:lnTo>
                    <a:lnTo>
                      <a:pt x="150" y="0"/>
                    </a:lnTo>
                    <a:lnTo>
                      <a:pt x="0" y="397"/>
                    </a:lnTo>
                  </a:path>
                </a:pathLst>
              </a:custGeom>
              <a:solidFill>
                <a:srgbClr val="8080A0"/>
              </a:solidFill>
              <a:ln w="12700" cap="rnd" cmpd="sng">
                <a:solidFill>
                  <a:srgbClr val="8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675" name="Freeform 27"/>
              <p:cNvSpPr>
                <a:spLocks/>
              </p:cNvSpPr>
              <p:nvPr/>
            </p:nvSpPr>
            <p:spPr bwMode="auto">
              <a:xfrm>
                <a:off x="1103" y="1237"/>
                <a:ext cx="246" cy="390"/>
              </a:xfrm>
              <a:custGeom>
                <a:avLst/>
                <a:gdLst/>
                <a:ahLst/>
                <a:cxnLst>
                  <a:cxn ang="0">
                    <a:pos x="204" y="4"/>
                  </a:cxn>
                  <a:cxn ang="0">
                    <a:pos x="215" y="10"/>
                  </a:cxn>
                  <a:cxn ang="0">
                    <a:pos x="227" y="19"/>
                  </a:cxn>
                  <a:cxn ang="0">
                    <a:pos x="239" y="32"/>
                  </a:cxn>
                  <a:cxn ang="0">
                    <a:pos x="248" y="46"/>
                  </a:cxn>
                  <a:cxn ang="0">
                    <a:pos x="254" y="63"/>
                  </a:cxn>
                  <a:cxn ang="0">
                    <a:pos x="261" y="81"/>
                  </a:cxn>
                  <a:cxn ang="0">
                    <a:pos x="262" y="101"/>
                  </a:cxn>
                  <a:cxn ang="0">
                    <a:pos x="263" y="122"/>
                  </a:cxn>
                  <a:cxn ang="0">
                    <a:pos x="265" y="144"/>
                  </a:cxn>
                  <a:cxn ang="0">
                    <a:pos x="262" y="167"/>
                  </a:cxn>
                  <a:cxn ang="0">
                    <a:pos x="258" y="192"/>
                  </a:cxn>
                  <a:cxn ang="0">
                    <a:pos x="252" y="215"/>
                  </a:cxn>
                  <a:cxn ang="0">
                    <a:pos x="243" y="239"/>
                  </a:cxn>
                  <a:cxn ang="0">
                    <a:pos x="234" y="262"/>
                  </a:cxn>
                  <a:cxn ang="0">
                    <a:pos x="222" y="282"/>
                  </a:cxn>
                  <a:cxn ang="0">
                    <a:pos x="211" y="303"/>
                  </a:cxn>
                  <a:cxn ang="0">
                    <a:pos x="197" y="320"/>
                  </a:cxn>
                  <a:cxn ang="0">
                    <a:pos x="183" y="338"/>
                  </a:cxn>
                  <a:cxn ang="0">
                    <a:pos x="167" y="353"/>
                  </a:cxn>
                  <a:cxn ang="0">
                    <a:pos x="151" y="366"/>
                  </a:cxn>
                  <a:cxn ang="0">
                    <a:pos x="136" y="375"/>
                  </a:cxn>
                  <a:cxn ang="0">
                    <a:pos x="120" y="382"/>
                  </a:cxn>
                  <a:cxn ang="0">
                    <a:pos x="104" y="387"/>
                  </a:cxn>
                  <a:cxn ang="0">
                    <a:pos x="88" y="389"/>
                  </a:cxn>
                  <a:cxn ang="0">
                    <a:pos x="74" y="388"/>
                  </a:cxn>
                  <a:cxn ang="0">
                    <a:pos x="62" y="383"/>
                  </a:cxn>
                  <a:cxn ang="0">
                    <a:pos x="47" y="376"/>
                  </a:cxn>
                  <a:cxn ang="0">
                    <a:pos x="36" y="366"/>
                  </a:cxn>
                  <a:cxn ang="0">
                    <a:pos x="26" y="355"/>
                  </a:cxn>
                  <a:cxn ang="0">
                    <a:pos x="18" y="342"/>
                  </a:cxn>
                  <a:cxn ang="0">
                    <a:pos x="11" y="324"/>
                  </a:cxn>
                  <a:cxn ang="0">
                    <a:pos x="6" y="306"/>
                  </a:cxn>
                  <a:cxn ang="0">
                    <a:pos x="2" y="286"/>
                  </a:cxn>
                  <a:cxn ang="0">
                    <a:pos x="0" y="263"/>
                  </a:cxn>
                  <a:cxn ang="0">
                    <a:pos x="1" y="242"/>
                  </a:cxn>
                  <a:cxn ang="0">
                    <a:pos x="4" y="218"/>
                  </a:cxn>
                  <a:cxn ang="0">
                    <a:pos x="7" y="195"/>
                  </a:cxn>
                  <a:cxn ang="0">
                    <a:pos x="14" y="171"/>
                  </a:cxn>
                  <a:cxn ang="0">
                    <a:pos x="22" y="148"/>
                  </a:cxn>
                  <a:cxn ang="0">
                    <a:pos x="31" y="125"/>
                  </a:cxn>
                  <a:cxn ang="0">
                    <a:pos x="42" y="104"/>
                  </a:cxn>
                  <a:cxn ang="0">
                    <a:pos x="55" y="84"/>
                  </a:cxn>
                  <a:cxn ang="0">
                    <a:pos x="68" y="65"/>
                  </a:cxn>
                  <a:cxn ang="0">
                    <a:pos x="82" y="48"/>
                  </a:cxn>
                  <a:cxn ang="0">
                    <a:pos x="97" y="33"/>
                  </a:cxn>
                  <a:cxn ang="0">
                    <a:pos x="112" y="21"/>
                  </a:cxn>
                  <a:cxn ang="0">
                    <a:pos x="129" y="12"/>
                  </a:cxn>
                  <a:cxn ang="0">
                    <a:pos x="144" y="5"/>
                  </a:cxn>
                  <a:cxn ang="0">
                    <a:pos x="161" y="1"/>
                  </a:cxn>
                  <a:cxn ang="0">
                    <a:pos x="176" y="0"/>
                  </a:cxn>
                  <a:cxn ang="0">
                    <a:pos x="192" y="1"/>
                  </a:cxn>
                  <a:cxn ang="0">
                    <a:pos x="202" y="4"/>
                  </a:cxn>
                  <a:cxn ang="0">
                    <a:pos x="204" y="4"/>
                  </a:cxn>
                </a:cxnLst>
                <a:rect l="0" t="0" r="r" b="b"/>
                <a:pathLst>
                  <a:path w="266" h="390">
                    <a:moveTo>
                      <a:pt x="204" y="4"/>
                    </a:moveTo>
                    <a:lnTo>
                      <a:pt x="215" y="10"/>
                    </a:lnTo>
                    <a:lnTo>
                      <a:pt x="227" y="19"/>
                    </a:lnTo>
                    <a:lnTo>
                      <a:pt x="239" y="32"/>
                    </a:lnTo>
                    <a:lnTo>
                      <a:pt x="248" y="46"/>
                    </a:lnTo>
                    <a:lnTo>
                      <a:pt x="254" y="63"/>
                    </a:lnTo>
                    <a:lnTo>
                      <a:pt x="261" y="81"/>
                    </a:lnTo>
                    <a:lnTo>
                      <a:pt x="262" y="101"/>
                    </a:lnTo>
                    <a:lnTo>
                      <a:pt x="263" y="122"/>
                    </a:lnTo>
                    <a:lnTo>
                      <a:pt x="265" y="144"/>
                    </a:lnTo>
                    <a:lnTo>
                      <a:pt x="262" y="167"/>
                    </a:lnTo>
                    <a:lnTo>
                      <a:pt x="258" y="192"/>
                    </a:lnTo>
                    <a:lnTo>
                      <a:pt x="252" y="215"/>
                    </a:lnTo>
                    <a:lnTo>
                      <a:pt x="243" y="239"/>
                    </a:lnTo>
                    <a:lnTo>
                      <a:pt x="234" y="262"/>
                    </a:lnTo>
                    <a:lnTo>
                      <a:pt x="222" y="282"/>
                    </a:lnTo>
                    <a:lnTo>
                      <a:pt x="211" y="303"/>
                    </a:lnTo>
                    <a:lnTo>
                      <a:pt x="197" y="320"/>
                    </a:lnTo>
                    <a:lnTo>
                      <a:pt x="183" y="338"/>
                    </a:lnTo>
                    <a:lnTo>
                      <a:pt x="167" y="353"/>
                    </a:lnTo>
                    <a:lnTo>
                      <a:pt x="151" y="366"/>
                    </a:lnTo>
                    <a:lnTo>
                      <a:pt x="136" y="375"/>
                    </a:lnTo>
                    <a:lnTo>
                      <a:pt x="120" y="382"/>
                    </a:lnTo>
                    <a:lnTo>
                      <a:pt x="104" y="387"/>
                    </a:lnTo>
                    <a:lnTo>
                      <a:pt x="88" y="389"/>
                    </a:lnTo>
                    <a:lnTo>
                      <a:pt x="74" y="388"/>
                    </a:lnTo>
                    <a:lnTo>
                      <a:pt x="62" y="383"/>
                    </a:lnTo>
                    <a:lnTo>
                      <a:pt x="47" y="376"/>
                    </a:lnTo>
                    <a:lnTo>
                      <a:pt x="36" y="366"/>
                    </a:lnTo>
                    <a:lnTo>
                      <a:pt x="26" y="355"/>
                    </a:lnTo>
                    <a:lnTo>
                      <a:pt x="18" y="342"/>
                    </a:lnTo>
                    <a:lnTo>
                      <a:pt x="11" y="324"/>
                    </a:lnTo>
                    <a:lnTo>
                      <a:pt x="6" y="306"/>
                    </a:lnTo>
                    <a:lnTo>
                      <a:pt x="2" y="286"/>
                    </a:lnTo>
                    <a:lnTo>
                      <a:pt x="0" y="263"/>
                    </a:lnTo>
                    <a:lnTo>
                      <a:pt x="1" y="242"/>
                    </a:lnTo>
                    <a:lnTo>
                      <a:pt x="4" y="218"/>
                    </a:lnTo>
                    <a:lnTo>
                      <a:pt x="7" y="195"/>
                    </a:lnTo>
                    <a:lnTo>
                      <a:pt x="14" y="171"/>
                    </a:lnTo>
                    <a:lnTo>
                      <a:pt x="22" y="148"/>
                    </a:lnTo>
                    <a:lnTo>
                      <a:pt x="31" y="125"/>
                    </a:lnTo>
                    <a:lnTo>
                      <a:pt x="42" y="104"/>
                    </a:lnTo>
                    <a:lnTo>
                      <a:pt x="55" y="84"/>
                    </a:lnTo>
                    <a:lnTo>
                      <a:pt x="68" y="65"/>
                    </a:lnTo>
                    <a:lnTo>
                      <a:pt x="82" y="48"/>
                    </a:lnTo>
                    <a:lnTo>
                      <a:pt x="97" y="33"/>
                    </a:lnTo>
                    <a:lnTo>
                      <a:pt x="112" y="21"/>
                    </a:lnTo>
                    <a:lnTo>
                      <a:pt x="129" y="12"/>
                    </a:lnTo>
                    <a:lnTo>
                      <a:pt x="144" y="5"/>
                    </a:lnTo>
                    <a:lnTo>
                      <a:pt x="161" y="1"/>
                    </a:lnTo>
                    <a:lnTo>
                      <a:pt x="176" y="0"/>
                    </a:lnTo>
                    <a:lnTo>
                      <a:pt x="192" y="1"/>
                    </a:lnTo>
                    <a:lnTo>
                      <a:pt x="202" y="4"/>
                    </a:lnTo>
                    <a:lnTo>
                      <a:pt x="204" y="4"/>
                    </a:lnTo>
                  </a:path>
                </a:pathLst>
              </a:custGeom>
              <a:solidFill>
                <a:srgbClr val="808090"/>
              </a:solidFill>
              <a:ln w="12700" cap="rnd" cmpd="sng">
                <a:solidFill>
                  <a:srgbClr val="80809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676" name="Freeform 28"/>
              <p:cNvSpPr>
                <a:spLocks/>
              </p:cNvSpPr>
              <p:nvPr/>
            </p:nvSpPr>
            <p:spPr bwMode="auto">
              <a:xfrm>
                <a:off x="1163" y="1243"/>
                <a:ext cx="238" cy="423"/>
              </a:xfrm>
              <a:custGeom>
                <a:avLst/>
                <a:gdLst/>
                <a:ahLst/>
                <a:cxnLst>
                  <a:cxn ang="0">
                    <a:pos x="0" y="378"/>
                  </a:cxn>
                  <a:cxn ang="0">
                    <a:pos x="111" y="422"/>
                  </a:cxn>
                  <a:cxn ang="0">
                    <a:pos x="256" y="42"/>
                  </a:cxn>
                  <a:cxn ang="0">
                    <a:pos x="145" y="0"/>
                  </a:cxn>
                  <a:cxn ang="0">
                    <a:pos x="0" y="378"/>
                  </a:cxn>
                </a:cxnLst>
                <a:rect l="0" t="0" r="r" b="b"/>
                <a:pathLst>
                  <a:path w="257" h="423">
                    <a:moveTo>
                      <a:pt x="0" y="378"/>
                    </a:moveTo>
                    <a:lnTo>
                      <a:pt x="111" y="422"/>
                    </a:lnTo>
                    <a:lnTo>
                      <a:pt x="256" y="42"/>
                    </a:lnTo>
                    <a:lnTo>
                      <a:pt x="145" y="0"/>
                    </a:lnTo>
                    <a:lnTo>
                      <a:pt x="0" y="378"/>
                    </a:lnTo>
                  </a:path>
                </a:pathLst>
              </a:custGeom>
              <a:solidFill>
                <a:srgbClr val="808090"/>
              </a:solidFill>
              <a:ln w="12700" cap="rnd" cmpd="sng">
                <a:solidFill>
                  <a:srgbClr val="80809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677" name="Freeform 29"/>
              <p:cNvSpPr>
                <a:spLocks/>
              </p:cNvSpPr>
              <p:nvPr/>
            </p:nvSpPr>
            <p:spPr bwMode="auto">
              <a:xfrm>
                <a:off x="1104" y="1247"/>
                <a:ext cx="242" cy="376"/>
              </a:xfrm>
              <a:custGeom>
                <a:avLst/>
                <a:gdLst/>
                <a:ahLst/>
                <a:cxnLst>
                  <a:cxn ang="0">
                    <a:pos x="198" y="5"/>
                  </a:cxn>
                  <a:cxn ang="0">
                    <a:pos x="212" y="13"/>
                  </a:cxn>
                  <a:cxn ang="0">
                    <a:pos x="223" y="22"/>
                  </a:cxn>
                  <a:cxn ang="0">
                    <a:pos x="234" y="33"/>
                  </a:cxn>
                  <a:cxn ang="0">
                    <a:pos x="244" y="46"/>
                  </a:cxn>
                  <a:cxn ang="0">
                    <a:pos x="250" y="62"/>
                  </a:cxn>
                  <a:cxn ang="0">
                    <a:pos x="255" y="80"/>
                  </a:cxn>
                  <a:cxn ang="0">
                    <a:pos x="260" y="101"/>
                  </a:cxn>
                  <a:cxn ang="0">
                    <a:pos x="261" y="120"/>
                  </a:cxn>
                  <a:cxn ang="0">
                    <a:pos x="261" y="142"/>
                  </a:cxn>
                  <a:cxn ang="0">
                    <a:pos x="260" y="165"/>
                  </a:cxn>
                  <a:cxn ang="0">
                    <a:pos x="255" y="188"/>
                  </a:cxn>
                  <a:cxn ang="0">
                    <a:pos x="250" y="209"/>
                  </a:cxn>
                  <a:cxn ang="0">
                    <a:pos x="241" y="232"/>
                  </a:cxn>
                  <a:cxn ang="0">
                    <a:pos x="232" y="253"/>
                  </a:cxn>
                  <a:cxn ang="0">
                    <a:pos x="221" y="275"/>
                  </a:cxn>
                  <a:cxn ang="0">
                    <a:pos x="210" y="293"/>
                  </a:cxn>
                  <a:cxn ang="0">
                    <a:pos x="197" y="310"/>
                  </a:cxn>
                  <a:cxn ang="0">
                    <a:pos x="182" y="327"/>
                  </a:cxn>
                  <a:cxn ang="0">
                    <a:pos x="168" y="342"/>
                  </a:cxn>
                  <a:cxn ang="0">
                    <a:pos x="152" y="352"/>
                  </a:cxn>
                  <a:cxn ang="0">
                    <a:pos x="137" y="363"/>
                  </a:cxn>
                  <a:cxn ang="0">
                    <a:pos x="121" y="369"/>
                  </a:cxn>
                  <a:cxn ang="0">
                    <a:pos x="107" y="373"/>
                  </a:cxn>
                  <a:cxn ang="0">
                    <a:pos x="90" y="375"/>
                  </a:cxn>
                  <a:cxn ang="0">
                    <a:pos x="76" y="373"/>
                  </a:cxn>
                  <a:cxn ang="0">
                    <a:pos x="63" y="368"/>
                  </a:cxn>
                  <a:cxn ang="0">
                    <a:pos x="48" y="362"/>
                  </a:cxn>
                  <a:cxn ang="0">
                    <a:pos x="38" y="354"/>
                  </a:cxn>
                  <a:cxn ang="0">
                    <a:pos x="28" y="340"/>
                  </a:cxn>
                  <a:cxn ang="0">
                    <a:pos x="19" y="327"/>
                  </a:cxn>
                  <a:cxn ang="0">
                    <a:pos x="12" y="310"/>
                  </a:cxn>
                  <a:cxn ang="0">
                    <a:pos x="7" y="293"/>
                  </a:cxn>
                  <a:cxn ang="0">
                    <a:pos x="3" y="275"/>
                  </a:cxn>
                  <a:cxn ang="0">
                    <a:pos x="0" y="253"/>
                  </a:cxn>
                  <a:cxn ang="0">
                    <a:pos x="2" y="232"/>
                  </a:cxn>
                  <a:cxn ang="0">
                    <a:pos x="3" y="209"/>
                  </a:cxn>
                  <a:cxn ang="0">
                    <a:pos x="7" y="187"/>
                  </a:cxn>
                  <a:cxn ang="0">
                    <a:pos x="14" y="164"/>
                  </a:cxn>
                  <a:cxn ang="0">
                    <a:pos x="22" y="142"/>
                  </a:cxn>
                  <a:cxn ang="0">
                    <a:pos x="30" y="119"/>
                  </a:cxn>
                  <a:cxn ang="0">
                    <a:pos x="40" y="100"/>
                  </a:cxn>
                  <a:cxn ang="0">
                    <a:pos x="52" y="81"/>
                  </a:cxn>
                  <a:cxn ang="0">
                    <a:pos x="65" y="62"/>
                  </a:cxn>
                  <a:cxn ang="0">
                    <a:pos x="78" y="46"/>
                  </a:cxn>
                  <a:cxn ang="0">
                    <a:pos x="94" y="32"/>
                  </a:cxn>
                  <a:cxn ang="0">
                    <a:pos x="110" y="22"/>
                  </a:cxn>
                  <a:cxn ang="0">
                    <a:pos x="126" y="12"/>
                  </a:cxn>
                  <a:cxn ang="0">
                    <a:pos x="141" y="7"/>
                  </a:cxn>
                  <a:cxn ang="0">
                    <a:pos x="157" y="1"/>
                  </a:cxn>
                  <a:cxn ang="0">
                    <a:pos x="172" y="0"/>
                  </a:cxn>
                  <a:cxn ang="0">
                    <a:pos x="187" y="3"/>
                  </a:cxn>
                  <a:cxn ang="0">
                    <a:pos x="197" y="7"/>
                  </a:cxn>
                  <a:cxn ang="0">
                    <a:pos x="198" y="5"/>
                  </a:cxn>
                </a:cxnLst>
                <a:rect l="0" t="0" r="r" b="b"/>
                <a:pathLst>
                  <a:path w="262" h="376">
                    <a:moveTo>
                      <a:pt x="198" y="5"/>
                    </a:moveTo>
                    <a:lnTo>
                      <a:pt x="212" y="13"/>
                    </a:lnTo>
                    <a:lnTo>
                      <a:pt x="223" y="22"/>
                    </a:lnTo>
                    <a:lnTo>
                      <a:pt x="234" y="33"/>
                    </a:lnTo>
                    <a:lnTo>
                      <a:pt x="244" y="46"/>
                    </a:lnTo>
                    <a:lnTo>
                      <a:pt x="250" y="62"/>
                    </a:lnTo>
                    <a:lnTo>
                      <a:pt x="255" y="80"/>
                    </a:lnTo>
                    <a:lnTo>
                      <a:pt x="260" y="101"/>
                    </a:lnTo>
                    <a:lnTo>
                      <a:pt x="261" y="120"/>
                    </a:lnTo>
                    <a:lnTo>
                      <a:pt x="261" y="142"/>
                    </a:lnTo>
                    <a:lnTo>
                      <a:pt x="260" y="165"/>
                    </a:lnTo>
                    <a:lnTo>
                      <a:pt x="255" y="188"/>
                    </a:lnTo>
                    <a:lnTo>
                      <a:pt x="250" y="209"/>
                    </a:lnTo>
                    <a:lnTo>
                      <a:pt x="241" y="232"/>
                    </a:lnTo>
                    <a:lnTo>
                      <a:pt x="232" y="253"/>
                    </a:lnTo>
                    <a:lnTo>
                      <a:pt x="221" y="275"/>
                    </a:lnTo>
                    <a:lnTo>
                      <a:pt x="210" y="293"/>
                    </a:lnTo>
                    <a:lnTo>
                      <a:pt x="197" y="310"/>
                    </a:lnTo>
                    <a:lnTo>
                      <a:pt x="182" y="327"/>
                    </a:lnTo>
                    <a:lnTo>
                      <a:pt x="168" y="342"/>
                    </a:lnTo>
                    <a:lnTo>
                      <a:pt x="152" y="352"/>
                    </a:lnTo>
                    <a:lnTo>
                      <a:pt x="137" y="363"/>
                    </a:lnTo>
                    <a:lnTo>
                      <a:pt x="121" y="369"/>
                    </a:lnTo>
                    <a:lnTo>
                      <a:pt x="107" y="373"/>
                    </a:lnTo>
                    <a:lnTo>
                      <a:pt x="90" y="375"/>
                    </a:lnTo>
                    <a:lnTo>
                      <a:pt x="76" y="373"/>
                    </a:lnTo>
                    <a:lnTo>
                      <a:pt x="63" y="368"/>
                    </a:lnTo>
                    <a:lnTo>
                      <a:pt x="48" y="362"/>
                    </a:lnTo>
                    <a:lnTo>
                      <a:pt x="38" y="354"/>
                    </a:lnTo>
                    <a:lnTo>
                      <a:pt x="28" y="340"/>
                    </a:lnTo>
                    <a:lnTo>
                      <a:pt x="19" y="327"/>
                    </a:lnTo>
                    <a:lnTo>
                      <a:pt x="12" y="310"/>
                    </a:lnTo>
                    <a:lnTo>
                      <a:pt x="7" y="293"/>
                    </a:lnTo>
                    <a:lnTo>
                      <a:pt x="3" y="275"/>
                    </a:lnTo>
                    <a:lnTo>
                      <a:pt x="0" y="253"/>
                    </a:lnTo>
                    <a:lnTo>
                      <a:pt x="2" y="232"/>
                    </a:lnTo>
                    <a:lnTo>
                      <a:pt x="3" y="209"/>
                    </a:lnTo>
                    <a:lnTo>
                      <a:pt x="7" y="187"/>
                    </a:lnTo>
                    <a:lnTo>
                      <a:pt x="14" y="164"/>
                    </a:lnTo>
                    <a:lnTo>
                      <a:pt x="22" y="142"/>
                    </a:lnTo>
                    <a:lnTo>
                      <a:pt x="30" y="119"/>
                    </a:lnTo>
                    <a:lnTo>
                      <a:pt x="40" y="100"/>
                    </a:lnTo>
                    <a:lnTo>
                      <a:pt x="52" y="81"/>
                    </a:lnTo>
                    <a:lnTo>
                      <a:pt x="65" y="62"/>
                    </a:lnTo>
                    <a:lnTo>
                      <a:pt x="78" y="46"/>
                    </a:lnTo>
                    <a:lnTo>
                      <a:pt x="94" y="32"/>
                    </a:lnTo>
                    <a:lnTo>
                      <a:pt x="110" y="22"/>
                    </a:lnTo>
                    <a:lnTo>
                      <a:pt x="126" y="12"/>
                    </a:lnTo>
                    <a:lnTo>
                      <a:pt x="141" y="7"/>
                    </a:lnTo>
                    <a:lnTo>
                      <a:pt x="157" y="1"/>
                    </a:lnTo>
                    <a:lnTo>
                      <a:pt x="172" y="0"/>
                    </a:lnTo>
                    <a:lnTo>
                      <a:pt x="187" y="3"/>
                    </a:lnTo>
                    <a:lnTo>
                      <a:pt x="197" y="7"/>
                    </a:lnTo>
                    <a:lnTo>
                      <a:pt x="198" y="5"/>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678" name="Freeform 30"/>
              <p:cNvSpPr>
                <a:spLocks/>
              </p:cNvSpPr>
              <p:nvPr/>
            </p:nvSpPr>
            <p:spPr bwMode="auto">
              <a:xfrm>
                <a:off x="1165" y="1254"/>
                <a:ext cx="232" cy="406"/>
              </a:xfrm>
              <a:custGeom>
                <a:avLst/>
                <a:gdLst/>
                <a:ahLst/>
                <a:cxnLst>
                  <a:cxn ang="0">
                    <a:pos x="0" y="363"/>
                  </a:cxn>
                  <a:cxn ang="0">
                    <a:pos x="111" y="405"/>
                  </a:cxn>
                  <a:cxn ang="0">
                    <a:pos x="250" y="44"/>
                  </a:cxn>
                  <a:cxn ang="0">
                    <a:pos x="138" y="0"/>
                  </a:cxn>
                  <a:cxn ang="0">
                    <a:pos x="0" y="363"/>
                  </a:cxn>
                </a:cxnLst>
                <a:rect l="0" t="0" r="r" b="b"/>
                <a:pathLst>
                  <a:path w="251" h="406">
                    <a:moveTo>
                      <a:pt x="0" y="363"/>
                    </a:moveTo>
                    <a:lnTo>
                      <a:pt x="111" y="405"/>
                    </a:lnTo>
                    <a:lnTo>
                      <a:pt x="250" y="44"/>
                    </a:lnTo>
                    <a:lnTo>
                      <a:pt x="138" y="0"/>
                    </a:lnTo>
                    <a:lnTo>
                      <a:pt x="0" y="363"/>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679" name="Freeform 31"/>
              <p:cNvSpPr>
                <a:spLocks/>
              </p:cNvSpPr>
              <p:nvPr/>
            </p:nvSpPr>
            <p:spPr bwMode="auto">
              <a:xfrm>
                <a:off x="1106" y="1260"/>
                <a:ext cx="238" cy="358"/>
              </a:xfrm>
              <a:custGeom>
                <a:avLst/>
                <a:gdLst/>
                <a:ahLst/>
                <a:cxnLst>
                  <a:cxn ang="0">
                    <a:pos x="193" y="4"/>
                  </a:cxn>
                  <a:cxn ang="0">
                    <a:pos x="204" y="11"/>
                  </a:cxn>
                  <a:cxn ang="0">
                    <a:pos x="216" y="19"/>
                  </a:cxn>
                  <a:cxn ang="0">
                    <a:pos x="228" y="32"/>
                  </a:cxn>
                  <a:cxn ang="0">
                    <a:pos x="237" y="44"/>
                  </a:cxn>
                  <a:cxn ang="0">
                    <a:pos x="245" y="60"/>
                  </a:cxn>
                  <a:cxn ang="0">
                    <a:pos x="251" y="77"/>
                  </a:cxn>
                  <a:cxn ang="0">
                    <a:pos x="255" y="97"/>
                  </a:cxn>
                  <a:cxn ang="0">
                    <a:pos x="257" y="114"/>
                  </a:cxn>
                  <a:cxn ang="0">
                    <a:pos x="257" y="136"/>
                  </a:cxn>
                  <a:cxn ang="0">
                    <a:pos x="255" y="158"/>
                  </a:cxn>
                  <a:cxn ang="0">
                    <a:pos x="251" y="180"/>
                  </a:cxn>
                  <a:cxn ang="0">
                    <a:pos x="248" y="201"/>
                  </a:cxn>
                  <a:cxn ang="0">
                    <a:pos x="239" y="222"/>
                  </a:cxn>
                  <a:cxn ang="0">
                    <a:pos x="230" y="243"/>
                  </a:cxn>
                  <a:cxn ang="0">
                    <a:pos x="219" y="263"/>
                  </a:cxn>
                  <a:cxn ang="0">
                    <a:pos x="208" y="280"/>
                  </a:cxn>
                  <a:cxn ang="0">
                    <a:pos x="195" y="298"/>
                  </a:cxn>
                  <a:cxn ang="0">
                    <a:pos x="182" y="314"/>
                  </a:cxn>
                  <a:cxn ang="0">
                    <a:pos x="167" y="327"/>
                  </a:cxn>
                  <a:cxn ang="0">
                    <a:pos x="152" y="337"/>
                  </a:cxn>
                  <a:cxn ang="0">
                    <a:pos x="137" y="347"/>
                  </a:cxn>
                  <a:cxn ang="0">
                    <a:pos x="122" y="352"/>
                  </a:cxn>
                  <a:cxn ang="0">
                    <a:pos x="106" y="356"/>
                  </a:cxn>
                  <a:cxn ang="0">
                    <a:pos x="91" y="357"/>
                  </a:cxn>
                  <a:cxn ang="0">
                    <a:pos x="76" y="356"/>
                  </a:cxn>
                  <a:cxn ang="0">
                    <a:pos x="64" y="351"/>
                  </a:cxn>
                  <a:cxn ang="0">
                    <a:pos x="48" y="344"/>
                  </a:cxn>
                  <a:cxn ang="0">
                    <a:pos x="39" y="336"/>
                  </a:cxn>
                  <a:cxn ang="0">
                    <a:pos x="28" y="325"/>
                  </a:cxn>
                  <a:cxn ang="0">
                    <a:pos x="19" y="312"/>
                  </a:cxn>
                  <a:cxn ang="0">
                    <a:pos x="12" y="295"/>
                  </a:cxn>
                  <a:cxn ang="0">
                    <a:pos x="7" y="278"/>
                  </a:cxn>
                  <a:cxn ang="0">
                    <a:pos x="3" y="260"/>
                  </a:cxn>
                  <a:cxn ang="0">
                    <a:pos x="0" y="239"/>
                  </a:cxn>
                  <a:cxn ang="0">
                    <a:pos x="1" y="219"/>
                  </a:cxn>
                  <a:cxn ang="0">
                    <a:pos x="3" y="198"/>
                  </a:cxn>
                  <a:cxn ang="0">
                    <a:pos x="6" y="176"/>
                  </a:cxn>
                  <a:cxn ang="0">
                    <a:pos x="12" y="154"/>
                  </a:cxn>
                  <a:cxn ang="0">
                    <a:pos x="19" y="133"/>
                  </a:cxn>
                  <a:cxn ang="0">
                    <a:pos x="27" y="113"/>
                  </a:cxn>
                  <a:cxn ang="0">
                    <a:pos x="37" y="92"/>
                  </a:cxn>
                  <a:cxn ang="0">
                    <a:pos x="48" y="75"/>
                  </a:cxn>
                  <a:cxn ang="0">
                    <a:pos x="61" y="57"/>
                  </a:cxn>
                  <a:cxn ang="0">
                    <a:pos x="76" y="42"/>
                  </a:cxn>
                  <a:cxn ang="0">
                    <a:pos x="89" y="29"/>
                  </a:cxn>
                  <a:cxn ang="0">
                    <a:pos x="105" y="18"/>
                  </a:cxn>
                  <a:cxn ang="0">
                    <a:pos x="120" y="10"/>
                  </a:cxn>
                  <a:cxn ang="0">
                    <a:pos x="135" y="3"/>
                  </a:cxn>
                  <a:cxn ang="0">
                    <a:pos x="151" y="0"/>
                  </a:cxn>
                  <a:cxn ang="0">
                    <a:pos x="166" y="0"/>
                  </a:cxn>
                  <a:cxn ang="0">
                    <a:pos x="180" y="2"/>
                  </a:cxn>
                  <a:cxn ang="0">
                    <a:pos x="192" y="5"/>
                  </a:cxn>
                  <a:cxn ang="0">
                    <a:pos x="193" y="4"/>
                  </a:cxn>
                </a:cxnLst>
                <a:rect l="0" t="0" r="r" b="b"/>
                <a:pathLst>
                  <a:path w="258" h="358">
                    <a:moveTo>
                      <a:pt x="193" y="4"/>
                    </a:moveTo>
                    <a:lnTo>
                      <a:pt x="204" y="11"/>
                    </a:lnTo>
                    <a:lnTo>
                      <a:pt x="216" y="19"/>
                    </a:lnTo>
                    <a:lnTo>
                      <a:pt x="228" y="32"/>
                    </a:lnTo>
                    <a:lnTo>
                      <a:pt x="237" y="44"/>
                    </a:lnTo>
                    <a:lnTo>
                      <a:pt x="245" y="60"/>
                    </a:lnTo>
                    <a:lnTo>
                      <a:pt x="251" y="77"/>
                    </a:lnTo>
                    <a:lnTo>
                      <a:pt x="255" y="97"/>
                    </a:lnTo>
                    <a:lnTo>
                      <a:pt x="257" y="114"/>
                    </a:lnTo>
                    <a:lnTo>
                      <a:pt x="257" y="136"/>
                    </a:lnTo>
                    <a:lnTo>
                      <a:pt x="255" y="158"/>
                    </a:lnTo>
                    <a:lnTo>
                      <a:pt x="251" y="180"/>
                    </a:lnTo>
                    <a:lnTo>
                      <a:pt x="248" y="201"/>
                    </a:lnTo>
                    <a:lnTo>
                      <a:pt x="239" y="222"/>
                    </a:lnTo>
                    <a:lnTo>
                      <a:pt x="230" y="243"/>
                    </a:lnTo>
                    <a:lnTo>
                      <a:pt x="219" y="263"/>
                    </a:lnTo>
                    <a:lnTo>
                      <a:pt x="208" y="280"/>
                    </a:lnTo>
                    <a:lnTo>
                      <a:pt x="195" y="298"/>
                    </a:lnTo>
                    <a:lnTo>
                      <a:pt x="182" y="314"/>
                    </a:lnTo>
                    <a:lnTo>
                      <a:pt x="167" y="327"/>
                    </a:lnTo>
                    <a:lnTo>
                      <a:pt x="152" y="337"/>
                    </a:lnTo>
                    <a:lnTo>
                      <a:pt x="137" y="347"/>
                    </a:lnTo>
                    <a:lnTo>
                      <a:pt x="122" y="352"/>
                    </a:lnTo>
                    <a:lnTo>
                      <a:pt x="106" y="356"/>
                    </a:lnTo>
                    <a:lnTo>
                      <a:pt x="91" y="357"/>
                    </a:lnTo>
                    <a:lnTo>
                      <a:pt x="76" y="356"/>
                    </a:lnTo>
                    <a:lnTo>
                      <a:pt x="64" y="351"/>
                    </a:lnTo>
                    <a:lnTo>
                      <a:pt x="48" y="344"/>
                    </a:lnTo>
                    <a:lnTo>
                      <a:pt x="39" y="336"/>
                    </a:lnTo>
                    <a:lnTo>
                      <a:pt x="28" y="325"/>
                    </a:lnTo>
                    <a:lnTo>
                      <a:pt x="19" y="312"/>
                    </a:lnTo>
                    <a:lnTo>
                      <a:pt x="12" y="295"/>
                    </a:lnTo>
                    <a:lnTo>
                      <a:pt x="7" y="278"/>
                    </a:lnTo>
                    <a:lnTo>
                      <a:pt x="3" y="260"/>
                    </a:lnTo>
                    <a:lnTo>
                      <a:pt x="0" y="239"/>
                    </a:lnTo>
                    <a:lnTo>
                      <a:pt x="1" y="219"/>
                    </a:lnTo>
                    <a:lnTo>
                      <a:pt x="3" y="198"/>
                    </a:lnTo>
                    <a:lnTo>
                      <a:pt x="6" y="176"/>
                    </a:lnTo>
                    <a:lnTo>
                      <a:pt x="12" y="154"/>
                    </a:lnTo>
                    <a:lnTo>
                      <a:pt x="19" y="133"/>
                    </a:lnTo>
                    <a:lnTo>
                      <a:pt x="27" y="113"/>
                    </a:lnTo>
                    <a:lnTo>
                      <a:pt x="37" y="92"/>
                    </a:lnTo>
                    <a:lnTo>
                      <a:pt x="48" y="75"/>
                    </a:lnTo>
                    <a:lnTo>
                      <a:pt x="61" y="57"/>
                    </a:lnTo>
                    <a:lnTo>
                      <a:pt x="76" y="42"/>
                    </a:lnTo>
                    <a:lnTo>
                      <a:pt x="89" y="29"/>
                    </a:lnTo>
                    <a:lnTo>
                      <a:pt x="105" y="18"/>
                    </a:lnTo>
                    <a:lnTo>
                      <a:pt x="120" y="10"/>
                    </a:lnTo>
                    <a:lnTo>
                      <a:pt x="135" y="3"/>
                    </a:lnTo>
                    <a:lnTo>
                      <a:pt x="151" y="0"/>
                    </a:lnTo>
                    <a:lnTo>
                      <a:pt x="166" y="0"/>
                    </a:lnTo>
                    <a:lnTo>
                      <a:pt x="180" y="2"/>
                    </a:lnTo>
                    <a:lnTo>
                      <a:pt x="192" y="5"/>
                    </a:lnTo>
                    <a:lnTo>
                      <a:pt x="193" y="4"/>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680" name="Freeform 32"/>
              <p:cNvSpPr>
                <a:spLocks/>
              </p:cNvSpPr>
              <p:nvPr/>
            </p:nvSpPr>
            <p:spPr bwMode="auto">
              <a:xfrm>
                <a:off x="1168" y="1266"/>
                <a:ext cx="224" cy="390"/>
              </a:xfrm>
              <a:custGeom>
                <a:avLst/>
                <a:gdLst/>
                <a:ahLst/>
                <a:cxnLst>
                  <a:cxn ang="0">
                    <a:pos x="0" y="347"/>
                  </a:cxn>
                  <a:cxn ang="0">
                    <a:pos x="109" y="389"/>
                  </a:cxn>
                  <a:cxn ang="0">
                    <a:pos x="242" y="43"/>
                  </a:cxn>
                  <a:cxn ang="0">
                    <a:pos x="131" y="0"/>
                  </a:cxn>
                  <a:cxn ang="0">
                    <a:pos x="0" y="347"/>
                  </a:cxn>
                </a:cxnLst>
                <a:rect l="0" t="0" r="r" b="b"/>
                <a:pathLst>
                  <a:path w="243" h="390">
                    <a:moveTo>
                      <a:pt x="0" y="347"/>
                    </a:moveTo>
                    <a:lnTo>
                      <a:pt x="109" y="389"/>
                    </a:lnTo>
                    <a:lnTo>
                      <a:pt x="242" y="43"/>
                    </a:lnTo>
                    <a:lnTo>
                      <a:pt x="131" y="0"/>
                    </a:lnTo>
                    <a:lnTo>
                      <a:pt x="0" y="347"/>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681" name="Freeform 33"/>
              <p:cNvSpPr>
                <a:spLocks/>
              </p:cNvSpPr>
              <p:nvPr/>
            </p:nvSpPr>
            <p:spPr bwMode="auto">
              <a:xfrm>
                <a:off x="1108" y="1270"/>
                <a:ext cx="234" cy="345"/>
              </a:xfrm>
              <a:custGeom>
                <a:avLst/>
                <a:gdLst/>
                <a:ahLst/>
                <a:cxnLst>
                  <a:cxn ang="0">
                    <a:pos x="187" y="5"/>
                  </a:cxn>
                  <a:cxn ang="0">
                    <a:pos x="199" y="13"/>
                  </a:cxn>
                  <a:cxn ang="0">
                    <a:pos x="211" y="22"/>
                  </a:cxn>
                  <a:cxn ang="0">
                    <a:pos x="223" y="32"/>
                  </a:cxn>
                  <a:cxn ang="0">
                    <a:pos x="232" y="46"/>
                  </a:cxn>
                  <a:cxn ang="0">
                    <a:pos x="240" y="60"/>
                  </a:cxn>
                  <a:cxn ang="0">
                    <a:pos x="246" y="77"/>
                  </a:cxn>
                  <a:cxn ang="0">
                    <a:pos x="251" y="95"/>
                  </a:cxn>
                  <a:cxn ang="0">
                    <a:pos x="251" y="113"/>
                  </a:cxn>
                  <a:cxn ang="0">
                    <a:pos x="253" y="134"/>
                  </a:cxn>
                  <a:cxn ang="0">
                    <a:pos x="251" y="154"/>
                  </a:cxn>
                  <a:cxn ang="0">
                    <a:pos x="249" y="176"/>
                  </a:cxn>
                  <a:cxn ang="0">
                    <a:pos x="243" y="195"/>
                  </a:cxn>
                  <a:cxn ang="0">
                    <a:pos x="237" y="215"/>
                  </a:cxn>
                  <a:cxn ang="0">
                    <a:pos x="228" y="237"/>
                  </a:cxn>
                  <a:cxn ang="0">
                    <a:pos x="217" y="255"/>
                  </a:cxn>
                  <a:cxn ang="0">
                    <a:pos x="208" y="272"/>
                  </a:cxn>
                  <a:cxn ang="0">
                    <a:pos x="194" y="287"/>
                  </a:cxn>
                  <a:cxn ang="0">
                    <a:pos x="181" y="302"/>
                  </a:cxn>
                  <a:cxn ang="0">
                    <a:pos x="167" y="315"/>
                  </a:cxn>
                  <a:cxn ang="0">
                    <a:pos x="152" y="325"/>
                  </a:cxn>
                  <a:cxn ang="0">
                    <a:pos x="137" y="333"/>
                  </a:cxn>
                  <a:cxn ang="0">
                    <a:pos x="122" y="339"/>
                  </a:cxn>
                  <a:cxn ang="0">
                    <a:pos x="107" y="343"/>
                  </a:cxn>
                  <a:cxn ang="0">
                    <a:pos x="92" y="344"/>
                  </a:cxn>
                  <a:cxn ang="0">
                    <a:pos x="77" y="342"/>
                  </a:cxn>
                  <a:cxn ang="0">
                    <a:pos x="65" y="337"/>
                  </a:cxn>
                  <a:cxn ang="0">
                    <a:pos x="50" y="331"/>
                  </a:cxn>
                  <a:cxn ang="0">
                    <a:pos x="39" y="322"/>
                  </a:cxn>
                  <a:cxn ang="0">
                    <a:pos x="30" y="311"/>
                  </a:cxn>
                  <a:cxn ang="0">
                    <a:pos x="19" y="298"/>
                  </a:cxn>
                  <a:cxn ang="0">
                    <a:pos x="13" y="282"/>
                  </a:cxn>
                  <a:cxn ang="0">
                    <a:pos x="7" y="267"/>
                  </a:cxn>
                  <a:cxn ang="0">
                    <a:pos x="2" y="249"/>
                  </a:cxn>
                  <a:cxn ang="0">
                    <a:pos x="1" y="229"/>
                  </a:cxn>
                  <a:cxn ang="0">
                    <a:pos x="0" y="209"/>
                  </a:cxn>
                  <a:cxn ang="0">
                    <a:pos x="2" y="189"/>
                  </a:cxn>
                  <a:cxn ang="0">
                    <a:pos x="4" y="168"/>
                  </a:cxn>
                  <a:cxn ang="0">
                    <a:pos x="10" y="147"/>
                  </a:cxn>
                  <a:cxn ang="0">
                    <a:pos x="17" y="127"/>
                  </a:cxn>
                  <a:cxn ang="0">
                    <a:pos x="24" y="107"/>
                  </a:cxn>
                  <a:cxn ang="0">
                    <a:pos x="34" y="88"/>
                  </a:cxn>
                  <a:cxn ang="0">
                    <a:pos x="45" y="71"/>
                  </a:cxn>
                  <a:cxn ang="0">
                    <a:pos x="58" y="55"/>
                  </a:cxn>
                  <a:cxn ang="0">
                    <a:pos x="71" y="40"/>
                  </a:cxn>
                  <a:cxn ang="0">
                    <a:pos x="86" y="28"/>
                  </a:cxn>
                  <a:cxn ang="0">
                    <a:pos x="100" y="19"/>
                  </a:cxn>
                  <a:cxn ang="0">
                    <a:pos x="115" y="10"/>
                  </a:cxn>
                  <a:cxn ang="0">
                    <a:pos x="130" y="5"/>
                  </a:cxn>
                  <a:cxn ang="0">
                    <a:pos x="146" y="0"/>
                  </a:cxn>
                  <a:cxn ang="0">
                    <a:pos x="161" y="0"/>
                  </a:cxn>
                  <a:cxn ang="0">
                    <a:pos x="176" y="2"/>
                  </a:cxn>
                  <a:cxn ang="0">
                    <a:pos x="185" y="7"/>
                  </a:cxn>
                  <a:cxn ang="0">
                    <a:pos x="187" y="5"/>
                  </a:cxn>
                </a:cxnLst>
                <a:rect l="0" t="0" r="r" b="b"/>
                <a:pathLst>
                  <a:path w="254" h="345">
                    <a:moveTo>
                      <a:pt x="187" y="5"/>
                    </a:moveTo>
                    <a:lnTo>
                      <a:pt x="199" y="13"/>
                    </a:lnTo>
                    <a:lnTo>
                      <a:pt x="211" y="22"/>
                    </a:lnTo>
                    <a:lnTo>
                      <a:pt x="223" y="32"/>
                    </a:lnTo>
                    <a:lnTo>
                      <a:pt x="232" y="46"/>
                    </a:lnTo>
                    <a:lnTo>
                      <a:pt x="240" y="60"/>
                    </a:lnTo>
                    <a:lnTo>
                      <a:pt x="246" y="77"/>
                    </a:lnTo>
                    <a:lnTo>
                      <a:pt x="251" y="95"/>
                    </a:lnTo>
                    <a:lnTo>
                      <a:pt x="251" y="113"/>
                    </a:lnTo>
                    <a:lnTo>
                      <a:pt x="253" y="134"/>
                    </a:lnTo>
                    <a:lnTo>
                      <a:pt x="251" y="154"/>
                    </a:lnTo>
                    <a:lnTo>
                      <a:pt x="249" y="176"/>
                    </a:lnTo>
                    <a:lnTo>
                      <a:pt x="243" y="195"/>
                    </a:lnTo>
                    <a:lnTo>
                      <a:pt x="237" y="215"/>
                    </a:lnTo>
                    <a:lnTo>
                      <a:pt x="228" y="237"/>
                    </a:lnTo>
                    <a:lnTo>
                      <a:pt x="217" y="255"/>
                    </a:lnTo>
                    <a:lnTo>
                      <a:pt x="208" y="272"/>
                    </a:lnTo>
                    <a:lnTo>
                      <a:pt x="194" y="287"/>
                    </a:lnTo>
                    <a:lnTo>
                      <a:pt x="181" y="302"/>
                    </a:lnTo>
                    <a:lnTo>
                      <a:pt x="167" y="315"/>
                    </a:lnTo>
                    <a:lnTo>
                      <a:pt x="152" y="325"/>
                    </a:lnTo>
                    <a:lnTo>
                      <a:pt x="137" y="333"/>
                    </a:lnTo>
                    <a:lnTo>
                      <a:pt x="122" y="339"/>
                    </a:lnTo>
                    <a:lnTo>
                      <a:pt x="107" y="343"/>
                    </a:lnTo>
                    <a:lnTo>
                      <a:pt x="92" y="344"/>
                    </a:lnTo>
                    <a:lnTo>
                      <a:pt x="77" y="342"/>
                    </a:lnTo>
                    <a:lnTo>
                      <a:pt x="65" y="337"/>
                    </a:lnTo>
                    <a:lnTo>
                      <a:pt x="50" y="331"/>
                    </a:lnTo>
                    <a:lnTo>
                      <a:pt x="39" y="322"/>
                    </a:lnTo>
                    <a:lnTo>
                      <a:pt x="30" y="311"/>
                    </a:lnTo>
                    <a:lnTo>
                      <a:pt x="19" y="298"/>
                    </a:lnTo>
                    <a:lnTo>
                      <a:pt x="13" y="282"/>
                    </a:lnTo>
                    <a:lnTo>
                      <a:pt x="7" y="267"/>
                    </a:lnTo>
                    <a:lnTo>
                      <a:pt x="2" y="249"/>
                    </a:lnTo>
                    <a:lnTo>
                      <a:pt x="1" y="229"/>
                    </a:lnTo>
                    <a:lnTo>
                      <a:pt x="0" y="209"/>
                    </a:lnTo>
                    <a:lnTo>
                      <a:pt x="2" y="189"/>
                    </a:lnTo>
                    <a:lnTo>
                      <a:pt x="4" y="168"/>
                    </a:lnTo>
                    <a:lnTo>
                      <a:pt x="10" y="147"/>
                    </a:lnTo>
                    <a:lnTo>
                      <a:pt x="17" y="127"/>
                    </a:lnTo>
                    <a:lnTo>
                      <a:pt x="24" y="107"/>
                    </a:lnTo>
                    <a:lnTo>
                      <a:pt x="34" y="88"/>
                    </a:lnTo>
                    <a:lnTo>
                      <a:pt x="45" y="71"/>
                    </a:lnTo>
                    <a:lnTo>
                      <a:pt x="58" y="55"/>
                    </a:lnTo>
                    <a:lnTo>
                      <a:pt x="71" y="40"/>
                    </a:lnTo>
                    <a:lnTo>
                      <a:pt x="86" y="28"/>
                    </a:lnTo>
                    <a:lnTo>
                      <a:pt x="100" y="19"/>
                    </a:lnTo>
                    <a:lnTo>
                      <a:pt x="115" y="10"/>
                    </a:lnTo>
                    <a:lnTo>
                      <a:pt x="130" y="5"/>
                    </a:lnTo>
                    <a:lnTo>
                      <a:pt x="146" y="0"/>
                    </a:lnTo>
                    <a:lnTo>
                      <a:pt x="161" y="0"/>
                    </a:lnTo>
                    <a:lnTo>
                      <a:pt x="176" y="2"/>
                    </a:lnTo>
                    <a:lnTo>
                      <a:pt x="185" y="7"/>
                    </a:lnTo>
                    <a:lnTo>
                      <a:pt x="187" y="5"/>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682" name="Freeform 34"/>
              <p:cNvSpPr>
                <a:spLocks/>
              </p:cNvSpPr>
              <p:nvPr/>
            </p:nvSpPr>
            <p:spPr bwMode="auto">
              <a:xfrm>
                <a:off x="1169" y="1277"/>
                <a:ext cx="220" cy="374"/>
              </a:xfrm>
              <a:custGeom>
                <a:avLst/>
                <a:gdLst/>
                <a:ahLst/>
                <a:cxnLst>
                  <a:cxn ang="0">
                    <a:pos x="0" y="331"/>
                  </a:cxn>
                  <a:cxn ang="0">
                    <a:pos x="111" y="373"/>
                  </a:cxn>
                  <a:cxn ang="0">
                    <a:pos x="237" y="43"/>
                  </a:cxn>
                  <a:cxn ang="0">
                    <a:pos x="125" y="0"/>
                  </a:cxn>
                  <a:cxn ang="0">
                    <a:pos x="0" y="331"/>
                  </a:cxn>
                </a:cxnLst>
                <a:rect l="0" t="0" r="r" b="b"/>
                <a:pathLst>
                  <a:path w="238" h="374">
                    <a:moveTo>
                      <a:pt x="0" y="331"/>
                    </a:moveTo>
                    <a:lnTo>
                      <a:pt x="111" y="373"/>
                    </a:lnTo>
                    <a:lnTo>
                      <a:pt x="237" y="43"/>
                    </a:lnTo>
                    <a:lnTo>
                      <a:pt x="125" y="0"/>
                    </a:lnTo>
                    <a:lnTo>
                      <a:pt x="0" y="331"/>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683" name="Freeform 35"/>
              <p:cNvSpPr>
                <a:spLocks/>
              </p:cNvSpPr>
              <p:nvPr/>
            </p:nvSpPr>
            <p:spPr bwMode="auto">
              <a:xfrm>
                <a:off x="1110" y="1283"/>
                <a:ext cx="231" cy="328"/>
              </a:xfrm>
              <a:custGeom>
                <a:avLst/>
                <a:gdLst/>
                <a:ahLst/>
                <a:cxnLst>
                  <a:cxn ang="0">
                    <a:pos x="181" y="4"/>
                  </a:cxn>
                  <a:cxn ang="0">
                    <a:pos x="194" y="12"/>
                  </a:cxn>
                  <a:cxn ang="0">
                    <a:pos x="206" y="19"/>
                  </a:cxn>
                  <a:cxn ang="0">
                    <a:pos x="217" y="31"/>
                  </a:cxn>
                  <a:cxn ang="0">
                    <a:pos x="227" y="43"/>
                  </a:cxn>
                  <a:cxn ang="0">
                    <a:pos x="235" y="57"/>
                  </a:cxn>
                  <a:cxn ang="0">
                    <a:pos x="240" y="74"/>
                  </a:cxn>
                  <a:cxn ang="0">
                    <a:pos x="245" y="91"/>
                  </a:cxn>
                  <a:cxn ang="0">
                    <a:pos x="247" y="108"/>
                  </a:cxn>
                  <a:cxn ang="0">
                    <a:pos x="249" y="128"/>
                  </a:cxn>
                  <a:cxn ang="0">
                    <a:pos x="247" y="148"/>
                  </a:cxn>
                  <a:cxn ang="0">
                    <a:pos x="245" y="168"/>
                  </a:cxn>
                  <a:cxn ang="0">
                    <a:pos x="239" y="187"/>
                  </a:cxn>
                  <a:cxn ang="0">
                    <a:pos x="233" y="207"/>
                  </a:cxn>
                  <a:cxn ang="0">
                    <a:pos x="224" y="225"/>
                  </a:cxn>
                  <a:cxn ang="0">
                    <a:pos x="215" y="242"/>
                  </a:cxn>
                  <a:cxn ang="0">
                    <a:pos x="206" y="259"/>
                  </a:cxn>
                  <a:cxn ang="0">
                    <a:pos x="194" y="274"/>
                  </a:cxn>
                  <a:cxn ang="0">
                    <a:pos x="180" y="289"/>
                  </a:cxn>
                  <a:cxn ang="0">
                    <a:pos x="166" y="301"/>
                  </a:cxn>
                  <a:cxn ang="0">
                    <a:pos x="151" y="309"/>
                  </a:cxn>
                  <a:cxn ang="0">
                    <a:pos x="137" y="318"/>
                  </a:cxn>
                  <a:cxn ang="0">
                    <a:pos x="122" y="322"/>
                  </a:cxn>
                  <a:cxn ang="0">
                    <a:pos x="107" y="326"/>
                  </a:cxn>
                  <a:cxn ang="0">
                    <a:pos x="92" y="327"/>
                  </a:cxn>
                  <a:cxn ang="0">
                    <a:pos x="78" y="325"/>
                  </a:cxn>
                  <a:cxn ang="0">
                    <a:pos x="64" y="320"/>
                  </a:cxn>
                  <a:cxn ang="0">
                    <a:pos x="51" y="313"/>
                  </a:cxn>
                  <a:cxn ang="0">
                    <a:pos x="40" y="306"/>
                  </a:cxn>
                  <a:cxn ang="0">
                    <a:pos x="31" y="295"/>
                  </a:cxn>
                  <a:cxn ang="0">
                    <a:pos x="20" y="281"/>
                  </a:cxn>
                  <a:cxn ang="0">
                    <a:pos x="13" y="266"/>
                  </a:cxn>
                  <a:cxn ang="0">
                    <a:pos x="8" y="251"/>
                  </a:cxn>
                  <a:cxn ang="0">
                    <a:pos x="3" y="234"/>
                  </a:cxn>
                  <a:cxn ang="0">
                    <a:pos x="0" y="216"/>
                  </a:cxn>
                  <a:cxn ang="0">
                    <a:pos x="0" y="196"/>
                  </a:cxn>
                  <a:cxn ang="0">
                    <a:pos x="0" y="177"/>
                  </a:cxn>
                  <a:cxn ang="0">
                    <a:pos x="3" y="157"/>
                  </a:cxn>
                  <a:cxn ang="0">
                    <a:pos x="8" y="137"/>
                  </a:cxn>
                  <a:cxn ang="0">
                    <a:pos x="14" y="119"/>
                  </a:cxn>
                  <a:cxn ang="0">
                    <a:pos x="22" y="98"/>
                  </a:cxn>
                  <a:cxn ang="0">
                    <a:pos x="32" y="82"/>
                  </a:cxn>
                  <a:cxn ang="0">
                    <a:pos x="41" y="65"/>
                  </a:cxn>
                  <a:cxn ang="0">
                    <a:pos x="54" y="50"/>
                  </a:cxn>
                  <a:cxn ang="0">
                    <a:pos x="67" y="35"/>
                  </a:cxn>
                  <a:cxn ang="0">
                    <a:pos x="80" y="25"/>
                  </a:cxn>
                  <a:cxn ang="0">
                    <a:pos x="96" y="15"/>
                  </a:cxn>
                  <a:cxn ang="0">
                    <a:pos x="111" y="7"/>
                  </a:cxn>
                  <a:cxn ang="0">
                    <a:pos x="125" y="2"/>
                  </a:cxn>
                  <a:cxn ang="0">
                    <a:pos x="140" y="0"/>
                  </a:cxn>
                  <a:cxn ang="0">
                    <a:pos x="156" y="0"/>
                  </a:cxn>
                  <a:cxn ang="0">
                    <a:pos x="169" y="2"/>
                  </a:cxn>
                  <a:cxn ang="0">
                    <a:pos x="180" y="6"/>
                  </a:cxn>
                  <a:cxn ang="0">
                    <a:pos x="181" y="4"/>
                  </a:cxn>
                </a:cxnLst>
                <a:rect l="0" t="0" r="r" b="b"/>
                <a:pathLst>
                  <a:path w="250" h="328">
                    <a:moveTo>
                      <a:pt x="181" y="4"/>
                    </a:moveTo>
                    <a:lnTo>
                      <a:pt x="194" y="12"/>
                    </a:lnTo>
                    <a:lnTo>
                      <a:pt x="206" y="19"/>
                    </a:lnTo>
                    <a:lnTo>
                      <a:pt x="217" y="31"/>
                    </a:lnTo>
                    <a:lnTo>
                      <a:pt x="227" y="43"/>
                    </a:lnTo>
                    <a:lnTo>
                      <a:pt x="235" y="57"/>
                    </a:lnTo>
                    <a:lnTo>
                      <a:pt x="240" y="74"/>
                    </a:lnTo>
                    <a:lnTo>
                      <a:pt x="245" y="91"/>
                    </a:lnTo>
                    <a:lnTo>
                      <a:pt x="247" y="108"/>
                    </a:lnTo>
                    <a:lnTo>
                      <a:pt x="249" y="128"/>
                    </a:lnTo>
                    <a:lnTo>
                      <a:pt x="247" y="148"/>
                    </a:lnTo>
                    <a:lnTo>
                      <a:pt x="245" y="168"/>
                    </a:lnTo>
                    <a:lnTo>
                      <a:pt x="239" y="187"/>
                    </a:lnTo>
                    <a:lnTo>
                      <a:pt x="233" y="207"/>
                    </a:lnTo>
                    <a:lnTo>
                      <a:pt x="224" y="225"/>
                    </a:lnTo>
                    <a:lnTo>
                      <a:pt x="215" y="242"/>
                    </a:lnTo>
                    <a:lnTo>
                      <a:pt x="206" y="259"/>
                    </a:lnTo>
                    <a:lnTo>
                      <a:pt x="194" y="274"/>
                    </a:lnTo>
                    <a:lnTo>
                      <a:pt x="180" y="289"/>
                    </a:lnTo>
                    <a:lnTo>
                      <a:pt x="166" y="301"/>
                    </a:lnTo>
                    <a:lnTo>
                      <a:pt x="151" y="309"/>
                    </a:lnTo>
                    <a:lnTo>
                      <a:pt x="137" y="318"/>
                    </a:lnTo>
                    <a:lnTo>
                      <a:pt x="122" y="322"/>
                    </a:lnTo>
                    <a:lnTo>
                      <a:pt x="107" y="326"/>
                    </a:lnTo>
                    <a:lnTo>
                      <a:pt x="92" y="327"/>
                    </a:lnTo>
                    <a:lnTo>
                      <a:pt x="78" y="325"/>
                    </a:lnTo>
                    <a:lnTo>
                      <a:pt x="64" y="320"/>
                    </a:lnTo>
                    <a:lnTo>
                      <a:pt x="51" y="313"/>
                    </a:lnTo>
                    <a:lnTo>
                      <a:pt x="40" y="306"/>
                    </a:lnTo>
                    <a:lnTo>
                      <a:pt x="31" y="295"/>
                    </a:lnTo>
                    <a:lnTo>
                      <a:pt x="20" y="281"/>
                    </a:lnTo>
                    <a:lnTo>
                      <a:pt x="13" y="266"/>
                    </a:lnTo>
                    <a:lnTo>
                      <a:pt x="8" y="251"/>
                    </a:lnTo>
                    <a:lnTo>
                      <a:pt x="3" y="234"/>
                    </a:lnTo>
                    <a:lnTo>
                      <a:pt x="0" y="216"/>
                    </a:lnTo>
                    <a:lnTo>
                      <a:pt x="0" y="196"/>
                    </a:lnTo>
                    <a:lnTo>
                      <a:pt x="0" y="177"/>
                    </a:lnTo>
                    <a:lnTo>
                      <a:pt x="3" y="157"/>
                    </a:lnTo>
                    <a:lnTo>
                      <a:pt x="8" y="137"/>
                    </a:lnTo>
                    <a:lnTo>
                      <a:pt x="14" y="119"/>
                    </a:lnTo>
                    <a:lnTo>
                      <a:pt x="22" y="98"/>
                    </a:lnTo>
                    <a:lnTo>
                      <a:pt x="32" y="82"/>
                    </a:lnTo>
                    <a:lnTo>
                      <a:pt x="41" y="65"/>
                    </a:lnTo>
                    <a:lnTo>
                      <a:pt x="54" y="50"/>
                    </a:lnTo>
                    <a:lnTo>
                      <a:pt x="67" y="35"/>
                    </a:lnTo>
                    <a:lnTo>
                      <a:pt x="80" y="25"/>
                    </a:lnTo>
                    <a:lnTo>
                      <a:pt x="96" y="15"/>
                    </a:lnTo>
                    <a:lnTo>
                      <a:pt x="111" y="7"/>
                    </a:lnTo>
                    <a:lnTo>
                      <a:pt x="125" y="2"/>
                    </a:lnTo>
                    <a:lnTo>
                      <a:pt x="140" y="0"/>
                    </a:lnTo>
                    <a:lnTo>
                      <a:pt x="156" y="0"/>
                    </a:lnTo>
                    <a:lnTo>
                      <a:pt x="169" y="2"/>
                    </a:lnTo>
                    <a:lnTo>
                      <a:pt x="180" y="6"/>
                    </a:lnTo>
                    <a:lnTo>
                      <a:pt x="181" y="4"/>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684" name="Freeform 36"/>
              <p:cNvSpPr>
                <a:spLocks/>
              </p:cNvSpPr>
              <p:nvPr/>
            </p:nvSpPr>
            <p:spPr bwMode="auto">
              <a:xfrm>
                <a:off x="1171" y="1289"/>
                <a:ext cx="214" cy="357"/>
              </a:xfrm>
              <a:custGeom>
                <a:avLst/>
                <a:gdLst/>
                <a:ahLst/>
                <a:cxnLst>
                  <a:cxn ang="0">
                    <a:pos x="0" y="314"/>
                  </a:cxn>
                  <a:cxn ang="0">
                    <a:pos x="110" y="356"/>
                  </a:cxn>
                  <a:cxn ang="0">
                    <a:pos x="231" y="43"/>
                  </a:cxn>
                  <a:cxn ang="0">
                    <a:pos x="119" y="0"/>
                  </a:cxn>
                  <a:cxn ang="0">
                    <a:pos x="0" y="314"/>
                  </a:cxn>
                </a:cxnLst>
                <a:rect l="0" t="0" r="r" b="b"/>
                <a:pathLst>
                  <a:path w="232" h="357">
                    <a:moveTo>
                      <a:pt x="0" y="314"/>
                    </a:moveTo>
                    <a:lnTo>
                      <a:pt x="110" y="356"/>
                    </a:lnTo>
                    <a:lnTo>
                      <a:pt x="231" y="43"/>
                    </a:lnTo>
                    <a:lnTo>
                      <a:pt x="119" y="0"/>
                    </a:lnTo>
                    <a:lnTo>
                      <a:pt x="0" y="314"/>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685" name="Freeform 37"/>
              <p:cNvSpPr>
                <a:spLocks/>
              </p:cNvSpPr>
              <p:nvPr/>
            </p:nvSpPr>
            <p:spPr bwMode="auto">
              <a:xfrm>
                <a:off x="1111" y="1293"/>
                <a:ext cx="228" cy="313"/>
              </a:xfrm>
              <a:custGeom>
                <a:avLst/>
                <a:gdLst/>
                <a:ahLst/>
                <a:cxnLst>
                  <a:cxn ang="0">
                    <a:pos x="176" y="7"/>
                  </a:cxn>
                  <a:cxn ang="0">
                    <a:pos x="189" y="13"/>
                  </a:cxn>
                  <a:cxn ang="0">
                    <a:pos x="200" y="21"/>
                  </a:cxn>
                  <a:cxn ang="0">
                    <a:pos x="214" y="32"/>
                  </a:cxn>
                  <a:cxn ang="0">
                    <a:pos x="222" y="44"/>
                  </a:cxn>
                  <a:cxn ang="0">
                    <a:pos x="229" y="57"/>
                  </a:cxn>
                  <a:cxn ang="0">
                    <a:pos x="237" y="73"/>
                  </a:cxn>
                  <a:cxn ang="0">
                    <a:pos x="241" y="89"/>
                  </a:cxn>
                  <a:cxn ang="0">
                    <a:pos x="244" y="107"/>
                  </a:cxn>
                  <a:cxn ang="0">
                    <a:pos x="246" y="125"/>
                  </a:cxn>
                  <a:cxn ang="0">
                    <a:pos x="246" y="144"/>
                  </a:cxn>
                  <a:cxn ang="0">
                    <a:pos x="241" y="163"/>
                  </a:cxn>
                  <a:cxn ang="0">
                    <a:pos x="238" y="182"/>
                  </a:cxn>
                  <a:cxn ang="0">
                    <a:pos x="231" y="200"/>
                  </a:cxn>
                  <a:cxn ang="0">
                    <a:pos x="225" y="218"/>
                  </a:cxn>
                  <a:cxn ang="0">
                    <a:pos x="214" y="235"/>
                  </a:cxn>
                  <a:cxn ang="0">
                    <a:pos x="205" y="250"/>
                  </a:cxn>
                  <a:cxn ang="0">
                    <a:pos x="193" y="264"/>
                  </a:cxn>
                  <a:cxn ang="0">
                    <a:pos x="182" y="277"/>
                  </a:cxn>
                  <a:cxn ang="0">
                    <a:pos x="167" y="288"/>
                  </a:cxn>
                  <a:cxn ang="0">
                    <a:pos x="152" y="297"/>
                  </a:cxn>
                  <a:cxn ang="0">
                    <a:pos x="139" y="304"/>
                  </a:cxn>
                  <a:cxn ang="0">
                    <a:pos x="124" y="310"/>
                  </a:cxn>
                  <a:cxn ang="0">
                    <a:pos x="109" y="311"/>
                  </a:cxn>
                  <a:cxn ang="0">
                    <a:pos x="94" y="312"/>
                  </a:cxn>
                  <a:cxn ang="0">
                    <a:pos x="79" y="310"/>
                  </a:cxn>
                  <a:cxn ang="0">
                    <a:pos x="67" y="305"/>
                  </a:cxn>
                  <a:cxn ang="0">
                    <a:pos x="53" y="299"/>
                  </a:cxn>
                  <a:cxn ang="0">
                    <a:pos x="42" y="291"/>
                  </a:cxn>
                  <a:cxn ang="0">
                    <a:pos x="31" y="281"/>
                  </a:cxn>
                  <a:cxn ang="0">
                    <a:pos x="23" y="269"/>
                  </a:cxn>
                  <a:cxn ang="0">
                    <a:pos x="15" y="255"/>
                  </a:cxn>
                  <a:cxn ang="0">
                    <a:pos x="9" y="239"/>
                  </a:cxn>
                  <a:cxn ang="0">
                    <a:pos x="4" y="223"/>
                  </a:cxn>
                  <a:cxn ang="0">
                    <a:pos x="0" y="206"/>
                  </a:cxn>
                  <a:cxn ang="0">
                    <a:pos x="0" y="187"/>
                  </a:cxn>
                  <a:cxn ang="0">
                    <a:pos x="0" y="168"/>
                  </a:cxn>
                  <a:cxn ang="0">
                    <a:pos x="1" y="150"/>
                  </a:cxn>
                  <a:cxn ang="0">
                    <a:pos x="7" y="130"/>
                  </a:cxn>
                  <a:cxn ang="0">
                    <a:pos x="14" y="112"/>
                  </a:cxn>
                  <a:cxn ang="0">
                    <a:pos x="20" y="94"/>
                  </a:cxn>
                  <a:cxn ang="0">
                    <a:pos x="30" y="78"/>
                  </a:cxn>
                  <a:cxn ang="0">
                    <a:pos x="39" y="63"/>
                  </a:cxn>
                  <a:cxn ang="0">
                    <a:pos x="51" y="47"/>
                  </a:cxn>
                  <a:cxn ang="0">
                    <a:pos x="63" y="35"/>
                  </a:cxn>
                  <a:cxn ang="0">
                    <a:pos x="77" y="24"/>
                  </a:cxn>
                  <a:cxn ang="0">
                    <a:pos x="92" y="16"/>
                  </a:cxn>
                  <a:cxn ang="0">
                    <a:pos x="106" y="8"/>
                  </a:cxn>
                  <a:cxn ang="0">
                    <a:pos x="120" y="4"/>
                  </a:cxn>
                  <a:cxn ang="0">
                    <a:pos x="135" y="1"/>
                  </a:cxn>
                  <a:cxn ang="0">
                    <a:pos x="150" y="0"/>
                  </a:cxn>
                  <a:cxn ang="0">
                    <a:pos x="165" y="2"/>
                  </a:cxn>
                  <a:cxn ang="0">
                    <a:pos x="176" y="7"/>
                  </a:cxn>
                </a:cxnLst>
                <a:rect l="0" t="0" r="r" b="b"/>
                <a:pathLst>
                  <a:path w="247" h="313">
                    <a:moveTo>
                      <a:pt x="176" y="7"/>
                    </a:moveTo>
                    <a:lnTo>
                      <a:pt x="189" y="13"/>
                    </a:lnTo>
                    <a:lnTo>
                      <a:pt x="200" y="21"/>
                    </a:lnTo>
                    <a:lnTo>
                      <a:pt x="214" y="32"/>
                    </a:lnTo>
                    <a:lnTo>
                      <a:pt x="222" y="44"/>
                    </a:lnTo>
                    <a:lnTo>
                      <a:pt x="229" y="57"/>
                    </a:lnTo>
                    <a:lnTo>
                      <a:pt x="237" y="73"/>
                    </a:lnTo>
                    <a:lnTo>
                      <a:pt x="241" y="89"/>
                    </a:lnTo>
                    <a:lnTo>
                      <a:pt x="244" y="107"/>
                    </a:lnTo>
                    <a:lnTo>
                      <a:pt x="246" y="125"/>
                    </a:lnTo>
                    <a:lnTo>
                      <a:pt x="246" y="144"/>
                    </a:lnTo>
                    <a:lnTo>
                      <a:pt x="241" y="163"/>
                    </a:lnTo>
                    <a:lnTo>
                      <a:pt x="238" y="182"/>
                    </a:lnTo>
                    <a:lnTo>
                      <a:pt x="231" y="200"/>
                    </a:lnTo>
                    <a:lnTo>
                      <a:pt x="225" y="218"/>
                    </a:lnTo>
                    <a:lnTo>
                      <a:pt x="214" y="235"/>
                    </a:lnTo>
                    <a:lnTo>
                      <a:pt x="205" y="250"/>
                    </a:lnTo>
                    <a:lnTo>
                      <a:pt x="193" y="264"/>
                    </a:lnTo>
                    <a:lnTo>
                      <a:pt x="182" y="277"/>
                    </a:lnTo>
                    <a:lnTo>
                      <a:pt x="167" y="288"/>
                    </a:lnTo>
                    <a:lnTo>
                      <a:pt x="152" y="297"/>
                    </a:lnTo>
                    <a:lnTo>
                      <a:pt x="139" y="304"/>
                    </a:lnTo>
                    <a:lnTo>
                      <a:pt x="124" y="310"/>
                    </a:lnTo>
                    <a:lnTo>
                      <a:pt x="109" y="311"/>
                    </a:lnTo>
                    <a:lnTo>
                      <a:pt x="94" y="312"/>
                    </a:lnTo>
                    <a:lnTo>
                      <a:pt x="79" y="310"/>
                    </a:lnTo>
                    <a:lnTo>
                      <a:pt x="67" y="305"/>
                    </a:lnTo>
                    <a:lnTo>
                      <a:pt x="53" y="299"/>
                    </a:lnTo>
                    <a:lnTo>
                      <a:pt x="42" y="291"/>
                    </a:lnTo>
                    <a:lnTo>
                      <a:pt x="31" y="281"/>
                    </a:lnTo>
                    <a:lnTo>
                      <a:pt x="23" y="269"/>
                    </a:lnTo>
                    <a:lnTo>
                      <a:pt x="15" y="255"/>
                    </a:lnTo>
                    <a:lnTo>
                      <a:pt x="9" y="239"/>
                    </a:lnTo>
                    <a:lnTo>
                      <a:pt x="4" y="223"/>
                    </a:lnTo>
                    <a:lnTo>
                      <a:pt x="0" y="206"/>
                    </a:lnTo>
                    <a:lnTo>
                      <a:pt x="0" y="187"/>
                    </a:lnTo>
                    <a:lnTo>
                      <a:pt x="0" y="168"/>
                    </a:lnTo>
                    <a:lnTo>
                      <a:pt x="1" y="150"/>
                    </a:lnTo>
                    <a:lnTo>
                      <a:pt x="7" y="130"/>
                    </a:lnTo>
                    <a:lnTo>
                      <a:pt x="14" y="112"/>
                    </a:lnTo>
                    <a:lnTo>
                      <a:pt x="20" y="94"/>
                    </a:lnTo>
                    <a:lnTo>
                      <a:pt x="30" y="78"/>
                    </a:lnTo>
                    <a:lnTo>
                      <a:pt x="39" y="63"/>
                    </a:lnTo>
                    <a:lnTo>
                      <a:pt x="51" y="47"/>
                    </a:lnTo>
                    <a:lnTo>
                      <a:pt x="63" y="35"/>
                    </a:lnTo>
                    <a:lnTo>
                      <a:pt x="77" y="24"/>
                    </a:lnTo>
                    <a:lnTo>
                      <a:pt x="92" y="16"/>
                    </a:lnTo>
                    <a:lnTo>
                      <a:pt x="106" y="8"/>
                    </a:lnTo>
                    <a:lnTo>
                      <a:pt x="120" y="4"/>
                    </a:lnTo>
                    <a:lnTo>
                      <a:pt x="135" y="1"/>
                    </a:lnTo>
                    <a:lnTo>
                      <a:pt x="150" y="0"/>
                    </a:lnTo>
                    <a:lnTo>
                      <a:pt x="165" y="2"/>
                    </a:lnTo>
                    <a:lnTo>
                      <a:pt x="176" y="7"/>
                    </a:lnTo>
                  </a:path>
                </a:pathLst>
              </a:custGeom>
              <a:solidFill>
                <a:srgbClr val="A0A0A0"/>
              </a:solidFill>
              <a:ln w="12700" cap="rnd" cmpd="sng">
                <a:solidFill>
                  <a:srgbClr val="A0A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686" name="Freeform 38"/>
              <p:cNvSpPr>
                <a:spLocks/>
              </p:cNvSpPr>
              <p:nvPr/>
            </p:nvSpPr>
            <p:spPr bwMode="auto">
              <a:xfrm>
                <a:off x="1174" y="1301"/>
                <a:ext cx="206" cy="342"/>
              </a:xfrm>
              <a:custGeom>
                <a:avLst/>
                <a:gdLst/>
                <a:ahLst/>
                <a:cxnLst>
                  <a:cxn ang="0">
                    <a:pos x="0" y="298"/>
                  </a:cxn>
                  <a:cxn ang="0">
                    <a:pos x="109" y="341"/>
                  </a:cxn>
                  <a:cxn ang="0">
                    <a:pos x="223" y="42"/>
                  </a:cxn>
                  <a:cxn ang="0">
                    <a:pos x="112" y="0"/>
                  </a:cxn>
                  <a:cxn ang="0">
                    <a:pos x="0" y="298"/>
                  </a:cxn>
                </a:cxnLst>
                <a:rect l="0" t="0" r="r" b="b"/>
                <a:pathLst>
                  <a:path w="224" h="342">
                    <a:moveTo>
                      <a:pt x="0" y="298"/>
                    </a:moveTo>
                    <a:lnTo>
                      <a:pt x="109" y="341"/>
                    </a:lnTo>
                    <a:lnTo>
                      <a:pt x="223" y="42"/>
                    </a:lnTo>
                    <a:lnTo>
                      <a:pt x="112" y="0"/>
                    </a:lnTo>
                    <a:lnTo>
                      <a:pt x="0" y="298"/>
                    </a:lnTo>
                  </a:path>
                </a:pathLst>
              </a:custGeom>
              <a:solidFill>
                <a:srgbClr val="A0A0A0"/>
              </a:solidFill>
              <a:ln w="12700" cap="rnd" cmpd="sng">
                <a:solidFill>
                  <a:srgbClr val="A0A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687" name="Freeform 39"/>
              <p:cNvSpPr>
                <a:spLocks/>
              </p:cNvSpPr>
              <p:nvPr/>
            </p:nvSpPr>
            <p:spPr bwMode="auto">
              <a:xfrm>
                <a:off x="1111" y="1306"/>
                <a:ext cx="225" cy="297"/>
              </a:xfrm>
              <a:custGeom>
                <a:avLst/>
                <a:gdLst/>
                <a:ahLst/>
                <a:cxnLst>
                  <a:cxn ang="0">
                    <a:pos x="173" y="4"/>
                  </a:cxn>
                  <a:cxn ang="0">
                    <a:pos x="185" y="12"/>
                  </a:cxn>
                  <a:cxn ang="0">
                    <a:pos x="197" y="19"/>
                  </a:cxn>
                  <a:cxn ang="0">
                    <a:pos x="209" y="29"/>
                  </a:cxn>
                  <a:cxn ang="0">
                    <a:pos x="218" y="42"/>
                  </a:cxn>
                  <a:cxn ang="0">
                    <a:pos x="226" y="54"/>
                  </a:cxn>
                  <a:cxn ang="0">
                    <a:pos x="234" y="69"/>
                  </a:cxn>
                  <a:cxn ang="0">
                    <a:pos x="238" y="85"/>
                  </a:cxn>
                  <a:cxn ang="0">
                    <a:pos x="241" y="102"/>
                  </a:cxn>
                  <a:cxn ang="0">
                    <a:pos x="243" y="120"/>
                  </a:cxn>
                  <a:cxn ang="0">
                    <a:pos x="243" y="138"/>
                  </a:cxn>
                  <a:cxn ang="0">
                    <a:pos x="240" y="157"/>
                  </a:cxn>
                  <a:cxn ang="0">
                    <a:pos x="237" y="173"/>
                  </a:cxn>
                  <a:cxn ang="0">
                    <a:pos x="230" y="190"/>
                  </a:cxn>
                  <a:cxn ang="0">
                    <a:pos x="223" y="208"/>
                  </a:cxn>
                  <a:cxn ang="0">
                    <a:pos x="214" y="224"/>
                  </a:cxn>
                  <a:cxn ang="0">
                    <a:pos x="206" y="238"/>
                  </a:cxn>
                  <a:cxn ang="0">
                    <a:pos x="193" y="251"/>
                  </a:cxn>
                  <a:cxn ang="0">
                    <a:pos x="182" y="263"/>
                  </a:cxn>
                  <a:cxn ang="0">
                    <a:pos x="168" y="274"/>
                  </a:cxn>
                  <a:cxn ang="0">
                    <a:pos x="155" y="281"/>
                  </a:cxn>
                  <a:cxn ang="0">
                    <a:pos x="141" y="288"/>
                  </a:cxn>
                  <a:cxn ang="0">
                    <a:pos x="126" y="293"/>
                  </a:cxn>
                  <a:cxn ang="0">
                    <a:pos x="111" y="296"/>
                  </a:cxn>
                  <a:cxn ang="0">
                    <a:pos x="96" y="296"/>
                  </a:cxn>
                  <a:cxn ang="0">
                    <a:pos x="82" y="293"/>
                  </a:cxn>
                  <a:cxn ang="0">
                    <a:pos x="71" y="288"/>
                  </a:cxn>
                  <a:cxn ang="0">
                    <a:pos x="56" y="283"/>
                  </a:cxn>
                  <a:cxn ang="0">
                    <a:pos x="46" y="274"/>
                  </a:cxn>
                  <a:cxn ang="0">
                    <a:pos x="33" y="264"/>
                  </a:cxn>
                  <a:cxn ang="0">
                    <a:pos x="25" y="252"/>
                  </a:cxn>
                  <a:cxn ang="0">
                    <a:pos x="18" y="238"/>
                  </a:cxn>
                  <a:cxn ang="0">
                    <a:pos x="11" y="224"/>
                  </a:cxn>
                  <a:cxn ang="0">
                    <a:pos x="6" y="209"/>
                  </a:cxn>
                  <a:cxn ang="0">
                    <a:pos x="2" y="191"/>
                  </a:cxn>
                  <a:cxn ang="0">
                    <a:pos x="0" y="174"/>
                  </a:cxn>
                  <a:cxn ang="0">
                    <a:pos x="1" y="156"/>
                  </a:cxn>
                  <a:cxn ang="0">
                    <a:pos x="3" y="138"/>
                  </a:cxn>
                  <a:cxn ang="0">
                    <a:pos x="7" y="121"/>
                  </a:cxn>
                  <a:cxn ang="0">
                    <a:pos x="13" y="103"/>
                  </a:cxn>
                  <a:cxn ang="0">
                    <a:pos x="19" y="85"/>
                  </a:cxn>
                  <a:cxn ang="0">
                    <a:pos x="27" y="69"/>
                  </a:cxn>
                  <a:cxn ang="0">
                    <a:pos x="39" y="56"/>
                  </a:cxn>
                  <a:cxn ang="0">
                    <a:pos x="50" y="42"/>
                  </a:cxn>
                  <a:cxn ang="0">
                    <a:pos x="62" y="29"/>
                  </a:cxn>
                  <a:cxn ang="0">
                    <a:pos x="74" y="20"/>
                  </a:cxn>
                  <a:cxn ang="0">
                    <a:pos x="88" y="12"/>
                  </a:cxn>
                  <a:cxn ang="0">
                    <a:pos x="103" y="6"/>
                  </a:cxn>
                  <a:cxn ang="0">
                    <a:pos x="118" y="2"/>
                  </a:cxn>
                  <a:cxn ang="0">
                    <a:pos x="133" y="0"/>
                  </a:cxn>
                  <a:cxn ang="0">
                    <a:pos x="147" y="0"/>
                  </a:cxn>
                  <a:cxn ang="0">
                    <a:pos x="161" y="3"/>
                  </a:cxn>
                  <a:cxn ang="0">
                    <a:pos x="173" y="6"/>
                  </a:cxn>
                  <a:cxn ang="0">
                    <a:pos x="173" y="4"/>
                  </a:cxn>
                </a:cxnLst>
                <a:rect l="0" t="0" r="r" b="b"/>
                <a:pathLst>
                  <a:path w="244" h="297">
                    <a:moveTo>
                      <a:pt x="173" y="4"/>
                    </a:moveTo>
                    <a:lnTo>
                      <a:pt x="185" y="12"/>
                    </a:lnTo>
                    <a:lnTo>
                      <a:pt x="197" y="19"/>
                    </a:lnTo>
                    <a:lnTo>
                      <a:pt x="209" y="29"/>
                    </a:lnTo>
                    <a:lnTo>
                      <a:pt x="218" y="42"/>
                    </a:lnTo>
                    <a:lnTo>
                      <a:pt x="226" y="54"/>
                    </a:lnTo>
                    <a:lnTo>
                      <a:pt x="234" y="69"/>
                    </a:lnTo>
                    <a:lnTo>
                      <a:pt x="238" y="85"/>
                    </a:lnTo>
                    <a:lnTo>
                      <a:pt x="241" y="102"/>
                    </a:lnTo>
                    <a:lnTo>
                      <a:pt x="243" y="120"/>
                    </a:lnTo>
                    <a:lnTo>
                      <a:pt x="243" y="138"/>
                    </a:lnTo>
                    <a:lnTo>
                      <a:pt x="240" y="157"/>
                    </a:lnTo>
                    <a:lnTo>
                      <a:pt x="237" y="173"/>
                    </a:lnTo>
                    <a:lnTo>
                      <a:pt x="230" y="190"/>
                    </a:lnTo>
                    <a:lnTo>
                      <a:pt x="223" y="208"/>
                    </a:lnTo>
                    <a:lnTo>
                      <a:pt x="214" y="224"/>
                    </a:lnTo>
                    <a:lnTo>
                      <a:pt x="206" y="238"/>
                    </a:lnTo>
                    <a:lnTo>
                      <a:pt x="193" y="251"/>
                    </a:lnTo>
                    <a:lnTo>
                      <a:pt x="182" y="263"/>
                    </a:lnTo>
                    <a:lnTo>
                      <a:pt x="168" y="274"/>
                    </a:lnTo>
                    <a:lnTo>
                      <a:pt x="155" y="281"/>
                    </a:lnTo>
                    <a:lnTo>
                      <a:pt x="141" y="288"/>
                    </a:lnTo>
                    <a:lnTo>
                      <a:pt x="126" y="293"/>
                    </a:lnTo>
                    <a:lnTo>
                      <a:pt x="111" y="296"/>
                    </a:lnTo>
                    <a:lnTo>
                      <a:pt x="96" y="296"/>
                    </a:lnTo>
                    <a:lnTo>
                      <a:pt x="82" y="293"/>
                    </a:lnTo>
                    <a:lnTo>
                      <a:pt x="71" y="288"/>
                    </a:lnTo>
                    <a:lnTo>
                      <a:pt x="56" y="283"/>
                    </a:lnTo>
                    <a:lnTo>
                      <a:pt x="46" y="274"/>
                    </a:lnTo>
                    <a:lnTo>
                      <a:pt x="33" y="264"/>
                    </a:lnTo>
                    <a:lnTo>
                      <a:pt x="25" y="252"/>
                    </a:lnTo>
                    <a:lnTo>
                      <a:pt x="18" y="238"/>
                    </a:lnTo>
                    <a:lnTo>
                      <a:pt x="11" y="224"/>
                    </a:lnTo>
                    <a:lnTo>
                      <a:pt x="6" y="209"/>
                    </a:lnTo>
                    <a:lnTo>
                      <a:pt x="2" y="191"/>
                    </a:lnTo>
                    <a:lnTo>
                      <a:pt x="0" y="174"/>
                    </a:lnTo>
                    <a:lnTo>
                      <a:pt x="1" y="156"/>
                    </a:lnTo>
                    <a:lnTo>
                      <a:pt x="3" y="138"/>
                    </a:lnTo>
                    <a:lnTo>
                      <a:pt x="7" y="121"/>
                    </a:lnTo>
                    <a:lnTo>
                      <a:pt x="13" y="103"/>
                    </a:lnTo>
                    <a:lnTo>
                      <a:pt x="19" y="85"/>
                    </a:lnTo>
                    <a:lnTo>
                      <a:pt x="27" y="69"/>
                    </a:lnTo>
                    <a:lnTo>
                      <a:pt x="39" y="56"/>
                    </a:lnTo>
                    <a:lnTo>
                      <a:pt x="50" y="42"/>
                    </a:lnTo>
                    <a:lnTo>
                      <a:pt x="62" y="29"/>
                    </a:lnTo>
                    <a:lnTo>
                      <a:pt x="74" y="20"/>
                    </a:lnTo>
                    <a:lnTo>
                      <a:pt x="88" y="12"/>
                    </a:lnTo>
                    <a:lnTo>
                      <a:pt x="103" y="6"/>
                    </a:lnTo>
                    <a:lnTo>
                      <a:pt x="118" y="2"/>
                    </a:lnTo>
                    <a:lnTo>
                      <a:pt x="133" y="0"/>
                    </a:lnTo>
                    <a:lnTo>
                      <a:pt x="147" y="0"/>
                    </a:lnTo>
                    <a:lnTo>
                      <a:pt x="161" y="3"/>
                    </a:lnTo>
                    <a:lnTo>
                      <a:pt x="173" y="6"/>
                    </a:lnTo>
                    <a:lnTo>
                      <a:pt x="173" y="4"/>
                    </a:lnTo>
                  </a:path>
                </a:pathLst>
              </a:custGeom>
              <a:solidFill>
                <a:srgbClr val="A0A0A0"/>
              </a:solidFill>
              <a:ln w="12700" cap="rnd" cmpd="sng">
                <a:solidFill>
                  <a:srgbClr val="A0A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688" name="Freeform 40"/>
              <p:cNvSpPr>
                <a:spLocks/>
              </p:cNvSpPr>
              <p:nvPr/>
            </p:nvSpPr>
            <p:spPr bwMode="auto">
              <a:xfrm>
                <a:off x="1176" y="1312"/>
                <a:ext cx="201" cy="325"/>
              </a:xfrm>
              <a:custGeom>
                <a:avLst/>
                <a:gdLst/>
                <a:ahLst/>
                <a:cxnLst>
                  <a:cxn ang="0">
                    <a:pos x="0" y="282"/>
                  </a:cxn>
                  <a:cxn ang="0">
                    <a:pos x="108" y="324"/>
                  </a:cxn>
                  <a:cxn ang="0">
                    <a:pos x="216" y="42"/>
                  </a:cxn>
                  <a:cxn ang="0">
                    <a:pos x="104" y="0"/>
                  </a:cxn>
                  <a:cxn ang="0">
                    <a:pos x="0" y="282"/>
                  </a:cxn>
                </a:cxnLst>
                <a:rect l="0" t="0" r="r" b="b"/>
                <a:pathLst>
                  <a:path w="217" h="325">
                    <a:moveTo>
                      <a:pt x="0" y="282"/>
                    </a:moveTo>
                    <a:lnTo>
                      <a:pt x="108" y="324"/>
                    </a:lnTo>
                    <a:lnTo>
                      <a:pt x="216" y="42"/>
                    </a:lnTo>
                    <a:lnTo>
                      <a:pt x="104" y="0"/>
                    </a:lnTo>
                    <a:lnTo>
                      <a:pt x="0" y="282"/>
                    </a:lnTo>
                  </a:path>
                </a:pathLst>
              </a:custGeom>
              <a:solidFill>
                <a:srgbClr val="A0A0A0"/>
              </a:solidFill>
              <a:ln w="12700" cap="rnd" cmpd="sng">
                <a:solidFill>
                  <a:srgbClr val="A0A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689" name="Freeform 41"/>
              <p:cNvSpPr>
                <a:spLocks/>
              </p:cNvSpPr>
              <p:nvPr/>
            </p:nvSpPr>
            <p:spPr bwMode="auto">
              <a:xfrm>
                <a:off x="1113" y="1316"/>
                <a:ext cx="221" cy="282"/>
              </a:xfrm>
              <a:custGeom>
                <a:avLst/>
                <a:gdLst/>
                <a:ahLst/>
                <a:cxnLst>
                  <a:cxn ang="0">
                    <a:pos x="168" y="7"/>
                  </a:cxn>
                  <a:cxn ang="0">
                    <a:pos x="180" y="13"/>
                  </a:cxn>
                  <a:cxn ang="0">
                    <a:pos x="191" y="21"/>
                  </a:cxn>
                  <a:cxn ang="0">
                    <a:pos x="204" y="32"/>
                  </a:cxn>
                  <a:cxn ang="0">
                    <a:pos x="214" y="42"/>
                  </a:cxn>
                  <a:cxn ang="0">
                    <a:pos x="220" y="55"/>
                  </a:cxn>
                  <a:cxn ang="0">
                    <a:pos x="229" y="69"/>
                  </a:cxn>
                  <a:cxn ang="0">
                    <a:pos x="233" y="84"/>
                  </a:cxn>
                  <a:cxn ang="0">
                    <a:pos x="236" y="101"/>
                  </a:cxn>
                  <a:cxn ang="0">
                    <a:pos x="239" y="117"/>
                  </a:cxn>
                  <a:cxn ang="0">
                    <a:pos x="239" y="134"/>
                  </a:cxn>
                  <a:cxn ang="0">
                    <a:pos x="237" y="152"/>
                  </a:cxn>
                  <a:cxn ang="0">
                    <a:pos x="235" y="168"/>
                  </a:cxn>
                  <a:cxn ang="0">
                    <a:pos x="229" y="184"/>
                  </a:cxn>
                  <a:cxn ang="0">
                    <a:pos x="220" y="200"/>
                  </a:cxn>
                  <a:cxn ang="0">
                    <a:pos x="212" y="215"/>
                  </a:cxn>
                  <a:cxn ang="0">
                    <a:pos x="204" y="228"/>
                  </a:cxn>
                  <a:cxn ang="0">
                    <a:pos x="192" y="241"/>
                  </a:cxn>
                  <a:cxn ang="0">
                    <a:pos x="180" y="253"/>
                  </a:cxn>
                  <a:cxn ang="0">
                    <a:pos x="168" y="263"/>
                  </a:cxn>
                  <a:cxn ang="0">
                    <a:pos x="154" y="270"/>
                  </a:cxn>
                  <a:cxn ang="0">
                    <a:pos x="141" y="276"/>
                  </a:cxn>
                  <a:cxn ang="0">
                    <a:pos x="126" y="280"/>
                  </a:cxn>
                  <a:cxn ang="0">
                    <a:pos x="113" y="281"/>
                  </a:cxn>
                  <a:cxn ang="0">
                    <a:pos x="98" y="281"/>
                  </a:cxn>
                  <a:cxn ang="0">
                    <a:pos x="83" y="279"/>
                  </a:cxn>
                  <a:cxn ang="0">
                    <a:pos x="71" y="274"/>
                  </a:cxn>
                  <a:cxn ang="0">
                    <a:pos x="57" y="269"/>
                  </a:cxn>
                  <a:cxn ang="0">
                    <a:pos x="45" y="262"/>
                  </a:cxn>
                  <a:cxn ang="0">
                    <a:pos x="35" y="251"/>
                  </a:cxn>
                  <a:cxn ang="0">
                    <a:pos x="25" y="239"/>
                  </a:cxn>
                  <a:cxn ang="0">
                    <a:pos x="17" y="226"/>
                  </a:cxn>
                  <a:cxn ang="0">
                    <a:pos x="11" y="212"/>
                  </a:cxn>
                  <a:cxn ang="0">
                    <a:pos x="5" y="197"/>
                  </a:cxn>
                  <a:cxn ang="0">
                    <a:pos x="2" y="180"/>
                  </a:cxn>
                  <a:cxn ang="0">
                    <a:pos x="1" y="164"/>
                  </a:cxn>
                  <a:cxn ang="0">
                    <a:pos x="0" y="147"/>
                  </a:cxn>
                  <a:cxn ang="0">
                    <a:pos x="2" y="130"/>
                  </a:cxn>
                  <a:cxn ang="0">
                    <a:pos x="5" y="113"/>
                  </a:cxn>
                  <a:cxn ang="0">
                    <a:pos x="11" y="97"/>
                  </a:cxn>
                  <a:cxn ang="0">
                    <a:pos x="17" y="81"/>
                  </a:cxn>
                  <a:cxn ang="0">
                    <a:pos x="25" y="66"/>
                  </a:cxn>
                  <a:cxn ang="0">
                    <a:pos x="35" y="53"/>
                  </a:cxn>
                  <a:cxn ang="0">
                    <a:pos x="45" y="40"/>
                  </a:cxn>
                  <a:cxn ang="0">
                    <a:pos x="57" y="28"/>
                  </a:cxn>
                  <a:cxn ang="0">
                    <a:pos x="71" y="19"/>
                  </a:cxn>
                  <a:cxn ang="0">
                    <a:pos x="85" y="13"/>
                  </a:cxn>
                  <a:cxn ang="0">
                    <a:pos x="98" y="7"/>
                  </a:cxn>
                  <a:cxn ang="0">
                    <a:pos x="112" y="2"/>
                  </a:cxn>
                  <a:cxn ang="0">
                    <a:pos x="127" y="0"/>
                  </a:cxn>
                  <a:cxn ang="0">
                    <a:pos x="141" y="1"/>
                  </a:cxn>
                  <a:cxn ang="0">
                    <a:pos x="156" y="4"/>
                  </a:cxn>
                  <a:cxn ang="0">
                    <a:pos x="166" y="8"/>
                  </a:cxn>
                  <a:cxn ang="0">
                    <a:pos x="168" y="7"/>
                  </a:cxn>
                </a:cxnLst>
                <a:rect l="0" t="0" r="r" b="b"/>
                <a:pathLst>
                  <a:path w="240" h="282">
                    <a:moveTo>
                      <a:pt x="168" y="7"/>
                    </a:moveTo>
                    <a:lnTo>
                      <a:pt x="180" y="13"/>
                    </a:lnTo>
                    <a:lnTo>
                      <a:pt x="191" y="21"/>
                    </a:lnTo>
                    <a:lnTo>
                      <a:pt x="204" y="32"/>
                    </a:lnTo>
                    <a:lnTo>
                      <a:pt x="214" y="42"/>
                    </a:lnTo>
                    <a:lnTo>
                      <a:pt x="220" y="55"/>
                    </a:lnTo>
                    <a:lnTo>
                      <a:pt x="229" y="69"/>
                    </a:lnTo>
                    <a:lnTo>
                      <a:pt x="233" y="84"/>
                    </a:lnTo>
                    <a:lnTo>
                      <a:pt x="236" y="101"/>
                    </a:lnTo>
                    <a:lnTo>
                      <a:pt x="239" y="117"/>
                    </a:lnTo>
                    <a:lnTo>
                      <a:pt x="239" y="134"/>
                    </a:lnTo>
                    <a:lnTo>
                      <a:pt x="237" y="152"/>
                    </a:lnTo>
                    <a:lnTo>
                      <a:pt x="235" y="168"/>
                    </a:lnTo>
                    <a:lnTo>
                      <a:pt x="229" y="184"/>
                    </a:lnTo>
                    <a:lnTo>
                      <a:pt x="220" y="200"/>
                    </a:lnTo>
                    <a:lnTo>
                      <a:pt x="212" y="215"/>
                    </a:lnTo>
                    <a:lnTo>
                      <a:pt x="204" y="228"/>
                    </a:lnTo>
                    <a:lnTo>
                      <a:pt x="192" y="241"/>
                    </a:lnTo>
                    <a:lnTo>
                      <a:pt x="180" y="253"/>
                    </a:lnTo>
                    <a:lnTo>
                      <a:pt x="168" y="263"/>
                    </a:lnTo>
                    <a:lnTo>
                      <a:pt x="154" y="270"/>
                    </a:lnTo>
                    <a:lnTo>
                      <a:pt x="141" y="276"/>
                    </a:lnTo>
                    <a:lnTo>
                      <a:pt x="126" y="280"/>
                    </a:lnTo>
                    <a:lnTo>
                      <a:pt x="113" y="281"/>
                    </a:lnTo>
                    <a:lnTo>
                      <a:pt x="98" y="281"/>
                    </a:lnTo>
                    <a:lnTo>
                      <a:pt x="83" y="279"/>
                    </a:lnTo>
                    <a:lnTo>
                      <a:pt x="71" y="274"/>
                    </a:lnTo>
                    <a:lnTo>
                      <a:pt x="57" y="269"/>
                    </a:lnTo>
                    <a:lnTo>
                      <a:pt x="45" y="262"/>
                    </a:lnTo>
                    <a:lnTo>
                      <a:pt x="35" y="251"/>
                    </a:lnTo>
                    <a:lnTo>
                      <a:pt x="25" y="239"/>
                    </a:lnTo>
                    <a:lnTo>
                      <a:pt x="17" y="226"/>
                    </a:lnTo>
                    <a:lnTo>
                      <a:pt x="11" y="212"/>
                    </a:lnTo>
                    <a:lnTo>
                      <a:pt x="5" y="197"/>
                    </a:lnTo>
                    <a:lnTo>
                      <a:pt x="2" y="180"/>
                    </a:lnTo>
                    <a:lnTo>
                      <a:pt x="1" y="164"/>
                    </a:lnTo>
                    <a:lnTo>
                      <a:pt x="0" y="147"/>
                    </a:lnTo>
                    <a:lnTo>
                      <a:pt x="2" y="130"/>
                    </a:lnTo>
                    <a:lnTo>
                      <a:pt x="5" y="113"/>
                    </a:lnTo>
                    <a:lnTo>
                      <a:pt x="11" y="97"/>
                    </a:lnTo>
                    <a:lnTo>
                      <a:pt x="17" y="81"/>
                    </a:lnTo>
                    <a:lnTo>
                      <a:pt x="25" y="66"/>
                    </a:lnTo>
                    <a:lnTo>
                      <a:pt x="35" y="53"/>
                    </a:lnTo>
                    <a:lnTo>
                      <a:pt x="45" y="40"/>
                    </a:lnTo>
                    <a:lnTo>
                      <a:pt x="57" y="28"/>
                    </a:lnTo>
                    <a:lnTo>
                      <a:pt x="71" y="19"/>
                    </a:lnTo>
                    <a:lnTo>
                      <a:pt x="85" y="13"/>
                    </a:lnTo>
                    <a:lnTo>
                      <a:pt x="98" y="7"/>
                    </a:lnTo>
                    <a:lnTo>
                      <a:pt x="112" y="2"/>
                    </a:lnTo>
                    <a:lnTo>
                      <a:pt x="127" y="0"/>
                    </a:lnTo>
                    <a:lnTo>
                      <a:pt x="141" y="1"/>
                    </a:lnTo>
                    <a:lnTo>
                      <a:pt x="156" y="4"/>
                    </a:lnTo>
                    <a:lnTo>
                      <a:pt x="166" y="8"/>
                    </a:lnTo>
                    <a:lnTo>
                      <a:pt x="168" y="7"/>
                    </a:lnTo>
                  </a:path>
                </a:pathLst>
              </a:custGeom>
              <a:solidFill>
                <a:srgbClr val="B0B0B0"/>
              </a:solidFill>
              <a:ln w="12700" cap="rnd" cmpd="sng">
                <a:solidFill>
                  <a:srgbClr val="B0B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690" name="Freeform 42"/>
              <p:cNvSpPr>
                <a:spLocks/>
              </p:cNvSpPr>
              <p:nvPr/>
            </p:nvSpPr>
            <p:spPr bwMode="auto">
              <a:xfrm>
                <a:off x="1177" y="1324"/>
                <a:ext cx="195" cy="309"/>
              </a:xfrm>
              <a:custGeom>
                <a:avLst/>
                <a:gdLst/>
                <a:ahLst/>
                <a:cxnLst>
                  <a:cxn ang="0">
                    <a:pos x="0" y="267"/>
                  </a:cxn>
                  <a:cxn ang="0">
                    <a:pos x="108" y="308"/>
                  </a:cxn>
                  <a:cxn ang="0">
                    <a:pos x="210" y="42"/>
                  </a:cxn>
                  <a:cxn ang="0">
                    <a:pos x="101" y="0"/>
                  </a:cxn>
                  <a:cxn ang="0">
                    <a:pos x="0" y="267"/>
                  </a:cxn>
                </a:cxnLst>
                <a:rect l="0" t="0" r="r" b="b"/>
                <a:pathLst>
                  <a:path w="211" h="309">
                    <a:moveTo>
                      <a:pt x="0" y="267"/>
                    </a:moveTo>
                    <a:lnTo>
                      <a:pt x="108" y="308"/>
                    </a:lnTo>
                    <a:lnTo>
                      <a:pt x="210" y="42"/>
                    </a:lnTo>
                    <a:lnTo>
                      <a:pt x="101" y="0"/>
                    </a:lnTo>
                    <a:lnTo>
                      <a:pt x="0" y="267"/>
                    </a:lnTo>
                  </a:path>
                </a:pathLst>
              </a:custGeom>
              <a:solidFill>
                <a:srgbClr val="B0B0B0"/>
              </a:solidFill>
              <a:ln w="12700" cap="rnd" cmpd="sng">
                <a:solidFill>
                  <a:srgbClr val="B0B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691" name="Freeform 43"/>
              <p:cNvSpPr>
                <a:spLocks/>
              </p:cNvSpPr>
              <p:nvPr/>
            </p:nvSpPr>
            <p:spPr bwMode="auto">
              <a:xfrm>
                <a:off x="1114" y="1328"/>
                <a:ext cx="218" cy="267"/>
              </a:xfrm>
              <a:custGeom>
                <a:avLst/>
                <a:gdLst/>
                <a:ahLst/>
                <a:cxnLst>
                  <a:cxn ang="0">
                    <a:pos x="161" y="6"/>
                  </a:cxn>
                  <a:cxn ang="0">
                    <a:pos x="173" y="13"/>
                  </a:cxn>
                  <a:cxn ang="0">
                    <a:pos x="185" y="21"/>
                  </a:cxn>
                  <a:cxn ang="0">
                    <a:pos x="198" y="30"/>
                  </a:cxn>
                  <a:cxn ang="0">
                    <a:pos x="207" y="41"/>
                  </a:cxn>
                  <a:cxn ang="0">
                    <a:pos x="215" y="53"/>
                  </a:cxn>
                  <a:cxn ang="0">
                    <a:pos x="223" y="67"/>
                  </a:cxn>
                  <a:cxn ang="0">
                    <a:pos x="228" y="81"/>
                  </a:cxn>
                  <a:cxn ang="0">
                    <a:pos x="233" y="97"/>
                  </a:cxn>
                  <a:cxn ang="0">
                    <a:pos x="234" y="112"/>
                  </a:cxn>
                  <a:cxn ang="0">
                    <a:pos x="235" y="128"/>
                  </a:cxn>
                  <a:cxn ang="0">
                    <a:pos x="234" y="145"/>
                  </a:cxn>
                  <a:cxn ang="0">
                    <a:pos x="231" y="160"/>
                  </a:cxn>
                  <a:cxn ang="0">
                    <a:pos x="226" y="177"/>
                  </a:cxn>
                  <a:cxn ang="0">
                    <a:pos x="218" y="191"/>
                  </a:cxn>
                  <a:cxn ang="0">
                    <a:pos x="210" y="204"/>
                  </a:cxn>
                  <a:cxn ang="0">
                    <a:pos x="202" y="217"/>
                  </a:cxn>
                  <a:cxn ang="0">
                    <a:pos x="190" y="229"/>
                  </a:cxn>
                  <a:cxn ang="0">
                    <a:pos x="180" y="239"/>
                  </a:cxn>
                  <a:cxn ang="0">
                    <a:pos x="167" y="248"/>
                  </a:cxn>
                  <a:cxn ang="0">
                    <a:pos x="154" y="255"/>
                  </a:cxn>
                  <a:cxn ang="0">
                    <a:pos x="139" y="261"/>
                  </a:cxn>
                  <a:cxn ang="0">
                    <a:pos x="128" y="264"/>
                  </a:cxn>
                  <a:cxn ang="0">
                    <a:pos x="112" y="266"/>
                  </a:cxn>
                  <a:cxn ang="0">
                    <a:pos x="99" y="266"/>
                  </a:cxn>
                  <a:cxn ang="0">
                    <a:pos x="84" y="263"/>
                  </a:cxn>
                  <a:cxn ang="0">
                    <a:pos x="72" y="258"/>
                  </a:cxn>
                  <a:cxn ang="0">
                    <a:pos x="58" y="251"/>
                  </a:cxn>
                  <a:cxn ang="0">
                    <a:pos x="46" y="244"/>
                  </a:cxn>
                  <a:cxn ang="0">
                    <a:pos x="35" y="235"/>
                  </a:cxn>
                  <a:cxn ang="0">
                    <a:pos x="26" y="224"/>
                  </a:cxn>
                  <a:cxn ang="0">
                    <a:pos x="19" y="211"/>
                  </a:cxn>
                  <a:cxn ang="0">
                    <a:pos x="11" y="199"/>
                  </a:cxn>
                  <a:cxn ang="0">
                    <a:pos x="6" y="183"/>
                  </a:cxn>
                  <a:cxn ang="0">
                    <a:pos x="1" y="168"/>
                  </a:cxn>
                  <a:cxn ang="0">
                    <a:pos x="0" y="154"/>
                  </a:cxn>
                  <a:cxn ang="0">
                    <a:pos x="0" y="137"/>
                  </a:cxn>
                  <a:cxn ang="0">
                    <a:pos x="0" y="120"/>
                  </a:cxn>
                  <a:cxn ang="0">
                    <a:pos x="3" y="104"/>
                  </a:cxn>
                  <a:cxn ang="0">
                    <a:pos x="9" y="89"/>
                  </a:cxn>
                  <a:cxn ang="0">
                    <a:pos x="14" y="74"/>
                  </a:cxn>
                  <a:cxn ang="0">
                    <a:pos x="21" y="60"/>
                  </a:cxn>
                  <a:cxn ang="0">
                    <a:pos x="30" y="47"/>
                  </a:cxn>
                  <a:cxn ang="0">
                    <a:pos x="41" y="35"/>
                  </a:cxn>
                  <a:cxn ang="0">
                    <a:pos x="53" y="25"/>
                  </a:cxn>
                  <a:cxn ang="0">
                    <a:pos x="67" y="17"/>
                  </a:cxn>
                  <a:cxn ang="0">
                    <a:pos x="79" y="11"/>
                  </a:cxn>
                  <a:cxn ang="0">
                    <a:pos x="94" y="5"/>
                  </a:cxn>
                  <a:cxn ang="0">
                    <a:pos x="107" y="1"/>
                  </a:cxn>
                  <a:cxn ang="0">
                    <a:pos x="121" y="0"/>
                  </a:cxn>
                  <a:cxn ang="0">
                    <a:pos x="135" y="1"/>
                  </a:cxn>
                  <a:cxn ang="0">
                    <a:pos x="151" y="4"/>
                  </a:cxn>
                  <a:cxn ang="0">
                    <a:pos x="161" y="7"/>
                  </a:cxn>
                  <a:cxn ang="0">
                    <a:pos x="161" y="6"/>
                  </a:cxn>
                </a:cxnLst>
                <a:rect l="0" t="0" r="r" b="b"/>
                <a:pathLst>
                  <a:path w="236" h="267">
                    <a:moveTo>
                      <a:pt x="161" y="6"/>
                    </a:moveTo>
                    <a:lnTo>
                      <a:pt x="173" y="13"/>
                    </a:lnTo>
                    <a:lnTo>
                      <a:pt x="185" y="21"/>
                    </a:lnTo>
                    <a:lnTo>
                      <a:pt x="198" y="30"/>
                    </a:lnTo>
                    <a:lnTo>
                      <a:pt x="207" y="41"/>
                    </a:lnTo>
                    <a:lnTo>
                      <a:pt x="215" y="53"/>
                    </a:lnTo>
                    <a:lnTo>
                      <a:pt x="223" y="67"/>
                    </a:lnTo>
                    <a:lnTo>
                      <a:pt x="228" y="81"/>
                    </a:lnTo>
                    <a:lnTo>
                      <a:pt x="233" y="97"/>
                    </a:lnTo>
                    <a:lnTo>
                      <a:pt x="234" y="112"/>
                    </a:lnTo>
                    <a:lnTo>
                      <a:pt x="235" y="128"/>
                    </a:lnTo>
                    <a:lnTo>
                      <a:pt x="234" y="145"/>
                    </a:lnTo>
                    <a:lnTo>
                      <a:pt x="231" y="160"/>
                    </a:lnTo>
                    <a:lnTo>
                      <a:pt x="226" y="177"/>
                    </a:lnTo>
                    <a:lnTo>
                      <a:pt x="218" y="191"/>
                    </a:lnTo>
                    <a:lnTo>
                      <a:pt x="210" y="204"/>
                    </a:lnTo>
                    <a:lnTo>
                      <a:pt x="202" y="217"/>
                    </a:lnTo>
                    <a:lnTo>
                      <a:pt x="190" y="229"/>
                    </a:lnTo>
                    <a:lnTo>
                      <a:pt x="180" y="239"/>
                    </a:lnTo>
                    <a:lnTo>
                      <a:pt x="167" y="248"/>
                    </a:lnTo>
                    <a:lnTo>
                      <a:pt x="154" y="255"/>
                    </a:lnTo>
                    <a:lnTo>
                      <a:pt x="139" y="261"/>
                    </a:lnTo>
                    <a:lnTo>
                      <a:pt x="128" y="264"/>
                    </a:lnTo>
                    <a:lnTo>
                      <a:pt x="112" y="266"/>
                    </a:lnTo>
                    <a:lnTo>
                      <a:pt x="99" y="266"/>
                    </a:lnTo>
                    <a:lnTo>
                      <a:pt x="84" y="263"/>
                    </a:lnTo>
                    <a:lnTo>
                      <a:pt x="72" y="258"/>
                    </a:lnTo>
                    <a:lnTo>
                      <a:pt x="58" y="251"/>
                    </a:lnTo>
                    <a:lnTo>
                      <a:pt x="46" y="244"/>
                    </a:lnTo>
                    <a:lnTo>
                      <a:pt x="35" y="235"/>
                    </a:lnTo>
                    <a:lnTo>
                      <a:pt x="26" y="224"/>
                    </a:lnTo>
                    <a:lnTo>
                      <a:pt x="19" y="211"/>
                    </a:lnTo>
                    <a:lnTo>
                      <a:pt x="11" y="199"/>
                    </a:lnTo>
                    <a:lnTo>
                      <a:pt x="6" y="183"/>
                    </a:lnTo>
                    <a:lnTo>
                      <a:pt x="1" y="168"/>
                    </a:lnTo>
                    <a:lnTo>
                      <a:pt x="0" y="154"/>
                    </a:lnTo>
                    <a:lnTo>
                      <a:pt x="0" y="137"/>
                    </a:lnTo>
                    <a:lnTo>
                      <a:pt x="0" y="120"/>
                    </a:lnTo>
                    <a:lnTo>
                      <a:pt x="3" y="104"/>
                    </a:lnTo>
                    <a:lnTo>
                      <a:pt x="9" y="89"/>
                    </a:lnTo>
                    <a:lnTo>
                      <a:pt x="14" y="74"/>
                    </a:lnTo>
                    <a:lnTo>
                      <a:pt x="21" y="60"/>
                    </a:lnTo>
                    <a:lnTo>
                      <a:pt x="30" y="47"/>
                    </a:lnTo>
                    <a:lnTo>
                      <a:pt x="41" y="35"/>
                    </a:lnTo>
                    <a:lnTo>
                      <a:pt x="53" y="25"/>
                    </a:lnTo>
                    <a:lnTo>
                      <a:pt x="67" y="17"/>
                    </a:lnTo>
                    <a:lnTo>
                      <a:pt x="79" y="11"/>
                    </a:lnTo>
                    <a:lnTo>
                      <a:pt x="94" y="5"/>
                    </a:lnTo>
                    <a:lnTo>
                      <a:pt x="107" y="1"/>
                    </a:lnTo>
                    <a:lnTo>
                      <a:pt x="121" y="0"/>
                    </a:lnTo>
                    <a:lnTo>
                      <a:pt x="135" y="1"/>
                    </a:lnTo>
                    <a:lnTo>
                      <a:pt x="151" y="4"/>
                    </a:lnTo>
                    <a:lnTo>
                      <a:pt x="161" y="7"/>
                    </a:lnTo>
                    <a:lnTo>
                      <a:pt x="161" y="6"/>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692" name="Freeform 44"/>
              <p:cNvSpPr>
                <a:spLocks/>
              </p:cNvSpPr>
              <p:nvPr/>
            </p:nvSpPr>
            <p:spPr bwMode="auto">
              <a:xfrm>
                <a:off x="1180" y="1335"/>
                <a:ext cx="188" cy="293"/>
              </a:xfrm>
              <a:custGeom>
                <a:avLst/>
                <a:gdLst/>
                <a:ahLst/>
                <a:cxnLst>
                  <a:cxn ang="0">
                    <a:pos x="0" y="251"/>
                  </a:cxn>
                  <a:cxn ang="0">
                    <a:pos x="107" y="292"/>
                  </a:cxn>
                  <a:cxn ang="0">
                    <a:pos x="203" y="42"/>
                  </a:cxn>
                  <a:cxn ang="0">
                    <a:pos x="92" y="0"/>
                  </a:cxn>
                  <a:cxn ang="0">
                    <a:pos x="0" y="251"/>
                  </a:cxn>
                </a:cxnLst>
                <a:rect l="0" t="0" r="r" b="b"/>
                <a:pathLst>
                  <a:path w="204" h="293">
                    <a:moveTo>
                      <a:pt x="0" y="251"/>
                    </a:moveTo>
                    <a:lnTo>
                      <a:pt x="107" y="292"/>
                    </a:lnTo>
                    <a:lnTo>
                      <a:pt x="203" y="42"/>
                    </a:lnTo>
                    <a:lnTo>
                      <a:pt x="92" y="0"/>
                    </a:lnTo>
                    <a:lnTo>
                      <a:pt x="0" y="251"/>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693" name="Freeform 45"/>
              <p:cNvSpPr>
                <a:spLocks/>
              </p:cNvSpPr>
              <p:nvPr/>
            </p:nvSpPr>
            <p:spPr bwMode="auto">
              <a:xfrm>
                <a:off x="1114" y="1339"/>
                <a:ext cx="216" cy="252"/>
              </a:xfrm>
              <a:custGeom>
                <a:avLst/>
                <a:gdLst/>
                <a:ahLst/>
                <a:cxnLst>
                  <a:cxn ang="0">
                    <a:pos x="157" y="7"/>
                  </a:cxn>
                  <a:cxn ang="0">
                    <a:pos x="170" y="13"/>
                  </a:cxn>
                  <a:cxn ang="0">
                    <a:pos x="181" y="21"/>
                  </a:cxn>
                  <a:cxn ang="0">
                    <a:pos x="194" y="30"/>
                  </a:cxn>
                  <a:cxn ang="0">
                    <a:pos x="203" y="41"/>
                  </a:cxn>
                  <a:cxn ang="0">
                    <a:pos x="212" y="52"/>
                  </a:cxn>
                  <a:cxn ang="0">
                    <a:pos x="221" y="65"/>
                  </a:cxn>
                  <a:cxn ang="0">
                    <a:pos x="226" y="80"/>
                  </a:cxn>
                  <a:cxn ang="0">
                    <a:pos x="230" y="94"/>
                  </a:cxn>
                  <a:cxn ang="0">
                    <a:pos x="233" y="108"/>
                  </a:cxn>
                  <a:cxn ang="0">
                    <a:pos x="233" y="124"/>
                  </a:cxn>
                  <a:cxn ang="0">
                    <a:pos x="233" y="139"/>
                  </a:cxn>
                  <a:cxn ang="0">
                    <a:pos x="230" y="154"/>
                  </a:cxn>
                  <a:cxn ang="0">
                    <a:pos x="225" y="168"/>
                  </a:cxn>
                  <a:cxn ang="0">
                    <a:pos x="218" y="183"/>
                  </a:cxn>
                  <a:cxn ang="0">
                    <a:pos x="210" y="195"/>
                  </a:cxn>
                  <a:cxn ang="0">
                    <a:pos x="202" y="208"/>
                  </a:cxn>
                  <a:cxn ang="0">
                    <a:pos x="193" y="218"/>
                  </a:cxn>
                  <a:cxn ang="0">
                    <a:pos x="181" y="228"/>
                  </a:cxn>
                  <a:cxn ang="0">
                    <a:pos x="169" y="235"/>
                  </a:cxn>
                  <a:cxn ang="0">
                    <a:pos x="155" y="241"/>
                  </a:cxn>
                  <a:cxn ang="0">
                    <a:pos x="141" y="246"/>
                  </a:cxn>
                  <a:cxn ang="0">
                    <a:pos x="129" y="250"/>
                  </a:cxn>
                  <a:cxn ang="0">
                    <a:pos x="115" y="251"/>
                  </a:cxn>
                  <a:cxn ang="0">
                    <a:pos x="100" y="250"/>
                  </a:cxn>
                  <a:cxn ang="0">
                    <a:pos x="87" y="248"/>
                  </a:cxn>
                  <a:cxn ang="0">
                    <a:pos x="75" y="242"/>
                  </a:cxn>
                  <a:cxn ang="0">
                    <a:pos x="59" y="236"/>
                  </a:cxn>
                  <a:cxn ang="0">
                    <a:pos x="50" y="230"/>
                  </a:cxn>
                  <a:cxn ang="0">
                    <a:pos x="38" y="221"/>
                  </a:cxn>
                  <a:cxn ang="0">
                    <a:pos x="27" y="209"/>
                  </a:cxn>
                  <a:cxn ang="0">
                    <a:pos x="21" y="198"/>
                  </a:cxn>
                  <a:cxn ang="0">
                    <a:pos x="13" y="185"/>
                  </a:cxn>
                  <a:cxn ang="0">
                    <a:pos x="8" y="172"/>
                  </a:cxn>
                  <a:cxn ang="0">
                    <a:pos x="3" y="157"/>
                  </a:cxn>
                  <a:cxn ang="0">
                    <a:pos x="1" y="143"/>
                  </a:cxn>
                  <a:cxn ang="0">
                    <a:pos x="0" y="128"/>
                  </a:cxn>
                  <a:cxn ang="0">
                    <a:pos x="1" y="112"/>
                  </a:cxn>
                  <a:cxn ang="0">
                    <a:pos x="3" y="97"/>
                  </a:cxn>
                  <a:cxn ang="0">
                    <a:pos x="8" y="81"/>
                  </a:cxn>
                  <a:cxn ang="0">
                    <a:pos x="14" y="67"/>
                  </a:cxn>
                  <a:cxn ang="0">
                    <a:pos x="21" y="55"/>
                  </a:cxn>
                  <a:cxn ang="0">
                    <a:pos x="29" y="42"/>
                  </a:cxn>
                  <a:cxn ang="0">
                    <a:pos x="41" y="32"/>
                  </a:cxn>
                  <a:cxn ang="0">
                    <a:pos x="51" y="23"/>
                  </a:cxn>
                  <a:cxn ang="0">
                    <a:pos x="64" y="15"/>
                  </a:cxn>
                  <a:cxn ang="0">
                    <a:pos x="76" y="9"/>
                  </a:cxn>
                  <a:cxn ang="0">
                    <a:pos x="91" y="4"/>
                  </a:cxn>
                  <a:cxn ang="0">
                    <a:pos x="103" y="2"/>
                  </a:cxn>
                  <a:cxn ang="0">
                    <a:pos x="119" y="0"/>
                  </a:cxn>
                  <a:cxn ang="0">
                    <a:pos x="131" y="2"/>
                  </a:cxn>
                  <a:cxn ang="0">
                    <a:pos x="146" y="4"/>
                  </a:cxn>
                  <a:cxn ang="0">
                    <a:pos x="157" y="9"/>
                  </a:cxn>
                  <a:cxn ang="0">
                    <a:pos x="157" y="7"/>
                  </a:cxn>
                </a:cxnLst>
                <a:rect l="0" t="0" r="r" b="b"/>
                <a:pathLst>
                  <a:path w="234" h="252">
                    <a:moveTo>
                      <a:pt x="157" y="7"/>
                    </a:moveTo>
                    <a:lnTo>
                      <a:pt x="170" y="13"/>
                    </a:lnTo>
                    <a:lnTo>
                      <a:pt x="181" y="21"/>
                    </a:lnTo>
                    <a:lnTo>
                      <a:pt x="194" y="30"/>
                    </a:lnTo>
                    <a:lnTo>
                      <a:pt x="203" y="41"/>
                    </a:lnTo>
                    <a:lnTo>
                      <a:pt x="212" y="52"/>
                    </a:lnTo>
                    <a:lnTo>
                      <a:pt x="221" y="65"/>
                    </a:lnTo>
                    <a:lnTo>
                      <a:pt x="226" y="80"/>
                    </a:lnTo>
                    <a:lnTo>
                      <a:pt x="230" y="94"/>
                    </a:lnTo>
                    <a:lnTo>
                      <a:pt x="233" y="108"/>
                    </a:lnTo>
                    <a:lnTo>
                      <a:pt x="233" y="124"/>
                    </a:lnTo>
                    <a:lnTo>
                      <a:pt x="233" y="139"/>
                    </a:lnTo>
                    <a:lnTo>
                      <a:pt x="230" y="154"/>
                    </a:lnTo>
                    <a:lnTo>
                      <a:pt x="225" y="168"/>
                    </a:lnTo>
                    <a:lnTo>
                      <a:pt x="218" y="183"/>
                    </a:lnTo>
                    <a:lnTo>
                      <a:pt x="210" y="195"/>
                    </a:lnTo>
                    <a:lnTo>
                      <a:pt x="202" y="208"/>
                    </a:lnTo>
                    <a:lnTo>
                      <a:pt x="193" y="218"/>
                    </a:lnTo>
                    <a:lnTo>
                      <a:pt x="181" y="228"/>
                    </a:lnTo>
                    <a:lnTo>
                      <a:pt x="169" y="235"/>
                    </a:lnTo>
                    <a:lnTo>
                      <a:pt x="155" y="241"/>
                    </a:lnTo>
                    <a:lnTo>
                      <a:pt x="141" y="246"/>
                    </a:lnTo>
                    <a:lnTo>
                      <a:pt x="129" y="250"/>
                    </a:lnTo>
                    <a:lnTo>
                      <a:pt x="115" y="251"/>
                    </a:lnTo>
                    <a:lnTo>
                      <a:pt x="100" y="250"/>
                    </a:lnTo>
                    <a:lnTo>
                      <a:pt x="87" y="248"/>
                    </a:lnTo>
                    <a:lnTo>
                      <a:pt x="75" y="242"/>
                    </a:lnTo>
                    <a:lnTo>
                      <a:pt x="59" y="236"/>
                    </a:lnTo>
                    <a:lnTo>
                      <a:pt x="50" y="230"/>
                    </a:lnTo>
                    <a:lnTo>
                      <a:pt x="38" y="221"/>
                    </a:lnTo>
                    <a:lnTo>
                      <a:pt x="27" y="209"/>
                    </a:lnTo>
                    <a:lnTo>
                      <a:pt x="21" y="198"/>
                    </a:lnTo>
                    <a:lnTo>
                      <a:pt x="13" y="185"/>
                    </a:lnTo>
                    <a:lnTo>
                      <a:pt x="8" y="172"/>
                    </a:lnTo>
                    <a:lnTo>
                      <a:pt x="3" y="157"/>
                    </a:lnTo>
                    <a:lnTo>
                      <a:pt x="1" y="143"/>
                    </a:lnTo>
                    <a:lnTo>
                      <a:pt x="0" y="128"/>
                    </a:lnTo>
                    <a:lnTo>
                      <a:pt x="1" y="112"/>
                    </a:lnTo>
                    <a:lnTo>
                      <a:pt x="3" y="97"/>
                    </a:lnTo>
                    <a:lnTo>
                      <a:pt x="8" y="81"/>
                    </a:lnTo>
                    <a:lnTo>
                      <a:pt x="14" y="67"/>
                    </a:lnTo>
                    <a:lnTo>
                      <a:pt x="21" y="55"/>
                    </a:lnTo>
                    <a:lnTo>
                      <a:pt x="29" y="42"/>
                    </a:lnTo>
                    <a:lnTo>
                      <a:pt x="41" y="32"/>
                    </a:lnTo>
                    <a:lnTo>
                      <a:pt x="51" y="23"/>
                    </a:lnTo>
                    <a:lnTo>
                      <a:pt x="64" y="15"/>
                    </a:lnTo>
                    <a:lnTo>
                      <a:pt x="76" y="9"/>
                    </a:lnTo>
                    <a:lnTo>
                      <a:pt x="91" y="4"/>
                    </a:lnTo>
                    <a:lnTo>
                      <a:pt x="103" y="2"/>
                    </a:lnTo>
                    <a:lnTo>
                      <a:pt x="119" y="0"/>
                    </a:lnTo>
                    <a:lnTo>
                      <a:pt x="131" y="2"/>
                    </a:lnTo>
                    <a:lnTo>
                      <a:pt x="146" y="4"/>
                    </a:lnTo>
                    <a:lnTo>
                      <a:pt x="157" y="9"/>
                    </a:lnTo>
                    <a:lnTo>
                      <a:pt x="157" y="7"/>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694" name="Freeform 46"/>
              <p:cNvSpPr>
                <a:spLocks/>
              </p:cNvSpPr>
              <p:nvPr/>
            </p:nvSpPr>
            <p:spPr bwMode="auto">
              <a:xfrm>
                <a:off x="1182" y="1348"/>
                <a:ext cx="182" cy="275"/>
              </a:xfrm>
              <a:custGeom>
                <a:avLst/>
                <a:gdLst/>
                <a:ahLst/>
                <a:cxnLst>
                  <a:cxn ang="0">
                    <a:pos x="0" y="233"/>
                  </a:cxn>
                  <a:cxn ang="0">
                    <a:pos x="107" y="274"/>
                  </a:cxn>
                  <a:cxn ang="0">
                    <a:pos x="196" y="41"/>
                  </a:cxn>
                  <a:cxn ang="0">
                    <a:pos x="87" y="0"/>
                  </a:cxn>
                  <a:cxn ang="0">
                    <a:pos x="0" y="233"/>
                  </a:cxn>
                </a:cxnLst>
                <a:rect l="0" t="0" r="r" b="b"/>
                <a:pathLst>
                  <a:path w="197" h="275">
                    <a:moveTo>
                      <a:pt x="0" y="233"/>
                    </a:moveTo>
                    <a:lnTo>
                      <a:pt x="107" y="274"/>
                    </a:lnTo>
                    <a:lnTo>
                      <a:pt x="196" y="41"/>
                    </a:lnTo>
                    <a:lnTo>
                      <a:pt x="87" y="0"/>
                    </a:lnTo>
                    <a:lnTo>
                      <a:pt x="0" y="233"/>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695" name="Freeform 47"/>
              <p:cNvSpPr>
                <a:spLocks/>
              </p:cNvSpPr>
              <p:nvPr/>
            </p:nvSpPr>
            <p:spPr bwMode="auto">
              <a:xfrm>
                <a:off x="1115" y="1350"/>
                <a:ext cx="214" cy="237"/>
              </a:xfrm>
              <a:custGeom>
                <a:avLst/>
                <a:gdLst/>
                <a:ahLst/>
                <a:cxnLst>
                  <a:cxn ang="0">
                    <a:pos x="153" y="8"/>
                  </a:cxn>
                  <a:cxn ang="0">
                    <a:pos x="165" y="15"/>
                  </a:cxn>
                  <a:cxn ang="0">
                    <a:pos x="177" y="23"/>
                  </a:cxn>
                  <a:cxn ang="0">
                    <a:pos x="189" y="31"/>
                  </a:cxn>
                  <a:cxn ang="0">
                    <a:pos x="200" y="40"/>
                  </a:cxn>
                  <a:cxn ang="0">
                    <a:pos x="209" y="52"/>
                  </a:cxn>
                  <a:cxn ang="0">
                    <a:pos x="216" y="64"/>
                  </a:cxn>
                  <a:cxn ang="0">
                    <a:pos x="222" y="77"/>
                  </a:cxn>
                  <a:cxn ang="0">
                    <a:pos x="226" y="90"/>
                  </a:cxn>
                  <a:cxn ang="0">
                    <a:pos x="229" y="104"/>
                  </a:cxn>
                  <a:cxn ang="0">
                    <a:pos x="230" y="119"/>
                  </a:cxn>
                  <a:cxn ang="0">
                    <a:pos x="230" y="134"/>
                  </a:cxn>
                  <a:cxn ang="0">
                    <a:pos x="227" y="148"/>
                  </a:cxn>
                  <a:cxn ang="0">
                    <a:pos x="223" y="161"/>
                  </a:cxn>
                  <a:cxn ang="0">
                    <a:pos x="217" y="174"/>
                  </a:cxn>
                  <a:cxn ang="0">
                    <a:pos x="209" y="186"/>
                  </a:cxn>
                  <a:cxn ang="0">
                    <a:pos x="201" y="197"/>
                  </a:cxn>
                  <a:cxn ang="0">
                    <a:pos x="192" y="206"/>
                  </a:cxn>
                  <a:cxn ang="0">
                    <a:pos x="180" y="216"/>
                  </a:cxn>
                  <a:cxn ang="0">
                    <a:pos x="169" y="223"/>
                  </a:cxn>
                  <a:cxn ang="0">
                    <a:pos x="156" y="229"/>
                  </a:cxn>
                  <a:cxn ang="0">
                    <a:pos x="143" y="233"/>
                  </a:cxn>
                  <a:cxn ang="0">
                    <a:pos x="130" y="235"/>
                  </a:cxn>
                  <a:cxn ang="0">
                    <a:pos x="116" y="236"/>
                  </a:cxn>
                  <a:cxn ang="0">
                    <a:pos x="102" y="236"/>
                  </a:cxn>
                  <a:cxn ang="0">
                    <a:pos x="88" y="233"/>
                  </a:cxn>
                  <a:cxn ang="0">
                    <a:pos x="75" y="228"/>
                  </a:cxn>
                  <a:cxn ang="0">
                    <a:pos x="63" y="222"/>
                  </a:cxn>
                  <a:cxn ang="0">
                    <a:pos x="51" y="214"/>
                  </a:cxn>
                  <a:cxn ang="0">
                    <a:pos x="40" y="205"/>
                  </a:cxn>
                  <a:cxn ang="0">
                    <a:pos x="30" y="197"/>
                  </a:cxn>
                  <a:cxn ang="0">
                    <a:pos x="22" y="184"/>
                  </a:cxn>
                  <a:cxn ang="0">
                    <a:pos x="15" y="173"/>
                  </a:cxn>
                  <a:cxn ang="0">
                    <a:pos x="9" y="158"/>
                  </a:cxn>
                  <a:cxn ang="0">
                    <a:pos x="4" y="144"/>
                  </a:cxn>
                  <a:cxn ang="0">
                    <a:pos x="2" y="131"/>
                  </a:cxn>
                  <a:cxn ang="0">
                    <a:pos x="0" y="117"/>
                  </a:cxn>
                  <a:cxn ang="0">
                    <a:pos x="1" y="102"/>
                  </a:cxn>
                  <a:cxn ang="0">
                    <a:pos x="2" y="88"/>
                  </a:cxn>
                  <a:cxn ang="0">
                    <a:pos x="8" y="75"/>
                  </a:cxn>
                  <a:cxn ang="0">
                    <a:pos x="11" y="62"/>
                  </a:cxn>
                  <a:cxn ang="0">
                    <a:pos x="19" y="50"/>
                  </a:cxn>
                  <a:cxn ang="0">
                    <a:pos x="27" y="39"/>
                  </a:cxn>
                  <a:cxn ang="0">
                    <a:pos x="37" y="29"/>
                  </a:cxn>
                  <a:cxn ang="0">
                    <a:pos x="48" y="21"/>
                  </a:cxn>
                  <a:cxn ang="0">
                    <a:pos x="59" y="13"/>
                  </a:cxn>
                  <a:cxn ang="0">
                    <a:pos x="73" y="7"/>
                  </a:cxn>
                  <a:cxn ang="0">
                    <a:pos x="86" y="4"/>
                  </a:cxn>
                  <a:cxn ang="0">
                    <a:pos x="98" y="1"/>
                  </a:cxn>
                  <a:cxn ang="0">
                    <a:pos x="113" y="0"/>
                  </a:cxn>
                  <a:cxn ang="0">
                    <a:pos x="128" y="2"/>
                  </a:cxn>
                  <a:cxn ang="0">
                    <a:pos x="142" y="6"/>
                  </a:cxn>
                  <a:cxn ang="0">
                    <a:pos x="152" y="9"/>
                  </a:cxn>
                  <a:cxn ang="0">
                    <a:pos x="153" y="8"/>
                  </a:cxn>
                </a:cxnLst>
                <a:rect l="0" t="0" r="r" b="b"/>
                <a:pathLst>
                  <a:path w="231" h="237">
                    <a:moveTo>
                      <a:pt x="153" y="8"/>
                    </a:moveTo>
                    <a:lnTo>
                      <a:pt x="165" y="15"/>
                    </a:lnTo>
                    <a:lnTo>
                      <a:pt x="177" y="23"/>
                    </a:lnTo>
                    <a:lnTo>
                      <a:pt x="189" y="31"/>
                    </a:lnTo>
                    <a:lnTo>
                      <a:pt x="200" y="40"/>
                    </a:lnTo>
                    <a:lnTo>
                      <a:pt x="209" y="52"/>
                    </a:lnTo>
                    <a:lnTo>
                      <a:pt x="216" y="64"/>
                    </a:lnTo>
                    <a:lnTo>
                      <a:pt x="222" y="77"/>
                    </a:lnTo>
                    <a:lnTo>
                      <a:pt x="226" y="90"/>
                    </a:lnTo>
                    <a:lnTo>
                      <a:pt x="229" y="104"/>
                    </a:lnTo>
                    <a:lnTo>
                      <a:pt x="230" y="119"/>
                    </a:lnTo>
                    <a:lnTo>
                      <a:pt x="230" y="134"/>
                    </a:lnTo>
                    <a:lnTo>
                      <a:pt x="227" y="148"/>
                    </a:lnTo>
                    <a:lnTo>
                      <a:pt x="223" y="161"/>
                    </a:lnTo>
                    <a:lnTo>
                      <a:pt x="217" y="174"/>
                    </a:lnTo>
                    <a:lnTo>
                      <a:pt x="209" y="186"/>
                    </a:lnTo>
                    <a:lnTo>
                      <a:pt x="201" y="197"/>
                    </a:lnTo>
                    <a:lnTo>
                      <a:pt x="192" y="206"/>
                    </a:lnTo>
                    <a:lnTo>
                      <a:pt x="180" y="216"/>
                    </a:lnTo>
                    <a:lnTo>
                      <a:pt x="169" y="223"/>
                    </a:lnTo>
                    <a:lnTo>
                      <a:pt x="156" y="229"/>
                    </a:lnTo>
                    <a:lnTo>
                      <a:pt x="143" y="233"/>
                    </a:lnTo>
                    <a:lnTo>
                      <a:pt x="130" y="235"/>
                    </a:lnTo>
                    <a:lnTo>
                      <a:pt x="116" y="236"/>
                    </a:lnTo>
                    <a:lnTo>
                      <a:pt x="102" y="236"/>
                    </a:lnTo>
                    <a:lnTo>
                      <a:pt x="88" y="233"/>
                    </a:lnTo>
                    <a:lnTo>
                      <a:pt x="75" y="228"/>
                    </a:lnTo>
                    <a:lnTo>
                      <a:pt x="63" y="222"/>
                    </a:lnTo>
                    <a:lnTo>
                      <a:pt x="51" y="214"/>
                    </a:lnTo>
                    <a:lnTo>
                      <a:pt x="40" y="205"/>
                    </a:lnTo>
                    <a:lnTo>
                      <a:pt x="30" y="197"/>
                    </a:lnTo>
                    <a:lnTo>
                      <a:pt x="22" y="184"/>
                    </a:lnTo>
                    <a:lnTo>
                      <a:pt x="15" y="173"/>
                    </a:lnTo>
                    <a:lnTo>
                      <a:pt x="9" y="158"/>
                    </a:lnTo>
                    <a:lnTo>
                      <a:pt x="4" y="144"/>
                    </a:lnTo>
                    <a:lnTo>
                      <a:pt x="2" y="131"/>
                    </a:lnTo>
                    <a:lnTo>
                      <a:pt x="0" y="117"/>
                    </a:lnTo>
                    <a:lnTo>
                      <a:pt x="1" y="102"/>
                    </a:lnTo>
                    <a:lnTo>
                      <a:pt x="2" y="88"/>
                    </a:lnTo>
                    <a:lnTo>
                      <a:pt x="8" y="75"/>
                    </a:lnTo>
                    <a:lnTo>
                      <a:pt x="11" y="62"/>
                    </a:lnTo>
                    <a:lnTo>
                      <a:pt x="19" y="50"/>
                    </a:lnTo>
                    <a:lnTo>
                      <a:pt x="27" y="39"/>
                    </a:lnTo>
                    <a:lnTo>
                      <a:pt x="37" y="29"/>
                    </a:lnTo>
                    <a:lnTo>
                      <a:pt x="48" y="21"/>
                    </a:lnTo>
                    <a:lnTo>
                      <a:pt x="59" y="13"/>
                    </a:lnTo>
                    <a:lnTo>
                      <a:pt x="73" y="7"/>
                    </a:lnTo>
                    <a:lnTo>
                      <a:pt x="86" y="4"/>
                    </a:lnTo>
                    <a:lnTo>
                      <a:pt x="98" y="1"/>
                    </a:lnTo>
                    <a:lnTo>
                      <a:pt x="113" y="0"/>
                    </a:lnTo>
                    <a:lnTo>
                      <a:pt x="128" y="2"/>
                    </a:lnTo>
                    <a:lnTo>
                      <a:pt x="142" y="6"/>
                    </a:lnTo>
                    <a:lnTo>
                      <a:pt x="152" y="9"/>
                    </a:lnTo>
                    <a:lnTo>
                      <a:pt x="153" y="8"/>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696" name="Freeform 48"/>
              <p:cNvSpPr>
                <a:spLocks/>
              </p:cNvSpPr>
              <p:nvPr/>
            </p:nvSpPr>
            <p:spPr bwMode="auto">
              <a:xfrm>
                <a:off x="1184" y="1358"/>
                <a:ext cx="177" cy="262"/>
              </a:xfrm>
              <a:custGeom>
                <a:avLst/>
                <a:gdLst/>
                <a:ahLst/>
                <a:cxnLst>
                  <a:cxn ang="0">
                    <a:pos x="0" y="220"/>
                  </a:cxn>
                  <a:cxn ang="0">
                    <a:pos x="106" y="261"/>
                  </a:cxn>
                  <a:cxn ang="0">
                    <a:pos x="191" y="42"/>
                  </a:cxn>
                  <a:cxn ang="0">
                    <a:pos x="80" y="0"/>
                  </a:cxn>
                  <a:cxn ang="0">
                    <a:pos x="0" y="220"/>
                  </a:cxn>
                </a:cxnLst>
                <a:rect l="0" t="0" r="r" b="b"/>
                <a:pathLst>
                  <a:path w="192" h="262">
                    <a:moveTo>
                      <a:pt x="0" y="220"/>
                    </a:moveTo>
                    <a:lnTo>
                      <a:pt x="106" y="261"/>
                    </a:lnTo>
                    <a:lnTo>
                      <a:pt x="191" y="42"/>
                    </a:lnTo>
                    <a:lnTo>
                      <a:pt x="80" y="0"/>
                    </a:lnTo>
                    <a:lnTo>
                      <a:pt x="0" y="220"/>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697" name="Freeform 49"/>
              <p:cNvSpPr>
                <a:spLocks/>
              </p:cNvSpPr>
              <p:nvPr/>
            </p:nvSpPr>
            <p:spPr bwMode="auto">
              <a:xfrm>
                <a:off x="1116" y="1362"/>
                <a:ext cx="212" cy="220"/>
              </a:xfrm>
              <a:custGeom>
                <a:avLst/>
                <a:gdLst/>
                <a:ahLst/>
                <a:cxnLst>
                  <a:cxn ang="0">
                    <a:pos x="147" y="7"/>
                  </a:cxn>
                  <a:cxn ang="0">
                    <a:pos x="161" y="15"/>
                  </a:cxn>
                  <a:cxn ang="0">
                    <a:pos x="173" y="21"/>
                  </a:cxn>
                  <a:cxn ang="0">
                    <a:pos x="184" y="30"/>
                  </a:cxn>
                  <a:cxn ang="0">
                    <a:pos x="196" y="40"/>
                  </a:cxn>
                  <a:cxn ang="0">
                    <a:pos x="205" y="50"/>
                  </a:cxn>
                  <a:cxn ang="0">
                    <a:pos x="212" y="61"/>
                  </a:cxn>
                  <a:cxn ang="0">
                    <a:pos x="219" y="74"/>
                  </a:cxn>
                  <a:cxn ang="0">
                    <a:pos x="223" y="87"/>
                  </a:cxn>
                  <a:cxn ang="0">
                    <a:pos x="226" y="100"/>
                  </a:cxn>
                  <a:cxn ang="0">
                    <a:pos x="228" y="114"/>
                  </a:cxn>
                  <a:cxn ang="0">
                    <a:pos x="226" y="128"/>
                  </a:cxn>
                  <a:cxn ang="0">
                    <a:pos x="225" y="140"/>
                  </a:cxn>
                  <a:cxn ang="0">
                    <a:pos x="221" y="153"/>
                  </a:cxn>
                  <a:cxn ang="0">
                    <a:pos x="216" y="165"/>
                  </a:cxn>
                  <a:cxn ang="0">
                    <a:pos x="208" y="176"/>
                  </a:cxn>
                  <a:cxn ang="0">
                    <a:pos x="200" y="186"/>
                  </a:cxn>
                  <a:cxn ang="0">
                    <a:pos x="192" y="194"/>
                  </a:cxn>
                  <a:cxn ang="0">
                    <a:pos x="181" y="202"/>
                  </a:cxn>
                  <a:cxn ang="0">
                    <a:pos x="169" y="209"/>
                  </a:cxn>
                  <a:cxn ang="0">
                    <a:pos x="156" y="214"/>
                  </a:cxn>
                  <a:cxn ang="0">
                    <a:pos x="144" y="217"/>
                  </a:cxn>
                  <a:cxn ang="0">
                    <a:pos x="131" y="219"/>
                  </a:cxn>
                  <a:cxn ang="0">
                    <a:pos x="117" y="219"/>
                  </a:cxn>
                  <a:cxn ang="0">
                    <a:pos x="104" y="219"/>
                  </a:cxn>
                  <a:cxn ang="0">
                    <a:pos x="90" y="217"/>
                  </a:cxn>
                  <a:cxn ang="0">
                    <a:pos x="77" y="211"/>
                  </a:cxn>
                  <a:cxn ang="0">
                    <a:pos x="65" y="206"/>
                  </a:cxn>
                  <a:cxn ang="0">
                    <a:pos x="53" y="199"/>
                  </a:cxn>
                  <a:cxn ang="0">
                    <a:pos x="41" y="190"/>
                  </a:cxn>
                  <a:cxn ang="0">
                    <a:pos x="31" y="180"/>
                  </a:cxn>
                  <a:cxn ang="0">
                    <a:pos x="24" y="169"/>
                  </a:cxn>
                  <a:cxn ang="0">
                    <a:pos x="16" y="158"/>
                  </a:cxn>
                  <a:cxn ang="0">
                    <a:pos x="9" y="146"/>
                  </a:cxn>
                  <a:cxn ang="0">
                    <a:pos x="3" y="132"/>
                  </a:cxn>
                  <a:cxn ang="0">
                    <a:pos x="1" y="120"/>
                  </a:cxn>
                  <a:cxn ang="0">
                    <a:pos x="1" y="106"/>
                  </a:cxn>
                  <a:cxn ang="0">
                    <a:pos x="0" y="92"/>
                  </a:cxn>
                  <a:cxn ang="0">
                    <a:pos x="3" y="80"/>
                  </a:cxn>
                  <a:cxn ang="0">
                    <a:pos x="6" y="67"/>
                  </a:cxn>
                  <a:cxn ang="0">
                    <a:pos x="10" y="55"/>
                  </a:cxn>
                  <a:cxn ang="0">
                    <a:pos x="17" y="44"/>
                  </a:cxn>
                  <a:cxn ang="0">
                    <a:pos x="25" y="34"/>
                  </a:cxn>
                  <a:cxn ang="0">
                    <a:pos x="35" y="25"/>
                  </a:cxn>
                  <a:cxn ang="0">
                    <a:pos x="44" y="17"/>
                  </a:cxn>
                  <a:cxn ang="0">
                    <a:pos x="56" y="11"/>
                  </a:cxn>
                  <a:cxn ang="0">
                    <a:pos x="69" y="6"/>
                  </a:cxn>
                  <a:cxn ang="0">
                    <a:pos x="81" y="3"/>
                  </a:cxn>
                  <a:cxn ang="0">
                    <a:pos x="95" y="0"/>
                  </a:cxn>
                  <a:cxn ang="0">
                    <a:pos x="109" y="0"/>
                  </a:cxn>
                  <a:cxn ang="0">
                    <a:pos x="123" y="2"/>
                  </a:cxn>
                  <a:cxn ang="0">
                    <a:pos x="137" y="4"/>
                  </a:cxn>
                  <a:cxn ang="0">
                    <a:pos x="147" y="9"/>
                  </a:cxn>
                  <a:cxn ang="0">
                    <a:pos x="147" y="7"/>
                  </a:cxn>
                </a:cxnLst>
                <a:rect l="0" t="0" r="r" b="b"/>
                <a:pathLst>
                  <a:path w="229" h="220">
                    <a:moveTo>
                      <a:pt x="147" y="7"/>
                    </a:moveTo>
                    <a:lnTo>
                      <a:pt x="161" y="15"/>
                    </a:lnTo>
                    <a:lnTo>
                      <a:pt x="173" y="21"/>
                    </a:lnTo>
                    <a:lnTo>
                      <a:pt x="184" y="30"/>
                    </a:lnTo>
                    <a:lnTo>
                      <a:pt x="196" y="40"/>
                    </a:lnTo>
                    <a:lnTo>
                      <a:pt x="205" y="50"/>
                    </a:lnTo>
                    <a:lnTo>
                      <a:pt x="212" y="61"/>
                    </a:lnTo>
                    <a:lnTo>
                      <a:pt x="219" y="74"/>
                    </a:lnTo>
                    <a:lnTo>
                      <a:pt x="223" y="87"/>
                    </a:lnTo>
                    <a:lnTo>
                      <a:pt x="226" y="100"/>
                    </a:lnTo>
                    <a:lnTo>
                      <a:pt x="228" y="114"/>
                    </a:lnTo>
                    <a:lnTo>
                      <a:pt x="226" y="128"/>
                    </a:lnTo>
                    <a:lnTo>
                      <a:pt x="225" y="140"/>
                    </a:lnTo>
                    <a:lnTo>
                      <a:pt x="221" y="153"/>
                    </a:lnTo>
                    <a:lnTo>
                      <a:pt x="216" y="165"/>
                    </a:lnTo>
                    <a:lnTo>
                      <a:pt x="208" y="176"/>
                    </a:lnTo>
                    <a:lnTo>
                      <a:pt x="200" y="186"/>
                    </a:lnTo>
                    <a:lnTo>
                      <a:pt x="192" y="194"/>
                    </a:lnTo>
                    <a:lnTo>
                      <a:pt x="181" y="202"/>
                    </a:lnTo>
                    <a:lnTo>
                      <a:pt x="169" y="209"/>
                    </a:lnTo>
                    <a:lnTo>
                      <a:pt x="156" y="214"/>
                    </a:lnTo>
                    <a:lnTo>
                      <a:pt x="144" y="217"/>
                    </a:lnTo>
                    <a:lnTo>
                      <a:pt x="131" y="219"/>
                    </a:lnTo>
                    <a:lnTo>
                      <a:pt x="117" y="219"/>
                    </a:lnTo>
                    <a:lnTo>
                      <a:pt x="104" y="219"/>
                    </a:lnTo>
                    <a:lnTo>
                      <a:pt x="90" y="217"/>
                    </a:lnTo>
                    <a:lnTo>
                      <a:pt x="77" y="211"/>
                    </a:lnTo>
                    <a:lnTo>
                      <a:pt x="65" y="206"/>
                    </a:lnTo>
                    <a:lnTo>
                      <a:pt x="53" y="199"/>
                    </a:lnTo>
                    <a:lnTo>
                      <a:pt x="41" y="190"/>
                    </a:lnTo>
                    <a:lnTo>
                      <a:pt x="31" y="180"/>
                    </a:lnTo>
                    <a:lnTo>
                      <a:pt x="24" y="169"/>
                    </a:lnTo>
                    <a:lnTo>
                      <a:pt x="16" y="158"/>
                    </a:lnTo>
                    <a:lnTo>
                      <a:pt x="9" y="146"/>
                    </a:lnTo>
                    <a:lnTo>
                      <a:pt x="3" y="132"/>
                    </a:lnTo>
                    <a:lnTo>
                      <a:pt x="1" y="120"/>
                    </a:lnTo>
                    <a:lnTo>
                      <a:pt x="1" y="106"/>
                    </a:lnTo>
                    <a:lnTo>
                      <a:pt x="0" y="92"/>
                    </a:lnTo>
                    <a:lnTo>
                      <a:pt x="3" y="80"/>
                    </a:lnTo>
                    <a:lnTo>
                      <a:pt x="6" y="67"/>
                    </a:lnTo>
                    <a:lnTo>
                      <a:pt x="10" y="55"/>
                    </a:lnTo>
                    <a:lnTo>
                      <a:pt x="17" y="44"/>
                    </a:lnTo>
                    <a:lnTo>
                      <a:pt x="25" y="34"/>
                    </a:lnTo>
                    <a:lnTo>
                      <a:pt x="35" y="25"/>
                    </a:lnTo>
                    <a:lnTo>
                      <a:pt x="44" y="17"/>
                    </a:lnTo>
                    <a:lnTo>
                      <a:pt x="56" y="11"/>
                    </a:lnTo>
                    <a:lnTo>
                      <a:pt x="69" y="6"/>
                    </a:lnTo>
                    <a:lnTo>
                      <a:pt x="81" y="3"/>
                    </a:lnTo>
                    <a:lnTo>
                      <a:pt x="95" y="0"/>
                    </a:lnTo>
                    <a:lnTo>
                      <a:pt x="109" y="0"/>
                    </a:lnTo>
                    <a:lnTo>
                      <a:pt x="123" y="2"/>
                    </a:lnTo>
                    <a:lnTo>
                      <a:pt x="137" y="4"/>
                    </a:lnTo>
                    <a:lnTo>
                      <a:pt x="147" y="9"/>
                    </a:lnTo>
                    <a:lnTo>
                      <a:pt x="147" y="7"/>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698" name="Freeform 50"/>
              <p:cNvSpPr>
                <a:spLocks/>
              </p:cNvSpPr>
              <p:nvPr/>
            </p:nvSpPr>
            <p:spPr bwMode="auto">
              <a:xfrm>
                <a:off x="1186" y="1371"/>
                <a:ext cx="169" cy="243"/>
              </a:xfrm>
              <a:custGeom>
                <a:avLst/>
                <a:gdLst/>
                <a:ahLst/>
                <a:cxnLst>
                  <a:cxn ang="0">
                    <a:pos x="0" y="201"/>
                  </a:cxn>
                  <a:cxn ang="0">
                    <a:pos x="106" y="242"/>
                  </a:cxn>
                  <a:cxn ang="0">
                    <a:pos x="182" y="41"/>
                  </a:cxn>
                  <a:cxn ang="0">
                    <a:pos x="73" y="0"/>
                  </a:cxn>
                  <a:cxn ang="0">
                    <a:pos x="0" y="201"/>
                  </a:cxn>
                </a:cxnLst>
                <a:rect l="0" t="0" r="r" b="b"/>
                <a:pathLst>
                  <a:path w="183" h="243">
                    <a:moveTo>
                      <a:pt x="0" y="201"/>
                    </a:moveTo>
                    <a:lnTo>
                      <a:pt x="106" y="242"/>
                    </a:lnTo>
                    <a:lnTo>
                      <a:pt x="182" y="41"/>
                    </a:lnTo>
                    <a:lnTo>
                      <a:pt x="73" y="0"/>
                    </a:lnTo>
                    <a:lnTo>
                      <a:pt x="0" y="201"/>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699" name="Freeform 51"/>
              <p:cNvSpPr>
                <a:spLocks/>
              </p:cNvSpPr>
              <p:nvPr/>
            </p:nvSpPr>
            <p:spPr bwMode="auto">
              <a:xfrm>
                <a:off x="1117" y="1373"/>
                <a:ext cx="208" cy="207"/>
              </a:xfrm>
              <a:custGeom>
                <a:avLst/>
                <a:gdLst/>
                <a:ahLst/>
                <a:cxnLst>
                  <a:cxn ang="0">
                    <a:pos x="143" y="8"/>
                  </a:cxn>
                  <a:cxn ang="0">
                    <a:pos x="157" y="15"/>
                  </a:cxn>
                  <a:cxn ang="0">
                    <a:pos x="168" y="21"/>
                  </a:cxn>
                  <a:cxn ang="0">
                    <a:pos x="181" y="31"/>
                  </a:cxn>
                  <a:cxn ang="0">
                    <a:pos x="191" y="39"/>
                  </a:cxn>
                  <a:cxn ang="0">
                    <a:pos x="199" y="49"/>
                  </a:cxn>
                  <a:cxn ang="0">
                    <a:pos x="207" y="61"/>
                  </a:cxn>
                  <a:cxn ang="0">
                    <a:pos x="214" y="72"/>
                  </a:cxn>
                  <a:cxn ang="0">
                    <a:pos x="219" y="84"/>
                  </a:cxn>
                  <a:cxn ang="0">
                    <a:pos x="224" y="96"/>
                  </a:cxn>
                  <a:cxn ang="0">
                    <a:pos x="224" y="109"/>
                  </a:cxn>
                  <a:cxn ang="0">
                    <a:pos x="224" y="121"/>
                  </a:cxn>
                  <a:cxn ang="0">
                    <a:pos x="224" y="133"/>
                  </a:cxn>
                  <a:cxn ang="0">
                    <a:pos x="219" y="144"/>
                  </a:cxn>
                  <a:cxn ang="0">
                    <a:pos x="215" y="156"/>
                  </a:cxn>
                  <a:cxn ang="0">
                    <a:pos x="207" y="166"/>
                  </a:cxn>
                  <a:cxn ang="0">
                    <a:pos x="200" y="175"/>
                  </a:cxn>
                  <a:cxn ang="0">
                    <a:pos x="191" y="183"/>
                  </a:cxn>
                  <a:cxn ang="0">
                    <a:pos x="182" y="190"/>
                  </a:cxn>
                  <a:cxn ang="0">
                    <a:pos x="170" y="197"/>
                  </a:cxn>
                  <a:cxn ang="0">
                    <a:pos x="157" y="201"/>
                  </a:cxn>
                  <a:cxn ang="0">
                    <a:pos x="145" y="205"/>
                  </a:cxn>
                  <a:cxn ang="0">
                    <a:pos x="132" y="206"/>
                  </a:cxn>
                  <a:cxn ang="0">
                    <a:pos x="120" y="206"/>
                  </a:cxn>
                  <a:cxn ang="0">
                    <a:pos x="105" y="205"/>
                  </a:cxn>
                  <a:cxn ang="0">
                    <a:pos x="91" y="201"/>
                  </a:cxn>
                  <a:cxn ang="0">
                    <a:pos x="80" y="196"/>
                  </a:cxn>
                  <a:cxn ang="0">
                    <a:pos x="65" y="190"/>
                  </a:cxn>
                  <a:cxn ang="0">
                    <a:pos x="55" y="183"/>
                  </a:cxn>
                  <a:cxn ang="0">
                    <a:pos x="43" y="175"/>
                  </a:cxn>
                  <a:cxn ang="0">
                    <a:pos x="32" y="166"/>
                  </a:cxn>
                  <a:cxn ang="0">
                    <a:pos x="24" y="156"/>
                  </a:cxn>
                  <a:cxn ang="0">
                    <a:pos x="16" y="146"/>
                  </a:cxn>
                  <a:cxn ang="0">
                    <a:pos x="10" y="134"/>
                  </a:cxn>
                  <a:cxn ang="0">
                    <a:pos x="6" y="121"/>
                  </a:cxn>
                  <a:cxn ang="0">
                    <a:pos x="2" y="109"/>
                  </a:cxn>
                  <a:cxn ang="0">
                    <a:pos x="0" y="96"/>
                  </a:cxn>
                  <a:cxn ang="0">
                    <a:pos x="0" y="84"/>
                  </a:cxn>
                  <a:cxn ang="0">
                    <a:pos x="2" y="71"/>
                  </a:cxn>
                  <a:cxn ang="0">
                    <a:pos x="5" y="60"/>
                  </a:cxn>
                  <a:cxn ang="0">
                    <a:pos x="8" y="48"/>
                  </a:cxn>
                  <a:cxn ang="0">
                    <a:pos x="15" y="39"/>
                  </a:cxn>
                  <a:cxn ang="0">
                    <a:pos x="23" y="29"/>
                  </a:cxn>
                  <a:cxn ang="0">
                    <a:pos x="32" y="21"/>
                  </a:cxn>
                  <a:cxn ang="0">
                    <a:pos x="41" y="15"/>
                  </a:cxn>
                  <a:cxn ang="0">
                    <a:pos x="53" y="8"/>
                  </a:cxn>
                  <a:cxn ang="0">
                    <a:pos x="64" y="4"/>
                  </a:cxn>
                  <a:cxn ang="0">
                    <a:pos x="78" y="1"/>
                  </a:cxn>
                  <a:cxn ang="0">
                    <a:pos x="90" y="0"/>
                  </a:cxn>
                  <a:cxn ang="0">
                    <a:pos x="104" y="0"/>
                  </a:cxn>
                  <a:cxn ang="0">
                    <a:pos x="119" y="1"/>
                  </a:cxn>
                  <a:cxn ang="0">
                    <a:pos x="132" y="6"/>
                  </a:cxn>
                  <a:cxn ang="0">
                    <a:pos x="143" y="9"/>
                  </a:cxn>
                  <a:cxn ang="0">
                    <a:pos x="143" y="8"/>
                  </a:cxn>
                </a:cxnLst>
                <a:rect l="0" t="0" r="r" b="b"/>
                <a:pathLst>
                  <a:path w="225" h="207">
                    <a:moveTo>
                      <a:pt x="143" y="8"/>
                    </a:moveTo>
                    <a:lnTo>
                      <a:pt x="157" y="15"/>
                    </a:lnTo>
                    <a:lnTo>
                      <a:pt x="168" y="21"/>
                    </a:lnTo>
                    <a:lnTo>
                      <a:pt x="181" y="31"/>
                    </a:lnTo>
                    <a:lnTo>
                      <a:pt x="191" y="39"/>
                    </a:lnTo>
                    <a:lnTo>
                      <a:pt x="199" y="49"/>
                    </a:lnTo>
                    <a:lnTo>
                      <a:pt x="207" y="61"/>
                    </a:lnTo>
                    <a:lnTo>
                      <a:pt x="214" y="72"/>
                    </a:lnTo>
                    <a:lnTo>
                      <a:pt x="219" y="84"/>
                    </a:lnTo>
                    <a:lnTo>
                      <a:pt x="224" y="96"/>
                    </a:lnTo>
                    <a:lnTo>
                      <a:pt x="224" y="109"/>
                    </a:lnTo>
                    <a:lnTo>
                      <a:pt x="224" y="121"/>
                    </a:lnTo>
                    <a:lnTo>
                      <a:pt x="224" y="133"/>
                    </a:lnTo>
                    <a:lnTo>
                      <a:pt x="219" y="144"/>
                    </a:lnTo>
                    <a:lnTo>
                      <a:pt x="215" y="156"/>
                    </a:lnTo>
                    <a:lnTo>
                      <a:pt x="207" y="166"/>
                    </a:lnTo>
                    <a:lnTo>
                      <a:pt x="200" y="175"/>
                    </a:lnTo>
                    <a:lnTo>
                      <a:pt x="191" y="183"/>
                    </a:lnTo>
                    <a:lnTo>
                      <a:pt x="182" y="190"/>
                    </a:lnTo>
                    <a:lnTo>
                      <a:pt x="170" y="197"/>
                    </a:lnTo>
                    <a:lnTo>
                      <a:pt x="157" y="201"/>
                    </a:lnTo>
                    <a:lnTo>
                      <a:pt x="145" y="205"/>
                    </a:lnTo>
                    <a:lnTo>
                      <a:pt x="132" y="206"/>
                    </a:lnTo>
                    <a:lnTo>
                      <a:pt x="120" y="206"/>
                    </a:lnTo>
                    <a:lnTo>
                      <a:pt x="105" y="205"/>
                    </a:lnTo>
                    <a:lnTo>
                      <a:pt x="91" y="201"/>
                    </a:lnTo>
                    <a:lnTo>
                      <a:pt x="80" y="196"/>
                    </a:lnTo>
                    <a:lnTo>
                      <a:pt x="65" y="190"/>
                    </a:lnTo>
                    <a:lnTo>
                      <a:pt x="55" y="183"/>
                    </a:lnTo>
                    <a:lnTo>
                      <a:pt x="43" y="175"/>
                    </a:lnTo>
                    <a:lnTo>
                      <a:pt x="32" y="166"/>
                    </a:lnTo>
                    <a:lnTo>
                      <a:pt x="24" y="156"/>
                    </a:lnTo>
                    <a:lnTo>
                      <a:pt x="16" y="146"/>
                    </a:lnTo>
                    <a:lnTo>
                      <a:pt x="10" y="134"/>
                    </a:lnTo>
                    <a:lnTo>
                      <a:pt x="6" y="121"/>
                    </a:lnTo>
                    <a:lnTo>
                      <a:pt x="2" y="109"/>
                    </a:lnTo>
                    <a:lnTo>
                      <a:pt x="0" y="96"/>
                    </a:lnTo>
                    <a:lnTo>
                      <a:pt x="0" y="84"/>
                    </a:lnTo>
                    <a:lnTo>
                      <a:pt x="2" y="71"/>
                    </a:lnTo>
                    <a:lnTo>
                      <a:pt x="5" y="60"/>
                    </a:lnTo>
                    <a:lnTo>
                      <a:pt x="8" y="48"/>
                    </a:lnTo>
                    <a:lnTo>
                      <a:pt x="15" y="39"/>
                    </a:lnTo>
                    <a:lnTo>
                      <a:pt x="23" y="29"/>
                    </a:lnTo>
                    <a:lnTo>
                      <a:pt x="32" y="21"/>
                    </a:lnTo>
                    <a:lnTo>
                      <a:pt x="41" y="15"/>
                    </a:lnTo>
                    <a:lnTo>
                      <a:pt x="53" y="8"/>
                    </a:lnTo>
                    <a:lnTo>
                      <a:pt x="64" y="4"/>
                    </a:lnTo>
                    <a:lnTo>
                      <a:pt x="78" y="1"/>
                    </a:lnTo>
                    <a:lnTo>
                      <a:pt x="90" y="0"/>
                    </a:lnTo>
                    <a:lnTo>
                      <a:pt x="104" y="0"/>
                    </a:lnTo>
                    <a:lnTo>
                      <a:pt x="119" y="1"/>
                    </a:lnTo>
                    <a:lnTo>
                      <a:pt x="132" y="6"/>
                    </a:lnTo>
                    <a:lnTo>
                      <a:pt x="143" y="9"/>
                    </a:lnTo>
                    <a:lnTo>
                      <a:pt x="143" y="8"/>
                    </a:lnTo>
                  </a:path>
                </a:pathLst>
              </a:custGeom>
              <a:solidFill>
                <a:srgbClr val="D0D0D0"/>
              </a:solidFill>
              <a:ln w="12700" cap="rnd" cmpd="sng">
                <a:solidFill>
                  <a:srgbClr val="D0D0D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00" name="Freeform 52"/>
              <p:cNvSpPr>
                <a:spLocks/>
              </p:cNvSpPr>
              <p:nvPr/>
            </p:nvSpPr>
            <p:spPr bwMode="auto">
              <a:xfrm>
                <a:off x="1187" y="1381"/>
                <a:ext cx="166" cy="229"/>
              </a:xfrm>
              <a:custGeom>
                <a:avLst/>
                <a:gdLst/>
                <a:ahLst/>
                <a:cxnLst>
                  <a:cxn ang="0">
                    <a:pos x="0" y="188"/>
                  </a:cxn>
                  <a:cxn ang="0">
                    <a:pos x="106" y="228"/>
                  </a:cxn>
                  <a:cxn ang="0">
                    <a:pos x="178" y="42"/>
                  </a:cxn>
                  <a:cxn ang="0">
                    <a:pos x="67" y="0"/>
                  </a:cxn>
                  <a:cxn ang="0">
                    <a:pos x="0" y="188"/>
                  </a:cxn>
                </a:cxnLst>
                <a:rect l="0" t="0" r="r" b="b"/>
                <a:pathLst>
                  <a:path w="179" h="229">
                    <a:moveTo>
                      <a:pt x="0" y="188"/>
                    </a:moveTo>
                    <a:lnTo>
                      <a:pt x="106" y="228"/>
                    </a:lnTo>
                    <a:lnTo>
                      <a:pt x="178" y="42"/>
                    </a:lnTo>
                    <a:lnTo>
                      <a:pt x="67" y="0"/>
                    </a:lnTo>
                    <a:lnTo>
                      <a:pt x="0" y="188"/>
                    </a:lnTo>
                  </a:path>
                </a:pathLst>
              </a:custGeom>
              <a:solidFill>
                <a:srgbClr val="D0D0D0"/>
              </a:solidFill>
              <a:ln w="12700" cap="rnd" cmpd="sng">
                <a:solidFill>
                  <a:srgbClr val="D0D0D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01" name="Freeform 53"/>
              <p:cNvSpPr>
                <a:spLocks/>
              </p:cNvSpPr>
              <p:nvPr/>
            </p:nvSpPr>
            <p:spPr bwMode="auto">
              <a:xfrm>
                <a:off x="1117" y="1383"/>
                <a:ext cx="207" cy="193"/>
              </a:xfrm>
              <a:custGeom>
                <a:avLst/>
                <a:gdLst/>
                <a:ahLst/>
                <a:cxnLst>
                  <a:cxn ang="0">
                    <a:pos x="139" y="11"/>
                  </a:cxn>
                  <a:cxn ang="0">
                    <a:pos x="152" y="16"/>
                  </a:cxn>
                  <a:cxn ang="0">
                    <a:pos x="164" y="23"/>
                  </a:cxn>
                  <a:cxn ang="0">
                    <a:pos x="177" y="31"/>
                  </a:cxn>
                  <a:cxn ang="0">
                    <a:pos x="187" y="40"/>
                  </a:cxn>
                  <a:cxn ang="0">
                    <a:pos x="196" y="50"/>
                  </a:cxn>
                  <a:cxn ang="0">
                    <a:pos x="205" y="61"/>
                  </a:cxn>
                  <a:cxn ang="0">
                    <a:pos x="211" y="71"/>
                  </a:cxn>
                  <a:cxn ang="0">
                    <a:pos x="216" y="82"/>
                  </a:cxn>
                  <a:cxn ang="0">
                    <a:pos x="220" y="94"/>
                  </a:cxn>
                  <a:cxn ang="0">
                    <a:pos x="222" y="105"/>
                  </a:cxn>
                  <a:cxn ang="0">
                    <a:pos x="223" y="117"/>
                  </a:cxn>
                  <a:cxn ang="0">
                    <a:pos x="222" y="128"/>
                  </a:cxn>
                  <a:cxn ang="0">
                    <a:pos x="218" y="139"/>
                  </a:cxn>
                  <a:cxn ang="0">
                    <a:pos x="214" y="148"/>
                  </a:cxn>
                  <a:cxn ang="0">
                    <a:pos x="209" y="157"/>
                  </a:cxn>
                  <a:cxn ang="0">
                    <a:pos x="201" y="166"/>
                  </a:cxn>
                  <a:cxn ang="0">
                    <a:pos x="191" y="173"/>
                  </a:cxn>
                  <a:cxn ang="0">
                    <a:pos x="183" y="180"/>
                  </a:cxn>
                  <a:cxn ang="0">
                    <a:pos x="171" y="185"/>
                  </a:cxn>
                  <a:cxn ang="0">
                    <a:pos x="159" y="188"/>
                  </a:cxn>
                  <a:cxn ang="0">
                    <a:pos x="148" y="191"/>
                  </a:cxn>
                  <a:cxn ang="0">
                    <a:pos x="135" y="192"/>
                  </a:cxn>
                  <a:cxn ang="0">
                    <a:pos x="122" y="192"/>
                  </a:cxn>
                  <a:cxn ang="0">
                    <a:pos x="108" y="190"/>
                  </a:cxn>
                  <a:cxn ang="0">
                    <a:pos x="96" y="186"/>
                  </a:cxn>
                  <a:cxn ang="0">
                    <a:pos x="82" y="181"/>
                  </a:cxn>
                  <a:cxn ang="0">
                    <a:pos x="68" y="177"/>
                  </a:cxn>
                  <a:cxn ang="0">
                    <a:pos x="56" y="169"/>
                  </a:cxn>
                  <a:cxn ang="0">
                    <a:pos x="47" y="163"/>
                  </a:cxn>
                  <a:cxn ang="0">
                    <a:pos x="36" y="153"/>
                  </a:cxn>
                  <a:cxn ang="0">
                    <a:pos x="26" y="142"/>
                  </a:cxn>
                  <a:cxn ang="0">
                    <a:pos x="18" y="133"/>
                  </a:cxn>
                  <a:cxn ang="0">
                    <a:pos x="12" y="122"/>
                  </a:cxn>
                  <a:cxn ang="0">
                    <a:pos x="7" y="111"/>
                  </a:cxn>
                  <a:cxn ang="0">
                    <a:pos x="3" y="99"/>
                  </a:cxn>
                  <a:cxn ang="0">
                    <a:pos x="2" y="88"/>
                  </a:cxn>
                  <a:cxn ang="0">
                    <a:pos x="0" y="76"/>
                  </a:cxn>
                  <a:cxn ang="0">
                    <a:pos x="2" y="64"/>
                  </a:cxn>
                  <a:cxn ang="0">
                    <a:pos x="5" y="54"/>
                  </a:cxn>
                  <a:cxn ang="0">
                    <a:pos x="8" y="44"/>
                  </a:cxn>
                  <a:cxn ang="0">
                    <a:pos x="14" y="34"/>
                  </a:cxn>
                  <a:cxn ang="0">
                    <a:pos x="21" y="26"/>
                  </a:cxn>
                  <a:cxn ang="0">
                    <a:pos x="30" y="19"/>
                  </a:cxn>
                  <a:cxn ang="0">
                    <a:pos x="39" y="13"/>
                  </a:cxn>
                  <a:cxn ang="0">
                    <a:pos x="50" y="8"/>
                  </a:cxn>
                  <a:cxn ang="0">
                    <a:pos x="62" y="5"/>
                  </a:cxn>
                  <a:cxn ang="0">
                    <a:pos x="75" y="2"/>
                  </a:cxn>
                  <a:cxn ang="0">
                    <a:pos x="88" y="0"/>
                  </a:cxn>
                  <a:cxn ang="0">
                    <a:pos x="102" y="2"/>
                  </a:cxn>
                  <a:cxn ang="0">
                    <a:pos x="114" y="4"/>
                  </a:cxn>
                  <a:cxn ang="0">
                    <a:pos x="128" y="6"/>
                  </a:cxn>
                  <a:cxn ang="0">
                    <a:pos x="139" y="11"/>
                  </a:cxn>
                </a:cxnLst>
                <a:rect l="0" t="0" r="r" b="b"/>
                <a:pathLst>
                  <a:path w="224" h="193">
                    <a:moveTo>
                      <a:pt x="139" y="11"/>
                    </a:moveTo>
                    <a:lnTo>
                      <a:pt x="152" y="16"/>
                    </a:lnTo>
                    <a:lnTo>
                      <a:pt x="164" y="23"/>
                    </a:lnTo>
                    <a:lnTo>
                      <a:pt x="177" y="31"/>
                    </a:lnTo>
                    <a:lnTo>
                      <a:pt x="187" y="40"/>
                    </a:lnTo>
                    <a:lnTo>
                      <a:pt x="196" y="50"/>
                    </a:lnTo>
                    <a:lnTo>
                      <a:pt x="205" y="61"/>
                    </a:lnTo>
                    <a:lnTo>
                      <a:pt x="211" y="71"/>
                    </a:lnTo>
                    <a:lnTo>
                      <a:pt x="216" y="82"/>
                    </a:lnTo>
                    <a:lnTo>
                      <a:pt x="220" y="94"/>
                    </a:lnTo>
                    <a:lnTo>
                      <a:pt x="222" y="105"/>
                    </a:lnTo>
                    <a:lnTo>
                      <a:pt x="223" y="117"/>
                    </a:lnTo>
                    <a:lnTo>
                      <a:pt x="222" y="128"/>
                    </a:lnTo>
                    <a:lnTo>
                      <a:pt x="218" y="139"/>
                    </a:lnTo>
                    <a:lnTo>
                      <a:pt x="214" y="148"/>
                    </a:lnTo>
                    <a:lnTo>
                      <a:pt x="209" y="157"/>
                    </a:lnTo>
                    <a:lnTo>
                      <a:pt x="201" y="166"/>
                    </a:lnTo>
                    <a:lnTo>
                      <a:pt x="191" y="173"/>
                    </a:lnTo>
                    <a:lnTo>
                      <a:pt x="183" y="180"/>
                    </a:lnTo>
                    <a:lnTo>
                      <a:pt x="171" y="185"/>
                    </a:lnTo>
                    <a:lnTo>
                      <a:pt x="159" y="188"/>
                    </a:lnTo>
                    <a:lnTo>
                      <a:pt x="148" y="191"/>
                    </a:lnTo>
                    <a:lnTo>
                      <a:pt x="135" y="192"/>
                    </a:lnTo>
                    <a:lnTo>
                      <a:pt x="122" y="192"/>
                    </a:lnTo>
                    <a:lnTo>
                      <a:pt x="108" y="190"/>
                    </a:lnTo>
                    <a:lnTo>
                      <a:pt x="96" y="186"/>
                    </a:lnTo>
                    <a:lnTo>
                      <a:pt x="82" y="181"/>
                    </a:lnTo>
                    <a:lnTo>
                      <a:pt x="68" y="177"/>
                    </a:lnTo>
                    <a:lnTo>
                      <a:pt x="56" y="169"/>
                    </a:lnTo>
                    <a:lnTo>
                      <a:pt x="47" y="163"/>
                    </a:lnTo>
                    <a:lnTo>
                      <a:pt x="36" y="153"/>
                    </a:lnTo>
                    <a:lnTo>
                      <a:pt x="26" y="142"/>
                    </a:lnTo>
                    <a:lnTo>
                      <a:pt x="18" y="133"/>
                    </a:lnTo>
                    <a:lnTo>
                      <a:pt x="12" y="122"/>
                    </a:lnTo>
                    <a:lnTo>
                      <a:pt x="7" y="111"/>
                    </a:lnTo>
                    <a:lnTo>
                      <a:pt x="3" y="99"/>
                    </a:lnTo>
                    <a:lnTo>
                      <a:pt x="2" y="88"/>
                    </a:lnTo>
                    <a:lnTo>
                      <a:pt x="0" y="76"/>
                    </a:lnTo>
                    <a:lnTo>
                      <a:pt x="2" y="64"/>
                    </a:lnTo>
                    <a:lnTo>
                      <a:pt x="5" y="54"/>
                    </a:lnTo>
                    <a:lnTo>
                      <a:pt x="8" y="44"/>
                    </a:lnTo>
                    <a:lnTo>
                      <a:pt x="14" y="34"/>
                    </a:lnTo>
                    <a:lnTo>
                      <a:pt x="21" y="26"/>
                    </a:lnTo>
                    <a:lnTo>
                      <a:pt x="30" y="19"/>
                    </a:lnTo>
                    <a:lnTo>
                      <a:pt x="39" y="13"/>
                    </a:lnTo>
                    <a:lnTo>
                      <a:pt x="50" y="8"/>
                    </a:lnTo>
                    <a:lnTo>
                      <a:pt x="62" y="5"/>
                    </a:lnTo>
                    <a:lnTo>
                      <a:pt x="75" y="2"/>
                    </a:lnTo>
                    <a:lnTo>
                      <a:pt x="88" y="0"/>
                    </a:lnTo>
                    <a:lnTo>
                      <a:pt x="102" y="2"/>
                    </a:lnTo>
                    <a:lnTo>
                      <a:pt x="114" y="4"/>
                    </a:lnTo>
                    <a:lnTo>
                      <a:pt x="128" y="6"/>
                    </a:lnTo>
                    <a:lnTo>
                      <a:pt x="139" y="11"/>
                    </a:lnTo>
                  </a:path>
                </a:pathLst>
              </a:custGeom>
              <a:solidFill>
                <a:srgbClr val="E0E0E0"/>
              </a:solidFill>
              <a:ln w="12700" cap="rnd" cmpd="sng">
                <a:solidFill>
                  <a:srgbClr val="E0E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02" name="Freeform 54"/>
              <p:cNvSpPr>
                <a:spLocks/>
              </p:cNvSpPr>
              <p:nvPr/>
            </p:nvSpPr>
            <p:spPr bwMode="auto">
              <a:xfrm>
                <a:off x="1190" y="1394"/>
                <a:ext cx="159" cy="211"/>
              </a:xfrm>
              <a:custGeom>
                <a:avLst/>
                <a:gdLst/>
                <a:ahLst/>
                <a:cxnLst>
                  <a:cxn ang="0">
                    <a:pos x="0" y="169"/>
                  </a:cxn>
                  <a:cxn ang="0">
                    <a:pos x="105" y="210"/>
                  </a:cxn>
                  <a:cxn ang="0">
                    <a:pos x="171" y="42"/>
                  </a:cxn>
                  <a:cxn ang="0">
                    <a:pos x="60" y="0"/>
                  </a:cxn>
                  <a:cxn ang="0">
                    <a:pos x="0" y="169"/>
                  </a:cxn>
                </a:cxnLst>
                <a:rect l="0" t="0" r="r" b="b"/>
                <a:pathLst>
                  <a:path w="172" h="211">
                    <a:moveTo>
                      <a:pt x="0" y="169"/>
                    </a:moveTo>
                    <a:lnTo>
                      <a:pt x="105" y="210"/>
                    </a:lnTo>
                    <a:lnTo>
                      <a:pt x="171" y="42"/>
                    </a:lnTo>
                    <a:lnTo>
                      <a:pt x="60" y="0"/>
                    </a:lnTo>
                    <a:lnTo>
                      <a:pt x="0" y="169"/>
                    </a:lnTo>
                  </a:path>
                </a:pathLst>
              </a:custGeom>
              <a:solidFill>
                <a:srgbClr val="E0E0E0"/>
              </a:solidFill>
              <a:ln w="12700" cap="rnd" cmpd="sng">
                <a:solidFill>
                  <a:srgbClr val="E0E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03" name="Freeform 55"/>
              <p:cNvSpPr>
                <a:spLocks/>
              </p:cNvSpPr>
              <p:nvPr/>
            </p:nvSpPr>
            <p:spPr bwMode="auto">
              <a:xfrm>
                <a:off x="1117" y="1394"/>
                <a:ext cx="206" cy="178"/>
              </a:xfrm>
              <a:custGeom>
                <a:avLst/>
                <a:gdLst/>
                <a:ahLst/>
                <a:cxnLst>
                  <a:cxn ang="0">
                    <a:pos x="135" y="10"/>
                  </a:cxn>
                  <a:cxn ang="0">
                    <a:pos x="148" y="17"/>
                  </a:cxn>
                  <a:cxn ang="0">
                    <a:pos x="160" y="23"/>
                  </a:cxn>
                  <a:cxn ang="0">
                    <a:pos x="173" y="32"/>
                  </a:cxn>
                  <a:cxn ang="0">
                    <a:pos x="183" y="39"/>
                  </a:cxn>
                  <a:cxn ang="0">
                    <a:pos x="192" y="49"/>
                  </a:cxn>
                  <a:cxn ang="0">
                    <a:pos x="202" y="58"/>
                  </a:cxn>
                  <a:cxn ang="0">
                    <a:pos x="209" y="69"/>
                  </a:cxn>
                  <a:cxn ang="0">
                    <a:pos x="214" y="80"/>
                  </a:cxn>
                  <a:cxn ang="0">
                    <a:pos x="219" y="90"/>
                  </a:cxn>
                  <a:cxn ang="0">
                    <a:pos x="221" y="100"/>
                  </a:cxn>
                  <a:cxn ang="0">
                    <a:pos x="222" y="111"/>
                  </a:cxn>
                  <a:cxn ang="0">
                    <a:pos x="221" y="122"/>
                  </a:cxn>
                  <a:cxn ang="0">
                    <a:pos x="218" y="131"/>
                  </a:cxn>
                  <a:cxn ang="0">
                    <a:pos x="213" y="140"/>
                  </a:cxn>
                  <a:cxn ang="0">
                    <a:pos x="207" y="148"/>
                  </a:cxn>
                  <a:cxn ang="0">
                    <a:pos x="201" y="156"/>
                  </a:cxn>
                  <a:cxn ang="0">
                    <a:pos x="192" y="162"/>
                  </a:cxn>
                  <a:cxn ang="0">
                    <a:pos x="183" y="168"/>
                  </a:cxn>
                  <a:cxn ang="0">
                    <a:pos x="173" y="172"/>
                  </a:cxn>
                  <a:cxn ang="0">
                    <a:pos x="161" y="175"/>
                  </a:cxn>
                  <a:cxn ang="0">
                    <a:pos x="149" y="177"/>
                  </a:cxn>
                  <a:cxn ang="0">
                    <a:pos x="137" y="177"/>
                  </a:cxn>
                  <a:cxn ang="0">
                    <a:pos x="125" y="177"/>
                  </a:cxn>
                  <a:cxn ang="0">
                    <a:pos x="111" y="175"/>
                  </a:cxn>
                  <a:cxn ang="0">
                    <a:pos x="96" y="170"/>
                  </a:cxn>
                  <a:cxn ang="0">
                    <a:pos x="85" y="167"/>
                  </a:cxn>
                  <a:cxn ang="0">
                    <a:pos x="71" y="161"/>
                  </a:cxn>
                  <a:cxn ang="0">
                    <a:pos x="61" y="154"/>
                  </a:cxn>
                  <a:cxn ang="0">
                    <a:pos x="48" y="148"/>
                  </a:cxn>
                  <a:cxn ang="0">
                    <a:pos x="39" y="138"/>
                  </a:cxn>
                  <a:cxn ang="0">
                    <a:pos x="29" y="130"/>
                  </a:cxn>
                  <a:cxn ang="0">
                    <a:pos x="21" y="120"/>
                  </a:cxn>
                  <a:cxn ang="0">
                    <a:pos x="14" y="110"/>
                  </a:cxn>
                  <a:cxn ang="0">
                    <a:pos x="8" y="98"/>
                  </a:cxn>
                  <a:cxn ang="0">
                    <a:pos x="5" y="88"/>
                  </a:cxn>
                  <a:cxn ang="0">
                    <a:pos x="2" y="78"/>
                  </a:cxn>
                  <a:cxn ang="0">
                    <a:pos x="0" y="66"/>
                  </a:cxn>
                  <a:cxn ang="0">
                    <a:pos x="2" y="56"/>
                  </a:cxn>
                  <a:cxn ang="0">
                    <a:pos x="4" y="47"/>
                  </a:cxn>
                  <a:cxn ang="0">
                    <a:pos x="8" y="37"/>
                  </a:cxn>
                  <a:cxn ang="0">
                    <a:pos x="14" y="29"/>
                  </a:cxn>
                  <a:cxn ang="0">
                    <a:pos x="20" y="23"/>
                  </a:cxn>
                  <a:cxn ang="0">
                    <a:pos x="28" y="17"/>
                  </a:cxn>
                  <a:cxn ang="0">
                    <a:pos x="37" y="10"/>
                  </a:cxn>
                  <a:cxn ang="0">
                    <a:pos x="48" y="6"/>
                  </a:cxn>
                  <a:cxn ang="0">
                    <a:pos x="59" y="3"/>
                  </a:cxn>
                  <a:cxn ang="0">
                    <a:pos x="72" y="2"/>
                  </a:cxn>
                  <a:cxn ang="0">
                    <a:pos x="84" y="0"/>
                  </a:cxn>
                  <a:cxn ang="0">
                    <a:pos x="97" y="2"/>
                  </a:cxn>
                  <a:cxn ang="0">
                    <a:pos x="112" y="3"/>
                  </a:cxn>
                  <a:cxn ang="0">
                    <a:pos x="125" y="8"/>
                  </a:cxn>
                  <a:cxn ang="0">
                    <a:pos x="135" y="11"/>
                  </a:cxn>
                  <a:cxn ang="0">
                    <a:pos x="135" y="10"/>
                  </a:cxn>
                </a:cxnLst>
                <a:rect l="0" t="0" r="r" b="b"/>
                <a:pathLst>
                  <a:path w="223" h="178">
                    <a:moveTo>
                      <a:pt x="135" y="10"/>
                    </a:moveTo>
                    <a:lnTo>
                      <a:pt x="148" y="17"/>
                    </a:lnTo>
                    <a:lnTo>
                      <a:pt x="160" y="23"/>
                    </a:lnTo>
                    <a:lnTo>
                      <a:pt x="173" y="32"/>
                    </a:lnTo>
                    <a:lnTo>
                      <a:pt x="183" y="39"/>
                    </a:lnTo>
                    <a:lnTo>
                      <a:pt x="192" y="49"/>
                    </a:lnTo>
                    <a:lnTo>
                      <a:pt x="202" y="58"/>
                    </a:lnTo>
                    <a:lnTo>
                      <a:pt x="209" y="69"/>
                    </a:lnTo>
                    <a:lnTo>
                      <a:pt x="214" y="80"/>
                    </a:lnTo>
                    <a:lnTo>
                      <a:pt x="219" y="90"/>
                    </a:lnTo>
                    <a:lnTo>
                      <a:pt x="221" y="100"/>
                    </a:lnTo>
                    <a:lnTo>
                      <a:pt x="222" y="111"/>
                    </a:lnTo>
                    <a:lnTo>
                      <a:pt x="221" y="122"/>
                    </a:lnTo>
                    <a:lnTo>
                      <a:pt x="218" y="131"/>
                    </a:lnTo>
                    <a:lnTo>
                      <a:pt x="213" y="140"/>
                    </a:lnTo>
                    <a:lnTo>
                      <a:pt x="207" y="148"/>
                    </a:lnTo>
                    <a:lnTo>
                      <a:pt x="201" y="156"/>
                    </a:lnTo>
                    <a:lnTo>
                      <a:pt x="192" y="162"/>
                    </a:lnTo>
                    <a:lnTo>
                      <a:pt x="183" y="168"/>
                    </a:lnTo>
                    <a:lnTo>
                      <a:pt x="173" y="172"/>
                    </a:lnTo>
                    <a:lnTo>
                      <a:pt x="161" y="175"/>
                    </a:lnTo>
                    <a:lnTo>
                      <a:pt x="149" y="177"/>
                    </a:lnTo>
                    <a:lnTo>
                      <a:pt x="137" y="177"/>
                    </a:lnTo>
                    <a:lnTo>
                      <a:pt x="125" y="177"/>
                    </a:lnTo>
                    <a:lnTo>
                      <a:pt x="111" y="175"/>
                    </a:lnTo>
                    <a:lnTo>
                      <a:pt x="96" y="170"/>
                    </a:lnTo>
                    <a:lnTo>
                      <a:pt x="85" y="167"/>
                    </a:lnTo>
                    <a:lnTo>
                      <a:pt x="71" y="161"/>
                    </a:lnTo>
                    <a:lnTo>
                      <a:pt x="61" y="154"/>
                    </a:lnTo>
                    <a:lnTo>
                      <a:pt x="48" y="148"/>
                    </a:lnTo>
                    <a:lnTo>
                      <a:pt x="39" y="138"/>
                    </a:lnTo>
                    <a:lnTo>
                      <a:pt x="29" y="130"/>
                    </a:lnTo>
                    <a:lnTo>
                      <a:pt x="21" y="120"/>
                    </a:lnTo>
                    <a:lnTo>
                      <a:pt x="14" y="110"/>
                    </a:lnTo>
                    <a:lnTo>
                      <a:pt x="8" y="98"/>
                    </a:lnTo>
                    <a:lnTo>
                      <a:pt x="5" y="88"/>
                    </a:lnTo>
                    <a:lnTo>
                      <a:pt x="2" y="78"/>
                    </a:lnTo>
                    <a:lnTo>
                      <a:pt x="0" y="66"/>
                    </a:lnTo>
                    <a:lnTo>
                      <a:pt x="2" y="56"/>
                    </a:lnTo>
                    <a:lnTo>
                      <a:pt x="4" y="47"/>
                    </a:lnTo>
                    <a:lnTo>
                      <a:pt x="8" y="37"/>
                    </a:lnTo>
                    <a:lnTo>
                      <a:pt x="14" y="29"/>
                    </a:lnTo>
                    <a:lnTo>
                      <a:pt x="20" y="23"/>
                    </a:lnTo>
                    <a:lnTo>
                      <a:pt x="28" y="17"/>
                    </a:lnTo>
                    <a:lnTo>
                      <a:pt x="37" y="10"/>
                    </a:lnTo>
                    <a:lnTo>
                      <a:pt x="48" y="6"/>
                    </a:lnTo>
                    <a:lnTo>
                      <a:pt x="59" y="3"/>
                    </a:lnTo>
                    <a:lnTo>
                      <a:pt x="72" y="2"/>
                    </a:lnTo>
                    <a:lnTo>
                      <a:pt x="84" y="0"/>
                    </a:lnTo>
                    <a:lnTo>
                      <a:pt x="97" y="2"/>
                    </a:lnTo>
                    <a:lnTo>
                      <a:pt x="112" y="3"/>
                    </a:lnTo>
                    <a:lnTo>
                      <a:pt x="125" y="8"/>
                    </a:lnTo>
                    <a:lnTo>
                      <a:pt x="135" y="11"/>
                    </a:lnTo>
                    <a:lnTo>
                      <a:pt x="135" y="10"/>
                    </a:lnTo>
                  </a:path>
                </a:pathLst>
              </a:custGeom>
              <a:solidFill>
                <a:srgbClr val="E0E0E0"/>
              </a:solidFill>
              <a:ln w="12700" cap="rnd" cmpd="sng">
                <a:solidFill>
                  <a:srgbClr val="E0E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04" name="Freeform 56"/>
              <p:cNvSpPr>
                <a:spLocks/>
              </p:cNvSpPr>
              <p:nvPr/>
            </p:nvSpPr>
            <p:spPr bwMode="auto">
              <a:xfrm>
                <a:off x="1191" y="1404"/>
                <a:ext cx="153" cy="196"/>
              </a:xfrm>
              <a:custGeom>
                <a:avLst/>
                <a:gdLst/>
                <a:ahLst/>
                <a:cxnLst>
                  <a:cxn ang="0">
                    <a:pos x="0" y="154"/>
                  </a:cxn>
                  <a:cxn ang="0">
                    <a:pos x="106" y="195"/>
                  </a:cxn>
                  <a:cxn ang="0">
                    <a:pos x="165" y="42"/>
                  </a:cxn>
                  <a:cxn ang="0">
                    <a:pos x="55" y="0"/>
                  </a:cxn>
                  <a:cxn ang="0">
                    <a:pos x="0" y="154"/>
                  </a:cxn>
                </a:cxnLst>
                <a:rect l="0" t="0" r="r" b="b"/>
                <a:pathLst>
                  <a:path w="166" h="196">
                    <a:moveTo>
                      <a:pt x="0" y="154"/>
                    </a:moveTo>
                    <a:lnTo>
                      <a:pt x="106" y="195"/>
                    </a:lnTo>
                    <a:lnTo>
                      <a:pt x="165" y="42"/>
                    </a:lnTo>
                    <a:lnTo>
                      <a:pt x="55" y="0"/>
                    </a:lnTo>
                    <a:lnTo>
                      <a:pt x="0" y="154"/>
                    </a:lnTo>
                  </a:path>
                </a:pathLst>
              </a:custGeom>
              <a:solidFill>
                <a:srgbClr val="E0E0E0"/>
              </a:solidFill>
              <a:ln w="12700" cap="rnd" cmpd="sng">
                <a:solidFill>
                  <a:srgbClr val="E0E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05" name="Freeform 57"/>
              <p:cNvSpPr>
                <a:spLocks/>
              </p:cNvSpPr>
              <p:nvPr/>
            </p:nvSpPr>
            <p:spPr bwMode="auto">
              <a:xfrm>
                <a:off x="1119" y="1405"/>
                <a:ext cx="202" cy="164"/>
              </a:xfrm>
              <a:custGeom>
                <a:avLst/>
                <a:gdLst/>
                <a:ahLst/>
                <a:cxnLst>
                  <a:cxn ang="0">
                    <a:pos x="130" y="12"/>
                  </a:cxn>
                  <a:cxn ang="0">
                    <a:pos x="143" y="18"/>
                  </a:cxn>
                  <a:cxn ang="0">
                    <a:pos x="155" y="24"/>
                  </a:cxn>
                  <a:cxn ang="0">
                    <a:pos x="167" y="32"/>
                  </a:cxn>
                  <a:cxn ang="0">
                    <a:pos x="179" y="39"/>
                  </a:cxn>
                  <a:cxn ang="0">
                    <a:pos x="187" y="47"/>
                  </a:cxn>
                  <a:cxn ang="0">
                    <a:pos x="197" y="58"/>
                  </a:cxn>
                  <a:cxn ang="0">
                    <a:pos x="205" y="67"/>
                  </a:cxn>
                  <a:cxn ang="0">
                    <a:pos x="209" y="77"/>
                  </a:cxn>
                  <a:cxn ang="0">
                    <a:pos x="214" y="87"/>
                  </a:cxn>
                  <a:cxn ang="0">
                    <a:pos x="217" y="97"/>
                  </a:cxn>
                  <a:cxn ang="0">
                    <a:pos x="218" y="106"/>
                  </a:cxn>
                  <a:cxn ang="0">
                    <a:pos x="218" y="115"/>
                  </a:cxn>
                  <a:cxn ang="0">
                    <a:pos x="214" y="124"/>
                  </a:cxn>
                  <a:cxn ang="0">
                    <a:pos x="212" y="131"/>
                  </a:cxn>
                  <a:cxn ang="0">
                    <a:pos x="207" y="139"/>
                  </a:cxn>
                  <a:cxn ang="0">
                    <a:pos x="199" y="145"/>
                  </a:cxn>
                  <a:cxn ang="0">
                    <a:pos x="191" y="151"/>
                  </a:cxn>
                  <a:cxn ang="0">
                    <a:pos x="182" y="156"/>
                  </a:cxn>
                  <a:cxn ang="0">
                    <a:pos x="173" y="159"/>
                  </a:cxn>
                  <a:cxn ang="0">
                    <a:pos x="161" y="162"/>
                  </a:cxn>
                  <a:cxn ang="0">
                    <a:pos x="149" y="163"/>
                  </a:cxn>
                  <a:cxn ang="0">
                    <a:pos x="137" y="163"/>
                  </a:cxn>
                  <a:cxn ang="0">
                    <a:pos x="125" y="162"/>
                  </a:cxn>
                  <a:cxn ang="0">
                    <a:pos x="111" y="159"/>
                  </a:cxn>
                  <a:cxn ang="0">
                    <a:pos x="98" y="157"/>
                  </a:cxn>
                  <a:cxn ang="0">
                    <a:pos x="86" y="151"/>
                  </a:cxn>
                  <a:cxn ang="0">
                    <a:pos x="73" y="146"/>
                  </a:cxn>
                  <a:cxn ang="0">
                    <a:pos x="62" y="139"/>
                  </a:cxn>
                  <a:cxn ang="0">
                    <a:pos x="50" y="133"/>
                  </a:cxn>
                  <a:cxn ang="0">
                    <a:pos x="38" y="125"/>
                  </a:cxn>
                  <a:cxn ang="0">
                    <a:pos x="30" y="117"/>
                  </a:cxn>
                  <a:cxn ang="0">
                    <a:pos x="22" y="108"/>
                  </a:cxn>
                  <a:cxn ang="0">
                    <a:pos x="14" y="97"/>
                  </a:cxn>
                  <a:cxn ang="0">
                    <a:pos x="8" y="87"/>
                  </a:cxn>
                  <a:cxn ang="0">
                    <a:pos x="4" y="77"/>
                  </a:cxn>
                  <a:cxn ang="0">
                    <a:pos x="0" y="68"/>
                  </a:cxn>
                  <a:cxn ang="0">
                    <a:pos x="0" y="58"/>
                  </a:cxn>
                  <a:cxn ang="0">
                    <a:pos x="0" y="49"/>
                  </a:cxn>
                  <a:cxn ang="0">
                    <a:pos x="3" y="41"/>
                  </a:cxn>
                  <a:cxn ang="0">
                    <a:pos x="5" y="32"/>
                  </a:cxn>
                  <a:cxn ang="0">
                    <a:pos x="10" y="24"/>
                  </a:cxn>
                  <a:cxn ang="0">
                    <a:pos x="16" y="18"/>
                  </a:cxn>
                  <a:cxn ang="0">
                    <a:pos x="24" y="12"/>
                  </a:cxn>
                  <a:cxn ang="0">
                    <a:pos x="33" y="7"/>
                  </a:cxn>
                  <a:cxn ang="0">
                    <a:pos x="44" y="4"/>
                  </a:cxn>
                  <a:cxn ang="0">
                    <a:pos x="55" y="1"/>
                  </a:cxn>
                  <a:cxn ang="0">
                    <a:pos x="67" y="0"/>
                  </a:cxn>
                  <a:cxn ang="0">
                    <a:pos x="79" y="1"/>
                  </a:cxn>
                  <a:cxn ang="0">
                    <a:pos x="92" y="1"/>
                  </a:cxn>
                  <a:cxn ang="0">
                    <a:pos x="106" y="6"/>
                  </a:cxn>
                  <a:cxn ang="0">
                    <a:pos x="119" y="8"/>
                  </a:cxn>
                  <a:cxn ang="0">
                    <a:pos x="130" y="12"/>
                  </a:cxn>
                </a:cxnLst>
                <a:rect l="0" t="0" r="r" b="b"/>
                <a:pathLst>
                  <a:path w="219" h="164">
                    <a:moveTo>
                      <a:pt x="130" y="12"/>
                    </a:moveTo>
                    <a:lnTo>
                      <a:pt x="143" y="18"/>
                    </a:lnTo>
                    <a:lnTo>
                      <a:pt x="155" y="24"/>
                    </a:lnTo>
                    <a:lnTo>
                      <a:pt x="167" y="32"/>
                    </a:lnTo>
                    <a:lnTo>
                      <a:pt x="179" y="39"/>
                    </a:lnTo>
                    <a:lnTo>
                      <a:pt x="187" y="47"/>
                    </a:lnTo>
                    <a:lnTo>
                      <a:pt x="197" y="58"/>
                    </a:lnTo>
                    <a:lnTo>
                      <a:pt x="205" y="67"/>
                    </a:lnTo>
                    <a:lnTo>
                      <a:pt x="209" y="77"/>
                    </a:lnTo>
                    <a:lnTo>
                      <a:pt x="214" y="87"/>
                    </a:lnTo>
                    <a:lnTo>
                      <a:pt x="217" y="97"/>
                    </a:lnTo>
                    <a:lnTo>
                      <a:pt x="218" y="106"/>
                    </a:lnTo>
                    <a:lnTo>
                      <a:pt x="218" y="115"/>
                    </a:lnTo>
                    <a:lnTo>
                      <a:pt x="214" y="124"/>
                    </a:lnTo>
                    <a:lnTo>
                      <a:pt x="212" y="131"/>
                    </a:lnTo>
                    <a:lnTo>
                      <a:pt x="207" y="139"/>
                    </a:lnTo>
                    <a:lnTo>
                      <a:pt x="199" y="145"/>
                    </a:lnTo>
                    <a:lnTo>
                      <a:pt x="191" y="151"/>
                    </a:lnTo>
                    <a:lnTo>
                      <a:pt x="182" y="156"/>
                    </a:lnTo>
                    <a:lnTo>
                      <a:pt x="173" y="159"/>
                    </a:lnTo>
                    <a:lnTo>
                      <a:pt x="161" y="162"/>
                    </a:lnTo>
                    <a:lnTo>
                      <a:pt x="149" y="163"/>
                    </a:lnTo>
                    <a:lnTo>
                      <a:pt x="137" y="163"/>
                    </a:lnTo>
                    <a:lnTo>
                      <a:pt x="125" y="162"/>
                    </a:lnTo>
                    <a:lnTo>
                      <a:pt x="111" y="159"/>
                    </a:lnTo>
                    <a:lnTo>
                      <a:pt x="98" y="157"/>
                    </a:lnTo>
                    <a:lnTo>
                      <a:pt x="86" y="151"/>
                    </a:lnTo>
                    <a:lnTo>
                      <a:pt x="73" y="146"/>
                    </a:lnTo>
                    <a:lnTo>
                      <a:pt x="62" y="139"/>
                    </a:lnTo>
                    <a:lnTo>
                      <a:pt x="50" y="133"/>
                    </a:lnTo>
                    <a:lnTo>
                      <a:pt x="38" y="125"/>
                    </a:lnTo>
                    <a:lnTo>
                      <a:pt x="30" y="117"/>
                    </a:lnTo>
                    <a:lnTo>
                      <a:pt x="22" y="108"/>
                    </a:lnTo>
                    <a:lnTo>
                      <a:pt x="14" y="97"/>
                    </a:lnTo>
                    <a:lnTo>
                      <a:pt x="8" y="87"/>
                    </a:lnTo>
                    <a:lnTo>
                      <a:pt x="4" y="77"/>
                    </a:lnTo>
                    <a:lnTo>
                      <a:pt x="0" y="68"/>
                    </a:lnTo>
                    <a:lnTo>
                      <a:pt x="0" y="58"/>
                    </a:lnTo>
                    <a:lnTo>
                      <a:pt x="0" y="49"/>
                    </a:lnTo>
                    <a:lnTo>
                      <a:pt x="3" y="41"/>
                    </a:lnTo>
                    <a:lnTo>
                      <a:pt x="5" y="32"/>
                    </a:lnTo>
                    <a:lnTo>
                      <a:pt x="10" y="24"/>
                    </a:lnTo>
                    <a:lnTo>
                      <a:pt x="16" y="18"/>
                    </a:lnTo>
                    <a:lnTo>
                      <a:pt x="24" y="12"/>
                    </a:lnTo>
                    <a:lnTo>
                      <a:pt x="33" y="7"/>
                    </a:lnTo>
                    <a:lnTo>
                      <a:pt x="44" y="4"/>
                    </a:lnTo>
                    <a:lnTo>
                      <a:pt x="55" y="1"/>
                    </a:lnTo>
                    <a:lnTo>
                      <a:pt x="67" y="0"/>
                    </a:lnTo>
                    <a:lnTo>
                      <a:pt x="79" y="1"/>
                    </a:lnTo>
                    <a:lnTo>
                      <a:pt x="92" y="1"/>
                    </a:lnTo>
                    <a:lnTo>
                      <a:pt x="106" y="6"/>
                    </a:lnTo>
                    <a:lnTo>
                      <a:pt x="119" y="8"/>
                    </a:lnTo>
                    <a:lnTo>
                      <a:pt x="130" y="12"/>
                    </a:lnTo>
                  </a:path>
                </a:pathLst>
              </a:custGeom>
              <a:solidFill>
                <a:srgbClr val="F0F0F0"/>
              </a:solidFill>
              <a:ln w="12700" cap="rnd" cmpd="sng">
                <a:solidFill>
                  <a:srgbClr val="F0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06" name="Freeform 58"/>
              <p:cNvSpPr>
                <a:spLocks/>
              </p:cNvSpPr>
              <p:nvPr/>
            </p:nvSpPr>
            <p:spPr bwMode="auto">
              <a:xfrm>
                <a:off x="1193" y="1417"/>
                <a:ext cx="148" cy="179"/>
              </a:xfrm>
              <a:custGeom>
                <a:avLst/>
                <a:gdLst/>
                <a:ahLst/>
                <a:cxnLst>
                  <a:cxn ang="0">
                    <a:pos x="0" y="138"/>
                  </a:cxn>
                  <a:cxn ang="0">
                    <a:pos x="105" y="178"/>
                  </a:cxn>
                  <a:cxn ang="0">
                    <a:pos x="159" y="42"/>
                  </a:cxn>
                  <a:cxn ang="0">
                    <a:pos x="49" y="0"/>
                  </a:cxn>
                  <a:cxn ang="0">
                    <a:pos x="0" y="138"/>
                  </a:cxn>
                </a:cxnLst>
                <a:rect l="0" t="0" r="r" b="b"/>
                <a:pathLst>
                  <a:path w="160" h="179">
                    <a:moveTo>
                      <a:pt x="0" y="138"/>
                    </a:moveTo>
                    <a:lnTo>
                      <a:pt x="105" y="178"/>
                    </a:lnTo>
                    <a:lnTo>
                      <a:pt x="159" y="42"/>
                    </a:lnTo>
                    <a:lnTo>
                      <a:pt x="49" y="0"/>
                    </a:lnTo>
                    <a:lnTo>
                      <a:pt x="0" y="138"/>
                    </a:lnTo>
                  </a:path>
                </a:pathLst>
              </a:custGeom>
              <a:solidFill>
                <a:srgbClr val="F0F0F0"/>
              </a:solidFill>
              <a:ln w="12700" cap="rnd" cmpd="sng">
                <a:solidFill>
                  <a:srgbClr val="F0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07" name="Freeform 59"/>
              <p:cNvSpPr>
                <a:spLocks/>
              </p:cNvSpPr>
              <p:nvPr/>
            </p:nvSpPr>
            <p:spPr bwMode="auto">
              <a:xfrm>
                <a:off x="1119" y="1417"/>
                <a:ext cx="201" cy="148"/>
              </a:xfrm>
              <a:custGeom>
                <a:avLst/>
                <a:gdLst/>
                <a:ahLst/>
                <a:cxnLst>
                  <a:cxn ang="0">
                    <a:pos x="126" y="11"/>
                  </a:cxn>
                  <a:cxn ang="0">
                    <a:pos x="139" y="18"/>
                  </a:cxn>
                  <a:cxn ang="0">
                    <a:pos x="152" y="23"/>
                  </a:cxn>
                  <a:cxn ang="0">
                    <a:pos x="164" y="31"/>
                  </a:cxn>
                  <a:cxn ang="0">
                    <a:pos x="175" y="39"/>
                  </a:cxn>
                  <a:cxn ang="0">
                    <a:pos x="184" y="46"/>
                  </a:cxn>
                  <a:cxn ang="0">
                    <a:pos x="194" y="55"/>
                  </a:cxn>
                  <a:cxn ang="0">
                    <a:pos x="202" y="64"/>
                  </a:cxn>
                  <a:cxn ang="0">
                    <a:pos x="207" y="73"/>
                  </a:cxn>
                  <a:cxn ang="0">
                    <a:pos x="212" y="82"/>
                  </a:cxn>
                  <a:cxn ang="0">
                    <a:pos x="216" y="91"/>
                  </a:cxn>
                  <a:cxn ang="0">
                    <a:pos x="217" y="100"/>
                  </a:cxn>
                  <a:cxn ang="0">
                    <a:pos x="216" y="108"/>
                  </a:cxn>
                  <a:cxn ang="0">
                    <a:pos x="213" y="114"/>
                  </a:cxn>
                  <a:cxn ang="0">
                    <a:pos x="211" y="122"/>
                  </a:cxn>
                  <a:cxn ang="0">
                    <a:pos x="207" y="129"/>
                  </a:cxn>
                  <a:cxn ang="0">
                    <a:pos x="200" y="135"/>
                  </a:cxn>
                  <a:cxn ang="0">
                    <a:pos x="193" y="138"/>
                  </a:cxn>
                  <a:cxn ang="0">
                    <a:pos x="184" y="143"/>
                  </a:cxn>
                  <a:cxn ang="0">
                    <a:pos x="173" y="146"/>
                  </a:cxn>
                  <a:cxn ang="0">
                    <a:pos x="164" y="147"/>
                  </a:cxn>
                  <a:cxn ang="0">
                    <a:pos x="152" y="147"/>
                  </a:cxn>
                  <a:cxn ang="0">
                    <a:pos x="140" y="147"/>
                  </a:cxn>
                  <a:cxn ang="0">
                    <a:pos x="127" y="146"/>
                  </a:cxn>
                  <a:cxn ang="0">
                    <a:pos x="114" y="144"/>
                  </a:cxn>
                  <a:cxn ang="0">
                    <a:pos x="101" y="139"/>
                  </a:cxn>
                  <a:cxn ang="0">
                    <a:pos x="89" y="135"/>
                  </a:cxn>
                  <a:cxn ang="0">
                    <a:pos x="75" y="130"/>
                  </a:cxn>
                  <a:cxn ang="0">
                    <a:pos x="64" y="123"/>
                  </a:cxn>
                  <a:cxn ang="0">
                    <a:pos x="53" y="117"/>
                  </a:cxn>
                  <a:cxn ang="0">
                    <a:pos x="41" y="109"/>
                  </a:cxn>
                  <a:cxn ang="0">
                    <a:pos x="32" y="102"/>
                  </a:cxn>
                  <a:cxn ang="0">
                    <a:pos x="24" y="92"/>
                  </a:cxn>
                  <a:cxn ang="0">
                    <a:pos x="15" y="83"/>
                  </a:cxn>
                  <a:cxn ang="0">
                    <a:pos x="10" y="75"/>
                  </a:cxn>
                  <a:cxn ang="0">
                    <a:pos x="5" y="65"/>
                  </a:cxn>
                  <a:cxn ang="0">
                    <a:pos x="2" y="56"/>
                  </a:cxn>
                  <a:cxn ang="0">
                    <a:pos x="0" y="48"/>
                  </a:cxn>
                  <a:cxn ang="0">
                    <a:pos x="0" y="39"/>
                  </a:cxn>
                  <a:cxn ang="0">
                    <a:pos x="2" y="33"/>
                  </a:cxn>
                  <a:cxn ang="0">
                    <a:pos x="5" y="25"/>
                  </a:cxn>
                  <a:cxn ang="0">
                    <a:pos x="8" y="19"/>
                  </a:cxn>
                  <a:cxn ang="0">
                    <a:pos x="15" y="12"/>
                  </a:cxn>
                  <a:cxn ang="0">
                    <a:pos x="22" y="8"/>
                  </a:cxn>
                  <a:cxn ang="0">
                    <a:pos x="31" y="3"/>
                  </a:cxn>
                  <a:cxn ang="0">
                    <a:pos x="41" y="0"/>
                  </a:cxn>
                  <a:cxn ang="0">
                    <a:pos x="53" y="0"/>
                  </a:cxn>
                  <a:cxn ang="0">
                    <a:pos x="63" y="0"/>
                  </a:cxn>
                  <a:cxn ang="0">
                    <a:pos x="76" y="0"/>
                  </a:cxn>
                  <a:cxn ang="0">
                    <a:pos x="88" y="2"/>
                  </a:cxn>
                  <a:cxn ang="0">
                    <a:pos x="102" y="3"/>
                  </a:cxn>
                  <a:cxn ang="0">
                    <a:pos x="116" y="8"/>
                  </a:cxn>
                  <a:cxn ang="0">
                    <a:pos x="126" y="12"/>
                  </a:cxn>
                  <a:cxn ang="0">
                    <a:pos x="126" y="11"/>
                  </a:cxn>
                </a:cxnLst>
                <a:rect l="0" t="0" r="r" b="b"/>
                <a:pathLst>
                  <a:path w="218" h="148">
                    <a:moveTo>
                      <a:pt x="126" y="11"/>
                    </a:moveTo>
                    <a:lnTo>
                      <a:pt x="139" y="18"/>
                    </a:lnTo>
                    <a:lnTo>
                      <a:pt x="152" y="23"/>
                    </a:lnTo>
                    <a:lnTo>
                      <a:pt x="164" y="31"/>
                    </a:lnTo>
                    <a:lnTo>
                      <a:pt x="175" y="39"/>
                    </a:lnTo>
                    <a:lnTo>
                      <a:pt x="184" y="46"/>
                    </a:lnTo>
                    <a:lnTo>
                      <a:pt x="194" y="55"/>
                    </a:lnTo>
                    <a:lnTo>
                      <a:pt x="202" y="64"/>
                    </a:lnTo>
                    <a:lnTo>
                      <a:pt x="207" y="73"/>
                    </a:lnTo>
                    <a:lnTo>
                      <a:pt x="212" y="82"/>
                    </a:lnTo>
                    <a:lnTo>
                      <a:pt x="216" y="91"/>
                    </a:lnTo>
                    <a:lnTo>
                      <a:pt x="217" y="100"/>
                    </a:lnTo>
                    <a:lnTo>
                      <a:pt x="216" y="108"/>
                    </a:lnTo>
                    <a:lnTo>
                      <a:pt x="213" y="114"/>
                    </a:lnTo>
                    <a:lnTo>
                      <a:pt x="211" y="122"/>
                    </a:lnTo>
                    <a:lnTo>
                      <a:pt x="207" y="129"/>
                    </a:lnTo>
                    <a:lnTo>
                      <a:pt x="200" y="135"/>
                    </a:lnTo>
                    <a:lnTo>
                      <a:pt x="193" y="138"/>
                    </a:lnTo>
                    <a:lnTo>
                      <a:pt x="184" y="143"/>
                    </a:lnTo>
                    <a:lnTo>
                      <a:pt x="173" y="146"/>
                    </a:lnTo>
                    <a:lnTo>
                      <a:pt x="164" y="147"/>
                    </a:lnTo>
                    <a:lnTo>
                      <a:pt x="152" y="147"/>
                    </a:lnTo>
                    <a:lnTo>
                      <a:pt x="140" y="147"/>
                    </a:lnTo>
                    <a:lnTo>
                      <a:pt x="127" y="146"/>
                    </a:lnTo>
                    <a:lnTo>
                      <a:pt x="114" y="144"/>
                    </a:lnTo>
                    <a:lnTo>
                      <a:pt x="101" y="139"/>
                    </a:lnTo>
                    <a:lnTo>
                      <a:pt x="89" y="135"/>
                    </a:lnTo>
                    <a:lnTo>
                      <a:pt x="75" y="130"/>
                    </a:lnTo>
                    <a:lnTo>
                      <a:pt x="64" y="123"/>
                    </a:lnTo>
                    <a:lnTo>
                      <a:pt x="53" y="117"/>
                    </a:lnTo>
                    <a:lnTo>
                      <a:pt x="41" y="109"/>
                    </a:lnTo>
                    <a:lnTo>
                      <a:pt x="32" y="102"/>
                    </a:lnTo>
                    <a:lnTo>
                      <a:pt x="24" y="92"/>
                    </a:lnTo>
                    <a:lnTo>
                      <a:pt x="15" y="83"/>
                    </a:lnTo>
                    <a:lnTo>
                      <a:pt x="10" y="75"/>
                    </a:lnTo>
                    <a:lnTo>
                      <a:pt x="5" y="65"/>
                    </a:lnTo>
                    <a:lnTo>
                      <a:pt x="2" y="56"/>
                    </a:lnTo>
                    <a:lnTo>
                      <a:pt x="0" y="48"/>
                    </a:lnTo>
                    <a:lnTo>
                      <a:pt x="0" y="39"/>
                    </a:lnTo>
                    <a:lnTo>
                      <a:pt x="2" y="33"/>
                    </a:lnTo>
                    <a:lnTo>
                      <a:pt x="5" y="25"/>
                    </a:lnTo>
                    <a:lnTo>
                      <a:pt x="8" y="19"/>
                    </a:lnTo>
                    <a:lnTo>
                      <a:pt x="15" y="12"/>
                    </a:lnTo>
                    <a:lnTo>
                      <a:pt x="22" y="8"/>
                    </a:lnTo>
                    <a:lnTo>
                      <a:pt x="31" y="3"/>
                    </a:lnTo>
                    <a:lnTo>
                      <a:pt x="41" y="0"/>
                    </a:lnTo>
                    <a:lnTo>
                      <a:pt x="53" y="0"/>
                    </a:lnTo>
                    <a:lnTo>
                      <a:pt x="63" y="0"/>
                    </a:lnTo>
                    <a:lnTo>
                      <a:pt x="76" y="0"/>
                    </a:lnTo>
                    <a:lnTo>
                      <a:pt x="88" y="2"/>
                    </a:lnTo>
                    <a:lnTo>
                      <a:pt x="102" y="3"/>
                    </a:lnTo>
                    <a:lnTo>
                      <a:pt x="116" y="8"/>
                    </a:lnTo>
                    <a:lnTo>
                      <a:pt x="126" y="12"/>
                    </a:lnTo>
                    <a:lnTo>
                      <a:pt x="126" y="11"/>
                    </a:lnTo>
                  </a:path>
                </a:pathLst>
              </a:custGeom>
              <a:solidFill>
                <a:srgbClr val="F0F0F0"/>
              </a:solidFill>
              <a:ln w="12700" cap="rnd" cmpd="sng">
                <a:solidFill>
                  <a:srgbClr val="F0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08" name="Freeform 60"/>
              <p:cNvSpPr>
                <a:spLocks/>
              </p:cNvSpPr>
              <p:nvPr/>
            </p:nvSpPr>
            <p:spPr bwMode="auto">
              <a:xfrm>
                <a:off x="1196" y="1428"/>
                <a:ext cx="140" cy="163"/>
              </a:xfrm>
              <a:custGeom>
                <a:avLst/>
                <a:gdLst/>
                <a:ahLst/>
                <a:cxnLst>
                  <a:cxn ang="0">
                    <a:pos x="0" y="122"/>
                  </a:cxn>
                  <a:cxn ang="0">
                    <a:pos x="105" y="162"/>
                  </a:cxn>
                  <a:cxn ang="0">
                    <a:pos x="151" y="41"/>
                  </a:cxn>
                  <a:cxn ang="0">
                    <a:pos x="43" y="0"/>
                  </a:cxn>
                  <a:cxn ang="0">
                    <a:pos x="0" y="122"/>
                  </a:cxn>
                </a:cxnLst>
                <a:rect l="0" t="0" r="r" b="b"/>
                <a:pathLst>
                  <a:path w="152" h="163">
                    <a:moveTo>
                      <a:pt x="0" y="122"/>
                    </a:moveTo>
                    <a:lnTo>
                      <a:pt x="105" y="162"/>
                    </a:lnTo>
                    <a:lnTo>
                      <a:pt x="151" y="41"/>
                    </a:lnTo>
                    <a:lnTo>
                      <a:pt x="43" y="0"/>
                    </a:lnTo>
                    <a:lnTo>
                      <a:pt x="0" y="122"/>
                    </a:lnTo>
                  </a:path>
                </a:pathLst>
              </a:custGeom>
              <a:solidFill>
                <a:srgbClr val="F0F0F0"/>
              </a:solidFill>
              <a:ln w="12700" cap="rnd" cmpd="sng">
                <a:solidFill>
                  <a:srgbClr val="F0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09" name="Freeform 61"/>
              <p:cNvSpPr>
                <a:spLocks/>
              </p:cNvSpPr>
              <p:nvPr/>
            </p:nvSpPr>
            <p:spPr bwMode="auto">
              <a:xfrm>
                <a:off x="1119" y="1427"/>
                <a:ext cx="200" cy="136"/>
              </a:xfrm>
              <a:custGeom>
                <a:avLst/>
                <a:gdLst/>
                <a:ahLst/>
                <a:cxnLst>
                  <a:cxn ang="0">
                    <a:pos x="123" y="13"/>
                  </a:cxn>
                  <a:cxn ang="0">
                    <a:pos x="135" y="19"/>
                  </a:cxn>
                  <a:cxn ang="0">
                    <a:pos x="148" y="25"/>
                  </a:cxn>
                  <a:cxn ang="0">
                    <a:pos x="159" y="32"/>
                  </a:cxn>
                  <a:cxn ang="0">
                    <a:pos x="171" y="40"/>
                  </a:cxn>
                  <a:cxn ang="0">
                    <a:pos x="181" y="47"/>
                  </a:cxn>
                  <a:cxn ang="0">
                    <a:pos x="190" y="55"/>
                  </a:cxn>
                  <a:cxn ang="0">
                    <a:pos x="198" y="63"/>
                  </a:cxn>
                  <a:cxn ang="0">
                    <a:pos x="205" y="71"/>
                  </a:cxn>
                  <a:cxn ang="0">
                    <a:pos x="209" y="80"/>
                  </a:cxn>
                  <a:cxn ang="0">
                    <a:pos x="213" y="88"/>
                  </a:cxn>
                  <a:cxn ang="0">
                    <a:pos x="216" y="95"/>
                  </a:cxn>
                  <a:cxn ang="0">
                    <a:pos x="214" y="102"/>
                  </a:cxn>
                  <a:cxn ang="0">
                    <a:pos x="214" y="109"/>
                  </a:cxn>
                  <a:cxn ang="0">
                    <a:pos x="210" y="115"/>
                  </a:cxn>
                  <a:cxn ang="0">
                    <a:pos x="207" y="120"/>
                  </a:cxn>
                  <a:cxn ang="0">
                    <a:pos x="200" y="125"/>
                  </a:cxn>
                  <a:cxn ang="0">
                    <a:pos x="193" y="128"/>
                  </a:cxn>
                  <a:cxn ang="0">
                    <a:pos x="184" y="131"/>
                  </a:cxn>
                  <a:cxn ang="0">
                    <a:pos x="175" y="135"/>
                  </a:cxn>
                  <a:cxn ang="0">
                    <a:pos x="165" y="135"/>
                  </a:cxn>
                  <a:cxn ang="0">
                    <a:pos x="153" y="135"/>
                  </a:cxn>
                  <a:cxn ang="0">
                    <a:pos x="141" y="135"/>
                  </a:cxn>
                  <a:cxn ang="0">
                    <a:pos x="130" y="133"/>
                  </a:cxn>
                  <a:cxn ang="0">
                    <a:pos x="116" y="130"/>
                  </a:cxn>
                  <a:cxn ang="0">
                    <a:pos x="104" y="127"/>
                  </a:cxn>
                  <a:cxn ang="0">
                    <a:pos x="92" y="121"/>
                  </a:cxn>
                  <a:cxn ang="0">
                    <a:pos x="78" y="116"/>
                  </a:cxn>
                  <a:cxn ang="0">
                    <a:pos x="67" y="111"/>
                  </a:cxn>
                  <a:cxn ang="0">
                    <a:pos x="55" y="104"/>
                  </a:cxn>
                  <a:cxn ang="0">
                    <a:pos x="45" y="97"/>
                  </a:cxn>
                  <a:cxn ang="0">
                    <a:pos x="34" y="89"/>
                  </a:cxn>
                  <a:cxn ang="0">
                    <a:pos x="25" y="81"/>
                  </a:cxn>
                  <a:cxn ang="0">
                    <a:pos x="18" y="73"/>
                  </a:cxn>
                  <a:cxn ang="0">
                    <a:pos x="11" y="64"/>
                  </a:cxn>
                  <a:cxn ang="0">
                    <a:pos x="6" y="57"/>
                  </a:cxn>
                  <a:cxn ang="0">
                    <a:pos x="3" y="49"/>
                  </a:cxn>
                  <a:cxn ang="0">
                    <a:pos x="1" y="40"/>
                  </a:cxn>
                  <a:cxn ang="0">
                    <a:pos x="0" y="33"/>
                  </a:cxn>
                  <a:cxn ang="0">
                    <a:pos x="1" y="25"/>
                  </a:cxn>
                  <a:cxn ang="0">
                    <a:pos x="4" y="19"/>
                  </a:cxn>
                  <a:cxn ang="0">
                    <a:pos x="7" y="14"/>
                  </a:cxn>
                  <a:cxn ang="0">
                    <a:pos x="14" y="9"/>
                  </a:cxn>
                  <a:cxn ang="0">
                    <a:pos x="21" y="6"/>
                  </a:cxn>
                  <a:cxn ang="0">
                    <a:pos x="29" y="2"/>
                  </a:cxn>
                  <a:cxn ang="0">
                    <a:pos x="38" y="0"/>
                  </a:cxn>
                  <a:cxn ang="0">
                    <a:pos x="49" y="0"/>
                  </a:cxn>
                  <a:cxn ang="0">
                    <a:pos x="62" y="0"/>
                  </a:cxn>
                  <a:cxn ang="0">
                    <a:pos x="73" y="1"/>
                  </a:cxn>
                  <a:cxn ang="0">
                    <a:pos x="86" y="2"/>
                  </a:cxn>
                  <a:cxn ang="0">
                    <a:pos x="99" y="6"/>
                  </a:cxn>
                  <a:cxn ang="0">
                    <a:pos x="112" y="10"/>
                  </a:cxn>
                  <a:cxn ang="0">
                    <a:pos x="123" y="14"/>
                  </a:cxn>
                  <a:cxn ang="0">
                    <a:pos x="123" y="13"/>
                  </a:cxn>
                </a:cxnLst>
                <a:rect l="0" t="0" r="r" b="b"/>
                <a:pathLst>
                  <a:path w="217" h="136">
                    <a:moveTo>
                      <a:pt x="123" y="13"/>
                    </a:moveTo>
                    <a:lnTo>
                      <a:pt x="135" y="19"/>
                    </a:lnTo>
                    <a:lnTo>
                      <a:pt x="148" y="25"/>
                    </a:lnTo>
                    <a:lnTo>
                      <a:pt x="159" y="32"/>
                    </a:lnTo>
                    <a:lnTo>
                      <a:pt x="171" y="40"/>
                    </a:lnTo>
                    <a:lnTo>
                      <a:pt x="181" y="47"/>
                    </a:lnTo>
                    <a:lnTo>
                      <a:pt x="190" y="55"/>
                    </a:lnTo>
                    <a:lnTo>
                      <a:pt x="198" y="63"/>
                    </a:lnTo>
                    <a:lnTo>
                      <a:pt x="205" y="71"/>
                    </a:lnTo>
                    <a:lnTo>
                      <a:pt x="209" y="80"/>
                    </a:lnTo>
                    <a:lnTo>
                      <a:pt x="213" y="88"/>
                    </a:lnTo>
                    <a:lnTo>
                      <a:pt x="216" y="95"/>
                    </a:lnTo>
                    <a:lnTo>
                      <a:pt x="214" y="102"/>
                    </a:lnTo>
                    <a:lnTo>
                      <a:pt x="214" y="109"/>
                    </a:lnTo>
                    <a:lnTo>
                      <a:pt x="210" y="115"/>
                    </a:lnTo>
                    <a:lnTo>
                      <a:pt x="207" y="120"/>
                    </a:lnTo>
                    <a:lnTo>
                      <a:pt x="200" y="125"/>
                    </a:lnTo>
                    <a:lnTo>
                      <a:pt x="193" y="128"/>
                    </a:lnTo>
                    <a:lnTo>
                      <a:pt x="184" y="131"/>
                    </a:lnTo>
                    <a:lnTo>
                      <a:pt x="175" y="135"/>
                    </a:lnTo>
                    <a:lnTo>
                      <a:pt x="165" y="135"/>
                    </a:lnTo>
                    <a:lnTo>
                      <a:pt x="153" y="135"/>
                    </a:lnTo>
                    <a:lnTo>
                      <a:pt x="141" y="135"/>
                    </a:lnTo>
                    <a:lnTo>
                      <a:pt x="130" y="133"/>
                    </a:lnTo>
                    <a:lnTo>
                      <a:pt x="116" y="130"/>
                    </a:lnTo>
                    <a:lnTo>
                      <a:pt x="104" y="127"/>
                    </a:lnTo>
                    <a:lnTo>
                      <a:pt x="92" y="121"/>
                    </a:lnTo>
                    <a:lnTo>
                      <a:pt x="78" y="116"/>
                    </a:lnTo>
                    <a:lnTo>
                      <a:pt x="67" y="111"/>
                    </a:lnTo>
                    <a:lnTo>
                      <a:pt x="55" y="104"/>
                    </a:lnTo>
                    <a:lnTo>
                      <a:pt x="45" y="97"/>
                    </a:lnTo>
                    <a:lnTo>
                      <a:pt x="34" y="89"/>
                    </a:lnTo>
                    <a:lnTo>
                      <a:pt x="25" y="81"/>
                    </a:lnTo>
                    <a:lnTo>
                      <a:pt x="18" y="73"/>
                    </a:lnTo>
                    <a:lnTo>
                      <a:pt x="11" y="64"/>
                    </a:lnTo>
                    <a:lnTo>
                      <a:pt x="6" y="57"/>
                    </a:lnTo>
                    <a:lnTo>
                      <a:pt x="3" y="49"/>
                    </a:lnTo>
                    <a:lnTo>
                      <a:pt x="1" y="40"/>
                    </a:lnTo>
                    <a:lnTo>
                      <a:pt x="0" y="33"/>
                    </a:lnTo>
                    <a:lnTo>
                      <a:pt x="1" y="25"/>
                    </a:lnTo>
                    <a:lnTo>
                      <a:pt x="4" y="19"/>
                    </a:lnTo>
                    <a:lnTo>
                      <a:pt x="7" y="14"/>
                    </a:lnTo>
                    <a:lnTo>
                      <a:pt x="14" y="9"/>
                    </a:lnTo>
                    <a:lnTo>
                      <a:pt x="21" y="6"/>
                    </a:lnTo>
                    <a:lnTo>
                      <a:pt x="29" y="2"/>
                    </a:lnTo>
                    <a:lnTo>
                      <a:pt x="38" y="0"/>
                    </a:lnTo>
                    <a:lnTo>
                      <a:pt x="49" y="0"/>
                    </a:lnTo>
                    <a:lnTo>
                      <a:pt x="62" y="0"/>
                    </a:lnTo>
                    <a:lnTo>
                      <a:pt x="73" y="1"/>
                    </a:lnTo>
                    <a:lnTo>
                      <a:pt x="86" y="2"/>
                    </a:lnTo>
                    <a:lnTo>
                      <a:pt x="99" y="6"/>
                    </a:lnTo>
                    <a:lnTo>
                      <a:pt x="112" y="10"/>
                    </a:lnTo>
                    <a:lnTo>
                      <a:pt x="123" y="14"/>
                    </a:lnTo>
                    <a:lnTo>
                      <a:pt x="123" y="13"/>
                    </a:lnTo>
                  </a:path>
                </a:pathLst>
              </a:custGeom>
              <a:solidFill>
                <a:srgbClr val="FFFFFF"/>
              </a:solidFill>
              <a:ln w="12700" cap="rnd"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10" name="Freeform 62"/>
              <p:cNvSpPr>
                <a:spLocks/>
              </p:cNvSpPr>
              <p:nvPr/>
            </p:nvSpPr>
            <p:spPr bwMode="auto">
              <a:xfrm>
                <a:off x="1198" y="1440"/>
                <a:ext cx="133" cy="147"/>
              </a:xfrm>
              <a:custGeom>
                <a:avLst/>
                <a:gdLst/>
                <a:ahLst/>
                <a:cxnLst>
                  <a:cxn ang="0">
                    <a:pos x="0" y="106"/>
                  </a:cxn>
                  <a:cxn ang="0">
                    <a:pos x="104" y="146"/>
                  </a:cxn>
                  <a:cxn ang="0">
                    <a:pos x="144" y="42"/>
                  </a:cxn>
                  <a:cxn ang="0">
                    <a:pos x="36" y="0"/>
                  </a:cxn>
                  <a:cxn ang="0">
                    <a:pos x="0" y="106"/>
                  </a:cxn>
                </a:cxnLst>
                <a:rect l="0" t="0" r="r" b="b"/>
                <a:pathLst>
                  <a:path w="145" h="147">
                    <a:moveTo>
                      <a:pt x="0" y="106"/>
                    </a:moveTo>
                    <a:lnTo>
                      <a:pt x="104" y="146"/>
                    </a:lnTo>
                    <a:lnTo>
                      <a:pt x="144" y="42"/>
                    </a:lnTo>
                    <a:lnTo>
                      <a:pt x="36" y="0"/>
                    </a:lnTo>
                    <a:lnTo>
                      <a:pt x="0" y="106"/>
                    </a:lnTo>
                  </a:path>
                </a:pathLst>
              </a:custGeom>
              <a:solidFill>
                <a:srgbClr val="FFFFFF"/>
              </a:solidFill>
              <a:ln w="12700" cap="rnd"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11" name="Freeform 63"/>
              <p:cNvSpPr>
                <a:spLocks/>
              </p:cNvSpPr>
              <p:nvPr/>
            </p:nvSpPr>
            <p:spPr bwMode="auto">
              <a:xfrm>
                <a:off x="1217" y="1132"/>
                <a:ext cx="300" cy="616"/>
              </a:xfrm>
              <a:custGeom>
                <a:avLst/>
                <a:gdLst/>
                <a:ahLst/>
                <a:cxnLst>
                  <a:cxn ang="0">
                    <a:pos x="278" y="3"/>
                  </a:cxn>
                  <a:cxn ang="0">
                    <a:pos x="291" y="11"/>
                  </a:cxn>
                  <a:cxn ang="0">
                    <a:pos x="301" y="22"/>
                  </a:cxn>
                  <a:cxn ang="0">
                    <a:pos x="312" y="40"/>
                  </a:cxn>
                  <a:cxn ang="0">
                    <a:pos x="318" y="59"/>
                  </a:cxn>
                  <a:cxn ang="0">
                    <a:pos x="322" y="82"/>
                  </a:cxn>
                  <a:cxn ang="0">
                    <a:pos x="324" y="109"/>
                  </a:cxn>
                  <a:cxn ang="0">
                    <a:pos x="323" y="140"/>
                  </a:cxn>
                  <a:cxn ang="0">
                    <a:pos x="321" y="172"/>
                  </a:cxn>
                  <a:cxn ang="0">
                    <a:pos x="315" y="205"/>
                  </a:cxn>
                  <a:cxn ang="0">
                    <a:pos x="308" y="242"/>
                  </a:cxn>
                  <a:cxn ang="0">
                    <a:pos x="298" y="279"/>
                  </a:cxn>
                  <a:cxn ang="0">
                    <a:pos x="288" y="316"/>
                  </a:cxn>
                  <a:cxn ang="0">
                    <a:pos x="274" y="352"/>
                  </a:cxn>
                  <a:cxn ang="0">
                    <a:pos x="258" y="390"/>
                  </a:cxn>
                  <a:cxn ang="0">
                    <a:pos x="240" y="424"/>
                  </a:cxn>
                  <a:cxn ang="0">
                    <a:pos x="224" y="459"/>
                  </a:cxn>
                  <a:cxn ang="0">
                    <a:pos x="205" y="489"/>
                  </a:cxn>
                  <a:cxn ang="0">
                    <a:pos x="185" y="518"/>
                  </a:cxn>
                  <a:cxn ang="0">
                    <a:pos x="166" y="543"/>
                  </a:cxn>
                  <a:cxn ang="0">
                    <a:pos x="147" y="566"/>
                  </a:cxn>
                  <a:cxn ang="0">
                    <a:pos x="128" y="583"/>
                  </a:cxn>
                  <a:cxn ang="0">
                    <a:pos x="108" y="598"/>
                  </a:cxn>
                  <a:cxn ang="0">
                    <a:pos x="90" y="607"/>
                  </a:cxn>
                  <a:cxn ang="0">
                    <a:pos x="73" y="614"/>
                  </a:cxn>
                  <a:cxn ang="0">
                    <a:pos x="58" y="615"/>
                  </a:cxn>
                  <a:cxn ang="0">
                    <a:pos x="44" y="610"/>
                  </a:cxn>
                  <a:cxn ang="0">
                    <a:pos x="29" y="604"/>
                  </a:cxn>
                  <a:cxn ang="0">
                    <a:pos x="20" y="591"/>
                  </a:cxn>
                  <a:cxn ang="0">
                    <a:pos x="12" y="575"/>
                  </a:cxn>
                  <a:cxn ang="0">
                    <a:pos x="4" y="554"/>
                  </a:cxn>
                  <a:cxn ang="0">
                    <a:pos x="1" y="529"/>
                  </a:cxn>
                  <a:cxn ang="0">
                    <a:pos x="0" y="504"/>
                  </a:cxn>
                  <a:cxn ang="0">
                    <a:pos x="1" y="473"/>
                  </a:cxn>
                  <a:cxn ang="0">
                    <a:pos x="3" y="440"/>
                  </a:cxn>
                  <a:cxn ang="0">
                    <a:pos x="9" y="406"/>
                  </a:cxn>
                  <a:cxn ang="0">
                    <a:pos x="17" y="370"/>
                  </a:cxn>
                  <a:cxn ang="0">
                    <a:pos x="26" y="333"/>
                  </a:cxn>
                  <a:cxn ang="0">
                    <a:pos x="38" y="296"/>
                  </a:cxn>
                  <a:cxn ang="0">
                    <a:pos x="52" y="259"/>
                  </a:cxn>
                  <a:cxn ang="0">
                    <a:pos x="67" y="222"/>
                  </a:cxn>
                  <a:cxn ang="0">
                    <a:pos x="83" y="188"/>
                  </a:cxn>
                  <a:cxn ang="0">
                    <a:pos x="101" y="155"/>
                  </a:cxn>
                  <a:cxn ang="0">
                    <a:pos x="120" y="122"/>
                  </a:cxn>
                  <a:cxn ang="0">
                    <a:pos x="139" y="95"/>
                  </a:cxn>
                  <a:cxn ang="0">
                    <a:pos x="158" y="69"/>
                  </a:cxn>
                  <a:cxn ang="0">
                    <a:pos x="178" y="49"/>
                  </a:cxn>
                  <a:cxn ang="0">
                    <a:pos x="198" y="29"/>
                  </a:cxn>
                  <a:cxn ang="0">
                    <a:pos x="216" y="16"/>
                  </a:cxn>
                  <a:cxn ang="0">
                    <a:pos x="234" y="6"/>
                  </a:cxn>
                  <a:cxn ang="0">
                    <a:pos x="251" y="0"/>
                  </a:cxn>
                  <a:cxn ang="0">
                    <a:pos x="267" y="0"/>
                  </a:cxn>
                  <a:cxn ang="0">
                    <a:pos x="277" y="4"/>
                  </a:cxn>
                  <a:cxn ang="0">
                    <a:pos x="278" y="3"/>
                  </a:cxn>
                </a:cxnLst>
                <a:rect l="0" t="0" r="r" b="b"/>
                <a:pathLst>
                  <a:path w="325" h="616">
                    <a:moveTo>
                      <a:pt x="278" y="3"/>
                    </a:moveTo>
                    <a:lnTo>
                      <a:pt x="291" y="11"/>
                    </a:lnTo>
                    <a:lnTo>
                      <a:pt x="301" y="22"/>
                    </a:lnTo>
                    <a:lnTo>
                      <a:pt x="312" y="40"/>
                    </a:lnTo>
                    <a:lnTo>
                      <a:pt x="318" y="59"/>
                    </a:lnTo>
                    <a:lnTo>
                      <a:pt x="322" y="82"/>
                    </a:lnTo>
                    <a:lnTo>
                      <a:pt x="324" y="109"/>
                    </a:lnTo>
                    <a:lnTo>
                      <a:pt x="323" y="140"/>
                    </a:lnTo>
                    <a:lnTo>
                      <a:pt x="321" y="172"/>
                    </a:lnTo>
                    <a:lnTo>
                      <a:pt x="315" y="205"/>
                    </a:lnTo>
                    <a:lnTo>
                      <a:pt x="308" y="242"/>
                    </a:lnTo>
                    <a:lnTo>
                      <a:pt x="298" y="279"/>
                    </a:lnTo>
                    <a:lnTo>
                      <a:pt x="288" y="316"/>
                    </a:lnTo>
                    <a:lnTo>
                      <a:pt x="274" y="352"/>
                    </a:lnTo>
                    <a:lnTo>
                      <a:pt x="258" y="390"/>
                    </a:lnTo>
                    <a:lnTo>
                      <a:pt x="240" y="424"/>
                    </a:lnTo>
                    <a:lnTo>
                      <a:pt x="224" y="459"/>
                    </a:lnTo>
                    <a:lnTo>
                      <a:pt x="205" y="489"/>
                    </a:lnTo>
                    <a:lnTo>
                      <a:pt x="185" y="518"/>
                    </a:lnTo>
                    <a:lnTo>
                      <a:pt x="166" y="543"/>
                    </a:lnTo>
                    <a:lnTo>
                      <a:pt x="147" y="566"/>
                    </a:lnTo>
                    <a:lnTo>
                      <a:pt x="128" y="583"/>
                    </a:lnTo>
                    <a:lnTo>
                      <a:pt x="108" y="598"/>
                    </a:lnTo>
                    <a:lnTo>
                      <a:pt x="90" y="607"/>
                    </a:lnTo>
                    <a:lnTo>
                      <a:pt x="73" y="614"/>
                    </a:lnTo>
                    <a:lnTo>
                      <a:pt x="58" y="615"/>
                    </a:lnTo>
                    <a:lnTo>
                      <a:pt x="44" y="610"/>
                    </a:lnTo>
                    <a:lnTo>
                      <a:pt x="29" y="604"/>
                    </a:lnTo>
                    <a:lnTo>
                      <a:pt x="20" y="591"/>
                    </a:lnTo>
                    <a:lnTo>
                      <a:pt x="12" y="575"/>
                    </a:lnTo>
                    <a:lnTo>
                      <a:pt x="4" y="554"/>
                    </a:lnTo>
                    <a:lnTo>
                      <a:pt x="1" y="529"/>
                    </a:lnTo>
                    <a:lnTo>
                      <a:pt x="0" y="504"/>
                    </a:lnTo>
                    <a:lnTo>
                      <a:pt x="1" y="473"/>
                    </a:lnTo>
                    <a:lnTo>
                      <a:pt x="3" y="440"/>
                    </a:lnTo>
                    <a:lnTo>
                      <a:pt x="9" y="406"/>
                    </a:lnTo>
                    <a:lnTo>
                      <a:pt x="17" y="370"/>
                    </a:lnTo>
                    <a:lnTo>
                      <a:pt x="26" y="333"/>
                    </a:lnTo>
                    <a:lnTo>
                      <a:pt x="38" y="296"/>
                    </a:lnTo>
                    <a:lnTo>
                      <a:pt x="52" y="259"/>
                    </a:lnTo>
                    <a:lnTo>
                      <a:pt x="67" y="222"/>
                    </a:lnTo>
                    <a:lnTo>
                      <a:pt x="83" y="188"/>
                    </a:lnTo>
                    <a:lnTo>
                      <a:pt x="101" y="155"/>
                    </a:lnTo>
                    <a:lnTo>
                      <a:pt x="120" y="122"/>
                    </a:lnTo>
                    <a:lnTo>
                      <a:pt x="139" y="95"/>
                    </a:lnTo>
                    <a:lnTo>
                      <a:pt x="158" y="69"/>
                    </a:lnTo>
                    <a:lnTo>
                      <a:pt x="178" y="49"/>
                    </a:lnTo>
                    <a:lnTo>
                      <a:pt x="198" y="29"/>
                    </a:lnTo>
                    <a:lnTo>
                      <a:pt x="216" y="16"/>
                    </a:lnTo>
                    <a:lnTo>
                      <a:pt x="234" y="6"/>
                    </a:lnTo>
                    <a:lnTo>
                      <a:pt x="251" y="0"/>
                    </a:lnTo>
                    <a:lnTo>
                      <a:pt x="267" y="0"/>
                    </a:lnTo>
                    <a:lnTo>
                      <a:pt x="277" y="4"/>
                    </a:lnTo>
                    <a:lnTo>
                      <a:pt x="278" y="3"/>
                    </a:lnTo>
                  </a:path>
                </a:pathLst>
              </a:custGeom>
              <a:solidFill>
                <a:srgbClr val="1060B0"/>
              </a:solidFill>
              <a:ln w="12700" cap="rnd" cmpd="sng">
                <a:solidFill>
                  <a:srgbClr val="106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12" name="Freeform 64"/>
              <p:cNvSpPr>
                <a:spLocks/>
              </p:cNvSpPr>
              <p:nvPr/>
            </p:nvSpPr>
            <p:spPr bwMode="auto">
              <a:xfrm>
                <a:off x="1218" y="1147"/>
                <a:ext cx="290" cy="592"/>
              </a:xfrm>
              <a:custGeom>
                <a:avLst/>
                <a:gdLst/>
                <a:ahLst/>
                <a:cxnLst>
                  <a:cxn ang="0">
                    <a:pos x="268" y="2"/>
                  </a:cxn>
                  <a:cxn ang="0">
                    <a:pos x="281" y="11"/>
                  </a:cxn>
                  <a:cxn ang="0">
                    <a:pos x="290" y="21"/>
                  </a:cxn>
                  <a:cxn ang="0">
                    <a:pos x="299" y="37"/>
                  </a:cxn>
                  <a:cxn ang="0">
                    <a:pos x="307" y="56"/>
                  </a:cxn>
                  <a:cxn ang="0">
                    <a:pos x="311" y="78"/>
                  </a:cxn>
                  <a:cxn ang="0">
                    <a:pos x="313" y="105"/>
                  </a:cxn>
                  <a:cxn ang="0">
                    <a:pos x="311" y="135"/>
                  </a:cxn>
                  <a:cxn ang="0">
                    <a:pos x="308" y="165"/>
                  </a:cxn>
                  <a:cxn ang="0">
                    <a:pos x="305" y="197"/>
                  </a:cxn>
                  <a:cxn ang="0">
                    <a:pos x="297" y="232"/>
                  </a:cxn>
                  <a:cxn ang="0">
                    <a:pos x="288" y="268"/>
                  </a:cxn>
                  <a:cxn ang="0">
                    <a:pos x="279" y="303"/>
                  </a:cxn>
                  <a:cxn ang="0">
                    <a:pos x="264" y="338"/>
                  </a:cxn>
                  <a:cxn ang="0">
                    <a:pos x="248" y="375"/>
                  </a:cxn>
                  <a:cxn ang="0">
                    <a:pos x="233" y="408"/>
                  </a:cxn>
                  <a:cxn ang="0">
                    <a:pos x="215" y="440"/>
                  </a:cxn>
                  <a:cxn ang="0">
                    <a:pos x="198" y="469"/>
                  </a:cxn>
                  <a:cxn ang="0">
                    <a:pos x="179" y="497"/>
                  </a:cxn>
                  <a:cxn ang="0">
                    <a:pos x="162" y="522"/>
                  </a:cxn>
                  <a:cxn ang="0">
                    <a:pos x="142" y="543"/>
                  </a:cxn>
                  <a:cxn ang="0">
                    <a:pos x="122" y="560"/>
                  </a:cxn>
                  <a:cxn ang="0">
                    <a:pos x="105" y="574"/>
                  </a:cxn>
                  <a:cxn ang="0">
                    <a:pos x="89" y="583"/>
                  </a:cxn>
                  <a:cxn ang="0">
                    <a:pos x="70" y="590"/>
                  </a:cxn>
                  <a:cxn ang="0">
                    <a:pos x="57" y="591"/>
                  </a:cxn>
                  <a:cxn ang="0">
                    <a:pos x="42" y="585"/>
                  </a:cxn>
                  <a:cxn ang="0">
                    <a:pos x="30" y="579"/>
                  </a:cxn>
                  <a:cxn ang="0">
                    <a:pos x="20" y="567"/>
                  </a:cxn>
                  <a:cxn ang="0">
                    <a:pos x="11" y="551"/>
                  </a:cxn>
                  <a:cxn ang="0">
                    <a:pos x="5" y="532"/>
                  </a:cxn>
                  <a:cxn ang="0">
                    <a:pos x="3" y="508"/>
                  </a:cxn>
                  <a:cxn ang="0">
                    <a:pos x="0" y="484"/>
                  </a:cxn>
                  <a:cxn ang="0">
                    <a:pos x="0" y="454"/>
                  </a:cxn>
                  <a:cxn ang="0">
                    <a:pos x="3" y="423"/>
                  </a:cxn>
                  <a:cxn ang="0">
                    <a:pos x="10" y="390"/>
                  </a:cxn>
                  <a:cxn ang="0">
                    <a:pos x="17" y="355"/>
                  </a:cxn>
                  <a:cxn ang="0">
                    <a:pos x="25" y="320"/>
                  </a:cxn>
                  <a:cxn ang="0">
                    <a:pos x="37" y="284"/>
                  </a:cxn>
                  <a:cxn ang="0">
                    <a:pos x="50" y="249"/>
                  </a:cxn>
                  <a:cxn ang="0">
                    <a:pos x="64" y="213"/>
                  </a:cxn>
                  <a:cxn ang="0">
                    <a:pos x="80" y="179"/>
                  </a:cxn>
                  <a:cxn ang="0">
                    <a:pos x="98" y="148"/>
                  </a:cxn>
                  <a:cxn ang="0">
                    <a:pos x="115" y="116"/>
                  </a:cxn>
                  <a:cxn ang="0">
                    <a:pos x="133" y="90"/>
                  </a:cxn>
                  <a:cxn ang="0">
                    <a:pos x="153" y="67"/>
                  </a:cxn>
                  <a:cxn ang="0">
                    <a:pos x="171" y="46"/>
                  </a:cxn>
                  <a:cxn ang="0">
                    <a:pos x="191" y="28"/>
                  </a:cxn>
                  <a:cxn ang="0">
                    <a:pos x="209" y="14"/>
                  </a:cxn>
                  <a:cxn ang="0">
                    <a:pos x="226" y="5"/>
                  </a:cxn>
                  <a:cxn ang="0">
                    <a:pos x="243" y="0"/>
                  </a:cxn>
                  <a:cxn ang="0">
                    <a:pos x="258" y="0"/>
                  </a:cxn>
                  <a:cxn ang="0">
                    <a:pos x="268" y="3"/>
                  </a:cxn>
                  <a:cxn ang="0">
                    <a:pos x="268" y="2"/>
                  </a:cxn>
                </a:cxnLst>
                <a:rect l="0" t="0" r="r" b="b"/>
                <a:pathLst>
                  <a:path w="314" h="592">
                    <a:moveTo>
                      <a:pt x="268" y="2"/>
                    </a:moveTo>
                    <a:lnTo>
                      <a:pt x="281" y="11"/>
                    </a:lnTo>
                    <a:lnTo>
                      <a:pt x="290" y="21"/>
                    </a:lnTo>
                    <a:lnTo>
                      <a:pt x="299" y="37"/>
                    </a:lnTo>
                    <a:lnTo>
                      <a:pt x="307" y="56"/>
                    </a:lnTo>
                    <a:lnTo>
                      <a:pt x="311" y="78"/>
                    </a:lnTo>
                    <a:lnTo>
                      <a:pt x="313" y="105"/>
                    </a:lnTo>
                    <a:lnTo>
                      <a:pt x="311" y="135"/>
                    </a:lnTo>
                    <a:lnTo>
                      <a:pt x="308" y="165"/>
                    </a:lnTo>
                    <a:lnTo>
                      <a:pt x="305" y="197"/>
                    </a:lnTo>
                    <a:lnTo>
                      <a:pt x="297" y="232"/>
                    </a:lnTo>
                    <a:lnTo>
                      <a:pt x="288" y="268"/>
                    </a:lnTo>
                    <a:lnTo>
                      <a:pt x="279" y="303"/>
                    </a:lnTo>
                    <a:lnTo>
                      <a:pt x="264" y="338"/>
                    </a:lnTo>
                    <a:lnTo>
                      <a:pt x="248" y="375"/>
                    </a:lnTo>
                    <a:lnTo>
                      <a:pt x="233" y="408"/>
                    </a:lnTo>
                    <a:lnTo>
                      <a:pt x="215" y="440"/>
                    </a:lnTo>
                    <a:lnTo>
                      <a:pt x="198" y="469"/>
                    </a:lnTo>
                    <a:lnTo>
                      <a:pt x="179" y="497"/>
                    </a:lnTo>
                    <a:lnTo>
                      <a:pt x="162" y="522"/>
                    </a:lnTo>
                    <a:lnTo>
                      <a:pt x="142" y="543"/>
                    </a:lnTo>
                    <a:lnTo>
                      <a:pt x="122" y="560"/>
                    </a:lnTo>
                    <a:lnTo>
                      <a:pt x="105" y="574"/>
                    </a:lnTo>
                    <a:lnTo>
                      <a:pt x="89" y="583"/>
                    </a:lnTo>
                    <a:lnTo>
                      <a:pt x="70" y="590"/>
                    </a:lnTo>
                    <a:lnTo>
                      <a:pt x="57" y="591"/>
                    </a:lnTo>
                    <a:lnTo>
                      <a:pt x="42" y="585"/>
                    </a:lnTo>
                    <a:lnTo>
                      <a:pt x="30" y="579"/>
                    </a:lnTo>
                    <a:lnTo>
                      <a:pt x="20" y="567"/>
                    </a:lnTo>
                    <a:lnTo>
                      <a:pt x="11" y="551"/>
                    </a:lnTo>
                    <a:lnTo>
                      <a:pt x="5" y="532"/>
                    </a:lnTo>
                    <a:lnTo>
                      <a:pt x="3" y="508"/>
                    </a:lnTo>
                    <a:lnTo>
                      <a:pt x="0" y="484"/>
                    </a:lnTo>
                    <a:lnTo>
                      <a:pt x="0" y="454"/>
                    </a:lnTo>
                    <a:lnTo>
                      <a:pt x="3" y="423"/>
                    </a:lnTo>
                    <a:lnTo>
                      <a:pt x="10" y="390"/>
                    </a:lnTo>
                    <a:lnTo>
                      <a:pt x="17" y="355"/>
                    </a:lnTo>
                    <a:lnTo>
                      <a:pt x="25" y="320"/>
                    </a:lnTo>
                    <a:lnTo>
                      <a:pt x="37" y="284"/>
                    </a:lnTo>
                    <a:lnTo>
                      <a:pt x="50" y="249"/>
                    </a:lnTo>
                    <a:lnTo>
                      <a:pt x="64" y="213"/>
                    </a:lnTo>
                    <a:lnTo>
                      <a:pt x="80" y="179"/>
                    </a:lnTo>
                    <a:lnTo>
                      <a:pt x="98" y="148"/>
                    </a:lnTo>
                    <a:lnTo>
                      <a:pt x="115" y="116"/>
                    </a:lnTo>
                    <a:lnTo>
                      <a:pt x="133" y="90"/>
                    </a:lnTo>
                    <a:lnTo>
                      <a:pt x="153" y="67"/>
                    </a:lnTo>
                    <a:lnTo>
                      <a:pt x="171" y="46"/>
                    </a:lnTo>
                    <a:lnTo>
                      <a:pt x="191" y="28"/>
                    </a:lnTo>
                    <a:lnTo>
                      <a:pt x="209" y="14"/>
                    </a:lnTo>
                    <a:lnTo>
                      <a:pt x="226" y="5"/>
                    </a:lnTo>
                    <a:lnTo>
                      <a:pt x="243" y="0"/>
                    </a:lnTo>
                    <a:lnTo>
                      <a:pt x="258" y="0"/>
                    </a:lnTo>
                    <a:lnTo>
                      <a:pt x="268" y="3"/>
                    </a:lnTo>
                    <a:lnTo>
                      <a:pt x="268" y="2"/>
                    </a:lnTo>
                  </a:path>
                </a:pathLst>
              </a:custGeom>
              <a:solidFill>
                <a:srgbClr val="1060C0"/>
              </a:solidFill>
              <a:ln w="12700" cap="rnd" cmpd="sng">
                <a:solidFill>
                  <a:srgbClr val="106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13" name="Freeform 65"/>
              <p:cNvSpPr>
                <a:spLocks/>
              </p:cNvSpPr>
              <p:nvPr/>
            </p:nvSpPr>
            <p:spPr bwMode="auto">
              <a:xfrm>
                <a:off x="1220" y="1161"/>
                <a:ext cx="278" cy="568"/>
              </a:xfrm>
              <a:custGeom>
                <a:avLst/>
                <a:gdLst/>
                <a:ahLst/>
                <a:cxnLst>
                  <a:cxn ang="0">
                    <a:pos x="257" y="3"/>
                  </a:cxn>
                  <a:cxn ang="0">
                    <a:pos x="269" y="11"/>
                  </a:cxn>
                  <a:cxn ang="0">
                    <a:pos x="278" y="21"/>
                  </a:cxn>
                  <a:cxn ang="0">
                    <a:pos x="287" y="37"/>
                  </a:cxn>
                  <a:cxn ang="0">
                    <a:pos x="294" y="54"/>
                  </a:cxn>
                  <a:cxn ang="0">
                    <a:pos x="297" y="76"/>
                  </a:cxn>
                  <a:cxn ang="0">
                    <a:pos x="300" y="101"/>
                  </a:cxn>
                  <a:cxn ang="0">
                    <a:pos x="300" y="130"/>
                  </a:cxn>
                  <a:cxn ang="0">
                    <a:pos x="295" y="159"/>
                  </a:cxn>
                  <a:cxn ang="0">
                    <a:pos x="292" y="189"/>
                  </a:cxn>
                  <a:cxn ang="0">
                    <a:pos x="285" y="224"/>
                  </a:cxn>
                  <a:cxn ang="0">
                    <a:pos x="277" y="259"/>
                  </a:cxn>
                  <a:cxn ang="0">
                    <a:pos x="266" y="291"/>
                  </a:cxn>
                  <a:cxn ang="0">
                    <a:pos x="254" y="326"/>
                  </a:cxn>
                  <a:cxn ang="0">
                    <a:pos x="239" y="361"/>
                  </a:cxn>
                  <a:cxn ang="0">
                    <a:pos x="223" y="393"/>
                  </a:cxn>
                  <a:cxn ang="0">
                    <a:pos x="207" y="423"/>
                  </a:cxn>
                  <a:cxn ang="0">
                    <a:pos x="190" y="452"/>
                  </a:cxn>
                  <a:cxn ang="0">
                    <a:pos x="172" y="478"/>
                  </a:cxn>
                  <a:cxn ang="0">
                    <a:pos x="154" y="502"/>
                  </a:cxn>
                  <a:cxn ang="0">
                    <a:pos x="136" y="522"/>
                  </a:cxn>
                  <a:cxn ang="0">
                    <a:pos x="119" y="537"/>
                  </a:cxn>
                  <a:cxn ang="0">
                    <a:pos x="100" y="552"/>
                  </a:cxn>
                  <a:cxn ang="0">
                    <a:pos x="84" y="560"/>
                  </a:cxn>
                  <a:cxn ang="0">
                    <a:pos x="67" y="567"/>
                  </a:cxn>
                  <a:cxn ang="0">
                    <a:pos x="53" y="566"/>
                  </a:cxn>
                  <a:cxn ang="0">
                    <a:pos x="41" y="562"/>
                  </a:cxn>
                  <a:cxn ang="0">
                    <a:pos x="27" y="555"/>
                  </a:cxn>
                  <a:cxn ang="0">
                    <a:pos x="18" y="545"/>
                  </a:cxn>
                  <a:cxn ang="0">
                    <a:pos x="10" y="529"/>
                  </a:cxn>
                  <a:cxn ang="0">
                    <a:pos x="5" y="512"/>
                  </a:cxn>
                  <a:cxn ang="0">
                    <a:pos x="2" y="489"/>
                  </a:cxn>
                  <a:cxn ang="0">
                    <a:pos x="0" y="465"/>
                  </a:cxn>
                  <a:cxn ang="0">
                    <a:pos x="0" y="436"/>
                  </a:cxn>
                  <a:cxn ang="0">
                    <a:pos x="2" y="406"/>
                  </a:cxn>
                  <a:cxn ang="0">
                    <a:pos x="9" y="374"/>
                  </a:cxn>
                  <a:cxn ang="0">
                    <a:pos x="15" y="341"/>
                  </a:cxn>
                  <a:cxn ang="0">
                    <a:pos x="23" y="308"/>
                  </a:cxn>
                  <a:cxn ang="0">
                    <a:pos x="34" y="272"/>
                  </a:cxn>
                  <a:cxn ang="0">
                    <a:pos x="47" y="239"/>
                  </a:cxn>
                  <a:cxn ang="0">
                    <a:pos x="61" y="204"/>
                  </a:cxn>
                  <a:cxn ang="0">
                    <a:pos x="76" y="172"/>
                  </a:cxn>
                  <a:cxn ang="0">
                    <a:pos x="93" y="141"/>
                  </a:cxn>
                  <a:cxn ang="0">
                    <a:pos x="109" y="112"/>
                  </a:cxn>
                  <a:cxn ang="0">
                    <a:pos x="128" y="86"/>
                  </a:cxn>
                  <a:cxn ang="0">
                    <a:pos x="145" y="63"/>
                  </a:cxn>
                  <a:cxn ang="0">
                    <a:pos x="163" y="45"/>
                  </a:cxn>
                  <a:cxn ang="0">
                    <a:pos x="182" y="28"/>
                  </a:cxn>
                  <a:cxn ang="0">
                    <a:pos x="199" y="14"/>
                  </a:cxn>
                  <a:cxn ang="0">
                    <a:pos x="215" y="5"/>
                  </a:cxn>
                  <a:cxn ang="0">
                    <a:pos x="232" y="0"/>
                  </a:cxn>
                  <a:cxn ang="0">
                    <a:pos x="246" y="0"/>
                  </a:cxn>
                  <a:cxn ang="0">
                    <a:pos x="256" y="5"/>
                  </a:cxn>
                  <a:cxn ang="0">
                    <a:pos x="257" y="3"/>
                  </a:cxn>
                </a:cxnLst>
                <a:rect l="0" t="0" r="r" b="b"/>
                <a:pathLst>
                  <a:path w="301" h="568">
                    <a:moveTo>
                      <a:pt x="257" y="3"/>
                    </a:moveTo>
                    <a:lnTo>
                      <a:pt x="269" y="11"/>
                    </a:lnTo>
                    <a:lnTo>
                      <a:pt x="278" y="21"/>
                    </a:lnTo>
                    <a:lnTo>
                      <a:pt x="287" y="37"/>
                    </a:lnTo>
                    <a:lnTo>
                      <a:pt x="294" y="54"/>
                    </a:lnTo>
                    <a:lnTo>
                      <a:pt x="297" y="76"/>
                    </a:lnTo>
                    <a:lnTo>
                      <a:pt x="300" y="101"/>
                    </a:lnTo>
                    <a:lnTo>
                      <a:pt x="300" y="130"/>
                    </a:lnTo>
                    <a:lnTo>
                      <a:pt x="295" y="159"/>
                    </a:lnTo>
                    <a:lnTo>
                      <a:pt x="292" y="189"/>
                    </a:lnTo>
                    <a:lnTo>
                      <a:pt x="285" y="224"/>
                    </a:lnTo>
                    <a:lnTo>
                      <a:pt x="277" y="259"/>
                    </a:lnTo>
                    <a:lnTo>
                      <a:pt x="266" y="291"/>
                    </a:lnTo>
                    <a:lnTo>
                      <a:pt x="254" y="326"/>
                    </a:lnTo>
                    <a:lnTo>
                      <a:pt x="239" y="361"/>
                    </a:lnTo>
                    <a:lnTo>
                      <a:pt x="223" y="393"/>
                    </a:lnTo>
                    <a:lnTo>
                      <a:pt x="207" y="423"/>
                    </a:lnTo>
                    <a:lnTo>
                      <a:pt x="190" y="452"/>
                    </a:lnTo>
                    <a:lnTo>
                      <a:pt x="172" y="478"/>
                    </a:lnTo>
                    <a:lnTo>
                      <a:pt x="154" y="502"/>
                    </a:lnTo>
                    <a:lnTo>
                      <a:pt x="136" y="522"/>
                    </a:lnTo>
                    <a:lnTo>
                      <a:pt x="119" y="537"/>
                    </a:lnTo>
                    <a:lnTo>
                      <a:pt x="100" y="552"/>
                    </a:lnTo>
                    <a:lnTo>
                      <a:pt x="84" y="560"/>
                    </a:lnTo>
                    <a:lnTo>
                      <a:pt x="67" y="567"/>
                    </a:lnTo>
                    <a:lnTo>
                      <a:pt x="53" y="566"/>
                    </a:lnTo>
                    <a:lnTo>
                      <a:pt x="41" y="562"/>
                    </a:lnTo>
                    <a:lnTo>
                      <a:pt x="27" y="555"/>
                    </a:lnTo>
                    <a:lnTo>
                      <a:pt x="18" y="545"/>
                    </a:lnTo>
                    <a:lnTo>
                      <a:pt x="10" y="529"/>
                    </a:lnTo>
                    <a:lnTo>
                      <a:pt x="5" y="512"/>
                    </a:lnTo>
                    <a:lnTo>
                      <a:pt x="2" y="489"/>
                    </a:lnTo>
                    <a:lnTo>
                      <a:pt x="0" y="465"/>
                    </a:lnTo>
                    <a:lnTo>
                      <a:pt x="0" y="436"/>
                    </a:lnTo>
                    <a:lnTo>
                      <a:pt x="2" y="406"/>
                    </a:lnTo>
                    <a:lnTo>
                      <a:pt x="9" y="374"/>
                    </a:lnTo>
                    <a:lnTo>
                      <a:pt x="15" y="341"/>
                    </a:lnTo>
                    <a:lnTo>
                      <a:pt x="23" y="308"/>
                    </a:lnTo>
                    <a:lnTo>
                      <a:pt x="34" y="272"/>
                    </a:lnTo>
                    <a:lnTo>
                      <a:pt x="47" y="239"/>
                    </a:lnTo>
                    <a:lnTo>
                      <a:pt x="61" y="204"/>
                    </a:lnTo>
                    <a:lnTo>
                      <a:pt x="76" y="172"/>
                    </a:lnTo>
                    <a:lnTo>
                      <a:pt x="93" y="141"/>
                    </a:lnTo>
                    <a:lnTo>
                      <a:pt x="109" y="112"/>
                    </a:lnTo>
                    <a:lnTo>
                      <a:pt x="128" y="86"/>
                    </a:lnTo>
                    <a:lnTo>
                      <a:pt x="145" y="63"/>
                    </a:lnTo>
                    <a:lnTo>
                      <a:pt x="163" y="45"/>
                    </a:lnTo>
                    <a:lnTo>
                      <a:pt x="182" y="28"/>
                    </a:lnTo>
                    <a:lnTo>
                      <a:pt x="199" y="14"/>
                    </a:lnTo>
                    <a:lnTo>
                      <a:pt x="215" y="5"/>
                    </a:lnTo>
                    <a:lnTo>
                      <a:pt x="232" y="0"/>
                    </a:lnTo>
                    <a:lnTo>
                      <a:pt x="246" y="0"/>
                    </a:lnTo>
                    <a:lnTo>
                      <a:pt x="256" y="5"/>
                    </a:lnTo>
                    <a:lnTo>
                      <a:pt x="257" y="3"/>
                    </a:lnTo>
                  </a:path>
                </a:pathLst>
              </a:custGeom>
              <a:solidFill>
                <a:srgbClr val="2070C0"/>
              </a:solidFill>
              <a:ln w="12700" cap="rnd" cmpd="sng">
                <a:solidFill>
                  <a:srgbClr val="207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14" name="Freeform 66"/>
              <p:cNvSpPr>
                <a:spLocks/>
              </p:cNvSpPr>
              <p:nvPr/>
            </p:nvSpPr>
            <p:spPr bwMode="auto">
              <a:xfrm>
                <a:off x="1221" y="1176"/>
                <a:ext cx="266" cy="543"/>
              </a:xfrm>
              <a:custGeom>
                <a:avLst/>
                <a:gdLst/>
                <a:ahLst/>
                <a:cxnLst>
                  <a:cxn ang="0">
                    <a:pos x="246" y="1"/>
                  </a:cxn>
                  <a:cxn ang="0">
                    <a:pos x="258" y="10"/>
                  </a:cxn>
                  <a:cxn ang="0">
                    <a:pos x="268" y="20"/>
                  </a:cxn>
                  <a:cxn ang="0">
                    <a:pos x="276" y="36"/>
                  </a:cxn>
                  <a:cxn ang="0">
                    <a:pos x="282" y="53"/>
                  </a:cxn>
                  <a:cxn ang="0">
                    <a:pos x="286" y="73"/>
                  </a:cxn>
                  <a:cxn ang="0">
                    <a:pos x="288" y="96"/>
                  </a:cxn>
                  <a:cxn ang="0">
                    <a:pos x="287" y="124"/>
                  </a:cxn>
                  <a:cxn ang="0">
                    <a:pos x="285" y="152"/>
                  </a:cxn>
                  <a:cxn ang="0">
                    <a:pos x="281" y="182"/>
                  </a:cxn>
                  <a:cxn ang="0">
                    <a:pos x="274" y="214"/>
                  </a:cxn>
                  <a:cxn ang="0">
                    <a:pos x="265" y="247"/>
                  </a:cxn>
                  <a:cxn ang="0">
                    <a:pos x="256" y="280"/>
                  </a:cxn>
                  <a:cxn ang="0">
                    <a:pos x="244" y="312"/>
                  </a:cxn>
                  <a:cxn ang="0">
                    <a:pos x="230" y="345"/>
                  </a:cxn>
                  <a:cxn ang="0">
                    <a:pos x="214" y="375"/>
                  </a:cxn>
                  <a:cxn ang="0">
                    <a:pos x="199" y="404"/>
                  </a:cxn>
                  <a:cxn ang="0">
                    <a:pos x="183" y="432"/>
                  </a:cxn>
                  <a:cxn ang="0">
                    <a:pos x="166" y="458"/>
                  </a:cxn>
                  <a:cxn ang="0">
                    <a:pos x="148" y="480"/>
                  </a:cxn>
                  <a:cxn ang="0">
                    <a:pos x="130" y="498"/>
                  </a:cxn>
                  <a:cxn ang="0">
                    <a:pos x="113" y="514"/>
                  </a:cxn>
                  <a:cxn ang="0">
                    <a:pos x="97" y="528"/>
                  </a:cxn>
                  <a:cxn ang="0">
                    <a:pos x="81" y="536"/>
                  </a:cxn>
                  <a:cxn ang="0">
                    <a:pos x="65" y="542"/>
                  </a:cxn>
                  <a:cxn ang="0">
                    <a:pos x="51" y="542"/>
                  </a:cxn>
                  <a:cxn ang="0">
                    <a:pos x="40" y="538"/>
                  </a:cxn>
                  <a:cxn ang="0">
                    <a:pos x="27" y="532"/>
                  </a:cxn>
                  <a:cxn ang="0">
                    <a:pos x="19" y="522"/>
                  </a:cxn>
                  <a:cxn ang="0">
                    <a:pos x="11" y="507"/>
                  </a:cxn>
                  <a:cxn ang="0">
                    <a:pos x="4" y="489"/>
                  </a:cxn>
                  <a:cxn ang="0">
                    <a:pos x="2" y="467"/>
                  </a:cxn>
                  <a:cxn ang="0">
                    <a:pos x="1" y="444"/>
                  </a:cxn>
                  <a:cxn ang="0">
                    <a:pos x="0" y="417"/>
                  </a:cxn>
                  <a:cxn ang="0">
                    <a:pos x="2" y="387"/>
                  </a:cxn>
                  <a:cxn ang="0">
                    <a:pos x="8" y="357"/>
                  </a:cxn>
                  <a:cxn ang="0">
                    <a:pos x="15" y="326"/>
                  </a:cxn>
                  <a:cxn ang="0">
                    <a:pos x="22" y="294"/>
                  </a:cxn>
                  <a:cxn ang="0">
                    <a:pos x="34" y="261"/>
                  </a:cxn>
                  <a:cxn ang="0">
                    <a:pos x="46" y="228"/>
                  </a:cxn>
                  <a:cxn ang="0">
                    <a:pos x="58" y="195"/>
                  </a:cxn>
                  <a:cxn ang="0">
                    <a:pos x="72" y="165"/>
                  </a:cxn>
                  <a:cxn ang="0">
                    <a:pos x="88" y="135"/>
                  </a:cxn>
                  <a:cxn ang="0">
                    <a:pos x="104" y="107"/>
                  </a:cxn>
                  <a:cxn ang="0">
                    <a:pos x="122" y="82"/>
                  </a:cxn>
                  <a:cxn ang="0">
                    <a:pos x="139" y="61"/>
                  </a:cxn>
                  <a:cxn ang="0">
                    <a:pos x="157" y="42"/>
                  </a:cxn>
                  <a:cxn ang="0">
                    <a:pos x="175" y="25"/>
                  </a:cxn>
                  <a:cxn ang="0">
                    <a:pos x="190" y="13"/>
                  </a:cxn>
                  <a:cxn ang="0">
                    <a:pos x="208" y="5"/>
                  </a:cxn>
                  <a:cxn ang="0">
                    <a:pos x="222" y="0"/>
                  </a:cxn>
                  <a:cxn ang="0">
                    <a:pos x="236" y="0"/>
                  </a:cxn>
                  <a:cxn ang="0">
                    <a:pos x="246" y="4"/>
                  </a:cxn>
                  <a:cxn ang="0">
                    <a:pos x="246" y="1"/>
                  </a:cxn>
                </a:cxnLst>
                <a:rect l="0" t="0" r="r" b="b"/>
                <a:pathLst>
                  <a:path w="289" h="543">
                    <a:moveTo>
                      <a:pt x="246" y="1"/>
                    </a:moveTo>
                    <a:lnTo>
                      <a:pt x="258" y="10"/>
                    </a:lnTo>
                    <a:lnTo>
                      <a:pt x="268" y="20"/>
                    </a:lnTo>
                    <a:lnTo>
                      <a:pt x="276" y="36"/>
                    </a:lnTo>
                    <a:lnTo>
                      <a:pt x="282" y="53"/>
                    </a:lnTo>
                    <a:lnTo>
                      <a:pt x="286" y="73"/>
                    </a:lnTo>
                    <a:lnTo>
                      <a:pt x="288" y="96"/>
                    </a:lnTo>
                    <a:lnTo>
                      <a:pt x="287" y="124"/>
                    </a:lnTo>
                    <a:lnTo>
                      <a:pt x="285" y="152"/>
                    </a:lnTo>
                    <a:lnTo>
                      <a:pt x="281" y="182"/>
                    </a:lnTo>
                    <a:lnTo>
                      <a:pt x="274" y="214"/>
                    </a:lnTo>
                    <a:lnTo>
                      <a:pt x="265" y="247"/>
                    </a:lnTo>
                    <a:lnTo>
                      <a:pt x="256" y="280"/>
                    </a:lnTo>
                    <a:lnTo>
                      <a:pt x="244" y="312"/>
                    </a:lnTo>
                    <a:lnTo>
                      <a:pt x="230" y="345"/>
                    </a:lnTo>
                    <a:lnTo>
                      <a:pt x="214" y="375"/>
                    </a:lnTo>
                    <a:lnTo>
                      <a:pt x="199" y="404"/>
                    </a:lnTo>
                    <a:lnTo>
                      <a:pt x="183" y="432"/>
                    </a:lnTo>
                    <a:lnTo>
                      <a:pt x="166" y="458"/>
                    </a:lnTo>
                    <a:lnTo>
                      <a:pt x="148" y="480"/>
                    </a:lnTo>
                    <a:lnTo>
                      <a:pt x="130" y="498"/>
                    </a:lnTo>
                    <a:lnTo>
                      <a:pt x="113" y="514"/>
                    </a:lnTo>
                    <a:lnTo>
                      <a:pt x="97" y="528"/>
                    </a:lnTo>
                    <a:lnTo>
                      <a:pt x="81" y="536"/>
                    </a:lnTo>
                    <a:lnTo>
                      <a:pt x="65" y="542"/>
                    </a:lnTo>
                    <a:lnTo>
                      <a:pt x="51" y="542"/>
                    </a:lnTo>
                    <a:lnTo>
                      <a:pt x="40" y="538"/>
                    </a:lnTo>
                    <a:lnTo>
                      <a:pt x="27" y="532"/>
                    </a:lnTo>
                    <a:lnTo>
                      <a:pt x="19" y="522"/>
                    </a:lnTo>
                    <a:lnTo>
                      <a:pt x="11" y="507"/>
                    </a:lnTo>
                    <a:lnTo>
                      <a:pt x="4" y="489"/>
                    </a:lnTo>
                    <a:lnTo>
                      <a:pt x="2" y="467"/>
                    </a:lnTo>
                    <a:lnTo>
                      <a:pt x="1" y="444"/>
                    </a:lnTo>
                    <a:lnTo>
                      <a:pt x="0" y="417"/>
                    </a:lnTo>
                    <a:lnTo>
                      <a:pt x="2" y="387"/>
                    </a:lnTo>
                    <a:lnTo>
                      <a:pt x="8" y="357"/>
                    </a:lnTo>
                    <a:lnTo>
                      <a:pt x="15" y="326"/>
                    </a:lnTo>
                    <a:lnTo>
                      <a:pt x="22" y="294"/>
                    </a:lnTo>
                    <a:lnTo>
                      <a:pt x="34" y="261"/>
                    </a:lnTo>
                    <a:lnTo>
                      <a:pt x="46" y="228"/>
                    </a:lnTo>
                    <a:lnTo>
                      <a:pt x="58" y="195"/>
                    </a:lnTo>
                    <a:lnTo>
                      <a:pt x="72" y="165"/>
                    </a:lnTo>
                    <a:lnTo>
                      <a:pt x="88" y="135"/>
                    </a:lnTo>
                    <a:lnTo>
                      <a:pt x="104" y="107"/>
                    </a:lnTo>
                    <a:lnTo>
                      <a:pt x="122" y="82"/>
                    </a:lnTo>
                    <a:lnTo>
                      <a:pt x="139" y="61"/>
                    </a:lnTo>
                    <a:lnTo>
                      <a:pt x="157" y="42"/>
                    </a:lnTo>
                    <a:lnTo>
                      <a:pt x="175" y="25"/>
                    </a:lnTo>
                    <a:lnTo>
                      <a:pt x="190" y="13"/>
                    </a:lnTo>
                    <a:lnTo>
                      <a:pt x="208" y="5"/>
                    </a:lnTo>
                    <a:lnTo>
                      <a:pt x="222" y="0"/>
                    </a:lnTo>
                    <a:lnTo>
                      <a:pt x="236" y="0"/>
                    </a:lnTo>
                    <a:lnTo>
                      <a:pt x="246" y="4"/>
                    </a:lnTo>
                    <a:lnTo>
                      <a:pt x="246" y="1"/>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15" name="Freeform 67"/>
              <p:cNvSpPr>
                <a:spLocks/>
              </p:cNvSpPr>
              <p:nvPr/>
            </p:nvSpPr>
            <p:spPr bwMode="auto">
              <a:xfrm>
                <a:off x="1222" y="1191"/>
                <a:ext cx="255" cy="518"/>
              </a:xfrm>
              <a:custGeom>
                <a:avLst/>
                <a:gdLst/>
                <a:ahLst/>
                <a:cxnLst>
                  <a:cxn ang="0">
                    <a:pos x="237" y="1"/>
                  </a:cxn>
                  <a:cxn ang="0">
                    <a:pos x="248" y="9"/>
                  </a:cxn>
                  <a:cxn ang="0">
                    <a:pos x="257" y="19"/>
                  </a:cxn>
                  <a:cxn ang="0">
                    <a:pos x="263" y="33"/>
                  </a:cxn>
                  <a:cxn ang="0">
                    <a:pos x="271" y="50"/>
                  </a:cxn>
                  <a:cxn ang="0">
                    <a:pos x="275" y="69"/>
                  </a:cxn>
                  <a:cxn ang="0">
                    <a:pos x="276" y="93"/>
                  </a:cxn>
                  <a:cxn ang="0">
                    <a:pos x="276" y="119"/>
                  </a:cxn>
                  <a:cxn ang="0">
                    <a:pos x="273" y="146"/>
                  </a:cxn>
                  <a:cxn ang="0">
                    <a:pos x="269" y="174"/>
                  </a:cxn>
                  <a:cxn ang="0">
                    <a:pos x="263" y="206"/>
                  </a:cxn>
                  <a:cxn ang="0">
                    <a:pos x="254" y="236"/>
                  </a:cxn>
                  <a:cxn ang="0">
                    <a:pos x="246" y="268"/>
                  </a:cxn>
                  <a:cxn ang="0">
                    <a:pos x="234" y="299"/>
                  </a:cxn>
                  <a:cxn ang="0">
                    <a:pos x="221" y="330"/>
                  </a:cxn>
                  <a:cxn ang="0">
                    <a:pos x="205" y="358"/>
                  </a:cxn>
                  <a:cxn ang="0">
                    <a:pos x="190" y="387"/>
                  </a:cxn>
                  <a:cxn ang="0">
                    <a:pos x="176" y="413"/>
                  </a:cxn>
                  <a:cxn ang="0">
                    <a:pos x="158" y="436"/>
                  </a:cxn>
                  <a:cxn ang="0">
                    <a:pos x="143" y="459"/>
                  </a:cxn>
                  <a:cxn ang="0">
                    <a:pos x="126" y="476"/>
                  </a:cxn>
                  <a:cxn ang="0">
                    <a:pos x="110" y="491"/>
                  </a:cxn>
                  <a:cxn ang="0">
                    <a:pos x="94" y="504"/>
                  </a:cxn>
                  <a:cxn ang="0">
                    <a:pos x="78" y="512"/>
                  </a:cxn>
                  <a:cxn ang="0">
                    <a:pos x="62" y="517"/>
                  </a:cxn>
                  <a:cxn ang="0">
                    <a:pos x="51" y="517"/>
                  </a:cxn>
                  <a:cxn ang="0">
                    <a:pos x="39" y="513"/>
                  </a:cxn>
                  <a:cxn ang="0">
                    <a:pos x="26" y="507"/>
                  </a:cxn>
                  <a:cxn ang="0">
                    <a:pos x="18" y="498"/>
                  </a:cxn>
                  <a:cxn ang="0">
                    <a:pos x="10" y="483"/>
                  </a:cxn>
                  <a:cxn ang="0">
                    <a:pos x="5" y="466"/>
                  </a:cxn>
                  <a:cxn ang="0">
                    <a:pos x="3" y="446"/>
                  </a:cxn>
                  <a:cxn ang="0">
                    <a:pos x="1" y="424"/>
                  </a:cxn>
                  <a:cxn ang="0">
                    <a:pos x="0" y="398"/>
                  </a:cxn>
                  <a:cxn ang="0">
                    <a:pos x="3" y="371"/>
                  </a:cxn>
                  <a:cxn ang="0">
                    <a:pos x="7" y="340"/>
                  </a:cxn>
                  <a:cxn ang="0">
                    <a:pos x="15" y="311"/>
                  </a:cxn>
                  <a:cxn ang="0">
                    <a:pos x="22" y="280"/>
                  </a:cxn>
                  <a:cxn ang="0">
                    <a:pos x="32" y="248"/>
                  </a:cxn>
                  <a:cxn ang="0">
                    <a:pos x="44" y="217"/>
                  </a:cxn>
                  <a:cxn ang="0">
                    <a:pos x="56" y="186"/>
                  </a:cxn>
                  <a:cxn ang="0">
                    <a:pos x="69" y="157"/>
                  </a:cxn>
                  <a:cxn ang="0">
                    <a:pos x="85" y="127"/>
                  </a:cxn>
                  <a:cxn ang="0">
                    <a:pos x="101" y="101"/>
                  </a:cxn>
                  <a:cxn ang="0">
                    <a:pos x="117" y="78"/>
                  </a:cxn>
                  <a:cxn ang="0">
                    <a:pos x="134" y="56"/>
                  </a:cxn>
                  <a:cxn ang="0">
                    <a:pos x="150" y="39"/>
                  </a:cxn>
                  <a:cxn ang="0">
                    <a:pos x="167" y="23"/>
                  </a:cxn>
                  <a:cxn ang="0">
                    <a:pos x="182" y="13"/>
                  </a:cxn>
                  <a:cxn ang="0">
                    <a:pos x="198" y="4"/>
                  </a:cxn>
                  <a:cxn ang="0">
                    <a:pos x="213" y="0"/>
                  </a:cxn>
                  <a:cxn ang="0">
                    <a:pos x="226" y="0"/>
                  </a:cxn>
                  <a:cxn ang="0">
                    <a:pos x="237" y="4"/>
                  </a:cxn>
                  <a:cxn ang="0">
                    <a:pos x="237" y="1"/>
                  </a:cxn>
                </a:cxnLst>
                <a:rect l="0" t="0" r="r" b="b"/>
                <a:pathLst>
                  <a:path w="277" h="518">
                    <a:moveTo>
                      <a:pt x="237" y="1"/>
                    </a:moveTo>
                    <a:lnTo>
                      <a:pt x="248" y="9"/>
                    </a:lnTo>
                    <a:lnTo>
                      <a:pt x="257" y="19"/>
                    </a:lnTo>
                    <a:lnTo>
                      <a:pt x="263" y="33"/>
                    </a:lnTo>
                    <a:lnTo>
                      <a:pt x="271" y="50"/>
                    </a:lnTo>
                    <a:lnTo>
                      <a:pt x="275" y="69"/>
                    </a:lnTo>
                    <a:lnTo>
                      <a:pt x="276" y="93"/>
                    </a:lnTo>
                    <a:lnTo>
                      <a:pt x="276" y="119"/>
                    </a:lnTo>
                    <a:lnTo>
                      <a:pt x="273" y="146"/>
                    </a:lnTo>
                    <a:lnTo>
                      <a:pt x="269" y="174"/>
                    </a:lnTo>
                    <a:lnTo>
                      <a:pt x="263" y="206"/>
                    </a:lnTo>
                    <a:lnTo>
                      <a:pt x="254" y="236"/>
                    </a:lnTo>
                    <a:lnTo>
                      <a:pt x="246" y="268"/>
                    </a:lnTo>
                    <a:lnTo>
                      <a:pt x="234" y="299"/>
                    </a:lnTo>
                    <a:lnTo>
                      <a:pt x="221" y="330"/>
                    </a:lnTo>
                    <a:lnTo>
                      <a:pt x="205" y="358"/>
                    </a:lnTo>
                    <a:lnTo>
                      <a:pt x="190" y="387"/>
                    </a:lnTo>
                    <a:lnTo>
                      <a:pt x="176" y="413"/>
                    </a:lnTo>
                    <a:lnTo>
                      <a:pt x="158" y="436"/>
                    </a:lnTo>
                    <a:lnTo>
                      <a:pt x="143" y="459"/>
                    </a:lnTo>
                    <a:lnTo>
                      <a:pt x="126" y="476"/>
                    </a:lnTo>
                    <a:lnTo>
                      <a:pt x="110" y="491"/>
                    </a:lnTo>
                    <a:lnTo>
                      <a:pt x="94" y="504"/>
                    </a:lnTo>
                    <a:lnTo>
                      <a:pt x="78" y="512"/>
                    </a:lnTo>
                    <a:lnTo>
                      <a:pt x="62" y="517"/>
                    </a:lnTo>
                    <a:lnTo>
                      <a:pt x="51" y="517"/>
                    </a:lnTo>
                    <a:lnTo>
                      <a:pt x="39" y="513"/>
                    </a:lnTo>
                    <a:lnTo>
                      <a:pt x="26" y="507"/>
                    </a:lnTo>
                    <a:lnTo>
                      <a:pt x="18" y="498"/>
                    </a:lnTo>
                    <a:lnTo>
                      <a:pt x="10" y="483"/>
                    </a:lnTo>
                    <a:lnTo>
                      <a:pt x="5" y="466"/>
                    </a:lnTo>
                    <a:lnTo>
                      <a:pt x="3" y="446"/>
                    </a:lnTo>
                    <a:lnTo>
                      <a:pt x="1" y="424"/>
                    </a:lnTo>
                    <a:lnTo>
                      <a:pt x="0" y="398"/>
                    </a:lnTo>
                    <a:lnTo>
                      <a:pt x="3" y="371"/>
                    </a:lnTo>
                    <a:lnTo>
                      <a:pt x="7" y="340"/>
                    </a:lnTo>
                    <a:lnTo>
                      <a:pt x="15" y="311"/>
                    </a:lnTo>
                    <a:lnTo>
                      <a:pt x="22" y="280"/>
                    </a:lnTo>
                    <a:lnTo>
                      <a:pt x="32" y="248"/>
                    </a:lnTo>
                    <a:lnTo>
                      <a:pt x="44" y="217"/>
                    </a:lnTo>
                    <a:lnTo>
                      <a:pt x="56" y="186"/>
                    </a:lnTo>
                    <a:lnTo>
                      <a:pt x="69" y="157"/>
                    </a:lnTo>
                    <a:lnTo>
                      <a:pt x="85" y="127"/>
                    </a:lnTo>
                    <a:lnTo>
                      <a:pt x="101" y="101"/>
                    </a:lnTo>
                    <a:lnTo>
                      <a:pt x="117" y="78"/>
                    </a:lnTo>
                    <a:lnTo>
                      <a:pt x="134" y="56"/>
                    </a:lnTo>
                    <a:lnTo>
                      <a:pt x="150" y="39"/>
                    </a:lnTo>
                    <a:lnTo>
                      <a:pt x="167" y="23"/>
                    </a:lnTo>
                    <a:lnTo>
                      <a:pt x="182" y="13"/>
                    </a:lnTo>
                    <a:lnTo>
                      <a:pt x="198" y="4"/>
                    </a:lnTo>
                    <a:lnTo>
                      <a:pt x="213" y="0"/>
                    </a:lnTo>
                    <a:lnTo>
                      <a:pt x="226" y="0"/>
                    </a:lnTo>
                    <a:lnTo>
                      <a:pt x="237" y="4"/>
                    </a:lnTo>
                    <a:lnTo>
                      <a:pt x="237" y="1"/>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16" name="Freeform 68"/>
              <p:cNvSpPr>
                <a:spLocks/>
              </p:cNvSpPr>
              <p:nvPr/>
            </p:nvSpPr>
            <p:spPr bwMode="auto">
              <a:xfrm>
                <a:off x="1224" y="1205"/>
                <a:ext cx="244" cy="496"/>
              </a:xfrm>
              <a:custGeom>
                <a:avLst/>
                <a:gdLst/>
                <a:ahLst/>
                <a:cxnLst>
                  <a:cxn ang="0">
                    <a:pos x="225" y="1"/>
                  </a:cxn>
                  <a:cxn ang="0">
                    <a:pos x="234" y="9"/>
                  </a:cxn>
                  <a:cxn ang="0">
                    <a:pos x="243" y="19"/>
                  </a:cxn>
                  <a:cxn ang="0">
                    <a:pos x="251" y="32"/>
                  </a:cxn>
                  <a:cxn ang="0">
                    <a:pos x="257" y="49"/>
                  </a:cxn>
                  <a:cxn ang="0">
                    <a:pos x="260" y="67"/>
                  </a:cxn>
                  <a:cxn ang="0">
                    <a:pos x="263" y="89"/>
                  </a:cxn>
                  <a:cxn ang="0">
                    <a:pos x="261" y="113"/>
                  </a:cxn>
                  <a:cxn ang="0">
                    <a:pos x="260" y="140"/>
                  </a:cxn>
                  <a:cxn ang="0">
                    <a:pos x="257" y="166"/>
                  </a:cxn>
                  <a:cxn ang="0">
                    <a:pos x="250" y="197"/>
                  </a:cxn>
                  <a:cxn ang="0">
                    <a:pos x="242" y="226"/>
                  </a:cxn>
                  <a:cxn ang="0">
                    <a:pos x="234" y="255"/>
                  </a:cxn>
                  <a:cxn ang="0">
                    <a:pos x="222" y="285"/>
                  </a:cxn>
                  <a:cxn ang="0">
                    <a:pos x="209" y="315"/>
                  </a:cxn>
                  <a:cxn ang="0">
                    <a:pos x="195" y="343"/>
                  </a:cxn>
                  <a:cxn ang="0">
                    <a:pos x="181" y="369"/>
                  </a:cxn>
                  <a:cxn ang="0">
                    <a:pos x="166" y="394"/>
                  </a:cxn>
                  <a:cxn ang="0">
                    <a:pos x="150" y="417"/>
                  </a:cxn>
                  <a:cxn ang="0">
                    <a:pos x="135" y="438"/>
                  </a:cxn>
                  <a:cxn ang="0">
                    <a:pos x="120" y="455"/>
                  </a:cxn>
                  <a:cxn ang="0">
                    <a:pos x="103" y="469"/>
                  </a:cxn>
                  <a:cxn ang="0">
                    <a:pos x="88" y="481"/>
                  </a:cxn>
                  <a:cxn ang="0">
                    <a:pos x="74" y="489"/>
                  </a:cxn>
                  <a:cxn ang="0">
                    <a:pos x="59" y="495"/>
                  </a:cxn>
                  <a:cxn ang="0">
                    <a:pos x="47" y="493"/>
                  </a:cxn>
                  <a:cxn ang="0">
                    <a:pos x="35" y="490"/>
                  </a:cxn>
                  <a:cxn ang="0">
                    <a:pos x="24" y="485"/>
                  </a:cxn>
                  <a:cxn ang="0">
                    <a:pos x="16" y="475"/>
                  </a:cxn>
                  <a:cxn ang="0">
                    <a:pos x="9" y="462"/>
                  </a:cxn>
                  <a:cxn ang="0">
                    <a:pos x="4" y="446"/>
                  </a:cxn>
                  <a:cxn ang="0">
                    <a:pos x="0" y="425"/>
                  </a:cxn>
                  <a:cxn ang="0">
                    <a:pos x="0" y="405"/>
                  </a:cxn>
                  <a:cxn ang="0">
                    <a:pos x="0" y="380"/>
                  </a:cxn>
                  <a:cxn ang="0">
                    <a:pos x="1" y="353"/>
                  </a:cxn>
                  <a:cxn ang="0">
                    <a:pos x="6" y="326"/>
                  </a:cxn>
                  <a:cxn ang="0">
                    <a:pos x="12" y="296"/>
                  </a:cxn>
                  <a:cxn ang="0">
                    <a:pos x="19" y="267"/>
                  </a:cxn>
                  <a:cxn ang="0">
                    <a:pos x="29" y="237"/>
                  </a:cxn>
                  <a:cxn ang="0">
                    <a:pos x="39" y="207"/>
                  </a:cxn>
                  <a:cxn ang="0">
                    <a:pos x="52" y="177"/>
                  </a:cxn>
                  <a:cxn ang="0">
                    <a:pos x="65" y="149"/>
                  </a:cxn>
                  <a:cxn ang="0">
                    <a:pos x="79" y="122"/>
                  </a:cxn>
                  <a:cxn ang="0">
                    <a:pos x="94" y="96"/>
                  </a:cxn>
                  <a:cxn ang="0">
                    <a:pos x="109" y="74"/>
                  </a:cxn>
                  <a:cxn ang="0">
                    <a:pos x="126" y="55"/>
                  </a:cxn>
                  <a:cxn ang="0">
                    <a:pos x="141" y="38"/>
                  </a:cxn>
                  <a:cxn ang="0">
                    <a:pos x="158" y="23"/>
                  </a:cxn>
                  <a:cxn ang="0">
                    <a:pos x="172" y="11"/>
                  </a:cxn>
                  <a:cxn ang="0">
                    <a:pos x="188" y="4"/>
                  </a:cxn>
                  <a:cxn ang="0">
                    <a:pos x="202" y="0"/>
                  </a:cxn>
                  <a:cxn ang="0">
                    <a:pos x="214" y="1"/>
                  </a:cxn>
                  <a:cxn ang="0">
                    <a:pos x="223" y="4"/>
                  </a:cxn>
                  <a:cxn ang="0">
                    <a:pos x="225" y="1"/>
                  </a:cxn>
                </a:cxnLst>
                <a:rect l="0" t="0" r="r" b="b"/>
                <a:pathLst>
                  <a:path w="264" h="496">
                    <a:moveTo>
                      <a:pt x="225" y="1"/>
                    </a:moveTo>
                    <a:lnTo>
                      <a:pt x="234" y="9"/>
                    </a:lnTo>
                    <a:lnTo>
                      <a:pt x="243" y="19"/>
                    </a:lnTo>
                    <a:lnTo>
                      <a:pt x="251" y="32"/>
                    </a:lnTo>
                    <a:lnTo>
                      <a:pt x="257" y="49"/>
                    </a:lnTo>
                    <a:lnTo>
                      <a:pt x="260" y="67"/>
                    </a:lnTo>
                    <a:lnTo>
                      <a:pt x="263" y="89"/>
                    </a:lnTo>
                    <a:lnTo>
                      <a:pt x="261" y="113"/>
                    </a:lnTo>
                    <a:lnTo>
                      <a:pt x="260" y="140"/>
                    </a:lnTo>
                    <a:lnTo>
                      <a:pt x="257" y="166"/>
                    </a:lnTo>
                    <a:lnTo>
                      <a:pt x="250" y="197"/>
                    </a:lnTo>
                    <a:lnTo>
                      <a:pt x="242" y="226"/>
                    </a:lnTo>
                    <a:lnTo>
                      <a:pt x="234" y="255"/>
                    </a:lnTo>
                    <a:lnTo>
                      <a:pt x="222" y="285"/>
                    </a:lnTo>
                    <a:lnTo>
                      <a:pt x="209" y="315"/>
                    </a:lnTo>
                    <a:lnTo>
                      <a:pt x="195" y="343"/>
                    </a:lnTo>
                    <a:lnTo>
                      <a:pt x="181" y="369"/>
                    </a:lnTo>
                    <a:lnTo>
                      <a:pt x="166" y="394"/>
                    </a:lnTo>
                    <a:lnTo>
                      <a:pt x="150" y="417"/>
                    </a:lnTo>
                    <a:lnTo>
                      <a:pt x="135" y="438"/>
                    </a:lnTo>
                    <a:lnTo>
                      <a:pt x="120" y="455"/>
                    </a:lnTo>
                    <a:lnTo>
                      <a:pt x="103" y="469"/>
                    </a:lnTo>
                    <a:lnTo>
                      <a:pt x="88" y="481"/>
                    </a:lnTo>
                    <a:lnTo>
                      <a:pt x="74" y="489"/>
                    </a:lnTo>
                    <a:lnTo>
                      <a:pt x="59" y="495"/>
                    </a:lnTo>
                    <a:lnTo>
                      <a:pt x="47" y="493"/>
                    </a:lnTo>
                    <a:lnTo>
                      <a:pt x="35" y="490"/>
                    </a:lnTo>
                    <a:lnTo>
                      <a:pt x="24" y="485"/>
                    </a:lnTo>
                    <a:lnTo>
                      <a:pt x="16" y="475"/>
                    </a:lnTo>
                    <a:lnTo>
                      <a:pt x="9" y="462"/>
                    </a:lnTo>
                    <a:lnTo>
                      <a:pt x="4" y="446"/>
                    </a:lnTo>
                    <a:lnTo>
                      <a:pt x="0" y="425"/>
                    </a:lnTo>
                    <a:lnTo>
                      <a:pt x="0" y="405"/>
                    </a:lnTo>
                    <a:lnTo>
                      <a:pt x="0" y="380"/>
                    </a:lnTo>
                    <a:lnTo>
                      <a:pt x="1" y="353"/>
                    </a:lnTo>
                    <a:lnTo>
                      <a:pt x="6" y="326"/>
                    </a:lnTo>
                    <a:lnTo>
                      <a:pt x="12" y="296"/>
                    </a:lnTo>
                    <a:lnTo>
                      <a:pt x="19" y="267"/>
                    </a:lnTo>
                    <a:lnTo>
                      <a:pt x="29" y="237"/>
                    </a:lnTo>
                    <a:lnTo>
                      <a:pt x="39" y="207"/>
                    </a:lnTo>
                    <a:lnTo>
                      <a:pt x="52" y="177"/>
                    </a:lnTo>
                    <a:lnTo>
                      <a:pt x="65" y="149"/>
                    </a:lnTo>
                    <a:lnTo>
                      <a:pt x="79" y="122"/>
                    </a:lnTo>
                    <a:lnTo>
                      <a:pt x="94" y="96"/>
                    </a:lnTo>
                    <a:lnTo>
                      <a:pt x="109" y="74"/>
                    </a:lnTo>
                    <a:lnTo>
                      <a:pt x="126" y="55"/>
                    </a:lnTo>
                    <a:lnTo>
                      <a:pt x="141" y="38"/>
                    </a:lnTo>
                    <a:lnTo>
                      <a:pt x="158" y="23"/>
                    </a:lnTo>
                    <a:lnTo>
                      <a:pt x="172" y="11"/>
                    </a:lnTo>
                    <a:lnTo>
                      <a:pt x="188" y="4"/>
                    </a:lnTo>
                    <a:lnTo>
                      <a:pt x="202" y="0"/>
                    </a:lnTo>
                    <a:lnTo>
                      <a:pt x="214" y="1"/>
                    </a:lnTo>
                    <a:lnTo>
                      <a:pt x="223" y="4"/>
                    </a:lnTo>
                    <a:lnTo>
                      <a:pt x="225" y="1"/>
                    </a:lnTo>
                  </a:path>
                </a:pathLst>
              </a:custGeom>
              <a:solidFill>
                <a:srgbClr val="4080C0"/>
              </a:solidFill>
              <a:ln w="12700" cap="rnd" cmpd="sng">
                <a:solidFill>
                  <a:srgbClr val="4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17" name="Freeform 69"/>
              <p:cNvSpPr>
                <a:spLocks/>
              </p:cNvSpPr>
              <p:nvPr/>
            </p:nvSpPr>
            <p:spPr bwMode="auto">
              <a:xfrm>
                <a:off x="1225" y="1220"/>
                <a:ext cx="233" cy="471"/>
              </a:xfrm>
              <a:custGeom>
                <a:avLst/>
                <a:gdLst/>
                <a:ahLst/>
                <a:cxnLst>
                  <a:cxn ang="0">
                    <a:pos x="215" y="2"/>
                  </a:cxn>
                  <a:cxn ang="0">
                    <a:pos x="224" y="10"/>
                  </a:cxn>
                  <a:cxn ang="0">
                    <a:pos x="233" y="18"/>
                  </a:cxn>
                  <a:cxn ang="0">
                    <a:pos x="240" y="31"/>
                  </a:cxn>
                  <a:cxn ang="0">
                    <a:pos x="247" y="46"/>
                  </a:cxn>
                  <a:cxn ang="0">
                    <a:pos x="249" y="65"/>
                  </a:cxn>
                  <a:cxn ang="0">
                    <a:pos x="251" y="86"/>
                  </a:cxn>
                  <a:cxn ang="0">
                    <a:pos x="250" y="109"/>
                  </a:cxn>
                  <a:cxn ang="0">
                    <a:pos x="248" y="133"/>
                  </a:cxn>
                  <a:cxn ang="0">
                    <a:pos x="247" y="159"/>
                  </a:cxn>
                  <a:cxn ang="0">
                    <a:pos x="239" y="186"/>
                  </a:cxn>
                  <a:cxn ang="0">
                    <a:pos x="231" y="216"/>
                  </a:cxn>
                  <a:cxn ang="0">
                    <a:pos x="224" y="243"/>
                  </a:cxn>
                  <a:cxn ang="0">
                    <a:pos x="212" y="272"/>
                  </a:cxn>
                  <a:cxn ang="0">
                    <a:pos x="201" y="299"/>
                  </a:cxn>
                  <a:cxn ang="0">
                    <a:pos x="186" y="326"/>
                  </a:cxn>
                  <a:cxn ang="0">
                    <a:pos x="174" y="352"/>
                  </a:cxn>
                  <a:cxn ang="0">
                    <a:pos x="158" y="375"/>
                  </a:cxn>
                  <a:cxn ang="0">
                    <a:pos x="145" y="397"/>
                  </a:cxn>
                  <a:cxn ang="0">
                    <a:pos x="129" y="417"/>
                  </a:cxn>
                  <a:cxn ang="0">
                    <a:pos x="114" y="433"/>
                  </a:cxn>
                  <a:cxn ang="0">
                    <a:pos x="98" y="446"/>
                  </a:cxn>
                  <a:cxn ang="0">
                    <a:pos x="84" y="458"/>
                  </a:cxn>
                  <a:cxn ang="0">
                    <a:pos x="70" y="464"/>
                  </a:cxn>
                  <a:cxn ang="0">
                    <a:pos x="58" y="470"/>
                  </a:cxn>
                  <a:cxn ang="0">
                    <a:pos x="46" y="470"/>
                  </a:cxn>
                  <a:cxn ang="0">
                    <a:pos x="35" y="466"/>
                  </a:cxn>
                  <a:cxn ang="0">
                    <a:pos x="23" y="461"/>
                  </a:cxn>
                  <a:cxn ang="0">
                    <a:pos x="17" y="452"/>
                  </a:cxn>
                  <a:cxn ang="0">
                    <a:pos x="9" y="440"/>
                  </a:cxn>
                  <a:cxn ang="0">
                    <a:pos x="3" y="423"/>
                  </a:cxn>
                  <a:cxn ang="0">
                    <a:pos x="1" y="404"/>
                  </a:cxn>
                  <a:cxn ang="0">
                    <a:pos x="0" y="384"/>
                  </a:cxn>
                  <a:cxn ang="0">
                    <a:pos x="0" y="360"/>
                  </a:cxn>
                  <a:cxn ang="0">
                    <a:pos x="2" y="335"/>
                  </a:cxn>
                  <a:cxn ang="0">
                    <a:pos x="6" y="310"/>
                  </a:cxn>
                  <a:cxn ang="0">
                    <a:pos x="11" y="282"/>
                  </a:cxn>
                  <a:cxn ang="0">
                    <a:pos x="18" y="254"/>
                  </a:cxn>
                  <a:cxn ang="0">
                    <a:pos x="28" y="224"/>
                  </a:cxn>
                  <a:cxn ang="0">
                    <a:pos x="38" y="197"/>
                  </a:cxn>
                  <a:cxn ang="0">
                    <a:pos x="50" y="168"/>
                  </a:cxn>
                  <a:cxn ang="0">
                    <a:pos x="62" y="142"/>
                  </a:cxn>
                  <a:cxn ang="0">
                    <a:pos x="76" y="115"/>
                  </a:cxn>
                  <a:cxn ang="0">
                    <a:pos x="90" y="90"/>
                  </a:cxn>
                  <a:cxn ang="0">
                    <a:pos x="105" y="70"/>
                  </a:cxn>
                  <a:cxn ang="0">
                    <a:pos x="119" y="50"/>
                  </a:cxn>
                  <a:cxn ang="0">
                    <a:pos x="135" y="35"/>
                  </a:cxn>
                  <a:cxn ang="0">
                    <a:pos x="151" y="21"/>
                  </a:cxn>
                  <a:cxn ang="0">
                    <a:pos x="165" y="10"/>
                  </a:cxn>
                  <a:cxn ang="0">
                    <a:pos x="180" y="2"/>
                  </a:cxn>
                  <a:cxn ang="0">
                    <a:pos x="193" y="1"/>
                  </a:cxn>
                  <a:cxn ang="0">
                    <a:pos x="204" y="0"/>
                  </a:cxn>
                  <a:cxn ang="0">
                    <a:pos x="213" y="2"/>
                  </a:cxn>
                  <a:cxn ang="0">
                    <a:pos x="215" y="2"/>
                  </a:cxn>
                </a:cxnLst>
                <a:rect l="0" t="0" r="r" b="b"/>
                <a:pathLst>
                  <a:path w="252" h="471">
                    <a:moveTo>
                      <a:pt x="215" y="2"/>
                    </a:moveTo>
                    <a:lnTo>
                      <a:pt x="224" y="10"/>
                    </a:lnTo>
                    <a:lnTo>
                      <a:pt x="233" y="18"/>
                    </a:lnTo>
                    <a:lnTo>
                      <a:pt x="240" y="31"/>
                    </a:lnTo>
                    <a:lnTo>
                      <a:pt x="247" y="46"/>
                    </a:lnTo>
                    <a:lnTo>
                      <a:pt x="249" y="65"/>
                    </a:lnTo>
                    <a:lnTo>
                      <a:pt x="251" y="86"/>
                    </a:lnTo>
                    <a:lnTo>
                      <a:pt x="250" y="109"/>
                    </a:lnTo>
                    <a:lnTo>
                      <a:pt x="248" y="133"/>
                    </a:lnTo>
                    <a:lnTo>
                      <a:pt x="247" y="159"/>
                    </a:lnTo>
                    <a:lnTo>
                      <a:pt x="239" y="186"/>
                    </a:lnTo>
                    <a:lnTo>
                      <a:pt x="231" y="216"/>
                    </a:lnTo>
                    <a:lnTo>
                      <a:pt x="224" y="243"/>
                    </a:lnTo>
                    <a:lnTo>
                      <a:pt x="212" y="272"/>
                    </a:lnTo>
                    <a:lnTo>
                      <a:pt x="201" y="299"/>
                    </a:lnTo>
                    <a:lnTo>
                      <a:pt x="186" y="326"/>
                    </a:lnTo>
                    <a:lnTo>
                      <a:pt x="174" y="352"/>
                    </a:lnTo>
                    <a:lnTo>
                      <a:pt x="158" y="375"/>
                    </a:lnTo>
                    <a:lnTo>
                      <a:pt x="145" y="397"/>
                    </a:lnTo>
                    <a:lnTo>
                      <a:pt x="129" y="417"/>
                    </a:lnTo>
                    <a:lnTo>
                      <a:pt x="114" y="433"/>
                    </a:lnTo>
                    <a:lnTo>
                      <a:pt x="98" y="446"/>
                    </a:lnTo>
                    <a:lnTo>
                      <a:pt x="84" y="458"/>
                    </a:lnTo>
                    <a:lnTo>
                      <a:pt x="70" y="464"/>
                    </a:lnTo>
                    <a:lnTo>
                      <a:pt x="58" y="470"/>
                    </a:lnTo>
                    <a:lnTo>
                      <a:pt x="46" y="470"/>
                    </a:lnTo>
                    <a:lnTo>
                      <a:pt x="35" y="466"/>
                    </a:lnTo>
                    <a:lnTo>
                      <a:pt x="23" y="461"/>
                    </a:lnTo>
                    <a:lnTo>
                      <a:pt x="17" y="452"/>
                    </a:lnTo>
                    <a:lnTo>
                      <a:pt x="9" y="440"/>
                    </a:lnTo>
                    <a:lnTo>
                      <a:pt x="3" y="423"/>
                    </a:lnTo>
                    <a:lnTo>
                      <a:pt x="1" y="404"/>
                    </a:lnTo>
                    <a:lnTo>
                      <a:pt x="0" y="384"/>
                    </a:lnTo>
                    <a:lnTo>
                      <a:pt x="0" y="360"/>
                    </a:lnTo>
                    <a:lnTo>
                      <a:pt x="2" y="335"/>
                    </a:lnTo>
                    <a:lnTo>
                      <a:pt x="6" y="310"/>
                    </a:lnTo>
                    <a:lnTo>
                      <a:pt x="11" y="282"/>
                    </a:lnTo>
                    <a:lnTo>
                      <a:pt x="18" y="254"/>
                    </a:lnTo>
                    <a:lnTo>
                      <a:pt x="28" y="224"/>
                    </a:lnTo>
                    <a:lnTo>
                      <a:pt x="38" y="197"/>
                    </a:lnTo>
                    <a:lnTo>
                      <a:pt x="50" y="168"/>
                    </a:lnTo>
                    <a:lnTo>
                      <a:pt x="62" y="142"/>
                    </a:lnTo>
                    <a:lnTo>
                      <a:pt x="76" y="115"/>
                    </a:lnTo>
                    <a:lnTo>
                      <a:pt x="90" y="90"/>
                    </a:lnTo>
                    <a:lnTo>
                      <a:pt x="105" y="70"/>
                    </a:lnTo>
                    <a:lnTo>
                      <a:pt x="119" y="50"/>
                    </a:lnTo>
                    <a:lnTo>
                      <a:pt x="135" y="35"/>
                    </a:lnTo>
                    <a:lnTo>
                      <a:pt x="151" y="21"/>
                    </a:lnTo>
                    <a:lnTo>
                      <a:pt x="165" y="10"/>
                    </a:lnTo>
                    <a:lnTo>
                      <a:pt x="180" y="2"/>
                    </a:lnTo>
                    <a:lnTo>
                      <a:pt x="193" y="1"/>
                    </a:lnTo>
                    <a:lnTo>
                      <a:pt x="204" y="0"/>
                    </a:lnTo>
                    <a:lnTo>
                      <a:pt x="213" y="2"/>
                    </a:lnTo>
                    <a:lnTo>
                      <a:pt x="215" y="2"/>
                    </a:lnTo>
                  </a:path>
                </a:pathLst>
              </a:custGeom>
              <a:solidFill>
                <a:srgbClr val="5080C0"/>
              </a:solidFill>
              <a:ln w="12700" cap="rnd" cmpd="sng">
                <a:solidFill>
                  <a:srgbClr val="5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18" name="Freeform 70"/>
              <p:cNvSpPr>
                <a:spLocks/>
              </p:cNvSpPr>
              <p:nvPr/>
            </p:nvSpPr>
            <p:spPr bwMode="auto">
              <a:xfrm>
                <a:off x="1226" y="1234"/>
                <a:ext cx="222" cy="448"/>
              </a:xfrm>
              <a:custGeom>
                <a:avLst/>
                <a:gdLst/>
                <a:ahLst/>
                <a:cxnLst>
                  <a:cxn ang="0">
                    <a:pos x="205" y="1"/>
                  </a:cxn>
                  <a:cxn ang="0">
                    <a:pos x="214" y="9"/>
                  </a:cxn>
                  <a:cxn ang="0">
                    <a:pos x="221" y="18"/>
                  </a:cxn>
                  <a:cxn ang="0">
                    <a:pos x="229" y="30"/>
                  </a:cxn>
                  <a:cxn ang="0">
                    <a:pos x="234" y="45"/>
                  </a:cxn>
                  <a:cxn ang="0">
                    <a:pos x="238" y="61"/>
                  </a:cxn>
                  <a:cxn ang="0">
                    <a:pos x="239" y="82"/>
                  </a:cxn>
                  <a:cxn ang="0">
                    <a:pos x="238" y="105"/>
                  </a:cxn>
                  <a:cxn ang="0">
                    <a:pos x="237" y="128"/>
                  </a:cxn>
                  <a:cxn ang="0">
                    <a:pos x="234" y="151"/>
                  </a:cxn>
                  <a:cxn ang="0">
                    <a:pos x="227" y="178"/>
                  </a:cxn>
                  <a:cxn ang="0">
                    <a:pos x="221" y="206"/>
                  </a:cxn>
                  <a:cxn ang="0">
                    <a:pos x="214" y="233"/>
                  </a:cxn>
                  <a:cxn ang="0">
                    <a:pos x="202" y="258"/>
                  </a:cxn>
                  <a:cxn ang="0">
                    <a:pos x="191" y="285"/>
                  </a:cxn>
                  <a:cxn ang="0">
                    <a:pos x="179" y="310"/>
                  </a:cxn>
                  <a:cxn ang="0">
                    <a:pos x="165" y="334"/>
                  </a:cxn>
                  <a:cxn ang="0">
                    <a:pos x="153" y="357"/>
                  </a:cxn>
                  <a:cxn ang="0">
                    <a:pos x="138" y="378"/>
                  </a:cxn>
                  <a:cxn ang="0">
                    <a:pos x="124" y="396"/>
                  </a:cxn>
                  <a:cxn ang="0">
                    <a:pos x="109" y="411"/>
                  </a:cxn>
                  <a:cxn ang="0">
                    <a:pos x="95" y="424"/>
                  </a:cxn>
                  <a:cxn ang="0">
                    <a:pos x="81" y="434"/>
                  </a:cxn>
                  <a:cxn ang="0">
                    <a:pos x="68" y="440"/>
                  </a:cxn>
                  <a:cxn ang="0">
                    <a:pos x="55" y="447"/>
                  </a:cxn>
                  <a:cxn ang="0">
                    <a:pos x="43" y="446"/>
                  </a:cxn>
                  <a:cxn ang="0">
                    <a:pos x="34" y="443"/>
                  </a:cxn>
                  <a:cxn ang="0">
                    <a:pos x="23" y="438"/>
                  </a:cxn>
                  <a:cxn ang="0">
                    <a:pos x="16" y="429"/>
                  </a:cxn>
                  <a:cxn ang="0">
                    <a:pos x="9" y="417"/>
                  </a:cxn>
                  <a:cxn ang="0">
                    <a:pos x="4" y="402"/>
                  </a:cxn>
                  <a:cxn ang="0">
                    <a:pos x="2" y="385"/>
                  </a:cxn>
                  <a:cxn ang="0">
                    <a:pos x="0" y="365"/>
                  </a:cxn>
                  <a:cxn ang="0">
                    <a:pos x="0" y="342"/>
                  </a:cxn>
                  <a:cxn ang="0">
                    <a:pos x="2" y="318"/>
                  </a:cxn>
                  <a:cxn ang="0">
                    <a:pos x="7" y="294"/>
                  </a:cxn>
                  <a:cxn ang="0">
                    <a:pos x="11" y="267"/>
                  </a:cxn>
                  <a:cxn ang="0">
                    <a:pos x="18" y="242"/>
                  </a:cxn>
                  <a:cxn ang="0">
                    <a:pos x="25" y="213"/>
                  </a:cxn>
                  <a:cxn ang="0">
                    <a:pos x="36" y="186"/>
                  </a:cxn>
                  <a:cxn ang="0">
                    <a:pos x="48" y="160"/>
                  </a:cxn>
                  <a:cxn ang="0">
                    <a:pos x="59" y="134"/>
                  </a:cxn>
                  <a:cxn ang="0">
                    <a:pos x="72" y="110"/>
                  </a:cxn>
                  <a:cxn ang="0">
                    <a:pos x="86" y="86"/>
                  </a:cxn>
                  <a:cxn ang="0">
                    <a:pos x="100" y="66"/>
                  </a:cxn>
                  <a:cxn ang="0">
                    <a:pos x="113" y="49"/>
                  </a:cxn>
                  <a:cxn ang="0">
                    <a:pos x="128" y="34"/>
                  </a:cxn>
                  <a:cxn ang="0">
                    <a:pos x="144" y="20"/>
                  </a:cxn>
                  <a:cxn ang="0">
                    <a:pos x="156" y="11"/>
                  </a:cxn>
                  <a:cxn ang="0">
                    <a:pos x="170" y="3"/>
                  </a:cxn>
                  <a:cxn ang="0">
                    <a:pos x="183" y="0"/>
                  </a:cxn>
                  <a:cxn ang="0">
                    <a:pos x="195" y="1"/>
                  </a:cxn>
                  <a:cxn ang="0">
                    <a:pos x="203" y="3"/>
                  </a:cxn>
                  <a:cxn ang="0">
                    <a:pos x="205" y="1"/>
                  </a:cxn>
                </a:cxnLst>
                <a:rect l="0" t="0" r="r" b="b"/>
                <a:pathLst>
                  <a:path w="240" h="448">
                    <a:moveTo>
                      <a:pt x="205" y="1"/>
                    </a:moveTo>
                    <a:lnTo>
                      <a:pt x="214" y="9"/>
                    </a:lnTo>
                    <a:lnTo>
                      <a:pt x="221" y="18"/>
                    </a:lnTo>
                    <a:lnTo>
                      <a:pt x="229" y="30"/>
                    </a:lnTo>
                    <a:lnTo>
                      <a:pt x="234" y="45"/>
                    </a:lnTo>
                    <a:lnTo>
                      <a:pt x="238" y="61"/>
                    </a:lnTo>
                    <a:lnTo>
                      <a:pt x="239" y="82"/>
                    </a:lnTo>
                    <a:lnTo>
                      <a:pt x="238" y="105"/>
                    </a:lnTo>
                    <a:lnTo>
                      <a:pt x="237" y="128"/>
                    </a:lnTo>
                    <a:lnTo>
                      <a:pt x="234" y="151"/>
                    </a:lnTo>
                    <a:lnTo>
                      <a:pt x="227" y="178"/>
                    </a:lnTo>
                    <a:lnTo>
                      <a:pt x="221" y="206"/>
                    </a:lnTo>
                    <a:lnTo>
                      <a:pt x="214" y="233"/>
                    </a:lnTo>
                    <a:lnTo>
                      <a:pt x="202" y="258"/>
                    </a:lnTo>
                    <a:lnTo>
                      <a:pt x="191" y="285"/>
                    </a:lnTo>
                    <a:lnTo>
                      <a:pt x="179" y="310"/>
                    </a:lnTo>
                    <a:lnTo>
                      <a:pt x="165" y="334"/>
                    </a:lnTo>
                    <a:lnTo>
                      <a:pt x="153" y="357"/>
                    </a:lnTo>
                    <a:lnTo>
                      <a:pt x="138" y="378"/>
                    </a:lnTo>
                    <a:lnTo>
                      <a:pt x="124" y="396"/>
                    </a:lnTo>
                    <a:lnTo>
                      <a:pt x="109" y="411"/>
                    </a:lnTo>
                    <a:lnTo>
                      <a:pt x="95" y="424"/>
                    </a:lnTo>
                    <a:lnTo>
                      <a:pt x="81" y="434"/>
                    </a:lnTo>
                    <a:lnTo>
                      <a:pt x="68" y="440"/>
                    </a:lnTo>
                    <a:lnTo>
                      <a:pt x="55" y="447"/>
                    </a:lnTo>
                    <a:lnTo>
                      <a:pt x="43" y="446"/>
                    </a:lnTo>
                    <a:lnTo>
                      <a:pt x="34" y="443"/>
                    </a:lnTo>
                    <a:lnTo>
                      <a:pt x="23" y="438"/>
                    </a:lnTo>
                    <a:lnTo>
                      <a:pt x="16" y="429"/>
                    </a:lnTo>
                    <a:lnTo>
                      <a:pt x="9" y="417"/>
                    </a:lnTo>
                    <a:lnTo>
                      <a:pt x="4" y="402"/>
                    </a:lnTo>
                    <a:lnTo>
                      <a:pt x="2" y="385"/>
                    </a:lnTo>
                    <a:lnTo>
                      <a:pt x="0" y="365"/>
                    </a:lnTo>
                    <a:lnTo>
                      <a:pt x="0" y="342"/>
                    </a:lnTo>
                    <a:lnTo>
                      <a:pt x="2" y="318"/>
                    </a:lnTo>
                    <a:lnTo>
                      <a:pt x="7" y="294"/>
                    </a:lnTo>
                    <a:lnTo>
                      <a:pt x="11" y="267"/>
                    </a:lnTo>
                    <a:lnTo>
                      <a:pt x="18" y="242"/>
                    </a:lnTo>
                    <a:lnTo>
                      <a:pt x="25" y="213"/>
                    </a:lnTo>
                    <a:lnTo>
                      <a:pt x="36" y="186"/>
                    </a:lnTo>
                    <a:lnTo>
                      <a:pt x="48" y="160"/>
                    </a:lnTo>
                    <a:lnTo>
                      <a:pt x="59" y="134"/>
                    </a:lnTo>
                    <a:lnTo>
                      <a:pt x="72" y="110"/>
                    </a:lnTo>
                    <a:lnTo>
                      <a:pt x="86" y="86"/>
                    </a:lnTo>
                    <a:lnTo>
                      <a:pt x="100" y="66"/>
                    </a:lnTo>
                    <a:lnTo>
                      <a:pt x="113" y="49"/>
                    </a:lnTo>
                    <a:lnTo>
                      <a:pt x="128" y="34"/>
                    </a:lnTo>
                    <a:lnTo>
                      <a:pt x="144" y="20"/>
                    </a:lnTo>
                    <a:lnTo>
                      <a:pt x="156" y="11"/>
                    </a:lnTo>
                    <a:lnTo>
                      <a:pt x="170" y="3"/>
                    </a:lnTo>
                    <a:lnTo>
                      <a:pt x="183" y="0"/>
                    </a:lnTo>
                    <a:lnTo>
                      <a:pt x="195" y="1"/>
                    </a:lnTo>
                    <a:lnTo>
                      <a:pt x="203" y="3"/>
                    </a:lnTo>
                    <a:lnTo>
                      <a:pt x="205" y="1"/>
                    </a:lnTo>
                  </a:path>
                </a:pathLst>
              </a:custGeom>
              <a:solidFill>
                <a:srgbClr val="6080C0"/>
              </a:solidFill>
              <a:ln w="12700" cap="rnd" cmpd="sng">
                <a:solidFill>
                  <a:srgbClr val="6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19" name="Freeform 71"/>
              <p:cNvSpPr>
                <a:spLocks/>
              </p:cNvSpPr>
              <p:nvPr/>
            </p:nvSpPr>
            <p:spPr bwMode="auto">
              <a:xfrm>
                <a:off x="1228" y="1249"/>
                <a:ext cx="210" cy="423"/>
              </a:xfrm>
              <a:custGeom>
                <a:avLst/>
                <a:gdLst/>
                <a:ahLst/>
                <a:cxnLst>
                  <a:cxn ang="0">
                    <a:pos x="192" y="1"/>
                  </a:cxn>
                  <a:cxn ang="0">
                    <a:pos x="201" y="8"/>
                  </a:cxn>
                  <a:cxn ang="0">
                    <a:pos x="209" y="17"/>
                  </a:cxn>
                  <a:cxn ang="0">
                    <a:pos x="216" y="28"/>
                  </a:cxn>
                  <a:cxn ang="0">
                    <a:pos x="221" y="43"/>
                  </a:cxn>
                  <a:cxn ang="0">
                    <a:pos x="224" y="59"/>
                  </a:cxn>
                  <a:cxn ang="0">
                    <a:pos x="227" y="77"/>
                  </a:cxn>
                  <a:cxn ang="0">
                    <a:pos x="227" y="99"/>
                  </a:cxn>
                  <a:cxn ang="0">
                    <a:pos x="224" y="122"/>
                  </a:cxn>
                  <a:cxn ang="0">
                    <a:pos x="222" y="144"/>
                  </a:cxn>
                  <a:cxn ang="0">
                    <a:pos x="215" y="170"/>
                  </a:cxn>
                  <a:cxn ang="0">
                    <a:pos x="209" y="195"/>
                  </a:cxn>
                  <a:cxn ang="0">
                    <a:pos x="201" y="219"/>
                  </a:cxn>
                  <a:cxn ang="0">
                    <a:pos x="191" y="244"/>
                  </a:cxn>
                  <a:cxn ang="0">
                    <a:pos x="181" y="270"/>
                  </a:cxn>
                  <a:cxn ang="0">
                    <a:pos x="169" y="293"/>
                  </a:cxn>
                  <a:cxn ang="0">
                    <a:pos x="157" y="317"/>
                  </a:cxn>
                  <a:cxn ang="0">
                    <a:pos x="145" y="338"/>
                  </a:cxn>
                  <a:cxn ang="0">
                    <a:pos x="131" y="356"/>
                  </a:cxn>
                  <a:cxn ang="0">
                    <a:pos x="117" y="375"/>
                  </a:cxn>
                  <a:cxn ang="0">
                    <a:pos x="103" y="388"/>
                  </a:cxn>
                  <a:cxn ang="0">
                    <a:pos x="89" y="401"/>
                  </a:cxn>
                  <a:cxn ang="0">
                    <a:pos x="78" y="411"/>
                  </a:cxn>
                  <a:cxn ang="0">
                    <a:pos x="63" y="417"/>
                  </a:cxn>
                  <a:cxn ang="0">
                    <a:pos x="52" y="422"/>
                  </a:cxn>
                  <a:cxn ang="0">
                    <a:pos x="40" y="422"/>
                  </a:cxn>
                  <a:cxn ang="0">
                    <a:pos x="31" y="418"/>
                  </a:cxn>
                  <a:cxn ang="0">
                    <a:pos x="21" y="413"/>
                  </a:cxn>
                  <a:cxn ang="0">
                    <a:pos x="15" y="406"/>
                  </a:cxn>
                  <a:cxn ang="0">
                    <a:pos x="8" y="394"/>
                  </a:cxn>
                  <a:cxn ang="0">
                    <a:pos x="3" y="381"/>
                  </a:cxn>
                  <a:cxn ang="0">
                    <a:pos x="1" y="363"/>
                  </a:cxn>
                  <a:cxn ang="0">
                    <a:pos x="0" y="345"/>
                  </a:cxn>
                  <a:cxn ang="0">
                    <a:pos x="0" y="324"/>
                  </a:cxn>
                  <a:cxn ang="0">
                    <a:pos x="1" y="301"/>
                  </a:cxn>
                  <a:cxn ang="0">
                    <a:pos x="5" y="277"/>
                  </a:cxn>
                  <a:cxn ang="0">
                    <a:pos x="10" y="253"/>
                  </a:cxn>
                  <a:cxn ang="0">
                    <a:pos x="16" y="227"/>
                  </a:cxn>
                  <a:cxn ang="0">
                    <a:pos x="25" y="201"/>
                  </a:cxn>
                  <a:cxn ang="0">
                    <a:pos x="34" y="176"/>
                  </a:cxn>
                  <a:cxn ang="0">
                    <a:pos x="44" y="150"/>
                  </a:cxn>
                  <a:cxn ang="0">
                    <a:pos x="55" y="125"/>
                  </a:cxn>
                  <a:cxn ang="0">
                    <a:pos x="69" y="103"/>
                  </a:cxn>
                  <a:cxn ang="0">
                    <a:pos x="79" y="81"/>
                  </a:cxn>
                  <a:cxn ang="0">
                    <a:pos x="94" y="63"/>
                  </a:cxn>
                  <a:cxn ang="0">
                    <a:pos x="107" y="45"/>
                  </a:cxn>
                  <a:cxn ang="0">
                    <a:pos x="121" y="32"/>
                  </a:cxn>
                  <a:cxn ang="0">
                    <a:pos x="135" y="18"/>
                  </a:cxn>
                  <a:cxn ang="0">
                    <a:pos x="148" y="9"/>
                  </a:cxn>
                  <a:cxn ang="0">
                    <a:pos x="160" y="3"/>
                  </a:cxn>
                  <a:cxn ang="0">
                    <a:pos x="173" y="0"/>
                  </a:cxn>
                  <a:cxn ang="0">
                    <a:pos x="183" y="1"/>
                  </a:cxn>
                  <a:cxn ang="0">
                    <a:pos x="191" y="3"/>
                  </a:cxn>
                  <a:cxn ang="0">
                    <a:pos x="192" y="1"/>
                  </a:cxn>
                </a:cxnLst>
                <a:rect l="0" t="0" r="r" b="b"/>
                <a:pathLst>
                  <a:path w="228" h="423">
                    <a:moveTo>
                      <a:pt x="192" y="1"/>
                    </a:moveTo>
                    <a:lnTo>
                      <a:pt x="201" y="8"/>
                    </a:lnTo>
                    <a:lnTo>
                      <a:pt x="209" y="17"/>
                    </a:lnTo>
                    <a:lnTo>
                      <a:pt x="216" y="28"/>
                    </a:lnTo>
                    <a:lnTo>
                      <a:pt x="221" y="43"/>
                    </a:lnTo>
                    <a:lnTo>
                      <a:pt x="224" y="59"/>
                    </a:lnTo>
                    <a:lnTo>
                      <a:pt x="227" y="77"/>
                    </a:lnTo>
                    <a:lnTo>
                      <a:pt x="227" y="99"/>
                    </a:lnTo>
                    <a:lnTo>
                      <a:pt x="224" y="122"/>
                    </a:lnTo>
                    <a:lnTo>
                      <a:pt x="222" y="144"/>
                    </a:lnTo>
                    <a:lnTo>
                      <a:pt x="215" y="170"/>
                    </a:lnTo>
                    <a:lnTo>
                      <a:pt x="209" y="195"/>
                    </a:lnTo>
                    <a:lnTo>
                      <a:pt x="201" y="219"/>
                    </a:lnTo>
                    <a:lnTo>
                      <a:pt x="191" y="244"/>
                    </a:lnTo>
                    <a:lnTo>
                      <a:pt x="181" y="270"/>
                    </a:lnTo>
                    <a:lnTo>
                      <a:pt x="169" y="293"/>
                    </a:lnTo>
                    <a:lnTo>
                      <a:pt x="157" y="317"/>
                    </a:lnTo>
                    <a:lnTo>
                      <a:pt x="145" y="338"/>
                    </a:lnTo>
                    <a:lnTo>
                      <a:pt x="131" y="356"/>
                    </a:lnTo>
                    <a:lnTo>
                      <a:pt x="117" y="375"/>
                    </a:lnTo>
                    <a:lnTo>
                      <a:pt x="103" y="388"/>
                    </a:lnTo>
                    <a:lnTo>
                      <a:pt x="89" y="401"/>
                    </a:lnTo>
                    <a:lnTo>
                      <a:pt x="78" y="411"/>
                    </a:lnTo>
                    <a:lnTo>
                      <a:pt x="63" y="417"/>
                    </a:lnTo>
                    <a:lnTo>
                      <a:pt x="52" y="422"/>
                    </a:lnTo>
                    <a:lnTo>
                      <a:pt x="40" y="422"/>
                    </a:lnTo>
                    <a:lnTo>
                      <a:pt x="31" y="418"/>
                    </a:lnTo>
                    <a:lnTo>
                      <a:pt x="21" y="413"/>
                    </a:lnTo>
                    <a:lnTo>
                      <a:pt x="15" y="406"/>
                    </a:lnTo>
                    <a:lnTo>
                      <a:pt x="8" y="394"/>
                    </a:lnTo>
                    <a:lnTo>
                      <a:pt x="3" y="381"/>
                    </a:lnTo>
                    <a:lnTo>
                      <a:pt x="1" y="363"/>
                    </a:lnTo>
                    <a:lnTo>
                      <a:pt x="0" y="345"/>
                    </a:lnTo>
                    <a:lnTo>
                      <a:pt x="0" y="324"/>
                    </a:lnTo>
                    <a:lnTo>
                      <a:pt x="1" y="301"/>
                    </a:lnTo>
                    <a:lnTo>
                      <a:pt x="5" y="277"/>
                    </a:lnTo>
                    <a:lnTo>
                      <a:pt x="10" y="253"/>
                    </a:lnTo>
                    <a:lnTo>
                      <a:pt x="16" y="227"/>
                    </a:lnTo>
                    <a:lnTo>
                      <a:pt x="25" y="201"/>
                    </a:lnTo>
                    <a:lnTo>
                      <a:pt x="34" y="176"/>
                    </a:lnTo>
                    <a:lnTo>
                      <a:pt x="44" y="150"/>
                    </a:lnTo>
                    <a:lnTo>
                      <a:pt x="55" y="125"/>
                    </a:lnTo>
                    <a:lnTo>
                      <a:pt x="69" y="103"/>
                    </a:lnTo>
                    <a:lnTo>
                      <a:pt x="79" y="81"/>
                    </a:lnTo>
                    <a:lnTo>
                      <a:pt x="94" y="63"/>
                    </a:lnTo>
                    <a:lnTo>
                      <a:pt x="107" y="45"/>
                    </a:lnTo>
                    <a:lnTo>
                      <a:pt x="121" y="32"/>
                    </a:lnTo>
                    <a:lnTo>
                      <a:pt x="135" y="18"/>
                    </a:lnTo>
                    <a:lnTo>
                      <a:pt x="148" y="9"/>
                    </a:lnTo>
                    <a:lnTo>
                      <a:pt x="160" y="3"/>
                    </a:lnTo>
                    <a:lnTo>
                      <a:pt x="173" y="0"/>
                    </a:lnTo>
                    <a:lnTo>
                      <a:pt x="183" y="1"/>
                    </a:lnTo>
                    <a:lnTo>
                      <a:pt x="191" y="3"/>
                    </a:lnTo>
                    <a:lnTo>
                      <a:pt x="192" y="1"/>
                    </a:lnTo>
                  </a:path>
                </a:pathLst>
              </a:custGeom>
              <a:solidFill>
                <a:srgbClr val="60A0C0"/>
              </a:solidFill>
              <a:ln w="12700" cap="rnd" cmpd="sng">
                <a:solidFill>
                  <a:srgbClr val="60A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20" name="Freeform 72"/>
              <p:cNvSpPr>
                <a:spLocks/>
              </p:cNvSpPr>
              <p:nvPr/>
            </p:nvSpPr>
            <p:spPr bwMode="auto">
              <a:xfrm>
                <a:off x="1228" y="1263"/>
                <a:ext cx="200" cy="399"/>
              </a:xfrm>
              <a:custGeom>
                <a:avLst/>
                <a:gdLst/>
                <a:ahLst/>
                <a:cxnLst>
                  <a:cxn ang="0">
                    <a:pos x="183" y="1"/>
                  </a:cxn>
                  <a:cxn ang="0">
                    <a:pos x="192" y="8"/>
                  </a:cxn>
                  <a:cxn ang="0">
                    <a:pos x="198" y="16"/>
                  </a:cxn>
                  <a:cxn ang="0">
                    <a:pos x="206" y="28"/>
                  </a:cxn>
                  <a:cxn ang="0">
                    <a:pos x="210" y="41"/>
                  </a:cxn>
                  <a:cxn ang="0">
                    <a:pos x="214" y="55"/>
                  </a:cxn>
                  <a:cxn ang="0">
                    <a:pos x="216" y="74"/>
                  </a:cxn>
                  <a:cxn ang="0">
                    <a:pos x="215" y="94"/>
                  </a:cxn>
                  <a:cxn ang="0">
                    <a:pos x="214" y="116"/>
                  </a:cxn>
                  <a:cxn ang="0">
                    <a:pos x="212" y="137"/>
                  </a:cxn>
                  <a:cxn ang="0">
                    <a:pos x="206" y="160"/>
                  </a:cxn>
                  <a:cxn ang="0">
                    <a:pos x="200" y="185"/>
                  </a:cxn>
                  <a:cxn ang="0">
                    <a:pos x="192" y="208"/>
                  </a:cxn>
                  <a:cxn ang="0">
                    <a:pos x="183" y="231"/>
                  </a:cxn>
                  <a:cxn ang="0">
                    <a:pos x="173" y="256"/>
                  </a:cxn>
                  <a:cxn ang="0">
                    <a:pos x="162" y="277"/>
                  </a:cxn>
                  <a:cxn ang="0">
                    <a:pos x="151" y="300"/>
                  </a:cxn>
                  <a:cxn ang="0">
                    <a:pos x="137" y="320"/>
                  </a:cxn>
                  <a:cxn ang="0">
                    <a:pos x="125" y="338"/>
                  </a:cxn>
                  <a:cxn ang="0">
                    <a:pos x="112" y="354"/>
                  </a:cxn>
                  <a:cxn ang="0">
                    <a:pos x="99" y="368"/>
                  </a:cxn>
                  <a:cxn ang="0">
                    <a:pos x="87" y="379"/>
                  </a:cxn>
                  <a:cxn ang="0">
                    <a:pos x="73" y="388"/>
                  </a:cxn>
                  <a:cxn ang="0">
                    <a:pos x="62" y="394"/>
                  </a:cxn>
                  <a:cxn ang="0">
                    <a:pos x="50" y="398"/>
                  </a:cxn>
                  <a:cxn ang="0">
                    <a:pos x="40" y="398"/>
                  </a:cxn>
                  <a:cxn ang="0">
                    <a:pos x="31" y="395"/>
                  </a:cxn>
                  <a:cxn ang="0">
                    <a:pos x="22" y="391"/>
                  </a:cxn>
                  <a:cxn ang="0">
                    <a:pos x="16" y="382"/>
                  </a:cxn>
                  <a:cxn ang="0">
                    <a:pos x="9" y="373"/>
                  </a:cxn>
                  <a:cxn ang="0">
                    <a:pos x="5" y="358"/>
                  </a:cxn>
                  <a:cxn ang="0">
                    <a:pos x="3" y="342"/>
                  </a:cxn>
                  <a:cxn ang="0">
                    <a:pos x="1" y="326"/>
                  </a:cxn>
                  <a:cxn ang="0">
                    <a:pos x="0" y="305"/>
                  </a:cxn>
                  <a:cxn ang="0">
                    <a:pos x="2" y="285"/>
                  </a:cxn>
                  <a:cxn ang="0">
                    <a:pos x="6" y="261"/>
                  </a:cxn>
                  <a:cxn ang="0">
                    <a:pos x="11" y="238"/>
                  </a:cxn>
                  <a:cxn ang="0">
                    <a:pos x="16" y="214"/>
                  </a:cxn>
                  <a:cxn ang="0">
                    <a:pos x="25" y="189"/>
                  </a:cxn>
                  <a:cxn ang="0">
                    <a:pos x="34" y="166"/>
                  </a:cxn>
                  <a:cxn ang="0">
                    <a:pos x="43" y="141"/>
                  </a:cxn>
                  <a:cxn ang="0">
                    <a:pos x="53" y="119"/>
                  </a:cxn>
                  <a:cxn ang="0">
                    <a:pos x="64" y="97"/>
                  </a:cxn>
                  <a:cxn ang="0">
                    <a:pos x="78" y="76"/>
                  </a:cxn>
                  <a:cxn ang="0">
                    <a:pos x="89" y="59"/>
                  </a:cxn>
                  <a:cxn ang="0">
                    <a:pos x="102" y="43"/>
                  </a:cxn>
                  <a:cxn ang="0">
                    <a:pos x="114" y="29"/>
                  </a:cxn>
                  <a:cxn ang="0">
                    <a:pos x="128" y="18"/>
                  </a:cxn>
                  <a:cxn ang="0">
                    <a:pos x="140" y="9"/>
                  </a:cxn>
                  <a:cxn ang="0">
                    <a:pos x="154" y="3"/>
                  </a:cxn>
                  <a:cxn ang="0">
                    <a:pos x="164" y="0"/>
                  </a:cxn>
                  <a:cxn ang="0">
                    <a:pos x="175" y="0"/>
                  </a:cxn>
                  <a:cxn ang="0">
                    <a:pos x="182" y="3"/>
                  </a:cxn>
                  <a:cxn ang="0">
                    <a:pos x="183" y="1"/>
                  </a:cxn>
                </a:cxnLst>
                <a:rect l="0" t="0" r="r" b="b"/>
                <a:pathLst>
                  <a:path w="217" h="399">
                    <a:moveTo>
                      <a:pt x="183" y="1"/>
                    </a:moveTo>
                    <a:lnTo>
                      <a:pt x="192" y="8"/>
                    </a:lnTo>
                    <a:lnTo>
                      <a:pt x="198" y="16"/>
                    </a:lnTo>
                    <a:lnTo>
                      <a:pt x="206" y="28"/>
                    </a:lnTo>
                    <a:lnTo>
                      <a:pt x="210" y="41"/>
                    </a:lnTo>
                    <a:lnTo>
                      <a:pt x="214" y="55"/>
                    </a:lnTo>
                    <a:lnTo>
                      <a:pt x="216" y="74"/>
                    </a:lnTo>
                    <a:lnTo>
                      <a:pt x="215" y="94"/>
                    </a:lnTo>
                    <a:lnTo>
                      <a:pt x="214" y="116"/>
                    </a:lnTo>
                    <a:lnTo>
                      <a:pt x="212" y="137"/>
                    </a:lnTo>
                    <a:lnTo>
                      <a:pt x="206" y="160"/>
                    </a:lnTo>
                    <a:lnTo>
                      <a:pt x="200" y="185"/>
                    </a:lnTo>
                    <a:lnTo>
                      <a:pt x="192" y="208"/>
                    </a:lnTo>
                    <a:lnTo>
                      <a:pt x="183" y="231"/>
                    </a:lnTo>
                    <a:lnTo>
                      <a:pt x="173" y="256"/>
                    </a:lnTo>
                    <a:lnTo>
                      <a:pt x="162" y="277"/>
                    </a:lnTo>
                    <a:lnTo>
                      <a:pt x="151" y="300"/>
                    </a:lnTo>
                    <a:lnTo>
                      <a:pt x="137" y="320"/>
                    </a:lnTo>
                    <a:lnTo>
                      <a:pt x="125" y="338"/>
                    </a:lnTo>
                    <a:lnTo>
                      <a:pt x="112" y="354"/>
                    </a:lnTo>
                    <a:lnTo>
                      <a:pt x="99" y="368"/>
                    </a:lnTo>
                    <a:lnTo>
                      <a:pt x="87" y="379"/>
                    </a:lnTo>
                    <a:lnTo>
                      <a:pt x="73" y="388"/>
                    </a:lnTo>
                    <a:lnTo>
                      <a:pt x="62" y="394"/>
                    </a:lnTo>
                    <a:lnTo>
                      <a:pt x="50" y="398"/>
                    </a:lnTo>
                    <a:lnTo>
                      <a:pt x="40" y="398"/>
                    </a:lnTo>
                    <a:lnTo>
                      <a:pt x="31" y="395"/>
                    </a:lnTo>
                    <a:lnTo>
                      <a:pt x="22" y="391"/>
                    </a:lnTo>
                    <a:lnTo>
                      <a:pt x="16" y="382"/>
                    </a:lnTo>
                    <a:lnTo>
                      <a:pt x="9" y="373"/>
                    </a:lnTo>
                    <a:lnTo>
                      <a:pt x="5" y="358"/>
                    </a:lnTo>
                    <a:lnTo>
                      <a:pt x="3" y="342"/>
                    </a:lnTo>
                    <a:lnTo>
                      <a:pt x="1" y="326"/>
                    </a:lnTo>
                    <a:lnTo>
                      <a:pt x="0" y="305"/>
                    </a:lnTo>
                    <a:lnTo>
                      <a:pt x="2" y="285"/>
                    </a:lnTo>
                    <a:lnTo>
                      <a:pt x="6" y="261"/>
                    </a:lnTo>
                    <a:lnTo>
                      <a:pt x="11" y="238"/>
                    </a:lnTo>
                    <a:lnTo>
                      <a:pt x="16" y="214"/>
                    </a:lnTo>
                    <a:lnTo>
                      <a:pt x="25" y="189"/>
                    </a:lnTo>
                    <a:lnTo>
                      <a:pt x="34" y="166"/>
                    </a:lnTo>
                    <a:lnTo>
                      <a:pt x="43" y="141"/>
                    </a:lnTo>
                    <a:lnTo>
                      <a:pt x="53" y="119"/>
                    </a:lnTo>
                    <a:lnTo>
                      <a:pt x="64" y="97"/>
                    </a:lnTo>
                    <a:lnTo>
                      <a:pt x="78" y="76"/>
                    </a:lnTo>
                    <a:lnTo>
                      <a:pt x="89" y="59"/>
                    </a:lnTo>
                    <a:lnTo>
                      <a:pt x="102" y="43"/>
                    </a:lnTo>
                    <a:lnTo>
                      <a:pt x="114" y="29"/>
                    </a:lnTo>
                    <a:lnTo>
                      <a:pt x="128" y="18"/>
                    </a:lnTo>
                    <a:lnTo>
                      <a:pt x="140" y="9"/>
                    </a:lnTo>
                    <a:lnTo>
                      <a:pt x="154" y="3"/>
                    </a:lnTo>
                    <a:lnTo>
                      <a:pt x="164" y="0"/>
                    </a:lnTo>
                    <a:lnTo>
                      <a:pt x="175" y="0"/>
                    </a:lnTo>
                    <a:lnTo>
                      <a:pt x="182" y="3"/>
                    </a:lnTo>
                    <a:lnTo>
                      <a:pt x="183" y="1"/>
                    </a:lnTo>
                  </a:path>
                </a:pathLst>
              </a:custGeom>
              <a:solidFill>
                <a:srgbClr val="80A0C0"/>
              </a:solidFill>
              <a:ln w="12700" cap="rnd" cmpd="sng">
                <a:solidFill>
                  <a:srgbClr val="80A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21" name="Freeform 73"/>
              <p:cNvSpPr>
                <a:spLocks/>
              </p:cNvSpPr>
              <p:nvPr/>
            </p:nvSpPr>
            <p:spPr bwMode="auto">
              <a:xfrm>
                <a:off x="1230" y="1277"/>
                <a:ext cx="188" cy="377"/>
              </a:xfrm>
              <a:custGeom>
                <a:avLst/>
                <a:gdLst/>
                <a:ahLst/>
                <a:cxnLst>
                  <a:cxn ang="0">
                    <a:pos x="173" y="2"/>
                  </a:cxn>
                  <a:cxn ang="0">
                    <a:pos x="180" y="9"/>
                  </a:cxn>
                  <a:cxn ang="0">
                    <a:pos x="187" y="16"/>
                  </a:cxn>
                  <a:cxn ang="0">
                    <a:pos x="193" y="27"/>
                  </a:cxn>
                  <a:cxn ang="0">
                    <a:pos x="198" y="39"/>
                  </a:cxn>
                  <a:cxn ang="0">
                    <a:pos x="201" y="54"/>
                  </a:cxn>
                  <a:cxn ang="0">
                    <a:pos x="203" y="71"/>
                  </a:cxn>
                  <a:cxn ang="0">
                    <a:pos x="203" y="90"/>
                  </a:cxn>
                  <a:cxn ang="0">
                    <a:pos x="201" y="110"/>
                  </a:cxn>
                  <a:cxn ang="0">
                    <a:pos x="199" y="129"/>
                  </a:cxn>
                  <a:cxn ang="0">
                    <a:pos x="193" y="152"/>
                  </a:cxn>
                  <a:cxn ang="0">
                    <a:pos x="189" y="175"/>
                  </a:cxn>
                  <a:cxn ang="0">
                    <a:pos x="181" y="197"/>
                  </a:cxn>
                  <a:cxn ang="0">
                    <a:pos x="173" y="219"/>
                  </a:cxn>
                  <a:cxn ang="0">
                    <a:pos x="164" y="240"/>
                  </a:cxn>
                  <a:cxn ang="0">
                    <a:pos x="152" y="262"/>
                  </a:cxn>
                  <a:cxn ang="0">
                    <a:pos x="141" y="283"/>
                  </a:cxn>
                  <a:cxn ang="0">
                    <a:pos x="130" y="301"/>
                  </a:cxn>
                  <a:cxn ang="0">
                    <a:pos x="117" y="317"/>
                  </a:cxn>
                  <a:cxn ang="0">
                    <a:pos x="105" y="333"/>
                  </a:cxn>
                  <a:cxn ang="0">
                    <a:pos x="93" y="345"/>
                  </a:cxn>
                  <a:cxn ang="0">
                    <a:pos x="82" y="357"/>
                  </a:cxn>
                  <a:cxn ang="0">
                    <a:pos x="69" y="366"/>
                  </a:cxn>
                  <a:cxn ang="0">
                    <a:pos x="58" y="371"/>
                  </a:cxn>
                  <a:cxn ang="0">
                    <a:pos x="47" y="376"/>
                  </a:cxn>
                  <a:cxn ang="0">
                    <a:pos x="37" y="374"/>
                  </a:cxn>
                  <a:cxn ang="0">
                    <a:pos x="29" y="372"/>
                  </a:cxn>
                  <a:cxn ang="0">
                    <a:pos x="21" y="367"/>
                  </a:cxn>
                  <a:cxn ang="0">
                    <a:pos x="14" y="360"/>
                  </a:cxn>
                  <a:cxn ang="0">
                    <a:pos x="8" y="350"/>
                  </a:cxn>
                  <a:cxn ang="0">
                    <a:pos x="4" y="338"/>
                  </a:cxn>
                  <a:cxn ang="0">
                    <a:pos x="3" y="322"/>
                  </a:cxn>
                  <a:cxn ang="0">
                    <a:pos x="0" y="307"/>
                  </a:cxn>
                  <a:cxn ang="0">
                    <a:pos x="0" y="287"/>
                  </a:cxn>
                  <a:cxn ang="0">
                    <a:pos x="3" y="267"/>
                  </a:cxn>
                  <a:cxn ang="0">
                    <a:pos x="5" y="247"/>
                  </a:cxn>
                  <a:cxn ang="0">
                    <a:pos x="10" y="224"/>
                  </a:cxn>
                  <a:cxn ang="0">
                    <a:pos x="14" y="202"/>
                  </a:cxn>
                  <a:cxn ang="0">
                    <a:pos x="21" y="179"/>
                  </a:cxn>
                  <a:cxn ang="0">
                    <a:pos x="30" y="156"/>
                  </a:cxn>
                  <a:cxn ang="0">
                    <a:pos x="39" y="134"/>
                  </a:cxn>
                  <a:cxn ang="0">
                    <a:pos x="48" y="112"/>
                  </a:cxn>
                  <a:cxn ang="0">
                    <a:pos x="60" y="91"/>
                  </a:cxn>
                  <a:cxn ang="0">
                    <a:pos x="70" y="72"/>
                  </a:cxn>
                  <a:cxn ang="0">
                    <a:pos x="83" y="56"/>
                  </a:cxn>
                  <a:cxn ang="0">
                    <a:pos x="94" y="40"/>
                  </a:cxn>
                  <a:cxn ang="0">
                    <a:pos x="108" y="27"/>
                  </a:cxn>
                  <a:cxn ang="0">
                    <a:pos x="119" y="16"/>
                  </a:cxn>
                  <a:cxn ang="0">
                    <a:pos x="131" y="8"/>
                  </a:cxn>
                  <a:cxn ang="0">
                    <a:pos x="143" y="2"/>
                  </a:cxn>
                  <a:cxn ang="0">
                    <a:pos x="153" y="0"/>
                  </a:cxn>
                  <a:cxn ang="0">
                    <a:pos x="165" y="1"/>
                  </a:cxn>
                  <a:cxn ang="0">
                    <a:pos x="171" y="4"/>
                  </a:cxn>
                  <a:cxn ang="0">
                    <a:pos x="173" y="2"/>
                  </a:cxn>
                </a:cxnLst>
                <a:rect l="0" t="0" r="r" b="b"/>
                <a:pathLst>
                  <a:path w="204" h="377">
                    <a:moveTo>
                      <a:pt x="173" y="2"/>
                    </a:moveTo>
                    <a:lnTo>
                      <a:pt x="180" y="9"/>
                    </a:lnTo>
                    <a:lnTo>
                      <a:pt x="187" y="16"/>
                    </a:lnTo>
                    <a:lnTo>
                      <a:pt x="193" y="27"/>
                    </a:lnTo>
                    <a:lnTo>
                      <a:pt x="198" y="39"/>
                    </a:lnTo>
                    <a:lnTo>
                      <a:pt x="201" y="54"/>
                    </a:lnTo>
                    <a:lnTo>
                      <a:pt x="203" y="71"/>
                    </a:lnTo>
                    <a:lnTo>
                      <a:pt x="203" y="90"/>
                    </a:lnTo>
                    <a:lnTo>
                      <a:pt x="201" y="110"/>
                    </a:lnTo>
                    <a:lnTo>
                      <a:pt x="199" y="129"/>
                    </a:lnTo>
                    <a:lnTo>
                      <a:pt x="193" y="152"/>
                    </a:lnTo>
                    <a:lnTo>
                      <a:pt x="189" y="175"/>
                    </a:lnTo>
                    <a:lnTo>
                      <a:pt x="181" y="197"/>
                    </a:lnTo>
                    <a:lnTo>
                      <a:pt x="173" y="219"/>
                    </a:lnTo>
                    <a:lnTo>
                      <a:pt x="164" y="240"/>
                    </a:lnTo>
                    <a:lnTo>
                      <a:pt x="152" y="262"/>
                    </a:lnTo>
                    <a:lnTo>
                      <a:pt x="141" y="283"/>
                    </a:lnTo>
                    <a:lnTo>
                      <a:pt x="130" y="301"/>
                    </a:lnTo>
                    <a:lnTo>
                      <a:pt x="117" y="317"/>
                    </a:lnTo>
                    <a:lnTo>
                      <a:pt x="105" y="333"/>
                    </a:lnTo>
                    <a:lnTo>
                      <a:pt x="93" y="345"/>
                    </a:lnTo>
                    <a:lnTo>
                      <a:pt x="82" y="357"/>
                    </a:lnTo>
                    <a:lnTo>
                      <a:pt x="69" y="366"/>
                    </a:lnTo>
                    <a:lnTo>
                      <a:pt x="58" y="371"/>
                    </a:lnTo>
                    <a:lnTo>
                      <a:pt x="47" y="376"/>
                    </a:lnTo>
                    <a:lnTo>
                      <a:pt x="37" y="374"/>
                    </a:lnTo>
                    <a:lnTo>
                      <a:pt x="29" y="372"/>
                    </a:lnTo>
                    <a:lnTo>
                      <a:pt x="21" y="367"/>
                    </a:lnTo>
                    <a:lnTo>
                      <a:pt x="14" y="360"/>
                    </a:lnTo>
                    <a:lnTo>
                      <a:pt x="8" y="350"/>
                    </a:lnTo>
                    <a:lnTo>
                      <a:pt x="4" y="338"/>
                    </a:lnTo>
                    <a:lnTo>
                      <a:pt x="3" y="322"/>
                    </a:lnTo>
                    <a:lnTo>
                      <a:pt x="0" y="307"/>
                    </a:lnTo>
                    <a:lnTo>
                      <a:pt x="0" y="287"/>
                    </a:lnTo>
                    <a:lnTo>
                      <a:pt x="3" y="267"/>
                    </a:lnTo>
                    <a:lnTo>
                      <a:pt x="5" y="247"/>
                    </a:lnTo>
                    <a:lnTo>
                      <a:pt x="10" y="224"/>
                    </a:lnTo>
                    <a:lnTo>
                      <a:pt x="14" y="202"/>
                    </a:lnTo>
                    <a:lnTo>
                      <a:pt x="21" y="179"/>
                    </a:lnTo>
                    <a:lnTo>
                      <a:pt x="30" y="156"/>
                    </a:lnTo>
                    <a:lnTo>
                      <a:pt x="39" y="134"/>
                    </a:lnTo>
                    <a:lnTo>
                      <a:pt x="48" y="112"/>
                    </a:lnTo>
                    <a:lnTo>
                      <a:pt x="60" y="91"/>
                    </a:lnTo>
                    <a:lnTo>
                      <a:pt x="70" y="72"/>
                    </a:lnTo>
                    <a:lnTo>
                      <a:pt x="83" y="56"/>
                    </a:lnTo>
                    <a:lnTo>
                      <a:pt x="94" y="40"/>
                    </a:lnTo>
                    <a:lnTo>
                      <a:pt x="108" y="27"/>
                    </a:lnTo>
                    <a:lnTo>
                      <a:pt x="119" y="16"/>
                    </a:lnTo>
                    <a:lnTo>
                      <a:pt x="131" y="8"/>
                    </a:lnTo>
                    <a:lnTo>
                      <a:pt x="143" y="2"/>
                    </a:lnTo>
                    <a:lnTo>
                      <a:pt x="153" y="0"/>
                    </a:lnTo>
                    <a:lnTo>
                      <a:pt x="165" y="1"/>
                    </a:lnTo>
                    <a:lnTo>
                      <a:pt x="171" y="4"/>
                    </a:lnTo>
                    <a:lnTo>
                      <a:pt x="173" y="2"/>
                    </a:lnTo>
                  </a:path>
                </a:pathLst>
              </a:custGeom>
              <a:solidFill>
                <a:srgbClr val="80A0D0"/>
              </a:solidFill>
              <a:ln w="12700" cap="rnd" cmpd="sng">
                <a:solidFill>
                  <a:srgbClr val="80A0D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22" name="Freeform 74"/>
              <p:cNvSpPr>
                <a:spLocks/>
              </p:cNvSpPr>
              <p:nvPr/>
            </p:nvSpPr>
            <p:spPr bwMode="auto">
              <a:xfrm>
                <a:off x="1233" y="1292"/>
                <a:ext cx="176" cy="352"/>
              </a:xfrm>
              <a:custGeom>
                <a:avLst/>
                <a:gdLst/>
                <a:ahLst/>
                <a:cxnLst>
                  <a:cxn ang="0">
                    <a:pos x="159" y="1"/>
                  </a:cxn>
                  <a:cxn ang="0">
                    <a:pos x="167" y="9"/>
                  </a:cxn>
                  <a:cxn ang="0">
                    <a:pos x="175" y="16"/>
                  </a:cxn>
                  <a:cxn ang="0">
                    <a:pos x="179" y="25"/>
                  </a:cxn>
                  <a:cxn ang="0">
                    <a:pos x="185" y="37"/>
                  </a:cxn>
                  <a:cxn ang="0">
                    <a:pos x="187" y="50"/>
                  </a:cxn>
                  <a:cxn ang="0">
                    <a:pos x="190" y="66"/>
                  </a:cxn>
                  <a:cxn ang="0">
                    <a:pos x="190" y="85"/>
                  </a:cxn>
                  <a:cxn ang="0">
                    <a:pos x="188" y="104"/>
                  </a:cxn>
                  <a:cxn ang="0">
                    <a:pos x="186" y="122"/>
                  </a:cxn>
                  <a:cxn ang="0">
                    <a:pos x="181" y="142"/>
                  </a:cxn>
                  <a:cxn ang="0">
                    <a:pos x="176" y="164"/>
                  </a:cxn>
                  <a:cxn ang="0">
                    <a:pos x="170" y="184"/>
                  </a:cxn>
                  <a:cxn ang="0">
                    <a:pos x="161" y="206"/>
                  </a:cxn>
                  <a:cxn ang="0">
                    <a:pos x="152" y="225"/>
                  </a:cxn>
                  <a:cxn ang="0">
                    <a:pos x="141" y="246"/>
                  </a:cxn>
                  <a:cxn ang="0">
                    <a:pos x="131" y="263"/>
                  </a:cxn>
                  <a:cxn ang="0">
                    <a:pos x="121" y="281"/>
                  </a:cxn>
                  <a:cxn ang="0">
                    <a:pos x="109" y="298"/>
                  </a:cxn>
                  <a:cxn ang="0">
                    <a:pos x="98" y="311"/>
                  </a:cxn>
                  <a:cxn ang="0">
                    <a:pos x="86" y="324"/>
                  </a:cxn>
                  <a:cxn ang="0">
                    <a:pos x="74" y="333"/>
                  </a:cxn>
                  <a:cxn ang="0">
                    <a:pos x="64" y="342"/>
                  </a:cxn>
                  <a:cxn ang="0">
                    <a:pos x="53" y="347"/>
                  </a:cxn>
                  <a:cxn ang="0">
                    <a:pos x="43" y="351"/>
                  </a:cxn>
                  <a:cxn ang="0">
                    <a:pos x="34" y="351"/>
                  </a:cxn>
                  <a:cxn ang="0">
                    <a:pos x="26" y="347"/>
                  </a:cxn>
                  <a:cxn ang="0">
                    <a:pos x="18" y="343"/>
                  </a:cxn>
                  <a:cxn ang="0">
                    <a:pos x="11" y="336"/>
                  </a:cxn>
                  <a:cxn ang="0">
                    <a:pos x="7" y="327"/>
                  </a:cxn>
                  <a:cxn ang="0">
                    <a:pos x="3" y="316"/>
                  </a:cxn>
                  <a:cxn ang="0">
                    <a:pos x="1" y="301"/>
                  </a:cxn>
                  <a:cxn ang="0">
                    <a:pos x="0" y="287"/>
                  </a:cxn>
                  <a:cxn ang="0">
                    <a:pos x="0" y="269"/>
                  </a:cxn>
                  <a:cxn ang="0">
                    <a:pos x="0" y="250"/>
                  </a:cxn>
                  <a:cxn ang="0">
                    <a:pos x="3" y="230"/>
                  </a:cxn>
                  <a:cxn ang="0">
                    <a:pos x="7" y="208"/>
                  </a:cxn>
                  <a:cxn ang="0">
                    <a:pos x="11" y="188"/>
                  </a:cxn>
                  <a:cxn ang="0">
                    <a:pos x="18" y="167"/>
                  </a:cxn>
                  <a:cxn ang="0">
                    <a:pos x="26" y="145"/>
                  </a:cxn>
                  <a:cxn ang="0">
                    <a:pos x="34" y="124"/>
                  </a:cxn>
                  <a:cxn ang="0">
                    <a:pos x="43" y="104"/>
                  </a:cxn>
                  <a:cxn ang="0">
                    <a:pos x="54" y="85"/>
                  </a:cxn>
                  <a:cxn ang="0">
                    <a:pos x="65" y="66"/>
                  </a:cxn>
                  <a:cxn ang="0">
                    <a:pos x="76" y="50"/>
                  </a:cxn>
                  <a:cxn ang="0">
                    <a:pos x="86" y="37"/>
                  </a:cxn>
                  <a:cxn ang="0">
                    <a:pos x="98" y="25"/>
                  </a:cxn>
                  <a:cxn ang="0">
                    <a:pos x="111" y="14"/>
                  </a:cxn>
                  <a:cxn ang="0">
                    <a:pos x="121" y="8"/>
                  </a:cxn>
                  <a:cxn ang="0">
                    <a:pos x="132" y="3"/>
                  </a:cxn>
                  <a:cxn ang="0">
                    <a:pos x="143" y="0"/>
                  </a:cxn>
                  <a:cxn ang="0">
                    <a:pos x="152" y="1"/>
                  </a:cxn>
                  <a:cxn ang="0">
                    <a:pos x="159" y="3"/>
                  </a:cxn>
                  <a:cxn ang="0">
                    <a:pos x="159" y="1"/>
                  </a:cxn>
                </a:cxnLst>
                <a:rect l="0" t="0" r="r" b="b"/>
                <a:pathLst>
                  <a:path w="191" h="352">
                    <a:moveTo>
                      <a:pt x="159" y="1"/>
                    </a:moveTo>
                    <a:lnTo>
                      <a:pt x="167" y="9"/>
                    </a:lnTo>
                    <a:lnTo>
                      <a:pt x="175" y="16"/>
                    </a:lnTo>
                    <a:lnTo>
                      <a:pt x="179" y="25"/>
                    </a:lnTo>
                    <a:lnTo>
                      <a:pt x="185" y="37"/>
                    </a:lnTo>
                    <a:lnTo>
                      <a:pt x="187" y="50"/>
                    </a:lnTo>
                    <a:lnTo>
                      <a:pt x="190" y="66"/>
                    </a:lnTo>
                    <a:lnTo>
                      <a:pt x="190" y="85"/>
                    </a:lnTo>
                    <a:lnTo>
                      <a:pt x="188" y="104"/>
                    </a:lnTo>
                    <a:lnTo>
                      <a:pt x="186" y="122"/>
                    </a:lnTo>
                    <a:lnTo>
                      <a:pt x="181" y="142"/>
                    </a:lnTo>
                    <a:lnTo>
                      <a:pt x="176" y="164"/>
                    </a:lnTo>
                    <a:lnTo>
                      <a:pt x="170" y="184"/>
                    </a:lnTo>
                    <a:lnTo>
                      <a:pt x="161" y="206"/>
                    </a:lnTo>
                    <a:lnTo>
                      <a:pt x="152" y="225"/>
                    </a:lnTo>
                    <a:lnTo>
                      <a:pt x="141" y="246"/>
                    </a:lnTo>
                    <a:lnTo>
                      <a:pt x="131" y="263"/>
                    </a:lnTo>
                    <a:lnTo>
                      <a:pt x="121" y="281"/>
                    </a:lnTo>
                    <a:lnTo>
                      <a:pt x="109" y="298"/>
                    </a:lnTo>
                    <a:lnTo>
                      <a:pt x="98" y="311"/>
                    </a:lnTo>
                    <a:lnTo>
                      <a:pt x="86" y="324"/>
                    </a:lnTo>
                    <a:lnTo>
                      <a:pt x="74" y="333"/>
                    </a:lnTo>
                    <a:lnTo>
                      <a:pt x="64" y="342"/>
                    </a:lnTo>
                    <a:lnTo>
                      <a:pt x="53" y="347"/>
                    </a:lnTo>
                    <a:lnTo>
                      <a:pt x="43" y="351"/>
                    </a:lnTo>
                    <a:lnTo>
                      <a:pt x="34" y="351"/>
                    </a:lnTo>
                    <a:lnTo>
                      <a:pt x="26" y="347"/>
                    </a:lnTo>
                    <a:lnTo>
                      <a:pt x="18" y="343"/>
                    </a:lnTo>
                    <a:lnTo>
                      <a:pt x="11" y="336"/>
                    </a:lnTo>
                    <a:lnTo>
                      <a:pt x="7" y="327"/>
                    </a:lnTo>
                    <a:lnTo>
                      <a:pt x="3" y="316"/>
                    </a:lnTo>
                    <a:lnTo>
                      <a:pt x="1" y="301"/>
                    </a:lnTo>
                    <a:lnTo>
                      <a:pt x="0" y="287"/>
                    </a:lnTo>
                    <a:lnTo>
                      <a:pt x="0" y="269"/>
                    </a:lnTo>
                    <a:lnTo>
                      <a:pt x="0" y="250"/>
                    </a:lnTo>
                    <a:lnTo>
                      <a:pt x="3" y="230"/>
                    </a:lnTo>
                    <a:lnTo>
                      <a:pt x="7" y="208"/>
                    </a:lnTo>
                    <a:lnTo>
                      <a:pt x="11" y="188"/>
                    </a:lnTo>
                    <a:lnTo>
                      <a:pt x="18" y="167"/>
                    </a:lnTo>
                    <a:lnTo>
                      <a:pt x="26" y="145"/>
                    </a:lnTo>
                    <a:lnTo>
                      <a:pt x="34" y="124"/>
                    </a:lnTo>
                    <a:lnTo>
                      <a:pt x="43" y="104"/>
                    </a:lnTo>
                    <a:lnTo>
                      <a:pt x="54" y="85"/>
                    </a:lnTo>
                    <a:lnTo>
                      <a:pt x="65" y="66"/>
                    </a:lnTo>
                    <a:lnTo>
                      <a:pt x="76" y="50"/>
                    </a:lnTo>
                    <a:lnTo>
                      <a:pt x="86" y="37"/>
                    </a:lnTo>
                    <a:lnTo>
                      <a:pt x="98" y="25"/>
                    </a:lnTo>
                    <a:lnTo>
                      <a:pt x="111" y="14"/>
                    </a:lnTo>
                    <a:lnTo>
                      <a:pt x="121" y="8"/>
                    </a:lnTo>
                    <a:lnTo>
                      <a:pt x="132" y="3"/>
                    </a:lnTo>
                    <a:lnTo>
                      <a:pt x="143" y="0"/>
                    </a:lnTo>
                    <a:lnTo>
                      <a:pt x="152" y="1"/>
                    </a:lnTo>
                    <a:lnTo>
                      <a:pt x="159" y="3"/>
                    </a:lnTo>
                    <a:lnTo>
                      <a:pt x="159" y="1"/>
                    </a:lnTo>
                  </a:path>
                </a:pathLst>
              </a:custGeom>
              <a:solidFill>
                <a:srgbClr val="80B0D0"/>
              </a:solidFill>
              <a:ln w="12700" cap="rnd" cmpd="sng">
                <a:solidFill>
                  <a:srgbClr val="80B0D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23" name="Freeform 75"/>
              <p:cNvSpPr>
                <a:spLocks/>
              </p:cNvSpPr>
              <p:nvPr/>
            </p:nvSpPr>
            <p:spPr bwMode="auto">
              <a:xfrm>
                <a:off x="1234" y="1307"/>
                <a:ext cx="164" cy="327"/>
              </a:xfrm>
              <a:custGeom>
                <a:avLst/>
                <a:gdLst/>
                <a:ahLst/>
                <a:cxnLst>
                  <a:cxn ang="0">
                    <a:pos x="149" y="2"/>
                  </a:cxn>
                  <a:cxn ang="0">
                    <a:pos x="157" y="7"/>
                  </a:cxn>
                  <a:cxn ang="0">
                    <a:pos x="163" y="15"/>
                  </a:cxn>
                  <a:cxn ang="0">
                    <a:pos x="169" y="24"/>
                  </a:cxn>
                  <a:cxn ang="0">
                    <a:pos x="172" y="34"/>
                  </a:cxn>
                  <a:cxn ang="0">
                    <a:pos x="176" y="47"/>
                  </a:cxn>
                  <a:cxn ang="0">
                    <a:pos x="177" y="63"/>
                  </a:cxn>
                  <a:cxn ang="0">
                    <a:pos x="177" y="79"/>
                  </a:cxn>
                  <a:cxn ang="0">
                    <a:pos x="176" y="96"/>
                  </a:cxn>
                  <a:cxn ang="0">
                    <a:pos x="174" y="113"/>
                  </a:cxn>
                  <a:cxn ang="0">
                    <a:pos x="169" y="134"/>
                  </a:cxn>
                  <a:cxn ang="0">
                    <a:pos x="165" y="153"/>
                  </a:cxn>
                  <a:cxn ang="0">
                    <a:pos x="160" y="172"/>
                  </a:cxn>
                  <a:cxn ang="0">
                    <a:pos x="152" y="192"/>
                  </a:cxn>
                  <a:cxn ang="0">
                    <a:pos x="143" y="210"/>
                  </a:cxn>
                  <a:cxn ang="0">
                    <a:pos x="134" y="228"/>
                  </a:cxn>
                  <a:cxn ang="0">
                    <a:pos x="124" y="247"/>
                  </a:cxn>
                  <a:cxn ang="0">
                    <a:pos x="113" y="262"/>
                  </a:cxn>
                  <a:cxn ang="0">
                    <a:pos x="104" y="277"/>
                  </a:cxn>
                  <a:cxn ang="0">
                    <a:pos x="92" y="290"/>
                  </a:cxn>
                  <a:cxn ang="0">
                    <a:pos x="81" y="302"/>
                  </a:cxn>
                  <a:cxn ang="0">
                    <a:pos x="70" y="310"/>
                  </a:cxn>
                  <a:cxn ang="0">
                    <a:pos x="60" y="319"/>
                  </a:cxn>
                  <a:cxn ang="0">
                    <a:pos x="51" y="323"/>
                  </a:cxn>
                  <a:cxn ang="0">
                    <a:pos x="41" y="326"/>
                  </a:cxn>
                  <a:cxn ang="0">
                    <a:pos x="32" y="326"/>
                  </a:cxn>
                  <a:cxn ang="0">
                    <a:pos x="25" y="324"/>
                  </a:cxn>
                  <a:cxn ang="0">
                    <a:pos x="17" y="320"/>
                  </a:cxn>
                  <a:cxn ang="0">
                    <a:pos x="11" y="313"/>
                  </a:cxn>
                  <a:cxn ang="0">
                    <a:pos x="6" y="305"/>
                  </a:cxn>
                  <a:cxn ang="0">
                    <a:pos x="2" y="294"/>
                  </a:cxn>
                  <a:cxn ang="0">
                    <a:pos x="1" y="280"/>
                  </a:cxn>
                  <a:cxn ang="0">
                    <a:pos x="0" y="266"/>
                  </a:cxn>
                  <a:cxn ang="0">
                    <a:pos x="0" y="249"/>
                  </a:cxn>
                  <a:cxn ang="0">
                    <a:pos x="0" y="232"/>
                  </a:cxn>
                  <a:cxn ang="0">
                    <a:pos x="3" y="214"/>
                  </a:cxn>
                  <a:cxn ang="0">
                    <a:pos x="8" y="194"/>
                  </a:cxn>
                  <a:cxn ang="0">
                    <a:pos x="11" y="175"/>
                  </a:cxn>
                  <a:cxn ang="0">
                    <a:pos x="17" y="153"/>
                  </a:cxn>
                  <a:cxn ang="0">
                    <a:pos x="25" y="135"/>
                  </a:cxn>
                  <a:cxn ang="0">
                    <a:pos x="32" y="113"/>
                  </a:cxn>
                  <a:cxn ang="0">
                    <a:pos x="40" y="96"/>
                  </a:cxn>
                  <a:cxn ang="0">
                    <a:pos x="51" y="78"/>
                  </a:cxn>
                  <a:cxn ang="0">
                    <a:pos x="60" y="60"/>
                  </a:cxn>
                  <a:cxn ang="0">
                    <a:pos x="70" y="47"/>
                  </a:cxn>
                  <a:cxn ang="0">
                    <a:pos x="81" y="34"/>
                  </a:cxn>
                  <a:cxn ang="0">
                    <a:pos x="92" y="22"/>
                  </a:cxn>
                  <a:cxn ang="0">
                    <a:pos x="104" y="13"/>
                  </a:cxn>
                  <a:cxn ang="0">
                    <a:pos x="113" y="6"/>
                  </a:cxn>
                  <a:cxn ang="0">
                    <a:pos x="124" y="2"/>
                  </a:cxn>
                  <a:cxn ang="0">
                    <a:pos x="133" y="0"/>
                  </a:cxn>
                  <a:cxn ang="0">
                    <a:pos x="142" y="1"/>
                  </a:cxn>
                  <a:cxn ang="0">
                    <a:pos x="149" y="3"/>
                  </a:cxn>
                  <a:cxn ang="0">
                    <a:pos x="149" y="2"/>
                  </a:cxn>
                </a:cxnLst>
                <a:rect l="0" t="0" r="r" b="b"/>
                <a:pathLst>
                  <a:path w="178" h="327">
                    <a:moveTo>
                      <a:pt x="149" y="2"/>
                    </a:moveTo>
                    <a:lnTo>
                      <a:pt x="157" y="7"/>
                    </a:lnTo>
                    <a:lnTo>
                      <a:pt x="163" y="15"/>
                    </a:lnTo>
                    <a:lnTo>
                      <a:pt x="169" y="24"/>
                    </a:lnTo>
                    <a:lnTo>
                      <a:pt x="172" y="34"/>
                    </a:lnTo>
                    <a:lnTo>
                      <a:pt x="176" y="47"/>
                    </a:lnTo>
                    <a:lnTo>
                      <a:pt x="177" y="63"/>
                    </a:lnTo>
                    <a:lnTo>
                      <a:pt x="177" y="79"/>
                    </a:lnTo>
                    <a:lnTo>
                      <a:pt x="176" y="96"/>
                    </a:lnTo>
                    <a:lnTo>
                      <a:pt x="174" y="113"/>
                    </a:lnTo>
                    <a:lnTo>
                      <a:pt x="169" y="134"/>
                    </a:lnTo>
                    <a:lnTo>
                      <a:pt x="165" y="153"/>
                    </a:lnTo>
                    <a:lnTo>
                      <a:pt x="160" y="172"/>
                    </a:lnTo>
                    <a:lnTo>
                      <a:pt x="152" y="192"/>
                    </a:lnTo>
                    <a:lnTo>
                      <a:pt x="143" y="210"/>
                    </a:lnTo>
                    <a:lnTo>
                      <a:pt x="134" y="228"/>
                    </a:lnTo>
                    <a:lnTo>
                      <a:pt x="124" y="247"/>
                    </a:lnTo>
                    <a:lnTo>
                      <a:pt x="113" y="262"/>
                    </a:lnTo>
                    <a:lnTo>
                      <a:pt x="104" y="277"/>
                    </a:lnTo>
                    <a:lnTo>
                      <a:pt x="92" y="290"/>
                    </a:lnTo>
                    <a:lnTo>
                      <a:pt x="81" y="302"/>
                    </a:lnTo>
                    <a:lnTo>
                      <a:pt x="70" y="310"/>
                    </a:lnTo>
                    <a:lnTo>
                      <a:pt x="60" y="319"/>
                    </a:lnTo>
                    <a:lnTo>
                      <a:pt x="51" y="323"/>
                    </a:lnTo>
                    <a:lnTo>
                      <a:pt x="41" y="326"/>
                    </a:lnTo>
                    <a:lnTo>
                      <a:pt x="32" y="326"/>
                    </a:lnTo>
                    <a:lnTo>
                      <a:pt x="25" y="324"/>
                    </a:lnTo>
                    <a:lnTo>
                      <a:pt x="17" y="320"/>
                    </a:lnTo>
                    <a:lnTo>
                      <a:pt x="11" y="313"/>
                    </a:lnTo>
                    <a:lnTo>
                      <a:pt x="6" y="305"/>
                    </a:lnTo>
                    <a:lnTo>
                      <a:pt x="2" y="294"/>
                    </a:lnTo>
                    <a:lnTo>
                      <a:pt x="1" y="280"/>
                    </a:lnTo>
                    <a:lnTo>
                      <a:pt x="0" y="266"/>
                    </a:lnTo>
                    <a:lnTo>
                      <a:pt x="0" y="249"/>
                    </a:lnTo>
                    <a:lnTo>
                      <a:pt x="0" y="232"/>
                    </a:lnTo>
                    <a:lnTo>
                      <a:pt x="3" y="214"/>
                    </a:lnTo>
                    <a:lnTo>
                      <a:pt x="8" y="194"/>
                    </a:lnTo>
                    <a:lnTo>
                      <a:pt x="11" y="175"/>
                    </a:lnTo>
                    <a:lnTo>
                      <a:pt x="17" y="153"/>
                    </a:lnTo>
                    <a:lnTo>
                      <a:pt x="25" y="135"/>
                    </a:lnTo>
                    <a:lnTo>
                      <a:pt x="32" y="113"/>
                    </a:lnTo>
                    <a:lnTo>
                      <a:pt x="40" y="96"/>
                    </a:lnTo>
                    <a:lnTo>
                      <a:pt x="51" y="78"/>
                    </a:lnTo>
                    <a:lnTo>
                      <a:pt x="60" y="60"/>
                    </a:lnTo>
                    <a:lnTo>
                      <a:pt x="70" y="47"/>
                    </a:lnTo>
                    <a:lnTo>
                      <a:pt x="81" y="34"/>
                    </a:lnTo>
                    <a:lnTo>
                      <a:pt x="92" y="22"/>
                    </a:lnTo>
                    <a:lnTo>
                      <a:pt x="104" y="13"/>
                    </a:lnTo>
                    <a:lnTo>
                      <a:pt x="113" y="6"/>
                    </a:lnTo>
                    <a:lnTo>
                      <a:pt x="124" y="2"/>
                    </a:lnTo>
                    <a:lnTo>
                      <a:pt x="133" y="0"/>
                    </a:lnTo>
                    <a:lnTo>
                      <a:pt x="142" y="1"/>
                    </a:lnTo>
                    <a:lnTo>
                      <a:pt x="149" y="3"/>
                    </a:lnTo>
                    <a:lnTo>
                      <a:pt x="149" y="2"/>
                    </a:lnTo>
                  </a:path>
                </a:pathLst>
              </a:custGeom>
              <a:solidFill>
                <a:srgbClr val="80C0E0"/>
              </a:solidFill>
              <a:ln w="12700" cap="rnd" cmpd="sng">
                <a:solidFill>
                  <a:srgbClr val="80C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24" name="Freeform 76"/>
              <p:cNvSpPr>
                <a:spLocks/>
              </p:cNvSpPr>
              <p:nvPr/>
            </p:nvSpPr>
            <p:spPr bwMode="auto">
              <a:xfrm>
                <a:off x="1234" y="1321"/>
                <a:ext cx="155" cy="304"/>
              </a:xfrm>
              <a:custGeom>
                <a:avLst/>
                <a:gdLst/>
                <a:ahLst/>
                <a:cxnLst>
                  <a:cxn ang="0">
                    <a:pos x="139" y="2"/>
                  </a:cxn>
                  <a:cxn ang="0">
                    <a:pos x="145" y="8"/>
                  </a:cxn>
                  <a:cxn ang="0">
                    <a:pos x="152" y="14"/>
                  </a:cxn>
                  <a:cxn ang="0">
                    <a:pos x="157" y="22"/>
                  </a:cxn>
                  <a:cxn ang="0">
                    <a:pos x="161" y="33"/>
                  </a:cxn>
                  <a:cxn ang="0">
                    <a:pos x="164" y="45"/>
                  </a:cxn>
                  <a:cxn ang="0">
                    <a:pos x="166" y="60"/>
                  </a:cxn>
                  <a:cxn ang="0">
                    <a:pos x="165" y="75"/>
                  </a:cxn>
                  <a:cxn ang="0">
                    <a:pos x="165" y="90"/>
                  </a:cxn>
                  <a:cxn ang="0">
                    <a:pos x="164" y="107"/>
                  </a:cxn>
                  <a:cxn ang="0">
                    <a:pos x="159" y="125"/>
                  </a:cxn>
                  <a:cxn ang="0">
                    <a:pos x="153" y="142"/>
                  </a:cxn>
                  <a:cxn ang="0">
                    <a:pos x="150" y="161"/>
                  </a:cxn>
                  <a:cxn ang="0">
                    <a:pos x="142" y="179"/>
                  </a:cxn>
                  <a:cxn ang="0">
                    <a:pos x="133" y="196"/>
                  </a:cxn>
                  <a:cxn ang="0">
                    <a:pos x="124" y="213"/>
                  </a:cxn>
                  <a:cxn ang="0">
                    <a:pos x="115" y="229"/>
                  </a:cxn>
                  <a:cxn ang="0">
                    <a:pos x="106" y="243"/>
                  </a:cxn>
                  <a:cxn ang="0">
                    <a:pos x="97" y="258"/>
                  </a:cxn>
                  <a:cxn ang="0">
                    <a:pos x="86" y="269"/>
                  </a:cxn>
                  <a:cxn ang="0">
                    <a:pos x="77" y="281"/>
                  </a:cxn>
                  <a:cxn ang="0">
                    <a:pos x="66" y="288"/>
                  </a:cxn>
                  <a:cxn ang="0">
                    <a:pos x="56" y="295"/>
                  </a:cxn>
                  <a:cxn ang="0">
                    <a:pos x="48" y="299"/>
                  </a:cxn>
                  <a:cxn ang="0">
                    <a:pos x="39" y="303"/>
                  </a:cxn>
                  <a:cxn ang="0">
                    <a:pos x="31" y="303"/>
                  </a:cxn>
                  <a:cxn ang="0">
                    <a:pos x="24" y="300"/>
                  </a:cxn>
                  <a:cxn ang="0">
                    <a:pos x="16" y="298"/>
                  </a:cxn>
                  <a:cxn ang="0">
                    <a:pos x="11" y="291"/>
                  </a:cxn>
                  <a:cxn ang="0">
                    <a:pos x="7" y="282"/>
                  </a:cxn>
                  <a:cxn ang="0">
                    <a:pos x="2" y="273"/>
                  </a:cxn>
                  <a:cxn ang="0">
                    <a:pos x="1" y="259"/>
                  </a:cxn>
                  <a:cxn ang="0">
                    <a:pos x="0" y="247"/>
                  </a:cxn>
                  <a:cxn ang="0">
                    <a:pos x="0" y="231"/>
                  </a:cxn>
                  <a:cxn ang="0">
                    <a:pos x="0" y="215"/>
                  </a:cxn>
                  <a:cxn ang="0">
                    <a:pos x="2" y="198"/>
                  </a:cxn>
                  <a:cxn ang="0">
                    <a:pos x="7" y="179"/>
                  </a:cxn>
                  <a:cxn ang="0">
                    <a:pos x="10" y="163"/>
                  </a:cxn>
                  <a:cxn ang="0">
                    <a:pos x="16" y="142"/>
                  </a:cxn>
                  <a:cxn ang="0">
                    <a:pos x="22" y="125"/>
                  </a:cxn>
                  <a:cxn ang="0">
                    <a:pos x="30" y="106"/>
                  </a:cxn>
                  <a:cxn ang="0">
                    <a:pos x="37" y="90"/>
                  </a:cxn>
                  <a:cxn ang="0">
                    <a:pos x="48" y="72"/>
                  </a:cxn>
                  <a:cxn ang="0">
                    <a:pos x="56" y="56"/>
                  </a:cxn>
                  <a:cxn ang="0">
                    <a:pos x="65" y="44"/>
                  </a:cxn>
                  <a:cxn ang="0">
                    <a:pos x="75" y="31"/>
                  </a:cxn>
                  <a:cxn ang="0">
                    <a:pos x="86" y="20"/>
                  </a:cxn>
                  <a:cxn ang="0">
                    <a:pos x="96" y="12"/>
                  </a:cxn>
                  <a:cxn ang="0">
                    <a:pos x="104" y="5"/>
                  </a:cxn>
                  <a:cxn ang="0">
                    <a:pos x="115" y="2"/>
                  </a:cxn>
                  <a:cxn ang="0">
                    <a:pos x="124" y="0"/>
                  </a:cxn>
                  <a:cxn ang="0">
                    <a:pos x="132" y="1"/>
                  </a:cxn>
                  <a:cxn ang="0">
                    <a:pos x="138" y="4"/>
                  </a:cxn>
                  <a:cxn ang="0">
                    <a:pos x="139" y="2"/>
                  </a:cxn>
                </a:cxnLst>
                <a:rect l="0" t="0" r="r" b="b"/>
                <a:pathLst>
                  <a:path w="167" h="304">
                    <a:moveTo>
                      <a:pt x="139" y="2"/>
                    </a:moveTo>
                    <a:lnTo>
                      <a:pt x="145" y="8"/>
                    </a:lnTo>
                    <a:lnTo>
                      <a:pt x="152" y="14"/>
                    </a:lnTo>
                    <a:lnTo>
                      <a:pt x="157" y="22"/>
                    </a:lnTo>
                    <a:lnTo>
                      <a:pt x="161" y="33"/>
                    </a:lnTo>
                    <a:lnTo>
                      <a:pt x="164" y="45"/>
                    </a:lnTo>
                    <a:lnTo>
                      <a:pt x="166" y="60"/>
                    </a:lnTo>
                    <a:lnTo>
                      <a:pt x="165" y="75"/>
                    </a:lnTo>
                    <a:lnTo>
                      <a:pt x="165" y="90"/>
                    </a:lnTo>
                    <a:lnTo>
                      <a:pt x="164" y="107"/>
                    </a:lnTo>
                    <a:lnTo>
                      <a:pt x="159" y="125"/>
                    </a:lnTo>
                    <a:lnTo>
                      <a:pt x="153" y="142"/>
                    </a:lnTo>
                    <a:lnTo>
                      <a:pt x="150" y="161"/>
                    </a:lnTo>
                    <a:lnTo>
                      <a:pt x="142" y="179"/>
                    </a:lnTo>
                    <a:lnTo>
                      <a:pt x="133" y="196"/>
                    </a:lnTo>
                    <a:lnTo>
                      <a:pt x="124" y="213"/>
                    </a:lnTo>
                    <a:lnTo>
                      <a:pt x="115" y="229"/>
                    </a:lnTo>
                    <a:lnTo>
                      <a:pt x="106" y="243"/>
                    </a:lnTo>
                    <a:lnTo>
                      <a:pt x="97" y="258"/>
                    </a:lnTo>
                    <a:lnTo>
                      <a:pt x="86" y="269"/>
                    </a:lnTo>
                    <a:lnTo>
                      <a:pt x="77" y="281"/>
                    </a:lnTo>
                    <a:lnTo>
                      <a:pt x="66" y="288"/>
                    </a:lnTo>
                    <a:lnTo>
                      <a:pt x="56" y="295"/>
                    </a:lnTo>
                    <a:lnTo>
                      <a:pt x="48" y="299"/>
                    </a:lnTo>
                    <a:lnTo>
                      <a:pt x="39" y="303"/>
                    </a:lnTo>
                    <a:lnTo>
                      <a:pt x="31" y="303"/>
                    </a:lnTo>
                    <a:lnTo>
                      <a:pt x="24" y="300"/>
                    </a:lnTo>
                    <a:lnTo>
                      <a:pt x="16" y="298"/>
                    </a:lnTo>
                    <a:lnTo>
                      <a:pt x="11" y="291"/>
                    </a:lnTo>
                    <a:lnTo>
                      <a:pt x="7" y="282"/>
                    </a:lnTo>
                    <a:lnTo>
                      <a:pt x="2" y="273"/>
                    </a:lnTo>
                    <a:lnTo>
                      <a:pt x="1" y="259"/>
                    </a:lnTo>
                    <a:lnTo>
                      <a:pt x="0" y="247"/>
                    </a:lnTo>
                    <a:lnTo>
                      <a:pt x="0" y="231"/>
                    </a:lnTo>
                    <a:lnTo>
                      <a:pt x="0" y="215"/>
                    </a:lnTo>
                    <a:lnTo>
                      <a:pt x="2" y="198"/>
                    </a:lnTo>
                    <a:lnTo>
                      <a:pt x="7" y="179"/>
                    </a:lnTo>
                    <a:lnTo>
                      <a:pt x="10" y="163"/>
                    </a:lnTo>
                    <a:lnTo>
                      <a:pt x="16" y="142"/>
                    </a:lnTo>
                    <a:lnTo>
                      <a:pt x="22" y="125"/>
                    </a:lnTo>
                    <a:lnTo>
                      <a:pt x="30" y="106"/>
                    </a:lnTo>
                    <a:lnTo>
                      <a:pt x="37" y="90"/>
                    </a:lnTo>
                    <a:lnTo>
                      <a:pt x="48" y="72"/>
                    </a:lnTo>
                    <a:lnTo>
                      <a:pt x="56" y="56"/>
                    </a:lnTo>
                    <a:lnTo>
                      <a:pt x="65" y="44"/>
                    </a:lnTo>
                    <a:lnTo>
                      <a:pt x="75" y="31"/>
                    </a:lnTo>
                    <a:lnTo>
                      <a:pt x="86" y="20"/>
                    </a:lnTo>
                    <a:lnTo>
                      <a:pt x="96" y="12"/>
                    </a:lnTo>
                    <a:lnTo>
                      <a:pt x="104" y="5"/>
                    </a:lnTo>
                    <a:lnTo>
                      <a:pt x="115" y="2"/>
                    </a:lnTo>
                    <a:lnTo>
                      <a:pt x="124" y="0"/>
                    </a:lnTo>
                    <a:lnTo>
                      <a:pt x="132" y="1"/>
                    </a:lnTo>
                    <a:lnTo>
                      <a:pt x="138" y="4"/>
                    </a:lnTo>
                    <a:lnTo>
                      <a:pt x="139" y="2"/>
                    </a:lnTo>
                  </a:path>
                </a:pathLst>
              </a:custGeom>
              <a:solidFill>
                <a:srgbClr val="A0C0E0"/>
              </a:solidFill>
              <a:ln w="12700" cap="rnd" cmpd="sng">
                <a:solidFill>
                  <a:srgbClr val="A0C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25" name="Freeform 77"/>
              <p:cNvSpPr>
                <a:spLocks/>
              </p:cNvSpPr>
              <p:nvPr/>
            </p:nvSpPr>
            <p:spPr bwMode="auto">
              <a:xfrm>
                <a:off x="1235" y="1335"/>
                <a:ext cx="143" cy="280"/>
              </a:xfrm>
              <a:custGeom>
                <a:avLst/>
                <a:gdLst/>
                <a:ahLst/>
                <a:cxnLst>
                  <a:cxn ang="0">
                    <a:pos x="128" y="3"/>
                  </a:cxn>
                  <a:cxn ang="0">
                    <a:pos x="135" y="8"/>
                  </a:cxn>
                  <a:cxn ang="0">
                    <a:pos x="141" y="14"/>
                  </a:cxn>
                  <a:cxn ang="0">
                    <a:pos x="146" y="22"/>
                  </a:cxn>
                  <a:cxn ang="0">
                    <a:pos x="150" y="31"/>
                  </a:cxn>
                  <a:cxn ang="0">
                    <a:pos x="152" y="42"/>
                  </a:cxn>
                  <a:cxn ang="0">
                    <a:pos x="154" y="56"/>
                  </a:cxn>
                  <a:cxn ang="0">
                    <a:pos x="154" y="69"/>
                  </a:cxn>
                  <a:cxn ang="0">
                    <a:pos x="152" y="85"/>
                  </a:cxn>
                  <a:cxn ang="0">
                    <a:pos x="151" y="101"/>
                  </a:cxn>
                  <a:cxn ang="0">
                    <a:pos x="147" y="116"/>
                  </a:cxn>
                  <a:cxn ang="0">
                    <a:pos x="143" y="133"/>
                  </a:cxn>
                  <a:cxn ang="0">
                    <a:pos x="138" y="149"/>
                  </a:cxn>
                  <a:cxn ang="0">
                    <a:pos x="132" y="165"/>
                  </a:cxn>
                  <a:cxn ang="0">
                    <a:pos x="124" y="181"/>
                  </a:cxn>
                  <a:cxn ang="0">
                    <a:pos x="117" y="196"/>
                  </a:cxn>
                  <a:cxn ang="0">
                    <a:pos x="108" y="212"/>
                  </a:cxn>
                  <a:cxn ang="0">
                    <a:pos x="99" y="226"/>
                  </a:cxn>
                  <a:cxn ang="0">
                    <a:pos x="90" y="238"/>
                  </a:cxn>
                  <a:cxn ang="0">
                    <a:pos x="81" y="249"/>
                  </a:cxn>
                  <a:cxn ang="0">
                    <a:pos x="71" y="258"/>
                  </a:cxn>
                  <a:cxn ang="0">
                    <a:pos x="62" y="266"/>
                  </a:cxn>
                  <a:cxn ang="0">
                    <a:pos x="53" y="273"/>
                  </a:cxn>
                  <a:cxn ang="0">
                    <a:pos x="45" y="276"/>
                  </a:cxn>
                  <a:cxn ang="0">
                    <a:pos x="36" y="279"/>
                  </a:cxn>
                  <a:cxn ang="0">
                    <a:pos x="29" y="279"/>
                  </a:cxn>
                  <a:cxn ang="0">
                    <a:pos x="23" y="277"/>
                  </a:cxn>
                  <a:cxn ang="0">
                    <a:pos x="15" y="274"/>
                  </a:cxn>
                  <a:cxn ang="0">
                    <a:pos x="11" y="268"/>
                  </a:cxn>
                  <a:cxn ang="0">
                    <a:pos x="7" y="260"/>
                  </a:cxn>
                  <a:cxn ang="0">
                    <a:pos x="3" y="252"/>
                  </a:cxn>
                  <a:cxn ang="0">
                    <a:pos x="1" y="239"/>
                  </a:cxn>
                  <a:cxn ang="0">
                    <a:pos x="0" y="228"/>
                  </a:cxn>
                  <a:cxn ang="0">
                    <a:pos x="0" y="213"/>
                  </a:cxn>
                  <a:cxn ang="0">
                    <a:pos x="0" y="198"/>
                  </a:cxn>
                  <a:cxn ang="0">
                    <a:pos x="3" y="182"/>
                  </a:cxn>
                  <a:cxn ang="0">
                    <a:pos x="7" y="165"/>
                  </a:cxn>
                  <a:cxn ang="0">
                    <a:pos x="9" y="149"/>
                  </a:cxn>
                  <a:cxn ang="0">
                    <a:pos x="15" y="132"/>
                  </a:cxn>
                  <a:cxn ang="0">
                    <a:pos x="21" y="115"/>
                  </a:cxn>
                  <a:cxn ang="0">
                    <a:pos x="27" y="97"/>
                  </a:cxn>
                  <a:cxn ang="0">
                    <a:pos x="35" y="82"/>
                  </a:cxn>
                  <a:cxn ang="0">
                    <a:pos x="42" y="67"/>
                  </a:cxn>
                  <a:cxn ang="0">
                    <a:pos x="51" y="52"/>
                  </a:cxn>
                  <a:cxn ang="0">
                    <a:pos x="61" y="39"/>
                  </a:cxn>
                  <a:cxn ang="0">
                    <a:pos x="70" y="29"/>
                  </a:cxn>
                  <a:cxn ang="0">
                    <a:pos x="79" y="19"/>
                  </a:cxn>
                  <a:cxn ang="0">
                    <a:pos x="87" y="12"/>
                  </a:cxn>
                  <a:cxn ang="0">
                    <a:pos x="97" y="6"/>
                  </a:cxn>
                  <a:cxn ang="0">
                    <a:pos x="105" y="2"/>
                  </a:cxn>
                  <a:cxn ang="0">
                    <a:pos x="114" y="0"/>
                  </a:cxn>
                  <a:cxn ang="0">
                    <a:pos x="123" y="1"/>
                  </a:cxn>
                  <a:cxn ang="0">
                    <a:pos x="128" y="4"/>
                  </a:cxn>
                  <a:cxn ang="0">
                    <a:pos x="128" y="3"/>
                  </a:cxn>
                </a:cxnLst>
                <a:rect l="0" t="0" r="r" b="b"/>
                <a:pathLst>
                  <a:path w="155" h="280">
                    <a:moveTo>
                      <a:pt x="128" y="3"/>
                    </a:moveTo>
                    <a:lnTo>
                      <a:pt x="135" y="8"/>
                    </a:lnTo>
                    <a:lnTo>
                      <a:pt x="141" y="14"/>
                    </a:lnTo>
                    <a:lnTo>
                      <a:pt x="146" y="22"/>
                    </a:lnTo>
                    <a:lnTo>
                      <a:pt x="150" y="31"/>
                    </a:lnTo>
                    <a:lnTo>
                      <a:pt x="152" y="42"/>
                    </a:lnTo>
                    <a:lnTo>
                      <a:pt x="154" y="56"/>
                    </a:lnTo>
                    <a:lnTo>
                      <a:pt x="154" y="69"/>
                    </a:lnTo>
                    <a:lnTo>
                      <a:pt x="152" y="85"/>
                    </a:lnTo>
                    <a:lnTo>
                      <a:pt x="151" y="101"/>
                    </a:lnTo>
                    <a:lnTo>
                      <a:pt x="147" y="116"/>
                    </a:lnTo>
                    <a:lnTo>
                      <a:pt x="143" y="133"/>
                    </a:lnTo>
                    <a:lnTo>
                      <a:pt x="138" y="149"/>
                    </a:lnTo>
                    <a:lnTo>
                      <a:pt x="132" y="165"/>
                    </a:lnTo>
                    <a:lnTo>
                      <a:pt x="124" y="181"/>
                    </a:lnTo>
                    <a:lnTo>
                      <a:pt x="117" y="196"/>
                    </a:lnTo>
                    <a:lnTo>
                      <a:pt x="108" y="212"/>
                    </a:lnTo>
                    <a:lnTo>
                      <a:pt x="99" y="226"/>
                    </a:lnTo>
                    <a:lnTo>
                      <a:pt x="90" y="238"/>
                    </a:lnTo>
                    <a:lnTo>
                      <a:pt x="81" y="249"/>
                    </a:lnTo>
                    <a:lnTo>
                      <a:pt x="71" y="258"/>
                    </a:lnTo>
                    <a:lnTo>
                      <a:pt x="62" y="266"/>
                    </a:lnTo>
                    <a:lnTo>
                      <a:pt x="53" y="273"/>
                    </a:lnTo>
                    <a:lnTo>
                      <a:pt x="45" y="276"/>
                    </a:lnTo>
                    <a:lnTo>
                      <a:pt x="36" y="279"/>
                    </a:lnTo>
                    <a:lnTo>
                      <a:pt x="29" y="279"/>
                    </a:lnTo>
                    <a:lnTo>
                      <a:pt x="23" y="277"/>
                    </a:lnTo>
                    <a:lnTo>
                      <a:pt x="15" y="274"/>
                    </a:lnTo>
                    <a:lnTo>
                      <a:pt x="11" y="268"/>
                    </a:lnTo>
                    <a:lnTo>
                      <a:pt x="7" y="260"/>
                    </a:lnTo>
                    <a:lnTo>
                      <a:pt x="3" y="252"/>
                    </a:lnTo>
                    <a:lnTo>
                      <a:pt x="1" y="239"/>
                    </a:lnTo>
                    <a:lnTo>
                      <a:pt x="0" y="228"/>
                    </a:lnTo>
                    <a:lnTo>
                      <a:pt x="0" y="213"/>
                    </a:lnTo>
                    <a:lnTo>
                      <a:pt x="0" y="198"/>
                    </a:lnTo>
                    <a:lnTo>
                      <a:pt x="3" y="182"/>
                    </a:lnTo>
                    <a:lnTo>
                      <a:pt x="7" y="165"/>
                    </a:lnTo>
                    <a:lnTo>
                      <a:pt x="9" y="149"/>
                    </a:lnTo>
                    <a:lnTo>
                      <a:pt x="15" y="132"/>
                    </a:lnTo>
                    <a:lnTo>
                      <a:pt x="21" y="115"/>
                    </a:lnTo>
                    <a:lnTo>
                      <a:pt x="27" y="97"/>
                    </a:lnTo>
                    <a:lnTo>
                      <a:pt x="35" y="82"/>
                    </a:lnTo>
                    <a:lnTo>
                      <a:pt x="42" y="67"/>
                    </a:lnTo>
                    <a:lnTo>
                      <a:pt x="51" y="52"/>
                    </a:lnTo>
                    <a:lnTo>
                      <a:pt x="61" y="39"/>
                    </a:lnTo>
                    <a:lnTo>
                      <a:pt x="70" y="29"/>
                    </a:lnTo>
                    <a:lnTo>
                      <a:pt x="79" y="19"/>
                    </a:lnTo>
                    <a:lnTo>
                      <a:pt x="87" y="12"/>
                    </a:lnTo>
                    <a:lnTo>
                      <a:pt x="97" y="6"/>
                    </a:lnTo>
                    <a:lnTo>
                      <a:pt x="105" y="2"/>
                    </a:lnTo>
                    <a:lnTo>
                      <a:pt x="114" y="0"/>
                    </a:lnTo>
                    <a:lnTo>
                      <a:pt x="123" y="1"/>
                    </a:lnTo>
                    <a:lnTo>
                      <a:pt x="128" y="4"/>
                    </a:lnTo>
                    <a:lnTo>
                      <a:pt x="128" y="3"/>
                    </a:lnTo>
                  </a:path>
                </a:pathLst>
              </a:custGeom>
              <a:solidFill>
                <a:srgbClr val="A0C0E0"/>
              </a:solidFill>
              <a:ln w="12700" cap="rnd" cmpd="sng">
                <a:solidFill>
                  <a:srgbClr val="A0C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26" name="Freeform 78"/>
              <p:cNvSpPr>
                <a:spLocks/>
              </p:cNvSpPr>
              <p:nvPr/>
            </p:nvSpPr>
            <p:spPr bwMode="auto">
              <a:xfrm>
                <a:off x="1236" y="1350"/>
                <a:ext cx="132" cy="256"/>
              </a:xfrm>
              <a:custGeom>
                <a:avLst/>
                <a:gdLst/>
                <a:ahLst/>
                <a:cxnLst>
                  <a:cxn ang="0">
                    <a:pos x="118" y="2"/>
                  </a:cxn>
                  <a:cxn ang="0">
                    <a:pos x="125" y="7"/>
                  </a:cxn>
                  <a:cxn ang="0">
                    <a:pos x="130" y="13"/>
                  </a:cxn>
                  <a:cxn ang="0">
                    <a:pos x="134" y="21"/>
                  </a:cxn>
                  <a:cxn ang="0">
                    <a:pos x="139" y="29"/>
                  </a:cxn>
                  <a:cxn ang="0">
                    <a:pos x="140" y="39"/>
                  </a:cxn>
                  <a:cxn ang="0">
                    <a:pos x="142" y="52"/>
                  </a:cxn>
                  <a:cxn ang="0">
                    <a:pos x="142" y="64"/>
                  </a:cxn>
                  <a:cxn ang="0">
                    <a:pos x="142" y="78"/>
                  </a:cxn>
                  <a:cxn ang="0">
                    <a:pos x="140" y="92"/>
                  </a:cxn>
                  <a:cxn ang="0">
                    <a:pos x="137" y="106"/>
                  </a:cxn>
                  <a:cxn ang="0">
                    <a:pos x="133" y="122"/>
                  </a:cxn>
                  <a:cxn ang="0">
                    <a:pos x="127" y="137"/>
                  </a:cxn>
                  <a:cxn ang="0">
                    <a:pos x="122" y="152"/>
                  </a:cxn>
                  <a:cxn ang="0">
                    <a:pos x="116" y="166"/>
                  </a:cxn>
                  <a:cxn ang="0">
                    <a:pos x="108" y="180"/>
                  </a:cxn>
                  <a:cxn ang="0">
                    <a:pos x="101" y="194"/>
                  </a:cxn>
                  <a:cxn ang="0">
                    <a:pos x="91" y="206"/>
                  </a:cxn>
                  <a:cxn ang="0">
                    <a:pos x="83" y="218"/>
                  </a:cxn>
                  <a:cxn ang="0">
                    <a:pos x="75" y="228"/>
                  </a:cxn>
                  <a:cxn ang="0">
                    <a:pos x="66" y="236"/>
                  </a:cxn>
                  <a:cxn ang="0">
                    <a:pos x="57" y="242"/>
                  </a:cxn>
                  <a:cxn ang="0">
                    <a:pos x="49" y="248"/>
                  </a:cxn>
                  <a:cxn ang="0">
                    <a:pos x="43" y="253"/>
                  </a:cxn>
                  <a:cxn ang="0">
                    <a:pos x="34" y="255"/>
                  </a:cxn>
                  <a:cxn ang="0">
                    <a:pos x="28" y="254"/>
                  </a:cxn>
                  <a:cxn ang="0">
                    <a:pos x="22" y="253"/>
                  </a:cxn>
                  <a:cxn ang="0">
                    <a:pos x="16" y="249"/>
                  </a:cxn>
                  <a:cxn ang="0">
                    <a:pos x="11" y="244"/>
                  </a:cxn>
                  <a:cxn ang="0">
                    <a:pos x="7" y="237"/>
                  </a:cxn>
                  <a:cxn ang="0">
                    <a:pos x="5" y="229"/>
                  </a:cxn>
                  <a:cxn ang="0">
                    <a:pos x="3" y="219"/>
                  </a:cxn>
                  <a:cxn ang="0">
                    <a:pos x="0" y="207"/>
                  </a:cxn>
                  <a:cxn ang="0">
                    <a:pos x="0" y="194"/>
                  </a:cxn>
                  <a:cxn ang="0">
                    <a:pos x="0" y="181"/>
                  </a:cxn>
                  <a:cxn ang="0">
                    <a:pos x="3" y="166"/>
                  </a:cxn>
                  <a:cxn ang="0">
                    <a:pos x="6" y="150"/>
                  </a:cxn>
                  <a:cxn ang="0">
                    <a:pos x="9" y="135"/>
                  </a:cxn>
                  <a:cxn ang="0">
                    <a:pos x="14" y="119"/>
                  </a:cxn>
                  <a:cxn ang="0">
                    <a:pos x="20" y="104"/>
                  </a:cxn>
                  <a:cxn ang="0">
                    <a:pos x="26" y="88"/>
                  </a:cxn>
                  <a:cxn ang="0">
                    <a:pos x="31" y="73"/>
                  </a:cxn>
                  <a:cxn ang="0">
                    <a:pos x="39" y="59"/>
                  </a:cxn>
                  <a:cxn ang="0">
                    <a:pos x="46" y="47"/>
                  </a:cxn>
                  <a:cxn ang="0">
                    <a:pos x="55" y="35"/>
                  </a:cxn>
                  <a:cxn ang="0">
                    <a:pos x="63" y="25"/>
                  </a:cxn>
                  <a:cxn ang="0">
                    <a:pos x="72" y="17"/>
                  </a:cxn>
                  <a:cxn ang="0">
                    <a:pos x="81" y="10"/>
                  </a:cxn>
                  <a:cxn ang="0">
                    <a:pos x="89" y="4"/>
                  </a:cxn>
                  <a:cxn ang="0">
                    <a:pos x="98" y="2"/>
                  </a:cxn>
                  <a:cxn ang="0">
                    <a:pos x="105" y="0"/>
                  </a:cxn>
                  <a:cxn ang="0">
                    <a:pos x="112" y="1"/>
                  </a:cxn>
                  <a:cxn ang="0">
                    <a:pos x="118" y="3"/>
                  </a:cxn>
                  <a:cxn ang="0">
                    <a:pos x="118" y="2"/>
                  </a:cxn>
                </a:cxnLst>
                <a:rect l="0" t="0" r="r" b="b"/>
                <a:pathLst>
                  <a:path w="143" h="256">
                    <a:moveTo>
                      <a:pt x="118" y="2"/>
                    </a:moveTo>
                    <a:lnTo>
                      <a:pt x="125" y="7"/>
                    </a:lnTo>
                    <a:lnTo>
                      <a:pt x="130" y="13"/>
                    </a:lnTo>
                    <a:lnTo>
                      <a:pt x="134" y="21"/>
                    </a:lnTo>
                    <a:lnTo>
                      <a:pt x="139" y="29"/>
                    </a:lnTo>
                    <a:lnTo>
                      <a:pt x="140" y="39"/>
                    </a:lnTo>
                    <a:lnTo>
                      <a:pt x="142" y="52"/>
                    </a:lnTo>
                    <a:lnTo>
                      <a:pt x="142" y="64"/>
                    </a:lnTo>
                    <a:lnTo>
                      <a:pt x="142" y="78"/>
                    </a:lnTo>
                    <a:lnTo>
                      <a:pt x="140" y="92"/>
                    </a:lnTo>
                    <a:lnTo>
                      <a:pt x="137" y="106"/>
                    </a:lnTo>
                    <a:lnTo>
                      <a:pt x="133" y="122"/>
                    </a:lnTo>
                    <a:lnTo>
                      <a:pt x="127" y="137"/>
                    </a:lnTo>
                    <a:lnTo>
                      <a:pt x="122" y="152"/>
                    </a:lnTo>
                    <a:lnTo>
                      <a:pt x="116" y="166"/>
                    </a:lnTo>
                    <a:lnTo>
                      <a:pt x="108" y="180"/>
                    </a:lnTo>
                    <a:lnTo>
                      <a:pt x="101" y="194"/>
                    </a:lnTo>
                    <a:lnTo>
                      <a:pt x="91" y="206"/>
                    </a:lnTo>
                    <a:lnTo>
                      <a:pt x="83" y="218"/>
                    </a:lnTo>
                    <a:lnTo>
                      <a:pt x="75" y="228"/>
                    </a:lnTo>
                    <a:lnTo>
                      <a:pt x="66" y="236"/>
                    </a:lnTo>
                    <a:lnTo>
                      <a:pt x="57" y="242"/>
                    </a:lnTo>
                    <a:lnTo>
                      <a:pt x="49" y="248"/>
                    </a:lnTo>
                    <a:lnTo>
                      <a:pt x="43" y="253"/>
                    </a:lnTo>
                    <a:lnTo>
                      <a:pt x="34" y="255"/>
                    </a:lnTo>
                    <a:lnTo>
                      <a:pt x="28" y="254"/>
                    </a:lnTo>
                    <a:lnTo>
                      <a:pt x="22" y="253"/>
                    </a:lnTo>
                    <a:lnTo>
                      <a:pt x="16" y="249"/>
                    </a:lnTo>
                    <a:lnTo>
                      <a:pt x="11" y="244"/>
                    </a:lnTo>
                    <a:lnTo>
                      <a:pt x="7" y="237"/>
                    </a:lnTo>
                    <a:lnTo>
                      <a:pt x="5" y="229"/>
                    </a:lnTo>
                    <a:lnTo>
                      <a:pt x="3" y="219"/>
                    </a:lnTo>
                    <a:lnTo>
                      <a:pt x="0" y="207"/>
                    </a:lnTo>
                    <a:lnTo>
                      <a:pt x="0" y="194"/>
                    </a:lnTo>
                    <a:lnTo>
                      <a:pt x="0" y="181"/>
                    </a:lnTo>
                    <a:lnTo>
                      <a:pt x="3" y="166"/>
                    </a:lnTo>
                    <a:lnTo>
                      <a:pt x="6" y="150"/>
                    </a:lnTo>
                    <a:lnTo>
                      <a:pt x="9" y="135"/>
                    </a:lnTo>
                    <a:lnTo>
                      <a:pt x="14" y="119"/>
                    </a:lnTo>
                    <a:lnTo>
                      <a:pt x="20" y="104"/>
                    </a:lnTo>
                    <a:lnTo>
                      <a:pt x="26" y="88"/>
                    </a:lnTo>
                    <a:lnTo>
                      <a:pt x="31" y="73"/>
                    </a:lnTo>
                    <a:lnTo>
                      <a:pt x="39" y="59"/>
                    </a:lnTo>
                    <a:lnTo>
                      <a:pt x="46" y="47"/>
                    </a:lnTo>
                    <a:lnTo>
                      <a:pt x="55" y="35"/>
                    </a:lnTo>
                    <a:lnTo>
                      <a:pt x="63" y="25"/>
                    </a:lnTo>
                    <a:lnTo>
                      <a:pt x="72" y="17"/>
                    </a:lnTo>
                    <a:lnTo>
                      <a:pt x="81" y="10"/>
                    </a:lnTo>
                    <a:lnTo>
                      <a:pt x="89" y="4"/>
                    </a:lnTo>
                    <a:lnTo>
                      <a:pt x="98" y="2"/>
                    </a:lnTo>
                    <a:lnTo>
                      <a:pt x="105" y="0"/>
                    </a:lnTo>
                    <a:lnTo>
                      <a:pt x="112" y="1"/>
                    </a:lnTo>
                    <a:lnTo>
                      <a:pt x="118" y="3"/>
                    </a:lnTo>
                    <a:lnTo>
                      <a:pt x="118" y="2"/>
                    </a:lnTo>
                  </a:path>
                </a:pathLst>
              </a:custGeom>
              <a:solidFill>
                <a:srgbClr val="C0C0E0"/>
              </a:solidFill>
              <a:ln w="12700" cap="rnd" cmpd="sng">
                <a:solidFill>
                  <a:srgbClr val="C0C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27" name="Freeform 79"/>
              <p:cNvSpPr>
                <a:spLocks/>
              </p:cNvSpPr>
              <p:nvPr/>
            </p:nvSpPr>
            <p:spPr bwMode="auto">
              <a:xfrm>
                <a:off x="1237" y="1365"/>
                <a:ext cx="123" cy="231"/>
              </a:xfrm>
              <a:custGeom>
                <a:avLst/>
                <a:gdLst/>
                <a:ahLst/>
                <a:cxnLst>
                  <a:cxn ang="0">
                    <a:pos x="109" y="2"/>
                  </a:cxn>
                  <a:cxn ang="0">
                    <a:pos x="115" y="6"/>
                  </a:cxn>
                  <a:cxn ang="0">
                    <a:pos x="118" y="11"/>
                  </a:cxn>
                  <a:cxn ang="0">
                    <a:pos x="123" y="18"/>
                  </a:cxn>
                  <a:cxn ang="0">
                    <a:pos x="126" y="27"/>
                  </a:cxn>
                  <a:cxn ang="0">
                    <a:pos x="129" y="37"/>
                  </a:cxn>
                  <a:cxn ang="0">
                    <a:pos x="132" y="47"/>
                  </a:cxn>
                  <a:cxn ang="0">
                    <a:pos x="132" y="58"/>
                  </a:cxn>
                  <a:cxn ang="0">
                    <a:pos x="130" y="71"/>
                  </a:cxn>
                  <a:cxn ang="0">
                    <a:pos x="129" y="84"/>
                  </a:cxn>
                  <a:cxn ang="0">
                    <a:pos x="126" y="97"/>
                  </a:cxn>
                  <a:cxn ang="0">
                    <a:pos x="123" y="111"/>
                  </a:cxn>
                  <a:cxn ang="0">
                    <a:pos x="118" y="125"/>
                  </a:cxn>
                  <a:cxn ang="0">
                    <a:pos x="112" y="138"/>
                  </a:cxn>
                  <a:cxn ang="0">
                    <a:pos x="106" y="151"/>
                  </a:cxn>
                  <a:cxn ang="0">
                    <a:pos x="100" y="163"/>
                  </a:cxn>
                  <a:cxn ang="0">
                    <a:pos x="92" y="175"/>
                  </a:cxn>
                  <a:cxn ang="0">
                    <a:pos x="85" y="186"/>
                  </a:cxn>
                  <a:cxn ang="0">
                    <a:pos x="77" y="197"/>
                  </a:cxn>
                  <a:cxn ang="0">
                    <a:pos x="69" y="206"/>
                  </a:cxn>
                  <a:cxn ang="0">
                    <a:pos x="61" y="214"/>
                  </a:cxn>
                  <a:cxn ang="0">
                    <a:pos x="53" y="220"/>
                  </a:cxn>
                  <a:cxn ang="0">
                    <a:pos x="47" y="225"/>
                  </a:cxn>
                  <a:cxn ang="0">
                    <a:pos x="39" y="228"/>
                  </a:cxn>
                  <a:cxn ang="0">
                    <a:pos x="33" y="230"/>
                  </a:cxn>
                  <a:cxn ang="0">
                    <a:pos x="27" y="230"/>
                  </a:cxn>
                  <a:cxn ang="0">
                    <a:pos x="21" y="228"/>
                  </a:cxn>
                  <a:cxn ang="0">
                    <a:pos x="15" y="226"/>
                  </a:cxn>
                  <a:cxn ang="0">
                    <a:pos x="11" y="221"/>
                  </a:cxn>
                  <a:cxn ang="0">
                    <a:pos x="6" y="214"/>
                  </a:cxn>
                  <a:cxn ang="0">
                    <a:pos x="4" y="207"/>
                  </a:cxn>
                  <a:cxn ang="0">
                    <a:pos x="4" y="198"/>
                  </a:cxn>
                  <a:cxn ang="0">
                    <a:pos x="1" y="187"/>
                  </a:cxn>
                  <a:cxn ang="0">
                    <a:pos x="0" y="175"/>
                  </a:cxn>
                  <a:cxn ang="0">
                    <a:pos x="1" y="163"/>
                  </a:cxn>
                  <a:cxn ang="0">
                    <a:pos x="4" y="150"/>
                  </a:cxn>
                  <a:cxn ang="0">
                    <a:pos x="6" y="135"/>
                  </a:cxn>
                  <a:cxn ang="0">
                    <a:pos x="7" y="121"/>
                  </a:cxn>
                  <a:cxn ang="0">
                    <a:pos x="13" y="108"/>
                  </a:cxn>
                  <a:cxn ang="0">
                    <a:pos x="18" y="94"/>
                  </a:cxn>
                  <a:cxn ang="0">
                    <a:pos x="22" y="79"/>
                  </a:cxn>
                  <a:cxn ang="0">
                    <a:pos x="29" y="66"/>
                  </a:cxn>
                  <a:cxn ang="0">
                    <a:pos x="36" y="52"/>
                  </a:cxn>
                  <a:cxn ang="0">
                    <a:pos x="42" y="41"/>
                  </a:cxn>
                  <a:cxn ang="0">
                    <a:pos x="49" y="30"/>
                  </a:cxn>
                  <a:cxn ang="0">
                    <a:pos x="57" y="21"/>
                  </a:cxn>
                  <a:cxn ang="0">
                    <a:pos x="65" y="14"/>
                  </a:cxn>
                  <a:cxn ang="0">
                    <a:pos x="74" y="8"/>
                  </a:cxn>
                  <a:cxn ang="0">
                    <a:pos x="81" y="3"/>
                  </a:cxn>
                  <a:cxn ang="0">
                    <a:pos x="88" y="0"/>
                  </a:cxn>
                  <a:cxn ang="0">
                    <a:pos x="97" y="0"/>
                  </a:cxn>
                  <a:cxn ang="0">
                    <a:pos x="103" y="0"/>
                  </a:cxn>
                  <a:cxn ang="0">
                    <a:pos x="109" y="3"/>
                  </a:cxn>
                  <a:cxn ang="0">
                    <a:pos x="109" y="2"/>
                  </a:cxn>
                </a:cxnLst>
                <a:rect l="0" t="0" r="r" b="b"/>
                <a:pathLst>
                  <a:path w="133" h="231">
                    <a:moveTo>
                      <a:pt x="109" y="2"/>
                    </a:moveTo>
                    <a:lnTo>
                      <a:pt x="115" y="6"/>
                    </a:lnTo>
                    <a:lnTo>
                      <a:pt x="118" y="11"/>
                    </a:lnTo>
                    <a:lnTo>
                      <a:pt x="123" y="18"/>
                    </a:lnTo>
                    <a:lnTo>
                      <a:pt x="126" y="27"/>
                    </a:lnTo>
                    <a:lnTo>
                      <a:pt x="129" y="37"/>
                    </a:lnTo>
                    <a:lnTo>
                      <a:pt x="132" y="47"/>
                    </a:lnTo>
                    <a:lnTo>
                      <a:pt x="132" y="58"/>
                    </a:lnTo>
                    <a:lnTo>
                      <a:pt x="130" y="71"/>
                    </a:lnTo>
                    <a:lnTo>
                      <a:pt x="129" y="84"/>
                    </a:lnTo>
                    <a:lnTo>
                      <a:pt x="126" y="97"/>
                    </a:lnTo>
                    <a:lnTo>
                      <a:pt x="123" y="111"/>
                    </a:lnTo>
                    <a:lnTo>
                      <a:pt x="118" y="125"/>
                    </a:lnTo>
                    <a:lnTo>
                      <a:pt x="112" y="138"/>
                    </a:lnTo>
                    <a:lnTo>
                      <a:pt x="106" y="151"/>
                    </a:lnTo>
                    <a:lnTo>
                      <a:pt x="100" y="163"/>
                    </a:lnTo>
                    <a:lnTo>
                      <a:pt x="92" y="175"/>
                    </a:lnTo>
                    <a:lnTo>
                      <a:pt x="85" y="186"/>
                    </a:lnTo>
                    <a:lnTo>
                      <a:pt x="77" y="197"/>
                    </a:lnTo>
                    <a:lnTo>
                      <a:pt x="69" y="206"/>
                    </a:lnTo>
                    <a:lnTo>
                      <a:pt x="61" y="214"/>
                    </a:lnTo>
                    <a:lnTo>
                      <a:pt x="53" y="220"/>
                    </a:lnTo>
                    <a:lnTo>
                      <a:pt x="47" y="225"/>
                    </a:lnTo>
                    <a:lnTo>
                      <a:pt x="39" y="228"/>
                    </a:lnTo>
                    <a:lnTo>
                      <a:pt x="33" y="230"/>
                    </a:lnTo>
                    <a:lnTo>
                      <a:pt x="27" y="230"/>
                    </a:lnTo>
                    <a:lnTo>
                      <a:pt x="21" y="228"/>
                    </a:lnTo>
                    <a:lnTo>
                      <a:pt x="15" y="226"/>
                    </a:lnTo>
                    <a:lnTo>
                      <a:pt x="11" y="221"/>
                    </a:lnTo>
                    <a:lnTo>
                      <a:pt x="6" y="214"/>
                    </a:lnTo>
                    <a:lnTo>
                      <a:pt x="4" y="207"/>
                    </a:lnTo>
                    <a:lnTo>
                      <a:pt x="4" y="198"/>
                    </a:lnTo>
                    <a:lnTo>
                      <a:pt x="1" y="187"/>
                    </a:lnTo>
                    <a:lnTo>
                      <a:pt x="0" y="175"/>
                    </a:lnTo>
                    <a:lnTo>
                      <a:pt x="1" y="163"/>
                    </a:lnTo>
                    <a:lnTo>
                      <a:pt x="4" y="150"/>
                    </a:lnTo>
                    <a:lnTo>
                      <a:pt x="6" y="135"/>
                    </a:lnTo>
                    <a:lnTo>
                      <a:pt x="7" y="121"/>
                    </a:lnTo>
                    <a:lnTo>
                      <a:pt x="13" y="108"/>
                    </a:lnTo>
                    <a:lnTo>
                      <a:pt x="18" y="94"/>
                    </a:lnTo>
                    <a:lnTo>
                      <a:pt x="22" y="79"/>
                    </a:lnTo>
                    <a:lnTo>
                      <a:pt x="29" y="66"/>
                    </a:lnTo>
                    <a:lnTo>
                      <a:pt x="36" y="52"/>
                    </a:lnTo>
                    <a:lnTo>
                      <a:pt x="42" y="41"/>
                    </a:lnTo>
                    <a:lnTo>
                      <a:pt x="49" y="30"/>
                    </a:lnTo>
                    <a:lnTo>
                      <a:pt x="57" y="21"/>
                    </a:lnTo>
                    <a:lnTo>
                      <a:pt x="65" y="14"/>
                    </a:lnTo>
                    <a:lnTo>
                      <a:pt x="74" y="8"/>
                    </a:lnTo>
                    <a:lnTo>
                      <a:pt x="81" y="3"/>
                    </a:lnTo>
                    <a:lnTo>
                      <a:pt x="88" y="0"/>
                    </a:lnTo>
                    <a:lnTo>
                      <a:pt x="97" y="0"/>
                    </a:lnTo>
                    <a:lnTo>
                      <a:pt x="103" y="0"/>
                    </a:lnTo>
                    <a:lnTo>
                      <a:pt x="109" y="3"/>
                    </a:lnTo>
                    <a:lnTo>
                      <a:pt x="109" y="2"/>
                    </a:lnTo>
                  </a:path>
                </a:pathLst>
              </a:custGeom>
              <a:solidFill>
                <a:srgbClr val="C0D0F0"/>
              </a:solidFill>
              <a:ln w="12700" cap="rnd" cmpd="sng">
                <a:solidFill>
                  <a:srgbClr val="C0D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28" name="Freeform 80"/>
              <p:cNvSpPr>
                <a:spLocks/>
              </p:cNvSpPr>
              <p:nvPr/>
            </p:nvSpPr>
            <p:spPr bwMode="auto">
              <a:xfrm>
                <a:off x="1239" y="1379"/>
                <a:ext cx="110" cy="208"/>
              </a:xfrm>
              <a:custGeom>
                <a:avLst/>
                <a:gdLst/>
                <a:ahLst/>
                <a:cxnLst>
                  <a:cxn ang="0">
                    <a:pos x="98" y="2"/>
                  </a:cxn>
                  <a:cxn ang="0">
                    <a:pos x="102" y="6"/>
                  </a:cxn>
                  <a:cxn ang="0">
                    <a:pos x="107" y="11"/>
                  </a:cxn>
                  <a:cxn ang="0">
                    <a:pos x="111" y="18"/>
                  </a:cxn>
                  <a:cxn ang="0">
                    <a:pos x="114" y="25"/>
                  </a:cxn>
                  <a:cxn ang="0">
                    <a:pos x="116" y="34"/>
                  </a:cxn>
                  <a:cxn ang="0">
                    <a:pos x="118" y="44"/>
                  </a:cxn>
                  <a:cxn ang="0">
                    <a:pos x="118" y="54"/>
                  </a:cxn>
                  <a:cxn ang="0">
                    <a:pos x="118" y="65"/>
                  </a:cxn>
                  <a:cxn ang="0">
                    <a:pos x="116" y="77"/>
                  </a:cxn>
                  <a:cxn ang="0">
                    <a:pos x="114" y="89"/>
                  </a:cxn>
                  <a:cxn ang="0">
                    <a:pos x="110" y="100"/>
                  </a:cxn>
                  <a:cxn ang="0">
                    <a:pos x="107" y="113"/>
                  </a:cxn>
                  <a:cxn ang="0">
                    <a:pos x="101" y="125"/>
                  </a:cxn>
                  <a:cxn ang="0">
                    <a:pos x="96" y="137"/>
                  </a:cxn>
                  <a:cxn ang="0">
                    <a:pos x="90" y="148"/>
                  </a:cxn>
                  <a:cxn ang="0">
                    <a:pos x="83" y="159"/>
                  </a:cxn>
                  <a:cxn ang="0">
                    <a:pos x="77" y="168"/>
                  </a:cxn>
                  <a:cxn ang="0">
                    <a:pos x="70" y="177"/>
                  </a:cxn>
                  <a:cxn ang="0">
                    <a:pos x="63" y="185"/>
                  </a:cxn>
                  <a:cxn ang="0">
                    <a:pos x="57" y="192"/>
                  </a:cxn>
                  <a:cxn ang="0">
                    <a:pos x="48" y="196"/>
                  </a:cxn>
                  <a:cxn ang="0">
                    <a:pos x="43" y="201"/>
                  </a:cxn>
                  <a:cxn ang="0">
                    <a:pos x="35" y="205"/>
                  </a:cxn>
                  <a:cxn ang="0">
                    <a:pos x="29" y="207"/>
                  </a:cxn>
                  <a:cxn ang="0">
                    <a:pos x="23" y="207"/>
                  </a:cxn>
                  <a:cxn ang="0">
                    <a:pos x="19" y="205"/>
                  </a:cxn>
                  <a:cxn ang="0">
                    <a:pos x="13" y="202"/>
                  </a:cxn>
                  <a:cxn ang="0">
                    <a:pos x="9" y="199"/>
                  </a:cxn>
                  <a:cxn ang="0">
                    <a:pos x="6" y="193"/>
                  </a:cxn>
                  <a:cxn ang="0">
                    <a:pos x="3" y="185"/>
                  </a:cxn>
                  <a:cxn ang="0">
                    <a:pos x="3" y="177"/>
                  </a:cxn>
                  <a:cxn ang="0">
                    <a:pos x="2" y="169"/>
                  </a:cxn>
                  <a:cxn ang="0">
                    <a:pos x="0" y="158"/>
                  </a:cxn>
                  <a:cxn ang="0">
                    <a:pos x="0" y="146"/>
                  </a:cxn>
                  <a:cxn ang="0">
                    <a:pos x="2" y="134"/>
                  </a:cxn>
                  <a:cxn ang="0">
                    <a:pos x="4" y="121"/>
                  </a:cxn>
                  <a:cxn ang="0">
                    <a:pos x="6" y="109"/>
                  </a:cxn>
                  <a:cxn ang="0">
                    <a:pos x="11" y="96"/>
                  </a:cxn>
                  <a:cxn ang="0">
                    <a:pos x="14" y="84"/>
                  </a:cxn>
                  <a:cxn ang="0">
                    <a:pos x="19" y="71"/>
                  </a:cxn>
                  <a:cxn ang="0">
                    <a:pos x="25" y="58"/>
                  </a:cxn>
                  <a:cxn ang="0">
                    <a:pos x="31" y="46"/>
                  </a:cxn>
                  <a:cxn ang="0">
                    <a:pos x="36" y="35"/>
                  </a:cxn>
                  <a:cxn ang="0">
                    <a:pos x="43" y="27"/>
                  </a:cxn>
                  <a:cxn ang="0">
                    <a:pos x="50" y="19"/>
                  </a:cxn>
                  <a:cxn ang="0">
                    <a:pos x="57" y="12"/>
                  </a:cxn>
                  <a:cxn ang="0">
                    <a:pos x="66" y="7"/>
                  </a:cxn>
                  <a:cxn ang="0">
                    <a:pos x="72" y="2"/>
                  </a:cxn>
                  <a:cxn ang="0">
                    <a:pos x="79" y="1"/>
                  </a:cxn>
                  <a:cxn ang="0">
                    <a:pos x="86" y="0"/>
                  </a:cxn>
                  <a:cxn ang="0">
                    <a:pos x="92" y="2"/>
                  </a:cxn>
                  <a:cxn ang="0">
                    <a:pos x="98" y="3"/>
                  </a:cxn>
                  <a:cxn ang="0">
                    <a:pos x="98" y="2"/>
                  </a:cxn>
                </a:cxnLst>
                <a:rect l="0" t="0" r="r" b="b"/>
                <a:pathLst>
                  <a:path w="119" h="208">
                    <a:moveTo>
                      <a:pt x="98" y="2"/>
                    </a:moveTo>
                    <a:lnTo>
                      <a:pt x="102" y="6"/>
                    </a:lnTo>
                    <a:lnTo>
                      <a:pt x="107" y="11"/>
                    </a:lnTo>
                    <a:lnTo>
                      <a:pt x="111" y="18"/>
                    </a:lnTo>
                    <a:lnTo>
                      <a:pt x="114" y="25"/>
                    </a:lnTo>
                    <a:lnTo>
                      <a:pt x="116" y="34"/>
                    </a:lnTo>
                    <a:lnTo>
                      <a:pt x="118" y="44"/>
                    </a:lnTo>
                    <a:lnTo>
                      <a:pt x="118" y="54"/>
                    </a:lnTo>
                    <a:lnTo>
                      <a:pt x="118" y="65"/>
                    </a:lnTo>
                    <a:lnTo>
                      <a:pt x="116" y="77"/>
                    </a:lnTo>
                    <a:lnTo>
                      <a:pt x="114" y="89"/>
                    </a:lnTo>
                    <a:lnTo>
                      <a:pt x="110" y="100"/>
                    </a:lnTo>
                    <a:lnTo>
                      <a:pt x="107" y="113"/>
                    </a:lnTo>
                    <a:lnTo>
                      <a:pt x="101" y="125"/>
                    </a:lnTo>
                    <a:lnTo>
                      <a:pt x="96" y="137"/>
                    </a:lnTo>
                    <a:lnTo>
                      <a:pt x="90" y="148"/>
                    </a:lnTo>
                    <a:lnTo>
                      <a:pt x="83" y="159"/>
                    </a:lnTo>
                    <a:lnTo>
                      <a:pt x="77" y="168"/>
                    </a:lnTo>
                    <a:lnTo>
                      <a:pt x="70" y="177"/>
                    </a:lnTo>
                    <a:lnTo>
                      <a:pt x="63" y="185"/>
                    </a:lnTo>
                    <a:lnTo>
                      <a:pt x="57" y="192"/>
                    </a:lnTo>
                    <a:lnTo>
                      <a:pt x="48" y="196"/>
                    </a:lnTo>
                    <a:lnTo>
                      <a:pt x="43" y="201"/>
                    </a:lnTo>
                    <a:lnTo>
                      <a:pt x="35" y="205"/>
                    </a:lnTo>
                    <a:lnTo>
                      <a:pt x="29" y="207"/>
                    </a:lnTo>
                    <a:lnTo>
                      <a:pt x="23" y="207"/>
                    </a:lnTo>
                    <a:lnTo>
                      <a:pt x="19" y="205"/>
                    </a:lnTo>
                    <a:lnTo>
                      <a:pt x="13" y="202"/>
                    </a:lnTo>
                    <a:lnTo>
                      <a:pt x="9" y="199"/>
                    </a:lnTo>
                    <a:lnTo>
                      <a:pt x="6" y="193"/>
                    </a:lnTo>
                    <a:lnTo>
                      <a:pt x="3" y="185"/>
                    </a:lnTo>
                    <a:lnTo>
                      <a:pt x="3" y="177"/>
                    </a:lnTo>
                    <a:lnTo>
                      <a:pt x="2" y="169"/>
                    </a:lnTo>
                    <a:lnTo>
                      <a:pt x="0" y="158"/>
                    </a:lnTo>
                    <a:lnTo>
                      <a:pt x="0" y="146"/>
                    </a:lnTo>
                    <a:lnTo>
                      <a:pt x="2" y="134"/>
                    </a:lnTo>
                    <a:lnTo>
                      <a:pt x="4" y="121"/>
                    </a:lnTo>
                    <a:lnTo>
                      <a:pt x="6" y="109"/>
                    </a:lnTo>
                    <a:lnTo>
                      <a:pt x="11" y="96"/>
                    </a:lnTo>
                    <a:lnTo>
                      <a:pt x="14" y="84"/>
                    </a:lnTo>
                    <a:lnTo>
                      <a:pt x="19" y="71"/>
                    </a:lnTo>
                    <a:lnTo>
                      <a:pt x="25" y="58"/>
                    </a:lnTo>
                    <a:lnTo>
                      <a:pt x="31" y="46"/>
                    </a:lnTo>
                    <a:lnTo>
                      <a:pt x="36" y="35"/>
                    </a:lnTo>
                    <a:lnTo>
                      <a:pt x="43" y="27"/>
                    </a:lnTo>
                    <a:lnTo>
                      <a:pt x="50" y="19"/>
                    </a:lnTo>
                    <a:lnTo>
                      <a:pt x="57" y="12"/>
                    </a:lnTo>
                    <a:lnTo>
                      <a:pt x="66" y="7"/>
                    </a:lnTo>
                    <a:lnTo>
                      <a:pt x="72" y="2"/>
                    </a:lnTo>
                    <a:lnTo>
                      <a:pt x="79" y="1"/>
                    </a:lnTo>
                    <a:lnTo>
                      <a:pt x="86" y="0"/>
                    </a:lnTo>
                    <a:lnTo>
                      <a:pt x="92" y="2"/>
                    </a:lnTo>
                    <a:lnTo>
                      <a:pt x="98" y="3"/>
                    </a:lnTo>
                    <a:lnTo>
                      <a:pt x="98" y="2"/>
                    </a:lnTo>
                  </a:path>
                </a:pathLst>
              </a:custGeom>
              <a:solidFill>
                <a:srgbClr val="C0E0F0"/>
              </a:solidFill>
              <a:ln w="12700" cap="rnd" cmpd="sng">
                <a:solidFill>
                  <a:srgbClr val="C0E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29" name="Freeform 81"/>
              <p:cNvSpPr>
                <a:spLocks/>
              </p:cNvSpPr>
              <p:nvPr/>
            </p:nvSpPr>
            <p:spPr bwMode="auto">
              <a:xfrm>
                <a:off x="1241" y="1394"/>
                <a:ext cx="98" cy="185"/>
              </a:xfrm>
              <a:custGeom>
                <a:avLst/>
                <a:gdLst/>
                <a:ahLst/>
                <a:cxnLst>
                  <a:cxn ang="0">
                    <a:pos x="85" y="3"/>
                  </a:cxn>
                  <a:cxn ang="0">
                    <a:pos x="90" y="6"/>
                  </a:cxn>
                  <a:cxn ang="0">
                    <a:pos x="96" y="10"/>
                  </a:cxn>
                  <a:cxn ang="0">
                    <a:pos x="99" y="17"/>
                  </a:cxn>
                  <a:cxn ang="0">
                    <a:pos x="102" y="23"/>
                  </a:cxn>
                  <a:cxn ang="0">
                    <a:pos x="105" y="31"/>
                  </a:cxn>
                  <a:cxn ang="0">
                    <a:pos x="105" y="39"/>
                  </a:cxn>
                  <a:cxn ang="0">
                    <a:pos x="105" y="50"/>
                  </a:cxn>
                  <a:cxn ang="0">
                    <a:pos x="105" y="58"/>
                  </a:cxn>
                  <a:cxn ang="0">
                    <a:pos x="105" y="69"/>
                  </a:cxn>
                  <a:cxn ang="0">
                    <a:pos x="102" y="79"/>
                  </a:cxn>
                  <a:cxn ang="0">
                    <a:pos x="98" y="90"/>
                  </a:cxn>
                  <a:cxn ang="0">
                    <a:pos x="96" y="100"/>
                  </a:cxn>
                  <a:cxn ang="0">
                    <a:pos x="91" y="111"/>
                  </a:cxn>
                  <a:cxn ang="0">
                    <a:pos x="86" y="122"/>
                  </a:cxn>
                  <a:cxn ang="0">
                    <a:pos x="81" y="131"/>
                  </a:cxn>
                  <a:cxn ang="0">
                    <a:pos x="75" y="140"/>
                  </a:cxn>
                  <a:cxn ang="0">
                    <a:pos x="68" y="148"/>
                  </a:cxn>
                  <a:cxn ang="0">
                    <a:pos x="62" y="157"/>
                  </a:cxn>
                  <a:cxn ang="0">
                    <a:pos x="57" y="163"/>
                  </a:cxn>
                  <a:cxn ang="0">
                    <a:pos x="49" y="169"/>
                  </a:cxn>
                  <a:cxn ang="0">
                    <a:pos x="43" y="174"/>
                  </a:cxn>
                  <a:cxn ang="0">
                    <a:pos x="37" y="178"/>
                  </a:cxn>
                  <a:cxn ang="0">
                    <a:pos x="32" y="181"/>
                  </a:cxn>
                  <a:cxn ang="0">
                    <a:pos x="25" y="184"/>
                  </a:cxn>
                  <a:cxn ang="0">
                    <a:pos x="20" y="182"/>
                  </a:cxn>
                  <a:cxn ang="0">
                    <a:pos x="17" y="180"/>
                  </a:cxn>
                  <a:cxn ang="0">
                    <a:pos x="11" y="178"/>
                  </a:cxn>
                  <a:cxn ang="0">
                    <a:pos x="9" y="175"/>
                  </a:cxn>
                  <a:cxn ang="0">
                    <a:pos x="6" y="169"/>
                  </a:cxn>
                  <a:cxn ang="0">
                    <a:pos x="3" y="163"/>
                  </a:cxn>
                  <a:cxn ang="0">
                    <a:pos x="2" y="156"/>
                  </a:cxn>
                  <a:cxn ang="0">
                    <a:pos x="1" y="148"/>
                  </a:cxn>
                  <a:cxn ang="0">
                    <a:pos x="0" y="137"/>
                  </a:cxn>
                  <a:cxn ang="0">
                    <a:pos x="0" y="128"/>
                  </a:cxn>
                  <a:cxn ang="0">
                    <a:pos x="2" y="117"/>
                  </a:cxn>
                  <a:cxn ang="0">
                    <a:pos x="3" y="106"/>
                  </a:cxn>
                  <a:cxn ang="0">
                    <a:pos x="5" y="96"/>
                  </a:cxn>
                  <a:cxn ang="0">
                    <a:pos x="8" y="83"/>
                  </a:cxn>
                  <a:cxn ang="0">
                    <a:pos x="11" y="73"/>
                  </a:cxn>
                  <a:cxn ang="0">
                    <a:pos x="16" y="60"/>
                  </a:cxn>
                  <a:cxn ang="0">
                    <a:pos x="20" y="50"/>
                  </a:cxn>
                  <a:cxn ang="0">
                    <a:pos x="26" y="40"/>
                  </a:cxn>
                  <a:cxn ang="0">
                    <a:pos x="32" y="31"/>
                  </a:cxn>
                  <a:cxn ang="0">
                    <a:pos x="37" y="23"/>
                  </a:cxn>
                  <a:cxn ang="0">
                    <a:pos x="43" y="15"/>
                  </a:cxn>
                  <a:cxn ang="0">
                    <a:pos x="49" y="10"/>
                  </a:cxn>
                  <a:cxn ang="0">
                    <a:pos x="57" y="5"/>
                  </a:cxn>
                  <a:cxn ang="0">
                    <a:pos x="62" y="2"/>
                  </a:cxn>
                  <a:cxn ang="0">
                    <a:pos x="70" y="0"/>
                  </a:cxn>
                  <a:cxn ang="0">
                    <a:pos x="76" y="0"/>
                  </a:cxn>
                  <a:cxn ang="0">
                    <a:pos x="81" y="1"/>
                  </a:cxn>
                  <a:cxn ang="0">
                    <a:pos x="85" y="3"/>
                  </a:cxn>
                </a:cxnLst>
                <a:rect l="0" t="0" r="r" b="b"/>
                <a:pathLst>
                  <a:path w="106" h="185">
                    <a:moveTo>
                      <a:pt x="85" y="3"/>
                    </a:moveTo>
                    <a:lnTo>
                      <a:pt x="90" y="6"/>
                    </a:lnTo>
                    <a:lnTo>
                      <a:pt x="96" y="10"/>
                    </a:lnTo>
                    <a:lnTo>
                      <a:pt x="99" y="17"/>
                    </a:lnTo>
                    <a:lnTo>
                      <a:pt x="102" y="23"/>
                    </a:lnTo>
                    <a:lnTo>
                      <a:pt x="105" y="31"/>
                    </a:lnTo>
                    <a:lnTo>
                      <a:pt x="105" y="39"/>
                    </a:lnTo>
                    <a:lnTo>
                      <a:pt x="105" y="50"/>
                    </a:lnTo>
                    <a:lnTo>
                      <a:pt x="105" y="58"/>
                    </a:lnTo>
                    <a:lnTo>
                      <a:pt x="105" y="69"/>
                    </a:lnTo>
                    <a:lnTo>
                      <a:pt x="102" y="79"/>
                    </a:lnTo>
                    <a:lnTo>
                      <a:pt x="98" y="90"/>
                    </a:lnTo>
                    <a:lnTo>
                      <a:pt x="96" y="100"/>
                    </a:lnTo>
                    <a:lnTo>
                      <a:pt x="91" y="111"/>
                    </a:lnTo>
                    <a:lnTo>
                      <a:pt x="86" y="122"/>
                    </a:lnTo>
                    <a:lnTo>
                      <a:pt x="81" y="131"/>
                    </a:lnTo>
                    <a:lnTo>
                      <a:pt x="75" y="140"/>
                    </a:lnTo>
                    <a:lnTo>
                      <a:pt x="68" y="148"/>
                    </a:lnTo>
                    <a:lnTo>
                      <a:pt x="62" y="157"/>
                    </a:lnTo>
                    <a:lnTo>
                      <a:pt x="57" y="163"/>
                    </a:lnTo>
                    <a:lnTo>
                      <a:pt x="49" y="169"/>
                    </a:lnTo>
                    <a:lnTo>
                      <a:pt x="43" y="174"/>
                    </a:lnTo>
                    <a:lnTo>
                      <a:pt x="37" y="178"/>
                    </a:lnTo>
                    <a:lnTo>
                      <a:pt x="32" y="181"/>
                    </a:lnTo>
                    <a:lnTo>
                      <a:pt x="25" y="184"/>
                    </a:lnTo>
                    <a:lnTo>
                      <a:pt x="20" y="182"/>
                    </a:lnTo>
                    <a:lnTo>
                      <a:pt x="17" y="180"/>
                    </a:lnTo>
                    <a:lnTo>
                      <a:pt x="11" y="178"/>
                    </a:lnTo>
                    <a:lnTo>
                      <a:pt x="9" y="175"/>
                    </a:lnTo>
                    <a:lnTo>
                      <a:pt x="6" y="169"/>
                    </a:lnTo>
                    <a:lnTo>
                      <a:pt x="3" y="163"/>
                    </a:lnTo>
                    <a:lnTo>
                      <a:pt x="2" y="156"/>
                    </a:lnTo>
                    <a:lnTo>
                      <a:pt x="1" y="148"/>
                    </a:lnTo>
                    <a:lnTo>
                      <a:pt x="0" y="137"/>
                    </a:lnTo>
                    <a:lnTo>
                      <a:pt x="0" y="128"/>
                    </a:lnTo>
                    <a:lnTo>
                      <a:pt x="2" y="117"/>
                    </a:lnTo>
                    <a:lnTo>
                      <a:pt x="3" y="106"/>
                    </a:lnTo>
                    <a:lnTo>
                      <a:pt x="5" y="96"/>
                    </a:lnTo>
                    <a:lnTo>
                      <a:pt x="8" y="83"/>
                    </a:lnTo>
                    <a:lnTo>
                      <a:pt x="11" y="73"/>
                    </a:lnTo>
                    <a:lnTo>
                      <a:pt x="16" y="60"/>
                    </a:lnTo>
                    <a:lnTo>
                      <a:pt x="20" y="50"/>
                    </a:lnTo>
                    <a:lnTo>
                      <a:pt x="26" y="40"/>
                    </a:lnTo>
                    <a:lnTo>
                      <a:pt x="32" y="31"/>
                    </a:lnTo>
                    <a:lnTo>
                      <a:pt x="37" y="23"/>
                    </a:lnTo>
                    <a:lnTo>
                      <a:pt x="43" y="15"/>
                    </a:lnTo>
                    <a:lnTo>
                      <a:pt x="49" y="10"/>
                    </a:lnTo>
                    <a:lnTo>
                      <a:pt x="57" y="5"/>
                    </a:lnTo>
                    <a:lnTo>
                      <a:pt x="62" y="2"/>
                    </a:lnTo>
                    <a:lnTo>
                      <a:pt x="70" y="0"/>
                    </a:lnTo>
                    <a:lnTo>
                      <a:pt x="76" y="0"/>
                    </a:lnTo>
                    <a:lnTo>
                      <a:pt x="81" y="1"/>
                    </a:lnTo>
                    <a:lnTo>
                      <a:pt x="85" y="3"/>
                    </a:lnTo>
                  </a:path>
                </a:pathLst>
              </a:custGeom>
              <a:solidFill>
                <a:srgbClr val="D0E0F0"/>
              </a:solidFill>
              <a:ln w="12700" cap="rnd" cmpd="sng">
                <a:solidFill>
                  <a:srgbClr val="D0E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30" name="Freeform 82"/>
              <p:cNvSpPr>
                <a:spLocks/>
              </p:cNvSpPr>
              <p:nvPr/>
            </p:nvSpPr>
            <p:spPr bwMode="auto">
              <a:xfrm>
                <a:off x="1242" y="1408"/>
                <a:ext cx="88" cy="160"/>
              </a:xfrm>
              <a:custGeom>
                <a:avLst/>
                <a:gdLst/>
                <a:ahLst/>
                <a:cxnLst>
                  <a:cxn ang="0">
                    <a:pos x="75" y="3"/>
                  </a:cxn>
                  <a:cxn ang="0">
                    <a:pos x="80" y="6"/>
                  </a:cxn>
                  <a:cxn ang="0">
                    <a:pos x="84" y="10"/>
                  </a:cxn>
                  <a:cxn ang="0">
                    <a:pos x="88" y="15"/>
                  </a:cxn>
                  <a:cxn ang="0">
                    <a:pos x="89" y="21"/>
                  </a:cxn>
                  <a:cxn ang="0">
                    <a:pos x="92" y="28"/>
                  </a:cxn>
                  <a:cxn ang="0">
                    <a:pos x="95" y="36"/>
                  </a:cxn>
                  <a:cxn ang="0">
                    <a:pos x="95" y="44"/>
                  </a:cxn>
                  <a:cxn ang="0">
                    <a:pos x="93" y="52"/>
                  </a:cxn>
                  <a:cxn ang="0">
                    <a:pos x="93" y="61"/>
                  </a:cxn>
                  <a:cxn ang="0">
                    <a:pos x="92" y="71"/>
                  </a:cxn>
                  <a:cxn ang="0">
                    <a:pos x="88" y="80"/>
                  </a:cxn>
                  <a:cxn ang="0">
                    <a:pos x="86" y="90"/>
                  </a:cxn>
                  <a:cxn ang="0">
                    <a:pos x="81" y="98"/>
                  </a:cxn>
                  <a:cxn ang="0">
                    <a:pos x="77" y="107"/>
                  </a:cxn>
                  <a:cxn ang="0">
                    <a:pos x="72" y="116"/>
                  </a:cxn>
                  <a:cxn ang="0">
                    <a:pos x="66" y="123"/>
                  </a:cxn>
                  <a:cxn ang="0">
                    <a:pos x="63" y="130"/>
                  </a:cxn>
                  <a:cxn ang="0">
                    <a:pos x="56" y="137"/>
                  </a:cxn>
                  <a:cxn ang="0">
                    <a:pos x="51" y="143"/>
                  </a:cxn>
                  <a:cxn ang="0">
                    <a:pos x="44" y="148"/>
                  </a:cxn>
                  <a:cxn ang="0">
                    <a:pos x="40" y="152"/>
                  </a:cxn>
                  <a:cxn ang="0">
                    <a:pos x="33" y="155"/>
                  </a:cxn>
                  <a:cxn ang="0">
                    <a:pos x="29" y="158"/>
                  </a:cxn>
                  <a:cxn ang="0">
                    <a:pos x="24" y="159"/>
                  </a:cxn>
                  <a:cxn ang="0">
                    <a:pos x="20" y="159"/>
                  </a:cxn>
                  <a:cxn ang="0">
                    <a:pos x="15" y="156"/>
                  </a:cxn>
                  <a:cxn ang="0">
                    <a:pos x="11" y="155"/>
                  </a:cxn>
                  <a:cxn ang="0">
                    <a:pos x="8" y="153"/>
                  </a:cxn>
                  <a:cxn ang="0">
                    <a:pos x="5" y="148"/>
                  </a:cxn>
                  <a:cxn ang="0">
                    <a:pos x="2" y="143"/>
                  </a:cxn>
                  <a:cxn ang="0">
                    <a:pos x="2" y="136"/>
                  </a:cxn>
                  <a:cxn ang="0">
                    <a:pos x="1" y="129"/>
                  </a:cxn>
                  <a:cxn ang="0">
                    <a:pos x="0" y="120"/>
                  </a:cxn>
                  <a:cxn ang="0">
                    <a:pos x="0" y="111"/>
                  </a:cxn>
                  <a:cxn ang="0">
                    <a:pos x="1" y="102"/>
                  </a:cxn>
                  <a:cxn ang="0">
                    <a:pos x="2" y="92"/>
                  </a:cxn>
                  <a:cxn ang="0">
                    <a:pos x="4" y="83"/>
                  </a:cxn>
                  <a:cxn ang="0">
                    <a:pos x="8" y="73"/>
                  </a:cxn>
                  <a:cxn ang="0">
                    <a:pos x="10" y="62"/>
                  </a:cxn>
                  <a:cxn ang="0">
                    <a:pos x="13" y="52"/>
                  </a:cxn>
                  <a:cxn ang="0">
                    <a:pos x="16" y="44"/>
                  </a:cxn>
                  <a:cxn ang="0">
                    <a:pos x="22" y="35"/>
                  </a:cxn>
                  <a:cxn ang="0">
                    <a:pos x="28" y="26"/>
                  </a:cxn>
                  <a:cxn ang="0">
                    <a:pos x="32" y="19"/>
                  </a:cxn>
                  <a:cxn ang="0">
                    <a:pos x="37" y="12"/>
                  </a:cxn>
                  <a:cxn ang="0">
                    <a:pos x="43" y="9"/>
                  </a:cxn>
                  <a:cxn ang="0">
                    <a:pos x="49" y="4"/>
                  </a:cxn>
                  <a:cxn ang="0">
                    <a:pos x="55" y="2"/>
                  </a:cxn>
                  <a:cxn ang="0">
                    <a:pos x="60" y="0"/>
                  </a:cxn>
                  <a:cxn ang="0">
                    <a:pos x="65" y="0"/>
                  </a:cxn>
                  <a:cxn ang="0">
                    <a:pos x="72" y="1"/>
                  </a:cxn>
                  <a:cxn ang="0">
                    <a:pos x="75" y="3"/>
                  </a:cxn>
                </a:cxnLst>
                <a:rect l="0" t="0" r="r" b="b"/>
                <a:pathLst>
                  <a:path w="96" h="160">
                    <a:moveTo>
                      <a:pt x="75" y="3"/>
                    </a:moveTo>
                    <a:lnTo>
                      <a:pt x="80" y="6"/>
                    </a:lnTo>
                    <a:lnTo>
                      <a:pt x="84" y="10"/>
                    </a:lnTo>
                    <a:lnTo>
                      <a:pt x="88" y="15"/>
                    </a:lnTo>
                    <a:lnTo>
                      <a:pt x="89" y="21"/>
                    </a:lnTo>
                    <a:lnTo>
                      <a:pt x="92" y="28"/>
                    </a:lnTo>
                    <a:lnTo>
                      <a:pt x="95" y="36"/>
                    </a:lnTo>
                    <a:lnTo>
                      <a:pt x="95" y="44"/>
                    </a:lnTo>
                    <a:lnTo>
                      <a:pt x="93" y="52"/>
                    </a:lnTo>
                    <a:lnTo>
                      <a:pt x="93" y="61"/>
                    </a:lnTo>
                    <a:lnTo>
                      <a:pt x="92" y="71"/>
                    </a:lnTo>
                    <a:lnTo>
                      <a:pt x="88" y="80"/>
                    </a:lnTo>
                    <a:lnTo>
                      <a:pt x="86" y="90"/>
                    </a:lnTo>
                    <a:lnTo>
                      <a:pt x="81" y="98"/>
                    </a:lnTo>
                    <a:lnTo>
                      <a:pt x="77" y="107"/>
                    </a:lnTo>
                    <a:lnTo>
                      <a:pt x="72" y="116"/>
                    </a:lnTo>
                    <a:lnTo>
                      <a:pt x="66" y="123"/>
                    </a:lnTo>
                    <a:lnTo>
                      <a:pt x="63" y="130"/>
                    </a:lnTo>
                    <a:lnTo>
                      <a:pt x="56" y="137"/>
                    </a:lnTo>
                    <a:lnTo>
                      <a:pt x="51" y="143"/>
                    </a:lnTo>
                    <a:lnTo>
                      <a:pt x="44" y="148"/>
                    </a:lnTo>
                    <a:lnTo>
                      <a:pt x="40" y="152"/>
                    </a:lnTo>
                    <a:lnTo>
                      <a:pt x="33" y="155"/>
                    </a:lnTo>
                    <a:lnTo>
                      <a:pt x="29" y="158"/>
                    </a:lnTo>
                    <a:lnTo>
                      <a:pt x="24" y="159"/>
                    </a:lnTo>
                    <a:lnTo>
                      <a:pt x="20" y="159"/>
                    </a:lnTo>
                    <a:lnTo>
                      <a:pt x="15" y="156"/>
                    </a:lnTo>
                    <a:lnTo>
                      <a:pt x="11" y="155"/>
                    </a:lnTo>
                    <a:lnTo>
                      <a:pt x="8" y="153"/>
                    </a:lnTo>
                    <a:lnTo>
                      <a:pt x="5" y="148"/>
                    </a:lnTo>
                    <a:lnTo>
                      <a:pt x="2" y="143"/>
                    </a:lnTo>
                    <a:lnTo>
                      <a:pt x="2" y="136"/>
                    </a:lnTo>
                    <a:lnTo>
                      <a:pt x="1" y="129"/>
                    </a:lnTo>
                    <a:lnTo>
                      <a:pt x="0" y="120"/>
                    </a:lnTo>
                    <a:lnTo>
                      <a:pt x="0" y="111"/>
                    </a:lnTo>
                    <a:lnTo>
                      <a:pt x="1" y="102"/>
                    </a:lnTo>
                    <a:lnTo>
                      <a:pt x="2" y="92"/>
                    </a:lnTo>
                    <a:lnTo>
                      <a:pt x="4" y="83"/>
                    </a:lnTo>
                    <a:lnTo>
                      <a:pt x="8" y="73"/>
                    </a:lnTo>
                    <a:lnTo>
                      <a:pt x="10" y="62"/>
                    </a:lnTo>
                    <a:lnTo>
                      <a:pt x="13" y="52"/>
                    </a:lnTo>
                    <a:lnTo>
                      <a:pt x="16" y="44"/>
                    </a:lnTo>
                    <a:lnTo>
                      <a:pt x="22" y="35"/>
                    </a:lnTo>
                    <a:lnTo>
                      <a:pt x="28" y="26"/>
                    </a:lnTo>
                    <a:lnTo>
                      <a:pt x="32" y="19"/>
                    </a:lnTo>
                    <a:lnTo>
                      <a:pt x="37" y="12"/>
                    </a:lnTo>
                    <a:lnTo>
                      <a:pt x="43" y="9"/>
                    </a:lnTo>
                    <a:lnTo>
                      <a:pt x="49" y="4"/>
                    </a:lnTo>
                    <a:lnTo>
                      <a:pt x="55" y="2"/>
                    </a:lnTo>
                    <a:lnTo>
                      <a:pt x="60" y="0"/>
                    </a:lnTo>
                    <a:lnTo>
                      <a:pt x="65" y="0"/>
                    </a:lnTo>
                    <a:lnTo>
                      <a:pt x="72" y="1"/>
                    </a:lnTo>
                    <a:lnTo>
                      <a:pt x="75" y="3"/>
                    </a:lnTo>
                  </a:path>
                </a:pathLst>
              </a:custGeom>
              <a:solidFill>
                <a:srgbClr val="E0F0F0"/>
              </a:solidFill>
              <a:ln w="12700" cap="rnd" cmpd="sng">
                <a:solidFill>
                  <a:srgbClr val="E0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31" name="Freeform 83"/>
              <p:cNvSpPr>
                <a:spLocks/>
              </p:cNvSpPr>
              <p:nvPr/>
            </p:nvSpPr>
            <p:spPr bwMode="auto">
              <a:xfrm>
                <a:off x="1243" y="1422"/>
                <a:ext cx="76" cy="136"/>
              </a:xfrm>
              <a:custGeom>
                <a:avLst/>
                <a:gdLst/>
                <a:ahLst/>
                <a:cxnLst>
                  <a:cxn ang="0">
                    <a:pos x="65" y="3"/>
                  </a:cxn>
                  <a:cxn ang="0">
                    <a:pos x="69" y="7"/>
                  </a:cxn>
                  <a:cxn ang="0">
                    <a:pos x="73" y="10"/>
                  </a:cxn>
                  <a:cxn ang="0">
                    <a:pos x="76" y="15"/>
                  </a:cxn>
                  <a:cxn ang="0">
                    <a:pos x="79" y="21"/>
                  </a:cxn>
                  <a:cxn ang="0">
                    <a:pos x="80" y="26"/>
                  </a:cxn>
                  <a:cxn ang="0">
                    <a:pos x="82" y="33"/>
                  </a:cxn>
                  <a:cxn ang="0">
                    <a:pos x="82" y="40"/>
                  </a:cxn>
                  <a:cxn ang="0">
                    <a:pos x="82" y="47"/>
                  </a:cxn>
                  <a:cxn ang="0">
                    <a:pos x="82" y="55"/>
                  </a:cxn>
                  <a:cxn ang="0">
                    <a:pos x="79" y="62"/>
                  </a:cxn>
                  <a:cxn ang="0">
                    <a:pos x="78" y="70"/>
                  </a:cxn>
                  <a:cxn ang="0">
                    <a:pos x="76" y="78"/>
                  </a:cxn>
                  <a:cxn ang="0">
                    <a:pos x="73" y="86"/>
                  </a:cxn>
                  <a:cxn ang="0">
                    <a:pos x="68" y="93"/>
                  </a:cxn>
                  <a:cxn ang="0">
                    <a:pos x="63" y="100"/>
                  </a:cxn>
                  <a:cxn ang="0">
                    <a:pos x="59" y="106"/>
                  </a:cxn>
                  <a:cxn ang="0">
                    <a:pos x="54" y="112"/>
                  </a:cxn>
                  <a:cxn ang="0">
                    <a:pos x="50" y="118"/>
                  </a:cxn>
                  <a:cxn ang="0">
                    <a:pos x="45" y="122"/>
                  </a:cxn>
                  <a:cxn ang="0">
                    <a:pos x="39" y="126"/>
                  </a:cxn>
                  <a:cxn ang="0">
                    <a:pos x="34" y="130"/>
                  </a:cxn>
                  <a:cxn ang="0">
                    <a:pos x="31" y="133"/>
                  </a:cxn>
                  <a:cxn ang="0">
                    <a:pos x="25" y="134"/>
                  </a:cxn>
                  <a:cxn ang="0">
                    <a:pos x="21" y="135"/>
                  </a:cxn>
                  <a:cxn ang="0">
                    <a:pos x="18" y="135"/>
                  </a:cxn>
                  <a:cxn ang="0">
                    <a:pos x="15" y="134"/>
                  </a:cxn>
                  <a:cxn ang="0">
                    <a:pos x="10" y="133"/>
                  </a:cxn>
                  <a:cxn ang="0">
                    <a:pos x="7" y="130"/>
                  </a:cxn>
                  <a:cxn ang="0">
                    <a:pos x="6" y="126"/>
                  </a:cxn>
                  <a:cxn ang="0">
                    <a:pos x="4" y="122"/>
                  </a:cxn>
                  <a:cxn ang="0">
                    <a:pos x="2" y="116"/>
                  </a:cxn>
                  <a:cxn ang="0">
                    <a:pos x="1" y="109"/>
                  </a:cxn>
                  <a:cxn ang="0">
                    <a:pos x="0" y="102"/>
                  </a:cxn>
                  <a:cxn ang="0">
                    <a:pos x="1" y="95"/>
                  </a:cxn>
                  <a:cxn ang="0">
                    <a:pos x="1" y="86"/>
                  </a:cxn>
                  <a:cxn ang="0">
                    <a:pos x="2" y="78"/>
                  </a:cxn>
                  <a:cxn ang="0">
                    <a:pos x="3" y="70"/>
                  </a:cxn>
                  <a:cxn ang="0">
                    <a:pos x="6" y="60"/>
                  </a:cxn>
                  <a:cxn ang="0">
                    <a:pos x="9" y="54"/>
                  </a:cxn>
                  <a:cxn ang="0">
                    <a:pos x="12" y="43"/>
                  </a:cxn>
                  <a:cxn ang="0">
                    <a:pos x="14" y="36"/>
                  </a:cxn>
                  <a:cxn ang="0">
                    <a:pos x="18" y="29"/>
                  </a:cxn>
                  <a:cxn ang="0">
                    <a:pos x="23" y="22"/>
                  </a:cxn>
                  <a:cxn ang="0">
                    <a:pos x="27" y="15"/>
                  </a:cxn>
                  <a:cxn ang="0">
                    <a:pos x="31" y="11"/>
                  </a:cxn>
                  <a:cxn ang="0">
                    <a:pos x="37" y="7"/>
                  </a:cxn>
                  <a:cxn ang="0">
                    <a:pos x="42" y="4"/>
                  </a:cxn>
                  <a:cxn ang="0">
                    <a:pos x="46" y="1"/>
                  </a:cxn>
                  <a:cxn ang="0">
                    <a:pos x="53" y="1"/>
                  </a:cxn>
                  <a:cxn ang="0">
                    <a:pos x="56" y="0"/>
                  </a:cxn>
                  <a:cxn ang="0">
                    <a:pos x="62" y="1"/>
                  </a:cxn>
                  <a:cxn ang="0">
                    <a:pos x="65" y="4"/>
                  </a:cxn>
                  <a:cxn ang="0">
                    <a:pos x="65" y="3"/>
                  </a:cxn>
                </a:cxnLst>
                <a:rect l="0" t="0" r="r" b="b"/>
                <a:pathLst>
                  <a:path w="83" h="136">
                    <a:moveTo>
                      <a:pt x="65" y="3"/>
                    </a:moveTo>
                    <a:lnTo>
                      <a:pt x="69" y="7"/>
                    </a:lnTo>
                    <a:lnTo>
                      <a:pt x="73" y="10"/>
                    </a:lnTo>
                    <a:lnTo>
                      <a:pt x="76" y="15"/>
                    </a:lnTo>
                    <a:lnTo>
                      <a:pt x="79" y="21"/>
                    </a:lnTo>
                    <a:lnTo>
                      <a:pt x="80" y="26"/>
                    </a:lnTo>
                    <a:lnTo>
                      <a:pt x="82" y="33"/>
                    </a:lnTo>
                    <a:lnTo>
                      <a:pt x="82" y="40"/>
                    </a:lnTo>
                    <a:lnTo>
                      <a:pt x="82" y="47"/>
                    </a:lnTo>
                    <a:lnTo>
                      <a:pt x="82" y="55"/>
                    </a:lnTo>
                    <a:lnTo>
                      <a:pt x="79" y="62"/>
                    </a:lnTo>
                    <a:lnTo>
                      <a:pt x="78" y="70"/>
                    </a:lnTo>
                    <a:lnTo>
                      <a:pt x="76" y="78"/>
                    </a:lnTo>
                    <a:lnTo>
                      <a:pt x="73" y="86"/>
                    </a:lnTo>
                    <a:lnTo>
                      <a:pt x="68" y="93"/>
                    </a:lnTo>
                    <a:lnTo>
                      <a:pt x="63" y="100"/>
                    </a:lnTo>
                    <a:lnTo>
                      <a:pt x="59" y="106"/>
                    </a:lnTo>
                    <a:lnTo>
                      <a:pt x="54" y="112"/>
                    </a:lnTo>
                    <a:lnTo>
                      <a:pt x="50" y="118"/>
                    </a:lnTo>
                    <a:lnTo>
                      <a:pt x="45" y="122"/>
                    </a:lnTo>
                    <a:lnTo>
                      <a:pt x="39" y="126"/>
                    </a:lnTo>
                    <a:lnTo>
                      <a:pt x="34" y="130"/>
                    </a:lnTo>
                    <a:lnTo>
                      <a:pt x="31" y="133"/>
                    </a:lnTo>
                    <a:lnTo>
                      <a:pt x="25" y="134"/>
                    </a:lnTo>
                    <a:lnTo>
                      <a:pt x="21" y="135"/>
                    </a:lnTo>
                    <a:lnTo>
                      <a:pt x="18" y="135"/>
                    </a:lnTo>
                    <a:lnTo>
                      <a:pt x="15" y="134"/>
                    </a:lnTo>
                    <a:lnTo>
                      <a:pt x="10" y="133"/>
                    </a:lnTo>
                    <a:lnTo>
                      <a:pt x="7" y="130"/>
                    </a:lnTo>
                    <a:lnTo>
                      <a:pt x="6" y="126"/>
                    </a:lnTo>
                    <a:lnTo>
                      <a:pt x="4" y="122"/>
                    </a:lnTo>
                    <a:lnTo>
                      <a:pt x="2" y="116"/>
                    </a:lnTo>
                    <a:lnTo>
                      <a:pt x="1" y="109"/>
                    </a:lnTo>
                    <a:lnTo>
                      <a:pt x="0" y="102"/>
                    </a:lnTo>
                    <a:lnTo>
                      <a:pt x="1" y="95"/>
                    </a:lnTo>
                    <a:lnTo>
                      <a:pt x="1" y="86"/>
                    </a:lnTo>
                    <a:lnTo>
                      <a:pt x="2" y="78"/>
                    </a:lnTo>
                    <a:lnTo>
                      <a:pt x="3" y="70"/>
                    </a:lnTo>
                    <a:lnTo>
                      <a:pt x="6" y="60"/>
                    </a:lnTo>
                    <a:lnTo>
                      <a:pt x="9" y="54"/>
                    </a:lnTo>
                    <a:lnTo>
                      <a:pt x="12" y="43"/>
                    </a:lnTo>
                    <a:lnTo>
                      <a:pt x="14" y="36"/>
                    </a:lnTo>
                    <a:lnTo>
                      <a:pt x="18" y="29"/>
                    </a:lnTo>
                    <a:lnTo>
                      <a:pt x="23" y="22"/>
                    </a:lnTo>
                    <a:lnTo>
                      <a:pt x="27" y="15"/>
                    </a:lnTo>
                    <a:lnTo>
                      <a:pt x="31" y="11"/>
                    </a:lnTo>
                    <a:lnTo>
                      <a:pt x="37" y="7"/>
                    </a:lnTo>
                    <a:lnTo>
                      <a:pt x="42" y="4"/>
                    </a:lnTo>
                    <a:lnTo>
                      <a:pt x="46" y="1"/>
                    </a:lnTo>
                    <a:lnTo>
                      <a:pt x="53" y="1"/>
                    </a:lnTo>
                    <a:lnTo>
                      <a:pt x="56" y="0"/>
                    </a:lnTo>
                    <a:lnTo>
                      <a:pt x="62" y="1"/>
                    </a:lnTo>
                    <a:lnTo>
                      <a:pt x="65" y="4"/>
                    </a:lnTo>
                    <a:lnTo>
                      <a:pt x="65" y="3"/>
                    </a:lnTo>
                  </a:path>
                </a:pathLst>
              </a:custGeom>
              <a:solidFill>
                <a:srgbClr val="F0F0FF"/>
              </a:solidFill>
              <a:ln w="12700" cap="rnd" cmpd="sng">
                <a:solidFill>
                  <a:srgbClr val="F0F0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32" name="Freeform 84"/>
              <p:cNvSpPr>
                <a:spLocks/>
              </p:cNvSpPr>
              <p:nvPr/>
            </p:nvSpPr>
            <p:spPr bwMode="auto">
              <a:xfrm>
                <a:off x="1245" y="1436"/>
                <a:ext cx="64" cy="113"/>
              </a:xfrm>
              <a:custGeom>
                <a:avLst/>
                <a:gdLst/>
                <a:ahLst/>
                <a:cxnLst>
                  <a:cxn ang="0">
                    <a:pos x="54" y="4"/>
                  </a:cxn>
                  <a:cxn ang="0">
                    <a:pos x="57" y="7"/>
                  </a:cxn>
                  <a:cxn ang="0">
                    <a:pos x="61" y="10"/>
                  </a:cxn>
                  <a:cxn ang="0">
                    <a:pos x="63" y="14"/>
                  </a:cxn>
                  <a:cxn ang="0">
                    <a:pos x="66" y="19"/>
                  </a:cxn>
                  <a:cxn ang="0">
                    <a:pos x="67" y="24"/>
                  </a:cxn>
                  <a:cxn ang="0">
                    <a:pos x="69" y="29"/>
                  </a:cxn>
                  <a:cxn ang="0">
                    <a:pos x="69" y="36"/>
                  </a:cxn>
                  <a:cxn ang="0">
                    <a:pos x="69" y="41"/>
                  </a:cxn>
                  <a:cxn ang="0">
                    <a:pos x="69" y="48"/>
                  </a:cxn>
                  <a:cxn ang="0">
                    <a:pos x="69" y="54"/>
                  </a:cxn>
                  <a:cxn ang="0">
                    <a:pos x="66" y="60"/>
                  </a:cxn>
                  <a:cxn ang="0">
                    <a:pos x="63" y="66"/>
                  </a:cxn>
                  <a:cxn ang="0">
                    <a:pos x="61" y="72"/>
                  </a:cxn>
                  <a:cxn ang="0">
                    <a:pos x="58" y="79"/>
                  </a:cxn>
                  <a:cxn ang="0">
                    <a:pos x="53" y="84"/>
                  </a:cxn>
                  <a:cxn ang="0">
                    <a:pos x="51" y="89"/>
                  </a:cxn>
                  <a:cxn ang="0">
                    <a:pos x="46" y="94"/>
                  </a:cxn>
                  <a:cxn ang="0">
                    <a:pos x="42" y="98"/>
                  </a:cxn>
                  <a:cxn ang="0">
                    <a:pos x="37" y="102"/>
                  </a:cxn>
                  <a:cxn ang="0">
                    <a:pos x="34" y="106"/>
                  </a:cxn>
                  <a:cxn ang="0">
                    <a:pos x="30" y="108"/>
                  </a:cxn>
                  <a:cxn ang="0">
                    <a:pos x="26" y="111"/>
                  </a:cxn>
                  <a:cxn ang="0">
                    <a:pos x="22" y="111"/>
                  </a:cxn>
                  <a:cxn ang="0">
                    <a:pos x="19" y="112"/>
                  </a:cxn>
                  <a:cxn ang="0">
                    <a:pos x="14" y="112"/>
                  </a:cxn>
                  <a:cxn ang="0">
                    <a:pos x="13" y="111"/>
                  </a:cxn>
                  <a:cxn ang="0">
                    <a:pos x="10" y="110"/>
                  </a:cxn>
                  <a:cxn ang="0">
                    <a:pos x="7" y="107"/>
                  </a:cxn>
                  <a:cxn ang="0">
                    <a:pos x="5" y="104"/>
                  </a:cxn>
                  <a:cxn ang="0">
                    <a:pos x="3" y="100"/>
                  </a:cxn>
                  <a:cxn ang="0">
                    <a:pos x="2" y="95"/>
                  </a:cxn>
                  <a:cxn ang="0">
                    <a:pos x="1" y="90"/>
                  </a:cxn>
                  <a:cxn ang="0">
                    <a:pos x="0" y="85"/>
                  </a:cxn>
                  <a:cxn ang="0">
                    <a:pos x="0" y="78"/>
                  </a:cxn>
                  <a:cxn ang="0">
                    <a:pos x="0" y="71"/>
                  </a:cxn>
                  <a:cxn ang="0">
                    <a:pos x="0" y="64"/>
                  </a:cxn>
                  <a:cxn ang="0">
                    <a:pos x="2" y="56"/>
                  </a:cxn>
                  <a:cxn ang="0">
                    <a:pos x="4" y="49"/>
                  </a:cxn>
                  <a:cxn ang="0">
                    <a:pos x="5" y="42"/>
                  </a:cxn>
                  <a:cxn ang="0">
                    <a:pos x="8" y="35"/>
                  </a:cxn>
                  <a:cxn ang="0">
                    <a:pos x="10" y="29"/>
                  </a:cxn>
                  <a:cxn ang="0">
                    <a:pos x="13" y="23"/>
                  </a:cxn>
                  <a:cxn ang="0">
                    <a:pos x="17" y="16"/>
                  </a:cxn>
                  <a:cxn ang="0">
                    <a:pos x="21" y="13"/>
                  </a:cxn>
                  <a:cxn ang="0">
                    <a:pos x="25" y="8"/>
                  </a:cxn>
                  <a:cxn ang="0">
                    <a:pos x="29" y="6"/>
                  </a:cxn>
                  <a:cxn ang="0">
                    <a:pos x="32" y="3"/>
                  </a:cxn>
                  <a:cxn ang="0">
                    <a:pos x="37" y="1"/>
                  </a:cxn>
                  <a:cxn ang="0">
                    <a:pos x="43" y="0"/>
                  </a:cxn>
                  <a:cxn ang="0">
                    <a:pos x="46" y="1"/>
                  </a:cxn>
                  <a:cxn ang="0">
                    <a:pos x="51" y="2"/>
                  </a:cxn>
                  <a:cxn ang="0">
                    <a:pos x="54" y="4"/>
                  </a:cxn>
                </a:cxnLst>
                <a:rect l="0" t="0" r="r" b="b"/>
                <a:pathLst>
                  <a:path w="70" h="113">
                    <a:moveTo>
                      <a:pt x="54" y="4"/>
                    </a:moveTo>
                    <a:lnTo>
                      <a:pt x="57" y="7"/>
                    </a:lnTo>
                    <a:lnTo>
                      <a:pt x="61" y="10"/>
                    </a:lnTo>
                    <a:lnTo>
                      <a:pt x="63" y="14"/>
                    </a:lnTo>
                    <a:lnTo>
                      <a:pt x="66" y="19"/>
                    </a:lnTo>
                    <a:lnTo>
                      <a:pt x="67" y="24"/>
                    </a:lnTo>
                    <a:lnTo>
                      <a:pt x="69" y="29"/>
                    </a:lnTo>
                    <a:lnTo>
                      <a:pt x="69" y="36"/>
                    </a:lnTo>
                    <a:lnTo>
                      <a:pt x="69" y="41"/>
                    </a:lnTo>
                    <a:lnTo>
                      <a:pt x="69" y="48"/>
                    </a:lnTo>
                    <a:lnTo>
                      <a:pt x="69" y="54"/>
                    </a:lnTo>
                    <a:lnTo>
                      <a:pt x="66" y="60"/>
                    </a:lnTo>
                    <a:lnTo>
                      <a:pt x="63" y="66"/>
                    </a:lnTo>
                    <a:lnTo>
                      <a:pt x="61" y="72"/>
                    </a:lnTo>
                    <a:lnTo>
                      <a:pt x="58" y="79"/>
                    </a:lnTo>
                    <a:lnTo>
                      <a:pt x="53" y="84"/>
                    </a:lnTo>
                    <a:lnTo>
                      <a:pt x="51" y="89"/>
                    </a:lnTo>
                    <a:lnTo>
                      <a:pt x="46" y="94"/>
                    </a:lnTo>
                    <a:lnTo>
                      <a:pt x="42" y="98"/>
                    </a:lnTo>
                    <a:lnTo>
                      <a:pt x="37" y="102"/>
                    </a:lnTo>
                    <a:lnTo>
                      <a:pt x="34" y="106"/>
                    </a:lnTo>
                    <a:lnTo>
                      <a:pt x="30" y="108"/>
                    </a:lnTo>
                    <a:lnTo>
                      <a:pt x="26" y="111"/>
                    </a:lnTo>
                    <a:lnTo>
                      <a:pt x="22" y="111"/>
                    </a:lnTo>
                    <a:lnTo>
                      <a:pt x="19" y="112"/>
                    </a:lnTo>
                    <a:lnTo>
                      <a:pt x="14" y="112"/>
                    </a:lnTo>
                    <a:lnTo>
                      <a:pt x="13" y="111"/>
                    </a:lnTo>
                    <a:lnTo>
                      <a:pt x="10" y="110"/>
                    </a:lnTo>
                    <a:lnTo>
                      <a:pt x="7" y="107"/>
                    </a:lnTo>
                    <a:lnTo>
                      <a:pt x="5" y="104"/>
                    </a:lnTo>
                    <a:lnTo>
                      <a:pt x="3" y="100"/>
                    </a:lnTo>
                    <a:lnTo>
                      <a:pt x="2" y="95"/>
                    </a:lnTo>
                    <a:lnTo>
                      <a:pt x="1" y="90"/>
                    </a:lnTo>
                    <a:lnTo>
                      <a:pt x="0" y="85"/>
                    </a:lnTo>
                    <a:lnTo>
                      <a:pt x="0" y="78"/>
                    </a:lnTo>
                    <a:lnTo>
                      <a:pt x="0" y="71"/>
                    </a:lnTo>
                    <a:lnTo>
                      <a:pt x="0" y="64"/>
                    </a:lnTo>
                    <a:lnTo>
                      <a:pt x="2" y="56"/>
                    </a:lnTo>
                    <a:lnTo>
                      <a:pt x="4" y="49"/>
                    </a:lnTo>
                    <a:lnTo>
                      <a:pt x="5" y="42"/>
                    </a:lnTo>
                    <a:lnTo>
                      <a:pt x="8" y="35"/>
                    </a:lnTo>
                    <a:lnTo>
                      <a:pt x="10" y="29"/>
                    </a:lnTo>
                    <a:lnTo>
                      <a:pt x="13" y="23"/>
                    </a:lnTo>
                    <a:lnTo>
                      <a:pt x="17" y="16"/>
                    </a:lnTo>
                    <a:lnTo>
                      <a:pt x="21" y="13"/>
                    </a:lnTo>
                    <a:lnTo>
                      <a:pt x="25" y="8"/>
                    </a:lnTo>
                    <a:lnTo>
                      <a:pt x="29" y="6"/>
                    </a:lnTo>
                    <a:lnTo>
                      <a:pt x="32" y="3"/>
                    </a:lnTo>
                    <a:lnTo>
                      <a:pt x="37" y="1"/>
                    </a:lnTo>
                    <a:lnTo>
                      <a:pt x="43" y="0"/>
                    </a:lnTo>
                    <a:lnTo>
                      <a:pt x="46" y="1"/>
                    </a:lnTo>
                    <a:lnTo>
                      <a:pt x="51" y="2"/>
                    </a:lnTo>
                    <a:lnTo>
                      <a:pt x="54" y="4"/>
                    </a:lnTo>
                  </a:path>
                </a:pathLst>
              </a:custGeom>
              <a:solidFill>
                <a:srgbClr val="F0FFFF"/>
              </a:solidFill>
              <a:ln w="12700" cap="rnd" cmpd="sng">
                <a:solidFill>
                  <a:srgbClr val="F0FF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33" name="Freeform 85"/>
              <p:cNvSpPr>
                <a:spLocks/>
              </p:cNvSpPr>
              <p:nvPr/>
            </p:nvSpPr>
            <p:spPr bwMode="auto">
              <a:xfrm>
                <a:off x="1245" y="1451"/>
                <a:ext cx="56" cy="89"/>
              </a:xfrm>
              <a:custGeom>
                <a:avLst/>
                <a:gdLst/>
                <a:ahLst/>
                <a:cxnLst>
                  <a:cxn ang="0">
                    <a:pos x="44" y="3"/>
                  </a:cxn>
                  <a:cxn ang="0">
                    <a:pos x="48" y="5"/>
                  </a:cxn>
                  <a:cxn ang="0">
                    <a:pos x="51" y="9"/>
                  </a:cxn>
                  <a:cxn ang="0">
                    <a:pos x="53" y="12"/>
                  </a:cxn>
                  <a:cxn ang="0">
                    <a:pos x="55" y="17"/>
                  </a:cxn>
                  <a:cxn ang="0">
                    <a:pos x="57" y="21"/>
                  </a:cxn>
                  <a:cxn ang="0">
                    <a:pos x="60" y="25"/>
                  </a:cxn>
                  <a:cxn ang="0">
                    <a:pos x="60" y="30"/>
                  </a:cxn>
                  <a:cxn ang="0">
                    <a:pos x="60" y="34"/>
                  </a:cxn>
                  <a:cxn ang="0">
                    <a:pos x="60" y="41"/>
                  </a:cxn>
                  <a:cxn ang="0">
                    <a:pos x="58" y="45"/>
                  </a:cxn>
                  <a:cxn ang="0">
                    <a:pos x="57" y="49"/>
                  </a:cxn>
                  <a:cxn ang="0">
                    <a:pos x="54" y="54"/>
                  </a:cxn>
                  <a:cxn ang="0">
                    <a:pos x="53" y="58"/>
                  </a:cxn>
                  <a:cxn ang="0">
                    <a:pos x="51" y="63"/>
                  </a:cxn>
                  <a:cxn ang="0">
                    <a:pos x="46" y="66"/>
                  </a:cxn>
                  <a:cxn ang="0">
                    <a:pos x="43" y="71"/>
                  </a:cxn>
                  <a:cxn ang="0">
                    <a:pos x="40" y="74"/>
                  </a:cxn>
                  <a:cxn ang="0">
                    <a:pos x="37" y="77"/>
                  </a:cxn>
                  <a:cxn ang="0">
                    <a:pos x="33" y="80"/>
                  </a:cxn>
                  <a:cxn ang="0">
                    <a:pos x="30" y="83"/>
                  </a:cxn>
                  <a:cxn ang="0">
                    <a:pos x="26" y="85"/>
                  </a:cxn>
                  <a:cxn ang="0">
                    <a:pos x="23" y="87"/>
                  </a:cxn>
                  <a:cxn ang="0">
                    <a:pos x="21" y="87"/>
                  </a:cxn>
                  <a:cxn ang="0">
                    <a:pos x="17" y="88"/>
                  </a:cxn>
                  <a:cxn ang="0">
                    <a:pos x="14" y="87"/>
                  </a:cxn>
                  <a:cxn ang="0">
                    <a:pos x="12" y="87"/>
                  </a:cxn>
                  <a:cxn ang="0">
                    <a:pos x="10" y="85"/>
                  </a:cxn>
                  <a:cxn ang="0">
                    <a:pos x="7" y="83"/>
                  </a:cxn>
                  <a:cxn ang="0">
                    <a:pos x="5" y="80"/>
                  </a:cxn>
                  <a:cxn ang="0">
                    <a:pos x="5" y="79"/>
                  </a:cxn>
                  <a:cxn ang="0">
                    <a:pos x="3" y="74"/>
                  </a:cxn>
                  <a:cxn ang="0">
                    <a:pos x="2" y="71"/>
                  </a:cxn>
                  <a:cxn ang="0">
                    <a:pos x="2" y="66"/>
                  </a:cxn>
                  <a:cxn ang="0">
                    <a:pos x="1" y="60"/>
                  </a:cxn>
                  <a:cxn ang="0">
                    <a:pos x="0" y="55"/>
                  </a:cxn>
                  <a:cxn ang="0">
                    <a:pos x="2" y="49"/>
                  </a:cxn>
                  <a:cxn ang="0">
                    <a:pos x="2" y="43"/>
                  </a:cxn>
                  <a:cxn ang="0">
                    <a:pos x="4" y="37"/>
                  </a:cxn>
                  <a:cxn ang="0">
                    <a:pos x="5" y="31"/>
                  </a:cxn>
                  <a:cxn ang="0">
                    <a:pos x="7" y="26"/>
                  </a:cxn>
                  <a:cxn ang="0">
                    <a:pos x="8" y="21"/>
                  </a:cxn>
                  <a:cxn ang="0">
                    <a:pos x="10" y="16"/>
                  </a:cxn>
                  <a:cxn ang="0">
                    <a:pos x="13" y="12"/>
                  </a:cxn>
                  <a:cxn ang="0">
                    <a:pos x="16" y="8"/>
                  </a:cxn>
                  <a:cxn ang="0">
                    <a:pos x="20" y="5"/>
                  </a:cxn>
                  <a:cxn ang="0">
                    <a:pos x="23" y="2"/>
                  </a:cxn>
                  <a:cxn ang="0">
                    <a:pos x="28" y="1"/>
                  </a:cxn>
                  <a:cxn ang="0">
                    <a:pos x="31" y="0"/>
                  </a:cxn>
                  <a:cxn ang="0">
                    <a:pos x="34" y="0"/>
                  </a:cxn>
                  <a:cxn ang="0">
                    <a:pos x="37" y="1"/>
                  </a:cxn>
                  <a:cxn ang="0">
                    <a:pos x="42" y="1"/>
                  </a:cxn>
                  <a:cxn ang="0">
                    <a:pos x="44" y="3"/>
                  </a:cxn>
                </a:cxnLst>
                <a:rect l="0" t="0" r="r" b="b"/>
                <a:pathLst>
                  <a:path w="61" h="89">
                    <a:moveTo>
                      <a:pt x="44" y="3"/>
                    </a:moveTo>
                    <a:lnTo>
                      <a:pt x="48" y="5"/>
                    </a:lnTo>
                    <a:lnTo>
                      <a:pt x="51" y="9"/>
                    </a:lnTo>
                    <a:lnTo>
                      <a:pt x="53" y="12"/>
                    </a:lnTo>
                    <a:lnTo>
                      <a:pt x="55" y="17"/>
                    </a:lnTo>
                    <a:lnTo>
                      <a:pt x="57" y="21"/>
                    </a:lnTo>
                    <a:lnTo>
                      <a:pt x="60" y="25"/>
                    </a:lnTo>
                    <a:lnTo>
                      <a:pt x="60" y="30"/>
                    </a:lnTo>
                    <a:lnTo>
                      <a:pt x="60" y="34"/>
                    </a:lnTo>
                    <a:lnTo>
                      <a:pt x="60" y="41"/>
                    </a:lnTo>
                    <a:lnTo>
                      <a:pt x="58" y="45"/>
                    </a:lnTo>
                    <a:lnTo>
                      <a:pt x="57" y="49"/>
                    </a:lnTo>
                    <a:lnTo>
                      <a:pt x="54" y="54"/>
                    </a:lnTo>
                    <a:lnTo>
                      <a:pt x="53" y="58"/>
                    </a:lnTo>
                    <a:lnTo>
                      <a:pt x="51" y="63"/>
                    </a:lnTo>
                    <a:lnTo>
                      <a:pt x="46" y="66"/>
                    </a:lnTo>
                    <a:lnTo>
                      <a:pt x="43" y="71"/>
                    </a:lnTo>
                    <a:lnTo>
                      <a:pt x="40" y="74"/>
                    </a:lnTo>
                    <a:lnTo>
                      <a:pt x="37" y="77"/>
                    </a:lnTo>
                    <a:lnTo>
                      <a:pt x="33" y="80"/>
                    </a:lnTo>
                    <a:lnTo>
                      <a:pt x="30" y="83"/>
                    </a:lnTo>
                    <a:lnTo>
                      <a:pt x="26" y="85"/>
                    </a:lnTo>
                    <a:lnTo>
                      <a:pt x="23" y="87"/>
                    </a:lnTo>
                    <a:lnTo>
                      <a:pt x="21" y="87"/>
                    </a:lnTo>
                    <a:lnTo>
                      <a:pt x="17" y="88"/>
                    </a:lnTo>
                    <a:lnTo>
                      <a:pt x="14" y="87"/>
                    </a:lnTo>
                    <a:lnTo>
                      <a:pt x="12" y="87"/>
                    </a:lnTo>
                    <a:lnTo>
                      <a:pt x="10" y="85"/>
                    </a:lnTo>
                    <a:lnTo>
                      <a:pt x="7" y="83"/>
                    </a:lnTo>
                    <a:lnTo>
                      <a:pt x="5" y="80"/>
                    </a:lnTo>
                    <a:lnTo>
                      <a:pt x="5" y="79"/>
                    </a:lnTo>
                    <a:lnTo>
                      <a:pt x="3" y="74"/>
                    </a:lnTo>
                    <a:lnTo>
                      <a:pt x="2" y="71"/>
                    </a:lnTo>
                    <a:lnTo>
                      <a:pt x="2" y="66"/>
                    </a:lnTo>
                    <a:lnTo>
                      <a:pt x="1" y="60"/>
                    </a:lnTo>
                    <a:lnTo>
                      <a:pt x="0" y="55"/>
                    </a:lnTo>
                    <a:lnTo>
                      <a:pt x="2" y="49"/>
                    </a:lnTo>
                    <a:lnTo>
                      <a:pt x="2" y="43"/>
                    </a:lnTo>
                    <a:lnTo>
                      <a:pt x="4" y="37"/>
                    </a:lnTo>
                    <a:lnTo>
                      <a:pt x="5" y="31"/>
                    </a:lnTo>
                    <a:lnTo>
                      <a:pt x="7" y="26"/>
                    </a:lnTo>
                    <a:lnTo>
                      <a:pt x="8" y="21"/>
                    </a:lnTo>
                    <a:lnTo>
                      <a:pt x="10" y="16"/>
                    </a:lnTo>
                    <a:lnTo>
                      <a:pt x="13" y="12"/>
                    </a:lnTo>
                    <a:lnTo>
                      <a:pt x="16" y="8"/>
                    </a:lnTo>
                    <a:lnTo>
                      <a:pt x="20" y="5"/>
                    </a:lnTo>
                    <a:lnTo>
                      <a:pt x="23" y="2"/>
                    </a:lnTo>
                    <a:lnTo>
                      <a:pt x="28" y="1"/>
                    </a:lnTo>
                    <a:lnTo>
                      <a:pt x="31" y="0"/>
                    </a:lnTo>
                    <a:lnTo>
                      <a:pt x="34" y="0"/>
                    </a:lnTo>
                    <a:lnTo>
                      <a:pt x="37" y="1"/>
                    </a:lnTo>
                    <a:lnTo>
                      <a:pt x="42" y="1"/>
                    </a:lnTo>
                    <a:lnTo>
                      <a:pt x="44" y="3"/>
                    </a:lnTo>
                  </a:path>
                </a:pathLst>
              </a:custGeom>
              <a:solidFill>
                <a:srgbClr val="FFFFFF"/>
              </a:solidFill>
              <a:ln w="12700" cap="rnd"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34" name="Freeform 86"/>
              <p:cNvSpPr>
                <a:spLocks/>
              </p:cNvSpPr>
              <p:nvPr/>
            </p:nvSpPr>
            <p:spPr bwMode="auto">
              <a:xfrm>
                <a:off x="1252" y="1145"/>
                <a:ext cx="305" cy="610"/>
              </a:xfrm>
              <a:custGeom>
                <a:avLst/>
                <a:gdLst/>
                <a:ahLst/>
                <a:cxnLst>
                  <a:cxn ang="0">
                    <a:pos x="280" y="2"/>
                  </a:cxn>
                  <a:cxn ang="0">
                    <a:pos x="292" y="10"/>
                  </a:cxn>
                  <a:cxn ang="0">
                    <a:pos x="304" y="23"/>
                  </a:cxn>
                  <a:cxn ang="0">
                    <a:pos x="315" y="39"/>
                  </a:cxn>
                  <a:cxn ang="0">
                    <a:pos x="321" y="59"/>
                  </a:cxn>
                  <a:cxn ang="0">
                    <a:pos x="326" y="82"/>
                  </a:cxn>
                  <a:cxn ang="0">
                    <a:pos x="329" y="109"/>
                  </a:cxn>
                  <a:cxn ang="0">
                    <a:pos x="327" y="139"/>
                  </a:cxn>
                  <a:cxn ang="0">
                    <a:pos x="324" y="171"/>
                  </a:cxn>
                  <a:cxn ang="0">
                    <a:pos x="323" y="204"/>
                  </a:cxn>
                  <a:cxn ang="0">
                    <a:pos x="315" y="241"/>
                  </a:cxn>
                  <a:cxn ang="0">
                    <a:pos x="303" y="278"/>
                  </a:cxn>
                  <a:cxn ang="0">
                    <a:pos x="294" y="314"/>
                  </a:cxn>
                  <a:cxn ang="0">
                    <a:pos x="280" y="351"/>
                  </a:cxn>
                  <a:cxn ang="0">
                    <a:pos x="263" y="387"/>
                  </a:cxn>
                  <a:cxn ang="0">
                    <a:pos x="247" y="423"/>
                  </a:cxn>
                  <a:cxn ang="0">
                    <a:pos x="230" y="456"/>
                  </a:cxn>
                  <a:cxn ang="0">
                    <a:pos x="211" y="486"/>
                  </a:cxn>
                  <a:cxn ang="0">
                    <a:pos x="192" y="515"/>
                  </a:cxn>
                  <a:cxn ang="0">
                    <a:pos x="172" y="540"/>
                  </a:cxn>
                  <a:cxn ang="0">
                    <a:pos x="152" y="561"/>
                  </a:cxn>
                  <a:cxn ang="0">
                    <a:pos x="132" y="580"/>
                  </a:cxn>
                  <a:cxn ang="0">
                    <a:pos x="114" y="593"/>
                  </a:cxn>
                  <a:cxn ang="0">
                    <a:pos x="95" y="603"/>
                  </a:cxn>
                  <a:cxn ang="0">
                    <a:pos x="77" y="609"/>
                  </a:cxn>
                  <a:cxn ang="0">
                    <a:pos x="61" y="609"/>
                  </a:cxn>
                  <a:cxn ang="0">
                    <a:pos x="46" y="604"/>
                  </a:cxn>
                  <a:cxn ang="0">
                    <a:pos x="32" y="598"/>
                  </a:cxn>
                  <a:cxn ang="0">
                    <a:pos x="22" y="585"/>
                  </a:cxn>
                  <a:cxn ang="0">
                    <a:pos x="13" y="569"/>
                  </a:cxn>
                  <a:cxn ang="0">
                    <a:pos x="5" y="549"/>
                  </a:cxn>
                  <a:cxn ang="0">
                    <a:pos x="3" y="523"/>
                  </a:cxn>
                  <a:cxn ang="0">
                    <a:pos x="0" y="498"/>
                  </a:cxn>
                  <a:cxn ang="0">
                    <a:pos x="0" y="467"/>
                  </a:cxn>
                  <a:cxn ang="0">
                    <a:pos x="3" y="435"/>
                  </a:cxn>
                  <a:cxn ang="0">
                    <a:pos x="8" y="401"/>
                  </a:cxn>
                  <a:cxn ang="0">
                    <a:pos x="15" y="365"/>
                  </a:cxn>
                  <a:cxn ang="0">
                    <a:pos x="24" y="329"/>
                  </a:cxn>
                  <a:cxn ang="0">
                    <a:pos x="37" y="291"/>
                  </a:cxn>
                  <a:cxn ang="0">
                    <a:pos x="52" y="255"/>
                  </a:cxn>
                  <a:cxn ang="0">
                    <a:pos x="65" y="219"/>
                  </a:cxn>
                  <a:cxn ang="0">
                    <a:pos x="81" y="184"/>
                  </a:cxn>
                  <a:cxn ang="0">
                    <a:pos x="99" y="150"/>
                  </a:cxn>
                  <a:cxn ang="0">
                    <a:pos x="119" y="120"/>
                  </a:cxn>
                  <a:cxn ang="0">
                    <a:pos x="137" y="92"/>
                  </a:cxn>
                  <a:cxn ang="0">
                    <a:pos x="157" y="67"/>
                  </a:cxn>
                  <a:cxn ang="0">
                    <a:pos x="178" y="46"/>
                  </a:cxn>
                  <a:cxn ang="0">
                    <a:pos x="197" y="29"/>
                  </a:cxn>
                  <a:cxn ang="0">
                    <a:pos x="215" y="14"/>
                  </a:cxn>
                  <a:cxn ang="0">
                    <a:pos x="234" y="5"/>
                  </a:cxn>
                  <a:cxn ang="0">
                    <a:pos x="252" y="0"/>
                  </a:cxn>
                  <a:cxn ang="0">
                    <a:pos x="268" y="0"/>
                  </a:cxn>
                  <a:cxn ang="0">
                    <a:pos x="279" y="4"/>
                  </a:cxn>
                  <a:cxn ang="0">
                    <a:pos x="280" y="2"/>
                  </a:cxn>
                </a:cxnLst>
                <a:rect l="0" t="0" r="r" b="b"/>
                <a:pathLst>
                  <a:path w="330" h="610">
                    <a:moveTo>
                      <a:pt x="280" y="2"/>
                    </a:moveTo>
                    <a:lnTo>
                      <a:pt x="292" y="10"/>
                    </a:lnTo>
                    <a:lnTo>
                      <a:pt x="304" y="23"/>
                    </a:lnTo>
                    <a:lnTo>
                      <a:pt x="315" y="39"/>
                    </a:lnTo>
                    <a:lnTo>
                      <a:pt x="321" y="59"/>
                    </a:lnTo>
                    <a:lnTo>
                      <a:pt x="326" y="82"/>
                    </a:lnTo>
                    <a:lnTo>
                      <a:pt x="329" y="109"/>
                    </a:lnTo>
                    <a:lnTo>
                      <a:pt x="327" y="139"/>
                    </a:lnTo>
                    <a:lnTo>
                      <a:pt x="324" y="171"/>
                    </a:lnTo>
                    <a:lnTo>
                      <a:pt x="323" y="204"/>
                    </a:lnTo>
                    <a:lnTo>
                      <a:pt x="315" y="241"/>
                    </a:lnTo>
                    <a:lnTo>
                      <a:pt x="303" y="278"/>
                    </a:lnTo>
                    <a:lnTo>
                      <a:pt x="294" y="314"/>
                    </a:lnTo>
                    <a:lnTo>
                      <a:pt x="280" y="351"/>
                    </a:lnTo>
                    <a:lnTo>
                      <a:pt x="263" y="387"/>
                    </a:lnTo>
                    <a:lnTo>
                      <a:pt x="247" y="423"/>
                    </a:lnTo>
                    <a:lnTo>
                      <a:pt x="230" y="456"/>
                    </a:lnTo>
                    <a:lnTo>
                      <a:pt x="211" y="486"/>
                    </a:lnTo>
                    <a:lnTo>
                      <a:pt x="192" y="515"/>
                    </a:lnTo>
                    <a:lnTo>
                      <a:pt x="172" y="540"/>
                    </a:lnTo>
                    <a:lnTo>
                      <a:pt x="152" y="561"/>
                    </a:lnTo>
                    <a:lnTo>
                      <a:pt x="132" y="580"/>
                    </a:lnTo>
                    <a:lnTo>
                      <a:pt x="114" y="593"/>
                    </a:lnTo>
                    <a:lnTo>
                      <a:pt x="95" y="603"/>
                    </a:lnTo>
                    <a:lnTo>
                      <a:pt x="77" y="609"/>
                    </a:lnTo>
                    <a:lnTo>
                      <a:pt x="61" y="609"/>
                    </a:lnTo>
                    <a:lnTo>
                      <a:pt x="46" y="604"/>
                    </a:lnTo>
                    <a:lnTo>
                      <a:pt x="32" y="598"/>
                    </a:lnTo>
                    <a:lnTo>
                      <a:pt x="22" y="585"/>
                    </a:lnTo>
                    <a:lnTo>
                      <a:pt x="13" y="569"/>
                    </a:lnTo>
                    <a:lnTo>
                      <a:pt x="5" y="549"/>
                    </a:lnTo>
                    <a:lnTo>
                      <a:pt x="3" y="523"/>
                    </a:lnTo>
                    <a:lnTo>
                      <a:pt x="0" y="498"/>
                    </a:lnTo>
                    <a:lnTo>
                      <a:pt x="0" y="467"/>
                    </a:lnTo>
                    <a:lnTo>
                      <a:pt x="3" y="435"/>
                    </a:lnTo>
                    <a:lnTo>
                      <a:pt x="8" y="401"/>
                    </a:lnTo>
                    <a:lnTo>
                      <a:pt x="15" y="365"/>
                    </a:lnTo>
                    <a:lnTo>
                      <a:pt x="24" y="329"/>
                    </a:lnTo>
                    <a:lnTo>
                      <a:pt x="37" y="291"/>
                    </a:lnTo>
                    <a:lnTo>
                      <a:pt x="52" y="255"/>
                    </a:lnTo>
                    <a:lnTo>
                      <a:pt x="65" y="219"/>
                    </a:lnTo>
                    <a:lnTo>
                      <a:pt x="81" y="184"/>
                    </a:lnTo>
                    <a:lnTo>
                      <a:pt x="99" y="150"/>
                    </a:lnTo>
                    <a:lnTo>
                      <a:pt x="119" y="120"/>
                    </a:lnTo>
                    <a:lnTo>
                      <a:pt x="137" y="92"/>
                    </a:lnTo>
                    <a:lnTo>
                      <a:pt x="157" y="67"/>
                    </a:lnTo>
                    <a:lnTo>
                      <a:pt x="178" y="46"/>
                    </a:lnTo>
                    <a:lnTo>
                      <a:pt x="197" y="29"/>
                    </a:lnTo>
                    <a:lnTo>
                      <a:pt x="215" y="14"/>
                    </a:lnTo>
                    <a:lnTo>
                      <a:pt x="234" y="5"/>
                    </a:lnTo>
                    <a:lnTo>
                      <a:pt x="252" y="0"/>
                    </a:lnTo>
                    <a:lnTo>
                      <a:pt x="268" y="0"/>
                    </a:lnTo>
                    <a:lnTo>
                      <a:pt x="279" y="4"/>
                    </a:lnTo>
                    <a:lnTo>
                      <a:pt x="280" y="2"/>
                    </a:lnTo>
                  </a:path>
                </a:pathLst>
              </a:custGeom>
              <a:solidFill>
                <a:srgbClr val="1070C0"/>
              </a:solidFill>
              <a:ln w="12700" cap="rnd" cmpd="sng">
                <a:solidFill>
                  <a:srgbClr val="107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35" name="Freeform 87"/>
              <p:cNvSpPr>
                <a:spLocks/>
              </p:cNvSpPr>
              <p:nvPr/>
            </p:nvSpPr>
            <p:spPr bwMode="auto">
              <a:xfrm>
                <a:off x="1308" y="1151"/>
                <a:ext cx="493" cy="720"/>
              </a:xfrm>
              <a:custGeom>
                <a:avLst/>
                <a:gdLst/>
                <a:ahLst/>
                <a:cxnLst>
                  <a:cxn ang="0">
                    <a:pos x="0" y="603"/>
                  </a:cxn>
                  <a:cxn ang="0">
                    <a:pos x="301" y="719"/>
                  </a:cxn>
                  <a:cxn ang="0">
                    <a:pos x="533" y="116"/>
                  </a:cxn>
                  <a:cxn ang="0">
                    <a:pos x="231" y="0"/>
                  </a:cxn>
                  <a:cxn ang="0">
                    <a:pos x="0" y="603"/>
                  </a:cxn>
                </a:cxnLst>
                <a:rect l="0" t="0" r="r" b="b"/>
                <a:pathLst>
                  <a:path w="534" h="720">
                    <a:moveTo>
                      <a:pt x="0" y="603"/>
                    </a:moveTo>
                    <a:lnTo>
                      <a:pt x="301" y="719"/>
                    </a:lnTo>
                    <a:lnTo>
                      <a:pt x="533" y="116"/>
                    </a:lnTo>
                    <a:lnTo>
                      <a:pt x="231" y="0"/>
                    </a:lnTo>
                    <a:lnTo>
                      <a:pt x="0" y="603"/>
                    </a:lnTo>
                  </a:path>
                </a:pathLst>
              </a:custGeom>
              <a:solidFill>
                <a:srgbClr val="1070C0"/>
              </a:solidFill>
              <a:ln w="12700" cap="rnd" cmpd="sng">
                <a:solidFill>
                  <a:srgbClr val="107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36" name="Freeform 88"/>
              <p:cNvSpPr>
                <a:spLocks/>
              </p:cNvSpPr>
              <p:nvPr/>
            </p:nvSpPr>
            <p:spPr bwMode="auto">
              <a:xfrm>
                <a:off x="1254" y="1158"/>
                <a:ext cx="298" cy="594"/>
              </a:xfrm>
              <a:custGeom>
                <a:avLst/>
                <a:gdLst/>
                <a:ahLst/>
                <a:cxnLst>
                  <a:cxn ang="0">
                    <a:pos x="274" y="1"/>
                  </a:cxn>
                  <a:cxn ang="0">
                    <a:pos x="287" y="10"/>
                  </a:cxn>
                  <a:cxn ang="0">
                    <a:pos x="298" y="21"/>
                  </a:cxn>
                  <a:cxn ang="0">
                    <a:pos x="309" y="37"/>
                  </a:cxn>
                  <a:cxn ang="0">
                    <a:pos x="315" y="56"/>
                  </a:cxn>
                  <a:cxn ang="0">
                    <a:pos x="321" y="79"/>
                  </a:cxn>
                  <a:cxn ang="0">
                    <a:pos x="322" y="106"/>
                  </a:cxn>
                  <a:cxn ang="0">
                    <a:pos x="322" y="135"/>
                  </a:cxn>
                  <a:cxn ang="0">
                    <a:pos x="321" y="167"/>
                  </a:cxn>
                  <a:cxn ang="0">
                    <a:pos x="316" y="199"/>
                  </a:cxn>
                  <a:cxn ang="0">
                    <a:pos x="310" y="234"/>
                  </a:cxn>
                  <a:cxn ang="0">
                    <a:pos x="300" y="271"/>
                  </a:cxn>
                  <a:cxn ang="0">
                    <a:pos x="290" y="306"/>
                  </a:cxn>
                  <a:cxn ang="0">
                    <a:pos x="277" y="342"/>
                  </a:cxn>
                  <a:cxn ang="0">
                    <a:pos x="260" y="378"/>
                  </a:cxn>
                  <a:cxn ang="0">
                    <a:pos x="245" y="411"/>
                  </a:cxn>
                  <a:cxn ang="0">
                    <a:pos x="228" y="444"/>
                  </a:cxn>
                  <a:cxn ang="0">
                    <a:pos x="209" y="473"/>
                  </a:cxn>
                  <a:cxn ang="0">
                    <a:pos x="191" y="501"/>
                  </a:cxn>
                  <a:cxn ang="0">
                    <a:pos x="172" y="526"/>
                  </a:cxn>
                  <a:cxn ang="0">
                    <a:pos x="152" y="546"/>
                  </a:cxn>
                  <a:cxn ang="0">
                    <a:pos x="132" y="564"/>
                  </a:cxn>
                  <a:cxn ang="0">
                    <a:pos x="114" y="577"/>
                  </a:cxn>
                  <a:cxn ang="0">
                    <a:pos x="95" y="586"/>
                  </a:cxn>
                  <a:cxn ang="0">
                    <a:pos x="77" y="592"/>
                  </a:cxn>
                  <a:cxn ang="0">
                    <a:pos x="61" y="593"/>
                  </a:cxn>
                  <a:cxn ang="0">
                    <a:pos x="47" y="588"/>
                  </a:cxn>
                  <a:cxn ang="0">
                    <a:pos x="33" y="580"/>
                  </a:cxn>
                  <a:cxn ang="0">
                    <a:pos x="22" y="568"/>
                  </a:cxn>
                  <a:cxn ang="0">
                    <a:pos x="13" y="552"/>
                  </a:cxn>
                  <a:cxn ang="0">
                    <a:pos x="6" y="532"/>
                  </a:cxn>
                  <a:cxn ang="0">
                    <a:pos x="2" y="508"/>
                  </a:cxn>
                  <a:cxn ang="0">
                    <a:pos x="0" y="484"/>
                  </a:cxn>
                  <a:cxn ang="0">
                    <a:pos x="0" y="453"/>
                  </a:cxn>
                  <a:cxn ang="0">
                    <a:pos x="1" y="421"/>
                  </a:cxn>
                  <a:cxn ang="0">
                    <a:pos x="7" y="389"/>
                  </a:cxn>
                  <a:cxn ang="0">
                    <a:pos x="13" y="353"/>
                  </a:cxn>
                  <a:cxn ang="0">
                    <a:pos x="22" y="318"/>
                  </a:cxn>
                  <a:cxn ang="0">
                    <a:pos x="34" y="282"/>
                  </a:cxn>
                  <a:cxn ang="0">
                    <a:pos x="48" y="246"/>
                  </a:cxn>
                  <a:cxn ang="0">
                    <a:pos x="62" y="210"/>
                  </a:cxn>
                  <a:cxn ang="0">
                    <a:pos x="77" y="177"/>
                  </a:cxn>
                  <a:cxn ang="0">
                    <a:pos x="94" y="146"/>
                  </a:cxn>
                  <a:cxn ang="0">
                    <a:pos x="115" y="114"/>
                  </a:cxn>
                  <a:cxn ang="0">
                    <a:pos x="132" y="88"/>
                  </a:cxn>
                  <a:cxn ang="0">
                    <a:pos x="152" y="64"/>
                  </a:cxn>
                  <a:cxn ang="0">
                    <a:pos x="172" y="43"/>
                  </a:cxn>
                  <a:cxn ang="0">
                    <a:pos x="191" y="26"/>
                  </a:cxn>
                  <a:cxn ang="0">
                    <a:pos x="210" y="14"/>
                  </a:cxn>
                  <a:cxn ang="0">
                    <a:pos x="228" y="3"/>
                  </a:cxn>
                  <a:cxn ang="0">
                    <a:pos x="246" y="0"/>
                  </a:cxn>
                  <a:cxn ang="0">
                    <a:pos x="261" y="0"/>
                  </a:cxn>
                  <a:cxn ang="0">
                    <a:pos x="274" y="2"/>
                  </a:cxn>
                  <a:cxn ang="0">
                    <a:pos x="274" y="1"/>
                  </a:cxn>
                </a:cxnLst>
                <a:rect l="0" t="0" r="r" b="b"/>
                <a:pathLst>
                  <a:path w="323" h="594">
                    <a:moveTo>
                      <a:pt x="274" y="1"/>
                    </a:moveTo>
                    <a:lnTo>
                      <a:pt x="287" y="10"/>
                    </a:lnTo>
                    <a:lnTo>
                      <a:pt x="298" y="21"/>
                    </a:lnTo>
                    <a:lnTo>
                      <a:pt x="309" y="37"/>
                    </a:lnTo>
                    <a:lnTo>
                      <a:pt x="315" y="56"/>
                    </a:lnTo>
                    <a:lnTo>
                      <a:pt x="321" y="79"/>
                    </a:lnTo>
                    <a:lnTo>
                      <a:pt x="322" y="106"/>
                    </a:lnTo>
                    <a:lnTo>
                      <a:pt x="322" y="135"/>
                    </a:lnTo>
                    <a:lnTo>
                      <a:pt x="321" y="167"/>
                    </a:lnTo>
                    <a:lnTo>
                      <a:pt x="316" y="199"/>
                    </a:lnTo>
                    <a:lnTo>
                      <a:pt x="310" y="234"/>
                    </a:lnTo>
                    <a:lnTo>
                      <a:pt x="300" y="271"/>
                    </a:lnTo>
                    <a:lnTo>
                      <a:pt x="290" y="306"/>
                    </a:lnTo>
                    <a:lnTo>
                      <a:pt x="277" y="342"/>
                    </a:lnTo>
                    <a:lnTo>
                      <a:pt x="260" y="378"/>
                    </a:lnTo>
                    <a:lnTo>
                      <a:pt x="245" y="411"/>
                    </a:lnTo>
                    <a:lnTo>
                      <a:pt x="228" y="444"/>
                    </a:lnTo>
                    <a:lnTo>
                      <a:pt x="209" y="473"/>
                    </a:lnTo>
                    <a:lnTo>
                      <a:pt x="191" y="501"/>
                    </a:lnTo>
                    <a:lnTo>
                      <a:pt x="172" y="526"/>
                    </a:lnTo>
                    <a:lnTo>
                      <a:pt x="152" y="546"/>
                    </a:lnTo>
                    <a:lnTo>
                      <a:pt x="132" y="564"/>
                    </a:lnTo>
                    <a:lnTo>
                      <a:pt x="114" y="577"/>
                    </a:lnTo>
                    <a:lnTo>
                      <a:pt x="95" y="586"/>
                    </a:lnTo>
                    <a:lnTo>
                      <a:pt x="77" y="592"/>
                    </a:lnTo>
                    <a:lnTo>
                      <a:pt x="61" y="593"/>
                    </a:lnTo>
                    <a:lnTo>
                      <a:pt x="47" y="588"/>
                    </a:lnTo>
                    <a:lnTo>
                      <a:pt x="33" y="580"/>
                    </a:lnTo>
                    <a:lnTo>
                      <a:pt x="22" y="568"/>
                    </a:lnTo>
                    <a:lnTo>
                      <a:pt x="13" y="552"/>
                    </a:lnTo>
                    <a:lnTo>
                      <a:pt x="6" y="532"/>
                    </a:lnTo>
                    <a:lnTo>
                      <a:pt x="2" y="508"/>
                    </a:lnTo>
                    <a:lnTo>
                      <a:pt x="0" y="484"/>
                    </a:lnTo>
                    <a:lnTo>
                      <a:pt x="0" y="453"/>
                    </a:lnTo>
                    <a:lnTo>
                      <a:pt x="1" y="421"/>
                    </a:lnTo>
                    <a:lnTo>
                      <a:pt x="7" y="389"/>
                    </a:lnTo>
                    <a:lnTo>
                      <a:pt x="13" y="353"/>
                    </a:lnTo>
                    <a:lnTo>
                      <a:pt x="22" y="318"/>
                    </a:lnTo>
                    <a:lnTo>
                      <a:pt x="34" y="282"/>
                    </a:lnTo>
                    <a:lnTo>
                      <a:pt x="48" y="246"/>
                    </a:lnTo>
                    <a:lnTo>
                      <a:pt x="62" y="210"/>
                    </a:lnTo>
                    <a:lnTo>
                      <a:pt x="77" y="177"/>
                    </a:lnTo>
                    <a:lnTo>
                      <a:pt x="94" y="146"/>
                    </a:lnTo>
                    <a:lnTo>
                      <a:pt x="115" y="114"/>
                    </a:lnTo>
                    <a:lnTo>
                      <a:pt x="132" y="88"/>
                    </a:lnTo>
                    <a:lnTo>
                      <a:pt x="152" y="64"/>
                    </a:lnTo>
                    <a:lnTo>
                      <a:pt x="172" y="43"/>
                    </a:lnTo>
                    <a:lnTo>
                      <a:pt x="191" y="26"/>
                    </a:lnTo>
                    <a:lnTo>
                      <a:pt x="210" y="14"/>
                    </a:lnTo>
                    <a:lnTo>
                      <a:pt x="228" y="3"/>
                    </a:lnTo>
                    <a:lnTo>
                      <a:pt x="246" y="0"/>
                    </a:lnTo>
                    <a:lnTo>
                      <a:pt x="261" y="0"/>
                    </a:lnTo>
                    <a:lnTo>
                      <a:pt x="274" y="2"/>
                    </a:lnTo>
                    <a:lnTo>
                      <a:pt x="274" y="1"/>
                    </a:lnTo>
                  </a:path>
                </a:pathLst>
              </a:custGeom>
              <a:solidFill>
                <a:srgbClr val="2070C0"/>
              </a:solidFill>
              <a:ln w="12700" cap="rnd" cmpd="sng">
                <a:solidFill>
                  <a:srgbClr val="207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37" name="Freeform 89"/>
              <p:cNvSpPr>
                <a:spLocks/>
              </p:cNvSpPr>
              <p:nvPr/>
            </p:nvSpPr>
            <p:spPr bwMode="auto">
              <a:xfrm>
                <a:off x="1310" y="1164"/>
                <a:ext cx="487" cy="702"/>
              </a:xfrm>
              <a:custGeom>
                <a:avLst/>
                <a:gdLst/>
                <a:ahLst/>
                <a:cxnLst>
                  <a:cxn ang="0">
                    <a:pos x="0" y="587"/>
                  </a:cxn>
                  <a:cxn ang="0">
                    <a:pos x="301" y="701"/>
                  </a:cxn>
                  <a:cxn ang="0">
                    <a:pos x="526" y="115"/>
                  </a:cxn>
                  <a:cxn ang="0">
                    <a:pos x="226" y="0"/>
                  </a:cxn>
                  <a:cxn ang="0">
                    <a:pos x="0" y="587"/>
                  </a:cxn>
                </a:cxnLst>
                <a:rect l="0" t="0" r="r" b="b"/>
                <a:pathLst>
                  <a:path w="527" h="702">
                    <a:moveTo>
                      <a:pt x="0" y="587"/>
                    </a:moveTo>
                    <a:lnTo>
                      <a:pt x="301" y="701"/>
                    </a:lnTo>
                    <a:lnTo>
                      <a:pt x="526" y="115"/>
                    </a:lnTo>
                    <a:lnTo>
                      <a:pt x="226" y="0"/>
                    </a:lnTo>
                    <a:lnTo>
                      <a:pt x="0" y="587"/>
                    </a:lnTo>
                  </a:path>
                </a:pathLst>
              </a:custGeom>
              <a:solidFill>
                <a:srgbClr val="2070C0"/>
              </a:solidFill>
              <a:ln w="12700" cap="rnd" cmpd="sng">
                <a:solidFill>
                  <a:srgbClr val="207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38" name="Freeform 90"/>
              <p:cNvSpPr>
                <a:spLocks/>
              </p:cNvSpPr>
              <p:nvPr/>
            </p:nvSpPr>
            <p:spPr bwMode="auto">
              <a:xfrm>
                <a:off x="1256" y="1168"/>
                <a:ext cx="295" cy="579"/>
              </a:xfrm>
              <a:custGeom>
                <a:avLst/>
                <a:gdLst/>
                <a:ahLst/>
                <a:cxnLst>
                  <a:cxn ang="0">
                    <a:pos x="268" y="2"/>
                  </a:cxn>
                  <a:cxn ang="0">
                    <a:pos x="281" y="11"/>
                  </a:cxn>
                  <a:cxn ang="0">
                    <a:pos x="291" y="23"/>
                  </a:cxn>
                  <a:cxn ang="0">
                    <a:pos x="302" y="38"/>
                  </a:cxn>
                  <a:cxn ang="0">
                    <a:pos x="311" y="57"/>
                  </a:cxn>
                  <a:cxn ang="0">
                    <a:pos x="314" y="79"/>
                  </a:cxn>
                  <a:cxn ang="0">
                    <a:pos x="317" y="105"/>
                  </a:cxn>
                  <a:cxn ang="0">
                    <a:pos x="319" y="134"/>
                  </a:cxn>
                  <a:cxn ang="0">
                    <a:pos x="316" y="165"/>
                  </a:cxn>
                  <a:cxn ang="0">
                    <a:pos x="311" y="197"/>
                  </a:cxn>
                  <a:cxn ang="0">
                    <a:pos x="305" y="230"/>
                  </a:cxn>
                  <a:cxn ang="0">
                    <a:pos x="296" y="267"/>
                  </a:cxn>
                  <a:cxn ang="0">
                    <a:pos x="287" y="301"/>
                  </a:cxn>
                  <a:cxn ang="0">
                    <a:pos x="273" y="335"/>
                  </a:cxn>
                  <a:cxn ang="0">
                    <a:pos x="258" y="370"/>
                  </a:cxn>
                  <a:cxn ang="0">
                    <a:pos x="243" y="403"/>
                  </a:cxn>
                  <a:cxn ang="0">
                    <a:pos x="226" y="434"/>
                  </a:cxn>
                  <a:cxn ang="0">
                    <a:pos x="207" y="463"/>
                  </a:cxn>
                  <a:cxn ang="0">
                    <a:pos x="191" y="490"/>
                  </a:cxn>
                  <a:cxn ang="0">
                    <a:pos x="171" y="514"/>
                  </a:cxn>
                  <a:cxn ang="0">
                    <a:pos x="151" y="533"/>
                  </a:cxn>
                  <a:cxn ang="0">
                    <a:pos x="132" y="551"/>
                  </a:cxn>
                  <a:cxn ang="0">
                    <a:pos x="113" y="563"/>
                  </a:cxn>
                  <a:cxn ang="0">
                    <a:pos x="96" y="571"/>
                  </a:cxn>
                  <a:cxn ang="0">
                    <a:pos x="78" y="578"/>
                  </a:cxn>
                  <a:cxn ang="0">
                    <a:pos x="62" y="578"/>
                  </a:cxn>
                  <a:cxn ang="0">
                    <a:pos x="49" y="573"/>
                  </a:cxn>
                  <a:cxn ang="0">
                    <a:pos x="33" y="567"/>
                  </a:cxn>
                  <a:cxn ang="0">
                    <a:pos x="23" y="554"/>
                  </a:cxn>
                  <a:cxn ang="0">
                    <a:pos x="14" y="539"/>
                  </a:cxn>
                  <a:cxn ang="0">
                    <a:pos x="7" y="519"/>
                  </a:cxn>
                  <a:cxn ang="0">
                    <a:pos x="2" y="495"/>
                  </a:cxn>
                  <a:cxn ang="0">
                    <a:pos x="0" y="471"/>
                  </a:cxn>
                  <a:cxn ang="0">
                    <a:pos x="0" y="442"/>
                  </a:cxn>
                  <a:cxn ang="0">
                    <a:pos x="1" y="411"/>
                  </a:cxn>
                  <a:cxn ang="0">
                    <a:pos x="7" y="379"/>
                  </a:cxn>
                  <a:cxn ang="0">
                    <a:pos x="13" y="345"/>
                  </a:cxn>
                  <a:cxn ang="0">
                    <a:pos x="20" y="310"/>
                  </a:cxn>
                  <a:cxn ang="0">
                    <a:pos x="32" y="275"/>
                  </a:cxn>
                  <a:cxn ang="0">
                    <a:pos x="45" y="240"/>
                  </a:cxn>
                  <a:cxn ang="0">
                    <a:pos x="59" y="205"/>
                  </a:cxn>
                  <a:cxn ang="0">
                    <a:pos x="75" y="173"/>
                  </a:cxn>
                  <a:cxn ang="0">
                    <a:pos x="92" y="142"/>
                  </a:cxn>
                  <a:cxn ang="0">
                    <a:pos x="110" y="113"/>
                  </a:cxn>
                  <a:cxn ang="0">
                    <a:pos x="129" y="86"/>
                  </a:cxn>
                  <a:cxn ang="0">
                    <a:pos x="148" y="62"/>
                  </a:cxn>
                  <a:cxn ang="0">
                    <a:pos x="168" y="44"/>
                  </a:cxn>
                  <a:cxn ang="0">
                    <a:pos x="186" y="27"/>
                  </a:cxn>
                  <a:cxn ang="0">
                    <a:pos x="205" y="14"/>
                  </a:cxn>
                  <a:cxn ang="0">
                    <a:pos x="223" y="5"/>
                  </a:cxn>
                  <a:cxn ang="0">
                    <a:pos x="240" y="1"/>
                  </a:cxn>
                  <a:cxn ang="0">
                    <a:pos x="256" y="0"/>
                  </a:cxn>
                  <a:cxn ang="0">
                    <a:pos x="268" y="4"/>
                  </a:cxn>
                  <a:cxn ang="0">
                    <a:pos x="268" y="2"/>
                  </a:cxn>
                </a:cxnLst>
                <a:rect l="0" t="0" r="r" b="b"/>
                <a:pathLst>
                  <a:path w="320" h="579">
                    <a:moveTo>
                      <a:pt x="268" y="2"/>
                    </a:moveTo>
                    <a:lnTo>
                      <a:pt x="281" y="11"/>
                    </a:lnTo>
                    <a:lnTo>
                      <a:pt x="291" y="23"/>
                    </a:lnTo>
                    <a:lnTo>
                      <a:pt x="302" y="38"/>
                    </a:lnTo>
                    <a:lnTo>
                      <a:pt x="311" y="57"/>
                    </a:lnTo>
                    <a:lnTo>
                      <a:pt x="314" y="79"/>
                    </a:lnTo>
                    <a:lnTo>
                      <a:pt x="317" y="105"/>
                    </a:lnTo>
                    <a:lnTo>
                      <a:pt x="319" y="134"/>
                    </a:lnTo>
                    <a:lnTo>
                      <a:pt x="316" y="165"/>
                    </a:lnTo>
                    <a:lnTo>
                      <a:pt x="311" y="197"/>
                    </a:lnTo>
                    <a:lnTo>
                      <a:pt x="305" y="230"/>
                    </a:lnTo>
                    <a:lnTo>
                      <a:pt x="296" y="267"/>
                    </a:lnTo>
                    <a:lnTo>
                      <a:pt x="287" y="301"/>
                    </a:lnTo>
                    <a:lnTo>
                      <a:pt x="273" y="335"/>
                    </a:lnTo>
                    <a:lnTo>
                      <a:pt x="258" y="370"/>
                    </a:lnTo>
                    <a:lnTo>
                      <a:pt x="243" y="403"/>
                    </a:lnTo>
                    <a:lnTo>
                      <a:pt x="226" y="434"/>
                    </a:lnTo>
                    <a:lnTo>
                      <a:pt x="207" y="463"/>
                    </a:lnTo>
                    <a:lnTo>
                      <a:pt x="191" y="490"/>
                    </a:lnTo>
                    <a:lnTo>
                      <a:pt x="171" y="514"/>
                    </a:lnTo>
                    <a:lnTo>
                      <a:pt x="151" y="533"/>
                    </a:lnTo>
                    <a:lnTo>
                      <a:pt x="132" y="551"/>
                    </a:lnTo>
                    <a:lnTo>
                      <a:pt x="113" y="563"/>
                    </a:lnTo>
                    <a:lnTo>
                      <a:pt x="96" y="571"/>
                    </a:lnTo>
                    <a:lnTo>
                      <a:pt x="78" y="578"/>
                    </a:lnTo>
                    <a:lnTo>
                      <a:pt x="62" y="578"/>
                    </a:lnTo>
                    <a:lnTo>
                      <a:pt x="49" y="573"/>
                    </a:lnTo>
                    <a:lnTo>
                      <a:pt x="33" y="567"/>
                    </a:lnTo>
                    <a:lnTo>
                      <a:pt x="23" y="554"/>
                    </a:lnTo>
                    <a:lnTo>
                      <a:pt x="14" y="539"/>
                    </a:lnTo>
                    <a:lnTo>
                      <a:pt x="7" y="519"/>
                    </a:lnTo>
                    <a:lnTo>
                      <a:pt x="2" y="495"/>
                    </a:lnTo>
                    <a:lnTo>
                      <a:pt x="0" y="471"/>
                    </a:lnTo>
                    <a:lnTo>
                      <a:pt x="0" y="442"/>
                    </a:lnTo>
                    <a:lnTo>
                      <a:pt x="1" y="411"/>
                    </a:lnTo>
                    <a:lnTo>
                      <a:pt x="7" y="379"/>
                    </a:lnTo>
                    <a:lnTo>
                      <a:pt x="13" y="345"/>
                    </a:lnTo>
                    <a:lnTo>
                      <a:pt x="20" y="310"/>
                    </a:lnTo>
                    <a:lnTo>
                      <a:pt x="32" y="275"/>
                    </a:lnTo>
                    <a:lnTo>
                      <a:pt x="45" y="240"/>
                    </a:lnTo>
                    <a:lnTo>
                      <a:pt x="59" y="205"/>
                    </a:lnTo>
                    <a:lnTo>
                      <a:pt x="75" y="173"/>
                    </a:lnTo>
                    <a:lnTo>
                      <a:pt x="92" y="142"/>
                    </a:lnTo>
                    <a:lnTo>
                      <a:pt x="110" y="113"/>
                    </a:lnTo>
                    <a:lnTo>
                      <a:pt x="129" y="86"/>
                    </a:lnTo>
                    <a:lnTo>
                      <a:pt x="148" y="62"/>
                    </a:lnTo>
                    <a:lnTo>
                      <a:pt x="168" y="44"/>
                    </a:lnTo>
                    <a:lnTo>
                      <a:pt x="186" y="27"/>
                    </a:lnTo>
                    <a:lnTo>
                      <a:pt x="205" y="14"/>
                    </a:lnTo>
                    <a:lnTo>
                      <a:pt x="223" y="5"/>
                    </a:lnTo>
                    <a:lnTo>
                      <a:pt x="240" y="1"/>
                    </a:lnTo>
                    <a:lnTo>
                      <a:pt x="256" y="0"/>
                    </a:lnTo>
                    <a:lnTo>
                      <a:pt x="268" y="4"/>
                    </a:lnTo>
                    <a:lnTo>
                      <a:pt x="268" y="2"/>
                    </a:lnTo>
                  </a:path>
                </a:pathLst>
              </a:custGeom>
              <a:solidFill>
                <a:srgbClr val="2080C0"/>
              </a:solidFill>
              <a:ln w="12700" cap="rnd" cmpd="sng">
                <a:solidFill>
                  <a:srgbClr val="2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39" name="Freeform 91"/>
              <p:cNvSpPr>
                <a:spLocks/>
              </p:cNvSpPr>
              <p:nvPr/>
            </p:nvSpPr>
            <p:spPr bwMode="auto">
              <a:xfrm>
                <a:off x="1313" y="1174"/>
                <a:ext cx="480" cy="688"/>
              </a:xfrm>
              <a:custGeom>
                <a:avLst/>
                <a:gdLst/>
                <a:ahLst/>
                <a:cxnLst>
                  <a:cxn ang="0">
                    <a:pos x="0" y="572"/>
                  </a:cxn>
                  <a:cxn ang="0">
                    <a:pos x="299" y="687"/>
                  </a:cxn>
                  <a:cxn ang="0">
                    <a:pos x="519" y="116"/>
                  </a:cxn>
                  <a:cxn ang="0">
                    <a:pos x="219" y="0"/>
                  </a:cxn>
                  <a:cxn ang="0">
                    <a:pos x="0" y="572"/>
                  </a:cxn>
                </a:cxnLst>
                <a:rect l="0" t="0" r="r" b="b"/>
                <a:pathLst>
                  <a:path w="520" h="688">
                    <a:moveTo>
                      <a:pt x="0" y="572"/>
                    </a:moveTo>
                    <a:lnTo>
                      <a:pt x="299" y="687"/>
                    </a:lnTo>
                    <a:lnTo>
                      <a:pt x="519" y="116"/>
                    </a:lnTo>
                    <a:lnTo>
                      <a:pt x="219" y="0"/>
                    </a:lnTo>
                    <a:lnTo>
                      <a:pt x="0" y="572"/>
                    </a:lnTo>
                  </a:path>
                </a:pathLst>
              </a:custGeom>
              <a:solidFill>
                <a:srgbClr val="2080C0"/>
              </a:solidFill>
              <a:ln w="12700" cap="rnd" cmpd="sng">
                <a:solidFill>
                  <a:srgbClr val="2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40" name="Freeform 92"/>
              <p:cNvSpPr>
                <a:spLocks/>
              </p:cNvSpPr>
              <p:nvPr/>
            </p:nvSpPr>
            <p:spPr bwMode="auto">
              <a:xfrm>
                <a:off x="1257" y="1181"/>
                <a:ext cx="291" cy="562"/>
              </a:xfrm>
              <a:custGeom>
                <a:avLst/>
                <a:gdLst/>
                <a:ahLst/>
                <a:cxnLst>
                  <a:cxn ang="0">
                    <a:pos x="263" y="1"/>
                  </a:cxn>
                  <a:cxn ang="0">
                    <a:pos x="277" y="10"/>
                  </a:cxn>
                  <a:cxn ang="0">
                    <a:pos x="287" y="21"/>
                  </a:cxn>
                  <a:cxn ang="0">
                    <a:pos x="298" y="37"/>
                  </a:cxn>
                  <a:cxn ang="0">
                    <a:pos x="304" y="55"/>
                  </a:cxn>
                  <a:cxn ang="0">
                    <a:pos x="310" y="76"/>
                  </a:cxn>
                  <a:cxn ang="0">
                    <a:pos x="313" y="102"/>
                  </a:cxn>
                  <a:cxn ang="0">
                    <a:pos x="315" y="130"/>
                  </a:cxn>
                  <a:cxn ang="0">
                    <a:pos x="312" y="160"/>
                  </a:cxn>
                  <a:cxn ang="0">
                    <a:pos x="310" y="192"/>
                  </a:cxn>
                  <a:cxn ang="0">
                    <a:pos x="303" y="224"/>
                  </a:cxn>
                  <a:cxn ang="0">
                    <a:pos x="295" y="259"/>
                  </a:cxn>
                  <a:cxn ang="0">
                    <a:pos x="284" y="292"/>
                  </a:cxn>
                  <a:cxn ang="0">
                    <a:pos x="271" y="326"/>
                  </a:cxn>
                  <a:cxn ang="0">
                    <a:pos x="257" y="361"/>
                  </a:cxn>
                  <a:cxn ang="0">
                    <a:pos x="242" y="392"/>
                  </a:cxn>
                  <a:cxn ang="0">
                    <a:pos x="225" y="422"/>
                  </a:cxn>
                  <a:cxn ang="0">
                    <a:pos x="208" y="450"/>
                  </a:cxn>
                  <a:cxn ang="0">
                    <a:pos x="190" y="476"/>
                  </a:cxn>
                  <a:cxn ang="0">
                    <a:pos x="172" y="499"/>
                  </a:cxn>
                  <a:cxn ang="0">
                    <a:pos x="151" y="519"/>
                  </a:cxn>
                  <a:cxn ang="0">
                    <a:pos x="133" y="535"/>
                  </a:cxn>
                  <a:cxn ang="0">
                    <a:pos x="115" y="547"/>
                  </a:cxn>
                  <a:cxn ang="0">
                    <a:pos x="97" y="556"/>
                  </a:cxn>
                  <a:cxn ang="0">
                    <a:pos x="80" y="561"/>
                  </a:cxn>
                  <a:cxn ang="0">
                    <a:pos x="63" y="561"/>
                  </a:cxn>
                  <a:cxn ang="0">
                    <a:pos x="50" y="557"/>
                  </a:cxn>
                  <a:cxn ang="0">
                    <a:pos x="35" y="549"/>
                  </a:cxn>
                  <a:cxn ang="0">
                    <a:pos x="26" y="538"/>
                  </a:cxn>
                  <a:cxn ang="0">
                    <a:pos x="16" y="522"/>
                  </a:cxn>
                  <a:cxn ang="0">
                    <a:pos x="8" y="503"/>
                  </a:cxn>
                  <a:cxn ang="0">
                    <a:pos x="4" y="479"/>
                  </a:cxn>
                  <a:cxn ang="0">
                    <a:pos x="1" y="456"/>
                  </a:cxn>
                  <a:cxn ang="0">
                    <a:pos x="0" y="428"/>
                  </a:cxn>
                  <a:cxn ang="0">
                    <a:pos x="1" y="398"/>
                  </a:cxn>
                  <a:cxn ang="0">
                    <a:pos x="7" y="366"/>
                  </a:cxn>
                  <a:cxn ang="0">
                    <a:pos x="13" y="333"/>
                  </a:cxn>
                  <a:cxn ang="0">
                    <a:pos x="21" y="300"/>
                  </a:cxn>
                  <a:cxn ang="0">
                    <a:pos x="32" y="264"/>
                  </a:cxn>
                  <a:cxn ang="0">
                    <a:pos x="44" y="231"/>
                  </a:cxn>
                  <a:cxn ang="0">
                    <a:pos x="58" y="198"/>
                  </a:cxn>
                  <a:cxn ang="0">
                    <a:pos x="73" y="166"/>
                  </a:cxn>
                  <a:cxn ang="0">
                    <a:pos x="90" y="136"/>
                  </a:cxn>
                  <a:cxn ang="0">
                    <a:pos x="108" y="108"/>
                  </a:cxn>
                  <a:cxn ang="0">
                    <a:pos x="126" y="81"/>
                  </a:cxn>
                  <a:cxn ang="0">
                    <a:pos x="144" y="58"/>
                  </a:cxn>
                  <a:cxn ang="0">
                    <a:pos x="164" y="40"/>
                  </a:cxn>
                  <a:cxn ang="0">
                    <a:pos x="183" y="24"/>
                  </a:cxn>
                  <a:cxn ang="0">
                    <a:pos x="199" y="12"/>
                  </a:cxn>
                  <a:cxn ang="0">
                    <a:pos x="217" y="3"/>
                  </a:cxn>
                  <a:cxn ang="0">
                    <a:pos x="237" y="0"/>
                  </a:cxn>
                  <a:cxn ang="0">
                    <a:pos x="251" y="0"/>
                  </a:cxn>
                  <a:cxn ang="0">
                    <a:pos x="263" y="3"/>
                  </a:cxn>
                  <a:cxn ang="0">
                    <a:pos x="263" y="1"/>
                  </a:cxn>
                </a:cxnLst>
                <a:rect l="0" t="0" r="r" b="b"/>
                <a:pathLst>
                  <a:path w="316" h="562">
                    <a:moveTo>
                      <a:pt x="263" y="1"/>
                    </a:moveTo>
                    <a:lnTo>
                      <a:pt x="277" y="10"/>
                    </a:lnTo>
                    <a:lnTo>
                      <a:pt x="287" y="21"/>
                    </a:lnTo>
                    <a:lnTo>
                      <a:pt x="298" y="37"/>
                    </a:lnTo>
                    <a:lnTo>
                      <a:pt x="304" y="55"/>
                    </a:lnTo>
                    <a:lnTo>
                      <a:pt x="310" y="76"/>
                    </a:lnTo>
                    <a:lnTo>
                      <a:pt x="313" y="102"/>
                    </a:lnTo>
                    <a:lnTo>
                      <a:pt x="315" y="130"/>
                    </a:lnTo>
                    <a:lnTo>
                      <a:pt x="312" y="160"/>
                    </a:lnTo>
                    <a:lnTo>
                      <a:pt x="310" y="192"/>
                    </a:lnTo>
                    <a:lnTo>
                      <a:pt x="303" y="224"/>
                    </a:lnTo>
                    <a:lnTo>
                      <a:pt x="295" y="259"/>
                    </a:lnTo>
                    <a:lnTo>
                      <a:pt x="284" y="292"/>
                    </a:lnTo>
                    <a:lnTo>
                      <a:pt x="271" y="326"/>
                    </a:lnTo>
                    <a:lnTo>
                      <a:pt x="257" y="361"/>
                    </a:lnTo>
                    <a:lnTo>
                      <a:pt x="242" y="392"/>
                    </a:lnTo>
                    <a:lnTo>
                      <a:pt x="225" y="422"/>
                    </a:lnTo>
                    <a:lnTo>
                      <a:pt x="208" y="450"/>
                    </a:lnTo>
                    <a:lnTo>
                      <a:pt x="190" y="476"/>
                    </a:lnTo>
                    <a:lnTo>
                      <a:pt x="172" y="499"/>
                    </a:lnTo>
                    <a:lnTo>
                      <a:pt x="151" y="519"/>
                    </a:lnTo>
                    <a:lnTo>
                      <a:pt x="133" y="535"/>
                    </a:lnTo>
                    <a:lnTo>
                      <a:pt x="115" y="547"/>
                    </a:lnTo>
                    <a:lnTo>
                      <a:pt x="97" y="556"/>
                    </a:lnTo>
                    <a:lnTo>
                      <a:pt x="80" y="561"/>
                    </a:lnTo>
                    <a:lnTo>
                      <a:pt x="63" y="561"/>
                    </a:lnTo>
                    <a:lnTo>
                      <a:pt x="50" y="557"/>
                    </a:lnTo>
                    <a:lnTo>
                      <a:pt x="35" y="549"/>
                    </a:lnTo>
                    <a:lnTo>
                      <a:pt x="26" y="538"/>
                    </a:lnTo>
                    <a:lnTo>
                      <a:pt x="16" y="522"/>
                    </a:lnTo>
                    <a:lnTo>
                      <a:pt x="8" y="503"/>
                    </a:lnTo>
                    <a:lnTo>
                      <a:pt x="4" y="479"/>
                    </a:lnTo>
                    <a:lnTo>
                      <a:pt x="1" y="456"/>
                    </a:lnTo>
                    <a:lnTo>
                      <a:pt x="0" y="428"/>
                    </a:lnTo>
                    <a:lnTo>
                      <a:pt x="1" y="398"/>
                    </a:lnTo>
                    <a:lnTo>
                      <a:pt x="7" y="366"/>
                    </a:lnTo>
                    <a:lnTo>
                      <a:pt x="13" y="333"/>
                    </a:lnTo>
                    <a:lnTo>
                      <a:pt x="21" y="300"/>
                    </a:lnTo>
                    <a:lnTo>
                      <a:pt x="32" y="264"/>
                    </a:lnTo>
                    <a:lnTo>
                      <a:pt x="44" y="231"/>
                    </a:lnTo>
                    <a:lnTo>
                      <a:pt x="58" y="198"/>
                    </a:lnTo>
                    <a:lnTo>
                      <a:pt x="73" y="166"/>
                    </a:lnTo>
                    <a:lnTo>
                      <a:pt x="90" y="136"/>
                    </a:lnTo>
                    <a:lnTo>
                      <a:pt x="108" y="108"/>
                    </a:lnTo>
                    <a:lnTo>
                      <a:pt x="126" y="81"/>
                    </a:lnTo>
                    <a:lnTo>
                      <a:pt x="144" y="58"/>
                    </a:lnTo>
                    <a:lnTo>
                      <a:pt x="164" y="40"/>
                    </a:lnTo>
                    <a:lnTo>
                      <a:pt x="183" y="24"/>
                    </a:lnTo>
                    <a:lnTo>
                      <a:pt x="199" y="12"/>
                    </a:lnTo>
                    <a:lnTo>
                      <a:pt x="217" y="3"/>
                    </a:lnTo>
                    <a:lnTo>
                      <a:pt x="237" y="0"/>
                    </a:lnTo>
                    <a:lnTo>
                      <a:pt x="251" y="0"/>
                    </a:lnTo>
                    <a:lnTo>
                      <a:pt x="263" y="3"/>
                    </a:lnTo>
                    <a:lnTo>
                      <a:pt x="263" y="1"/>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41" name="Freeform 93"/>
              <p:cNvSpPr>
                <a:spLocks/>
              </p:cNvSpPr>
              <p:nvPr/>
            </p:nvSpPr>
            <p:spPr bwMode="auto">
              <a:xfrm>
                <a:off x="1315" y="1187"/>
                <a:ext cx="473" cy="671"/>
              </a:xfrm>
              <a:custGeom>
                <a:avLst/>
                <a:gdLst/>
                <a:ahLst/>
                <a:cxnLst>
                  <a:cxn ang="0">
                    <a:pos x="0" y="555"/>
                  </a:cxn>
                  <a:cxn ang="0">
                    <a:pos x="299" y="670"/>
                  </a:cxn>
                  <a:cxn ang="0">
                    <a:pos x="512" y="115"/>
                  </a:cxn>
                  <a:cxn ang="0">
                    <a:pos x="214" y="0"/>
                  </a:cxn>
                  <a:cxn ang="0">
                    <a:pos x="0" y="555"/>
                  </a:cxn>
                </a:cxnLst>
                <a:rect l="0" t="0" r="r" b="b"/>
                <a:pathLst>
                  <a:path w="513" h="671">
                    <a:moveTo>
                      <a:pt x="0" y="555"/>
                    </a:moveTo>
                    <a:lnTo>
                      <a:pt x="299" y="670"/>
                    </a:lnTo>
                    <a:lnTo>
                      <a:pt x="512" y="115"/>
                    </a:lnTo>
                    <a:lnTo>
                      <a:pt x="214" y="0"/>
                    </a:lnTo>
                    <a:lnTo>
                      <a:pt x="0" y="555"/>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42" name="Freeform 94"/>
              <p:cNvSpPr>
                <a:spLocks/>
              </p:cNvSpPr>
              <p:nvPr/>
            </p:nvSpPr>
            <p:spPr bwMode="auto">
              <a:xfrm>
                <a:off x="1259" y="1192"/>
                <a:ext cx="285" cy="547"/>
              </a:xfrm>
              <a:custGeom>
                <a:avLst/>
                <a:gdLst/>
                <a:ahLst/>
                <a:cxnLst>
                  <a:cxn ang="0">
                    <a:pos x="257" y="1"/>
                  </a:cxn>
                  <a:cxn ang="0">
                    <a:pos x="269" y="11"/>
                  </a:cxn>
                  <a:cxn ang="0">
                    <a:pos x="281" y="22"/>
                  </a:cxn>
                  <a:cxn ang="0">
                    <a:pos x="292" y="37"/>
                  </a:cxn>
                  <a:cxn ang="0">
                    <a:pos x="299" y="54"/>
                  </a:cxn>
                  <a:cxn ang="0">
                    <a:pos x="304" y="75"/>
                  </a:cxn>
                  <a:cxn ang="0">
                    <a:pos x="307" y="100"/>
                  </a:cxn>
                  <a:cxn ang="0">
                    <a:pos x="307" y="128"/>
                  </a:cxn>
                  <a:cxn ang="0">
                    <a:pos x="307" y="157"/>
                  </a:cxn>
                  <a:cxn ang="0">
                    <a:pos x="304" y="187"/>
                  </a:cxn>
                  <a:cxn ang="0">
                    <a:pos x="298" y="220"/>
                  </a:cxn>
                  <a:cxn ang="0">
                    <a:pos x="289" y="253"/>
                  </a:cxn>
                  <a:cxn ang="0">
                    <a:pos x="280" y="285"/>
                  </a:cxn>
                  <a:cxn ang="0">
                    <a:pos x="268" y="319"/>
                  </a:cxn>
                  <a:cxn ang="0">
                    <a:pos x="254" y="351"/>
                  </a:cxn>
                  <a:cxn ang="0">
                    <a:pos x="239" y="382"/>
                  </a:cxn>
                  <a:cxn ang="0">
                    <a:pos x="222" y="411"/>
                  </a:cxn>
                  <a:cxn ang="0">
                    <a:pos x="205" y="439"/>
                  </a:cxn>
                  <a:cxn ang="0">
                    <a:pos x="189" y="464"/>
                  </a:cxn>
                  <a:cxn ang="0">
                    <a:pos x="170" y="487"/>
                  </a:cxn>
                  <a:cxn ang="0">
                    <a:pos x="149" y="505"/>
                  </a:cxn>
                  <a:cxn ang="0">
                    <a:pos x="132" y="521"/>
                  </a:cxn>
                  <a:cxn ang="0">
                    <a:pos x="114" y="533"/>
                  </a:cxn>
                  <a:cxn ang="0">
                    <a:pos x="96" y="541"/>
                  </a:cxn>
                  <a:cxn ang="0">
                    <a:pos x="79" y="546"/>
                  </a:cxn>
                  <a:cxn ang="0">
                    <a:pos x="62" y="546"/>
                  </a:cxn>
                  <a:cxn ang="0">
                    <a:pos x="50" y="541"/>
                  </a:cxn>
                  <a:cxn ang="0">
                    <a:pos x="35" y="534"/>
                  </a:cxn>
                  <a:cxn ang="0">
                    <a:pos x="25" y="522"/>
                  </a:cxn>
                  <a:cxn ang="0">
                    <a:pos x="15" y="506"/>
                  </a:cxn>
                  <a:cxn ang="0">
                    <a:pos x="7" y="489"/>
                  </a:cxn>
                  <a:cxn ang="0">
                    <a:pos x="3" y="466"/>
                  </a:cxn>
                  <a:cxn ang="0">
                    <a:pos x="0" y="443"/>
                  </a:cxn>
                  <a:cxn ang="0">
                    <a:pos x="0" y="415"/>
                  </a:cxn>
                  <a:cxn ang="0">
                    <a:pos x="0" y="386"/>
                  </a:cxn>
                  <a:cxn ang="0">
                    <a:pos x="5" y="355"/>
                  </a:cxn>
                  <a:cxn ang="0">
                    <a:pos x="10" y="323"/>
                  </a:cxn>
                  <a:cxn ang="0">
                    <a:pos x="18" y="290"/>
                  </a:cxn>
                  <a:cxn ang="0">
                    <a:pos x="29" y="257"/>
                  </a:cxn>
                  <a:cxn ang="0">
                    <a:pos x="41" y="224"/>
                  </a:cxn>
                  <a:cxn ang="0">
                    <a:pos x="55" y="191"/>
                  </a:cxn>
                  <a:cxn ang="0">
                    <a:pos x="69" y="162"/>
                  </a:cxn>
                  <a:cxn ang="0">
                    <a:pos x="85" y="132"/>
                  </a:cxn>
                  <a:cxn ang="0">
                    <a:pos x="102" y="103"/>
                  </a:cxn>
                  <a:cxn ang="0">
                    <a:pos x="121" y="80"/>
                  </a:cxn>
                  <a:cxn ang="0">
                    <a:pos x="139" y="57"/>
                  </a:cxn>
                  <a:cxn ang="0">
                    <a:pos x="157" y="38"/>
                  </a:cxn>
                  <a:cxn ang="0">
                    <a:pos x="176" y="23"/>
                  </a:cxn>
                  <a:cxn ang="0">
                    <a:pos x="194" y="12"/>
                  </a:cxn>
                  <a:cxn ang="0">
                    <a:pos x="213" y="3"/>
                  </a:cxn>
                  <a:cxn ang="0">
                    <a:pos x="228" y="0"/>
                  </a:cxn>
                  <a:cxn ang="0">
                    <a:pos x="245" y="0"/>
                  </a:cxn>
                  <a:cxn ang="0">
                    <a:pos x="257" y="4"/>
                  </a:cxn>
                  <a:cxn ang="0">
                    <a:pos x="257" y="1"/>
                  </a:cxn>
                </a:cxnLst>
                <a:rect l="0" t="0" r="r" b="b"/>
                <a:pathLst>
                  <a:path w="308" h="547">
                    <a:moveTo>
                      <a:pt x="257" y="1"/>
                    </a:moveTo>
                    <a:lnTo>
                      <a:pt x="269" y="11"/>
                    </a:lnTo>
                    <a:lnTo>
                      <a:pt x="281" y="22"/>
                    </a:lnTo>
                    <a:lnTo>
                      <a:pt x="292" y="37"/>
                    </a:lnTo>
                    <a:lnTo>
                      <a:pt x="299" y="54"/>
                    </a:lnTo>
                    <a:lnTo>
                      <a:pt x="304" y="75"/>
                    </a:lnTo>
                    <a:lnTo>
                      <a:pt x="307" y="100"/>
                    </a:lnTo>
                    <a:lnTo>
                      <a:pt x="307" y="128"/>
                    </a:lnTo>
                    <a:lnTo>
                      <a:pt x="307" y="157"/>
                    </a:lnTo>
                    <a:lnTo>
                      <a:pt x="304" y="187"/>
                    </a:lnTo>
                    <a:lnTo>
                      <a:pt x="298" y="220"/>
                    </a:lnTo>
                    <a:lnTo>
                      <a:pt x="289" y="253"/>
                    </a:lnTo>
                    <a:lnTo>
                      <a:pt x="280" y="285"/>
                    </a:lnTo>
                    <a:lnTo>
                      <a:pt x="268" y="319"/>
                    </a:lnTo>
                    <a:lnTo>
                      <a:pt x="254" y="351"/>
                    </a:lnTo>
                    <a:lnTo>
                      <a:pt x="239" y="382"/>
                    </a:lnTo>
                    <a:lnTo>
                      <a:pt x="222" y="411"/>
                    </a:lnTo>
                    <a:lnTo>
                      <a:pt x="205" y="439"/>
                    </a:lnTo>
                    <a:lnTo>
                      <a:pt x="189" y="464"/>
                    </a:lnTo>
                    <a:lnTo>
                      <a:pt x="170" y="487"/>
                    </a:lnTo>
                    <a:lnTo>
                      <a:pt x="149" y="505"/>
                    </a:lnTo>
                    <a:lnTo>
                      <a:pt x="132" y="521"/>
                    </a:lnTo>
                    <a:lnTo>
                      <a:pt x="114" y="533"/>
                    </a:lnTo>
                    <a:lnTo>
                      <a:pt x="96" y="541"/>
                    </a:lnTo>
                    <a:lnTo>
                      <a:pt x="79" y="546"/>
                    </a:lnTo>
                    <a:lnTo>
                      <a:pt x="62" y="546"/>
                    </a:lnTo>
                    <a:lnTo>
                      <a:pt x="50" y="541"/>
                    </a:lnTo>
                    <a:lnTo>
                      <a:pt x="35" y="534"/>
                    </a:lnTo>
                    <a:lnTo>
                      <a:pt x="25" y="522"/>
                    </a:lnTo>
                    <a:lnTo>
                      <a:pt x="15" y="506"/>
                    </a:lnTo>
                    <a:lnTo>
                      <a:pt x="7" y="489"/>
                    </a:lnTo>
                    <a:lnTo>
                      <a:pt x="3" y="466"/>
                    </a:lnTo>
                    <a:lnTo>
                      <a:pt x="0" y="443"/>
                    </a:lnTo>
                    <a:lnTo>
                      <a:pt x="0" y="415"/>
                    </a:lnTo>
                    <a:lnTo>
                      <a:pt x="0" y="386"/>
                    </a:lnTo>
                    <a:lnTo>
                      <a:pt x="5" y="355"/>
                    </a:lnTo>
                    <a:lnTo>
                      <a:pt x="10" y="323"/>
                    </a:lnTo>
                    <a:lnTo>
                      <a:pt x="18" y="290"/>
                    </a:lnTo>
                    <a:lnTo>
                      <a:pt x="29" y="257"/>
                    </a:lnTo>
                    <a:lnTo>
                      <a:pt x="41" y="224"/>
                    </a:lnTo>
                    <a:lnTo>
                      <a:pt x="55" y="191"/>
                    </a:lnTo>
                    <a:lnTo>
                      <a:pt x="69" y="162"/>
                    </a:lnTo>
                    <a:lnTo>
                      <a:pt x="85" y="132"/>
                    </a:lnTo>
                    <a:lnTo>
                      <a:pt x="102" y="103"/>
                    </a:lnTo>
                    <a:lnTo>
                      <a:pt x="121" y="80"/>
                    </a:lnTo>
                    <a:lnTo>
                      <a:pt x="139" y="57"/>
                    </a:lnTo>
                    <a:lnTo>
                      <a:pt x="157" y="38"/>
                    </a:lnTo>
                    <a:lnTo>
                      <a:pt x="176" y="23"/>
                    </a:lnTo>
                    <a:lnTo>
                      <a:pt x="194" y="12"/>
                    </a:lnTo>
                    <a:lnTo>
                      <a:pt x="213" y="3"/>
                    </a:lnTo>
                    <a:lnTo>
                      <a:pt x="228" y="0"/>
                    </a:lnTo>
                    <a:lnTo>
                      <a:pt x="245" y="0"/>
                    </a:lnTo>
                    <a:lnTo>
                      <a:pt x="257" y="4"/>
                    </a:lnTo>
                    <a:lnTo>
                      <a:pt x="257" y="1"/>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43" name="Freeform 95"/>
              <p:cNvSpPr>
                <a:spLocks/>
              </p:cNvSpPr>
              <p:nvPr/>
            </p:nvSpPr>
            <p:spPr bwMode="auto">
              <a:xfrm>
                <a:off x="1317" y="1198"/>
                <a:ext cx="468" cy="655"/>
              </a:xfrm>
              <a:custGeom>
                <a:avLst/>
                <a:gdLst/>
                <a:ahLst/>
                <a:cxnLst>
                  <a:cxn ang="0">
                    <a:pos x="0" y="540"/>
                  </a:cxn>
                  <a:cxn ang="0">
                    <a:pos x="300" y="654"/>
                  </a:cxn>
                  <a:cxn ang="0">
                    <a:pos x="506" y="115"/>
                  </a:cxn>
                  <a:cxn ang="0">
                    <a:pos x="207" y="0"/>
                  </a:cxn>
                  <a:cxn ang="0">
                    <a:pos x="0" y="540"/>
                  </a:cxn>
                </a:cxnLst>
                <a:rect l="0" t="0" r="r" b="b"/>
                <a:pathLst>
                  <a:path w="507" h="655">
                    <a:moveTo>
                      <a:pt x="0" y="540"/>
                    </a:moveTo>
                    <a:lnTo>
                      <a:pt x="300" y="654"/>
                    </a:lnTo>
                    <a:lnTo>
                      <a:pt x="506" y="115"/>
                    </a:lnTo>
                    <a:lnTo>
                      <a:pt x="207" y="0"/>
                    </a:lnTo>
                    <a:lnTo>
                      <a:pt x="0" y="540"/>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44" name="Freeform 96"/>
              <p:cNvSpPr>
                <a:spLocks/>
              </p:cNvSpPr>
              <p:nvPr/>
            </p:nvSpPr>
            <p:spPr bwMode="auto">
              <a:xfrm>
                <a:off x="1262" y="1204"/>
                <a:ext cx="280" cy="532"/>
              </a:xfrm>
              <a:custGeom>
                <a:avLst/>
                <a:gdLst/>
                <a:ahLst/>
                <a:cxnLst>
                  <a:cxn ang="0">
                    <a:pos x="251" y="2"/>
                  </a:cxn>
                  <a:cxn ang="0">
                    <a:pos x="263" y="10"/>
                  </a:cxn>
                  <a:cxn ang="0">
                    <a:pos x="274" y="20"/>
                  </a:cxn>
                  <a:cxn ang="0">
                    <a:pos x="284" y="35"/>
                  </a:cxn>
                  <a:cxn ang="0">
                    <a:pos x="292" y="52"/>
                  </a:cxn>
                  <a:cxn ang="0">
                    <a:pos x="297" y="73"/>
                  </a:cxn>
                  <a:cxn ang="0">
                    <a:pos x="301" y="98"/>
                  </a:cxn>
                  <a:cxn ang="0">
                    <a:pos x="302" y="125"/>
                  </a:cxn>
                  <a:cxn ang="0">
                    <a:pos x="301" y="153"/>
                  </a:cxn>
                  <a:cxn ang="0">
                    <a:pos x="298" y="183"/>
                  </a:cxn>
                  <a:cxn ang="0">
                    <a:pos x="292" y="215"/>
                  </a:cxn>
                  <a:cxn ang="0">
                    <a:pos x="284" y="247"/>
                  </a:cxn>
                  <a:cxn ang="0">
                    <a:pos x="277" y="278"/>
                  </a:cxn>
                  <a:cxn ang="0">
                    <a:pos x="264" y="310"/>
                  </a:cxn>
                  <a:cxn ang="0">
                    <a:pos x="251" y="342"/>
                  </a:cxn>
                  <a:cxn ang="0">
                    <a:pos x="236" y="372"/>
                  </a:cxn>
                  <a:cxn ang="0">
                    <a:pos x="220" y="400"/>
                  </a:cxn>
                  <a:cxn ang="0">
                    <a:pos x="204" y="427"/>
                  </a:cxn>
                  <a:cxn ang="0">
                    <a:pos x="186" y="451"/>
                  </a:cxn>
                  <a:cxn ang="0">
                    <a:pos x="168" y="471"/>
                  </a:cxn>
                  <a:cxn ang="0">
                    <a:pos x="149" y="491"/>
                  </a:cxn>
                  <a:cxn ang="0">
                    <a:pos x="131" y="506"/>
                  </a:cxn>
                  <a:cxn ang="0">
                    <a:pos x="114" y="518"/>
                  </a:cxn>
                  <a:cxn ang="0">
                    <a:pos x="97" y="526"/>
                  </a:cxn>
                  <a:cxn ang="0">
                    <a:pos x="79" y="531"/>
                  </a:cxn>
                  <a:cxn ang="0">
                    <a:pos x="62" y="529"/>
                  </a:cxn>
                  <a:cxn ang="0">
                    <a:pos x="50" y="524"/>
                  </a:cxn>
                  <a:cxn ang="0">
                    <a:pos x="35" y="518"/>
                  </a:cxn>
                  <a:cxn ang="0">
                    <a:pos x="25" y="506"/>
                  </a:cxn>
                  <a:cxn ang="0">
                    <a:pos x="15" y="492"/>
                  </a:cxn>
                  <a:cxn ang="0">
                    <a:pos x="7" y="474"/>
                  </a:cxn>
                  <a:cxn ang="0">
                    <a:pos x="3" y="451"/>
                  </a:cxn>
                  <a:cxn ang="0">
                    <a:pos x="0" y="429"/>
                  </a:cxn>
                  <a:cxn ang="0">
                    <a:pos x="0" y="403"/>
                  </a:cxn>
                  <a:cxn ang="0">
                    <a:pos x="0" y="372"/>
                  </a:cxn>
                  <a:cxn ang="0">
                    <a:pos x="3" y="343"/>
                  </a:cxn>
                  <a:cxn ang="0">
                    <a:pos x="9" y="312"/>
                  </a:cxn>
                  <a:cxn ang="0">
                    <a:pos x="15" y="280"/>
                  </a:cxn>
                  <a:cxn ang="0">
                    <a:pos x="26" y="248"/>
                  </a:cxn>
                  <a:cxn ang="0">
                    <a:pos x="38" y="216"/>
                  </a:cxn>
                  <a:cxn ang="0">
                    <a:pos x="50" y="185"/>
                  </a:cxn>
                  <a:cxn ang="0">
                    <a:pos x="65" y="154"/>
                  </a:cxn>
                  <a:cxn ang="0">
                    <a:pos x="82" y="127"/>
                  </a:cxn>
                  <a:cxn ang="0">
                    <a:pos x="98" y="99"/>
                  </a:cxn>
                  <a:cxn ang="0">
                    <a:pos x="115" y="75"/>
                  </a:cxn>
                  <a:cxn ang="0">
                    <a:pos x="134" y="55"/>
                  </a:cxn>
                  <a:cxn ang="0">
                    <a:pos x="152" y="37"/>
                  </a:cxn>
                  <a:cxn ang="0">
                    <a:pos x="170" y="22"/>
                  </a:cxn>
                  <a:cxn ang="0">
                    <a:pos x="187" y="10"/>
                  </a:cxn>
                  <a:cxn ang="0">
                    <a:pos x="205" y="3"/>
                  </a:cxn>
                  <a:cxn ang="0">
                    <a:pos x="222" y="0"/>
                  </a:cxn>
                  <a:cxn ang="0">
                    <a:pos x="239" y="0"/>
                  </a:cxn>
                  <a:cxn ang="0">
                    <a:pos x="249" y="3"/>
                  </a:cxn>
                  <a:cxn ang="0">
                    <a:pos x="251" y="2"/>
                  </a:cxn>
                </a:cxnLst>
                <a:rect l="0" t="0" r="r" b="b"/>
                <a:pathLst>
                  <a:path w="303" h="532">
                    <a:moveTo>
                      <a:pt x="251" y="2"/>
                    </a:moveTo>
                    <a:lnTo>
                      <a:pt x="263" y="10"/>
                    </a:lnTo>
                    <a:lnTo>
                      <a:pt x="274" y="20"/>
                    </a:lnTo>
                    <a:lnTo>
                      <a:pt x="284" y="35"/>
                    </a:lnTo>
                    <a:lnTo>
                      <a:pt x="292" y="52"/>
                    </a:lnTo>
                    <a:lnTo>
                      <a:pt x="297" y="73"/>
                    </a:lnTo>
                    <a:lnTo>
                      <a:pt x="301" y="98"/>
                    </a:lnTo>
                    <a:lnTo>
                      <a:pt x="302" y="125"/>
                    </a:lnTo>
                    <a:lnTo>
                      <a:pt x="301" y="153"/>
                    </a:lnTo>
                    <a:lnTo>
                      <a:pt x="298" y="183"/>
                    </a:lnTo>
                    <a:lnTo>
                      <a:pt x="292" y="215"/>
                    </a:lnTo>
                    <a:lnTo>
                      <a:pt x="284" y="247"/>
                    </a:lnTo>
                    <a:lnTo>
                      <a:pt x="277" y="278"/>
                    </a:lnTo>
                    <a:lnTo>
                      <a:pt x="264" y="310"/>
                    </a:lnTo>
                    <a:lnTo>
                      <a:pt x="251" y="342"/>
                    </a:lnTo>
                    <a:lnTo>
                      <a:pt x="236" y="372"/>
                    </a:lnTo>
                    <a:lnTo>
                      <a:pt x="220" y="400"/>
                    </a:lnTo>
                    <a:lnTo>
                      <a:pt x="204" y="427"/>
                    </a:lnTo>
                    <a:lnTo>
                      <a:pt x="186" y="451"/>
                    </a:lnTo>
                    <a:lnTo>
                      <a:pt x="168" y="471"/>
                    </a:lnTo>
                    <a:lnTo>
                      <a:pt x="149" y="491"/>
                    </a:lnTo>
                    <a:lnTo>
                      <a:pt x="131" y="506"/>
                    </a:lnTo>
                    <a:lnTo>
                      <a:pt x="114" y="518"/>
                    </a:lnTo>
                    <a:lnTo>
                      <a:pt x="97" y="526"/>
                    </a:lnTo>
                    <a:lnTo>
                      <a:pt x="79" y="531"/>
                    </a:lnTo>
                    <a:lnTo>
                      <a:pt x="62" y="529"/>
                    </a:lnTo>
                    <a:lnTo>
                      <a:pt x="50" y="524"/>
                    </a:lnTo>
                    <a:lnTo>
                      <a:pt x="35" y="518"/>
                    </a:lnTo>
                    <a:lnTo>
                      <a:pt x="25" y="506"/>
                    </a:lnTo>
                    <a:lnTo>
                      <a:pt x="15" y="492"/>
                    </a:lnTo>
                    <a:lnTo>
                      <a:pt x="7" y="474"/>
                    </a:lnTo>
                    <a:lnTo>
                      <a:pt x="3" y="451"/>
                    </a:lnTo>
                    <a:lnTo>
                      <a:pt x="0" y="429"/>
                    </a:lnTo>
                    <a:lnTo>
                      <a:pt x="0" y="403"/>
                    </a:lnTo>
                    <a:lnTo>
                      <a:pt x="0" y="372"/>
                    </a:lnTo>
                    <a:lnTo>
                      <a:pt x="3" y="343"/>
                    </a:lnTo>
                    <a:lnTo>
                      <a:pt x="9" y="312"/>
                    </a:lnTo>
                    <a:lnTo>
                      <a:pt x="15" y="280"/>
                    </a:lnTo>
                    <a:lnTo>
                      <a:pt x="26" y="248"/>
                    </a:lnTo>
                    <a:lnTo>
                      <a:pt x="38" y="216"/>
                    </a:lnTo>
                    <a:lnTo>
                      <a:pt x="50" y="185"/>
                    </a:lnTo>
                    <a:lnTo>
                      <a:pt x="65" y="154"/>
                    </a:lnTo>
                    <a:lnTo>
                      <a:pt x="82" y="127"/>
                    </a:lnTo>
                    <a:lnTo>
                      <a:pt x="98" y="99"/>
                    </a:lnTo>
                    <a:lnTo>
                      <a:pt x="115" y="75"/>
                    </a:lnTo>
                    <a:lnTo>
                      <a:pt x="134" y="55"/>
                    </a:lnTo>
                    <a:lnTo>
                      <a:pt x="152" y="37"/>
                    </a:lnTo>
                    <a:lnTo>
                      <a:pt x="170" y="22"/>
                    </a:lnTo>
                    <a:lnTo>
                      <a:pt x="187" y="10"/>
                    </a:lnTo>
                    <a:lnTo>
                      <a:pt x="205" y="3"/>
                    </a:lnTo>
                    <a:lnTo>
                      <a:pt x="222" y="0"/>
                    </a:lnTo>
                    <a:lnTo>
                      <a:pt x="239" y="0"/>
                    </a:lnTo>
                    <a:lnTo>
                      <a:pt x="249" y="3"/>
                    </a:lnTo>
                    <a:lnTo>
                      <a:pt x="251" y="2"/>
                    </a:lnTo>
                  </a:path>
                </a:pathLst>
              </a:custGeom>
              <a:solidFill>
                <a:srgbClr val="3080B0"/>
              </a:solidFill>
              <a:ln w="12700" cap="rnd" cmpd="sng">
                <a:solidFill>
                  <a:srgbClr val="3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45" name="Freeform 97"/>
              <p:cNvSpPr>
                <a:spLocks/>
              </p:cNvSpPr>
              <p:nvPr/>
            </p:nvSpPr>
            <p:spPr bwMode="auto">
              <a:xfrm>
                <a:off x="1319" y="1210"/>
                <a:ext cx="461" cy="638"/>
              </a:xfrm>
              <a:custGeom>
                <a:avLst/>
                <a:gdLst/>
                <a:ahLst/>
                <a:cxnLst>
                  <a:cxn ang="0">
                    <a:pos x="0" y="523"/>
                  </a:cxn>
                  <a:cxn ang="0">
                    <a:pos x="298" y="637"/>
                  </a:cxn>
                  <a:cxn ang="0">
                    <a:pos x="498" y="115"/>
                  </a:cxn>
                  <a:cxn ang="0">
                    <a:pos x="201" y="0"/>
                  </a:cxn>
                  <a:cxn ang="0">
                    <a:pos x="0" y="523"/>
                  </a:cxn>
                </a:cxnLst>
                <a:rect l="0" t="0" r="r" b="b"/>
                <a:pathLst>
                  <a:path w="499" h="638">
                    <a:moveTo>
                      <a:pt x="0" y="523"/>
                    </a:moveTo>
                    <a:lnTo>
                      <a:pt x="298" y="637"/>
                    </a:lnTo>
                    <a:lnTo>
                      <a:pt x="498" y="115"/>
                    </a:lnTo>
                    <a:lnTo>
                      <a:pt x="201" y="0"/>
                    </a:lnTo>
                    <a:lnTo>
                      <a:pt x="0" y="523"/>
                    </a:lnTo>
                  </a:path>
                </a:pathLst>
              </a:custGeom>
              <a:solidFill>
                <a:srgbClr val="3080B0"/>
              </a:solidFill>
              <a:ln w="12700" cap="rnd" cmpd="sng">
                <a:solidFill>
                  <a:srgbClr val="3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46" name="Freeform 98"/>
              <p:cNvSpPr>
                <a:spLocks/>
              </p:cNvSpPr>
              <p:nvPr/>
            </p:nvSpPr>
            <p:spPr bwMode="auto">
              <a:xfrm>
                <a:off x="1262" y="1214"/>
                <a:ext cx="276" cy="517"/>
              </a:xfrm>
              <a:custGeom>
                <a:avLst/>
                <a:gdLst/>
                <a:ahLst/>
                <a:cxnLst>
                  <a:cxn ang="0">
                    <a:pos x="246" y="4"/>
                  </a:cxn>
                  <a:cxn ang="0">
                    <a:pos x="260" y="13"/>
                  </a:cxn>
                  <a:cxn ang="0">
                    <a:pos x="271" y="23"/>
                  </a:cxn>
                  <a:cxn ang="0">
                    <a:pos x="281" y="38"/>
                  </a:cxn>
                  <a:cxn ang="0">
                    <a:pos x="289" y="54"/>
                  </a:cxn>
                  <a:cxn ang="0">
                    <a:pos x="295" y="73"/>
                  </a:cxn>
                  <a:cxn ang="0">
                    <a:pos x="297" y="98"/>
                  </a:cxn>
                  <a:cxn ang="0">
                    <a:pos x="298" y="124"/>
                  </a:cxn>
                  <a:cxn ang="0">
                    <a:pos x="298" y="151"/>
                  </a:cxn>
                  <a:cxn ang="0">
                    <a:pos x="296" y="180"/>
                  </a:cxn>
                  <a:cxn ang="0">
                    <a:pos x="291" y="211"/>
                  </a:cxn>
                  <a:cxn ang="0">
                    <a:pos x="283" y="242"/>
                  </a:cxn>
                  <a:cxn ang="0">
                    <a:pos x="274" y="272"/>
                  </a:cxn>
                  <a:cxn ang="0">
                    <a:pos x="263" y="303"/>
                  </a:cxn>
                  <a:cxn ang="0">
                    <a:pos x="249" y="334"/>
                  </a:cxn>
                  <a:cxn ang="0">
                    <a:pos x="236" y="364"/>
                  </a:cxn>
                  <a:cxn ang="0">
                    <a:pos x="220" y="390"/>
                  </a:cxn>
                  <a:cxn ang="0">
                    <a:pos x="204" y="417"/>
                  </a:cxn>
                  <a:cxn ang="0">
                    <a:pos x="187" y="440"/>
                  </a:cxn>
                  <a:cxn ang="0">
                    <a:pos x="169" y="460"/>
                  </a:cxn>
                  <a:cxn ang="0">
                    <a:pos x="152" y="478"/>
                  </a:cxn>
                  <a:cxn ang="0">
                    <a:pos x="134" y="493"/>
                  </a:cxn>
                  <a:cxn ang="0">
                    <a:pos x="115" y="504"/>
                  </a:cxn>
                  <a:cxn ang="0">
                    <a:pos x="99" y="511"/>
                  </a:cxn>
                  <a:cxn ang="0">
                    <a:pos x="82" y="516"/>
                  </a:cxn>
                  <a:cxn ang="0">
                    <a:pos x="66" y="516"/>
                  </a:cxn>
                  <a:cxn ang="0">
                    <a:pos x="53" y="511"/>
                  </a:cxn>
                  <a:cxn ang="0">
                    <a:pos x="38" y="502"/>
                  </a:cxn>
                  <a:cxn ang="0">
                    <a:pos x="27" y="493"/>
                  </a:cxn>
                  <a:cxn ang="0">
                    <a:pos x="18" y="478"/>
                  </a:cxn>
                  <a:cxn ang="0">
                    <a:pos x="10" y="460"/>
                  </a:cxn>
                  <a:cxn ang="0">
                    <a:pos x="4" y="439"/>
                  </a:cxn>
                  <a:cxn ang="0">
                    <a:pos x="2" y="417"/>
                  </a:cxn>
                  <a:cxn ang="0">
                    <a:pos x="0" y="390"/>
                  </a:cxn>
                  <a:cxn ang="0">
                    <a:pos x="1" y="364"/>
                  </a:cxn>
                  <a:cxn ang="0">
                    <a:pos x="4" y="333"/>
                  </a:cxn>
                  <a:cxn ang="0">
                    <a:pos x="10" y="303"/>
                  </a:cxn>
                  <a:cxn ang="0">
                    <a:pos x="18" y="272"/>
                  </a:cxn>
                  <a:cxn ang="0">
                    <a:pos x="26" y="240"/>
                  </a:cxn>
                  <a:cxn ang="0">
                    <a:pos x="38" y="211"/>
                  </a:cxn>
                  <a:cxn ang="0">
                    <a:pos x="50" y="180"/>
                  </a:cxn>
                  <a:cxn ang="0">
                    <a:pos x="64" y="151"/>
                  </a:cxn>
                  <a:cxn ang="0">
                    <a:pos x="80" y="123"/>
                  </a:cxn>
                  <a:cxn ang="0">
                    <a:pos x="97" y="98"/>
                  </a:cxn>
                  <a:cxn ang="0">
                    <a:pos x="114" y="75"/>
                  </a:cxn>
                  <a:cxn ang="0">
                    <a:pos x="131" y="53"/>
                  </a:cxn>
                  <a:cxn ang="0">
                    <a:pos x="150" y="37"/>
                  </a:cxn>
                  <a:cxn ang="0">
                    <a:pos x="167" y="22"/>
                  </a:cxn>
                  <a:cxn ang="0">
                    <a:pos x="185" y="12"/>
                  </a:cxn>
                  <a:cxn ang="0">
                    <a:pos x="201" y="4"/>
                  </a:cxn>
                  <a:cxn ang="0">
                    <a:pos x="219" y="0"/>
                  </a:cxn>
                  <a:cxn ang="0">
                    <a:pos x="234" y="2"/>
                  </a:cxn>
                  <a:cxn ang="0">
                    <a:pos x="245" y="5"/>
                  </a:cxn>
                  <a:cxn ang="0">
                    <a:pos x="246" y="4"/>
                  </a:cxn>
                </a:cxnLst>
                <a:rect l="0" t="0" r="r" b="b"/>
                <a:pathLst>
                  <a:path w="299" h="517">
                    <a:moveTo>
                      <a:pt x="246" y="4"/>
                    </a:moveTo>
                    <a:lnTo>
                      <a:pt x="260" y="13"/>
                    </a:lnTo>
                    <a:lnTo>
                      <a:pt x="271" y="23"/>
                    </a:lnTo>
                    <a:lnTo>
                      <a:pt x="281" y="38"/>
                    </a:lnTo>
                    <a:lnTo>
                      <a:pt x="289" y="54"/>
                    </a:lnTo>
                    <a:lnTo>
                      <a:pt x="295" y="73"/>
                    </a:lnTo>
                    <a:lnTo>
                      <a:pt x="297" y="98"/>
                    </a:lnTo>
                    <a:lnTo>
                      <a:pt x="298" y="124"/>
                    </a:lnTo>
                    <a:lnTo>
                      <a:pt x="298" y="151"/>
                    </a:lnTo>
                    <a:lnTo>
                      <a:pt x="296" y="180"/>
                    </a:lnTo>
                    <a:lnTo>
                      <a:pt x="291" y="211"/>
                    </a:lnTo>
                    <a:lnTo>
                      <a:pt x="283" y="242"/>
                    </a:lnTo>
                    <a:lnTo>
                      <a:pt x="274" y="272"/>
                    </a:lnTo>
                    <a:lnTo>
                      <a:pt x="263" y="303"/>
                    </a:lnTo>
                    <a:lnTo>
                      <a:pt x="249" y="334"/>
                    </a:lnTo>
                    <a:lnTo>
                      <a:pt x="236" y="364"/>
                    </a:lnTo>
                    <a:lnTo>
                      <a:pt x="220" y="390"/>
                    </a:lnTo>
                    <a:lnTo>
                      <a:pt x="204" y="417"/>
                    </a:lnTo>
                    <a:lnTo>
                      <a:pt x="187" y="440"/>
                    </a:lnTo>
                    <a:lnTo>
                      <a:pt x="169" y="460"/>
                    </a:lnTo>
                    <a:lnTo>
                      <a:pt x="152" y="478"/>
                    </a:lnTo>
                    <a:lnTo>
                      <a:pt x="134" y="493"/>
                    </a:lnTo>
                    <a:lnTo>
                      <a:pt x="115" y="504"/>
                    </a:lnTo>
                    <a:lnTo>
                      <a:pt x="99" y="511"/>
                    </a:lnTo>
                    <a:lnTo>
                      <a:pt x="82" y="516"/>
                    </a:lnTo>
                    <a:lnTo>
                      <a:pt x="66" y="516"/>
                    </a:lnTo>
                    <a:lnTo>
                      <a:pt x="53" y="511"/>
                    </a:lnTo>
                    <a:lnTo>
                      <a:pt x="38" y="502"/>
                    </a:lnTo>
                    <a:lnTo>
                      <a:pt x="27" y="493"/>
                    </a:lnTo>
                    <a:lnTo>
                      <a:pt x="18" y="478"/>
                    </a:lnTo>
                    <a:lnTo>
                      <a:pt x="10" y="460"/>
                    </a:lnTo>
                    <a:lnTo>
                      <a:pt x="4" y="439"/>
                    </a:lnTo>
                    <a:lnTo>
                      <a:pt x="2" y="417"/>
                    </a:lnTo>
                    <a:lnTo>
                      <a:pt x="0" y="390"/>
                    </a:lnTo>
                    <a:lnTo>
                      <a:pt x="1" y="364"/>
                    </a:lnTo>
                    <a:lnTo>
                      <a:pt x="4" y="333"/>
                    </a:lnTo>
                    <a:lnTo>
                      <a:pt x="10" y="303"/>
                    </a:lnTo>
                    <a:lnTo>
                      <a:pt x="18" y="272"/>
                    </a:lnTo>
                    <a:lnTo>
                      <a:pt x="26" y="240"/>
                    </a:lnTo>
                    <a:lnTo>
                      <a:pt x="38" y="211"/>
                    </a:lnTo>
                    <a:lnTo>
                      <a:pt x="50" y="180"/>
                    </a:lnTo>
                    <a:lnTo>
                      <a:pt x="64" y="151"/>
                    </a:lnTo>
                    <a:lnTo>
                      <a:pt x="80" y="123"/>
                    </a:lnTo>
                    <a:lnTo>
                      <a:pt x="97" y="98"/>
                    </a:lnTo>
                    <a:lnTo>
                      <a:pt x="114" y="75"/>
                    </a:lnTo>
                    <a:lnTo>
                      <a:pt x="131" y="53"/>
                    </a:lnTo>
                    <a:lnTo>
                      <a:pt x="150" y="37"/>
                    </a:lnTo>
                    <a:lnTo>
                      <a:pt x="167" y="22"/>
                    </a:lnTo>
                    <a:lnTo>
                      <a:pt x="185" y="12"/>
                    </a:lnTo>
                    <a:lnTo>
                      <a:pt x="201" y="4"/>
                    </a:lnTo>
                    <a:lnTo>
                      <a:pt x="219" y="0"/>
                    </a:lnTo>
                    <a:lnTo>
                      <a:pt x="234" y="2"/>
                    </a:lnTo>
                    <a:lnTo>
                      <a:pt x="245" y="5"/>
                    </a:lnTo>
                    <a:lnTo>
                      <a:pt x="246" y="4"/>
                    </a:lnTo>
                  </a:path>
                </a:pathLst>
              </a:custGeom>
              <a:solidFill>
                <a:srgbClr val="4080B0"/>
              </a:solidFill>
              <a:ln w="12700" cap="rnd" cmpd="sng">
                <a:solidFill>
                  <a:srgbClr val="4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47" name="Freeform 99"/>
              <p:cNvSpPr>
                <a:spLocks/>
              </p:cNvSpPr>
              <p:nvPr/>
            </p:nvSpPr>
            <p:spPr bwMode="auto">
              <a:xfrm>
                <a:off x="1323" y="1222"/>
                <a:ext cx="453" cy="622"/>
              </a:xfrm>
              <a:custGeom>
                <a:avLst/>
                <a:gdLst/>
                <a:ahLst/>
                <a:cxnLst>
                  <a:cxn ang="0">
                    <a:pos x="0" y="508"/>
                  </a:cxn>
                  <a:cxn ang="0">
                    <a:pos x="296" y="621"/>
                  </a:cxn>
                  <a:cxn ang="0">
                    <a:pos x="490" y="114"/>
                  </a:cxn>
                  <a:cxn ang="0">
                    <a:pos x="193" y="0"/>
                  </a:cxn>
                  <a:cxn ang="0">
                    <a:pos x="0" y="508"/>
                  </a:cxn>
                </a:cxnLst>
                <a:rect l="0" t="0" r="r" b="b"/>
                <a:pathLst>
                  <a:path w="491" h="622">
                    <a:moveTo>
                      <a:pt x="0" y="508"/>
                    </a:moveTo>
                    <a:lnTo>
                      <a:pt x="296" y="621"/>
                    </a:lnTo>
                    <a:lnTo>
                      <a:pt x="490" y="114"/>
                    </a:lnTo>
                    <a:lnTo>
                      <a:pt x="193" y="0"/>
                    </a:lnTo>
                    <a:lnTo>
                      <a:pt x="0" y="508"/>
                    </a:lnTo>
                  </a:path>
                </a:pathLst>
              </a:custGeom>
              <a:solidFill>
                <a:srgbClr val="4080B0"/>
              </a:solidFill>
              <a:ln w="12700" cap="rnd" cmpd="sng">
                <a:solidFill>
                  <a:srgbClr val="4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48" name="Freeform 100"/>
              <p:cNvSpPr>
                <a:spLocks/>
              </p:cNvSpPr>
              <p:nvPr/>
            </p:nvSpPr>
            <p:spPr bwMode="auto">
              <a:xfrm>
                <a:off x="1264" y="1227"/>
                <a:ext cx="272" cy="500"/>
              </a:xfrm>
              <a:custGeom>
                <a:avLst/>
                <a:gdLst/>
                <a:ahLst/>
                <a:cxnLst>
                  <a:cxn ang="0">
                    <a:pos x="241" y="3"/>
                  </a:cxn>
                  <a:cxn ang="0">
                    <a:pos x="255" y="11"/>
                  </a:cxn>
                  <a:cxn ang="0">
                    <a:pos x="264" y="20"/>
                  </a:cxn>
                  <a:cxn ang="0">
                    <a:pos x="276" y="35"/>
                  </a:cxn>
                  <a:cxn ang="0">
                    <a:pos x="284" y="52"/>
                  </a:cxn>
                  <a:cxn ang="0">
                    <a:pos x="289" y="71"/>
                  </a:cxn>
                  <a:cxn ang="0">
                    <a:pos x="294" y="95"/>
                  </a:cxn>
                  <a:cxn ang="0">
                    <a:pos x="294" y="120"/>
                  </a:cxn>
                  <a:cxn ang="0">
                    <a:pos x="294" y="146"/>
                  </a:cxn>
                  <a:cxn ang="0">
                    <a:pos x="293" y="175"/>
                  </a:cxn>
                  <a:cxn ang="0">
                    <a:pos x="287" y="204"/>
                  </a:cxn>
                  <a:cxn ang="0">
                    <a:pos x="279" y="235"/>
                  </a:cxn>
                  <a:cxn ang="0">
                    <a:pos x="272" y="265"/>
                  </a:cxn>
                  <a:cxn ang="0">
                    <a:pos x="261" y="295"/>
                  </a:cxn>
                  <a:cxn ang="0">
                    <a:pos x="247" y="324"/>
                  </a:cxn>
                  <a:cxn ang="0">
                    <a:pos x="234" y="352"/>
                  </a:cxn>
                  <a:cxn ang="0">
                    <a:pos x="220" y="378"/>
                  </a:cxn>
                  <a:cxn ang="0">
                    <a:pos x="203" y="404"/>
                  </a:cxn>
                  <a:cxn ang="0">
                    <a:pos x="186" y="427"/>
                  </a:cxn>
                  <a:cxn ang="0">
                    <a:pos x="168" y="446"/>
                  </a:cxn>
                  <a:cxn ang="0">
                    <a:pos x="151" y="463"/>
                  </a:cxn>
                  <a:cxn ang="0">
                    <a:pos x="134" y="477"/>
                  </a:cxn>
                  <a:cxn ang="0">
                    <a:pos x="116" y="487"/>
                  </a:cxn>
                  <a:cxn ang="0">
                    <a:pos x="100" y="495"/>
                  </a:cxn>
                  <a:cxn ang="0">
                    <a:pos x="82" y="499"/>
                  </a:cxn>
                  <a:cxn ang="0">
                    <a:pos x="66" y="498"/>
                  </a:cxn>
                  <a:cxn ang="0">
                    <a:pos x="53" y="493"/>
                  </a:cxn>
                  <a:cxn ang="0">
                    <a:pos x="39" y="487"/>
                  </a:cxn>
                  <a:cxn ang="0">
                    <a:pos x="28" y="475"/>
                  </a:cxn>
                  <a:cxn ang="0">
                    <a:pos x="18" y="462"/>
                  </a:cxn>
                  <a:cxn ang="0">
                    <a:pos x="11" y="445"/>
                  </a:cxn>
                  <a:cxn ang="0">
                    <a:pos x="5" y="424"/>
                  </a:cxn>
                  <a:cxn ang="0">
                    <a:pos x="2" y="401"/>
                  </a:cxn>
                  <a:cxn ang="0">
                    <a:pos x="0" y="376"/>
                  </a:cxn>
                  <a:cxn ang="0">
                    <a:pos x="0" y="349"/>
                  </a:cxn>
                  <a:cxn ang="0">
                    <a:pos x="4" y="321"/>
                  </a:cxn>
                  <a:cxn ang="0">
                    <a:pos x="9" y="292"/>
                  </a:cxn>
                  <a:cxn ang="0">
                    <a:pos x="16" y="261"/>
                  </a:cxn>
                  <a:cxn ang="0">
                    <a:pos x="24" y="229"/>
                  </a:cxn>
                  <a:cxn ang="0">
                    <a:pos x="34" y="201"/>
                  </a:cxn>
                  <a:cxn ang="0">
                    <a:pos x="48" y="170"/>
                  </a:cxn>
                  <a:cxn ang="0">
                    <a:pos x="61" y="144"/>
                  </a:cxn>
                  <a:cxn ang="0">
                    <a:pos x="77" y="118"/>
                  </a:cxn>
                  <a:cxn ang="0">
                    <a:pos x="92" y="93"/>
                  </a:cxn>
                  <a:cxn ang="0">
                    <a:pos x="109" y="69"/>
                  </a:cxn>
                  <a:cxn ang="0">
                    <a:pos x="127" y="50"/>
                  </a:cxn>
                  <a:cxn ang="0">
                    <a:pos x="144" y="34"/>
                  </a:cxn>
                  <a:cxn ang="0">
                    <a:pos x="162" y="20"/>
                  </a:cxn>
                  <a:cxn ang="0">
                    <a:pos x="179" y="10"/>
                  </a:cxn>
                  <a:cxn ang="0">
                    <a:pos x="197" y="3"/>
                  </a:cxn>
                  <a:cxn ang="0">
                    <a:pos x="214" y="0"/>
                  </a:cxn>
                  <a:cxn ang="0">
                    <a:pos x="229" y="0"/>
                  </a:cxn>
                  <a:cxn ang="0">
                    <a:pos x="240" y="3"/>
                  </a:cxn>
                  <a:cxn ang="0">
                    <a:pos x="241" y="3"/>
                  </a:cxn>
                </a:cxnLst>
                <a:rect l="0" t="0" r="r" b="b"/>
                <a:pathLst>
                  <a:path w="295" h="500">
                    <a:moveTo>
                      <a:pt x="241" y="3"/>
                    </a:moveTo>
                    <a:lnTo>
                      <a:pt x="255" y="11"/>
                    </a:lnTo>
                    <a:lnTo>
                      <a:pt x="264" y="20"/>
                    </a:lnTo>
                    <a:lnTo>
                      <a:pt x="276" y="35"/>
                    </a:lnTo>
                    <a:lnTo>
                      <a:pt x="284" y="52"/>
                    </a:lnTo>
                    <a:lnTo>
                      <a:pt x="289" y="71"/>
                    </a:lnTo>
                    <a:lnTo>
                      <a:pt x="294" y="95"/>
                    </a:lnTo>
                    <a:lnTo>
                      <a:pt x="294" y="120"/>
                    </a:lnTo>
                    <a:lnTo>
                      <a:pt x="294" y="146"/>
                    </a:lnTo>
                    <a:lnTo>
                      <a:pt x="293" y="175"/>
                    </a:lnTo>
                    <a:lnTo>
                      <a:pt x="287" y="204"/>
                    </a:lnTo>
                    <a:lnTo>
                      <a:pt x="279" y="235"/>
                    </a:lnTo>
                    <a:lnTo>
                      <a:pt x="272" y="265"/>
                    </a:lnTo>
                    <a:lnTo>
                      <a:pt x="261" y="295"/>
                    </a:lnTo>
                    <a:lnTo>
                      <a:pt x="247" y="324"/>
                    </a:lnTo>
                    <a:lnTo>
                      <a:pt x="234" y="352"/>
                    </a:lnTo>
                    <a:lnTo>
                      <a:pt x="220" y="378"/>
                    </a:lnTo>
                    <a:lnTo>
                      <a:pt x="203" y="404"/>
                    </a:lnTo>
                    <a:lnTo>
                      <a:pt x="186" y="427"/>
                    </a:lnTo>
                    <a:lnTo>
                      <a:pt x="168" y="446"/>
                    </a:lnTo>
                    <a:lnTo>
                      <a:pt x="151" y="463"/>
                    </a:lnTo>
                    <a:lnTo>
                      <a:pt x="134" y="477"/>
                    </a:lnTo>
                    <a:lnTo>
                      <a:pt x="116" y="487"/>
                    </a:lnTo>
                    <a:lnTo>
                      <a:pt x="100" y="495"/>
                    </a:lnTo>
                    <a:lnTo>
                      <a:pt x="82" y="499"/>
                    </a:lnTo>
                    <a:lnTo>
                      <a:pt x="66" y="498"/>
                    </a:lnTo>
                    <a:lnTo>
                      <a:pt x="53" y="493"/>
                    </a:lnTo>
                    <a:lnTo>
                      <a:pt x="39" y="487"/>
                    </a:lnTo>
                    <a:lnTo>
                      <a:pt x="28" y="475"/>
                    </a:lnTo>
                    <a:lnTo>
                      <a:pt x="18" y="462"/>
                    </a:lnTo>
                    <a:lnTo>
                      <a:pt x="11" y="445"/>
                    </a:lnTo>
                    <a:lnTo>
                      <a:pt x="5" y="424"/>
                    </a:lnTo>
                    <a:lnTo>
                      <a:pt x="2" y="401"/>
                    </a:lnTo>
                    <a:lnTo>
                      <a:pt x="0" y="376"/>
                    </a:lnTo>
                    <a:lnTo>
                      <a:pt x="0" y="349"/>
                    </a:lnTo>
                    <a:lnTo>
                      <a:pt x="4" y="321"/>
                    </a:lnTo>
                    <a:lnTo>
                      <a:pt x="9" y="292"/>
                    </a:lnTo>
                    <a:lnTo>
                      <a:pt x="16" y="261"/>
                    </a:lnTo>
                    <a:lnTo>
                      <a:pt x="24" y="229"/>
                    </a:lnTo>
                    <a:lnTo>
                      <a:pt x="34" y="201"/>
                    </a:lnTo>
                    <a:lnTo>
                      <a:pt x="48" y="170"/>
                    </a:lnTo>
                    <a:lnTo>
                      <a:pt x="61" y="144"/>
                    </a:lnTo>
                    <a:lnTo>
                      <a:pt x="77" y="118"/>
                    </a:lnTo>
                    <a:lnTo>
                      <a:pt x="92" y="93"/>
                    </a:lnTo>
                    <a:lnTo>
                      <a:pt x="109" y="69"/>
                    </a:lnTo>
                    <a:lnTo>
                      <a:pt x="127" y="50"/>
                    </a:lnTo>
                    <a:lnTo>
                      <a:pt x="144" y="34"/>
                    </a:lnTo>
                    <a:lnTo>
                      <a:pt x="162" y="20"/>
                    </a:lnTo>
                    <a:lnTo>
                      <a:pt x="179" y="10"/>
                    </a:lnTo>
                    <a:lnTo>
                      <a:pt x="197" y="3"/>
                    </a:lnTo>
                    <a:lnTo>
                      <a:pt x="214" y="0"/>
                    </a:lnTo>
                    <a:lnTo>
                      <a:pt x="229" y="0"/>
                    </a:lnTo>
                    <a:lnTo>
                      <a:pt x="240" y="3"/>
                    </a:lnTo>
                    <a:lnTo>
                      <a:pt x="241" y="3"/>
                    </a:lnTo>
                  </a:path>
                </a:pathLst>
              </a:custGeom>
              <a:solidFill>
                <a:srgbClr val="4080B0"/>
              </a:solidFill>
              <a:ln w="12700" cap="rnd" cmpd="sng">
                <a:solidFill>
                  <a:srgbClr val="4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49" name="Freeform 101"/>
              <p:cNvSpPr>
                <a:spLocks/>
              </p:cNvSpPr>
              <p:nvPr/>
            </p:nvSpPr>
            <p:spPr bwMode="auto">
              <a:xfrm>
                <a:off x="1325" y="1233"/>
                <a:ext cx="448" cy="606"/>
              </a:xfrm>
              <a:custGeom>
                <a:avLst/>
                <a:gdLst/>
                <a:ahLst/>
                <a:cxnLst>
                  <a:cxn ang="0">
                    <a:pos x="0" y="492"/>
                  </a:cxn>
                  <a:cxn ang="0">
                    <a:pos x="296" y="605"/>
                  </a:cxn>
                  <a:cxn ang="0">
                    <a:pos x="484" y="115"/>
                  </a:cxn>
                  <a:cxn ang="0">
                    <a:pos x="186" y="0"/>
                  </a:cxn>
                  <a:cxn ang="0">
                    <a:pos x="0" y="492"/>
                  </a:cxn>
                </a:cxnLst>
                <a:rect l="0" t="0" r="r" b="b"/>
                <a:pathLst>
                  <a:path w="485" h="606">
                    <a:moveTo>
                      <a:pt x="0" y="492"/>
                    </a:moveTo>
                    <a:lnTo>
                      <a:pt x="296" y="605"/>
                    </a:lnTo>
                    <a:lnTo>
                      <a:pt x="484" y="115"/>
                    </a:lnTo>
                    <a:lnTo>
                      <a:pt x="186" y="0"/>
                    </a:lnTo>
                    <a:lnTo>
                      <a:pt x="0" y="492"/>
                    </a:lnTo>
                  </a:path>
                </a:pathLst>
              </a:custGeom>
              <a:solidFill>
                <a:srgbClr val="4080B0"/>
              </a:solidFill>
              <a:ln w="12700" cap="rnd" cmpd="sng">
                <a:solidFill>
                  <a:srgbClr val="4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50" name="Freeform 102"/>
              <p:cNvSpPr>
                <a:spLocks/>
              </p:cNvSpPr>
              <p:nvPr/>
            </p:nvSpPr>
            <p:spPr bwMode="auto">
              <a:xfrm>
                <a:off x="1266" y="1238"/>
                <a:ext cx="269" cy="485"/>
              </a:xfrm>
              <a:custGeom>
                <a:avLst/>
                <a:gdLst/>
                <a:ahLst/>
                <a:cxnLst>
                  <a:cxn ang="0">
                    <a:pos x="236" y="3"/>
                  </a:cxn>
                  <a:cxn ang="0">
                    <a:pos x="247" y="12"/>
                  </a:cxn>
                  <a:cxn ang="0">
                    <a:pos x="259" y="22"/>
                  </a:cxn>
                  <a:cxn ang="0">
                    <a:pos x="270" y="35"/>
                  </a:cxn>
                  <a:cxn ang="0">
                    <a:pos x="277" y="51"/>
                  </a:cxn>
                  <a:cxn ang="0">
                    <a:pos x="285" y="71"/>
                  </a:cxn>
                  <a:cxn ang="0">
                    <a:pos x="288" y="93"/>
                  </a:cxn>
                  <a:cxn ang="0">
                    <a:pos x="291" y="118"/>
                  </a:cxn>
                  <a:cxn ang="0">
                    <a:pos x="289" y="143"/>
                  </a:cxn>
                  <a:cxn ang="0">
                    <a:pos x="288" y="170"/>
                  </a:cxn>
                  <a:cxn ang="0">
                    <a:pos x="283" y="199"/>
                  </a:cxn>
                  <a:cxn ang="0">
                    <a:pos x="277" y="229"/>
                  </a:cxn>
                  <a:cxn ang="0">
                    <a:pos x="269" y="258"/>
                  </a:cxn>
                  <a:cxn ang="0">
                    <a:pos x="259" y="287"/>
                  </a:cxn>
                  <a:cxn ang="0">
                    <a:pos x="245" y="317"/>
                  </a:cxn>
                  <a:cxn ang="0">
                    <a:pos x="232" y="342"/>
                  </a:cxn>
                  <a:cxn ang="0">
                    <a:pos x="218" y="369"/>
                  </a:cxn>
                  <a:cxn ang="0">
                    <a:pos x="203" y="392"/>
                  </a:cxn>
                  <a:cxn ang="0">
                    <a:pos x="186" y="415"/>
                  </a:cxn>
                  <a:cxn ang="0">
                    <a:pos x="168" y="434"/>
                  </a:cxn>
                  <a:cxn ang="0">
                    <a:pos x="150" y="451"/>
                  </a:cxn>
                  <a:cxn ang="0">
                    <a:pos x="134" y="463"/>
                  </a:cxn>
                  <a:cxn ang="0">
                    <a:pos x="117" y="472"/>
                  </a:cxn>
                  <a:cxn ang="0">
                    <a:pos x="101" y="480"/>
                  </a:cxn>
                  <a:cxn ang="0">
                    <a:pos x="84" y="484"/>
                  </a:cxn>
                  <a:cxn ang="0">
                    <a:pos x="67" y="483"/>
                  </a:cxn>
                  <a:cxn ang="0">
                    <a:pos x="54" y="477"/>
                  </a:cxn>
                  <a:cxn ang="0">
                    <a:pos x="39" y="471"/>
                  </a:cxn>
                  <a:cxn ang="0">
                    <a:pos x="29" y="460"/>
                  </a:cxn>
                  <a:cxn ang="0">
                    <a:pos x="19" y="446"/>
                  </a:cxn>
                  <a:cxn ang="0">
                    <a:pos x="11" y="430"/>
                  </a:cxn>
                  <a:cxn ang="0">
                    <a:pos x="7" y="410"/>
                  </a:cxn>
                  <a:cxn ang="0">
                    <a:pos x="2" y="389"/>
                  </a:cxn>
                  <a:cxn ang="0">
                    <a:pos x="0" y="364"/>
                  </a:cxn>
                  <a:cxn ang="0">
                    <a:pos x="0" y="337"/>
                  </a:cxn>
                  <a:cxn ang="0">
                    <a:pos x="3" y="310"/>
                  </a:cxn>
                  <a:cxn ang="0">
                    <a:pos x="7" y="281"/>
                  </a:cxn>
                  <a:cxn ang="0">
                    <a:pos x="14" y="253"/>
                  </a:cxn>
                  <a:cxn ang="0">
                    <a:pos x="23" y="222"/>
                  </a:cxn>
                  <a:cxn ang="0">
                    <a:pos x="34" y="195"/>
                  </a:cxn>
                  <a:cxn ang="0">
                    <a:pos x="46" y="166"/>
                  </a:cxn>
                  <a:cxn ang="0">
                    <a:pos x="57" y="138"/>
                  </a:cxn>
                  <a:cxn ang="0">
                    <a:pos x="72" y="114"/>
                  </a:cxn>
                  <a:cxn ang="0">
                    <a:pos x="89" y="88"/>
                  </a:cxn>
                  <a:cxn ang="0">
                    <a:pos x="104" y="68"/>
                  </a:cxn>
                  <a:cxn ang="0">
                    <a:pos x="122" y="47"/>
                  </a:cxn>
                  <a:cxn ang="0">
                    <a:pos x="140" y="32"/>
                  </a:cxn>
                  <a:cxn ang="0">
                    <a:pos x="157" y="20"/>
                  </a:cxn>
                  <a:cxn ang="0">
                    <a:pos x="174" y="9"/>
                  </a:cxn>
                  <a:cxn ang="0">
                    <a:pos x="191" y="3"/>
                  </a:cxn>
                  <a:cxn ang="0">
                    <a:pos x="209" y="0"/>
                  </a:cxn>
                  <a:cxn ang="0">
                    <a:pos x="223" y="1"/>
                  </a:cxn>
                  <a:cxn ang="0">
                    <a:pos x="235" y="5"/>
                  </a:cxn>
                  <a:cxn ang="0">
                    <a:pos x="236" y="3"/>
                  </a:cxn>
                </a:cxnLst>
                <a:rect l="0" t="0" r="r" b="b"/>
                <a:pathLst>
                  <a:path w="292" h="485">
                    <a:moveTo>
                      <a:pt x="236" y="3"/>
                    </a:moveTo>
                    <a:lnTo>
                      <a:pt x="247" y="12"/>
                    </a:lnTo>
                    <a:lnTo>
                      <a:pt x="259" y="22"/>
                    </a:lnTo>
                    <a:lnTo>
                      <a:pt x="270" y="35"/>
                    </a:lnTo>
                    <a:lnTo>
                      <a:pt x="277" y="51"/>
                    </a:lnTo>
                    <a:lnTo>
                      <a:pt x="285" y="71"/>
                    </a:lnTo>
                    <a:lnTo>
                      <a:pt x="288" y="93"/>
                    </a:lnTo>
                    <a:lnTo>
                      <a:pt x="291" y="118"/>
                    </a:lnTo>
                    <a:lnTo>
                      <a:pt x="289" y="143"/>
                    </a:lnTo>
                    <a:lnTo>
                      <a:pt x="288" y="170"/>
                    </a:lnTo>
                    <a:lnTo>
                      <a:pt x="283" y="199"/>
                    </a:lnTo>
                    <a:lnTo>
                      <a:pt x="277" y="229"/>
                    </a:lnTo>
                    <a:lnTo>
                      <a:pt x="269" y="258"/>
                    </a:lnTo>
                    <a:lnTo>
                      <a:pt x="259" y="287"/>
                    </a:lnTo>
                    <a:lnTo>
                      <a:pt x="245" y="317"/>
                    </a:lnTo>
                    <a:lnTo>
                      <a:pt x="232" y="342"/>
                    </a:lnTo>
                    <a:lnTo>
                      <a:pt x="218" y="369"/>
                    </a:lnTo>
                    <a:lnTo>
                      <a:pt x="203" y="392"/>
                    </a:lnTo>
                    <a:lnTo>
                      <a:pt x="186" y="415"/>
                    </a:lnTo>
                    <a:lnTo>
                      <a:pt x="168" y="434"/>
                    </a:lnTo>
                    <a:lnTo>
                      <a:pt x="150" y="451"/>
                    </a:lnTo>
                    <a:lnTo>
                      <a:pt x="134" y="463"/>
                    </a:lnTo>
                    <a:lnTo>
                      <a:pt x="117" y="472"/>
                    </a:lnTo>
                    <a:lnTo>
                      <a:pt x="101" y="480"/>
                    </a:lnTo>
                    <a:lnTo>
                      <a:pt x="84" y="484"/>
                    </a:lnTo>
                    <a:lnTo>
                      <a:pt x="67" y="483"/>
                    </a:lnTo>
                    <a:lnTo>
                      <a:pt x="54" y="477"/>
                    </a:lnTo>
                    <a:lnTo>
                      <a:pt x="39" y="471"/>
                    </a:lnTo>
                    <a:lnTo>
                      <a:pt x="29" y="460"/>
                    </a:lnTo>
                    <a:lnTo>
                      <a:pt x="19" y="446"/>
                    </a:lnTo>
                    <a:lnTo>
                      <a:pt x="11" y="430"/>
                    </a:lnTo>
                    <a:lnTo>
                      <a:pt x="7" y="410"/>
                    </a:lnTo>
                    <a:lnTo>
                      <a:pt x="2" y="389"/>
                    </a:lnTo>
                    <a:lnTo>
                      <a:pt x="0" y="364"/>
                    </a:lnTo>
                    <a:lnTo>
                      <a:pt x="0" y="337"/>
                    </a:lnTo>
                    <a:lnTo>
                      <a:pt x="3" y="310"/>
                    </a:lnTo>
                    <a:lnTo>
                      <a:pt x="7" y="281"/>
                    </a:lnTo>
                    <a:lnTo>
                      <a:pt x="14" y="253"/>
                    </a:lnTo>
                    <a:lnTo>
                      <a:pt x="23" y="222"/>
                    </a:lnTo>
                    <a:lnTo>
                      <a:pt x="34" y="195"/>
                    </a:lnTo>
                    <a:lnTo>
                      <a:pt x="46" y="166"/>
                    </a:lnTo>
                    <a:lnTo>
                      <a:pt x="57" y="138"/>
                    </a:lnTo>
                    <a:lnTo>
                      <a:pt x="72" y="114"/>
                    </a:lnTo>
                    <a:lnTo>
                      <a:pt x="89" y="88"/>
                    </a:lnTo>
                    <a:lnTo>
                      <a:pt x="104" y="68"/>
                    </a:lnTo>
                    <a:lnTo>
                      <a:pt x="122" y="47"/>
                    </a:lnTo>
                    <a:lnTo>
                      <a:pt x="140" y="32"/>
                    </a:lnTo>
                    <a:lnTo>
                      <a:pt x="157" y="20"/>
                    </a:lnTo>
                    <a:lnTo>
                      <a:pt x="174" y="9"/>
                    </a:lnTo>
                    <a:lnTo>
                      <a:pt x="191" y="3"/>
                    </a:lnTo>
                    <a:lnTo>
                      <a:pt x="209" y="0"/>
                    </a:lnTo>
                    <a:lnTo>
                      <a:pt x="223" y="1"/>
                    </a:lnTo>
                    <a:lnTo>
                      <a:pt x="235" y="5"/>
                    </a:lnTo>
                    <a:lnTo>
                      <a:pt x="236" y="3"/>
                    </a:lnTo>
                  </a:path>
                </a:pathLst>
              </a:custGeom>
              <a:solidFill>
                <a:srgbClr val="5080A0"/>
              </a:solidFill>
              <a:ln w="12700" cap="rnd" cmpd="sng">
                <a:solidFill>
                  <a:srgbClr val="5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51" name="Freeform 103"/>
              <p:cNvSpPr>
                <a:spLocks/>
              </p:cNvSpPr>
              <p:nvPr/>
            </p:nvSpPr>
            <p:spPr bwMode="auto">
              <a:xfrm>
                <a:off x="1328" y="1246"/>
                <a:ext cx="440" cy="588"/>
              </a:xfrm>
              <a:custGeom>
                <a:avLst/>
                <a:gdLst/>
                <a:ahLst/>
                <a:cxnLst>
                  <a:cxn ang="0">
                    <a:pos x="0" y="475"/>
                  </a:cxn>
                  <a:cxn ang="0">
                    <a:pos x="294" y="587"/>
                  </a:cxn>
                  <a:cxn ang="0">
                    <a:pos x="476" y="113"/>
                  </a:cxn>
                  <a:cxn ang="0">
                    <a:pos x="180" y="0"/>
                  </a:cxn>
                  <a:cxn ang="0">
                    <a:pos x="0" y="475"/>
                  </a:cxn>
                </a:cxnLst>
                <a:rect l="0" t="0" r="r" b="b"/>
                <a:pathLst>
                  <a:path w="477" h="588">
                    <a:moveTo>
                      <a:pt x="0" y="475"/>
                    </a:moveTo>
                    <a:lnTo>
                      <a:pt x="294" y="587"/>
                    </a:lnTo>
                    <a:lnTo>
                      <a:pt x="476" y="113"/>
                    </a:lnTo>
                    <a:lnTo>
                      <a:pt x="180" y="0"/>
                    </a:lnTo>
                    <a:lnTo>
                      <a:pt x="0" y="475"/>
                    </a:lnTo>
                  </a:path>
                </a:pathLst>
              </a:custGeom>
              <a:solidFill>
                <a:srgbClr val="5080A0"/>
              </a:solidFill>
              <a:ln w="12700" cap="rnd" cmpd="sng">
                <a:solidFill>
                  <a:srgbClr val="5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52" name="Freeform 104"/>
              <p:cNvSpPr>
                <a:spLocks/>
              </p:cNvSpPr>
              <p:nvPr/>
            </p:nvSpPr>
            <p:spPr bwMode="auto">
              <a:xfrm>
                <a:off x="1268" y="1250"/>
                <a:ext cx="265" cy="469"/>
              </a:xfrm>
              <a:custGeom>
                <a:avLst/>
                <a:gdLst/>
                <a:ahLst/>
                <a:cxnLst>
                  <a:cxn ang="0">
                    <a:pos x="230" y="4"/>
                  </a:cxn>
                  <a:cxn ang="0">
                    <a:pos x="243" y="11"/>
                  </a:cxn>
                  <a:cxn ang="0">
                    <a:pos x="254" y="20"/>
                  </a:cxn>
                  <a:cxn ang="0">
                    <a:pos x="265" y="35"/>
                  </a:cxn>
                  <a:cxn ang="0">
                    <a:pos x="272" y="50"/>
                  </a:cxn>
                  <a:cxn ang="0">
                    <a:pos x="278" y="68"/>
                  </a:cxn>
                  <a:cxn ang="0">
                    <a:pos x="283" y="91"/>
                  </a:cxn>
                  <a:cxn ang="0">
                    <a:pos x="286" y="115"/>
                  </a:cxn>
                  <a:cxn ang="0">
                    <a:pos x="285" y="139"/>
                  </a:cxn>
                  <a:cxn ang="0">
                    <a:pos x="283" y="166"/>
                  </a:cxn>
                  <a:cxn ang="0">
                    <a:pos x="278" y="194"/>
                  </a:cxn>
                  <a:cxn ang="0">
                    <a:pos x="274" y="223"/>
                  </a:cxn>
                  <a:cxn ang="0">
                    <a:pos x="266" y="250"/>
                  </a:cxn>
                  <a:cxn ang="0">
                    <a:pos x="255" y="278"/>
                  </a:cxn>
                  <a:cxn ang="0">
                    <a:pos x="243" y="306"/>
                  </a:cxn>
                  <a:cxn ang="0">
                    <a:pos x="230" y="333"/>
                  </a:cxn>
                  <a:cxn ang="0">
                    <a:pos x="216" y="357"/>
                  </a:cxn>
                  <a:cxn ang="0">
                    <a:pos x="202" y="380"/>
                  </a:cxn>
                  <a:cxn ang="0">
                    <a:pos x="185" y="401"/>
                  </a:cxn>
                  <a:cxn ang="0">
                    <a:pos x="169" y="421"/>
                  </a:cxn>
                  <a:cxn ang="0">
                    <a:pos x="150" y="435"/>
                  </a:cxn>
                  <a:cxn ang="0">
                    <a:pos x="134" y="448"/>
                  </a:cxn>
                  <a:cxn ang="0">
                    <a:pos x="116" y="457"/>
                  </a:cxn>
                  <a:cxn ang="0">
                    <a:pos x="100" y="464"/>
                  </a:cxn>
                  <a:cxn ang="0">
                    <a:pos x="84" y="468"/>
                  </a:cxn>
                  <a:cxn ang="0">
                    <a:pos x="67" y="466"/>
                  </a:cxn>
                  <a:cxn ang="0">
                    <a:pos x="55" y="462"/>
                  </a:cxn>
                  <a:cxn ang="0">
                    <a:pos x="41" y="455"/>
                  </a:cxn>
                  <a:cxn ang="0">
                    <a:pos x="30" y="446"/>
                  </a:cxn>
                  <a:cxn ang="0">
                    <a:pos x="20" y="431"/>
                  </a:cxn>
                  <a:cxn ang="0">
                    <a:pos x="12" y="415"/>
                  </a:cxn>
                  <a:cxn ang="0">
                    <a:pos x="6" y="395"/>
                  </a:cxn>
                  <a:cxn ang="0">
                    <a:pos x="3" y="375"/>
                  </a:cxn>
                  <a:cxn ang="0">
                    <a:pos x="0" y="351"/>
                  </a:cxn>
                  <a:cxn ang="0">
                    <a:pos x="0" y="325"/>
                  </a:cxn>
                  <a:cxn ang="0">
                    <a:pos x="3" y="298"/>
                  </a:cxn>
                  <a:cxn ang="0">
                    <a:pos x="6" y="271"/>
                  </a:cxn>
                  <a:cxn ang="0">
                    <a:pos x="12" y="243"/>
                  </a:cxn>
                  <a:cxn ang="0">
                    <a:pos x="20" y="213"/>
                  </a:cxn>
                  <a:cxn ang="0">
                    <a:pos x="32" y="187"/>
                  </a:cxn>
                  <a:cxn ang="0">
                    <a:pos x="42" y="158"/>
                  </a:cxn>
                  <a:cxn ang="0">
                    <a:pos x="55" y="132"/>
                  </a:cxn>
                  <a:cxn ang="0">
                    <a:pos x="68" y="108"/>
                  </a:cxn>
                  <a:cxn ang="0">
                    <a:pos x="84" y="84"/>
                  </a:cxn>
                  <a:cxn ang="0">
                    <a:pos x="100" y="64"/>
                  </a:cxn>
                  <a:cxn ang="0">
                    <a:pos x="117" y="45"/>
                  </a:cxn>
                  <a:cxn ang="0">
                    <a:pos x="135" y="31"/>
                  </a:cxn>
                  <a:cxn ang="0">
                    <a:pos x="153" y="18"/>
                  </a:cxn>
                  <a:cxn ang="0">
                    <a:pos x="169" y="9"/>
                  </a:cxn>
                  <a:cxn ang="0">
                    <a:pos x="187" y="2"/>
                  </a:cxn>
                  <a:cxn ang="0">
                    <a:pos x="202" y="0"/>
                  </a:cxn>
                  <a:cxn ang="0">
                    <a:pos x="217" y="1"/>
                  </a:cxn>
                  <a:cxn ang="0">
                    <a:pos x="228" y="4"/>
                  </a:cxn>
                  <a:cxn ang="0">
                    <a:pos x="230" y="4"/>
                  </a:cxn>
                </a:cxnLst>
                <a:rect l="0" t="0" r="r" b="b"/>
                <a:pathLst>
                  <a:path w="287" h="469">
                    <a:moveTo>
                      <a:pt x="230" y="4"/>
                    </a:moveTo>
                    <a:lnTo>
                      <a:pt x="243" y="11"/>
                    </a:lnTo>
                    <a:lnTo>
                      <a:pt x="254" y="20"/>
                    </a:lnTo>
                    <a:lnTo>
                      <a:pt x="265" y="35"/>
                    </a:lnTo>
                    <a:lnTo>
                      <a:pt x="272" y="50"/>
                    </a:lnTo>
                    <a:lnTo>
                      <a:pt x="278" y="68"/>
                    </a:lnTo>
                    <a:lnTo>
                      <a:pt x="283" y="91"/>
                    </a:lnTo>
                    <a:lnTo>
                      <a:pt x="286" y="115"/>
                    </a:lnTo>
                    <a:lnTo>
                      <a:pt x="285" y="139"/>
                    </a:lnTo>
                    <a:lnTo>
                      <a:pt x="283" y="166"/>
                    </a:lnTo>
                    <a:lnTo>
                      <a:pt x="278" y="194"/>
                    </a:lnTo>
                    <a:lnTo>
                      <a:pt x="274" y="223"/>
                    </a:lnTo>
                    <a:lnTo>
                      <a:pt x="266" y="250"/>
                    </a:lnTo>
                    <a:lnTo>
                      <a:pt x="255" y="278"/>
                    </a:lnTo>
                    <a:lnTo>
                      <a:pt x="243" y="306"/>
                    </a:lnTo>
                    <a:lnTo>
                      <a:pt x="230" y="333"/>
                    </a:lnTo>
                    <a:lnTo>
                      <a:pt x="216" y="357"/>
                    </a:lnTo>
                    <a:lnTo>
                      <a:pt x="202" y="380"/>
                    </a:lnTo>
                    <a:lnTo>
                      <a:pt x="185" y="401"/>
                    </a:lnTo>
                    <a:lnTo>
                      <a:pt x="169" y="421"/>
                    </a:lnTo>
                    <a:lnTo>
                      <a:pt x="150" y="435"/>
                    </a:lnTo>
                    <a:lnTo>
                      <a:pt x="134" y="448"/>
                    </a:lnTo>
                    <a:lnTo>
                      <a:pt x="116" y="457"/>
                    </a:lnTo>
                    <a:lnTo>
                      <a:pt x="100" y="464"/>
                    </a:lnTo>
                    <a:lnTo>
                      <a:pt x="84" y="468"/>
                    </a:lnTo>
                    <a:lnTo>
                      <a:pt x="67" y="466"/>
                    </a:lnTo>
                    <a:lnTo>
                      <a:pt x="55" y="462"/>
                    </a:lnTo>
                    <a:lnTo>
                      <a:pt x="41" y="455"/>
                    </a:lnTo>
                    <a:lnTo>
                      <a:pt x="30" y="446"/>
                    </a:lnTo>
                    <a:lnTo>
                      <a:pt x="20" y="431"/>
                    </a:lnTo>
                    <a:lnTo>
                      <a:pt x="12" y="415"/>
                    </a:lnTo>
                    <a:lnTo>
                      <a:pt x="6" y="395"/>
                    </a:lnTo>
                    <a:lnTo>
                      <a:pt x="3" y="375"/>
                    </a:lnTo>
                    <a:lnTo>
                      <a:pt x="0" y="351"/>
                    </a:lnTo>
                    <a:lnTo>
                      <a:pt x="0" y="325"/>
                    </a:lnTo>
                    <a:lnTo>
                      <a:pt x="3" y="298"/>
                    </a:lnTo>
                    <a:lnTo>
                      <a:pt x="6" y="271"/>
                    </a:lnTo>
                    <a:lnTo>
                      <a:pt x="12" y="243"/>
                    </a:lnTo>
                    <a:lnTo>
                      <a:pt x="20" y="213"/>
                    </a:lnTo>
                    <a:lnTo>
                      <a:pt x="32" y="187"/>
                    </a:lnTo>
                    <a:lnTo>
                      <a:pt x="42" y="158"/>
                    </a:lnTo>
                    <a:lnTo>
                      <a:pt x="55" y="132"/>
                    </a:lnTo>
                    <a:lnTo>
                      <a:pt x="68" y="108"/>
                    </a:lnTo>
                    <a:lnTo>
                      <a:pt x="84" y="84"/>
                    </a:lnTo>
                    <a:lnTo>
                      <a:pt x="100" y="64"/>
                    </a:lnTo>
                    <a:lnTo>
                      <a:pt x="117" y="45"/>
                    </a:lnTo>
                    <a:lnTo>
                      <a:pt x="135" y="31"/>
                    </a:lnTo>
                    <a:lnTo>
                      <a:pt x="153" y="18"/>
                    </a:lnTo>
                    <a:lnTo>
                      <a:pt x="169" y="9"/>
                    </a:lnTo>
                    <a:lnTo>
                      <a:pt x="187" y="2"/>
                    </a:lnTo>
                    <a:lnTo>
                      <a:pt x="202" y="0"/>
                    </a:lnTo>
                    <a:lnTo>
                      <a:pt x="217" y="1"/>
                    </a:lnTo>
                    <a:lnTo>
                      <a:pt x="228" y="4"/>
                    </a:lnTo>
                    <a:lnTo>
                      <a:pt x="230" y="4"/>
                    </a:lnTo>
                  </a:path>
                </a:pathLst>
              </a:custGeom>
              <a:solidFill>
                <a:srgbClr val="5080A0"/>
              </a:solidFill>
              <a:ln w="12700" cap="rnd" cmpd="sng">
                <a:solidFill>
                  <a:srgbClr val="5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53" name="Freeform 105"/>
              <p:cNvSpPr>
                <a:spLocks/>
              </p:cNvSpPr>
              <p:nvPr/>
            </p:nvSpPr>
            <p:spPr bwMode="auto">
              <a:xfrm>
                <a:off x="1330" y="1258"/>
                <a:ext cx="434" cy="572"/>
              </a:xfrm>
              <a:custGeom>
                <a:avLst/>
                <a:gdLst/>
                <a:ahLst/>
                <a:cxnLst>
                  <a:cxn ang="0">
                    <a:pos x="0" y="458"/>
                  </a:cxn>
                  <a:cxn ang="0">
                    <a:pos x="295" y="571"/>
                  </a:cxn>
                  <a:cxn ang="0">
                    <a:pos x="470" y="113"/>
                  </a:cxn>
                  <a:cxn ang="0">
                    <a:pos x="175" y="0"/>
                  </a:cxn>
                  <a:cxn ang="0">
                    <a:pos x="0" y="458"/>
                  </a:cxn>
                </a:cxnLst>
                <a:rect l="0" t="0" r="r" b="b"/>
                <a:pathLst>
                  <a:path w="471" h="572">
                    <a:moveTo>
                      <a:pt x="0" y="458"/>
                    </a:moveTo>
                    <a:lnTo>
                      <a:pt x="295" y="571"/>
                    </a:lnTo>
                    <a:lnTo>
                      <a:pt x="470" y="113"/>
                    </a:lnTo>
                    <a:lnTo>
                      <a:pt x="175" y="0"/>
                    </a:lnTo>
                    <a:lnTo>
                      <a:pt x="0" y="458"/>
                    </a:lnTo>
                  </a:path>
                </a:pathLst>
              </a:custGeom>
              <a:solidFill>
                <a:srgbClr val="5080A0"/>
              </a:solidFill>
              <a:ln w="12700" cap="rnd" cmpd="sng">
                <a:solidFill>
                  <a:srgbClr val="5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54" name="Freeform 106"/>
              <p:cNvSpPr>
                <a:spLocks/>
              </p:cNvSpPr>
              <p:nvPr/>
            </p:nvSpPr>
            <p:spPr bwMode="auto">
              <a:xfrm>
                <a:off x="1270" y="1262"/>
                <a:ext cx="260" cy="453"/>
              </a:xfrm>
              <a:custGeom>
                <a:avLst/>
                <a:gdLst/>
                <a:ahLst/>
                <a:cxnLst>
                  <a:cxn ang="0">
                    <a:pos x="223" y="2"/>
                  </a:cxn>
                  <a:cxn ang="0">
                    <a:pos x="234" y="10"/>
                  </a:cxn>
                  <a:cxn ang="0">
                    <a:pos x="248" y="21"/>
                  </a:cxn>
                  <a:cxn ang="0">
                    <a:pos x="257" y="33"/>
                  </a:cxn>
                  <a:cxn ang="0">
                    <a:pos x="266" y="48"/>
                  </a:cxn>
                  <a:cxn ang="0">
                    <a:pos x="272" y="67"/>
                  </a:cxn>
                  <a:cxn ang="0">
                    <a:pos x="277" y="89"/>
                  </a:cxn>
                  <a:cxn ang="0">
                    <a:pos x="280" y="111"/>
                  </a:cxn>
                  <a:cxn ang="0">
                    <a:pos x="280" y="135"/>
                  </a:cxn>
                  <a:cxn ang="0">
                    <a:pos x="280" y="161"/>
                  </a:cxn>
                  <a:cxn ang="0">
                    <a:pos x="274" y="188"/>
                  </a:cxn>
                  <a:cxn ang="0">
                    <a:pos x="268" y="217"/>
                  </a:cxn>
                  <a:cxn ang="0">
                    <a:pos x="262" y="243"/>
                  </a:cxn>
                  <a:cxn ang="0">
                    <a:pos x="251" y="269"/>
                  </a:cxn>
                  <a:cxn ang="0">
                    <a:pos x="240" y="298"/>
                  </a:cxn>
                  <a:cxn ang="0">
                    <a:pos x="227" y="323"/>
                  </a:cxn>
                  <a:cxn ang="0">
                    <a:pos x="214" y="346"/>
                  </a:cxn>
                  <a:cxn ang="0">
                    <a:pos x="199" y="368"/>
                  </a:cxn>
                  <a:cxn ang="0">
                    <a:pos x="184" y="389"/>
                  </a:cxn>
                  <a:cxn ang="0">
                    <a:pos x="167" y="406"/>
                  </a:cxn>
                  <a:cxn ang="0">
                    <a:pos x="150" y="421"/>
                  </a:cxn>
                  <a:cxn ang="0">
                    <a:pos x="132" y="434"/>
                  </a:cxn>
                  <a:cxn ang="0">
                    <a:pos x="116" y="442"/>
                  </a:cxn>
                  <a:cxn ang="0">
                    <a:pos x="99" y="448"/>
                  </a:cxn>
                  <a:cxn ang="0">
                    <a:pos x="82" y="452"/>
                  </a:cxn>
                  <a:cxn ang="0">
                    <a:pos x="68" y="451"/>
                  </a:cxn>
                  <a:cxn ang="0">
                    <a:pos x="56" y="446"/>
                  </a:cxn>
                  <a:cxn ang="0">
                    <a:pos x="41" y="439"/>
                  </a:cxn>
                  <a:cxn ang="0">
                    <a:pos x="30" y="428"/>
                  </a:cxn>
                  <a:cxn ang="0">
                    <a:pos x="20" y="416"/>
                  </a:cxn>
                  <a:cxn ang="0">
                    <a:pos x="11" y="400"/>
                  </a:cxn>
                  <a:cxn ang="0">
                    <a:pos x="6" y="381"/>
                  </a:cxn>
                  <a:cxn ang="0">
                    <a:pos x="1" y="360"/>
                  </a:cxn>
                  <a:cxn ang="0">
                    <a:pos x="0" y="337"/>
                  </a:cxn>
                  <a:cxn ang="0">
                    <a:pos x="0" y="312"/>
                  </a:cxn>
                  <a:cxn ang="0">
                    <a:pos x="1" y="286"/>
                  </a:cxn>
                  <a:cxn ang="0">
                    <a:pos x="4" y="260"/>
                  </a:cxn>
                  <a:cxn ang="0">
                    <a:pos x="11" y="232"/>
                  </a:cxn>
                  <a:cxn ang="0">
                    <a:pos x="17" y="205"/>
                  </a:cxn>
                  <a:cxn ang="0">
                    <a:pos x="27" y="178"/>
                  </a:cxn>
                  <a:cxn ang="0">
                    <a:pos x="38" y="151"/>
                  </a:cxn>
                  <a:cxn ang="0">
                    <a:pos x="50" y="127"/>
                  </a:cxn>
                  <a:cxn ang="0">
                    <a:pos x="65" y="103"/>
                  </a:cxn>
                  <a:cxn ang="0">
                    <a:pos x="80" y="80"/>
                  </a:cxn>
                  <a:cxn ang="0">
                    <a:pos x="96" y="61"/>
                  </a:cxn>
                  <a:cxn ang="0">
                    <a:pos x="112" y="42"/>
                  </a:cxn>
                  <a:cxn ang="0">
                    <a:pos x="129" y="29"/>
                  </a:cxn>
                  <a:cxn ang="0">
                    <a:pos x="146" y="16"/>
                  </a:cxn>
                  <a:cxn ang="0">
                    <a:pos x="163" y="7"/>
                  </a:cxn>
                  <a:cxn ang="0">
                    <a:pos x="179" y="0"/>
                  </a:cxn>
                  <a:cxn ang="0">
                    <a:pos x="195" y="0"/>
                  </a:cxn>
                  <a:cxn ang="0">
                    <a:pos x="211" y="0"/>
                  </a:cxn>
                  <a:cxn ang="0">
                    <a:pos x="222" y="4"/>
                  </a:cxn>
                  <a:cxn ang="0">
                    <a:pos x="223" y="2"/>
                  </a:cxn>
                </a:cxnLst>
                <a:rect l="0" t="0" r="r" b="b"/>
                <a:pathLst>
                  <a:path w="281" h="453">
                    <a:moveTo>
                      <a:pt x="223" y="2"/>
                    </a:moveTo>
                    <a:lnTo>
                      <a:pt x="234" y="10"/>
                    </a:lnTo>
                    <a:lnTo>
                      <a:pt x="248" y="21"/>
                    </a:lnTo>
                    <a:lnTo>
                      <a:pt x="257" y="33"/>
                    </a:lnTo>
                    <a:lnTo>
                      <a:pt x="266" y="48"/>
                    </a:lnTo>
                    <a:lnTo>
                      <a:pt x="272" y="67"/>
                    </a:lnTo>
                    <a:lnTo>
                      <a:pt x="277" y="89"/>
                    </a:lnTo>
                    <a:lnTo>
                      <a:pt x="280" y="111"/>
                    </a:lnTo>
                    <a:lnTo>
                      <a:pt x="280" y="135"/>
                    </a:lnTo>
                    <a:lnTo>
                      <a:pt x="280" y="161"/>
                    </a:lnTo>
                    <a:lnTo>
                      <a:pt x="274" y="188"/>
                    </a:lnTo>
                    <a:lnTo>
                      <a:pt x="268" y="217"/>
                    </a:lnTo>
                    <a:lnTo>
                      <a:pt x="262" y="243"/>
                    </a:lnTo>
                    <a:lnTo>
                      <a:pt x="251" y="269"/>
                    </a:lnTo>
                    <a:lnTo>
                      <a:pt x="240" y="298"/>
                    </a:lnTo>
                    <a:lnTo>
                      <a:pt x="227" y="323"/>
                    </a:lnTo>
                    <a:lnTo>
                      <a:pt x="214" y="346"/>
                    </a:lnTo>
                    <a:lnTo>
                      <a:pt x="199" y="368"/>
                    </a:lnTo>
                    <a:lnTo>
                      <a:pt x="184" y="389"/>
                    </a:lnTo>
                    <a:lnTo>
                      <a:pt x="167" y="406"/>
                    </a:lnTo>
                    <a:lnTo>
                      <a:pt x="150" y="421"/>
                    </a:lnTo>
                    <a:lnTo>
                      <a:pt x="132" y="434"/>
                    </a:lnTo>
                    <a:lnTo>
                      <a:pt x="116" y="442"/>
                    </a:lnTo>
                    <a:lnTo>
                      <a:pt x="99" y="448"/>
                    </a:lnTo>
                    <a:lnTo>
                      <a:pt x="82" y="452"/>
                    </a:lnTo>
                    <a:lnTo>
                      <a:pt x="68" y="451"/>
                    </a:lnTo>
                    <a:lnTo>
                      <a:pt x="56" y="446"/>
                    </a:lnTo>
                    <a:lnTo>
                      <a:pt x="41" y="439"/>
                    </a:lnTo>
                    <a:lnTo>
                      <a:pt x="30" y="428"/>
                    </a:lnTo>
                    <a:lnTo>
                      <a:pt x="20" y="416"/>
                    </a:lnTo>
                    <a:lnTo>
                      <a:pt x="11" y="400"/>
                    </a:lnTo>
                    <a:lnTo>
                      <a:pt x="6" y="381"/>
                    </a:lnTo>
                    <a:lnTo>
                      <a:pt x="1" y="360"/>
                    </a:lnTo>
                    <a:lnTo>
                      <a:pt x="0" y="337"/>
                    </a:lnTo>
                    <a:lnTo>
                      <a:pt x="0" y="312"/>
                    </a:lnTo>
                    <a:lnTo>
                      <a:pt x="1" y="286"/>
                    </a:lnTo>
                    <a:lnTo>
                      <a:pt x="4" y="260"/>
                    </a:lnTo>
                    <a:lnTo>
                      <a:pt x="11" y="232"/>
                    </a:lnTo>
                    <a:lnTo>
                      <a:pt x="17" y="205"/>
                    </a:lnTo>
                    <a:lnTo>
                      <a:pt x="27" y="178"/>
                    </a:lnTo>
                    <a:lnTo>
                      <a:pt x="38" y="151"/>
                    </a:lnTo>
                    <a:lnTo>
                      <a:pt x="50" y="127"/>
                    </a:lnTo>
                    <a:lnTo>
                      <a:pt x="65" y="103"/>
                    </a:lnTo>
                    <a:lnTo>
                      <a:pt x="80" y="80"/>
                    </a:lnTo>
                    <a:lnTo>
                      <a:pt x="96" y="61"/>
                    </a:lnTo>
                    <a:lnTo>
                      <a:pt x="112" y="42"/>
                    </a:lnTo>
                    <a:lnTo>
                      <a:pt x="129" y="29"/>
                    </a:lnTo>
                    <a:lnTo>
                      <a:pt x="146" y="16"/>
                    </a:lnTo>
                    <a:lnTo>
                      <a:pt x="163" y="7"/>
                    </a:lnTo>
                    <a:lnTo>
                      <a:pt x="179" y="0"/>
                    </a:lnTo>
                    <a:lnTo>
                      <a:pt x="195" y="0"/>
                    </a:lnTo>
                    <a:lnTo>
                      <a:pt x="211" y="0"/>
                    </a:lnTo>
                    <a:lnTo>
                      <a:pt x="222" y="4"/>
                    </a:lnTo>
                    <a:lnTo>
                      <a:pt x="223" y="2"/>
                    </a:lnTo>
                  </a:path>
                </a:pathLst>
              </a:custGeom>
              <a:solidFill>
                <a:srgbClr val="6080A0"/>
              </a:solidFill>
              <a:ln w="12700" cap="rnd" cmpd="sng">
                <a:solidFill>
                  <a:srgbClr val="6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55" name="Freeform 107"/>
              <p:cNvSpPr>
                <a:spLocks/>
              </p:cNvSpPr>
              <p:nvPr/>
            </p:nvSpPr>
            <p:spPr bwMode="auto">
              <a:xfrm>
                <a:off x="1333" y="1269"/>
                <a:ext cx="428" cy="556"/>
              </a:xfrm>
              <a:custGeom>
                <a:avLst/>
                <a:gdLst/>
                <a:ahLst/>
                <a:cxnLst>
                  <a:cxn ang="0">
                    <a:pos x="0" y="444"/>
                  </a:cxn>
                  <a:cxn ang="0">
                    <a:pos x="291" y="555"/>
                  </a:cxn>
                  <a:cxn ang="0">
                    <a:pos x="462" y="113"/>
                  </a:cxn>
                  <a:cxn ang="0">
                    <a:pos x="166" y="0"/>
                  </a:cxn>
                  <a:cxn ang="0">
                    <a:pos x="0" y="444"/>
                  </a:cxn>
                </a:cxnLst>
                <a:rect l="0" t="0" r="r" b="b"/>
                <a:pathLst>
                  <a:path w="463" h="556">
                    <a:moveTo>
                      <a:pt x="0" y="444"/>
                    </a:moveTo>
                    <a:lnTo>
                      <a:pt x="291" y="555"/>
                    </a:lnTo>
                    <a:lnTo>
                      <a:pt x="462" y="113"/>
                    </a:lnTo>
                    <a:lnTo>
                      <a:pt x="166" y="0"/>
                    </a:lnTo>
                    <a:lnTo>
                      <a:pt x="0" y="444"/>
                    </a:lnTo>
                  </a:path>
                </a:pathLst>
              </a:custGeom>
              <a:solidFill>
                <a:srgbClr val="6080A0"/>
              </a:solidFill>
              <a:ln w="12700" cap="rnd" cmpd="sng">
                <a:solidFill>
                  <a:srgbClr val="6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56" name="Freeform 108"/>
              <p:cNvSpPr>
                <a:spLocks/>
              </p:cNvSpPr>
              <p:nvPr/>
            </p:nvSpPr>
            <p:spPr bwMode="auto">
              <a:xfrm>
                <a:off x="1270" y="1272"/>
                <a:ext cx="257" cy="438"/>
              </a:xfrm>
              <a:custGeom>
                <a:avLst/>
                <a:gdLst/>
                <a:ahLst/>
                <a:cxnLst>
                  <a:cxn ang="0">
                    <a:pos x="219" y="5"/>
                  </a:cxn>
                  <a:cxn ang="0">
                    <a:pos x="232" y="13"/>
                  </a:cxn>
                  <a:cxn ang="0">
                    <a:pos x="242" y="21"/>
                  </a:cxn>
                  <a:cxn ang="0">
                    <a:pos x="254" y="34"/>
                  </a:cxn>
                  <a:cxn ang="0">
                    <a:pos x="263" y="51"/>
                  </a:cxn>
                  <a:cxn ang="0">
                    <a:pos x="269" y="68"/>
                  </a:cxn>
                  <a:cxn ang="0">
                    <a:pos x="274" y="88"/>
                  </a:cxn>
                  <a:cxn ang="0">
                    <a:pos x="277" y="110"/>
                  </a:cxn>
                  <a:cxn ang="0">
                    <a:pos x="277" y="134"/>
                  </a:cxn>
                  <a:cxn ang="0">
                    <a:pos x="277" y="159"/>
                  </a:cxn>
                  <a:cxn ang="0">
                    <a:pos x="272" y="184"/>
                  </a:cxn>
                  <a:cxn ang="0">
                    <a:pos x="266" y="212"/>
                  </a:cxn>
                  <a:cxn ang="0">
                    <a:pos x="260" y="238"/>
                  </a:cxn>
                  <a:cxn ang="0">
                    <a:pos x="251" y="263"/>
                  </a:cxn>
                  <a:cxn ang="0">
                    <a:pos x="240" y="290"/>
                  </a:cxn>
                  <a:cxn ang="0">
                    <a:pos x="227" y="314"/>
                  </a:cxn>
                  <a:cxn ang="0">
                    <a:pos x="214" y="337"/>
                  </a:cxn>
                  <a:cxn ang="0">
                    <a:pos x="200" y="358"/>
                  </a:cxn>
                  <a:cxn ang="0">
                    <a:pos x="184" y="377"/>
                  </a:cxn>
                  <a:cxn ang="0">
                    <a:pos x="168" y="394"/>
                  </a:cxn>
                  <a:cxn ang="0">
                    <a:pos x="152" y="409"/>
                  </a:cxn>
                  <a:cxn ang="0">
                    <a:pos x="135" y="420"/>
                  </a:cxn>
                  <a:cxn ang="0">
                    <a:pos x="118" y="429"/>
                  </a:cxn>
                  <a:cxn ang="0">
                    <a:pos x="103" y="435"/>
                  </a:cxn>
                  <a:cxn ang="0">
                    <a:pos x="85" y="437"/>
                  </a:cxn>
                  <a:cxn ang="0">
                    <a:pos x="71" y="436"/>
                  </a:cxn>
                  <a:cxn ang="0">
                    <a:pos x="58" y="431"/>
                  </a:cxn>
                  <a:cxn ang="0">
                    <a:pos x="43" y="425"/>
                  </a:cxn>
                  <a:cxn ang="0">
                    <a:pos x="33" y="415"/>
                  </a:cxn>
                  <a:cxn ang="0">
                    <a:pos x="23" y="402"/>
                  </a:cxn>
                  <a:cxn ang="0">
                    <a:pos x="14" y="386"/>
                  </a:cxn>
                  <a:cxn ang="0">
                    <a:pos x="9" y="368"/>
                  </a:cxn>
                  <a:cxn ang="0">
                    <a:pos x="3" y="348"/>
                  </a:cxn>
                  <a:cxn ang="0">
                    <a:pos x="1" y="325"/>
                  </a:cxn>
                  <a:cxn ang="0">
                    <a:pos x="0" y="302"/>
                  </a:cxn>
                  <a:cxn ang="0">
                    <a:pos x="2" y="277"/>
                  </a:cxn>
                  <a:cxn ang="0">
                    <a:pos x="6" y="252"/>
                  </a:cxn>
                  <a:cxn ang="0">
                    <a:pos x="11" y="225"/>
                  </a:cxn>
                  <a:cxn ang="0">
                    <a:pos x="18" y="197"/>
                  </a:cxn>
                  <a:cxn ang="0">
                    <a:pos x="27" y="172"/>
                  </a:cxn>
                  <a:cxn ang="0">
                    <a:pos x="38" y="147"/>
                  </a:cxn>
                  <a:cxn ang="0">
                    <a:pos x="49" y="123"/>
                  </a:cxn>
                  <a:cxn ang="0">
                    <a:pos x="64" y="99"/>
                  </a:cxn>
                  <a:cxn ang="0">
                    <a:pos x="77" y="77"/>
                  </a:cxn>
                  <a:cxn ang="0">
                    <a:pos x="93" y="59"/>
                  </a:cxn>
                  <a:cxn ang="0">
                    <a:pos x="109" y="42"/>
                  </a:cxn>
                  <a:cxn ang="0">
                    <a:pos x="126" y="29"/>
                  </a:cxn>
                  <a:cxn ang="0">
                    <a:pos x="143" y="17"/>
                  </a:cxn>
                  <a:cxn ang="0">
                    <a:pos x="159" y="8"/>
                  </a:cxn>
                  <a:cxn ang="0">
                    <a:pos x="176" y="3"/>
                  </a:cxn>
                  <a:cxn ang="0">
                    <a:pos x="192" y="0"/>
                  </a:cxn>
                  <a:cxn ang="0">
                    <a:pos x="208" y="2"/>
                  </a:cxn>
                  <a:cxn ang="0">
                    <a:pos x="218" y="5"/>
                  </a:cxn>
                  <a:cxn ang="0">
                    <a:pos x="219" y="5"/>
                  </a:cxn>
                </a:cxnLst>
                <a:rect l="0" t="0" r="r" b="b"/>
                <a:pathLst>
                  <a:path w="278" h="438">
                    <a:moveTo>
                      <a:pt x="219" y="5"/>
                    </a:moveTo>
                    <a:lnTo>
                      <a:pt x="232" y="13"/>
                    </a:lnTo>
                    <a:lnTo>
                      <a:pt x="242" y="21"/>
                    </a:lnTo>
                    <a:lnTo>
                      <a:pt x="254" y="34"/>
                    </a:lnTo>
                    <a:lnTo>
                      <a:pt x="263" y="51"/>
                    </a:lnTo>
                    <a:lnTo>
                      <a:pt x="269" y="68"/>
                    </a:lnTo>
                    <a:lnTo>
                      <a:pt x="274" y="88"/>
                    </a:lnTo>
                    <a:lnTo>
                      <a:pt x="277" y="110"/>
                    </a:lnTo>
                    <a:lnTo>
                      <a:pt x="277" y="134"/>
                    </a:lnTo>
                    <a:lnTo>
                      <a:pt x="277" y="159"/>
                    </a:lnTo>
                    <a:lnTo>
                      <a:pt x="272" y="184"/>
                    </a:lnTo>
                    <a:lnTo>
                      <a:pt x="266" y="212"/>
                    </a:lnTo>
                    <a:lnTo>
                      <a:pt x="260" y="238"/>
                    </a:lnTo>
                    <a:lnTo>
                      <a:pt x="251" y="263"/>
                    </a:lnTo>
                    <a:lnTo>
                      <a:pt x="240" y="290"/>
                    </a:lnTo>
                    <a:lnTo>
                      <a:pt x="227" y="314"/>
                    </a:lnTo>
                    <a:lnTo>
                      <a:pt x="214" y="337"/>
                    </a:lnTo>
                    <a:lnTo>
                      <a:pt x="200" y="358"/>
                    </a:lnTo>
                    <a:lnTo>
                      <a:pt x="184" y="377"/>
                    </a:lnTo>
                    <a:lnTo>
                      <a:pt x="168" y="394"/>
                    </a:lnTo>
                    <a:lnTo>
                      <a:pt x="152" y="409"/>
                    </a:lnTo>
                    <a:lnTo>
                      <a:pt x="135" y="420"/>
                    </a:lnTo>
                    <a:lnTo>
                      <a:pt x="118" y="429"/>
                    </a:lnTo>
                    <a:lnTo>
                      <a:pt x="103" y="435"/>
                    </a:lnTo>
                    <a:lnTo>
                      <a:pt x="85" y="437"/>
                    </a:lnTo>
                    <a:lnTo>
                      <a:pt x="71" y="436"/>
                    </a:lnTo>
                    <a:lnTo>
                      <a:pt x="58" y="431"/>
                    </a:lnTo>
                    <a:lnTo>
                      <a:pt x="43" y="425"/>
                    </a:lnTo>
                    <a:lnTo>
                      <a:pt x="33" y="415"/>
                    </a:lnTo>
                    <a:lnTo>
                      <a:pt x="23" y="402"/>
                    </a:lnTo>
                    <a:lnTo>
                      <a:pt x="14" y="386"/>
                    </a:lnTo>
                    <a:lnTo>
                      <a:pt x="9" y="368"/>
                    </a:lnTo>
                    <a:lnTo>
                      <a:pt x="3" y="348"/>
                    </a:lnTo>
                    <a:lnTo>
                      <a:pt x="1" y="325"/>
                    </a:lnTo>
                    <a:lnTo>
                      <a:pt x="0" y="302"/>
                    </a:lnTo>
                    <a:lnTo>
                      <a:pt x="2" y="277"/>
                    </a:lnTo>
                    <a:lnTo>
                      <a:pt x="6" y="252"/>
                    </a:lnTo>
                    <a:lnTo>
                      <a:pt x="11" y="225"/>
                    </a:lnTo>
                    <a:lnTo>
                      <a:pt x="18" y="197"/>
                    </a:lnTo>
                    <a:lnTo>
                      <a:pt x="27" y="172"/>
                    </a:lnTo>
                    <a:lnTo>
                      <a:pt x="38" y="147"/>
                    </a:lnTo>
                    <a:lnTo>
                      <a:pt x="49" y="123"/>
                    </a:lnTo>
                    <a:lnTo>
                      <a:pt x="64" y="99"/>
                    </a:lnTo>
                    <a:lnTo>
                      <a:pt x="77" y="77"/>
                    </a:lnTo>
                    <a:lnTo>
                      <a:pt x="93" y="59"/>
                    </a:lnTo>
                    <a:lnTo>
                      <a:pt x="109" y="42"/>
                    </a:lnTo>
                    <a:lnTo>
                      <a:pt x="126" y="29"/>
                    </a:lnTo>
                    <a:lnTo>
                      <a:pt x="143" y="17"/>
                    </a:lnTo>
                    <a:lnTo>
                      <a:pt x="159" y="8"/>
                    </a:lnTo>
                    <a:lnTo>
                      <a:pt x="176" y="3"/>
                    </a:lnTo>
                    <a:lnTo>
                      <a:pt x="192" y="0"/>
                    </a:lnTo>
                    <a:lnTo>
                      <a:pt x="208" y="2"/>
                    </a:lnTo>
                    <a:lnTo>
                      <a:pt x="218" y="5"/>
                    </a:lnTo>
                    <a:lnTo>
                      <a:pt x="219" y="5"/>
                    </a:lnTo>
                  </a:path>
                </a:pathLst>
              </a:custGeom>
              <a:solidFill>
                <a:srgbClr val="6080A0"/>
              </a:solidFill>
              <a:ln w="12700" cap="rnd" cmpd="sng">
                <a:solidFill>
                  <a:srgbClr val="6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57" name="Freeform 109"/>
              <p:cNvSpPr>
                <a:spLocks/>
              </p:cNvSpPr>
              <p:nvPr/>
            </p:nvSpPr>
            <p:spPr bwMode="auto">
              <a:xfrm>
                <a:off x="1336" y="1281"/>
                <a:ext cx="421" cy="540"/>
              </a:xfrm>
              <a:custGeom>
                <a:avLst/>
                <a:gdLst/>
                <a:ahLst/>
                <a:cxnLst>
                  <a:cxn ang="0">
                    <a:pos x="0" y="427"/>
                  </a:cxn>
                  <a:cxn ang="0">
                    <a:pos x="290" y="539"/>
                  </a:cxn>
                  <a:cxn ang="0">
                    <a:pos x="455" y="113"/>
                  </a:cxn>
                  <a:cxn ang="0">
                    <a:pos x="160" y="0"/>
                  </a:cxn>
                  <a:cxn ang="0">
                    <a:pos x="0" y="427"/>
                  </a:cxn>
                </a:cxnLst>
                <a:rect l="0" t="0" r="r" b="b"/>
                <a:pathLst>
                  <a:path w="456" h="540">
                    <a:moveTo>
                      <a:pt x="0" y="427"/>
                    </a:moveTo>
                    <a:lnTo>
                      <a:pt x="290" y="539"/>
                    </a:lnTo>
                    <a:lnTo>
                      <a:pt x="455" y="113"/>
                    </a:lnTo>
                    <a:lnTo>
                      <a:pt x="160" y="0"/>
                    </a:lnTo>
                    <a:lnTo>
                      <a:pt x="0" y="427"/>
                    </a:lnTo>
                  </a:path>
                </a:pathLst>
              </a:custGeom>
              <a:solidFill>
                <a:srgbClr val="6080A0"/>
              </a:solidFill>
              <a:ln w="12700" cap="rnd" cmpd="sng">
                <a:solidFill>
                  <a:srgbClr val="6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58" name="Freeform 110"/>
              <p:cNvSpPr>
                <a:spLocks/>
              </p:cNvSpPr>
              <p:nvPr/>
            </p:nvSpPr>
            <p:spPr bwMode="auto">
              <a:xfrm>
                <a:off x="1272" y="1285"/>
                <a:ext cx="252" cy="421"/>
              </a:xfrm>
              <a:custGeom>
                <a:avLst/>
                <a:gdLst/>
                <a:ahLst/>
                <a:cxnLst>
                  <a:cxn ang="0">
                    <a:pos x="214" y="2"/>
                  </a:cxn>
                  <a:cxn ang="0">
                    <a:pos x="225" y="10"/>
                  </a:cxn>
                  <a:cxn ang="0">
                    <a:pos x="238" y="21"/>
                  </a:cxn>
                  <a:cxn ang="0">
                    <a:pos x="248" y="33"/>
                  </a:cxn>
                  <a:cxn ang="0">
                    <a:pos x="257" y="48"/>
                  </a:cxn>
                  <a:cxn ang="0">
                    <a:pos x="263" y="64"/>
                  </a:cxn>
                  <a:cxn ang="0">
                    <a:pos x="269" y="85"/>
                  </a:cxn>
                  <a:cxn ang="0">
                    <a:pos x="272" y="106"/>
                  </a:cxn>
                  <a:cxn ang="0">
                    <a:pos x="272" y="129"/>
                  </a:cxn>
                  <a:cxn ang="0">
                    <a:pos x="272" y="152"/>
                  </a:cxn>
                  <a:cxn ang="0">
                    <a:pos x="269" y="178"/>
                  </a:cxn>
                  <a:cxn ang="0">
                    <a:pos x="263" y="205"/>
                  </a:cxn>
                  <a:cxn ang="0">
                    <a:pos x="258" y="230"/>
                  </a:cxn>
                  <a:cxn ang="0">
                    <a:pos x="248" y="254"/>
                  </a:cxn>
                  <a:cxn ang="0">
                    <a:pos x="238" y="278"/>
                  </a:cxn>
                  <a:cxn ang="0">
                    <a:pos x="225" y="302"/>
                  </a:cxn>
                  <a:cxn ang="0">
                    <a:pos x="212" y="325"/>
                  </a:cxn>
                  <a:cxn ang="0">
                    <a:pos x="198" y="345"/>
                  </a:cxn>
                  <a:cxn ang="0">
                    <a:pos x="182" y="364"/>
                  </a:cxn>
                  <a:cxn ang="0">
                    <a:pos x="167" y="380"/>
                  </a:cxn>
                  <a:cxn ang="0">
                    <a:pos x="150" y="393"/>
                  </a:cxn>
                  <a:cxn ang="0">
                    <a:pos x="134" y="405"/>
                  </a:cxn>
                  <a:cxn ang="0">
                    <a:pos x="119" y="413"/>
                  </a:cxn>
                  <a:cxn ang="0">
                    <a:pos x="103" y="417"/>
                  </a:cxn>
                  <a:cxn ang="0">
                    <a:pos x="86" y="420"/>
                  </a:cxn>
                  <a:cxn ang="0">
                    <a:pos x="71" y="419"/>
                  </a:cxn>
                  <a:cxn ang="0">
                    <a:pos x="59" y="413"/>
                  </a:cxn>
                  <a:cxn ang="0">
                    <a:pos x="45" y="407"/>
                  </a:cxn>
                  <a:cxn ang="0">
                    <a:pos x="32" y="398"/>
                  </a:cxn>
                  <a:cxn ang="0">
                    <a:pos x="23" y="386"/>
                  </a:cxn>
                  <a:cxn ang="0">
                    <a:pos x="15" y="370"/>
                  </a:cxn>
                  <a:cxn ang="0">
                    <a:pos x="9" y="352"/>
                  </a:cxn>
                  <a:cxn ang="0">
                    <a:pos x="4" y="334"/>
                  </a:cxn>
                  <a:cxn ang="0">
                    <a:pos x="1" y="311"/>
                  </a:cxn>
                  <a:cxn ang="0">
                    <a:pos x="0" y="288"/>
                  </a:cxn>
                  <a:cxn ang="0">
                    <a:pos x="1" y="263"/>
                  </a:cxn>
                  <a:cxn ang="0">
                    <a:pos x="4" y="239"/>
                  </a:cxn>
                  <a:cxn ang="0">
                    <a:pos x="9" y="214"/>
                  </a:cxn>
                  <a:cxn ang="0">
                    <a:pos x="16" y="188"/>
                  </a:cxn>
                  <a:cxn ang="0">
                    <a:pos x="24" y="163"/>
                  </a:cxn>
                  <a:cxn ang="0">
                    <a:pos x="34" y="138"/>
                  </a:cxn>
                  <a:cxn ang="0">
                    <a:pos x="46" y="115"/>
                  </a:cxn>
                  <a:cxn ang="0">
                    <a:pos x="60" y="94"/>
                  </a:cxn>
                  <a:cxn ang="0">
                    <a:pos x="75" y="73"/>
                  </a:cxn>
                  <a:cxn ang="0">
                    <a:pos x="89" y="54"/>
                  </a:cxn>
                  <a:cxn ang="0">
                    <a:pos x="104" y="38"/>
                  </a:cxn>
                  <a:cxn ang="0">
                    <a:pos x="121" y="25"/>
                  </a:cxn>
                  <a:cxn ang="0">
                    <a:pos x="138" y="13"/>
                  </a:cxn>
                  <a:cxn ang="0">
                    <a:pos x="153" y="6"/>
                  </a:cxn>
                  <a:cxn ang="0">
                    <a:pos x="170" y="0"/>
                  </a:cxn>
                  <a:cxn ang="0">
                    <a:pos x="187" y="0"/>
                  </a:cxn>
                  <a:cxn ang="0">
                    <a:pos x="202" y="0"/>
                  </a:cxn>
                  <a:cxn ang="0">
                    <a:pos x="212" y="4"/>
                  </a:cxn>
                  <a:cxn ang="0">
                    <a:pos x="214" y="2"/>
                  </a:cxn>
                </a:cxnLst>
                <a:rect l="0" t="0" r="r" b="b"/>
                <a:pathLst>
                  <a:path w="273" h="421">
                    <a:moveTo>
                      <a:pt x="214" y="2"/>
                    </a:moveTo>
                    <a:lnTo>
                      <a:pt x="225" y="10"/>
                    </a:lnTo>
                    <a:lnTo>
                      <a:pt x="238" y="21"/>
                    </a:lnTo>
                    <a:lnTo>
                      <a:pt x="248" y="33"/>
                    </a:lnTo>
                    <a:lnTo>
                      <a:pt x="257" y="48"/>
                    </a:lnTo>
                    <a:lnTo>
                      <a:pt x="263" y="64"/>
                    </a:lnTo>
                    <a:lnTo>
                      <a:pt x="269" y="85"/>
                    </a:lnTo>
                    <a:lnTo>
                      <a:pt x="272" y="106"/>
                    </a:lnTo>
                    <a:lnTo>
                      <a:pt x="272" y="129"/>
                    </a:lnTo>
                    <a:lnTo>
                      <a:pt x="272" y="152"/>
                    </a:lnTo>
                    <a:lnTo>
                      <a:pt x="269" y="178"/>
                    </a:lnTo>
                    <a:lnTo>
                      <a:pt x="263" y="205"/>
                    </a:lnTo>
                    <a:lnTo>
                      <a:pt x="258" y="230"/>
                    </a:lnTo>
                    <a:lnTo>
                      <a:pt x="248" y="254"/>
                    </a:lnTo>
                    <a:lnTo>
                      <a:pt x="238" y="278"/>
                    </a:lnTo>
                    <a:lnTo>
                      <a:pt x="225" y="302"/>
                    </a:lnTo>
                    <a:lnTo>
                      <a:pt x="212" y="325"/>
                    </a:lnTo>
                    <a:lnTo>
                      <a:pt x="198" y="345"/>
                    </a:lnTo>
                    <a:lnTo>
                      <a:pt x="182" y="364"/>
                    </a:lnTo>
                    <a:lnTo>
                      <a:pt x="167" y="380"/>
                    </a:lnTo>
                    <a:lnTo>
                      <a:pt x="150" y="393"/>
                    </a:lnTo>
                    <a:lnTo>
                      <a:pt x="134" y="405"/>
                    </a:lnTo>
                    <a:lnTo>
                      <a:pt x="119" y="413"/>
                    </a:lnTo>
                    <a:lnTo>
                      <a:pt x="103" y="417"/>
                    </a:lnTo>
                    <a:lnTo>
                      <a:pt x="86" y="420"/>
                    </a:lnTo>
                    <a:lnTo>
                      <a:pt x="71" y="419"/>
                    </a:lnTo>
                    <a:lnTo>
                      <a:pt x="59" y="413"/>
                    </a:lnTo>
                    <a:lnTo>
                      <a:pt x="45" y="407"/>
                    </a:lnTo>
                    <a:lnTo>
                      <a:pt x="32" y="398"/>
                    </a:lnTo>
                    <a:lnTo>
                      <a:pt x="23" y="386"/>
                    </a:lnTo>
                    <a:lnTo>
                      <a:pt x="15" y="370"/>
                    </a:lnTo>
                    <a:lnTo>
                      <a:pt x="9" y="352"/>
                    </a:lnTo>
                    <a:lnTo>
                      <a:pt x="4" y="334"/>
                    </a:lnTo>
                    <a:lnTo>
                      <a:pt x="1" y="311"/>
                    </a:lnTo>
                    <a:lnTo>
                      <a:pt x="0" y="288"/>
                    </a:lnTo>
                    <a:lnTo>
                      <a:pt x="1" y="263"/>
                    </a:lnTo>
                    <a:lnTo>
                      <a:pt x="4" y="239"/>
                    </a:lnTo>
                    <a:lnTo>
                      <a:pt x="9" y="214"/>
                    </a:lnTo>
                    <a:lnTo>
                      <a:pt x="16" y="188"/>
                    </a:lnTo>
                    <a:lnTo>
                      <a:pt x="24" y="163"/>
                    </a:lnTo>
                    <a:lnTo>
                      <a:pt x="34" y="138"/>
                    </a:lnTo>
                    <a:lnTo>
                      <a:pt x="46" y="115"/>
                    </a:lnTo>
                    <a:lnTo>
                      <a:pt x="60" y="94"/>
                    </a:lnTo>
                    <a:lnTo>
                      <a:pt x="75" y="73"/>
                    </a:lnTo>
                    <a:lnTo>
                      <a:pt x="89" y="54"/>
                    </a:lnTo>
                    <a:lnTo>
                      <a:pt x="104" y="38"/>
                    </a:lnTo>
                    <a:lnTo>
                      <a:pt x="121" y="25"/>
                    </a:lnTo>
                    <a:lnTo>
                      <a:pt x="138" y="13"/>
                    </a:lnTo>
                    <a:lnTo>
                      <a:pt x="153" y="6"/>
                    </a:lnTo>
                    <a:lnTo>
                      <a:pt x="170" y="0"/>
                    </a:lnTo>
                    <a:lnTo>
                      <a:pt x="187" y="0"/>
                    </a:lnTo>
                    <a:lnTo>
                      <a:pt x="202" y="0"/>
                    </a:lnTo>
                    <a:lnTo>
                      <a:pt x="212" y="4"/>
                    </a:lnTo>
                    <a:lnTo>
                      <a:pt x="214" y="2"/>
                    </a:lnTo>
                  </a:path>
                </a:pathLst>
              </a:custGeom>
              <a:solidFill>
                <a:srgbClr val="7080A0"/>
              </a:solidFill>
              <a:ln w="12700" cap="rnd" cmpd="sng">
                <a:solidFill>
                  <a:srgbClr val="7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59" name="Freeform 111"/>
              <p:cNvSpPr>
                <a:spLocks/>
              </p:cNvSpPr>
              <p:nvPr/>
            </p:nvSpPr>
            <p:spPr bwMode="auto">
              <a:xfrm>
                <a:off x="1338" y="1292"/>
                <a:ext cx="413" cy="524"/>
              </a:xfrm>
              <a:custGeom>
                <a:avLst/>
                <a:gdLst/>
                <a:ahLst/>
                <a:cxnLst>
                  <a:cxn ang="0">
                    <a:pos x="0" y="412"/>
                  </a:cxn>
                  <a:cxn ang="0">
                    <a:pos x="291" y="523"/>
                  </a:cxn>
                  <a:cxn ang="0">
                    <a:pos x="447" y="112"/>
                  </a:cxn>
                  <a:cxn ang="0">
                    <a:pos x="154" y="0"/>
                  </a:cxn>
                  <a:cxn ang="0">
                    <a:pos x="0" y="412"/>
                  </a:cxn>
                </a:cxnLst>
                <a:rect l="0" t="0" r="r" b="b"/>
                <a:pathLst>
                  <a:path w="448" h="524">
                    <a:moveTo>
                      <a:pt x="0" y="412"/>
                    </a:moveTo>
                    <a:lnTo>
                      <a:pt x="291" y="523"/>
                    </a:lnTo>
                    <a:lnTo>
                      <a:pt x="447" y="112"/>
                    </a:lnTo>
                    <a:lnTo>
                      <a:pt x="154" y="0"/>
                    </a:lnTo>
                    <a:lnTo>
                      <a:pt x="0" y="412"/>
                    </a:lnTo>
                  </a:path>
                </a:pathLst>
              </a:custGeom>
              <a:solidFill>
                <a:srgbClr val="7080A0"/>
              </a:solidFill>
              <a:ln w="12700" cap="rnd" cmpd="sng">
                <a:solidFill>
                  <a:srgbClr val="7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60" name="Freeform 112"/>
              <p:cNvSpPr>
                <a:spLocks/>
              </p:cNvSpPr>
              <p:nvPr/>
            </p:nvSpPr>
            <p:spPr bwMode="auto">
              <a:xfrm>
                <a:off x="1273" y="1296"/>
                <a:ext cx="249" cy="406"/>
              </a:xfrm>
              <a:custGeom>
                <a:avLst/>
                <a:gdLst/>
                <a:ahLst/>
                <a:cxnLst>
                  <a:cxn ang="0">
                    <a:pos x="208" y="4"/>
                  </a:cxn>
                  <a:cxn ang="0">
                    <a:pos x="221" y="12"/>
                  </a:cxn>
                  <a:cxn ang="0">
                    <a:pos x="233" y="21"/>
                  </a:cxn>
                  <a:cxn ang="0">
                    <a:pos x="245" y="33"/>
                  </a:cxn>
                  <a:cxn ang="0">
                    <a:pos x="252" y="47"/>
                  </a:cxn>
                  <a:cxn ang="0">
                    <a:pos x="260" y="64"/>
                  </a:cxn>
                  <a:cxn ang="0">
                    <a:pos x="265" y="83"/>
                  </a:cxn>
                  <a:cxn ang="0">
                    <a:pos x="268" y="104"/>
                  </a:cxn>
                  <a:cxn ang="0">
                    <a:pos x="269" y="126"/>
                  </a:cxn>
                  <a:cxn ang="0">
                    <a:pos x="269" y="148"/>
                  </a:cxn>
                  <a:cxn ang="0">
                    <a:pos x="265" y="173"/>
                  </a:cxn>
                  <a:cxn ang="0">
                    <a:pos x="262" y="198"/>
                  </a:cxn>
                  <a:cxn ang="0">
                    <a:pos x="254" y="223"/>
                  </a:cxn>
                  <a:cxn ang="0">
                    <a:pos x="245" y="247"/>
                  </a:cxn>
                  <a:cxn ang="0">
                    <a:pos x="237" y="271"/>
                  </a:cxn>
                  <a:cxn ang="0">
                    <a:pos x="224" y="293"/>
                  </a:cxn>
                  <a:cxn ang="0">
                    <a:pos x="213" y="314"/>
                  </a:cxn>
                  <a:cxn ang="0">
                    <a:pos x="198" y="334"/>
                  </a:cxn>
                  <a:cxn ang="0">
                    <a:pos x="183" y="352"/>
                  </a:cxn>
                  <a:cxn ang="0">
                    <a:pos x="167" y="366"/>
                  </a:cxn>
                  <a:cxn ang="0">
                    <a:pos x="151" y="379"/>
                  </a:cxn>
                  <a:cxn ang="0">
                    <a:pos x="135" y="390"/>
                  </a:cxn>
                  <a:cxn ang="0">
                    <a:pos x="119" y="399"/>
                  </a:cxn>
                  <a:cxn ang="0">
                    <a:pos x="103" y="402"/>
                  </a:cxn>
                  <a:cxn ang="0">
                    <a:pos x="88" y="405"/>
                  </a:cxn>
                  <a:cxn ang="0">
                    <a:pos x="73" y="404"/>
                  </a:cxn>
                  <a:cxn ang="0">
                    <a:pos x="61" y="399"/>
                  </a:cxn>
                  <a:cxn ang="0">
                    <a:pos x="46" y="393"/>
                  </a:cxn>
                  <a:cxn ang="0">
                    <a:pos x="36" y="384"/>
                  </a:cxn>
                  <a:cxn ang="0">
                    <a:pos x="26" y="371"/>
                  </a:cxn>
                  <a:cxn ang="0">
                    <a:pos x="17" y="357"/>
                  </a:cxn>
                  <a:cxn ang="0">
                    <a:pos x="10" y="338"/>
                  </a:cxn>
                  <a:cxn ang="0">
                    <a:pos x="6" y="320"/>
                  </a:cxn>
                  <a:cxn ang="0">
                    <a:pos x="1" y="299"/>
                  </a:cxn>
                  <a:cxn ang="0">
                    <a:pos x="0" y="276"/>
                  </a:cxn>
                  <a:cxn ang="0">
                    <a:pos x="1" y="253"/>
                  </a:cxn>
                  <a:cxn ang="0">
                    <a:pos x="4" y="229"/>
                  </a:cxn>
                  <a:cxn ang="0">
                    <a:pos x="8" y="205"/>
                  </a:cxn>
                  <a:cxn ang="0">
                    <a:pos x="15" y="180"/>
                  </a:cxn>
                  <a:cxn ang="0">
                    <a:pos x="24" y="156"/>
                  </a:cxn>
                  <a:cxn ang="0">
                    <a:pos x="35" y="132"/>
                  </a:cxn>
                  <a:cxn ang="0">
                    <a:pos x="45" y="110"/>
                  </a:cxn>
                  <a:cxn ang="0">
                    <a:pos x="58" y="89"/>
                  </a:cxn>
                  <a:cxn ang="0">
                    <a:pos x="72" y="69"/>
                  </a:cxn>
                  <a:cxn ang="0">
                    <a:pos x="86" y="52"/>
                  </a:cxn>
                  <a:cxn ang="0">
                    <a:pos x="102" y="37"/>
                  </a:cxn>
                  <a:cxn ang="0">
                    <a:pos x="118" y="24"/>
                  </a:cxn>
                  <a:cxn ang="0">
                    <a:pos x="134" y="13"/>
                  </a:cxn>
                  <a:cxn ang="0">
                    <a:pos x="149" y="6"/>
                  </a:cxn>
                  <a:cxn ang="0">
                    <a:pos x="166" y="2"/>
                  </a:cxn>
                  <a:cxn ang="0">
                    <a:pos x="181" y="0"/>
                  </a:cxn>
                  <a:cxn ang="0">
                    <a:pos x="197" y="1"/>
                  </a:cxn>
                  <a:cxn ang="0">
                    <a:pos x="208" y="5"/>
                  </a:cxn>
                  <a:cxn ang="0">
                    <a:pos x="208" y="4"/>
                  </a:cxn>
                </a:cxnLst>
                <a:rect l="0" t="0" r="r" b="b"/>
                <a:pathLst>
                  <a:path w="270" h="406">
                    <a:moveTo>
                      <a:pt x="208" y="4"/>
                    </a:moveTo>
                    <a:lnTo>
                      <a:pt x="221" y="12"/>
                    </a:lnTo>
                    <a:lnTo>
                      <a:pt x="233" y="21"/>
                    </a:lnTo>
                    <a:lnTo>
                      <a:pt x="245" y="33"/>
                    </a:lnTo>
                    <a:lnTo>
                      <a:pt x="252" y="47"/>
                    </a:lnTo>
                    <a:lnTo>
                      <a:pt x="260" y="64"/>
                    </a:lnTo>
                    <a:lnTo>
                      <a:pt x="265" y="83"/>
                    </a:lnTo>
                    <a:lnTo>
                      <a:pt x="268" y="104"/>
                    </a:lnTo>
                    <a:lnTo>
                      <a:pt x="269" y="126"/>
                    </a:lnTo>
                    <a:lnTo>
                      <a:pt x="269" y="148"/>
                    </a:lnTo>
                    <a:lnTo>
                      <a:pt x="265" y="173"/>
                    </a:lnTo>
                    <a:lnTo>
                      <a:pt x="262" y="198"/>
                    </a:lnTo>
                    <a:lnTo>
                      <a:pt x="254" y="223"/>
                    </a:lnTo>
                    <a:lnTo>
                      <a:pt x="245" y="247"/>
                    </a:lnTo>
                    <a:lnTo>
                      <a:pt x="237" y="271"/>
                    </a:lnTo>
                    <a:lnTo>
                      <a:pt x="224" y="293"/>
                    </a:lnTo>
                    <a:lnTo>
                      <a:pt x="213" y="314"/>
                    </a:lnTo>
                    <a:lnTo>
                      <a:pt x="198" y="334"/>
                    </a:lnTo>
                    <a:lnTo>
                      <a:pt x="183" y="352"/>
                    </a:lnTo>
                    <a:lnTo>
                      <a:pt x="167" y="366"/>
                    </a:lnTo>
                    <a:lnTo>
                      <a:pt x="151" y="379"/>
                    </a:lnTo>
                    <a:lnTo>
                      <a:pt x="135" y="390"/>
                    </a:lnTo>
                    <a:lnTo>
                      <a:pt x="119" y="399"/>
                    </a:lnTo>
                    <a:lnTo>
                      <a:pt x="103" y="402"/>
                    </a:lnTo>
                    <a:lnTo>
                      <a:pt x="88" y="405"/>
                    </a:lnTo>
                    <a:lnTo>
                      <a:pt x="73" y="404"/>
                    </a:lnTo>
                    <a:lnTo>
                      <a:pt x="61" y="399"/>
                    </a:lnTo>
                    <a:lnTo>
                      <a:pt x="46" y="393"/>
                    </a:lnTo>
                    <a:lnTo>
                      <a:pt x="36" y="384"/>
                    </a:lnTo>
                    <a:lnTo>
                      <a:pt x="26" y="371"/>
                    </a:lnTo>
                    <a:lnTo>
                      <a:pt x="17" y="357"/>
                    </a:lnTo>
                    <a:lnTo>
                      <a:pt x="10" y="338"/>
                    </a:lnTo>
                    <a:lnTo>
                      <a:pt x="6" y="320"/>
                    </a:lnTo>
                    <a:lnTo>
                      <a:pt x="1" y="299"/>
                    </a:lnTo>
                    <a:lnTo>
                      <a:pt x="0" y="276"/>
                    </a:lnTo>
                    <a:lnTo>
                      <a:pt x="1" y="253"/>
                    </a:lnTo>
                    <a:lnTo>
                      <a:pt x="4" y="229"/>
                    </a:lnTo>
                    <a:lnTo>
                      <a:pt x="8" y="205"/>
                    </a:lnTo>
                    <a:lnTo>
                      <a:pt x="15" y="180"/>
                    </a:lnTo>
                    <a:lnTo>
                      <a:pt x="24" y="156"/>
                    </a:lnTo>
                    <a:lnTo>
                      <a:pt x="35" y="132"/>
                    </a:lnTo>
                    <a:lnTo>
                      <a:pt x="45" y="110"/>
                    </a:lnTo>
                    <a:lnTo>
                      <a:pt x="58" y="89"/>
                    </a:lnTo>
                    <a:lnTo>
                      <a:pt x="72" y="69"/>
                    </a:lnTo>
                    <a:lnTo>
                      <a:pt x="86" y="52"/>
                    </a:lnTo>
                    <a:lnTo>
                      <a:pt x="102" y="37"/>
                    </a:lnTo>
                    <a:lnTo>
                      <a:pt x="118" y="24"/>
                    </a:lnTo>
                    <a:lnTo>
                      <a:pt x="134" y="13"/>
                    </a:lnTo>
                    <a:lnTo>
                      <a:pt x="149" y="6"/>
                    </a:lnTo>
                    <a:lnTo>
                      <a:pt x="166" y="2"/>
                    </a:lnTo>
                    <a:lnTo>
                      <a:pt x="181" y="0"/>
                    </a:lnTo>
                    <a:lnTo>
                      <a:pt x="197" y="1"/>
                    </a:lnTo>
                    <a:lnTo>
                      <a:pt x="208" y="5"/>
                    </a:lnTo>
                    <a:lnTo>
                      <a:pt x="208" y="4"/>
                    </a:lnTo>
                  </a:path>
                </a:pathLst>
              </a:custGeom>
              <a:solidFill>
                <a:srgbClr val="8080A0"/>
              </a:solidFill>
              <a:ln w="12700" cap="rnd" cmpd="sng">
                <a:solidFill>
                  <a:srgbClr val="8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61" name="Freeform 113"/>
              <p:cNvSpPr>
                <a:spLocks/>
              </p:cNvSpPr>
              <p:nvPr/>
            </p:nvSpPr>
            <p:spPr bwMode="auto">
              <a:xfrm>
                <a:off x="1341" y="1304"/>
                <a:ext cx="408" cy="507"/>
              </a:xfrm>
              <a:custGeom>
                <a:avLst/>
                <a:gdLst/>
                <a:ahLst/>
                <a:cxnLst>
                  <a:cxn ang="0">
                    <a:pos x="0" y="396"/>
                  </a:cxn>
                  <a:cxn ang="0">
                    <a:pos x="289" y="506"/>
                  </a:cxn>
                  <a:cxn ang="0">
                    <a:pos x="441" y="113"/>
                  </a:cxn>
                  <a:cxn ang="0">
                    <a:pos x="147" y="0"/>
                  </a:cxn>
                  <a:cxn ang="0">
                    <a:pos x="0" y="396"/>
                  </a:cxn>
                </a:cxnLst>
                <a:rect l="0" t="0" r="r" b="b"/>
                <a:pathLst>
                  <a:path w="442" h="507">
                    <a:moveTo>
                      <a:pt x="0" y="396"/>
                    </a:moveTo>
                    <a:lnTo>
                      <a:pt x="289" y="506"/>
                    </a:lnTo>
                    <a:lnTo>
                      <a:pt x="441" y="113"/>
                    </a:lnTo>
                    <a:lnTo>
                      <a:pt x="147" y="0"/>
                    </a:lnTo>
                    <a:lnTo>
                      <a:pt x="0" y="396"/>
                    </a:lnTo>
                  </a:path>
                </a:pathLst>
              </a:custGeom>
              <a:solidFill>
                <a:srgbClr val="8080A0"/>
              </a:solidFill>
              <a:ln w="12700" cap="rnd" cmpd="sng">
                <a:solidFill>
                  <a:srgbClr val="8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62" name="Freeform 114"/>
              <p:cNvSpPr>
                <a:spLocks/>
              </p:cNvSpPr>
              <p:nvPr/>
            </p:nvSpPr>
            <p:spPr bwMode="auto">
              <a:xfrm>
                <a:off x="1275" y="1308"/>
                <a:ext cx="245" cy="390"/>
              </a:xfrm>
              <a:custGeom>
                <a:avLst/>
                <a:gdLst/>
                <a:ahLst/>
                <a:cxnLst>
                  <a:cxn ang="0">
                    <a:pos x="203" y="3"/>
                  </a:cxn>
                  <a:cxn ang="0">
                    <a:pos x="215" y="10"/>
                  </a:cxn>
                  <a:cxn ang="0">
                    <a:pos x="227" y="20"/>
                  </a:cxn>
                  <a:cxn ang="0">
                    <a:pos x="238" y="33"/>
                  </a:cxn>
                  <a:cxn ang="0">
                    <a:pos x="247" y="46"/>
                  </a:cxn>
                  <a:cxn ang="0">
                    <a:pos x="254" y="63"/>
                  </a:cxn>
                  <a:cxn ang="0">
                    <a:pos x="260" y="81"/>
                  </a:cxn>
                  <a:cxn ang="0">
                    <a:pos x="263" y="101"/>
                  </a:cxn>
                  <a:cxn ang="0">
                    <a:pos x="263" y="123"/>
                  </a:cxn>
                  <a:cxn ang="0">
                    <a:pos x="264" y="144"/>
                  </a:cxn>
                  <a:cxn ang="0">
                    <a:pos x="263" y="168"/>
                  </a:cxn>
                  <a:cxn ang="0">
                    <a:pos x="258" y="192"/>
                  </a:cxn>
                  <a:cxn ang="0">
                    <a:pos x="251" y="216"/>
                  </a:cxn>
                  <a:cxn ang="0">
                    <a:pos x="243" y="239"/>
                  </a:cxn>
                  <a:cxn ang="0">
                    <a:pos x="234" y="261"/>
                  </a:cxn>
                  <a:cxn ang="0">
                    <a:pos x="223" y="283"/>
                  </a:cxn>
                  <a:cxn ang="0">
                    <a:pos x="211" y="303"/>
                  </a:cxn>
                  <a:cxn ang="0">
                    <a:pos x="196" y="322"/>
                  </a:cxn>
                  <a:cxn ang="0">
                    <a:pos x="182" y="338"/>
                  </a:cxn>
                  <a:cxn ang="0">
                    <a:pos x="167" y="353"/>
                  </a:cxn>
                  <a:cxn ang="0">
                    <a:pos x="152" y="366"/>
                  </a:cxn>
                  <a:cxn ang="0">
                    <a:pos x="136" y="375"/>
                  </a:cxn>
                  <a:cxn ang="0">
                    <a:pos x="120" y="382"/>
                  </a:cxn>
                  <a:cxn ang="0">
                    <a:pos x="104" y="387"/>
                  </a:cxn>
                  <a:cxn ang="0">
                    <a:pos x="89" y="389"/>
                  </a:cxn>
                  <a:cxn ang="0">
                    <a:pos x="74" y="388"/>
                  </a:cxn>
                  <a:cxn ang="0">
                    <a:pos x="60" y="383"/>
                  </a:cxn>
                  <a:cxn ang="0">
                    <a:pos x="47" y="376"/>
                  </a:cxn>
                  <a:cxn ang="0">
                    <a:pos x="36" y="367"/>
                  </a:cxn>
                  <a:cxn ang="0">
                    <a:pos x="25" y="355"/>
                  </a:cxn>
                  <a:cxn ang="0">
                    <a:pos x="18" y="341"/>
                  </a:cxn>
                  <a:cxn ang="0">
                    <a:pos x="10" y="324"/>
                  </a:cxn>
                  <a:cxn ang="0">
                    <a:pos x="6" y="306"/>
                  </a:cxn>
                  <a:cxn ang="0">
                    <a:pos x="1" y="286"/>
                  </a:cxn>
                  <a:cxn ang="0">
                    <a:pos x="0" y="264"/>
                  </a:cxn>
                  <a:cxn ang="0">
                    <a:pos x="0" y="241"/>
                  </a:cxn>
                  <a:cxn ang="0">
                    <a:pos x="4" y="218"/>
                  </a:cxn>
                  <a:cxn ang="0">
                    <a:pos x="7" y="195"/>
                  </a:cxn>
                  <a:cxn ang="0">
                    <a:pos x="13" y="171"/>
                  </a:cxn>
                  <a:cxn ang="0">
                    <a:pos x="21" y="148"/>
                  </a:cxn>
                  <a:cxn ang="0">
                    <a:pos x="30" y="125"/>
                  </a:cxn>
                  <a:cxn ang="0">
                    <a:pos x="42" y="104"/>
                  </a:cxn>
                  <a:cxn ang="0">
                    <a:pos x="54" y="84"/>
                  </a:cxn>
                  <a:cxn ang="0">
                    <a:pos x="68" y="65"/>
                  </a:cxn>
                  <a:cxn ang="0">
                    <a:pos x="82" y="49"/>
                  </a:cxn>
                  <a:cxn ang="0">
                    <a:pos x="97" y="33"/>
                  </a:cxn>
                  <a:cxn ang="0">
                    <a:pos x="113" y="21"/>
                  </a:cxn>
                  <a:cxn ang="0">
                    <a:pos x="129" y="12"/>
                  </a:cxn>
                  <a:cxn ang="0">
                    <a:pos x="145" y="5"/>
                  </a:cxn>
                  <a:cxn ang="0">
                    <a:pos x="161" y="1"/>
                  </a:cxn>
                  <a:cxn ang="0">
                    <a:pos x="176" y="0"/>
                  </a:cxn>
                  <a:cxn ang="0">
                    <a:pos x="191" y="1"/>
                  </a:cxn>
                  <a:cxn ang="0">
                    <a:pos x="202" y="4"/>
                  </a:cxn>
                  <a:cxn ang="0">
                    <a:pos x="203" y="3"/>
                  </a:cxn>
                </a:cxnLst>
                <a:rect l="0" t="0" r="r" b="b"/>
                <a:pathLst>
                  <a:path w="265" h="390">
                    <a:moveTo>
                      <a:pt x="203" y="3"/>
                    </a:moveTo>
                    <a:lnTo>
                      <a:pt x="215" y="10"/>
                    </a:lnTo>
                    <a:lnTo>
                      <a:pt x="227" y="20"/>
                    </a:lnTo>
                    <a:lnTo>
                      <a:pt x="238" y="33"/>
                    </a:lnTo>
                    <a:lnTo>
                      <a:pt x="247" y="46"/>
                    </a:lnTo>
                    <a:lnTo>
                      <a:pt x="254" y="63"/>
                    </a:lnTo>
                    <a:lnTo>
                      <a:pt x="260" y="81"/>
                    </a:lnTo>
                    <a:lnTo>
                      <a:pt x="263" y="101"/>
                    </a:lnTo>
                    <a:lnTo>
                      <a:pt x="263" y="123"/>
                    </a:lnTo>
                    <a:lnTo>
                      <a:pt x="264" y="144"/>
                    </a:lnTo>
                    <a:lnTo>
                      <a:pt x="263" y="168"/>
                    </a:lnTo>
                    <a:lnTo>
                      <a:pt x="258" y="192"/>
                    </a:lnTo>
                    <a:lnTo>
                      <a:pt x="251" y="216"/>
                    </a:lnTo>
                    <a:lnTo>
                      <a:pt x="243" y="239"/>
                    </a:lnTo>
                    <a:lnTo>
                      <a:pt x="234" y="261"/>
                    </a:lnTo>
                    <a:lnTo>
                      <a:pt x="223" y="283"/>
                    </a:lnTo>
                    <a:lnTo>
                      <a:pt x="211" y="303"/>
                    </a:lnTo>
                    <a:lnTo>
                      <a:pt x="196" y="322"/>
                    </a:lnTo>
                    <a:lnTo>
                      <a:pt x="182" y="338"/>
                    </a:lnTo>
                    <a:lnTo>
                      <a:pt x="167" y="353"/>
                    </a:lnTo>
                    <a:lnTo>
                      <a:pt x="152" y="366"/>
                    </a:lnTo>
                    <a:lnTo>
                      <a:pt x="136" y="375"/>
                    </a:lnTo>
                    <a:lnTo>
                      <a:pt x="120" y="382"/>
                    </a:lnTo>
                    <a:lnTo>
                      <a:pt x="104" y="387"/>
                    </a:lnTo>
                    <a:lnTo>
                      <a:pt x="89" y="389"/>
                    </a:lnTo>
                    <a:lnTo>
                      <a:pt x="74" y="388"/>
                    </a:lnTo>
                    <a:lnTo>
                      <a:pt x="60" y="383"/>
                    </a:lnTo>
                    <a:lnTo>
                      <a:pt x="47" y="376"/>
                    </a:lnTo>
                    <a:lnTo>
                      <a:pt x="36" y="367"/>
                    </a:lnTo>
                    <a:lnTo>
                      <a:pt x="25" y="355"/>
                    </a:lnTo>
                    <a:lnTo>
                      <a:pt x="18" y="341"/>
                    </a:lnTo>
                    <a:lnTo>
                      <a:pt x="10" y="324"/>
                    </a:lnTo>
                    <a:lnTo>
                      <a:pt x="6" y="306"/>
                    </a:lnTo>
                    <a:lnTo>
                      <a:pt x="1" y="286"/>
                    </a:lnTo>
                    <a:lnTo>
                      <a:pt x="0" y="264"/>
                    </a:lnTo>
                    <a:lnTo>
                      <a:pt x="0" y="241"/>
                    </a:lnTo>
                    <a:lnTo>
                      <a:pt x="4" y="218"/>
                    </a:lnTo>
                    <a:lnTo>
                      <a:pt x="7" y="195"/>
                    </a:lnTo>
                    <a:lnTo>
                      <a:pt x="13" y="171"/>
                    </a:lnTo>
                    <a:lnTo>
                      <a:pt x="21" y="148"/>
                    </a:lnTo>
                    <a:lnTo>
                      <a:pt x="30" y="125"/>
                    </a:lnTo>
                    <a:lnTo>
                      <a:pt x="42" y="104"/>
                    </a:lnTo>
                    <a:lnTo>
                      <a:pt x="54" y="84"/>
                    </a:lnTo>
                    <a:lnTo>
                      <a:pt x="68" y="65"/>
                    </a:lnTo>
                    <a:lnTo>
                      <a:pt x="82" y="49"/>
                    </a:lnTo>
                    <a:lnTo>
                      <a:pt x="97" y="33"/>
                    </a:lnTo>
                    <a:lnTo>
                      <a:pt x="113" y="21"/>
                    </a:lnTo>
                    <a:lnTo>
                      <a:pt x="129" y="12"/>
                    </a:lnTo>
                    <a:lnTo>
                      <a:pt x="145" y="5"/>
                    </a:lnTo>
                    <a:lnTo>
                      <a:pt x="161" y="1"/>
                    </a:lnTo>
                    <a:lnTo>
                      <a:pt x="176" y="0"/>
                    </a:lnTo>
                    <a:lnTo>
                      <a:pt x="191" y="1"/>
                    </a:lnTo>
                    <a:lnTo>
                      <a:pt x="202" y="4"/>
                    </a:lnTo>
                    <a:lnTo>
                      <a:pt x="203" y="3"/>
                    </a:lnTo>
                  </a:path>
                </a:pathLst>
              </a:custGeom>
              <a:solidFill>
                <a:srgbClr val="808090"/>
              </a:solidFill>
              <a:ln w="12700" cap="rnd" cmpd="sng">
                <a:solidFill>
                  <a:srgbClr val="80809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63" name="Freeform 115"/>
              <p:cNvSpPr>
                <a:spLocks/>
              </p:cNvSpPr>
              <p:nvPr/>
            </p:nvSpPr>
            <p:spPr bwMode="auto">
              <a:xfrm>
                <a:off x="1343" y="1316"/>
                <a:ext cx="400" cy="491"/>
              </a:xfrm>
              <a:custGeom>
                <a:avLst/>
                <a:gdLst/>
                <a:ahLst/>
                <a:cxnLst>
                  <a:cxn ang="0">
                    <a:pos x="0" y="380"/>
                  </a:cxn>
                  <a:cxn ang="0">
                    <a:pos x="287" y="490"/>
                  </a:cxn>
                  <a:cxn ang="0">
                    <a:pos x="432" y="112"/>
                  </a:cxn>
                  <a:cxn ang="0">
                    <a:pos x="140" y="0"/>
                  </a:cxn>
                  <a:cxn ang="0">
                    <a:pos x="0" y="380"/>
                  </a:cxn>
                </a:cxnLst>
                <a:rect l="0" t="0" r="r" b="b"/>
                <a:pathLst>
                  <a:path w="433" h="491">
                    <a:moveTo>
                      <a:pt x="0" y="380"/>
                    </a:moveTo>
                    <a:lnTo>
                      <a:pt x="287" y="490"/>
                    </a:lnTo>
                    <a:lnTo>
                      <a:pt x="432" y="112"/>
                    </a:lnTo>
                    <a:lnTo>
                      <a:pt x="140" y="0"/>
                    </a:lnTo>
                    <a:lnTo>
                      <a:pt x="0" y="380"/>
                    </a:lnTo>
                  </a:path>
                </a:pathLst>
              </a:custGeom>
              <a:solidFill>
                <a:srgbClr val="808090"/>
              </a:solidFill>
              <a:ln w="12700" cap="rnd" cmpd="sng">
                <a:solidFill>
                  <a:srgbClr val="80809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64" name="Freeform 116"/>
              <p:cNvSpPr>
                <a:spLocks/>
              </p:cNvSpPr>
              <p:nvPr/>
            </p:nvSpPr>
            <p:spPr bwMode="auto">
              <a:xfrm>
                <a:off x="1277" y="1318"/>
                <a:ext cx="242" cy="377"/>
              </a:xfrm>
              <a:custGeom>
                <a:avLst/>
                <a:gdLst/>
                <a:ahLst/>
                <a:cxnLst>
                  <a:cxn ang="0">
                    <a:pos x="197" y="5"/>
                  </a:cxn>
                  <a:cxn ang="0">
                    <a:pos x="209" y="13"/>
                  </a:cxn>
                  <a:cxn ang="0">
                    <a:pos x="221" y="22"/>
                  </a:cxn>
                  <a:cxn ang="0">
                    <a:pos x="233" y="34"/>
                  </a:cxn>
                  <a:cxn ang="0">
                    <a:pos x="241" y="47"/>
                  </a:cxn>
                  <a:cxn ang="0">
                    <a:pos x="248" y="63"/>
                  </a:cxn>
                  <a:cxn ang="0">
                    <a:pos x="255" y="80"/>
                  </a:cxn>
                  <a:cxn ang="0">
                    <a:pos x="258" y="100"/>
                  </a:cxn>
                  <a:cxn ang="0">
                    <a:pos x="259" y="120"/>
                  </a:cxn>
                  <a:cxn ang="0">
                    <a:pos x="261" y="142"/>
                  </a:cxn>
                  <a:cxn ang="0">
                    <a:pos x="258" y="166"/>
                  </a:cxn>
                  <a:cxn ang="0">
                    <a:pos x="255" y="188"/>
                  </a:cxn>
                  <a:cxn ang="0">
                    <a:pos x="248" y="210"/>
                  </a:cxn>
                  <a:cxn ang="0">
                    <a:pos x="241" y="231"/>
                  </a:cxn>
                  <a:cxn ang="0">
                    <a:pos x="232" y="253"/>
                  </a:cxn>
                  <a:cxn ang="0">
                    <a:pos x="220" y="275"/>
                  </a:cxn>
                  <a:cxn ang="0">
                    <a:pos x="209" y="294"/>
                  </a:cxn>
                  <a:cxn ang="0">
                    <a:pos x="195" y="310"/>
                  </a:cxn>
                  <a:cxn ang="0">
                    <a:pos x="182" y="327"/>
                  </a:cxn>
                  <a:cxn ang="0">
                    <a:pos x="168" y="341"/>
                  </a:cxn>
                  <a:cxn ang="0">
                    <a:pos x="151" y="353"/>
                  </a:cxn>
                  <a:cxn ang="0">
                    <a:pos x="136" y="363"/>
                  </a:cxn>
                  <a:cxn ang="0">
                    <a:pos x="120" y="369"/>
                  </a:cxn>
                  <a:cxn ang="0">
                    <a:pos x="105" y="373"/>
                  </a:cxn>
                  <a:cxn ang="0">
                    <a:pos x="90" y="376"/>
                  </a:cxn>
                  <a:cxn ang="0">
                    <a:pos x="74" y="373"/>
                  </a:cxn>
                  <a:cxn ang="0">
                    <a:pos x="63" y="368"/>
                  </a:cxn>
                  <a:cxn ang="0">
                    <a:pos x="47" y="362"/>
                  </a:cxn>
                  <a:cxn ang="0">
                    <a:pos x="36" y="354"/>
                  </a:cxn>
                  <a:cxn ang="0">
                    <a:pos x="26" y="341"/>
                  </a:cxn>
                  <a:cxn ang="0">
                    <a:pos x="17" y="327"/>
                  </a:cxn>
                  <a:cxn ang="0">
                    <a:pos x="10" y="310"/>
                  </a:cxn>
                  <a:cxn ang="0">
                    <a:pos x="6" y="294"/>
                  </a:cxn>
                  <a:cxn ang="0">
                    <a:pos x="2" y="274"/>
                  </a:cxn>
                  <a:cxn ang="0">
                    <a:pos x="0" y="253"/>
                  </a:cxn>
                  <a:cxn ang="0">
                    <a:pos x="2" y="232"/>
                  </a:cxn>
                  <a:cxn ang="0">
                    <a:pos x="2" y="210"/>
                  </a:cxn>
                  <a:cxn ang="0">
                    <a:pos x="6" y="187"/>
                  </a:cxn>
                  <a:cxn ang="0">
                    <a:pos x="13" y="164"/>
                  </a:cxn>
                  <a:cxn ang="0">
                    <a:pos x="19" y="142"/>
                  </a:cxn>
                  <a:cxn ang="0">
                    <a:pos x="28" y="119"/>
                  </a:cxn>
                  <a:cxn ang="0">
                    <a:pos x="39" y="100"/>
                  </a:cxn>
                  <a:cxn ang="0">
                    <a:pos x="51" y="81"/>
                  </a:cxn>
                  <a:cxn ang="0">
                    <a:pos x="63" y="63"/>
                  </a:cxn>
                  <a:cxn ang="0">
                    <a:pos x="78" y="47"/>
                  </a:cxn>
                  <a:cxn ang="0">
                    <a:pos x="93" y="33"/>
                  </a:cxn>
                  <a:cxn ang="0">
                    <a:pos x="109" y="22"/>
                  </a:cxn>
                  <a:cxn ang="0">
                    <a:pos x="124" y="13"/>
                  </a:cxn>
                  <a:cxn ang="0">
                    <a:pos x="139" y="7"/>
                  </a:cxn>
                  <a:cxn ang="0">
                    <a:pos x="154" y="2"/>
                  </a:cxn>
                  <a:cxn ang="0">
                    <a:pos x="170" y="0"/>
                  </a:cxn>
                  <a:cxn ang="0">
                    <a:pos x="185" y="2"/>
                  </a:cxn>
                  <a:cxn ang="0">
                    <a:pos x="197" y="7"/>
                  </a:cxn>
                  <a:cxn ang="0">
                    <a:pos x="197" y="5"/>
                  </a:cxn>
                </a:cxnLst>
                <a:rect l="0" t="0" r="r" b="b"/>
                <a:pathLst>
                  <a:path w="262" h="377">
                    <a:moveTo>
                      <a:pt x="197" y="5"/>
                    </a:moveTo>
                    <a:lnTo>
                      <a:pt x="209" y="13"/>
                    </a:lnTo>
                    <a:lnTo>
                      <a:pt x="221" y="22"/>
                    </a:lnTo>
                    <a:lnTo>
                      <a:pt x="233" y="34"/>
                    </a:lnTo>
                    <a:lnTo>
                      <a:pt x="241" y="47"/>
                    </a:lnTo>
                    <a:lnTo>
                      <a:pt x="248" y="63"/>
                    </a:lnTo>
                    <a:lnTo>
                      <a:pt x="255" y="80"/>
                    </a:lnTo>
                    <a:lnTo>
                      <a:pt x="258" y="100"/>
                    </a:lnTo>
                    <a:lnTo>
                      <a:pt x="259" y="120"/>
                    </a:lnTo>
                    <a:lnTo>
                      <a:pt x="261" y="142"/>
                    </a:lnTo>
                    <a:lnTo>
                      <a:pt x="258" y="166"/>
                    </a:lnTo>
                    <a:lnTo>
                      <a:pt x="255" y="188"/>
                    </a:lnTo>
                    <a:lnTo>
                      <a:pt x="248" y="210"/>
                    </a:lnTo>
                    <a:lnTo>
                      <a:pt x="241" y="231"/>
                    </a:lnTo>
                    <a:lnTo>
                      <a:pt x="232" y="253"/>
                    </a:lnTo>
                    <a:lnTo>
                      <a:pt x="220" y="275"/>
                    </a:lnTo>
                    <a:lnTo>
                      <a:pt x="209" y="294"/>
                    </a:lnTo>
                    <a:lnTo>
                      <a:pt x="195" y="310"/>
                    </a:lnTo>
                    <a:lnTo>
                      <a:pt x="182" y="327"/>
                    </a:lnTo>
                    <a:lnTo>
                      <a:pt x="168" y="341"/>
                    </a:lnTo>
                    <a:lnTo>
                      <a:pt x="151" y="353"/>
                    </a:lnTo>
                    <a:lnTo>
                      <a:pt x="136" y="363"/>
                    </a:lnTo>
                    <a:lnTo>
                      <a:pt x="120" y="369"/>
                    </a:lnTo>
                    <a:lnTo>
                      <a:pt x="105" y="373"/>
                    </a:lnTo>
                    <a:lnTo>
                      <a:pt x="90" y="376"/>
                    </a:lnTo>
                    <a:lnTo>
                      <a:pt x="74" y="373"/>
                    </a:lnTo>
                    <a:lnTo>
                      <a:pt x="63" y="368"/>
                    </a:lnTo>
                    <a:lnTo>
                      <a:pt x="47" y="362"/>
                    </a:lnTo>
                    <a:lnTo>
                      <a:pt x="36" y="354"/>
                    </a:lnTo>
                    <a:lnTo>
                      <a:pt x="26" y="341"/>
                    </a:lnTo>
                    <a:lnTo>
                      <a:pt x="17" y="327"/>
                    </a:lnTo>
                    <a:lnTo>
                      <a:pt x="10" y="310"/>
                    </a:lnTo>
                    <a:lnTo>
                      <a:pt x="6" y="294"/>
                    </a:lnTo>
                    <a:lnTo>
                      <a:pt x="2" y="274"/>
                    </a:lnTo>
                    <a:lnTo>
                      <a:pt x="0" y="253"/>
                    </a:lnTo>
                    <a:lnTo>
                      <a:pt x="2" y="232"/>
                    </a:lnTo>
                    <a:lnTo>
                      <a:pt x="2" y="210"/>
                    </a:lnTo>
                    <a:lnTo>
                      <a:pt x="6" y="187"/>
                    </a:lnTo>
                    <a:lnTo>
                      <a:pt x="13" y="164"/>
                    </a:lnTo>
                    <a:lnTo>
                      <a:pt x="19" y="142"/>
                    </a:lnTo>
                    <a:lnTo>
                      <a:pt x="28" y="119"/>
                    </a:lnTo>
                    <a:lnTo>
                      <a:pt x="39" y="100"/>
                    </a:lnTo>
                    <a:lnTo>
                      <a:pt x="51" y="81"/>
                    </a:lnTo>
                    <a:lnTo>
                      <a:pt x="63" y="63"/>
                    </a:lnTo>
                    <a:lnTo>
                      <a:pt x="78" y="47"/>
                    </a:lnTo>
                    <a:lnTo>
                      <a:pt x="93" y="33"/>
                    </a:lnTo>
                    <a:lnTo>
                      <a:pt x="109" y="22"/>
                    </a:lnTo>
                    <a:lnTo>
                      <a:pt x="124" y="13"/>
                    </a:lnTo>
                    <a:lnTo>
                      <a:pt x="139" y="7"/>
                    </a:lnTo>
                    <a:lnTo>
                      <a:pt x="154" y="2"/>
                    </a:lnTo>
                    <a:lnTo>
                      <a:pt x="170" y="0"/>
                    </a:lnTo>
                    <a:lnTo>
                      <a:pt x="185" y="2"/>
                    </a:lnTo>
                    <a:lnTo>
                      <a:pt x="197" y="7"/>
                    </a:lnTo>
                    <a:lnTo>
                      <a:pt x="197" y="5"/>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65" name="Freeform 117"/>
              <p:cNvSpPr>
                <a:spLocks/>
              </p:cNvSpPr>
              <p:nvPr/>
            </p:nvSpPr>
            <p:spPr bwMode="auto">
              <a:xfrm>
                <a:off x="1345" y="1328"/>
                <a:ext cx="395" cy="474"/>
              </a:xfrm>
              <a:custGeom>
                <a:avLst/>
                <a:gdLst/>
                <a:ahLst/>
                <a:cxnLst>
                  <a:cxn ang="0">
                    <a:pos x="0" y="363"/>
                  </a:cxn>
                  <a:cxn ang="0">
                    <a:pos x="287" y="473"/>
                  </a:cxn>
                  <a:cxn ang="0">
                    <a:pos x="427" y="112"/>
                  </a:cxn>
                  <a:cxn ang="0">
                    <a:pos x="135" y="0"/>
                  </a:cxn>
                  <a:cxn ang="0">
                    <a:pos x="0" y="363"/>
                  </a:cxn>
                </a:cxnLst>
                <a:rect l="0" t="0" r="r" b="b"/>
                <a:pathLst>
                  <a:path w="428" h="474">
                    <a:moveTo>
                      <a:pt x="0" y="363"/>
                    </a:moveTo>
                    <a:lnTo>
                      <a:pt x="287" y="473"/>
                    </a:lnTo>
                    <a:lnTo>
                      <a:pt x="427" y="112"/>
                    </a:lnTo>
                    <a:lnTo>
                      <a:pt x="135" y="0"/>
                    </a:lnTo>
                    <a:lnTo>
                      <a:pt x="0" y="363"/>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66" name="Freeform 118"/>
              <p:cNvSpPr>
                <a:spLocks/>
              </p:cNvSpPr>
              <p:nvPr/>
            </p:nvSpPr>
            <p:spPr bwMode="auto">
              <a:xfrm>
                <a:off x="1279" y="1331"/>
                <a:ext cx="237" cy="360"/>
              </a:xfrm>
              <a:custGeom>
                <a:avLst/>
                <a:gdLst/>
                <a:ahLst/>
                <a:cxnLst>
                  <a:cxn ang="0">
                    <a:pos x="191" y="4"/>
                  </a:cxn>
                  <a:cxn ang="0">
                    <a:pos x="204" y="11"/>
                  </a:cxn>
                  <a:cxn ang="0">
                    <a:pos x="215" y="20"/>
                  </a:cxn>
                  <a:cxn ang="0">
                    <a:pos x="227" y="31"/>
                  </a:cxn>
                  <a:cxn ang="0">
                    <a:pos x="236" y="43"/>
                  </a:cxn>
                  <a:cxn ang="0">
                    <a:pos x="243" y="60"/>
                  </a:cxn>
                  <a:cxn ang="0">
                    <a:pos x="248" y="77"/>
                  </a:cxn>
                  <a:cxn ang="0">
                    <a:pos x="254" y="97"/>
                  </a:cxn>
                  <a:cxn ang="0">
                    <a:pos x="256" y="115"/>
                  </a:cxn>
                  <a:cxn ang="0">
                    <a:pos x="256" y="136"/>
                  </a:cxn>
                  <a:cxn ang="0">
                    <a:pos x="254" y="159"/>
                  </a:cxn>
                  <a:cxn ang="0">
                    <a:pos x="251" y="180"/>
                  </a:cxn>
                  <a:cxn ang="0">
                    <a:pos x="246" y="201"/>
                  </a:cxn>
                  <a:cxn ang="0">
                    <a:pos x="239" y="223"/>
                  </a:cxn>
                  <a:cxn ang="0">
                    <a:pos x="228" y="243"/>
                  </a:cxn>
                  <a:cxn ang="0">
                    <a:pos x="218" y="263"/>
                  </a:cxn>
                  <a:cxn ang="0">
                    <a:pos x="207" y="281"/>
                  </a:cxn>
                  <a:cxn ang="0">
                    <a:pos x="195" y="299"/>
                  </a:cxn>
                  <a:cxn ang="0">
                    <a:pos x="181" y="314"/>
                  </a:cxn>
                  <a:cxn ang="0">
                    <a:pos x="166" y="327"/>
                  </a:cxn>
                  <a:cxn ang="0">
                    <a:pos x="151" y="337"/>
                  </a:cxn>
                  <a:cxn ang="0">
                    <a:pos x="136" y="347"/>
                  </a:cxn>
                  <a:cxn ang="0">
                    <a:pos x="120" y="352"/>
                  </a:cxn>
                  <a:cxn ang="0">
                    <a:pos x="104" y="356"/>
                  </a:cxn>
                  <a:cxn ang="0">
                    <a:pos x="90" y="359"/>
                  </a:cxn>
                  <a:cxn ang="0">
                    <a:pos x="75" y="356"/>
                  </a:cxn>
                  <a:cxn ang="0">
                    <a:pos x="62" y="351"/>
                  </a:cxn>
                  <a:cxn ang="0">
                    <a:pos x="47" y="344"/>
                  </a:cxn>
                  <a:cxn ang="0">
                    <a:pos x="38" y="336"/>
                  </a:cxn>
                  <a:cxn ang="0">
                    <a:pos x="27" y="325"/>
                  </a:cxn>
                  <a:cxn ang="0">
                    <a:pos x="17" y="312"/>
                  </a:cxn>
                  <a:cxn ang="0">
                    <a:pos x="11" y="296"/>
                  </a:cxn>
                  <a:cxn ang="0">
                    <a:pos x="6" y="279"/>
                  </a:cxn>
                  <a:cxn ang="0">
                    <a:pos x="2" y="260"/>
                  </a:cxn>
                  <a:cxn ang="0">
                    <a:pos x="0" y="239"/>
                  </a:cxn>
                  <a:cxn ang="0">
                    <a:pos x="0" y="219"/>
                  </a:cxn>
                  <a:cxn ang="0">
                    <a:pos x="2" y="198"/>
                  </a:cxn>
                  <a:cxn ang="0">
                    <a:pos x="4" y="177"/>
                  </a:cxn>
                  <a:cxn ang="0">
                    <a:pos x="9" y="154"/>
                  </a:cxn>
                  <a:cxn ang="0">
                    <a:pos x="17" y="133"/>
                  </a:cxn>
                  <a:cxn ang="0">
                    <a:pos x="25" y="113"/>
                  </a:cxn>
                  <a:cxn ang="0">
                    <a:pos x="36" y="92"/>
                  </a:cxn>
                  <a:cxn ang="0">
                    <a:pos x="47" y="74"/>
                  </a:cxn>
                  <a:cxn ang="0">
                    <a:pos x="61" y="58"/>
                  </a:cxn>
                  <a:cxn ang="0">
                    <a:pos x="73" y="43"/>
                  </a:cxn>
                  <a:cxn ang="0">
                    <a:pos x="88" y="29"/>
                  </a:cxn>
                  <a:cxn ang="0">
                    <a:pos x="104" y="18"/>
                  </a:cxn>
                  <a:cxn ang="0">
                    <a:pos x="120" y="10"/>
                  </a:cxn>
                  <a:cxn ang="0">
                    <a:pos x="134" y="4"/>
                  </a:cxn>
                  <a:cxn ang="0">
                    <a:pos x="149" y="0"/>
                  </a:cxn>
                  <a:cxn ang="0">
                    <a:pos x="166" y="0"/>
                  </a:cxn>
                  <a:cxn ang="0">
                    <a:pos x="180" y="2"/>
                  </a:cxn>
                  <a:cxn ang="0">
                    <a:pos x="191" y="5"/>
                  </a:cxn>
                  <a:cxn ang="0">
                    <a:pos x="191" y="4"/>
                  </a:cxn>
                </a:cxnLst>
                <a:rect l="0" t="0" r="r" b="b"/>
                <a:pathLst>
                  <a:path w="257" h="360">
                    <a:moveTo>
                      <a:pt x="191" y="4"/>
                    </a:moveTo>
                    <a:lnTo>
                      <a:pt x="204" y="11"/>
                    </a:lnTo>
                    <a:lnTo>
                      <a:pt x="215" y="20"/>
                    </a:lnTo>
                    <a:lnTo>
                      <a:pt x="227" y="31"/>
                    </a:lnTo>
                    <a:lnTo>
                      <a:pt x="236" y="43"/>
                    </a:lnTo>
                    <a:lnTo>
                      <a:pt x="243" y="60"/>
                    </a:lnTo>
                    <a:lnTo>
                      <a:pt x="248" y="77"/>
                    </a:lnTo>
                    <a:lnTo>
                      <a:pt x="254" y="97"/>
                    </a:lnTo>
                    <a:lnTo>
                      <a:pt x="256" y="115"/>
                    </a:lnTo>
                    <a:lnTo>
                      <a:pt x="256" y="136"/>
                    </a:lnTo>
                    <a:lnTo>
                      <a:pt x="254" y="159"/>
                    </a:lnTo>
                    <a:lnTo>
                      <a:pt x="251" y="180"/>
                    </a:lnTo>
                    <a:lnTo>
                      <a:pt x="246" y="201"/>
                    </a:lnTo>
                    <a:lnTo>
                      <a:pt x="239" y="223"/>
                    </a:lnTo>
                    <a:lnTo>
                      <a:pt x="228" y="243"/>
                    </a:lnTo>
                    <a:lnTo>
                      <a:pt x="218" y="263"/>
                    </a:lnTo>
                    <a:lnTo>
                      <a:pt x="207" y="281"/>
                    </a:lnTo>
                    <a:lnTo>
                      <a:pt x="195" y="299"/>
                    </a:lnTo>
                    <a:lnTo>
                      <a:pt x="181" y="314"/>
                    </a:lnTo>
                    <a:lnTo>
                      <a:pt x="166" y="327"/>
                    </a:lnTo>
                    <a:lnTo>
                      <a:pt x="151" y="337"/>
                    </a:lnTo>
                    <a:lnTo>
                      <a:pt x="136" y="347"/>
                    </a:lnTo>
                    <a:lnTo>
                      <a:pt x="120" y="352"/>
                    </a:lnTo>
                    <a:lnTo>
                      <a:pt x="104" y="356"/>
                    </a:lnTo>
                    <a:lnTo>
                      <a:pt x="90" y="359"/>
                    </a:lnTo>
                    <a:lnTo>
                      <a:pt x="75" y="356"/>
                    </a:lnTo>
                    <a:lnTo>
                      <a:pt x="62" y="351"/>
                    </a:lnTo>
                    <a:lnTo>
                      <a:pt x="47" y="344"/>
                    </a:lnTo>
                    <a:lnTo>
                      <a:pt x="38" y="336"/>
                    </a:lnTo>
                    <a:lnTo>
                      <a:pt x="27" y="325"/>
                    </a:lnTo>
                    <a:lnTo>
                      <a:pt x="17" y="312"/>
                    </a:lnTo>
                    <a:lnTo>
                      <a:pt x="11" y="296"/>
                    </a:lnTo>
                    <a:lnTo>
                      <a:pt x="6" y="279"/>
                    </a:lnTo>
                    <a:lnTo>
                      <a:pt x="2" y="260"/>
                    </a:lnTo>
                    <a:lnTo>
                      <a:pt x="0" y="239"/>
                    </a:lnTo>
                    <a:lnTo>
                      <a:pt x="0" y="219"/>
                    </a:lnTo>
                    <a:lnTo>
                      <a:pt x="2" y="198"/>
                    </a:lnTo>
                    <a:lnTo>
                      <a:pt x="4" y="177"/>
                    </a:lnTo>
                    <a:lnTo>
                      <a:pt x="9" y="154"/>
                    </a:lnTo>
                    <a:lnTo>
                      <a:pt x="17" y="133"/>
                    </a:lnTo>
                    <a:lnTo>
                      <a:pt x="25" y="113"/>
                    </a:lnTo>
                    <a:lnTo>
                      <a:pt x="36" y="92"/>
                    </a:lnTo>
                    <a:lnTo>
                      <a:pt x="47" y="74"/>
                    </a:lnTo>
                    <a:lnTo>
                      <a:pt x="61" y="58"/>
                    </a:lnTo>
                    <a:lnTo>
                      <a:pt x="73" y="43"/>
                    </a:lnTo>
                    <a:lnTo>
                      <a:pt x="88" y="29"/>
                    </a:lnTo>
                    <a:lnTo>
                      <a:pt x="104" y="18"/>
                    </a:lnTo>
                    <a:lnTo>
                      <a:pt x="120" y="10"/>
                    </a:lnTo>
                    <a:lnTo>
                      <a:pt x="134" y="4"/>
                    </a:lnTo>
                    <a:lnTo>
                      <a:pt x="149" y="0"/>
                    </a:lnTo>
                    <a:lnTo>
                      <a:pt x="166" y="0"/>
                    </a:lnTo>
                    <a:lnTo>
                      <a:pt x="180" y="2"/>
                    </a:lnTo>
                    <a:lnTo>
                      <a:pt x="191" y="5"/>
                    </a:lnTo>
                    <a:lnTo>
                      <a:pt x="191" y="4"/>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67" name="Freeform 119"/>
              <p:cNvSpPr>
                <a:spLocks/>
              </p:cNvSpPr>
              <p:nvPr/>
            </p:nvSpPr>
            <p:spPr bwMode="auto">
              <a:xfrm>
                <a:off x="1348" y="1339"/>
                <a:ext cx="387" cy="459"/>
              </a:xfrm>
              <a:custGeom>
                <a:avLst/>
                <a:gdLst/>
                <a:ahLst/>
                <a:cxnLst>
                  <a:cxn ang="0">
                    <a:pos x="0" y="348"/>
                  </a:cxn>
                  <a:cxn ang="0">
                    <a:pos x="286" y="458"/>
                  </a:cxn>
                  <a:cxn ang="0">
                    <a:pos x="418" y="112"/>
                  </a:cxn>
                  <a:cxn ang="0">
                    <a:pos x="129" y="0"/>
                  </a:cxn>
                  <a:cxn ang="0">
                    <a:pos x="0" y="348"/>
                  </a:cxn>
                </a:cxnLst>
                <a:rect l="0" t="0" r="r" b="b"/>
                <a:pathLst>
                  <a:path w="419" h="459">
                    <a:moveTo>
                      <a:pt x="0" y="348"/>
                    </a:moveTo>
                    <a:lnTo>
                      <a:pt x="286" y="458"/>
                    </a:lnTo>
                    <a:lnTo>
                      <a:pt x="418" y="112"/>
                    </a:lnTo>
                    <a:lnTo>
                      <a:pt x="129" y="0"/>
                    </a:lnTo>
                    <a:lnTo>
                      <a:pt x="0" y="348"/>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68" name="Freeform 120"/>
              <p:cNvSpPr>
                <a:spLocks/>
              </p:cNvSpPr>
              <p:nvPr/>
            </p:nvSpPr>
            <p:spPr bwMode="auto">
              <a:xfrm>
                <a:off x="1279" y="1341"/>
                <a:ext cx="235" cy="344"/>
              </a:xfrm>
              <a:custGeom>
                <a:avLst/>
                <a:gdLst/>
                <a:ahLst/>
                <a:cxnLst>
                  <a:cxn ang="0">
                    <a:pos x="187" y="6"/>
                  </a:cxn>
                  <a:cxn ang="0">
                    <a:pos x="200" y="13"/>
                  </a:cxn>
                  <a:cxn ang="0">
                    <a:pos x="211" y="22"/>
                  </a:cxn>
                  <a:cxn ang="0">
                    <a:pos x="224" y="32"/>
                  </a:cxn>
                  <a:cxn ang="0">
                    <a:pos x="233" y="46"/>
                  </a:cxn>
                  <a:cxn ang="0">
                    <a:pos x="239" y="61"/>
                  </a:cxn>
                  <a:cxn ang="0">
                    <a:pos x="246" y="77"/>
                  </a:cxn>
                  <a:cxn ang="0">
                    <a:pos x="251" y="95"/>
                  </a:cxn>
                  <a:cxn ang="0">
                    <a:pos x="253" y="113"/>
                  </a:cxn>
                  <a:cxn ang="0">
                    <a:pos x="254" y="134"/>
                  </a:cxn>
                  <a:cxn ang="0">
                    <a:pos x="253" y="155"/>
                  </a:cxn>
                  <a:cxn ang="0">
                    <a:pos x="248" y="176"/>
                  </a:cxn>
                  <a:cxn ang="0">
                    <a:pos x="245" y="195"/>
                  </a:cxn>
                  <a:cxn ang="0">
                    <a:pos x="237" y="216"/>
                  </a:cxn>
                  <a:cxn ang="0">
                    <a:pos x="230" y="237"/>
                  </a:cxn>
                  <a:cxn ang="0">
                    <a:pos x="218" y="255"/>
                  </a:cxn>
                  <a:cxn ang="0">
                    <a:pos x="207" y="272"/>
                  </a:cxn>
                  <a:cxn ang="0">
                    <a:pos x="195" y="287"/>
                  </a:cxn>
                  <a:cxn ang="0">
                    <a:pos x="182" y="302"/>
                  </a:cxn>
                  <a:cxn ang="0">
                    <a:pos x="168" y="315"/>
                  </a:cxn>
                  <a:cxn ang="0">
                    <a:pos x="152" y="325"/>
                  </a:cxn>
                  <a:cxn ang="0">
                    <a:pos x="137" y="333"/>
                  </a:cxn>
                  <a:cxn ang="0">
                    <a:pos x="123" y="340"/>
                  </a:cxn>
                  <a:cxn ang="0">
                    <a:pos x="108" y="343"/>
                  </a:cxn>
                  <a:cxn ang="0">
                    <a:pos x="93" y="343"/>
                  </a:cxn>
                  <a:cxn ang="0">
                    <a:pos x="78" y="342"/>
                  </a:cxn>
                  <a:cxn ang="0">
                    <a:pos x="64" y="337"/>
                  </a:cxn>
                  <a:cxn ang="0">
                    <a:pos x="52" y="332"/>
                  </a:cxn>
                  <a:cxn ang="0">
                    <a:pos x="40" y="322"/>
                  </a:cxn>
                  <a:cxn ang="0">
                    <a:pos x="30" y="310"/>
                  </a:cxn>
                  <a:cxn ang="0">
                    <a:pos x="21" y="298"/>
                  </a:cxn>
                  <a:cxn ang="0">
                    <a:pos x="14" y="283"/>
                  </a:cxn>
                  <a:cxn ang="0">
                    <a:pos x="8" y="267"/>
                  </a:cxn>
                  <a:cxn ang="0">
                    <a:pos x="3" y="249"/>
                  </a:cxn>
                  <a:cxn ang="0">
                    <a:pos x="0" y="229"/>
                  </a:cxn>
                  <a:cxn ang="0">
                    <a:pos x="0" y="209"/>
                  </a:cxn>
                  <a:cxn ang="0">
                    <a:pos x="2" y="189"/>
                  </a:cxn>
                  <a:cxn ang="0">
                    <a:pos x="5" y="168"/>
                  </a:cxn>
                  <a:cxn ang="0">
                    <a:pos x="11" y="147"/>
                  </a:cxn>
                  <a:cxn ang="0">
                    <a:pos x="17" y="128"/>
                  </a:cxn>
                  <a:cxn ang="0">
                    <a:pos x="24" y="107"/>
                  </a:cxn>
                  <a:cxn ang="0">
                    <a:pos x="34" y="88"/>
                  </a:cxn>
                  <a:cxn ang="0">
                    <a:pos x="46" y="71"/>
                  </a:cxn>
                  <a:cxn ang="0">
                    <a:pos x="58" y="56"/>
                  </a:cxn>
                  <a:cxn ang="0">
                    <a:pos x="72" y="40"/>
                  </a:cxn>
                  <a:cxn ang="0">
                    <a:pos x="87" y="28"/>
                  </a:cxn>
                  <a:cxn ang="0">
                    <a:pos x="102" y="19"/>
                  </a:cxn>
                  <a:cxn ang="0">
                    <a:pos x="116" y="11"/>
                  </a:cxn>
                  <a:cxn ang="0">
                    <a:pos x="131" y="4"/>
                  </a:cxn>
                  <a:cxn ang="0">
                    <a:pos x="146" y="1"/>
                  </a:cxn>
                  <a:cxn ang="0">
                    <a:pos x="161" y="0"/>
                  </a:cxn>
                  <a:cxn ang="0">
                    <a:pos x="177" y="3"/>
                  </a:cxn>
                  <a:cxn ang="0">
                    <a:pos x="186" y="7"/>
                  </a:cxn>
                  <a:cxn ang="0">
                    <a:pos x="187" y="6"/>
                  </a:cxn>
                </a:cxnLst>
                <a:rect l="0" t="0" r="r" b="b"/>
                <a:pathLst>
                  <a:path w="255" h="344">
                    <a:moveTo>
                      <a:pt x="187" y="6"/>
                    </a:moveTo>
                    <a:lnTo>
                      <a:pt x="200" y="13"/>
                    </a:lnTo>
                    <a:lnTo>
                      <a:pt x="211" y="22"/>
                    </a:lnTo>
                    <a:lnTo>
                      <a:pt x="224" y="32"/>
                    </a:lnTo>
                    <a:lnTo>
                      <a:pt x="233" y="46"/>
                    </a:lnTo>
                    <a:lnTo>
                      <a:pt x="239" y="61"/>
                    </a:lnTo>
                    <a:lnTo>
                      <a:pt x="246" y="77"/>
                    </a:lnTo>
                    <a:lnTo>
                      <a:pt x="251" y="95"/>
                    </a:lnTo>
                    <a:lnTo>
                      <a:pt x="253" y="113"/>
                    </a:lnTo>
                    <a:lnTo>
                      <a:pt x="254" y="134"/>
                    </a:lnTo>
                    <a:lnTo>
                      <a:pt x="253" y="155"/>
                    </a:lnTo>
                    <a:lnTo>
                      <a:pt x="248" y="176"/>
                    </a:lnTo>
                    <a:lnTo>
                      <a:pt x="245" y="195"/>
                    </a:lnTo>
                    <a:lnTo>
                      <a:pt x="237" y="216"/>
                    </a:lnTo>
                    <a:lnTo>
                      <a:pt x="230" y="237"/>
                    </a:lnTo>
                    <a:lnTo>
                      <a:pt x="218" y="255"/>
                    </a:lnTo>
                    <a:lnTo>
                      <a:pt x="207" y="272"/>
                    </a:lnTo>
                    <a:lnTo>
                      <a:pt x="195" y="287"/>
                    </a:lnTo>
                    <a:lnTo>
                      <a:pt x="182" y="302"/>
                    </a:lnTo>
                    <a:lnTo>
                      <a:pt x="168" y="315"/>
                    </a:lnTo>
                    <a:lnTo>
                      <a:pt x="152" y="325"/>
                    </a:lnTo>
                    <a:lnTo>
                      <a:pt x="137" y="333"/>
                    </a:lnTo>
                    <a:lnTo>
                      <a:pt x="123" y="340"/>
                    </a:lnTo>
                    <a:lnTo>
                      <a:pt x="108" y="343"/>
                    </a:lnTo>
                    <a:lnTo>
                      <a:pt x="93" y="343"/>
                    </a:lnTo>
                    <a:lnTo>
                      <a:pt x="78" y="342"/>
                    </a:lnTo>
                    <a:lnTo>
                      <a:pt x="64" y="337"/>
                    </a:lnTo>
                    <a:lnTo>
                      <a:pt x="52" y="332"/>
                    </a:lnTo>
                    <a:lnTo>
                      <a:pt x="40" y="322"/>
                    </a:lnTo>
                    <a:lnTo>
                      <a:pt x="30" y="310"/>
                    </a:lnTo>
                    <a:lnTo>
                      <a:pt x="21" y="298"/>
                    </a:lnTo>
                    <a:lnTo>
                      <a:pt x="14" y="283"/>
                    </a:lnTo>
                    <a:lnTo>
                      <a:pt x="8" y="267"/>
                    </a:lnTo>
                    <a:lnTo>
                      <a:pt x="3" y="249"/>
                    </a:lnTo>
                    <a:lnTo>
                      <a:pt x="0" y="229"/>
                    </a:lnTo>
                    <a:lnTo>
                      <a:pt x="0" y="209"/>
                    </a:lnTo>
                    <a:lnTo>
                      <a:pt x="2" y="189"/>
                    </a:lnTo>
                    <a:lnTo>
                      <a:pt x="5" y="168"/>
                    </a:lnTo>
                    <a:lnTo>
                      <a:pt x="11" y="147"/>
                    </a:lnTo>
                    <a:lnTo>
                      <a:pt x="17" y="128"/>
                    </a:lnTo>
                    <a:lnTo>
                      <a:pt x="24" y="107"/>
                    </a:lnTo>
                    <a:lnTo>
                      <a:pt x="34" y="88"/>
                    </a:lnTo>
                    <a:lnTo>
                      <a:pt x="46" y="71"/>
                    </a:lnTo>
                    <a:lnTo>
                      <a:pt x="58" y="56"/>
                    </a:lnTo>
                    <a:lnTo>
                      <a:pt x="72" y="40"/>
                    </a:lnTo>
                    <a:lnTo>
                      <a:pt x="87" y="28"/>
                    </a:lnTo>
                    <a:lnTo>
                      <a:pt x="102" y="19"/>
                    </a:lnTo>
                    <a:lnTo>
                      <a:pt x="116" y="11"/>
                    </a:lnTo>
                    <a:lnTo>
                      <a:pt x="131" y="4"/>
                    </a:lnTo>
                    <a:lnTo>
                      <a:pt x="146" y="1"/>
                    </a:lnTo>
                    <a:lnTo>
                      <a:pt x="161" y="0"/>
                    </a:lnTo>
                    <a:lnTo>
                      <a:pt x="177" y="3"/>
                    </a:lnTo>
                    <a:lnTo>
                      <a:pt x="186" y="7"/>
                    </a:lnTo>
                    <a:lnTo>
                      <a:pt x="187" y="6"/>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69" name="Freeform 121"/>
              <p:cNvSpPr>
                <a:spLocks/>
              </p:cNvSpPr>
              <p:nvPr/>
            </p:nvSpPr>
            <p:spPr bwMode="auto">
              <a:xfrm>
                <a:off x="1351" y="1352"/>
                <a:ext cx="381" cy="441"/>
              </a:xfrm>
              <a:custGeom>
                <a:avLst/>
                <a:gdLst/>
                <a:ahLst/>
                <a:cxnLst>
                  <a:cxn ang="0">
                    <a:pos x="0" y="331"/>
                  </a:cxn>
                  <a:cxn ang="0">
                    <a:pos x="286" y="440"/>
                  </a:cxn>
                  <a:cxn ang="0">
                    <a:pos x="412" y="111"/>
                  </a:cxn>
                  <a:cxn ang="0">
                    <a:pos x="121" y="0"/>
                  </a:cxn>
                  <a:cxn ang="0">
                    <a:pos x="0" y="331"/>
                  </a:cxn>
                </a:cxnLst>
                <a:rect l="0" t="0" r="r" b="b"/>
                <a:pathLst>
                  <a:path w="413" h="441">
                    <a:moveTo>
                      <a:pt x="0" y="331"/>
                    </a:moveTo>
                    <a:lnTo>
                      <a:pt x="286" y="440"/>
                    </a:lnTo>
                    <a:lnTo>
                      <a:pt x="412" y="111"/>
                    </a:lnTo>
                    <a:lnTo>
                      <a:pt x="121" y="0"/>
                    </a:lnTo>
                    <a:lnTo>
                      <a:pt x="0" y="331"/>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70" name="Freeform 122"/>
              <p:cNvSpPr>
                <a:spLocks/>
              </p:cNvSpPr>
              <p:nvPr/>
            </p:nvSpPr>
            <p:spPr bwMode="auto">
              <a:xfrm>
                <a:off x="1281" y="1354"/>
                <a:ext cx="230" cy="328"/>
              </a:xfrm>
              <a:custGeom>
                <a:avLst/>
                <a:gdLst/>
                <a:ahLst/>
                <a:cxnLst>
                  <a:cxn ang="0">
                    <a:pos x="181" y="4"/>
                  </a:cxn>
                  <a:cxn ang="0">
                    <a:pos x="194" y="12"/>
                  </a:cxn>
                  <a:cxn ang="0">
                    <a:pos x="207" y="20"/>
                  </a:cxn>
                  <a:cxn ang="0">
                    <a:pos x="217" y="31"/>
                  </a:cxn>
                  <a:cxn ang="0">
                    <a:pos x="228" y="43"/>
                  </a:cxn>
                  <a:cxn ang="0">
                    <a:pos x="235" y="57"/>
                  </a:cxn>
                  <a:cxn ang="0">
                    <a:pos x="241" y="74"/>
                  </a:cxn>
                  <a:cxn ang="0">
                    <a:pos x="245" y="91"/>
                  </a:cxn>
                  <a:cxn ang="0">
                    <a:pos x="249" y="109"/>
                  </a:cxn>
                  <a:cxn ang="0">
                    <a:pos x="249" y="128"/>
                  </a:cxn>
                  <a:cxn ang="0">
                    <a:pos x="248" y="148"/>
                  </a:cxn>
                  <a:cxn ang="0">
                    <a:pos x="245" y="168"/>
                  </a:cxn>
                  <a:cxn ang="0">
                    <a:pos x="241" y="188"/>
                  </a:cxn>
                  <a:cxn ang="0">
                    <a:pos x="234" y="207"/>
                  </a:cxn>
                  <a:cxn ang="0">
                    <a:pos x="226" y="225"/>
                  </a:cxn>
                  <a:cxn ang="0">
                    <a:pos x="216" y="243"/>
                  </a:cxn>
                  <a:cxn ang="0">
                    <a:pos x="205" y="260"/>
                  </a:cxn>
                  <a:cxn ang="0">
                    <a:pos x="194" y="274"/>
                  </a:cxn>
                  <a:cxn ang="0">
                    <a:pos x="181" y="289"/>
                  </a:cxn>
                  <a:cxn ang="0">
                    <a:pos x="166" y="301"/>
                  </a:cxn>
                  <a:cxn ang="0">
                    <a:pos x="152" y="309"/>
                  </a:cxn>
                  <a:cxn ang="0">
                    <a:pos x="138" y="318"/>
                  </a:cxn>
                  <a:cxn ang="0">
                    <a:pos x="123" y="323"/>
                  </a:cxn>
                  <a:cxn ang="0">
                    <a:pos x="109" y="326"/>
                  </a:cxn>
                  <a:cxn ang="0">
                    <a:pos x="94" y="327"/>
                  </a:cxn>
                  <a:cxn ang="0">
                    <a:pos x="79" y="325"/>
                  </a:cxn>
                  <a:cxn ang="0">
                    <a:pos x="65" y="320"/>
                  </a:cxn>
                  <a:cxn ang="0">
                    <a:pos x="53" y="314"/>
                  </a:cxn>
                  <a:cxn ang="0">
                    <a:pos x="41" y="306"/>
                  </a:cxn>
                  <a:cxn ang="0">
                    <a:pos x="30" y="295"/>
                  </a:cxn>
                  <a:cxn ang="0">
                    <a:pos x="22" y="282"/>
                  </a:cxn>
                  <a:cxn ang="0">
                    <a:pos x="14" y="267"/>
                  </a:cxn>
                  <a:cxn ang="0">
                    <a:pos x="9" y="251"/>
                  </a:cxn>
                  <a:cxn ang="0">
                    <a:pos x="3" y="233"/>
                  </a:cxn>
                  <a:cxn ang="0">
                    <a:pos x="0" y="216"/>
                  </a:cxn>
                  <a:cxn ang="0">
                    <a:pos x="0" y="196"/>
                  </a:cxn>
                  <a:cxn ang="0">
                    <a:pos x="1" y="177"/>
                  </a:cxn>
                  <a:cxn ang="0">
                    <a:pos x="4" y="157"/>
                  </a:cxn>
                  <a:cxn ang="0">
                    <a:pos x="7" y="137"/>
                  </a:cxn>
                  <a:cxn ang="0">
                    <a:pos x="15" y="119"/>
                  </a:cxn>
                  <a:cxn ang="0">
                    <a:pos x="22" y="98"/>
                  </a:cxn>
                  <a:cxn ang="0">
                    <a:pos x="32" y="82"/>
                  </a:cxn>
                  <a:cxn ang="0">
                    <a:pos x="42" y="66"/>
                  </a:cxn>
                  <a:cxn ang="0">
                    <a:pos x="54" y="50"/>
                  </a:cxn>
                  <a:cxn ang="0">
                    <a:pos x="68" y="36"/>
                  </a:cxn>
                  <a:cxn ang="0">
                    <a:pos x="82" y="25"/>
                  </a:cxn>
                  <a:cxn ang="0">
                    <a:pos x="95" y="16"/>
                  </a:cxn>
                  <a:cxn ang="0">
                    <a:pos x="111" y="8"/>
                  </a:cxn>
                  <a:cxn ang="0">
                    <a:pos x="125" y="3"/>
                  </a:cxn>
                  <a:cxn ang="0">
                    <a:pos x="141" y="0"/>
                  </a:cxn>
                  <a:cxn ang="0">
                    <a:pos x="156" y="0"/>
                  </a:cxn>
                  <a:cxn ang="0">
                    <a:pos x="171" y="2"/>
                  </a:cxn>
                  <a:cxn ang="0">
                    <a:pos x="181" y="6"/>
                  </a:cxn>
                  <a:cxn ang="0">
                    <a:pos x="181" y="4"/>
                  </a:cxn>
                </a:cxnLst>
                <a:rect l="0" t="0" r="r" b="b"/>
                <a:pathLst>
                  <a:path w="250" h="328">
                    <a:moveTo>
                      <a:pt x="181" y="4"/>
                    </a:moveTo>
                    <a:lnTo>
                      <a:pt x="194" y="12"/>
                    </a:lnTo>
                    <a:lnTo>
                      <a:pt x="207" y="20"/>
                    </a:lnTo>
                    <a:lnTo>
                      <a:pt x="217" y="31"/>
                    </a:lnTo>
                    <a:lnTo>
                      <a:pt x="228" y="43"/>
                    </a:lnTo>
                    <a:lnTo>
                      <a:pt x="235" y="57"/>
                    </a:lnTo>
                    <a:lnTo>
                      <a:pt x="241" y="74"/>
                    </a:lnTo>
                    <a:lnTo>
                      <a:pt x="245" y="91"/>
                    </a:lnTo>
                    <a:lnTo>
                      <a:pt x="249" y="109"/>
                    </a:lnTo>
                    <a:lnTo>
                      <a:pt x="249" y="128"/>
                    </a:lnTo>
                    <a:lnTo>
                      <a:pt x="248" y="148"/>
                    </a:lnTo>
                    <a:lnTo>
                      <a:pt x="245" y="168"/>
                    </a:lnTo>
                    <a:lnTo>
                      <a:pt x="241" y="188"/>
                    </a:lnTo>
                    <a:lnTo>
                      <a:pt x="234" y="207"/>
                    </a:lnTo>
                    <a:lnTo>
                      <a:pt x="226" y="225"/>
                    </a:lnTo>
                    <a:lnTo>
                      <a:pt x="216" y="243"/>
                    </a:lnTo>
                    <a:lnTo>
                      <a:pt x="205" y="260"/>
                    </a:lnTo>
                    <a:lnTo>
                      <a:pt x="194" y="274"/>
                    </a:lnTo>
                    <a:lnTo>
                      <a:pt x="181" y="289"/>
                    </a:lnTo>
                    <a:lnTo>
                      <a:pt x="166" y="301"/>
                    </a:lnTo>
                    <a:lnTo>
                      <a:pt x="152" y="309"/>
                    </a:lnTo>
                    <a:lnTo>
                      <a:pt x="138" y="318"/>
                    </a:lnTo>
                    <a:lnTo>
                      <a:pt x="123" y="323"/>
                    </a:lnTo>
                    <a:lnTo>
                      <a:pt x="109" y="326"/>
                    </a:lnTo>
                    <a:lnTo>
                      <a:pt x="94" y="327"/>
                    </a:lnTo>
                    <a:lnTo>
                      <a:pt x="79" y="325"/>
                    </a:lnTo>
                    <a:lnTo>
                      <a:pt x="65" y="320"/>
                    </a:lnTo>
                    <a:lnTo>
                      <a:pt x="53" y="314"/>
                    </a:lnTo>
                    <a:lnTo>
                      <a:pt x="41" y="306"/>
                    </a:lnTo>
                    <a:lnTo>
                      <a:pt x="30" y="295"/>
                    </a:lnTo>
                    <a:lnTo>
                      <a:pt x="22" y="282"/>
                    </a:lnTo>
                    <a:lnTo>
                      <a:pt x="14" y="267"/>
                    </a:lnTo>
                    <a:lnTo>
                      <a:pt x="9" y="251"/>
                    </a:lnTo>
                    <a:lnTo>
                      <a:pt x="3" y="233"/>
                    </a:lnTo>
                    <a:lnTo>
                      <a:pt x="0" y="216"/>
                    </a:lnTo>
                    <a:lnTo>
                      <a:pt x="0" y="196"/>
                    </a:lnTo>
                    <a:lnTo>
                      <a:pt x="1" y="177"/>
                    </a:lnTo>
                    <a:lnTo>
                      <a:pt x="4" y="157"/>
                    </a:lnTo>
                    <a:lnTo>
                      <a:pt x="7" y="137"/>
                    </a:lnTo>
                    <a:lnTo>
                      <a:pt x="15" y="119"/>
                    </a:lnTo>
                    <a:lnTo>
                      <a:pt x="22" y="98"/>
                    </a:lnTo>
                    <a:lnTo>
                      <a:pt x="32" y="82"/>
                    </a:lnTo>
                    <a:lnTo>
                      <a:pt x="42" y="66"/>
                    </a:lnTo>
                    <a:lnTo>
                      <a:pt x="54" y="50"/>
                    </a:lnTo>
                    <a:lnTo>
                      <a:pt x="68" y="36"/>
                    </a:lnTo>
                    <a:lnTo>
                      <a:pt x="82" y="25"/>
                    </a:lnTo>
                    <a:lnTo>
                      <a:pt x="95" y="16"/>
                    </a:lnTo>
                    <a:lnTo>
                      <a:pt x="111" y="8"/>
                    </a:lnTo>
                    <a:lnTo>
                      <a:pt x="125" y="3"/>
                    </a:lnTo>
                    <a:lnTo>
                      <a:pt x="141" y="0"/>
                    </a:lnTo>
                    <a:lnTo>
                      <a:pt x="156" y="0"/>
                    </a:lnTo>
                    <a:lnTo>
                      <a:pt x="171" y="2"/>
                    </a:lnTo>
                    <a:lnTo>
                      <a:pt x="181" y="6"/>
                    </a:lnTo>
                    <a:lnTo>
                      <a:pt x="181" y="4"/>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71" name="Freeform 123"/>
              <p:cNvSpPr>
                <a:spLocks/>
              </p:cNvSpPr>
              <p:nvPr/>
            </p:nvSpPr>
            <p:spPr bwMode="auto">
              <a:xfrm>
                <a:off x="1354" y="1363"/>
                <a:ext cx="373" cy="426"/>
              </a:xfrm>
              <a:custGeom>
                <a:avLst/>
                <a:gdLst/>
                <a:ahLst/>
                <a:cxnLst>
                  <a:cxn ang="0">
                    <a:pos x="0" y="316"/>
                  </a:cxn>
                  <a:cxn ang="0">
                    <a:pos x="284" y="425"/>
                  </a:cxn>
                  <a:cxn ang="0">
                    <a:pos x="404" y="111"/>
                  </a:cxn>
                  <a:cxn ang="0">
                    <a:pos x="114" y="0"/>
                  </a:cxn>
                  <a:cxn ang="0">
                    <a:pos x="0" y="316"/>
                  </a:cxn>
                </a:cxnLst>
                <a:rect l="0" t="0" r="r" b="b"/>
                <a:pathLst>
                  <a:path w="405" h="426">
                    <a:moveTo>
                      <a:pt x="0" y="316"/>
                    </a:moveTo>
                    <a:lnTo>
                      <a:pt x="284" y="425"/>
                    </a:lnTo>
                    <a:lnTo>
                      <a:pt x="404" y="111"/>
                    </a:lnTo>
                    <a:lnTo>
                      <a:pt x="114" y="0"/>
                    </a:lnTo>
                    <a:lnTo>
                      <a:pt x="0" y="316"/>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72" name="Freeform 124"/>
              <p:cNvSpPr>
                <a:spLocks/>
              </p:cNvSpPr>
              <p:nvPr/>
            </p:nvSpPr>
            <p:spPr bwMode="auto">
              <a:xfrm>
                <a:off x="1282" y="1365"/>
                <a:ext cx="228" cy="313"/>
              </a:xfrm>
              <a:custGeom>
                <a:avLst/>
                <a:gdLst/>
                <a:ahLst/>
                <a:cxnLst>
                  <a:cxn ang="0">
                    <a:pos x="177" y="6"/>
                  </a:cxn>
                  <a:cxn ang="0">
                    <a:pos x="188" y="12"/>
                  </a:cxn>
                  <a:cxn ang="0">
                    <a:pos x="200" y="20"/>
                  </a:cxn>
                  <a:cxn ang="0">
                    <a:pos x="211" y="31"/>
                  </a:cxn>
                  <a:cxn ang="0">
                    <a:pos x="220" y="43"/>
                  </a:cxn>
                  <a:cxn ang="0">
                    <a:pos x="229" y="56"/>
                  </a:cxn>
                  <a:cxn ang="0">
                    <a:pos x="237" y="72"/>
                  </a:cxn>
                  <a:cxn ang="0">
                    <a:pos x="241" y="88"/>
                  </a:cxn>
                  <a:cxn ang="0">
                    <a:pos x="243" y="106"/>
                  </a:cxn>
                  <a:cxn ang="0">
                    <a:pos x="246" y="125"/>
                  </a:cxn>
                  <a:cxn ang="0">
                    <a:pos x="243" y="143"/>
                  </a:cxn>
                  <a:cxn ang="0">
                    <a:pos x="241" y="163"/>
                  </a:cxn>
                  <a:cxn ang="0">
                    <a:pos x="238" y="181"/>
                  </a:cxn>
                  <a:cxn ang="0">
                    <a:pos x="232" y="199"/>
                  </a:cxn>
                  <a:cxn ang="0">
                    <a:pos x="224" y="218"/>
                  </a:cxn>
                  <a:cxn ang="0">
                    <a:pos x="214" y="234"/>
                  </a:cxn>
                  <a:cxn ang="0">
                    <a:pos x="205" y="250"/>
                  </a:cxn>
                  <a:cxn ang="0">
                    <a:pos x="192" y="263"/>
                  </a:cxn>
                  <a:cxn ang="0">
                    <a:pos x="180" y="277"/>
                  </a:cxn>
                  <a:cxn ang="0">
                    <a:pos x="168" y="288"/>
                  </a:cxn>
                  <a:cxn ang="0">
                    <a:pos x="151" y="296"/>
                  </a:cxn>
                  <a:cxn ang="0">
                    <a:pos x="139" y="303"/>
                  </a:cxn>
                  <a:cxn ang="0">
                    <a:pos x="123" y="309"/>
                  </a:cxn>
                  <a:cxn ang="0">
                    <a:pos x="109" y="310"/>
                  </a:cxn>
                  <a:cxn ang="0">
                    <a:pos x="93" y="312"/>
                  </a:cxn>
                  <a:cxn ang="0">
                    <a:pos x="80" y="309"/>
                  </a:cxn>
                  <a:cxn ang="0">
                    <a:pos x="67" y="306"/>
                  </a:cxn>
                  <a:cxn ang="0">
                    <a:pos x="52" y="298"/>
                  </a:cxn>
                  <a:cxn ang="0">
                    <a:pos x="41" y="290"/>
                  </a:cxn>
                  <a:cxn ang="0">
                    <a:pos x="31" y="280"/>
                  </a:cxn>
                  <a:cxn ang="0">
                    <a:pos x="21" y="268"/>
                  </a:cxn>
                  <a:cxn ang="0">
                    <a:pos x="14" y="254"/>
                  </a:cxn>
                  <a:cxn ang="0">
                    <a:pos x="8" y="238"/>
                  </a:cxn>
                  <a:cxn ang="0">
                    <a:pos x="3" y="222"/>
                  </a:cxn>
                  <a:cxn ang="0">
                    <a:pos x="0" y="204"/>
                  </a:cxn>
                  <a:cxn ang="0">
                    <a:pos x="0" y="186"/>
                  </a:cxn>
                  <a:cxn ang="0">
                    <a:pos x="0" y="166"/>
                  </a:cxn>
                  <a:cxn ang="0">
                    <a:pos x="1" y="149"/>
                  </a:cxn>
                  <a:cxn ang="0">
                    <a:pos x="7" y="129"/>
                  </a:cxn>
                  <a:cxn ang="0">
                    <a:pos x="13" y="111"/>
                  </a:cxn>
                  <a:cxn ang="0">
                    <a:pos x="20" y="93"/>
                  </a:cxn>
                  <a:cxn ang="0">
                    <a:pos x="28" y="77"/>
                  </a:cxn>
                  <a:cxn ang="0">
                    <a:pos x="39" y="61"/>
                  </a:cxn>
                  <a:cxn ang="0">
                    <a:pos x="51" y="46"/>
                  </a:cxn>
                  <a:cxn ang="0">
                    <a:pos x="63" y="33"/>
                  </a:cxn>
                  <a:cxn ang="0">
                    <a:pos x="77" y="23"/>
                  </a:cxn>
                  <a:cxn ang="0">
                    <a:pos x="92" y="15"/>
                  </a:cxn>
                  <a:cxn ang="0">
                    <a:pos x="107" y="8"/>
                  </a:cxn>
                  <a:cxn ang="0">
                    <a:pos x="121" y="3"/>
                  </a:cxn>
                  <a:cxn ang="0">
                    <a:pos x="136" y="0"/>
                  </a:cxn>
                  <a:cxn ang="0">
                    <a:pos x="150" y="0"/>
                  </a:cxn>
                  <a:cxn ang="0">
                    <a:pos x="164" y="2"/>
                  </a:cxn>
                  <a:cxn ang="0">
                    <a:pos x="177" y="6"/>
                  </a:cxn>
                </a:cxnLst>
                <a:rect l="0" t="0" r="r" b="b"/>
                <a:pathLst>
                  <a:path w="247" h="313">
                    <a:moveTo>
                      <a:pt x="177" y="6"/>
                    </a:moveTo>
                    <a:lnTo>
                      <a:pt x="188" y="12"/>
                    </a:lnTo>
                    <a:lnTo>
                      <a:pt x="200" y="20"/>
                    </a:lnTo>
                    <a:lnTo>
                      <a:pt x="211" y="31"/>
                    </a:lnTo>
                    <a:lnTo>
                      <a:pt x="220" y="43"/>
                    </a:lnTo>
                    <a:lnTo>
                      <a:pt x="229" y="56"/>
                    </a:lnTo>
                    <a:lnTo>
                      <a:pt x="237" y="72"/>
                    </a:lnTo>
                    <a:lnTo>
                      <a:pt x="241" y="88"/>
                    </a:lnTo>
                    <a:lnTo>
                      <a:pt x="243" y="106"/>
                    </a:lnTo>
                    <a:lnTo>
                      <a:pt x="246" y="125"/>
                    </a:lnTo>
                    <a:lnTo>
                      <a:pt x="243" y="143"/>
                    </a:lnTo>
                    <a:lnTo>
                      <a:pt x="241" y="163"/>
                    </a:lnTo>
                    <a:lnTo>
                      <a:pt x="238" y="181"/>
                    </a:lnTo>
                    <a:lnTo>
                      <a:pt x="232" y="199"/>
                    </a:lnTo>
                    <a:lnTo>
                      <a:pt x="224" y="218"/>
                    </a:lnTo>
                    <a:lnTo>
                      <a:pt x="214" y="234"/>
                    </a:lnTo>
                    <a:lnTo>
                      <a:pt x="205" y="250"/>
                    </a:lnTo>
                    <a:lnTo>
                      <a:pt x="192" y="263"/>
                    </a:lnTo>
                    <a:lnTo>
                      <a:pt x="180" y="277"/>
                    </a:lnTo>
                    <a:lnTo>
                      <a:pt x="168" y="288"/>
                    </a:lnTo>
                    <a:lnTo>
                      <a:pt x="151" y="296"/>
                    </a:lnTo>
                    <a:lnTo>
                      <a:pt x="139" y="303"/>
                    </a:lnTo>
                    <a:lnTo>
                      <a:pt x="123" y="309"/>
                    </a:lnTo>
                    <a:lnTo>
                      <a:pt x="109" y="310"/>
                    </a:lnTo>
                    <a:lnTo>
                      <a:pt x="93" y="312"/>
                    </a:lnTo>
                    <a:lnTo>
                      <a:pt x="80" y="309"/>
                    </a:lnTo>
                    <a:lnTo>
                      <a:pt x="67" y="306"/>
                    </a:lnTo>
                    <a:lnTo>
                      <a:pt x="52" y="298"/>
                    </a:lnTo>
                    <a:lnTo>
                      <a:pt x="41" y="290"/>
                    </a:lnTo>
                    <a:lnTo>
                      <a:pt x="31" y="280"/>
                    </a:lnTo>
                    <a:lnTo>
                      <a:pt x="21" y="268"/>
                    </a:lnTo>
                    <a:lnTo>
                      <a:pt x="14" y="254"/>
                    </a:lnTo>
                    <a:lnTo>
                      <a:pt x="8" y="238"/>
                    </a:lnTo>
                    <a:lnTo>
                      <a:pt x="3" y="222"/>
                    </a:lnTo>
                    <a:lnTo>
                      <a:pt x="0" y="204"/>
                    </a:lnTo>
                    <a:lnTo>
                      <a:pt x="0" y="186"/>
                    </a:lnTo>
                    <a:lnTo>
                      <a:pt x="0" y="166"/>
                    </a:lnTo>
                    <a:lnTo>
                      <a:pt x="1" y="149"/>
                    </a:lnTo>
                    <a:lnTo>
                      <a:pt x="7" y="129"/>
                    </a:lnTo>
                    <a:lnTo>
                      <a:pt x="13" y="111"/>
                    </a:lnTo>
                    <a:lnTo>
                      <a:pt x="20" y="93"/>
                    </a:lnTo>
                    <a:lnTo>
                      <a:pt x="28" y="77"/>
                    </a:lnTo>
                    <a:lnTo>
                      <a:pt x="39" y="61"/>
                    </a:lnTo>
                    <a:lnTo>
                      <a:pt x="51" y="46"/>
                    </a:lnTo>
                    <a:lnTo>
                      <a:pt x="63" y="33"/>
                    </a:lnTo>
                    <a:lnTo>
                      <a:pt x="77" y="23"/>
                    </a:lnTo>
                    <a:lnTo>
                      <a:pt x="92" y="15"/>
                    </a:lnTo>
                    <a:lnTo>
                      <a:pt x="107" y="8"/>
                    </a:lnTo>
                    <a:lnTo>
                      <a:pt x="121" y="3"/>
                    </a:lnTo>
                    <a:lnTo>
                      <a:pt x="136" y="0"/>
                    </a:lnTo>
                    <a:lnTo>
                      <a:pt x="150" y="0"/>
                    </a:lnTo>
                    <a:lnTo>
                      <a:pt x="164" y="2"/>
                    </a:lnTo>
                    <a:lnTo>
                      <a:pt x="177" y="6"/>
                    </a:lnTo>
                  </a:path>
                </a:pathLst>
              </a:custGeom>
              <a:solidFill>
                <a:srgbClr val="A0A0A0"/>
              </a:solidFill>
              <a:ln w="12700" cap="rnd" cmpd="sng">
                <a:solidFill>
                  <a:srgbClr val="A0A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73" name="Freeform 125"/>
              <p:cNvSpPr>
                <a:spLocks/>
              </p:cNvSpPr>
              <p:nvPr/>
            </p:nvSpPr>
            <p:spPr bwMode="auto">
              <a:xfrm>
                <a:off x="1356" y="1374"/>
                <a:ext cx="368" cy="411"/>
              </a:xfrm>
              <a:custGeom>
                <a:avLst/>
                <a:gdLst/>
                <a:ahLst/>
                <a:cxnLst>
                  <a:cxn ang="0">
                    <a:pos x="0" y="300"/>
                  </a:cxn>
                  <a:cxn ang="0">
                    <a:pos x="282" y="410"/>
                  </a:cxn>
                  <a:cxn ang="0">
                    <a:pos x="397" y="111"/>
                  </a:cxn>
                  <a:cxn ang="0">
                    <a:pos x="107" y="0"/>
                  </a:cxn>
                  <a:cxn ang="0">
                    <a:pos x="0" y="300"/>
                  </a:cxn>
                </a:cxnLst>
                <a:rect l="0" t="0" r="r" b="b"/>
                <a:pathLst>
                  <a:path w="398" h="411">
                    <a:moveTo>
                      <a:pt x="0" y="300"/>
                    </a:moveTo>
                    <a:lnTo>
                      <a:pt x="282" y="410"/>
                    </a:lnTo>
                    <a:lnTo>
                      <a:pt x="397" y="111"/>
                    </a:lnTo>
                    <a:lnTo>
                      <a:pt x="107" y="0"/>
                    </a:lnTo>
                    <a:lnTo>
                      <a:pt x="0" y="300"/>
                    </a:lnTo>
                  </a:path>
                </a:pathLst>
              </a:custGeom>
              <a:solidFill>
                <a:srgbClr val="A0A0A0"/>
              </a:solidFill>
              <a:ln w="12700" cap="rnd" cmpd="sng">
                <a:solidFill>
                  <a:srgbClr val="A0A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74" name="Freeform 126"/>
              <p:cNvSpPr>
                <a:spLocks/>
              </p:cNvSpPr>
              <p:nvPr/>
            </p:nvSpPr>
            <p:spPr bwMode="auto">
              <a:xfrm>
                <a:off x="1282" y="1377"/>
                <a:ext cx="226" cy="297"/>
              </a:xfrm>
              <a:custGeom>
                <a:avLst/>
                <a:gdLst/>
                <a:ahLst/>
                <a:cxnLst>
                  <a:cxn ang="0">
                    <a:pos x="173" y="4"/>
                  </a:cxn>
                  <a:cxn ang="0">
                    <a:pos x="186" y="12"/>
                  </a:cxn>
                  <a:cxn ang="0">
                    <a:pos x="197" y="20"/>
                  </a:cxn>
                  <a:cxn ang="0">
                    <a:pos x="209" y="29"/>
                  </a:cxn>
                  <a:cxn ang="0">
                    <a:pos x="218" y="42"/>
                  </a:cxn>
                  <a:cxn ang="0">
                    <a:pos x="227" y="54"/>
                  </a:cxn>
                  <a:cxn ang="0">
                    <a:pos x="233" y="69"/>
                  </a:cxn>
                  <a:cxn ang="0">
                    <a:pos x="238" y="86"/>
                  </a:cxn>
                  <a:cxn ang="0">
                    <a:pos x="241" y="102"/>
                  </a:cxn>
                  <a:cxn ang="0">
                    <a:pos x="243" y="120"/>
                  </a:cxn>
                  <a:cxn ang="0">
                    <a:pos x="242" y="138"/>
                  </a:cxn>
                  <a:cxn ang="0">
                    <a:pos x="241" y="157"/>
                  </a:cxn>
                  <a:cxn ang="0">
                    <a:pos x="237" y="174"/>
                  </a:cxn>
                  <a:cxn ang="0">
                    <a:pos x="230" y="191"/>
                  </a:cxn>
                  <a:cxn ang="0">
                    <a:pos x="224" y="208"/>
                  </a:cxn>
                  <a:cxn ang="0">
                    <a:pos x="214" y="224"/>
                  </a:cxn>
                  <a:cxn ang="0">
                    <a:pos x="205" y="238"/>
                  </a:cxn>
                  <a:cxn ang="0">
                    <a:pos x="194" y="251"/>
                  </a:cxn>
                  <a:cxn ang="0">
                    <a:pos x="180" y="263"/>
                  </a:cxn>
                  <a:cxn ang="0">
                    <a:pos x="168" y="274"/>
                  </a:cxn>
                  <a:cxn ang="0">
                    <a:pos x="154" y="282"/>
                  </a:cxn>
                  <a:cxn ang="0">
                    <a:pos x="139" y="289"/>
                  </a:cxn>
                  <a:cxn ang="0">
                    <a:pos x="125" y="292"/>
                  </a:cxn>
                  <a:cxn ang="0">
                    <a:pos x="110" y="296"/>
                  </a:cxn>
                  <a:cxn ang="0">
                    <a:pos x="96" y="296"/>
                  </a:cxn>
                  <a:cxn ang="0">
                    <a:pos x="83" y="294"/>
                  </a:cxn>
                  <a:cxn ang="0">
                    <a:pos x="69" y="289"/>
                  </a:cxn>
                  <a:cxn ang="0">
                    <a:pos x="55" y="283"/>
                  </a:cxn>
                  <a:cxn ang="0">
                    <a:pos x="45" y="274"/>
                  </a:cxn>
                  <a:cxn ang="0">
                    <a:pos x="34" y="265"/>
                  </a:cxn>
                  <a:cxn ang="0">
                    <a:pos x="25" y="253"/>
                  </a:cxn>
                  <a:cxn ang="0">
                    <a:pos x="17" y="239"/>
                  </a:cxn>
                  <a:cxn ang="0">
                    <a:pos x="10" y="225"/>
                  </a:cxn>
                  <a:cxn ang="0">
                    <a:pos x="5" y="209"/>
                  </a:cxn>
                  <a:cxn ang="0">
                    <a:pos x="2" y="191"/>
                  </a:cxn>
                  <a:cxn ang="0">
                    <a:pos x="0" y="174"/>
                  </a:cxn>
                  <a:cxn ang="0">
                    <a:pos x="2" y="157"/>
                  </a:cxn>
                  <a:cxn ang="0">
                    <a:pos x="3" y="138"/>
                  </a:cxn>
                  <a:cxn ang="0">
                    <a:pos x="7" y="121"/>
                  </a:cxn>
                  <a:cxn ang="0">
                    <a:pos x="12" y="103"/>
                  </a:cxn>
                  <a:cxn ang="0">
                    <a:pos x="19" y="86"/>
                  </a:cxn>
                  <a:cxn ang="0">
                    <a:pos x="28" y="69"/>
                  </a:cxn>
                  <a:cxn ang="0">
                    <a:pos x="37" y="55"/>
                  </a:cxn>
                  <a:cxn ang="0">
                    <a:pos x="49" y="42"/>
                  </a:cxn>
                  <a:cxn ang="0">
                    <a:pos x="60" y="29"/>
                  </a:cxn>
                  <a:cxn ang="0">
                    <a:pos x="74" y="20"/>
                  </a:cxn>
                  <a:cxn ang="0">
                    <a:pos x="89" y="12"/>
                  </a:cxn>
                  <a:cxn ang="0">
                    <a:pos x="103" y="6"/>
                  </a:cxn>
                  <a:cxn ang="0">
                    <a:pos x="116" y="2"/>
                  </a:cxn>
                  <a:cxn ang="0">
                    <a:pos x="132" y="0"/>
                  </a:cxn>
                  <a:cxn ang="0">
                    <a:pos x="146" y="0"/>
                  </a:cxn>
                  <a:cxn ang="0">
                    <a:pos x="162" y="2"/>
                  </a:cxn>
                  <a:cxn ang="0">
                    <a:pos x="171" y="6"/>
                  </a:cxn>
                  <a:cxn ang="0">
                    <a:pos x="173" y="4"/>
                  </a:cxn>
                </a:cxnLst>
                <a:rect l="0" t="0" r="r" b="b"/>
                <a:pathLst>
                  <a:path w="244" h="297">
                    <a:moveTo>
                      <a:pt x="173" y="4"/>
                    </a:moveTo>
                    <a:lnTo>
                      <a:pt x="186" y="12"/>
                    </a:lnTo>
                    <a:lnTo>
                      <a:pt x="197" y="20"/>
                    </a:lnTo>
                    <a:lnTo>
                      <a:pt x="209" y="29"/>
                    </a:lnTo>
                    <a:lnTo>
                      <a:pt x="218" y="42"/>
                    </a:lnTo>
                    <a:lnTo>
                      <a:pt x="227" y="54"/>
                    </a:lnTo>
                    <a:lnTo>
                      <a:pt x="233" y="69"/>
                    </a:lnTo>
                    <a:lnTo>
                      <a:pt x="238" y="86"/>
                    </a:lnTo>
                    <a:lnTo>
                      <a:pt x="241" y="102"/>
                    </a:lnTo>
                    <a:lnTo>
                      <a:pt x="243" y="120"/>
                    </a:lnTo>
                    <a:lnTo>
                      <a:pt x="242" y="138"/>
                    </a:lnTo>
                    <a:lnTo>
                      <a:pt x="241" y="157"/>
                    </a:lnTo>
                    <a:lnTo>
                      <a:pt x="237" y="174"/>
                    </a:lnTo>
                    <a:lnTo>
                      <a:pt x="230" y="191"/>
                    </a:lnTo>
                    <a:lnTo>
                      <a:pt x="224" y="208"/>
                    </a:lnTo>
                    <a:lnTo>
                      <a:pt x="214" y="224"/>
                    </a:lnTo>
                    <a:lnTo>
                      <a:pt x="205" y="238"/>
                    </a:lnTo>
                    <a:lnTo>
                      <a:pt x="194" y="251"/>
                    </a:lnTo>
                    <a:lnTo>
                      <a:pt x="180" y="263"/>
                    </a:lnTo>
                    <a:lnTo>
                      <a:pt x="168" y="274"/>
                    </a:lnTo>
                    <a:lnTo>
                      <a:pt x="154" y="282"/>
                    </a:lnTo>
                    <a:lnTo>
                      <a:pt x="139" y="289"/>
                    </a:lnTo>
                    <a:lnTo>
                      <a:pt x="125" y="292"/>
                    </a:lnTo>
                    <a:lnTo>
                      <a:pt x="110" y="296"/>
                    </a:lnTo>
                    <a:lnTo>
                      <a:pt x="96" y="296"/>
                    </a:lnTo>
                    <a:lnTo>
                      <a:pt x="83" y="294"/>
                    </a:lnTo>
                    <a:lnTo>
                      <a:pt x="69" y="289"/>
                    </a:lnTo>
                    <a:lnTo>
                      <a:pt x="55" y="283"/>
                    </a:lnTo>
                    <a:lnTo>
                      <a:pt x="45" y="274"/>
                    </a:lnTo>
                    <a:lnTo>
                      <a:pt x="34" y="265"/>
                    </a:lnTo>
                    <a:lnTo>
                      <a:pt x="25" y="253"/>
                    </a:lnTo>
                    <a:lnTo>
                      <a:pt x="17" y="239"/>
                    </a:lnTo>
                    <a:lnTo>
                      <a:pt x="10" y="225"/>
                    </a:lnTo>
                    <a:lnTo>
                      <a:pt x="5" y="209"/>
                    </a:lnTo>
                    <a:lnTo>
                      <a:pt x="2" y="191"/>
                    </a:lnTo>
                    <a:lnTo>
                      <a:pt x="0" y="174"/>
                    </a:lnTo>
                    <a:lnTo>
                      <a:pt x="2" y="157"/>
                    </a:lnTo>
                    <a:lnTo>
                      <a:pt x="3" y="138"/>
                    </a:lnTo>
                    <a:lnTo>
                      <a:pt x="7" y="121"/>
                    </a:lnTo>
                    <a:lnTo>
                      <a:pt x="12" y="103"/>
                    </a:lnTo>
                    <a:lnTo>
                      <a:pt x="19" y="86"/>
                    </a:lnTo>
                    <a:lnTo>
                      <a:pt x="28" y="69"/>
                    </a:lnTo>
                    <a:lnTo>
                      <a:pt x="37" y="55"/>
                    </a:lnTo>
                    <a:lnTo>
                      <a:pt x="49" y="42"/>
                    </a:lnTo>
                    <a:lnTo>
                      <a:pt x="60" y="29"/>
                    </a:lnTo>
                    <a:lnTo>
                      <a:pt x="74" y="20"/>
                    </a:lnTo>
                    <a:lnTo>
                      <a:pt x="89" y="12"/>
                    </a:lnTo>
                    <a:lnTo>
                      <a:pt x="103" y="6"/>
                    </a:lnTo>
                    <a:lnTo>
                      <a:pt x="116" y="2"/>
                    </a:lnTo>
                    <a:lnTo>
                      <a:pt x="132" y="0"/>
                    </a:lnTo>
                    <a:lnTo>
                      <a:pt x="146" y="0"/>
                    </a:lnTo>
                    <a:lnTo>
                      <a:pt x="162" y="2"/>
                    </a:lnTo>
                    <a:lnTo>
                      <a:pt x="171" y="6"/>
                    </a:lnTo>
                    <a:lnTo>
                      <a:pt x="173" y="4"/>
                    </a:lnTo>
                  </a:path>
                </a:pathLst>
              </a:custGeom>
              <a:solidFill>
                <a:srgbClr val="A0A0A0"/>
              </a:solidFill>
              <a:ln w="12700" cap="rnd" cmpd="sng">
                <a:solidFill>
                  <a:srgbClr val="A0A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75" name="Freeform 127"/>
              <p:cNvSpPr>
                <a:spLocks/>
              </p:cNvSpPr>
              <p:nvPr/>
            </p:nvSpPr>
            <p:spPr bwMode="auto">
              <a:xfrm>
                <a:off x="1359" y="1387"/>
                <a:ext cx="360" cy="392"/>
              </a:xfrm>
              <a:custGeom>
                <a:avLst/>
                <a:gdLst/>
                <a:ahLst/>
                <a:cxnLst>
                  <a:cxn ang="0">
                    <a:pos x="0" y="284"/>
                  </a:cxn>
                  <a:cxn ang="0">
                    <a:pos x="281" y="391"/>
                  </a:cxn>
                  <a:cxn ang="0">
                    <a:pos x="389" y="110"/>
                  </a:cxn>
                  <a:cxn ang="0">
                    <a:pos x="102" y="0"/>
                  </a:cxn>
                  <a:cxn ang="0">
                    <a:pos x="0" y="284"/>
                  </a:cxn>
                </a:cxnLst>
                <a:rect l="0" t="0" r="r" b="b"/>
                <a:pathLst>
                  <a:path w="390" h="392">
                    <a:moveTo>
                      <a:pt x="0" y="284"/>
                    </a:moveTo>
                    <a:lnTo>
                      <a:pt x="281" y="391"/>
                    </a:lnTo>
                    <a:lnTo>
                      <a:pt x="389" y="110"/>
                    </a:lnTo>
                    <a:lnTo>
                      <a:pt x="102" y="0"/>
                    </a:lnTo>
                    <a:lnTo>
                      <a:pt x="0" y="284"/>
                    </a:lnTo>
                  </a:path>
                </a:pathLst>
              </a:custGeom>
              <a:solidFill>
                <a:srgbClr val="A0A0A0"/>
              </a:solidFill>
              <a:ln w="12700" cap="rnd" cmpd="sng">
                <a:solidFill>
                  <a:srgbClr val="A0A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76" name="Freeform 128"/>
              <p:cNvSpPr>
                <a:spLocks/>
              </p:cNvSpPr>
              <p:nvPr/>
            </p:nvSpPr>
            <p:spPr bwMode="auto">
              <a:xfrm>
                <a:off x="1284" y="1388"/>
                <a:ext cx="223" cy="282"/>
              </a:xfrm>
              <a:custGeom>
                <a:avLst/>
                <a:gdLst/>
                <a:ahLst/>
                <a:cxnLst>
                  <a:cxn ang="0">
                    <a:pos x="166" y="6"/>
                  </a:cxn>
                  <a:cxn ang="0">
                    <a:pos x="180" y="12"/>
                  </a:cxn>
                  <a:cxn ang="0">
                    <a:pos x="192" y="20"/>
                  </a:cxn>
                  <a:cxn ang="0">
                    <a:pos x="204" y="31"/>
                  </a:cxn>
                  <a:cxn ang="0">
                    <a:pos x="213" y="41"/>
                  </a:cxn>
                  <a:cxn ang="0">
                    <a:pos x="221" y="54"/>
                  </a:cxn>
                  <a:cxn ang="0">
                    <a:pos x="228" y="68"/>
                  </a:cxn>
                  <a:cxn ang="0">
                    <a:pos x="233" y="84"/>
                  </a:cxn>
                  <a:cxn ang="0">
                    <a:pos x="236" y="100"/>
                  </a:cxn>
                  <a:cxn ang="0">
                    <a:pos x="239" y="117"/>
                  </a:cxn>
                  <a:cxn ang="0">
                    <a:pos x="240" y="134"/>
                  </a:cxn>
                  <a:cxn ang="0">
                    <a:pos x="237" y="151"/>
                  </a:cxn>
                  <a:cxn ang="0">
                    <a:pos x="233" y="167"/>
                  </a:cxn>
                  <a:cxn ang="0">
                    <a:pos x="227" y="184"/>
                  </a:cxn>
                  <a:cxn ang="0">
                    <a:pos x="221" y="199"/>
                  </a:cxn>
                  <a:cxn ang="0">
                    <a:pos x="213" y="215"/>
                  </a:cxn>
                  <a:cxn ang="0">
                    <a:pos x="204" y="228"/>
                  </a:cxn>
                  <a:cxn ang="0">
                    <a:pos x="192" y="240"/>
                  </a:cxn>
                  <a:cxn ang="0">
                    <a:pos x="181" y="252"/>
                  </a:cxn>
                  <a:cxn ang="0">
                    <a:pos x="169" y="262"/>
                  </a:cxn>
                  <a:cxn ang="0">
                    <a:pos x="153" y="269"/>
                  </a:cxn>
                  <a:cxn ang="0">
                    <a:pos x="140" y="275"/>
                  </a:cxn>
                  <a:cxn ang="0">
                    <a:pos x="126" y="279"/>
                  </a:cxn>
                  <a:cxn ang="0">
                    <a:pos x="112" y="280"/>
                  </a:cxn>
                  <a:cxn ang="0">
                    <a:pos x="97" y="281"/>
                  </a:cxn>
                  <a:cxn ang="0">
                    <a:pos x="82" y="278"/>
                  </a:cxn>
                  <a:cxn ang="0">
                    <a:pos x="70" y="273"/>
                  </a:cxn>
                  <a:cxn ang="0">
                    <a:pos x="56" y="268"/>
                  </a:cxn>
                  <a:cxn ang="0">
                    <a:pos x="46" y="260"/>
                  </a:cxn>
                  <a:cxn ang="0">
                    <a:pos x="35" y="250"/>
                  </a:cxn>
                  <a:cxn ang="0">
                    <a:pos x="26" y="239"/>
                  </a:cxn>
                  <a:cxn ang="0">
                    <a:pos x="17" y="225"/>
                  </a:cxn>
                  <a:cxn ang="0">
                    <a:pos x="11" y="211"/>
                  </a:cxn>
                  <a:cxn ang="0">
                    <a:pos x="5" y="196"/>
                  </a:cxn>
                  <a:cxn ang="0">
                    <a:pos x="1" y="180"/>
                  </a:cxn>
                  <a:cxn ang="0">
                    <a:pos x="0" y="163"/>
                  </a:cxn>
                  <a:cxn ang="0">
                    <a:pos x="0" y="146"/>
                  </a:cxn>
                  <a:cxn ang="0">
                    <a:pos x="2" y="129"/>
                  </a:cxn>
                  <a:cxn ang="0">
                    <a:pos x="5" y="112"/>
                  </a:cxn>
                  <a:cxn ang="0">
                    <a:pos x="10" y="96"/>
                  </a:cxn>
                  <a:cxn ang="0">
                    <a:pos x="17" y="80"/>
                  </a:cxn>
                  <a:cxn ang="0">
                    <a:pos x="26" y="65"/>
                  </a:cxn>
                  <a:cxn ang="0">
                    <a:pos x="34" y="52"/>
                  </a:cxn>
                  <a:cxn ang="0">
                    <a:pos x="44" y="39"/>
                  </a:cxn>
                  <a:cxn ang="0">
                    <a:pos x="58" y="28"/>
                  </a:cxn>
                  <a:cxn ang="0">
                    <a:pos x="70" y="18"/>
                  </a:cxn>
                  <a:cxn ang="0">
                    <a:pos x="84" y="11"/>
                  </a:cxn>
                  <a:cxn ang="0">
                    <a:pos x="98" y="6"/>
                  </a:cxn>
                  <a:cxn ang="0">
                    <a:pos x="111" y="1"/>
                  </a:cxn>
                  <a:cxn ang="0">
                    <a:pos x="126" y="0"/>
                  </a:cxn>
                  <a:cxn ang="0">
                    <a:pos x="142" y="1"/>
                  </a:cxn>
                  <a:cxn ang="0">
                    <a:pos x="155" y="3"/>
                  </a:cxn>
                  <a:cxn ang="0">
                    <a:pos x="166" y="7"/>
                  </a:cxn>
                  <a:cxn ang="0">
                    <a:pos x="166" y="6"/>
                  </a:cxn>
                </a:cxnLst>
                <a:rect l="0" t="0" r="r" b="b"/>
                <a:pathLst>
                  <a:path w="241" h="282">
                    <a:moveTo>
                      <a:pt x="166" y="6"/>
                    </a:moveTo>
                    <a:lnTo>
                      <a:pt x="180" y="12"/>
                    </a:lnTo>
                    <a:lnTo>
                      <a:pt x="192" y="20"/>
                    </a:lnTo>
                    <a:lnTo>
                      <a:pt x="204" y="31"/>
                    </a:lnTo>
                    <a:lnTo>
                      <a:pt x="213" y="41"/>
                    </a:lnTo>
                    <a:lnTo>
                      <a:pt x="221" y="54"/>
                    </a:lnTo>
                    <a:lnTo>
                      <a:pt x="228" y="68"/>
                    </a:lnTo>
                    <a:lnTo>
                      <a:pt x="233" y="84"/>
                    </a:lnTo>
                    <a:lnTo>
                      <a:pt x="236" y="100"/>
                    </a:lnTo>
                    <a:lnTo>
                      <a:pt x="239" y="117"/>
                    </a:lnTo>
                    <a:lnTo>
                      <a:pt x="240" y="134"/>
                    </a:lnTo>
                    <a:lnTo>
                      <a:pt x="237" y="151"/>
                    </a:lnTo>
                    <a:lnTo>
                      <a:pt x="233" y="167"/>
                    </a:lnTo>
                    <a:lnTo>
                      <a:pt x="227" y="184"/>
                    </a:lnTo>
                    <a:lnTo>
                      <a:pt x="221" y="199"/>
                    </a:lnTo>
                    <a:lnTo>
                      <a:pt x="213" y="215"/>
                    </a:lnTo>
                    <a:lnTo>
                      <a:pt x="204" y="228"/>
                    </a:lnTo>
                    <a:lnTo>
                      <a:pt x="192" y="240"/>
                    </a:lnTo>
                    <a:lnTo>
                      <a:pt x="181" y="252"/>
                    </a:lnTo>
                    <a:lnTo>
                      <a:pt x="169" y="262"/>
                    </a:lnTo>
                    <a:lnTo>
                      <a:pt x="153" y="269"/>
                    </a:lnTo>
                    <a:lnTo>
                      <a:pt x="140" y="275"/>
                    </a:lnTo>
                    <a:lnTo>
                      <a:pt x="126" y="279"/>
                    </a:lnTo>
                    <a:lnTo>
                      <a:pt x="112" y="280"/>
                    </a:lnTo>
                    <a:lnTo>
                      <a:pt x="97" y="281"/>
                    </a:lnTo>
                    <a:lnTo>
                      <a:pt x="82" y="278"/>
                    </a:lnTo>
                    <a:lnTo>
                      <a:pt x="70" y="273"/>
                    </a:lnTo>
                    <a:lnTo>
                      <a:pt x="56" y="268"/>
                    </a:lnTo>
                    <a:lnTo>
                      <a:pt x="46" y="260"/>
                    </a:lnTo>
                    <a:lnTo>
                      <a:pt x="35" y="250"/>
                    </a:lnTo>
                    <a:lnTo>
                      <a:pt x="26" y="239"/>
                    </a:lnTo>
                    <a:lnTo>
                      <a:pt x="17" y="225"/>
                    </a:lnTo>
                    <a:lnTo>
                      <a:pt x="11" y="211"/>
                    </a:lnTo>
                    <a:lnTo>
                      <a:pt x="5" y="196"/>
                    </a:lnTo>
                    <a:lnTo>
                      <a:pt x="1" y="180"/>
                    </a:lnTo>
                    <a:lnTo>
                      <a:pt x="0" y="163"/>
                    </a:lnTo>
                    <a:lnTo>
                      <a:pt x="0" y="146"/>
                    </a:lnTo>
                    <a:lnTo>
                      <a:pt x="2" y="129"/>
                    </a:lnTo>
                    <a:lnTo>
                      <a:pt x="5" y="112"/>
                    </a:lnTo>
                    <a:lnTo>
                      <a:pt x="10" y="96"/>
                    </a:lnTo>
                    <a:lnTo>
                      <a:pt x="17" y="80"/>
                    </a:lnTo>
                    <a:lnTo>
                      <a:pt x="26" y="65"/>
                    </a:lnTo>
                    <a:lnTo>
                      <a:pt x="34" y="52"/>
                    </a:lnTo>
                    <a:lnTo>
                      <a:pt x="44" y="39"/>
                    </a:lnTo>
                    <a:lnTo>
                      <a:pt x="58" y="28"/>
                    </a:lnTo>
                    <a:lnTo>
                      <a:pt x="70" y="18"/>
                    </a:lnTo>
                    <a:lnTo>
                      <a:pt x="84" y="11"/>
                    </a:lnTo>
                    <a:lnTo>
                      <a:pt x="98" y="6"/>
                    </a:lnTo>
                    <a:lnTo>
                      <a:pt x="111" y="1"/>
                    </a:lnTo>
                    <a:lnTo>
                      <a:pt x="126" y="0"/>
                    </a:lnTo>
                    <a:lnTo>
                      <a:pt x="142" y="1"/>
                    </a:lnTo>
                    <a:lnTo>
                      <a:pt x="155" y="3"/>
                    </a:lnTo>
                    <a:lnTo>
                      <a:pt x="166" y="7"/>
                    </a:lnTo>
                    <a:lnTo>
                      <a:pt x="166" y="6"/>
                    </a:lnTo>
                  </a:path>
                </a:pathLst>
              </a:custGeom>
              <a:solidFill>
                <a:srgbClr val="B0B0B0"/>
              </a:solidFill>
              <a:ln w="12700" cap="rnd" cmpd="sng">
                <a:solidFill>
                  <a:srgbClr val="B0B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77" name="Freeform 129"/>
              <p:cNvSpPr>
                <a:spLocks/>
              </p:cNvSpPr>
              <p:nvPr/>
            </p:nvSpPr>
            <p:spPr bwMode="auto">
              <a:xfrm>
                <a:off x="1360" y="1398"/>
                <a:ext cx="355" cy="377"/>
              </a:xfrm>
              <a:custGeom>
                <a:avLst/>
                <a:gdLst/>
                <a:ahLst/>
                <a:cxnLst>
                  <a:cxn ang="0">
                    <a:pos x="0" y="268"/>
                  </a:cxn>
                  <a:cxn ang="0">
                    <a:pos x="282" y="376"/>
                  </a:cxn>
                  <a:cxn ang="0">
                    <a:pos x="384" y="110"/>
                  </a:cxn>
                  <a:cxn ang="0">
                    <a:pos x="96" y="0"/>
                  </a:cxn>
                  <a:cxn ang="0">
                    <a:pos x="0" y="268"/>
                  </a:cxn>
                </a:cxnLst>
                <a:rect l="0" t="0" r="r" b="b"/>
                <a:pathLst>
                  <a:path w="385" h="377">
                    <a:moveTo>
                      <a:pt x="0" y="268"/>
                    </a:moveTo>
                    <a:lnTo>
                      <a:pt x="282" y="376"/>
                    </a:lnTo>
                    <a:lnTo>
                      <a:pt x="384" y="110"/>
                    </a:lnTo>
                    <a:lnTo>
                      <a:pt x="96" y="0"/>
                    </a:lnTo>
                    <a:lnTo>
                      <a:pt x="0" y="268"/>
                    </a:lnTo>
                  </a:path>
                </a:pathLst>
              </a:custGeom>
              <a:solidFill>
                <a:srgbClr val="B0B0B0"/>
              </a:solidFill>
              <a:ln w="12700" cap="rnd" cmpd="sng">
                <a:solidFill>
                  <a:srgbClr val="B0B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78" name="Freeform 130"/>
              <p:cNvSpPr>
                <a:spLocks/>
              </p:cNvSpPr>
              <p:nvPr/>
            </p:nvSpPr>
            <p:spPr bwMode="auto">
              <a:xfrm>
                <a:off x="1285" y="1399"/>
                <a:ext cx="219" cy="268"/>
              </a:xfrm>
              <a:custGeom>
                <a:avLst/>
                <a:gdLst/>
                <a:ahLst/>
                <a:cxnLst>
                  <a:cxn ang="0">
                    <a:pos x="161" y="6"/>
                  </a:cxn>
                  <a:cxn ang="0">
                    <a:pos x="174" y="13"/>
                  </a:cxn>
                  <a:cxn ang="0">
                    <a:pos x="185" y="21"/>
                  </a:cxn>
                  <a:cxn ang="0">
                    <a:pos x="200" y="30"/>
                  </a:cxn>
                  <a:cxn ang="0">
                    <a:pos x="208" y="41"/>
                  </a:cxn>
                  <a:cxn ang="0">
                    <a:pos x="216" y="53"/>
                  </a:cxn>
                  <a:cxn ang="0">
                    <a:pos x="224" y="68"/>
                  </a:cxn>
                  <a:cxn ang="0">
                    <a:pos x="229" y="82"/>
                  </a:cxn>
                  <a:cxn ang="0">
                    <a:pos x="232" y="97"/>
                  </a:cxn>
                  <a:cxn ang="0">
                    <a:pos x="236" y="112"/>
                  </a:cxn>
                  <a:cxn ang="0">
                    <a:pos x="236" y="129"/>
                  </a:cxn>
                  <a:cxn ang="0">
                    <a:pos x="235" y="145"/>
                  </a:cxn>
                  <a:cxn ang="0">
                    <a:pos x="232" y="161"/>
                  </a:cxn>
                  <a:cxn ang="0">
                    <a:pos x="226" y="176"/>
                  </a:cxn>
                  <a:cxn ang="0">
                    <a:pos x="220" y="191"/>
                  </a:cxn>
                  <a:cxn ang="0">
                    <a:pos x="211" y="204"/>
                  </a:cxn>
                  <a:cxn ang="0">
                    <a:pos x="203" y="217"/>
                  </a:cxn>
                  <a:cxn ang="0">
                    <a:pos x="192" y="229"/>
                  </a:cxn>
                  <a:cxn ang="0">
                    <a:pos x="182" y="240"/>
                  </a:cxn>
                  <a:cxn ang="0">
                    <a:pos x="168" y="249"/>
                  </a:cxn>
                  <a:cxn ang="0">
                    <a:pos x="154" y="255"/>
                  </a:cxn>
                  <a:cxn ang="0">
                    <a:pos x="141" y="261"/>
                  </a:cxn>
                  <a:cxn ang="0">
                    <a:pos x="128" y="264"/>
                  </a:cxn>
                  <a:cxn ang="0">
                    <a:pos x="113" y="267"/>
                  </a:cxn>
                  <a:cxn ang="0">
                    <a:pos x="98" y="267"/>
                  </a:cxn>
                  <a:cxn ang="0">
                    <a:pos x="86" y="263"/>
                  </a:cxn>
                  <a:cxn ang="0">
                    <a:pos x="72" y="258"/>
                  </a:cxn>
                  <a:cxn ang="0">
                    <a:pos x="59" y="252"/>
                  </a:cxn>
                  <a:cxn ang="0">
                    <a:pos x="48" y="244"/>
                  </a:cxn>
                  <a:cxn ang="0">
                    <a:pos x="36" y="235"/>
                  </a:cxn>
                  <a:cxn ang="0">
                    <a:pos x="27" y="225"/>
                  </a:cxn>
                  <a:cxn ang="0">
                    <a:pos x="19" y="212"/>
                  </a:cxn>
                  <a:cxn ang="0">
                    <a:pos x="11" y="199"/>
                  </a:cxn>
                  <a:cxn ang="0">
                    <a:pos x="7" y="184"/>
                  </a:cxn>
                  <a:cxn ang="0">
                    <a:pos x="1" y="169"/>
                  </a:cxn>
                  <a:cxn ang="0">
                    <a:pos x="1" y="153"/>
                  </a:cxn>
                  <a:cxn ang="0">
                    <a:pos x="0" y="137"/>
                  </a:cxn>
                  <a:cxn ang="0">
                    <a:pos x="0" y="120"/>
                  </a:cxn>
                  <a:cxn ang="0">
                    <a:pos x="5" y="104"/>
                  </a:cxn>
                  <a:cxn ang="0">
                    <a:pos x="9" y="89"/>
                  </a:cxn>
                  <a:cxn ang="0">
                    <a:pos x="16" y="74"/>
                  </a:cxn>
                  <a:cxn ang="0">
                    <a:pos x="22" y="60"/>
                  </a:cxn>
                  <a:cxn ang="0">
                    <a:pos x="32" y="47"/>
                  </a:cxn>
                  <a:cxn ang="0">
                    <a:pos x="42" y="35"/>
                  </a:cxn>
                  <a:cxn ang="0">
                    <a:pos x="55" y="25"/>
                  </a:cxn>
                  <a:cxn ang="0">
                    <a:pos x="66" y="17"/>
                  </a:cxn>
                  <a:cxn ang="0">
                    <a:pos x="80" y="10"/>
                  </a:cxn>
                  <a:cxn ang="0">
                    <a:pos x="95" y="5"/>
                  </a:cxn>
                  <a:cxn ang="0">
                    <a:pos x="107" y="1"/>
                  </a:cxn>
                  <a:cxn ang="0">
                    <a:pos x="121" y="0"/>
                  </a:cxn>
                  <a:cxn ang="0">
                    <a:pos x="136" y="1"/>
                  </a:cxn>
                  <a:cxn ang="0">
                    <a:pos x="150" y="4"/>
                  </a:cxn>
                  <a:cxn ang="0">
                    <a:pos x="161" y="7"/>
                  </a:cxn>
                  <a:cxn ang="0">
                    <a:pos x="161" y="6"/>
                  </a:cxn>
                </a:cxnLst>
                <a:rect l="0" t="0" r="r" b="b"/>
                <a:pathLst>
                  <a:path w="237" h="268">
                    <a:moveTo>
                      <a:pt x="161" y="6"/>
                    </a:moveTo>
                    <a:lnTo>
                      <a:pt x="174" y="13"/>
                    </a:lnTo>
                    <a:lnTo>
                      <a:pt x="185" y="21"/>
                    </a:lnTo>
                    <a:lnTo>
                      <a:pt x="200" y="30"/>
                    </a:lnTo>
                    <a:lnTo>
                      <a:pt x="208" y="41"/>
                    </a:lnTo>
                    <a:lnTo>
                      <a:pt x="216" y="53"/>
                    </a:lnTo>
                    <a:lnTo>
                      <a:pt x="224" y="68"/>
                    </a:lnTo>
                    <a:lnTo>
                      <a:pt x="229" y="82"/>
                    </a:lnTo>
                    <a:lnTo>
                      <a:pt x="232" y="97"/>
                    </a:lnTo>
                    <a:lnTo>
                      <a:pt x="236" y="112"/>
                    </a:lnTo>
                    <a:lnTo>
                      <a:pt x="236" y="129"/>
                    </a:lnTo>
                    <a:lnTo>
                      <a:pt x="235" y="145"/>
                    </a:lnTo>
                    <a:lnTo>
                      <a:pt x="232" y="161"/>
                    </a:lnTo>
                    <a:lnTo>
                      <a:pt x="226" y="176"/>
                    </a:lnTo>
                    <a:lnTo>
                      <a:pt x="220" y="191"/>
                    </a:lnTo>
                    <a:lnTo>
                      <a:pt x="211" y="204"/>
                    </a:lnTo>
                    <a:lnTo>
                      <a:pt x="203" y="217"/>
                    </a:lnTo>
                    <a:lnTo>
                      <a:pt x="192" y="229"/>
                    </a:lnTo>
                    <a:lnTo>
                      <a:pt x="182" y="240"/>
                    </a:lnTo>
                    <a:lnTo>
                      <a:pt x="168" y="249"/>
                    </a:lnTo>
                    <a:lnTo>
                      <a:pt x="154" y="255"/>
                    </a:lnTo>
                    <a:lnTo>
                      <a:pt x="141" y="261"/>
                    </a:lnTo>
                    <a:lnTo>
                      <a:pt x="128" y="264"/>
                    </a:lnTo>
                    <a:lnTo>
                      <a:pt x="113" y="267"/>
                    </a:lnTo>
                    <a:lnTo>
                      <a:pt x="98" y="267"/>
                    </a:lnTo>
                    <a:lnTo>
                      <a:pt x="86" y="263"/>
                    </a:lnTo>
                    <a:lnTo>
                      <a:pt x="72" y="258"/>
                    </a:lnTo>
                    <a:lnTo>
                      <a:pt x="59" y="252"/>
                    </a:lnTo>
                    <a:lnTo>
                      <a:pt x="48" y="244"/>
                    </a:lnTo>
                    <a:lnTo>
                      <a:pt x="36" y="235"/>
                    </a:lnTo>
                    <a:lnTo>
                      <a:pt x="27" y="225"/>
                    </a:lnTo>
                    <a:lnTo>
                      <a:pt x="19" y="212"/>
                    </a:lnTo>
                    <a:lnTo>
                      <a:pt x="11" y="199"/>
                    </a:lnTo>
                    <a:lnTo>
                      <a:pt x="7" y="184"/>
                    </a:lnTo>
                    <a:lnTo>
                      <a:pt x="1" y="169"/>
                    </a:lnTo>
                    <a:lnTo>
                      <a:pt x="1" y="153"/>
                    </a:lnTo>
                    <a:lnTo>
                      <a:pt x="0" y="137"/>
                    </a:lnTo>
                    <a:lnTo>
                      <a:pt x="0" y="120"/>
                    </a:lnTo>
                    <a:lnTo>
                      <a:pt x="5" y="104"/>
                    </a:lnTo>
                    <a:lnTo>
                      <a:pt x="9" y="89"/>
                    </a:lnTo>
                    <a:lnTo>
                      <a:pt x="16" y="74"/>
                    </a:lnTo>
                    <a:lnTo>
                      <a:pt x="22" y="60"/>
                    </a:lnTo>
                    <a:lnTo>
                      <a:pt x="32" y="47"/>
                    </a:lnTo>
                    <a:lnTo>
                      <a:pt x="42" y="35"/>
                    </a:lnTo>
                    <a:lnTo>
                      <a:pt x="55" y="25"/>
                    </a:lnTo>
                    <a:lnTo>
                      <a:pt x="66" y="17"/>
                    </a:lnTo>
                    <a:lnTo>
                      <a:pt x="80" y="10"/>
                    </a:lnTo>
                    <a:lnTo>
                      <a:pt x="95" y="5"/>
                    </a:lnTo>
                    <a:lnTo>
                      <a:pt x="107" y="1"/>
                    </a:lnTo>
                    <a:lnTo>
                      <a:pt x="121" y="0"/>
                    </a:lnTo>
                    <a:lnTo>
                      <a:pt x="136" y="1"/>
                    </a:lnTo>
                    <a:lnTo>
                      <a:pt x="150" y="4"/>
                    </a:lnTo>
                    <a:lnTo>
                      <a:pt x="161" y="7"/>
                    </a:lnTo>
                    <a:lnTo>
                      <a:pt x="161" y="6"/>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79" name="Freeform 131"/>
              <p:cNvSpPr>
                <a:spLocks/>
              </p:cNvSpPr>
              <p:nvPr/>
            </p:nvSpPr>
            <p:spPr bwMode="auto">
              <a:xfrm>
                <a:off x="1365" y="1410"/>
                <a:ext cx="346" cy="360"/>
              </a:xfrm>
              <a:custGeom>
                <a:avLst/>
                <a:gdLst/>
                <a:ahLst/>
                <a:cxnLst>
                  <a:cxn ang="0">
                    <a:pos x="0" y="252"/>
                  </a:cxn>
                  <a:cxn ang="0">
                    <a:pos x="280" y="359"/>
                  </a:cxn>
                  <a:cxn ang="0">
                    <a:pos x="374" y="110"/>
                  </a:cxn>
                  <a:cxn ang="0">
                    <a:pos x="88" y="0"/>
                  </a:cxn>
                  <a:cxn ang="0">
                    <a:pos x="0" y="252"/>
                  </a:cxn>
                </a:cxnLst>
                <a:rect l="0" t="0" r="r" b="b"/>
                <a:pathLst>
                  <a:path w="375" h="360">
                    <a:moveTo>
                      <a:pt x="0" y="252"/>
                    </a:moveTo>
                    <a:lnTo>
                      <a:pt x="280" y="359"/>
                    </a:lnTo>
                    <a:lnTo>
                      <a:pt x="374" y="110"/>
                    </a:lnTo>
                    <a:lnTo>
                      <a:pt x="88" y="0"/>
                    </a:lnTo>
                    <a:lnTo>
                      <a:pt x="0" y="252"/>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80" name="Freeform 132"/>
              <p:cNvSpPr>
                <a:spLocks/>
              </p:cNvSpPr>
              <p:nvPr/>
            </p:nvSpPr>
            <p:spPr bwMode="auto">
              <a:xfrm>
                <a:off x="1286" y="1411"/>
                <a:ext cx="216" cy="251"/>
              </a:xfrm>
              <a:custGeom>
                <a:avLst/>
                <a:gdLst/>
                <a:ahLst/>
                <a:cxnLst>
                  <a:cxn ang="0">
                    <a:pos x="156" y="6"/>
                  </a:cxn>
                  <a:cxn ang="0">
                    <a:pos x="169" y="12"/>
                  </a:cxn>
                  <a:cxn ang="0">
                    <a:pos x="182" y="20"/>
                  </a:cxn>
                  <a:cxn ang="0">
                    <a:pos x="194" y="29"/>
                  </a:cxn>
                  <a:cxn ang="0">
                    <a:pos x="203" y="40"/>
                  </a:cxn>
                  <a:cxn ang="0">
                    <a:pos x="211" y="52"/>
                  </a:cxn>
                  <a:cxn ang="0">
                    <a:pos x="219" y="65"/>
                  </a:cxn>
                  <a:cxn ang="0">
                    <a:pos x="226" y="79"/>
                  </a:cxn>
                  <a:cxn ang="0">
                    <a:pos x="231" y="92"/>
                  </a:cxn>
                  <a:cxn ang="0">
                    <a:pos x="233" y="108"/>
                  </a:cxn>
                  <a:cxn ang="0">
                    <a:pos x="233" y="123"/>
                  </a:cxn>
                  <a:cxn ang="0">
                    <a:pos x="233" y="138"/>
                  </a:cxn>
                  <a:cxn ang="0">
                    <a:pos x="229" y="153"/>
                  </a:cxn>
                  <a:cxn ang="0">
                    <a:pos x="223" y="168"/>
                  </a:cxn>
                  <a:cxn ang="0">
                    <a:pos x="217" y="182"/>
                  </a:cxn>
                  <a:cxn ang="0">
                    <a:pos x="211" y="194"/>
                  </a:cxn>
                  <a:cxn ang="0">
                    <a:pos x="202" y="208"/>
                  </a:cxn>
                  <a:cxn ang="0">
                    <a:pos x="192" y="217"/>
                  </a:cxn>
                  <a:cxn ang="0">
                    <a:pos x="181" y="227"/>
                  </a:cxn>
                  <a:cxn ang="0">
                    <a:pos x="169" y="234"/>
                  </a:cxn>
                  <a:cxn ang="0">
                    <a:pos x="156" y="240"/>
                  </a:cxn>
                  <a:cxn ang="0">
                    <a:pos x="142" y="246"/>
                  </a:cxn>
                  <a:cxn ang="0">
                    <a:pos x="128" y="249"/>
                  </a:cxn>
                  <a:cxn ang="0">
                    <a:pos x="114" y="250"/>
                  </a:cxn>
                  <a:cxn ang="0">
                    <a:pos x="100" y="249"/>
                  </a:cxn>
                  <a:cxn ang="0">
                    <a:pos x="88" y="247"/>
                  </a:cxn>
                  <a:cxn ang="0">
                    <a:pos x="74" y="242"/>
                  </a:cxn>
                  <a:cxn ang="0">
                    <a:pos x="60" y="237"/>
                  </a:cxn>
                  <a:cxn ang="0">
                    <a:pos x="49" y="229"/>
                  </a:cxn>
                  <a:cxn ang="0">
                    <a:pos x="37" y="220"/>
                  </a:cxn>
                  <a:cxn ang="0">
                    <a:pos x="27" y="209"/>
                  </a:cxn>
                  <a:cxn ang="0">
                    <a:pos x="21" y="197"/>
                  </a:cxn>
                  <a:cxn ang="0">
                    <a:pos x="13" y="184"/>
                  </a:cxn>
                  <a:cxn ang="0">
                    <a:pos x="7" y="170"/>
                  </a:cxn>
                  <a:cxn ang="0">
                    <a:pos x="3" y="156"/>
                  </a:cxn>
                  <a:cxn ang="0">
                    <a:pos x="0" y="141"/>
                  </a:cxn>
                  <a:cxn ang="0">
                    <a:pos x="0" y="126"/>
                  </a:cxn>
                  <a:cxn ang="0">
                    <a:pos x="1" y="112"/>
                  </a:cxn>
                  <a:cxn ang="0">
                    <a:pos x="3" y="96"/>
                  </a:cxn>
                  <a:cxn ang="0">
                    <a:pos x="8" y="81"/>
                  </a:cxn>
                  <a:cxn ang="0">
                    <a:pos x="13" y="68"/>
                  </a:cxn>
                  <a:cxn ang="0">
                    <a:pos x="21" y="54"/>
                  </a:cxn>
                  <a:cxn ang="0">
                    <a:pos x="30" y="41"/>
                  </a:cxn>
                  <a:cxn ang="0">
                    <a:pos x="41" y="31"/>
                  </a:cxn>
                  <a:cxn ang="0">
                    <a:pos x="50" y="22"/>
                  </a:cxn>
                  <a:cxn ang="0">
                    <a:pos x="64" y="14"/>
                  </a:cxn>
                  <a:cxn ang="0">
                    <a:pos x="76" y="9"/>
                  </a:cxn>
                  <a:cxn ang="0">
                    <a:pos x="89" y="3"/>
                  </a:cxn>
                  <a:cxn ang="0">
                    <a:pos x="103" y="1"/>
                  </a:cxn>
                  <a:cxn ang="0">
                    <a:pos x="117" y="0"/>
                  </a:cxn>
                  <a:cxn ang="0">
                    <a:pos x="132" y="1"/>
                  </a:cxn>
                  <a:cxn ang="0">
                    <a:pos x="146" y="3"/>
                  </a:cxn>
                  <a:cxn ang="0">
                    <a:pos x="156" y="7"/>
                  </a:cxn>
                  <a:cxn ang="0">
                    <a:pos x="156" y="6"/>
                  </a:cxn>
                </a:cxnLst>
                <a:rect l="0" t="0" r="r" b="b"/>
                <a:pathLst>
                  <a:path w="234" h="251">
                    <a:moveTo>
                      <a:pt x="156" y="6"/>
                    </a:moveTo>
                    <a:lnTo>
                      <a:pt x="169" y="12"/>
                    </a:lnTo>
                    <a:lnTo>
                      <a:pt x="182" y="20"/>
                    </a:lnTo>
                    <a:lnTo>
                      <a:pt x="194" y="29"/>
                    </a:lnTo>
                    <a:lnTo>
                      <a:pt x="203" y="40"/>
                    </a:lnTo>
                    <a:lnTo>
                      <a:pt x="211" y="52"/>
                    </a:lnTo>
                    <a:lnTo>
                      <a:pt x="219" y="65"/>
                    </a:lnTo>
                    <a:lnTo>
                      <a:pt x="226" y="79"/>
                    </a:lnTo>
                    <a:lnTo>
                      <a:pt x="231" y="92"/>
                    </a:lnTo>
                    <a:lnTo>
                      <a:pt x="233" y="108"/>
                    </a:lnTo>
                    <a:lnTo>
                      <a:pt x="233" y="123"/>
                    </a:lnTo>
                    <a:lnTo>
                      <a:pt x="233" y="138"/>
                    </a:lnTo>
                    <a:lnTo>
                      <a:pt x="229" y="153"/>
                    </a:lnTo>
                    <a:lnTo>
                      <a:pt x="223" y="168"/>
                    </a:lnTo>
                    <a:lnTo>
                      <a:pt x="217" y="182"/>
                    </a:lnTo>
                    <a:lnTo>
                      <a:pt x="211" y="194"/>
                    </a:lnTo>
                    <a:lnTo>
                      <a:pt x="202" y="208"/>
                    </a:lnTo>
                    <a:lnTo>
                      <a:pt x="192" y="217"/>
                    </a:lnTo>
                    <a:lnTo>
                      <a:pt x="181" y="227"/>
                    </a:lnTo>
                    <a:lnTo>
                      <a:pt x="169" y="234"/>
                    </a:lnTo>
                    <a:lnTo>
                      <a:pt x="156" y="240"/>
                    </a:lnTo>
                    <a:lnTo>
                      <a:pt x="142" y="246"/>
                    </a:lnTo>
                    <a:lnTo>
                      <a:pt x="128" y="249"/>
                    </a:lnTo>
                    <a:lnTo>
                      <a:pt x="114" y="250"/>
                    </a:lnTo>
                    <a:lnTo>
                      <a:pt x="100" y="249"/>
                    </a:lnTo>
                    <a:lnTo>
                      <a:pt x="88" y="247"/>
                    </a:lnTo>
                    <a:lnTo>
                      <a:pt x="74" y="242"/>
                    </a:lnTo>
                    <a:lnTo>
                      <a:pt x="60" y="237"/>
                    </a:lnTo>
                    <a:lnTo>
                      <a:pt x="49" y="229"/>
                    </a:lnTo>
                    <a:lnTo>
                      <a:pt x="37" y="220"/>
                    </a:lnTo>
                    <a:lnTo>
                      <a:pt x="27" y="209"/>
                    </a:lnTo>
                    <a:lnTo>
                      <a:pt x="21" y="197"/>
                    </a:lnTo>
                    <a:lnTo>
                      <a:pt x="13" y="184"/>
                    </a:lnTo>
                    <a:lnTo>
                      <a:pt x="7" y="170"/>
                    </a:lnTo>
                    <a:lnTo>
                      <a:pt x="3" y="156"/>
                    </a:lnTo>
                    <a:lnTo>
                      <a:pt x="0" y="141"/>
                    </a:lnTo>
                    <a:lnTo>
                      <a:pt x="0" y="126"/>
                    </a:lnTo>
                    <a:lnTo>
                      <a:pt x="1" y="112"/>
                    </a:lnTo>
                    <a:lnTo>
                      <a:pt x="3" y="96"/>
                    </a:lnTo>
                    <a:lnTo>
                      <a:pt x="8" y="81"/>
                    </a:lnTo>
                    <a:lnTo>
                      <a:pt x="13" y="68"/>
                    </a:lnTo>
                    <a:lnTo>
                      <a:pt x="21" y="54"/>
                    </a:lnTo>
                    <a:lnTo>
                      <a:pt x="30" y="41"/>
                    </a:lnTo>
                    <a:lnTo>
                      <a:pt x="41" y="31"/>
                    </a:lnTo>
                    <a:lnTo>
                      <a:pt x="50" y="22"/>
                    </a:lnTo>
                    <a:lnTo>
                      <a:pt x="64" y="14"/>
                    </a:lnTo>
                    <a:lnTo>
                      <a:pt x="76" y="9"/>
                    </a:lnTo>
                    <a:lnTo>
                      <a:pt x="89" y="3"/>
                    </a:lnTo>
                    <a:lnTo>
                      <a:pt x="103" y="1"/>
                    </a:lnTo>
                    <a:lnTo>
                      <a:pt x="117" y="0"/>
                    </a:lnTo>
                    <a:lnTo>
                      <a:pt x="132" y="1"/>
                    </a:lnTo>
                    <a:lnTo>
                      <a:pt x="146" y="3"/>
                    </a:lnTo>
                    <a:lnTo>
                      <a:pt x="156" y="7"/>
                    </a:lnTo>
                    <a:lnTo>
                      <a:pt x="156" y="6"/>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81" name="Freeform 133"/>
              <p:cNvSpPr>
                <a:spLocks/>
              </p:cNvSpPr>
              <p:nvPr/>
            </p:nvSpPr>
            <p:spPr bwMode="auto">
              <a:xfrm>
                <a:off x="1362" y="1534"/>
                <a:ext cx="340" cy="345"/>
              </a:xfrm>
              <a:custGeom>
                <a:avLst/>
                <a:gdLst/>
                <a:ahLst/>
                <a:cxnLst>
                  <a:cxn ang="0">
                    <a:pos x="0" y="237"/>
                  </a:cxn>
                  <a:cxn ang="0">
                    <a:pos x="278" y="344"/>
                  </a:cxn>
                  <a:cxn ang="0">
                    <a:pos x="367" y="110"/>
                  </a:cxn>
                  <a:cxn ang="0">
                    <a:pos x="81" y="0"/>
                  </a:cxn>
                  <a:cxn ang="0">
                    <a:pos x="0" y="237"/>
                  </a:cxn>
                </a:cxnLst>
                <a:rect l="0" t="0" r="r" b="b"/>
                <a:pathLst>
                  <a:path w="368" h="345">
                    <a:moveTo>
                      <a:pt x="0" y="237"/>
                    </a:moveTo>
                    <a:lnTo>
                      <a:pt x="278" y="344"/>
                    </a:lnTo>
                    <a:lnTo>
                      <a:pt x="367" y="110"/>
                    </a:lnTo>
                    <a:lnTo>
                      <a:pt x="81" y="0"/>
                    </a:lnTo>
                    <a:lnTo>
                      <a:pt x="0" y="237"/>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82" name="Freeform 134"/>
              <p:cNvSpPr>
                <a:spLocks/>
              </p:cNvSpPr>
              <p:nvPr/>
            </p:nvSpPr>
            <p:spPr bwMode="auto">
              <a:xfrm>
                <a:off x="1287" y="1421"/>
                <a:ext cx="213" cy="237"/>
              </a:xfrm>
              <a:custGeom>
                <a:avLst/>
                <a:gdLst/>
                <a:ahLst/>
                <a:cxnLst>
                  <a:cxn ang="0">
                    <a:pos x="152" y="8"/>
                  </a:cxn>
                  <a:cxn ang="0">
                    <a:pos x="166" y="15"/>
                  </a:cxn>
                  <a:cxn ang="0">
                    <a:pos x="177" y="23"/>
                  </a:cxn>
                  <a:cxn ang="0">
                    <a:pos x="189" y="31"/>
                  </a:cxn>
                  <a:cxn ang="0">
                    <a:pos x="200" y="40"/>
                  </a:cxn>
                  <a:cxn ang="0">
                    <a:pos x="207" y="52"/>
                  </a:cxn>
                  <a:cxn ang="0">
                    <a:pos x="215" y="64"/>
                  </a:cxn>
                  <a:cxn ang="0">
                    <a:pos x="222" y="78"/>
                  </a:cxn>
                  <a:cxn ang="0">
                    <a:pos x="225" y="90"/>
                  </a:cxn>
                  <a:cxn ang="0">
                    <a:pos x="230" y="104"/>
                  </a:cxn>
                  <a:cxn ang="0">
                    <a:pos x="230" y="119"/>
                  </a:cxn>
                  <a:cxn ang="0">
                    <a:pos x="230" y="134"/>
                  </a:cxn>
                  <a:cxn ang="0">
                    <a:pos x="227" y="147"/>
                  </a:cxn>
                  <a:cxn ang="0">
                    <a:pos x="222" y="160"/>
                  </a:cxn>
                  <a:cxn ang="0">
                    <a:pos x="216" y="174"/>
                  </a:cxn>
                  <a:cxn ang="0">
                    <a:pos x="210" y="187"/>
                  </a:cxn>
                  <a:cxn ang="0">
                    <a:pos x="201" y="198"/>
                  </a:cxn>
                  <a:cxn ang="0">
                    <a:pos x="192" y="206"/>
                  </a:cxn>
                  <a:cxn ang="0">
                    <a:pos x="181" y="216"/>
                  </a:cxn>
                  <a:cxn ang="0">
                    <a:pos x="168" y="223"/>
                  </a:cxn>
                  <a:cxn ang="0">
                    <a:pos x="155" y="229"/>
                  </a:cxn>
                  <a:cxn ang="0">
                    <a:pos x="143" y="233"/>
                  </a:cxn>
                  <a:cxn ang="0">
                    <a:pos x="129" y="235"/>
                  </a:cxn>
                  <a:cxn ang="0">
                    <a:pos x="116" y="236"/>
                  </a:cxn>
                  <a:cxn ang="0">
                    <a:pos x="102" y="236"/>
                  </a:cxn>
                  <a:cxn ang="0">
                    <a:pos x="87" y="233"/>
                  </a:cxn>
                  <a:cxn ang="0">
                    <a:pos x="76" y="228"/>
                  </a:cxn>
                  <a:cxn ang="0">
                    <a:pos x="62" y="222"/>
                  </a:cxn>
                  <a:cxn ang="0">
                    <a:pos x="50" y="215"/>
                  </a:cxn>
                  <a:cxn ang="0">
                    <a:pos x="40" y="206"/>
                  </a:cxn>
                  <a:cxn ang="0">
                    <a:pos x="29" y="196"/>
                  </a:cxn>
                  <a:cxn ang="0">
                    <a:pos x="21" y="184"/>
                  </a:cxn>
                  <a:cxn ang="0">
                    <a:pos x="15" y="172"/>
                  </a:cxn>
                  <a:cxn ang="0">
                    <a:pos x="7" y="158"/>
                  </a:cxn>
                  <a:cxn ang="0">
                    <a:pos x="3" y="145"/>
                  </a:cxn>
                  <a:cxn ang="0">
                    <a:pos x="2" y="131"/>
                  </a:cxn>
                  <a:cxn ang="0">
                    <a:pos x="0" y="117"/>
                  </a:cxn>
                  <a:cxn ang="0">
                    <a:pos x="0" y="103"/>
                  </a:cxn>
                  <a:cxn ang="0">
                    <a:pos x="2" y="87"/>
                  </a:cxn>
                  <a:cxn ang="0">
                    <a:pos x="7" y="75"/>
                  </a:cxn>
                  <a:cxn ang="0">
                    <a:pos x="11" y="63"/>
                  </a:cxn>
                  <a:cxn ang="0">
                    <a:pos x="18" y="50"/>
                  </a:cxn>
                  <a:cxn ang="0">
                    <a:pos x="27" y="39"/>
                  </a:cxn>
                  <a:cxn ang="0">
                    <a:pos x="37" y="29"/>
                  </a:cxn>
                  <a:cxn ang="0">
                    <a:pos x="47" y="21"/>
                  </a:cxn>
                  <a:cxn ang="0">
                    <a:pos x="59" y="13"/>
                  </a:cxn>
                  <a:cxn ang="0">
                    <a:pos x="73" y="8"/>
                  </a:cxn>
                  <a:cxn ang="0">
                    <a:pos x="87" y="4"/>
                  </a:cxn>
                  <a:cxn ang="0">
                    <a:pos x="98" y="1"/>
                  </a:cxn>
                  <a:cxn ang="0">
                    <a:pos x="113" y="0"/>
                  </a:cxn>
                  <a:cxn ang="0">
                    <a:pos x="127" y="2"/>
                  </a:cxn>
                  <a:cxn ang="0">
                    <a:pos x="141" y="6"/>
                  </a:cxn>
                  <a:cxn ang="0">
                    <a:pos x="151" y="10"/>
                  </a:cxn>
                  <a:cxn ang="0">
                    <a:pos x="152" y="8"/>
                  </a:cxn>
                </a:cxnLst>
                <a:rect l="0" t="0" r="r" b="b"/>
                <a:pathLst>
                  <a:path w="231" h="237">
                    <a:moveTo>
                      <a:pt x="152" y="8"/>
                    </a:moveTo>
                    <a:lnTo>
                      <a:pt x="166" y="15"/>
                    </a:lnTo>
                    <a:lnTo>
                      <a:pt x="177" y="23"/>
                    </a:lnTo>
                    <a:lnTo>
                      <a:pt x="189" y="31"/>
                    </a:lnTo>
                    <a:lnTo>
                      <a:pt x="200" y="40"/>
                    </a:lnTo>
                    <a:lnTo>
                      <a:pt x="207" y="52"/>
                    </a:lnTo>
                    <a:lnTo>
                      <a:pt x="215" y="64"/>
                    </a:lnTo>
                    <a:lnTo>
                      <a:pt x="222" y="78"/>
                    </a:lnTo>
                    <a:lnTo>
                      <a:pt x="225" y="90"/>
                    </a:lnTo>
                    <a:lnTo>
                      <a:pt x="230" y="104"/>
                    </a:lnTo>
                    <a:lnTo>
                      <a:pt x="230" y="119"/>
                    </a:lnTo>
                    <a:lnTo>
                      <a:pt x="230" y="134"/>
                    </a:lnTo>
                    <a:lnTo>
                      <a:pt x="227" y="147"/>
                    </a:lnTo>
                    <a:lnTo>
                      <a:pt x="222" y="160"/>
                    </a:lnTo>
                    <a:lnTo>
                      <a:pt x="216" y="174"/>
                    </a:lnTo>
                    <a:lnTo>
                      <a:pt x="210" y="187"/>
                    </a:lnTo>
                    <a:lnTo>
                      <a:pt x="201" y="198"/>
                    </a:lnTo>
                    <a:lnTo>
                      <a:pt x="192" y="206"/>
                    </a:lnTo>
                    <a:lnTo>
                      <a:pt x="181" y="216"/>
                    </a:lnTo>
                    <a:lnTo>
                      <a:pt x="168" y="223"/>
                    </a:lnTo>
                    <a:lnTo>
                      <a:pt x="155" y="229"/>
                    </a:lnTo>
                    <a:lnTo>
                      <a:pt x="143" y="233"/>
                    </a:lnTo>
                    <a:lnTo>
                      <a:pt x="129" y="235"/>
                    </a:lnTo>
                    <a:lnTo>
                      <a:pt x="116" y="236"/>
                    </a:lnTo>
                    <a:lnTo>
                      <a:pt x="102" y="236"/>
                    </a:lnTo>
                    <a:lnTo>
                      <a:pt x="87" y="233"/>
                    </a:lnTo>
                    <a:lnTo>
                      <a:pt x="76" y="228"/>
                    </a:lnTo>
                    <a:lnTo>
                      <a:pt x="62" y="222"/>
                    </a:lnTo>
                    <a:lnTo>
                      <a:pt x="50" y="215"/>
                    </a:lnTo>
                    <a:lnTo>
                      <a:pt x="40" y="206"/>
                    </a:lnTo>
                    <a:lnTo>
                      <a:pt x="29" y="196"/>
                    </a:lnTo>
                    <a:lnTo>
                      <a:pt x="21" y="184"/>
                    </a:lnTo>
                    <a:lnTo>
                      <a:pt x="15" y="172"/>
                    </a:lnTo>
                    <a:lnTo>
                      <a:pt x="7" y="158"/>
                    </a:lnTo>
                    <a:lnTo>
                      <a:pt x="3" y="145"/>
                    </a:lnTo>
                    <a:lnTo>
                      <a:pt x="2" y="131"/>
                    </a:lnTo>
                    <a:lnTo>
                      <a:pt x="0" y="117"/>
                    </a:lnTo>
                    <a:lnTo>
                      <a:pt x="0" y="103"/>
                    </a:lnTo>
                    <a:lnTo>
                      <a:pt x="2" y="87"/>
                    </a:lnTo>
                    <a:lnTo>
                      <a:pt x="7" y="75"/>
                    </a:lnTo>
                    <a:lnTo>
                      <a:pt x="11" y="63"/>
                    </a:lnTo>
                    <a:lnTo>
                      <a:pt x="18" y="50"/>
                    </a:lnTo>
                    <a:lnTo>
                      <a:pt x="27" y="39"/>
                    </a:lnTo>
                    <a:lnTo>
                      <a:pt x="37" y="29"/>
                    </a:lnTo>
                    <a:lnTo>
                      <a:pt x="47" y="21"/>
                    </a:lnTo>
                    <a:lnTo>
                      <a:pt x="59" y="13"/>
                    </a:lnTo>
                    <a:lnTo>
                      <a:pt x="73" y="8"/>
                    </a:lnTo>
                    <a:lnTo>
                      <a:pt x="87" y="4"/>
                    </a:lnTo>
                    <a:lnTo>
                      <a:pt x="98" y="1"/>
                    </a:lnTo>
                    <a:lnTo>
                      <a:pt x="113" y="0"/>
                    </a:lnTo>
                    <a:lnTo>
                      <a:pt x="127" y="2"/>
                    </a:lnTo>
                    <a:lnTo>
                      <a:pt x="141" y="6"/>
                    </a:lnTo>
                    <a:lnTo>
                      <a:pt x="151" y="10"/>
                    </a:lnTo>
                    <a:lnTo>
                      <a:pt x="152" y="8"/>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83" name="Freeform 135"/>
              <p:cNvSpPr>
                <a:spLocks/>
              </p:cNvSpPr>
              <p:nvPr/>
            </p:nvSpPr>
            <p:spPr bwMode="auto">
              <a:xfrm>
                <a:off x="1367" y="1433"/>
                <a:ext cx="336" cy="329"/>
              </a:xfrm>
              <a:custGeom>
                <a:avLst/>
                <a:gdLst/>
                <a:ahLst/>
                <a:cxnLst>
                  <a:cxn ang="0">
                    <a:pos x="0" y="221"/>
                  </a:cxn>
                  <a:cxn ang="0">
                    <a:pos x="279" y="328"/>
                  </a:cxn>
                  <a:cxn ang="0">
                    <a:pos x="363" y="110"/>
                  </a:cxn>
                  <a:cxn ang="0">
                    <a:pos x="77" y="0"/>
                  </a:cxn>
                  <a:cxn ang="0">
                    <a:pos x="0" y="221"/>
                  </a:cxn>
                </a:cxnLst>
                <a:rect l="0" t="0" r="r" b="b"/>
                <a:pathLst>
                  <a:path w="364" h="329">
                    <a:moveTo>
                      <a:pt x="0" y="221"/>
                    </a:moveTo>
                    <a:lnTo>
                      <a:pt x="279" y="328"/>
                    </a:lnTo>
                    <a:lnTo>
                      <a:pt x="363" y="110"/>
                    </a:lnTo>
                    <a:lnTo>
                      <a:pt x="77" y="0"/>
                    </a:lnTo>
                    <a:lnTo>
                      <a:pt x="0" y="221"/>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84" name="Freeform 136"/>
              <p:cNvSpPr>
                <a:spLocks/>
              </p:cNvSpPr>
              <p:nvPr/>
            </p:nvSpPr>
            <p:spPr bwMode="auto">
              <a:xfrm>
                <a:off x="1287" y="1433"/>
                <a:ext cx="211" cy="221"/>
              </a:xfrm>
              <a:custGeom>
                <a:avLst/>
                <a:gdLst/>
                <a:ahLst/>
                <a:cxnLst>
                  <a:cxn ang="0">
                    <a:pos x="148" y="7"/>
                  </a:cxn>
                  <a:cxn ang="0">
                    <a:pos x="161" y="14"/>
                  </a:cxn>
                  <a:cxn ang="0">
                    <a:pos x="173" y="21"/>
                  </a:cxn>
                  <a:cxn ang="0">
                    <a:pos x="186" y="30"/>
                  </a:cxn>
                  <a:cxn ang="0">
                    <a:pos x="195" y="40"/>
                  </a:cxn>
                  <a:cxn ang="0">
                    <a:pos x="205" y="51"/>
                  </a:cxn>
                  <a:cxn ang="0">
                    <a:pos x="213" y="61"/>
                  </a:cxn>
                  <a:cxn ang="0">
                    <a:pos x="219" y="74"/>
                  </a:cxn>
                  <a:cxn ang="0">
                    <a:pos x="224" y="87"/>
                  </a:cxn>
                  <a:cxn ang="0">
                    <a:pos x="227" y="100"/>
                  </a:cxn>
                  <a:cxn ang="0">
                    <a:pos x="228" y="114"/>
                  </a:cxn>
                  <a:cxn ang="0">
                    <a:pos x="228" y="128"/>
                  </a:cxn>
                  <a:cxn ang="0">
                    <a:pos x="227" y="140"/>
                  </a:cxn>
                  <a:cxn ang="0">
                    <a:pos x="222" y="153"/>
                  </a:cxn>
                  <a:cxn ang="0">
                    <a:pos x="216" y="165"/>
                  </a:cxn>
                  <a:cxn ang="0">
                    <a:pos x="209" y="176"/>
                  </a:cxn>
                  <a:cxn ang="0">
                    <a:pos x="201" y="186"/>
                  </a:cxn>
                  <a:cxn ang="0">
                    <a:pos x="192" y="194"/>
                  </a:cxn>
                  <a:cxn ang="0">
                    <a:pos x="182" y="203"/>
                  </a:cxn>
                  <a:cxn ang="0">
                    <a:pos x="171" y="210"/>
                  </a:cxn>
                  <a:cxn ang="0">
                    <a:pos x="158" y="215"/>
                  </a:cxn>
                  <a:cxn ang="0">
                    <a:pos x="145" y="218"/>
                  </a:cxn>
                  <a:cxn ang="0">
                    <a:pos x="132" y="220"/>
                  </a:cxn>
                  <a:cxn ang="0">
                    <a:pos x="118" y="220"/>
                  </a:cxn>
                  <a:cxn ang="0">
                    <a:pos x="104" y="220"/>
                  </a:cxn>
                  <a:cxn ang="0">
                    <a:pos x="90" y="217"/>
                  </a:cxn>
                  <a:cxn ang="0">
                    <a:pos x="79" y="211"/>
                  </a:cxn>
                  <a:cxn ang="0">
                    <a:pos x="64" y="206"/>
                  </a:cxn>
                  <a:cxn ang="0">
                    <a:pos x="55" y="199"/>
                  </a:cxn>
                  <a:cxn ang="0">
                    <a:pos x="43" y="191"/>
                  </a:cxn>
                  <a:cxn ang="0">
                    <a:pos x="31" y="181"/>
                  </a:cxn>
                  <a:cxn ang="0">
                    <a:pos x="23" y="170"/>
                  </a:cxn>
                  <a:cxn ang="0">
                    <a:pos x="17" y="158"/>
                  </a:cxn>
                  <a:cxn ang="0">
                    <a:pos x="9" y="146"/>
                  </a:cxn>
                  <a:cxn ang="0">
                    <a:pos x="5" y="133"/>
                  </a:cxn>
                  <a:cxn ang="0">
                    <a:pos x="2" y="119"/>
                  </a:cxn>
                  <a:cxn ang="0">
                    <a:pos x="0" y="106"/>
                  </a:cxn>
                  <a:cxn ang="0">
                    <a:pos x="0" y="92"/>
                  </a:cxn>
                  <a:cxn ang="0">
                    <a:pos x="3" y="80"/>
                  </a:cxn>
                  <a:cxn ang="0">
                    <a:pos x="7" y="67"/>
                  </a:cxn>
                  <a:cxn ang="0">
                    <a:pos x="11" y="54"/>
                  </a:cxn>
                  <a:cxn ang="0">
                    <a:pos x="17" y="44"/>
                  </a:cxn>
                  <a:cxn ang="0">
                    <a:pos x="25" y="34"/>
                  </a:cxn>
                  <a:cxn ang="0">
                    <a:pos x="35" y="24"/>
                  </a:cxn>
                  <a:cxn ang="0">
                    <a:pos x="46" y="17"/>
                  </a:cxn>
                  <a:cxn ang="0">
                    <a:pos x="57" y="11"/>
                  </a:cxn>
                  <a:cxn ang="0">
                    <a:pos x="70" y="6"/>
                  </a:cxn>
                  <a:cxn ang="0">
                    <a:pos x="82" y="3"/>
                  </a:cxn>
                  <a:cxn ang="0">
                    <a:pos x="96" y="0"/>
                  </a:cxn>
                  <a:cxn ang="0">
                    <a:pos x="111" y="0"/>
                  </a:cxn>
                  <a:cxn ang="0">
                    <a:pos x="123" y="2"/>
                  </a:cxn>
                  <a:cxn ang="0">
                    <a:pos x="137" y="4"/>
                  </a:cxn>
                  <a:cxn ang="0">
                    <a:pos x="148" y="9"/>
                  </a:cxn>
                  <a:cxn ang="0">
                    <a:pos x="148" y="7"/>
                  </a:cxn>
                </a:cxnLst>
                <a:rect l="0" t="0" r="r" b="b"/>
                <a:pathLst>
                  <a:path w="229" h="221">
                    <a:moveTo>
                      <a:pt x="148" y="7"/>
                    </a:moveTo>
                    <a:lnTo>
                      <a:pt x="161" y="14"/>
                    </a:lnTo>
                    <a:lnTo>
                      <a:pt x="173" y="21"/>
                    </a:lnTo>
                    <a:lnTo>
                      <a:pt x="186" y="30"/>
                    </a:lnTo>
                    <a:lnTo>
                      <a:pt x="195" y="40"/>
                    </a:lnTo>
                    <a:lnTo>
                      <a:pt x="205" y="51"/>
                    </a:lnTo>
                    <a:lnTo>
                      <a:pt x="213" y="61"/>
                    </a:lnTo>
                    <a:lnTo>
                      <a:pt x="219" y="74"/>
                    </a:lnTo>
                    <a:lnTo>
                      <a:pt x="224" y="87"/>
                    </a:lnTo>
                    <a:lnTo>
                      <a:pt x="227" y="100"/>
                    </a:lnTo>
                    <a:lnTo>
                      <a:pt x="228" y="114"/>
                    </a:lnTo>
                    <a:lnTo>
                      <a:pt x="228" y="128"/>
                    </a:lnTo>
                    <a:lnTo>
                      <a:pt x="227" y="140"/>
                    </a:lnTo>
                    <a:lnTo>
                      <a:pt x="222" y="153"/>
                    </a:lnTo>
                    <a:lnTo>
                      <a:pt x="216" y="165"/>
                    </a:lnTo>
                    <a:lnTo>
                      <a:pt x="209" y="176"/>
                    </a:lnTo>
                    <a:lnTo>
                      <a:pt x="201" y="186"/>
                    </a:lnTo>
                    <a:lnTo>
                      <a:pt x="192" y="194"/>
                    </a:lnTo>
                    <a:lnTo>
                      <a:pt x="182" y="203"/>
                    </a:lnTo>
                    <a:lnTo>
                      <a:pt x="171" y="210"/>
                    </a:lnTo>
                    <a:lnTo>
                      <a:pt x="158" y="215"/>
                    </a:lnTo>
                    <a:lnTo>
                      <a:pt x="145" y="218"/>
                    </a:lnTo>
                    <a:lnTo>
                      <a:pt x="132" y="220"/>
                    </a:lnTo>
                    <a:lnTo>
                      <a:pt x="118" y="220"/>
                    </a:lnTo>
                    <a:lnTo>
                      <a:pt x="104" y="220"/>
                    </a:lnTo>
                    <a:lnTo>
                      <a:pt x="90" y="217"/>
                    </a:lnTo>
                    <a:lnTo>
                      <a:pt x="79" y="211"/>
                    </a:lnTo>
                    <a:lnTo>
                      <a:pt x="64" y="206"/>
                    </a:lnTo>
                    <a:lnTo>
                      <a:pt x="55" y="199"/>
                    </a:lnTo>
                    <a:lnTo>
                      <a:pt x="43" y="191"/>
                    </a:lnTo>
                    <a:lnTo>
                      <a:pt x="31" y="181"/>
                    </a:lnTo>
                    <a:lnTo>
                      <a:pt x="23" y="170"/>
                    </a:lnTo>
                    <a:lnTo>
                      <a:pt x="17" y="158"/>
                    </a:lnTo>
                    <a:lnTo>
                      <a:pt x="9" y="146"/>
                    </a:lnTo>
                    <a:lnTo>
                      <a:pt x="5" y="133"/>
                    </a:lnTo>
                    <a:lnTo>
                      <a:pt x="2" y="119"/>
                    </a:lnTo>
                    <a:lnTo>
                      <a:pt x="0" y="106"/>
                    </a:lnTo>
                    <a:lnTo>
                      <a:pt x="0" y="92"/>
                    </a:lnTo>
                    <a:lnTo>
                      <a:pt x="3" y="80"/>
                    </a:lnTo>
                    <a:lnTo>
                      <a:pt x="7" y="67"/>
                    </a:lnTo>
                    <a:lnTo>
                      <a:pt x="11" y="54"/>
                    </a:lnTo>
                    <a:lnTo>
                      <a:pt x="17" y="44"/>
                    </a:lnTo>
                    <a:lnTo>
                      <a:pt x="25" y="34"/>
                    </a:lnTo>
                    <a:lnTo>
                      <a:pt x="35" y="24"/>
                    </a:lnTo>
                    <a:lnTo>
                      <a:pt x="46" y="17"/>
                    </a:lnTo>
                    <a:lnTo>
                      <a:pt x="57" y="11"/>
                    </a:lnTo>
                    <a:lnTo>
                      <a:pt x="70" y="6"/>
                    </a:lnTo>
                    <a:lnTo>
                      <a:pt x="82" y="3"/>
                    </a:lnTo>
                    <a:lnTo>
                      <a:pt x="96" y="0"/>
                    </a:lnTo>
                    <a:lnTo>
                      <a:pt x="111" y="0"/>
                    </a:lnTo>
                    <a:lnTo>
                      <a:pt x="123" y="2"/>
                    </a:lnTo>
                    <a:lnTo>
                      <a:pt x="137" y="4"/>
                    </a:lnTo>
                    <a:lnTo>
                      <a:pt x="148" y="9"/>
                    </a:lnTo>
                    <a:lnTo>
                      <a:pt x="148" y="7"/>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85" name="Freeform 137"/>
              <p:cNvSpPr>
                <a:spLocks/>
              </p:cNvSpPr>
              <p:nvPr/>
            </p:nvSpPr>
            <p:spPr bwMode="auto">
              <a:xfrm>
                <a:off x="1370" y="1445"/>
                <a:ext cx="329" cy="311"/>
              </a:xfrm>
              <a:custGeom>
                <a:avLst/>
                <a:gdLst/>
                <a:ahLst/>
                <a:cxnLst>
                  <a:cxn ang="0">
                    <a:pos x="0" y="205"/>
                  </a:cxn>
                  <a:cxn ang="0">
                    <a:pos x="278" y="310"/>
                  </a:cxn>
                  <a:cxn ang="0">
                    <a:pos x="355" y="110"/>
                  </a:cxn>
                  <a:cxn ang="0">
                    <a:pos x="70" y="0"/>
                  </a:cxn>
                  <a:cxn ang="0">
                    <a:pos x="0" y="205"/>
                  </a:cxn>
                </a:cxnLst>
                <a:rect l="0" t="0" r="r" b="b"/>
                <a:pathLst>
                  <a:path w="356" h="311">
                    <a:moveTo>
                      <a:pt x="0" y="205"/>
                    </a:moveTo>
                    <a:lnTo>
                      <a:pt x="278" y="310"/>
                    </a:lnTo>
                    <a:lnTo>
                      <a:pt x="355" y="110"/>
                    </a:lnTo>
                    <a:lnTo>
                      <a:pt x="70" y="0"/>
                    </a:lnTo>
                    <a:lnTo>
                      <a:pt x="0" y="205"/>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86" name="Freeform 138"/>
              <p:cNvSpPr>
                <a:spLocks/>
              </p:cNvSpPr>
              <p:nvPr/>
            </p:nvSpPr>
            <p:spPr bwMode="auto">
              <a:xfrm>
                <a:off x="1289" y="1444"/>
                <a:ext cx="209" cy="207"/>
              </a:xfrm>
              <a:custGeom>
                <a:avLst/>
                <a:gdLst/>
                <a:ahLst/>
                <a:cxnLst>
                  <a:cxn ang="0">
                    <a:pos x="143" y="8"/>
                  </a:cxn>
                  <a:cxn ang="0">
                    <a:pos x="156" y="15"/>
                  </a:cxn>
                  <a:cxn ang="0">
                    <a:pos x="167" y="21"/>
                  </a:cxn>
                  <a:cxn ang="0">
                    <a:pos x="180" y="31"/>
                  </a:cxn>
                  <a:cxn ang="0">
                    <a:pos x="190" y="40"/>
                  </a:cxn>
                  <a:cxn ang="0">
                    <a:pos x="199" y="48"/>
                  </a:cxn>
                  <a:cxn ang="0">
                    <a:pos x="207" y="61"/>
                  </a:cxn>
                  <a:cxn ang="0">
                    <a:pos x="213" y="72"/>
                  </a:cxn>
                  <a:cxn ang="0">
                    <a:pos x="220" y="85"/>
                  </a:cxn>
                  <a:cxn ang="0">
                    <a:pos x="223" y="96"/>
                  </a:cxn>
                  <a:cxn ang="0">
                    <a:pos x="225" y="110"/>
                  </a:cxn>
                  <a:cxn ang="0">
                    <a:pos x="225" y="122"/>
                  </a:cxn>
                  <a:cxn ang="0">
                    <a:pos x="223" y="134"/>
                  </a:cxn>
                  <a:cxn ang="0">
                    <a:pos x="220" y="145"/>
                  </a:cxn>
                  <a:cxn ang="0">
                    <a:pos x="214" y="157"/>
                  </a:cxn>
                  <a:cxn ang="0">
                    <a:pos x="207" y="167"/>
                  </a:cxn>
                  <a:cxn ang="0">
                    <a:pos x="200" y="175"/>
                  </a:cxn>
                  <a:cxn ang="0">
                    <a:pos x="190" y="183"/>
                  </a:cxn>
                  <a:cxn ang="0">
                    <a:pos x="181" y="191"/>
                  </a:cxn>
                  <a:cxn ang="0">
                    <a:pos x="170" y="198"/>
                  </a:cxn>
                  <a:cxn ang="0">
                    <a:pos x="157" y="201"/>
                  </a:cxn>
                  <a:cxn ang="0">
                    <a:pos x="146" y="205"/>
                  </a:cxn>
                  <a:cxn ang="0">
                    <a:pos x="132" y="206"/>
                  </a:cxn>
                  <a:cxn ang="0">
                    <a:pos x="120" y="206"/>
                  </a:cxn>
                  <a:cxn ang="0">
                    <a:pos x="105" y="205"/>
                  </a:cxn>
                  <a:cxn ang="0">
                    <a:pos x="91" y="201"/>
                  </a:cxn>
                  <a:cxn ang="0">
                    <a:pos x="79" y="196"/>
                  </a:cxn>
                  <a:cxn ang="0">
                    <a:pos x="65" y="191"/>
                  </a:cxn>
                  <a:cxn ang="0">
                    <a:pos x="53" y="183"/>
                  </a:cxn>
                  <a:cxn ang="0">
                    <a:pos x="44" y="176"/>
                  </a:cxn>
                  <a:cxn ang="0">
                    <a:pos x="33" y="167"/>
                  </a:cxn>
                  <a:cxn ang="0">
                    <a:pos x="24" y="157"/>
                  </a:cxn>
                  <a:cxn ang="0">
                    <a:pos x="16" y="146"/>
                  </a:cxn>
                  <a:cxn ang="0">
                    <a:pos x="10" y="134"/>
                  </a:cxn>
                  <a:cxn ang="0">
                    <a:pos x="5" y="120"/>
                  </a:cxn>
                  <a:cxn ang="0">
                    <a:pos x="3" y="108"/>
                  </a:cxn>
                  <a:cxn ang="0">
                    <a:pos x="0" y="96"/>
                  </a:cxn>
                  <a:cxn ang="0">
                    <a:pos x="0" y="84"/>
                  </a:cxn>
                  <a:cxn ang="0">
                    <a:pos x="1" y="72"/>
                  </a:cxn>
                  <a:cxn ang="0">
                    <a:pos x="5" y="61"/>
                  </a:cxn>
                  <a:cxn ang="0">
                    <a:pos x="9" y="48"/>
                  </a:cxn>
                  <a:cxn ang="0">
                    <a:pos x="14" y="40"/>
                  </a:cxn>
                  <a:cxn ang="0">
                    <a:pos x="21" y="29"/>
                  </a:cxn>
                  <a:cxn ang="0">
                    <a:pos x="30" y="21"/>
                  </a:cxn>
                  <a:cxn ang="0">
                    <a:pos x="42" y="15"/>
                  </a:cxn>
                  <a:cxn ang="0">
                    <a:pos x="53" y="8"/>
                  </a:cxn>
                  <a:cxn ang="0">
                    <a:pos x="65" y="4"/>
                  </a:cxn>
                  <a:cxn ang="0">
                    <a:pos x="77" y="1"/>
                  </a:cxn>
                  <a:cxn ang="0">
                    <a:pos x="91" y="0"/>
                  </a:cxn>
                  <a:cxn ang="0">
                    <a:pos x="105" y="0"/>
                  </a:cxn>
                  <a:cxn ang="0">
                    <a:pos x="118" y="2"/>
                  </a:cxn>
                  <a:cxn ang="0">
                    <a:pos x="132" y="6"/>
                  </a:cxn>
                  <a:cxn ang="0">
                    <a:pos x="143" y="9"/>
                  </a:cxn>
                  <a:cxn ang="0">
                    <a:pos x="143" y="8"/>
                  </a:cxn>
                </a:cxnLst>
                <a:rect l="0" t="0" r="r" b="b"/>
                <a:pathLst>
                  <a:path w="226" h="207">
                    <a:moveTo>
                      <a:pt x="143" y="8"/>
                    </a:moveTo>
                    <a:lnTo>
                      <a:pt x="156" y="15"/>
                    </a:lnTo>
                    <a:lnTo>
                      <a:pt x="167" y="21"/>
                    </a:lnTo>
                    <a:lnTo>
                      <a:pt x="180" y="31"/>
                    </a:lnTo>
                    <a:lnTo>
                      <a:pt x="190" y="40"/>
                    </a:lnTo>
                    <a:lnTo>
                      <a:pt x="199" y="48"/>
                    </a:lnTo>
                    <a:lnTo>
                      <a:pt x="207" y="61"/>
                    </a:lnTo>
                    <a:lnTo>
                      <a:pt x="213" y="72"/>
                    </a:lnTo>
                    <a:lnTo>
                      <a:pt x="220" y="85"/>
                    </a:lnTo>
                    <a:lnTo>
                      <a:pt x="223" y="96"/>
                    </a:lnTo>
                    <a:lnTo>
                      <a:pt x="225" y="110"/>
                    </a:lnTo>
                    <a:lnTo>
                      <a:pt x="225" y="122"/>
                    </a:lnTo>
                    <a:lnTo>
                      <a:pt x="223" y="134"/>
                    </a:lnTo>
                    <a:lnTo>
                      <a:pt x="220" y="145"/>
                    </a:lnTo>
                    <a:lnTo>
                      <a:pt x="214" y="157"/>
                    </a:lnTo>
                    <a:lnTo>
                      <a:pt x="207" y="167"/>
                    </a:lnTo>
                    <a:lnTo>
                      <a:pt x="200" y="175"/>
                    </a:lnTo>
                    <a:lnTo>
                      <a:pt x="190" y="183"/>
                    </a:lnTo>
                    <a:lnTo>
                      <a:pt x="181" y="191"/>
                    </a:lnTo>
                    <a:lnTo>
                      <a:pt x="170" y="198"/>
                    </a:lnTo>
                    <a:lnTo>
                      <a:pt x="157" y="201"/>
                    </a:lnTo>
                    <a:lnTo>
                      <a:pt x="146" y="205"/>
                    </a:lnTo>
                    <a:lnTo>
                      <a:pt x="132" y="206"/>
                    </a:lnTo>
                    <a:lnTo>
                      <a:pt x="120" y="206"/>
                    </a:lnTo>
                    <a:lnTo>
                      <a:pt x="105" y="205"/>
                    </a:lnTo>
                    <a:lnTo>
                      <a:pt x="91" y="201"/>
                    </a:lnTo>
                    <a:lnTo>
                      <a:pt x="79" y="196"/>
                    </a:lnTo>
                    <a:lnTo>
                      <a:pt x="65" y="191"/>
                    </a:lnTo>
                    <a:lnTo>
                      <a:pt x="53" y="183"/>
                    </a:lnTo>
                    <a:lnTo>
                      <a:pt x="44" y="176"/>
                    </a:lnTo>
                    <a:lnTo>
                      <a:pt x="33" y="167"/>
                    </a:lnTo>
                    <a:lnTo>
                      <a:pt x="24" y="157"/>
                    </a:lnTo>
                    <a:lnTo>
                      <a:pt x="16" y="146"/>
                    </a:lnTo>
                    <a:lnTo>
                      <a:pt x="10" y="134"/>
                    </a:lnTo>
                    <a:lnTo>
                      <a:pt x="5" y="120"/>
                    </a:lnTo>
                    <a:lnTo>
                      <a:pt x="3" y="108"/>
                    </a:lnTo>
                    <a:lnTo>
                      <a:pt x="0" y="96"/>
                    </a:lnTo>
                    <a:lnTo>
                      <a:pt x="0" y="84"/>
                    </a:lnTo>
                    <a:lnTo>
                      <a:pt x="1" y="72"/>
                    </a:lnTo>
                    <a:lnTo>
                      <a:pt x="5" y="61"/>
                    </a:lnTo>
                    <a:lnTo>
                      <a:pt x="9" y="48"/>
                    </a:lnTo>
                    <a:lnTo>
                      <a:pt x="14" y="40"/>
                    </a:lnTo>
                    <a:lnTo>
                      <a:pt x="21" y="29"/>
                    </a:lnTo>
                    <a:lnTo>
                      <a:pt x="30" y="21"/>
                    </a:lnTo>
                    <a:lnTo>
                      <a:pt x="42" y="15"/>
                    </a:lnTo>
                    <a:lnTo>
                      <a:pt x="53" y="8"/>
                    </a:lnTo>
                    <a:lnTo>
                      <a:pt x="65" y="4"/>
                    </a:lnTo>
                    <a:lnTo>
                      <a:pt x="77" y="1"/>
                    </a:lnTo>
                    <a:lnTo>
                      <a:pt x="91" y="0"/>
                    </a:lnTo>
                    <a:lnTo>
                      <a:pt x="105" y="0"/>
                    </a:lnTo>
                    <a:lnTo>
                      <a:pt x="118" y="2"/>
                    </a:lnTo>
                    <a:lnTo>
                      <a:pt x="132" y="6"/>
                    </a:lnTo>
                    <a:lnTo>
                      <a:pt x="143" y="9"/>
                    </a:lnTo>
                    <a:lnTo>
                      <a:pt x="143" y="8"/>
                    </a:lnTo>
                  </a:path>
                </a:pathLst>
              </a:custGeom>
              <a:solidFill>
                <a:srgbClr val="D0D0D0"/>
              </a:solidFill>
              <a:ln w="12700" cap="rnd" cmpd="sng">
                <a:solidFill>
                  <a:srgbClr val="D0D0D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87" name="Freeform 139"/>
              <p:cNvSpPr>
                <a:spLocks/>
              </p:cNvSpPr>
              <p:nvPr/>
            </p:nvSpPr>
            <p:spPr bwMode="auto">
              <a:xfrm>
                <a:off x="1373" y="1456"/>
                <a:ext cx="322" cy="296"/>
              </a:xfrm>
              <a:custGeom>
                <a:avLst/>
                <a:gdLst/>
                <a:ahLst/>
                <a:cxnLst>
                  <a:cxn ang="0">
                    <a:pos x="0" y="189"/>
                  </a:cxn>
                  <a:cxn ang="0">
                    <a:pos x="277" y="295"/>
                  </a:cxn>
                  <a:cxn ang="0">
                    <a:pos x="348" y="110"/>
                  </a:cxn>
                  <a:cxn ang="0">
                    <a:pos x="64" y="0"/>
                  </a:cxn>
                  <a:cxn ang="0">
                    <a:pos x="0" y="189"/>
                  </a:cxn>
                </a:cxnLst>
                <a:rect l="0" t="0" r="r" b="b"/>
                <a:pathLst>
                  <a:path w="349" h="296">
                    <a:moveTo>
                      <a:pt x="0" y="189"/>
                    </a:moveTo>
                    <a:lnTo>
                      <a:pt x="277" y="295"/>
                    </a:lnTo>
                    <a:lnTo>
                      <a:pt x="348" y="110"/>
                    </a:lnTo>
                    <a:lnTo>
                      <a:pt x="64" y="0"/>
                    </a:lnTo>
                    <a:lnTo>
                      <a:pt x="0" y="189"/>
                    </a:lnTo>
                  </a:path>
                </a:pathLst>
              </a:custGeom>
              <a:solidFill>
                <a:srgbClr val="D0D0D0"/>
              </a:solidFill>
              <a:ln w="12700" cap="rnd" cmpd="sng">
                <a:solidFill>
                  <a:srgbClr val="D0D0D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88" name="Freeform 140"/>
              <p:cNvSpPr>
                <a:spLocks/>
              </p:cNvSpPr>
              <p:nvPr/>
            </p:nvSpPr>
            <p:spPr bwMode="auto">
              <a:xfrm>
                <a:off x="1289" y="1455"/>
                <a:ext cx="206" cy="192"/>
              </a:xfrm>
              <a:custGeom>
                <a:avLst/>
                <a:gdLst/>
                <a:ahLst/>
                <a:cxnLst>
                  <a:cxn ang="0">
                    <a:pos x="139" y="10"/>
                  </a:cxn>
                  <a:cxn ang="0">
                    <a:pos x="152" y="15"/>
                  </a:cxn>
                  <a:cxn ang="0">
                    <a:pos x="164" y="22"/>
                  </a:cxn>
                  <a:cxn ang="0">
                    <a:pos x="175" y="30"/>
                  </a:cxn>
                  <a:cxn ang="0">
                    <a:pos x="187" y="39"/>
                  </a:cxn>
                  <a:cxn ang="0">
                    <a:pos x="196" y="49"/>
                  </a:cxn>
                  <a:cxn ang="0">
                    <a:pos x="204" y="60"/>
                  </a:cxn>
                  <a:cxn ang="0">
                    <a:pos x="211" y="70"/>
                  </a:cxn>
                  <a:cxn ang="0">
                    <a:pos x="216" y="81"/>
                  </a:cxn>
                  <a:cxn ang="0">
                    <a:pos x="220" y="93"/>
                  </a:cxn>
                  <a:cxn ang="0">
                    <a:pos x="222" y="105"/>
                  </a:cxn>
                  <a:cxn ang="0">
                    <a:pos x="222" y="116"/>
                  </a:cxn>
                  <a:cxn ang="0">
                    <a:pos x="222" y="128"/>
                  </a:cxn>
                  <a:cxn ang="0">
                    <a:pos x="219" y="138"/>
                  </a:cxn>
                  <a:cxn ang="0">
                    <a:pos x="214" y="148"/>
                  </a:cxn>
                  <a:cxn ang="0">
                    <a:pos x="208" y="157"/>
                  </a:cxn>
                  <a:cxn ang="0">
                    <a:pos x="202" y="165"/>
                  </a:cxn>
                  <a:cxn ang="0">
                    <a:pos x="191" y="172"/>
                  </a:cxn>
                  <a:cxn ang="0">
                    <a:pos x="182" y="180"/>
                  </a:cxn>
                  <a:cxn ang="0">
                    <a:pos x="171" y="184"/>
                  </a:cxn>
                  <a:cxn ang="0">
                    <a:pos x="159" y="188"/>
                  </a:cxn>
                  <a:cxn ang="0">
                    <a:pos x="147" y="190"/>
                  </a:cxn>
                  <a:cxn ang="0">
                    <a:pos x="134" y="191"/>
                  </a:cxn>
                  <a:cxn ang="0">
                    <a:pos x="121" y="191"/>
                  </a:cxn>
                  <a:cxn ang="0">
                    <a:pos x="109" y="189"/>
                  </a:cxn>
                  <a:cxn ang="0">
                    <a:pos x="94" y="187"/>
                  </a:cxn>
                  <a:cxn ang="0">
                    <a:pos x="82" y="181"/>
                  </a:cxn>
                  <a:cxn ang="0">
                    <a:pos x="68" y="176"/>
                  </a:cxn>
                  <a:cxn ang="0">
                    <a:pos x="56" y="169"/>
                  </a:cxn>
                  <a:cxn ang="0">
                    <a:pos x="45" y="161"/>
                  </a:cxn>
                  <a:cxn ang="0">
                    <a:pos x="36" y="152"/>
                  </a:cxn>
                  <a:cxn ang="0">
                    <a:pos x="27" y="142"/>
                  </a:cxn>
                  <a:cxn ang="0">
                    <a:pos x="18" y="132"/>
                  </a:cxn>
                  <a:cxn ang="0">
                    <a:pos x="12" y="121"/>
                  </a:cxn>
                  <a:cxn ang="0">
                    <a:pos x="6" y="109"/>
                  </a:cxn>
                  <a:cxn ang="0">
                    <a:pos x="3" y="99"/>
                  </a:cxn>
                  <a:cxn ang="0">
                    <a:pos x="1" y="87"/>
                  </a:cxn>
                  <a:cxn ang="0">
                    <a:pos x="0" y="76"/>
                  </a:cxn>
                  <a:cxn ang="0">
                    <a:pos x="1" y="64"/>
                  </a:cxn>
                  <a:cxn ang="0">
                    <a:pos x="5" y="53"/>
                  </a:cxn>
                  <a:cxn ang="0">
                    <a:pos x="9" y="43"/>
                  </a:cxn>
                  <a:cxn ang="0">
                    <a:pos x="13" y="33"/>
                  </a:cxn>
                  <a:cxn ang="0">
                    <a:pos x="21" y="25"/>
                  </a:cxn>
                  <a:cxn ang="0">
                    <a:pos x="29" y="18"/>
                  </a:cxn>
                  <a:cxn ang="0">
                    <a:pos x="39" y="12"/>
                  </a:cxn>
                  <a:cxn ang="0">
                    <a:pos x="50" y="6"/>
                  </a:cxn>
                  <a:cxn ang="0">
                    <a:pos x="62" y="4"/>
                  </a:cxn>
                  <a:cxn ang="0">
                    <a:pos x="76" y="1"/>
                  </a:cxn>
                  <a:cxn ang="0">
                    <a:pos x="88" y="0"/>
                  </a:cxn>
                  <a:cxn ang="0">
                    <a:pos x="101" y="0"/>
                  </a:cxn>
                  <a:cxn ang="0">
                    <a:pos x="114" y="3"/>
                  </a:cxn>
                  <a:cxn ang="0">
                    <a:pos x="127" y="5"/>
                  </a:cxn>
                  <a:cxn ang="0">
                    <a:pos x="139" y="10"/>
                  </a:cxn>
                </a:cxnLst>
                <a:rect l="0" t="0" r="r" b="b"/>
                <a:pathLst>
                  <a:path w="223" h="192">
                    <a:moveTo>
                      <a:pt x="139" y="10"/>
                    </a:moveTo>
                    <a:lnTo>
                      <a:pt x="152" y="15"/>
                    </a:lnTo>
                    <a:lnTo>
                      <a:pt x="164" y="22"/>
                    </a:lnTo>
                    <a:lnTo>
                      <a:pt x="175" y="30"/>
                    </a:lnTo>
                    <a:lnTo>
                      <a:pt x="187" y="39"/>
                    </a:lnTo>
                    <a:lnTo>
                      <a:pt x="196" y="49"/>
                    </a:lnTo>
                    <a:lnTo>
                      <a:pt x="204" y="60"/>
                    </a:lnTo>
                    <a:lnTo>
                      <a:pt x="211" y="70"/>
                    </a:lnTo>
                    <a:lnTo>
                      <a:pt x="216" y="81"/>
                    </a:lnTo>
                    <a:lnTo>
                      <a:pt x="220" y="93"/>
                    </a:lnTo>
                    <a:lnTo>
                      <a:pt x="222" y="105"/>
                    </a:lnTo>
                    <a:lnTo>
                      <a:pt x="222" y="116"/>
                    </a:lnTo>
                    <a:lnTo>
                      <a:pt x="222" y="128"/>
                    </a:lnTo>
                    <a:lnTo>
                      <a:pt x="219" y="138"/>
                    </a:lnTo>
                    <a:lnTo>
                      <a:pt x="214" y="148"/>
                    </a:lnTo>
                    <a:lnTo>
                      <a:pt x="208" y="157"/>
                    </a:lnTo>
                    <a:lnTo>
                      <a:pt x="202" y="165"/>
                    </a:lnTo>
                    <a:lnTo>
                      <a:pt x="191" y="172"/>
                    </a:lnTo>
                    <a:lnTo>
                      <a:pt x="182" y="180"/>
                    </a:lnTo>
                    <a:lnTo>
                      <a:pt x="171" y="184"/>
                    </a:lnTo>
                    <a:lnTo>
                      <a:pt x="159" y="188"/>
                    </a:lnTo>
                    <a:lnTo>
                      <a:pt x="147" y="190"/>
                    </a:lnTo>
                    <a:lnTo>
                      <a:pt x="134" y="191"/>
                    </a:lnTo>
                    <a:lnTo>
                      <a:pt x="121" y="191"/>
                    </a:lnTo>
                    <a:lnTo>
                      <a:pt x="109" y="189"/>
                    </a:lnTo>
                    <a:lnTo>
                      <a:pt x="94" y="187"/>
                    </a:lnTo>
                    <a:lnTo>
                      <a:pt x="82" y="181"/>
                    </a:lnTo>
                    <a:lnTo>
                      <a:pt x="68" y="176"/>
                    </a:lnTo>
                    <a:lnTo>
                      <a:pt x="56" y="169"/>
                    </a:lnTo>
                    <a:lnTo>
                      <a:pt x="45" y="161"/>
                    </a:lnTo>
                    <a:lnTo>
                      <a:pt x="36" y="152"/>
                    </a:lnTo>
                    <a:lnTo>
                      <a:pt x="27" y="142"/>
                    </a:lnTo>
                    <a:lnTo>
                      <a:pt x="18" y="132"/>
                    </a:lnTo>
                    <a:lnTo>
                      <a:pt x="12" y="121"/>
                    </a:lnTo>
                    <a:lnTo>
                      <a:pt x="6" y="109"/>
                    </a:lnTo>
                    <a:lnTo>
                      <a:pt x="3" y="99"/>
                    </a:lnTo>
                    <a:lnTo>
                      <a:pt x="1" y="87"/>
                    </a:lnTo>
                    <a:lnTo>
                      <a:pt x="0" y="76"/>
                    </a:lnTo>
                    <a:lnTo>
                      <a:pt x="1" y="64"/>
                    </a:lnTo>
                    <a:lnTo>
                      <a:pt x="5" y="53"/>
                    </a:lnTo>
                    <a:lnTo>
                      <a:pt x="9" y="43"/>
                    </a:lnTo>
                    <a:lnTo>
                      <a:pt x="13" y="33"/>
                    </a:lnTo>
                    <a:lnTo>
                      <a:pt x="21" y="25"/>
                    </a:lnTo>
                    <a:lnTo>
                      <a:pt x="29" y="18"/>
                    </a:lnTo>
                    <a:lnTo>
                      <a:pt x="39" y="12"/>
                    </a:lnTo>
                    <a:lnTo>
                      <a:pt x="50" y="6"/>
                    </a:lnTo>
                    <a:lnTo>
                      <a:pt x="62" y="4"/>
                    </a:lnTo>
                    <a:lnTo>
                      <a:pt x="76" y="1"/>
                    </a:lnTo>
                    <a:lnTo>
                      <a:pt x="88" y="0"/>
                    </a:lnTo>
                    <a:lnTo>
                      <a:pt x="101" y="0"/>
                    </a:lnTo>
                    <a:lnTo>
                      <a:pt x="114" y="3"/>
                    </a:lnTo>
                    <a:lnTo>
                      <a:pt x="127" y="5"/>
                    </a:lnTo>
                    <a:lnTo>
                      <a:pt x="139" y="10"/>
                    </a:lnTo>
                  </a:path>
                </a:pathLst>
              </a:custGeom>
              <a:solidFill>
                <a:srgbClr val="E0E0E0"/>
              </a:solidFill>
              <a:ln w="12700" cap="rnd" cmpd="sng">
                <a:solidFill>
                  <a:srgbClr val="E0E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89" name="Freeform 141"/>
              <p:cNvSpPr>
                <a:spLocks/>
              </p:cNvSpPr>
              <p:nvPr/>
            </p:nvSpPr>
            <p:spPr bwMode="auto">
              <a:xfrm>
                <a:off x="1376" y="1469"/>
                <a:ext cx="315" cy="278"/>
              </a:xfrm>
              <a:custGeom>
                <a:avLst/>
                <a:gdLst/>
                <a:ahLst/>
                <a:cxnLst>
                  <a:cxn ang="0">
                    <a:pos x="0" y="173"/>
                  </a:cxn>
                  <a:cxn ang="0">
                    <a:pos x="277" y="277"/>
                  </a:cxn>
                  <a:cxn ang="0">
                    <a:pos x="341" y="109"/>
                  </a:cxn>
                  <a:cxn ang="0">
                    <a:pos x="56" y="0"/>
                  </a:cxn>
                  <a:cxn ang="0">
                    <a:pos x="0" y="173"/>
                  </a:cxn>
                </a:cxnLst>
                <a:rect l="0" t="0" r="r" b="b"/>
                <a:pathLst>
                  <a:path w="342" h="278">
                    <a:moveTo>
                      <a:pt x="0" y="173"/>
                    </a:moveTo>
                    <a:lnTo>
                      <a:pt x="277" y="277"/>
                    </a:lnTo>
                    <a:lnTo>
                      <a:pt x="341" y="109"/>
                    </a:lnTo>
                    <a:lnTo>
                      <a:pt x="56" y="0"/>
                    </a:lnTo>
                    <a:lnTo>
                      <a:pt x="0" y="173"/>
                    </a:lnTo>
                  </a:path>
                </a:pathLst>
              </a:custGeom>
              <a:solidFill>
                <a:srgbClr val="E0E0E0"/>
              </a:solidFill>
              <a:ln w="12700" cap="rnd" cmpd="sng">
                <a:solidFill>
                  <a:srgbClr val="E0E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90" name="Freeform 142"/>
              <p:cNvSpPr>
                <a:spLocks/>
              </p:cNvSpPr>
              <p:nvPr/>
            </p:nvSpPr>
            <p:spPr bwMode="auto">
              <a:xfrm>
                <a:off x="1289" y="1467"/>
                <a:ext cx="206" cy="177"/>
              </a:xfrm>
              <a:custGeom>
                <a:avLst/>
                <a:gdLst/>
                <a:ahLst/>
                <a:cxnLst>
                  <a:cxn ang="0">
                    <a:pos x="135" y="9"/>
                  </a:cxn>
                  <a:cxn ang="0">
                    <a:pos x="148" y="15"/>
                  </a:cxn>
                  <a:cxn ang="0">
                    <a:pos x="159" y="21"/>
                  </a:cxn>
                  <a:cxn ang="0">
                    <a:pos x="172" y="30"/>
                  </a:cxn>
                  <a:cxn ang="0">
                    <a:pos x="184" y="38"/>
                  </a:cxn>
                  <a:cxn ang="0">
                    <a:pos x="193" y="48"/>
                  </a:cxn>
                  <a:cxn ang="0">
                    <a:pos x="202" y="57"/>
                  </a:cxn>
                  <a:cxn ang="0">
                    <a:pos x="208" y="67"/>
                  </a:cxn>
                  <a:cxn ang="0">
                    <a:pos x="213" y="78"/>
                  </a:cxn>
                  <a:cxn ang="0">
                    <a:pos x="219" y="88"/>
                  </a:cxn>
                  <a:cxn ang="0">
                    <a:pos x="220" y="99"/>
                  </a:cxn>
                  <a:cxn ang="0">
                    <a:pos x="222" y="109"/>
                  </a:cxn>
                  <a:cxn ang="0">
                    <a:pos x="220" y="120"/>
                  </a:cxn>
                  <a:cxn ang="0">
                    <a:pos x="217" y="129"/>
                  </a:cxn>
                  <a:cxn ang="0">
                    <a:pos x="213" y="138"/>
                  </a:cxn>
                  <a:cxn ang="0">
                    <a:pos x="207" y="147"/>
                  </a:cxn>
                  <a:cxn ang="0">
                    <a:pos x="202" y="154"/>
                  </a:cxn>
                  <a:cxn ang="0">
                    <a:pos x="193" y="160"/>
                  </a:cxn>
                  <a:cxn ang="0">
                    <a:pos x="182" y="166"/>
                  </a:cxn>
                  <a:cxn ang="0">
                    <a:pos x="172" y="170"/>
                  </a:cxn>
                  <a:cxn ang="0">
                    <a:pos x="161" y="173"/>
                  </a:cxn>
                  <a:cxn ang="0">
                    <a:pos x="149" y="176"/>
                  </a:cxn>
                  <a:cxn ang="0">
                    <a:pos x="137" y="176"/>
                  </a:cxn>
                  <a:cxn ang="0">
                    <a:pos x="124" y="176"/>
                  </a:cxn>
                  <a:cxn ang="0">
                    <a:pos x="109" y="173"/>
                  </a:cxn>
                  <a:cxn ang="0">
                    <a:pos x="97" y="170"/>
                  </a:cxn>
                  <a:cxn ang="0">
                    <a:pos x="85" y="165"/>
                  </a:cxn>
                  <a:cxn ang="0">
                    <a:pos x="71" y="160"/>
                  </a:cxn>
                  <a:cxn ang="0">
                    <a:pos x="61" y="153"/>
                  </a:cxn>
                  <a:cxn ang="0">
                    <a:pos x="48" y="146"/>
                  </a:cxn>
                  <a:cxn ang="0">
                    <a:pos x="38" y="136"/>
                  </a:cxn>
                  <a:cxn ang="0">
                    <a:pos x="29" y="128"/>
                  </a:cxn>
                  <a:cxn ang="0">
                    <a:pos x="21" y="118"/>
                  </a:cxn>
                  <a:cxn ang="0">
                    <a:pos x="13" y="108"/>
                  </a:cxn>
                  <a:cxn ang="0">
                    <a:pos x="7" y="97"/>
                  </a:cxn>
                  <a:cxn ang="0">
                    <a:pos x="5" y="87"/>
                  </a:cxn>
                  <a:cxn ang="0">
                    <a:pos x="1" y="76"/>
                  </a:cxn>
                  <a:cxn ang="0">
                    <a:pos x="0" y="64"/>
                  </a:cxn>
                  <a:cxn ang="0">
                    <a:pos x="1" y="55"/>
                  </a:cxn>
                  <a:cxn ang="0">
                    <a:pos x="4" y="46"/>
                  </a:cxn>
                  <a:cxn ang="0">
                    <a:pos x="7" y="35"/>
                  </a:cxn>
                  <a:cxn ang="0">
                    <a:pos x="13" y="27"/>
                  </a:cxn>
                  <a:cxn ang="0">
                    <a:pos x="21" y="21"/>
                  </a:cxn>
                  <a:cxn ang="0">
                    <a:pos x="28" y="15"/>
                  </a:cxn>
                  <a:cxn ang="0">
                    <a:pos x="37" y="9"/>
                  </a:cxn>
                  <a:cxn ang="0">
                    <a:pos x="47" y="4"/>
                  </a:cxn>
                  <a:cxn ang="0">
                    <a:pos x="59" y="1"/>
                  </a:cxn>
                  <a:cxn ang="0">
                    <a:pos x="71" y="0"/>
                  </a:cxn>
                  <a:cxn ang="0">
                    <a:pos x="83" y="0"/>
                  </a:cxn>
                  <a:cxn ang="0">
                    <a:pos x="97" y="0"/>
                  </a:cxn>
                  <a:cxn ang="0">
                    <a:pos x="111" y="2"/>
                  </a:cxn>
                  <a:cxn ang="0">
                    <a:pos x="125" y="6"/>
                  </a:cxn>
                  <a:cxn ang="0">
                    <a:pos x="134" y="9"/>
                  </a:cxn>
                  <a:cxn ang="0">
                    <a:pos x="135" y="9"/>
                  </a:cxn>
                </a:cxnLst>
                <a:rect l="0" t="0" r="r" b="b"/>
                <a:pathLst>
                  <a:path w="223" h="177">
                    <a:moveTo>
                      <a:pt x="135" y="9"/>
                    </a:moveTo>
                    <a:lnTo>
                      <a:pt x="148" y="15"/>
                    </a:lnTo>
                    <a:lnTo>
                      <a:pt x="159" y="21"/>
                    </a:lnTo>
                    <a:lnTo>
                      <a:pt x="172" y="30"/>
                    </a:lnTo>
                    <a:lnTo>
                      <a:pt x="184" y="38"/>
                    </a:lnTo>
                    <a:lnTo>
                      <a:pt x="193" y="48"/>
                    </a:lnTo>
                    <a:lnTo>
                      <a:pt x="202" y="57"/>
                    </a:lnTo>
                    <a:lnTo>
                      <a:pt x="208" y="67"/>
                    </a:lnTo>
                    <a:lnTo>
                      <a:pt x="213" y="78"/>
                    </a:lnTo>
                    <a:lnTo>
                      <a:pt x="219" y="88"/>
                    </a:lnTo>
                    <a:lnTo>
                      <a:pt x="220" y="99"/>
                    </a:lnTo>
                    <a:lnTo>
                      <a:pt x="222" y="109"/>
                    </a:lnTo>
                    <a:lnTo>
                      <a:pt x="220" y="120"/>
                    </a:lnTo>
                    <a:lnTo>
                      <a:pt x="217" y="129"/>
                    </a:lnTo>
                    <a:lnTo>
                      <a:pt x="213" y="138"/>
                    </a:lnTo>
                    <a:lnTo>
                      <a:pt x="207" y="147"/>
                    </a:lnTo>
                    <a:lnTo>
                      <a:pt x="202" y="154"/>
                    </a:lnTo>
                    <a:lnTo>
                      <a:pt x="193" y="160"/>
                    </a:lnTo>
                    <a:lnTo>
                      <a:pt x="182" y="166"/>
                    </a:lnTo>
                    <a:lnTo>
                      <a:pt x="172" y="170"/>
                    </a:lnTo>
                    <a:lnTo>
                      <a:pt x="161" y="173"/>
                    </a:lnTo>
                    <a:lnTo>
                      <a:pt x="149" y="176"/>
                    </a:lnTo>
                    <a:lnTo>
                      <a:pt x="137" y="176"/>
                    </a:lnTo>
                    <a:lnTo>
                      <a:pt x="124" y="176"/>
                    </a:lnTo>
                    <a:lnTo>
                      <a:pt x="109" y="173"/>
                    </a:lnTo>
                    <a:lnTo>
                      <a:pt x="97" y="170"/>
                    </a:lnTo>
                    <a:lnTo>
                      <a:pt x="85" y="165"/>
                    </a:lnTo>
                    <a:lnTo>
                      <a:pt x="71" y="160"/>
                    </a:lnTo>
                    <a:lnTo>
                      <a:pt x="61" y="153"/>
                    </a:lnTo>
                    <a:lnTo>
                      <a:pt x="48" y="146"/>
                    </a:lnTo>
                    <a:lnTo>
                      <a:pt x="38" y="136"/>
                    </a:lnTo>
                    <a:lnTo>
                      <a:pt x="29" y="128"/>
                    </a:lnTo>
                    <a:lnTo>
                      <a:pt x="21" y="118"/>
                    </a:lnTo>
                    <a:lnTo>
                      <a:pt x="13" y="108"/>
                    </a:lnTo>
                    <a:lnTo>
                      <a:pt x="7" y="97"/>
                    </a:lnTo>
                    <a:lnTo>
                      <a:pt x="5" y="87"/>
                    </a:lnTo>
                    <a:lnTo>
                      <a:pt x="1" y="76"/>
                    </a:lnTo>
                    <a:lnTo>
                      <a:pt x="0" y="64"/>
                    </a:lnTo>
                    <a:lnTo>
                      <a:pt x="1" y="55"/>
                    </a:lnTo>
                    <a:lnTo>
                      <a:pt x="4" y="46"/>
                    </a:lnTo>
                    <a:lnTo>
                      <a:pt x="7" y="35"/>
                    </a:lnTo>
                    <a:lnTo>
                      <a:pt x="13" y="27"/>
                    </a:lnTo>
                    <a:lnTo>
                      <a:pt x="21" y="21"/>
                    </a:lnTo>
                    <a:lnTo>
                      <a:pt x="28" y="15"/>
                    </a:lnTo>
                    <a:lnTo>
                      <a:pt x="37" y="9"/>
                    </a:lnTo>
                    <a:lnTo>
                      <a:pt x="47" y="4"/>
                    </a:lnTo>
                    <a:lnTo>
                      <a:pt x="59" y="1"/>
                    </a:lnTo>
                    <a:lnTo>
                      <a:pt x="71" y="0"/>
                    </a:lnTo>
                    <a:lnTo>
                      <a:pt x="83" y="0"/>
                    </a:lnTo>
                    <a:lnTo>
                      <a:pt x="97" y="0"/>
                    </a:lnTo>
                    <a:lnTo>
                      <a:pt x="111" y="2"/>
                    </a:lnTo>
                    <a:lnTo>
                      <a:pt x="125" y="6"/>
                    </a:lnTo>
                    <a:lnTo>
                      <a:pt x="134" y="9"/>
                    </a:lnTo>
                    <a:lnTo>
                      <a:pt x="135" y="9"/>
                    </a:lnTo>
                  </a:path>
                </a:pathLst>
              </a:custGeom>
              <a:solidFill>
                <a:srgbClr val="E0E0E0"/>
              </a:solidFill>
              <a:ln w="12700" cap="rnd" cmpd="sng">
                <a:solidFill>
                  <a:srgbClr val="E0E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91" name="Freeform 143"/>
              <p:cNvSpPr>
                <a:spLocks/>
              </p:cNvSpPr>
              <p:nvPr/>
            </p:nvSpPr>
            <p:spPr bwMode="auto">
              <a:xfrm>
                <a:off x="1378" y="1480"/>
                <a:ext cx="309" cy="263"/>
              </a:xfrm>
              <a:custGeom>
                <a:avLst/>
                <a:gdLst/>
                <a:ahLst/>
                <a:cxnLst>
                  <a:cxn ang="0">
                    <a:pos x="0" y="157"/>
                  </a:cxn>
                  <a:cxn ang="0">
                    <a:pos x="274" y="262"/>
                  </a:cxn>
                  <a:cxn ang="0">
                    <a:pos x="333" y="109"/>
                  </a:cxn>
                  <a:cxn ang="0">
                    <a:pos x="50" y="0"/>
                  </a:cxn>
                  <a:cxn ang="0">
                    <a:pos x="0" y="157"/>
                  </a:cxn>
                </a:cxnLst>
                <a:rect l="0" t="0" r="r" b="b"/>
                <a:pathLst>
                  <a:path w="334" h="263">
                    <a:moveTo>
                      <a:pt x="0" y="157"/>
                    </a:moveTo>
                    <a:lnTo>
                      <a:pt x="274" y="262"/>
                    </a:lnTo>
                    <a:lnTo>
                      <a:pt x="333" y="109"/>
                    </a:lnTo>
                    <a:lnTo>
                      <a:pt x="50" y="0"/>
                    </a:lnTo>
                    <a:lnTo>
                      <a:pt x="0" y="157"/>
                    </a:lnTo>
                  </a:path>
                </a:pathLst>
              </a:custGeom>
              <a:solidFill>
                <a:srgbClr val="E0E0E0"/>
              </a:solidFill>
              <a:ln w="12700" cap="rnd" cmpd="sng">
                <a:solidFill>
                  <a:srgbClr val="E0E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92" name="Freeform 144"/>
              <p:cNvSpPr>
                <a:spLocks/>
              </p:cNvSpPr>
              <p:nvPr/>
            </p:nvSpPr>
            <p:spPr bwMode="auto">
              <a:xfrm>
                <a:off x="1290" y="1476"/>
                <a:ext cx="203" cy="164"/>
              </a:xfrm>
              <a:custGeom>
                <a:avLst/>
                <a:gdLst/>
                <a:ahLst/>
                <a:cxnLst>
                  <a:cxn ang="0">
                    <a:pos x="131" y="12"/>
                  </a:cxn>
                  <a:cxn ang="0">
                    <a:pos x="143" y="18"/>
                  </a:cxn>
                  <a:cxn ang="0">
                    <a:pos x="156" y="24"/>
                  </a:cxn>
                  <a:cxn ang="0">
                    <a:pos x="169" y="32"/>
                  </a:cxn>
                  <a:cxn ang="0">
                    <a:pos x="179" y="39"/>
                  </a:cxn>
                  <a:cxn ang="0">
                    <a:pos x="188" y="48"/>
                  </a:cxn>
                  <a:cxn ang="0">
                    <a:pos x="197" y="58"/>
                  </a:cxn>
                  <a:cxn ang="0">
                    <a:pos x="204" y="67"/>
                  </a:cxn>
                  <a:cxn ang="0">
                    <a:pos x="210" y="78"/>
                  </a:cxn>
                  <a:cxn ang="0">
                    <a:pos x="215" y="87"/>
                  </a:cxn>
                  <a:cxn ang="0">
                    <a:pos x="219" y="97"/>
                  </a:cxn>
                  <a:cxn ang="0">
                    <a:pos x="219" y="105"/>
                  </a:cxn>
                  <a:cxn ang="0">
                    <a:pos x="219" y="115"/>
                  </a:cxn>
                  <a:cxn ang="0">
                    <a:pos x="216" y="125"/>
                  </a:cxn>
                  <a:cxn ang="0">
                    <a:pos x="212" y="132"/>
                  </a:cxn>
                  <a:cxn ang="0">
                    <a:pos x="207" y="139"/>
                  </a:cxn>
                  <a:cxn ang="0">
                    <a:pos x="201" y="145"/>
                  </a:cxn>
                  <a:cxn ang="0">
                    <a:pos x="192" y="151"/>
                  </a:cxn>
                  <a:cxn ang="0">
                    <a:pos x="183" y="156"/>
                  </a:cxn>
                  <a:cxn ang="0">
                    <a:pos x="172" y="160"/>
                  </a:cxn>
                  <a:cxn ang="0">
                    <a:pos x="161" y="162"/>
                  </a:cxn>
                  <a:cxn ang="0">
                    <a:pos x="151" y="163"/>
                  </a:cxn>
                  <a:cxn ang="0">
                    <a:pos x="138" y="163"/>
                  </a:cxn>
                  <a:cxn ang="0">
                    <a:pos x="125" y="162"/>
                  </a:cxn>
                  <a:cxn ang="0">
                    <a:pos x="111" y="160"/>
                  </a:cxn>
                  <a:cxn ang="0">
                    <a:pos x="99" y="157"/>
                  </a:cxn>
                  <a:cxn ang="0">
                    <a:pos x="87" y="151"/>
                  </a:cxn>
                  <a:cxn ang="0">
                    <a:pos x="73" y="146"/>
                  </a:cxn>
                  <a:cxn ang="0">
                    <a:pos x="61" y="140"/>
                  </a:cxn>
                  <a:cxn ang="0">
                    <a:pos x="52" y="133"/>
                  </a:cxn>
                  <a:cxn ang="0">
                    <a:pos x="38" y="125"/>
                  </a:cxn>
                  <a:cxn ang="0">
                    <a:pos x="29" y="116"/>
                  </a:cxn>
                  <a:cxn ang="0">
                    <a:pos x="22" y="107"/>
                  </a:cxn>
                  <a:cxn ang="0">
                    <a:pos x="15" y="97"/>
                  </a:cxn>
                  <a:cxn ang="0">
                    <a:pos x="9" y="87"/>
                  </a:cxn>
                  <a:cxn ang="0">
                    <a:pos x="4" y="78"/>
                  </a:cxn>
                  <a:cxn ang="0">
                    <a:pos x="2" y="68"/>
                  </a:cxn>
                  <a:cxn ang="0">
                    <a:pos x="0" y="59"/>
                  </a:cxn>
                  <a:cxn ang="0">
                    <a:pos x="0" y="49"/>
                  </a:cxn>
                  <a:cxn ang="0">
                    <a:pos x="3" y="41"/>
                  </a:cxn>
                  <a:cxn ang="0">
                    <a:pos x="5" y="32"/>
                  </a:cxn>
                  <a:cxn ang="0">
                    <a:pos x="11" y="24"/>
                  </a:cxn>
                  <a:cxn ang="0">
                    <a:pos x="17" y="18"/>
                  </a:cxn>
                  <a:cxn ang="0">
                    <a:pos x="25" y="12"/>
                  </a:cxn>
                  <a:cxn ang="0">
                    <a:pos x="33" y="8"/>
                  </a:cxn>
                  <a:cxn ang="0">
                    <a:pos x="44" y="4"/>
                  </a:cxn>
                  <a:cxn ang="0">
                    <a:pos x="55" y="2"/>
                  </a:cxn>
                  <a:cxn ang="0">
                    <a:pos x="68" y="0"/>
                  </a:cxn>
                  <a:cxn ang="0">
                    <a:pos x="79" y="0"/>
                  </a:cxn>
                  <a:cxn ang="0">
                    <a:pos x="92" y="2"/>
                  </a:cxn>
                  <a:cxn ang="0">
                    <a:pos x="108" y="6"/>
                  </a:cxn>
                  <a:cxn ang="0">
                    <a:pos x="120" y="8"/>
                  </a:cxn>
                  <a:cxn ang="0">
                    <a:pos x="131" y="12"/>
                  </a:cxn>
                </a:cxnLst>
                <a:rect l="0" t="0" r="r" b="b"/>
                <a:pathLst>
                  <a:path w="220" h="164">
                    <a:moveTo>
                      <a:pt x="131" y="12"/>
                    </a:moveTo>
                    <a:lnTo>
                      <a:pt x="143" y="18"/>
                    </a:lnTo>
                    <a:lnTo>
                      <a:pt x="156" y="24"/>
                    </a:lnTo>
                    <a:lnTo>
                      <a:pt x="169" y="32"/>
                    </a:lnTo>
                    <a:lnTo>
                      <a:pt x="179" y="39"/>
                    </a:lnTo>
                    <a:lnTo>
                      <a:pt x="188" y="48"/>
                    </a:lnTo>
                    <a:lnTo>
                      <a:pt x="197" y="58"/>
                    </a:lnTo>
                    <a:lnTo>
                      <a:pt x="204" y="67"/>
                    </a:lnTo>
                    <a:lnTo>
                      <a:pt x="210" y="78"/>
                    </a:lnTo>
                    <a:lnTo>
                      <a:pt x="215" y="87"/>
                    </a:lnTo>
                    <a:lnTo>
                      <a:pt x="219" y="97"/>
                    </a:lnTo>
                    <a:lnTo>
                      <a:pt x="219" y="105"/>
                    </a:lnTo>
                    <a:lnTo>
                      <a:pt x="219" y="115"/>
                    </a:lnTo>
                    <a:lnTo>
                      <a:pt x="216" y="125"/>
                    </a:lnTo>
                    <a:lnTo>
                      <a:pt x="212" y="132"/>
                    </a:lnTo>
                    <a:lnTo>
                      <a:pt x="207" y="139"/>
                    </a:lnTo>
                    <a:lnTo>
                      <a:pt x="201" y="145"/>
                    </a:lnTo>
                    <a:lnTo>
                      <a:pt x="192" y="151"/>
                    </a:lnTo>
                    <a:lnTo>
                      <a:pt x="183" y="156"/>
                    </a:lnTo>
                    <a:lnTo>
                      <a:pt x="172" y="160"/>
                    </a:lnTo>
                    <a:lnTo>
                      <a:pt x="161" y="162"/>
                    </a:lnTo>
                    <a:lnTo>
                      <a:pt x="151" y="163"/>
                    </a:lnTo>
                    <a:lnTo>
                      <a:pt x="138" y="163"/>
                    </a:lnTo>
                    <a:lnTo>
                      <a:pt x="125" y="162"/>
                    </a:lnTo>
                    <a:lnTo>
                      <a:pt x="111" y="160"/>
                    </a:lnTo>
                    <a:lnTo>
                      <a:pt x="99" y="157"/>
                    </a:lnTo>
                    <a:lnTo>
                      <a:pt x="87" y="151"/>
                    </a:lnTo>
                    <a:lnTo>
                      <a:pt x="73" y="146"/>
                    </a:lnTo>
                    <a:lnTo>
                      <a:pt x="61" y="140"/>
                    </a:lnTo>
                    <a:lnTo>
                      <a:pt x="52" y="133"/>
                    </a:lnTo>
                    <a:lnTo>
                      <a:pt x="38" y="125"/>
                    </a:lnTo>
                    <a:lnTo>
                      <a:pt x="29" y="116"/>
                    </a:lnTo>
                    <a:lnTo>
                      <a:pt x="22" y="107"/>
                    </a:lnTo>
                    <a:lnTo>
                      <a:pt x="15" y="97"/>
                    </a:lnTo>
                    <a:lnTo>
                      <a:pt x="9" y="87"/>
                    </a:lnTo>
                    <a:lnTo>
                      <a:pt x="4" y="78"/>
                    </a:lnTo>
                    <a:lnTo>
                      <a:pt x="2" y="68"/>
                    </a:lnTo>
                    <a:lnTo>
                      <a:pt x="0" y="59"/>
                    </a:lnTo>
                    <a:lnTo>
                      <a:pt x="0" y="49"/>
                    </a:lnTo>
                    <a:lnTo>
                      <a:pt x="3" y="41"/>
                    </a:lnTo>
                    <a:lnTo>
                      <a:pt x="5" y="32"/>
                    </a:lnTo>
                    <a:lnTo>
                      <a:pt x="11" y="24"/>
                    </a:lnTo>
                    <a:lnTo>
                      <a:pt x="17" y="18"/>
                    </a:lnTo>
                    <a:lnTo>
                      <a:pt x="25" y="12"/>
                    </a:lnTo>
                    <a:lnTo>
                      <a:pt x="33" y="8"/>
                    </a:lnTo>
                    <a:lnTo>
                      <a:pt x="44" y="4"/>
                    </a:lnTo>
                    <a:lnTo>
                      <a:pt x="55" y="2"/>
                    </a:lnTo>
                    <a:lnTo>
                      <a:pt x="68" y="0"/>
                    </a:lnTo>
                    <a:lnTo>
                      <a:pt x="79" y="0"/>
                    </a:lnTo>
                    <a:lnTo>
                      <a:pt x="92" y="2"/>
                    </a:lnTo>
                    <a:lnTo>
                      <a:pt x="108" y="6"/>
                    </a:lnTo>
                    <a:lnTo>
                      <a:pt x="120" y="8"/>
                    </a:lnTo>
                    <a:lnTo>
                      <a:pt x="131" y="12"/>
                    </a:lnTo>
                  </a:path>
                </a:pathLst>
              </a:custGeom>
              <a:solidFill>
                <a:srgbClr val="F0F0F0"/>
              </a:solidFill>
              <a:ln w="12700" cap="rnd" cmpd="sng">
                <a:solidFill>
                  <a:srgbClr val="F0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93" name="Freeform 145"/>
              <p:cNvSpPr>
                <a:spLocks/>
              </p:cNvSpPr>
              <p:nvPr/>
            </p:nvSpPr>
            <p:spPr bwMode="auto">
              <a:xfrm>
                <a:off x="1381" y="1492"/>
                <a:ext cx="302" cy="247"/>
              </a:xfrm>
              <a:custGeom>
                <a:avLst/>
                <a:gdLst/>
                <a:ahLst/>
                <a:cxnLst>
                  <a:cxn ang="0">
                    <a:pos x="0" y="141"/>
                  </a:cxn>
                  <a:cxn ang="0">
                    <a:pos x="273" y="246"/>
                  </a:cxn>
                  <a:cxn ang="0">
                    <a:pos x="326" y="109"/>
                  </a:cxn>
                  <a:cxn ang="0">
                    <a:pos x="43" y="0"/>
                  </a:cxn>
                  <a:cxn ang="0">
                    <a:pos x="0" y="141"/>
                  </a:cxn>
                </a:cxnLst>
                <a:rect l="0" t="0" r="r" b="b"/>
                <a:pathLst>
                  <a:path w="327" h="247">
                    <a:moveTo>
                      <a:pt x="0" y="141"/>
                    </a:moveTo>
                    <a:lnTo>
                      <a:pt x="273" y="246"/>
                    </a:lnTo>
                    <a:lnTo>
                      <a:pt x="326" y="109"/>
                    </a:lnTo>
                    <a:lnTo>
                      <a:pt x="43" y="0"/>
                    </a:lnTo>
                    <a:lnTo>
                      <a:pt x="0" y="141"/>
                    </a:lnTo>
                  </a:path>
                </a:pathLst>
              </a:custGeom>
              <a:solidFill>
                <a:srgbClr val="F0F0F0"/>
              </a:solidFill>
              <a:ln w="12700" cap="rnd" cmpd="sng">
                <a:solidFill>
                  <a:srgbClr val="F0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94" name="Freeform 146"/>
              <p:cNvSpPr>
                <a:spLocks/>
              </p:cNvSpPr>
              <p:nvPr/>
            </p:nvSpPr>
            <p:spPr bwMode="auto">
              <a:xfrm>
                <a:off x="1292" y="1488"/>
                <a:ext cx="200" cy="149"/>
              </a:xfrm>
              <a:custGeom>
                <a:avLst/>
                <a:gdLst/>
                <a:ahLst/>
                <a:cxnLst>
                  <a:cxn ang="0">
                    <a:pos x="124" y="11"/>
                  </a:cxn>
                  <a:cxn ang="0">
                    <a:pos x="137" y="18"/>
                  </a:cxn>
                  <a:cxn ang="0">
                    <a:pos x="150" y="23"/>
                  </a:cxn>
                  <a:cxn ang="0">
                    <a:pos x="161" y="31"/>
                  </a:cxn>
                  <a:cxn ang="0">
                    <a:pos x="173" y="39"/>
                  </a:cxn>
                  <a:cxn ang="0">
                    <a:pos x="184" y="46"/>
                  </a:cxn>
                  <a:cxn ang="0">
                    <a:pos x="193" y="55"/>
                  </a:cxn>
                  <a:cxn ang="0">
                    <a:pos x="200" y="64"/>
                  </a:cxn>
                  <a:cxn ang="0">
                    <a:pos x="205" y="73"/>
                  </a:cxn>
                  <a:cxn ang="0">
                    <a:pos x="210" y="82"/>
                  </a:cxn>
                  <a:cxn ang="0">
                    <a:pos x="214" y="91"/>
                  </a:cxn>
                  <a:cxn ang="0">
                    <a:pos x="216" y="99"/>
                  </a:cxn>
                  <a:cxn ang="0">
                    <a:pos x="216" y="108"/>
                  </a:cxn>
                  <a:cxn ang="0">
                    <a:pos x="213" y="115"/>
                  </a:cxn>
                  <a:cxn ang="0">
                    <a:pos x="210" y="123"/>
                  </a:cxn>
                  <a:cxn ang="0">
                    <a:pos x="205" y="129"/>
                  </a:cxn>
                  <a:cxn ang="0">
                    <a:pos x="199" y="136"/>
                  </a:cxn>
                  <a:cxn ang="0">
                    <a:pos x="191" y="139"/>
                  </a:cxn>
                  <a:cxn ang="0">
                    <a:pos x="182" y="143"/>
                  </a:cxn>
                  <a:cxn ang="0">
                    <a:pos x="172" y="146"/>
                  </a:cxn>
                  <a:cxn ang="0">
                    <a:pos x="161" y="148"/>
                  </a:cxn>
                  <a:cxn ang="0">
                    <a:pos x="150" y="148"/>
                  </a:cxn>
                  <a:cxn ang="0">
                    <a:pos x="138" y="148"/>
                  </a:cxn>
                  <a:cxn ang="0">
                    <a:pos x="127" y="147"/>
                  </a:cxn>
                  <a:cxn ang="0">
                    <a:pos x="112" y="144"/>
                  </a:cxn>
                  <a:cxn ang="0">
                    <a:pos x="99" y="139"/>
                  </a:cxn>
                  <a:cxn ang="0">
                    <a:pos x="88" y="136"/>
                  </a:cxn>
                  <a:cxn ang="0">
                    <a:pos x="74" y="131"/>
                  </a:cxn>
                  <a:cxn ang="0">
                    <a:pos x="62" y="124"/>
                  </a:cxn>
                  <a:cxn ang="0">
                    <a:pos x="50" y="116"/>
                  </a:cxn>
                  <a:cxn ang="0">
                    <a:pos x="41" y="109"/>
                  </a:cxn>
                  <a:cxn ang="0">
                    <a:pos x="31" y="102"/>
                  </a:cxn>
                  <a:cxn ang="0">
                    <a:pos x="22" y="92"/>
                  </a:cxn>
                  <a:cxn ang="0">
                    <a:pos x="15" y="84"/>
                  </a:cxn>
                  <a:cxn ang="0">
                    <a:pos x="9" y="75"/>
                  </a:cxn>
                  <a:cxn ang="0">
                    <a:pos x="3" y="67"/>
                  </a:cxn>
                  <a:cxn ang="0">
                    <a:pos x="1" y="57"/>
                  </a:cxn>
                  <a:cxn ang="0">
                    <a:pos x="0" y="48"/>
                  </a:cxn>
                  <a:cxn ang="0">
                    <a:pos x="0" y="40"/>
                  </a:cxn>
                  <a:cxn ang="0">
                    <a:pos x="1" y="33"/>
                  </a:cxn>
                  <a:cxn ang="0">
                    <a:pos x="2" y="25"/>
                  </a:cxn>
                  <a:cxn ang="0">
                    <a:pos x="7" y="19"/>
                  </a:cxn>
                  <a:cxn ang="0">
                    <a:pos x="13" y="12"/>
                  </a:cxn>
                  <a:cxn ang="0">
                    <a:pos x="21" y="8"/>
                  </a:cxn>
                  <a:cxn ang="0">
                    <a:pos x="30" y="4"/>
                  </a:cxn>
                  <a:cxn ang="0">
                    <a:pos x="39" y="2"/>
                  </a:cxn>
                  <a:cxn ang="0">
                    <a:pos x="50" y="0"/>
                  </a:cxn>
                  <a:cxn ang="0">
                    <a:pos x="62" y="0"/>
                  </a:cxn>
                  <a:cxn ang="0">
                    <a:pos x="74" y="0"/>
                  </a:cxn>
                  <a:cxn ang="0">
                    <a:pos x="88" y="2"/>
                  </a:cxn>
                  <a:cxn ang="0">
                    <a:pos x="102" y="4"/>
                  </a:cxn>
                  <a:cxn ang="0">
                    <a:pos x="114" y="8"/>
                  </a:cxn>
                  <a:cxn ang="0">
                    <a:pos x="124" y="12"/>
                  </a:cxn>
                  <a:cxn ang="0">
                    <a:pos x="124" y="11"/>
                  </a:cxn>
                </a:cxnLst>
                <a:rect l="0" t="0" r="r" b="b"/>
                <a:pathLst>
                  <a:path w="217" h="149">
                    <a:moveTo>
                      <a:pt x="124" y="11"/>
                    </a:moveTo>
                    <a:lnTo>
                      <a:pt x="137" y="18"/>
                    </a:lnTo>
                    <a:lnTo>
                      <a:pt x="150" y="23"/>
                    </a:lnTo>
                    <a:lnTo>
                      <a:pt x="161" y="31"/>
                    </a:lnTo>
                    <a:lnTo>
                      <a:pt x="173" y="39"/>
                    </a:lnTo>
                    <a:lnTo>
                      <a:pt x="184" y="46"/>
                    </a:lnTo>
                    <a:lnTo>
                      <a:pt x="193" y="55"/>
                    </a:lnTo>
                    <a:lnTo>
                      <a:pt x="200" y="64"/>
                    </a:lnTo>
                    <a:lnTo>
                      <a:pt x="205" y="73"/>
                    </a:lnTo>
                    <a:lnTo>
                      <a:pt x="210" y="82"/>
                    </a:lnTo>
                    <a:lnTo>
                      <a:pt x="214" y="91"/>
                    </a:lnTo>
                    <a:lnTo>
                      <a:pt x="216" y="99"/>
                    </a:lnTo>
                    <a:lnTo>
                      <a:pt x="216" y="108"/>
                    </a:lnTo>
                    <a:lnTo>
                      <a:pt x="213" y="115"/>
                    </a:lnTo>
                    <a:lnTo>
                      <a:pt x="210" y="123"/>
                    </a:lnTo>
                    <a:lnTo>
                      <a:pt x="205" y="129"/>
                    </a:lnTo>
                    <a:lnTo>
                      <a:pt x="199" y="136"/>
                    </a:lnTo>
                    <a:lnTo>
                      <a:pt x="191" y="139"/>
                    </a:lnTo>
                    <a:lnTo>
                      <a:pt x="182" y="143"/>
                    </a:lnTo>
                    <a:lnTo>
                      <a:pt x="172" y="146"/>
                    </a:lnTo>
                    <a:lnTo>
                      <a:pt x="161" y="148"/>
                    </a:lnTo>
                    <a:lnTo>
                      <a:pt x="150" y="148"/>
                    </a:lnTo>
                    <a:lnTo>
                      <a:pt x="138" y="148"/>
                    </a:lnTo>
                    <a:lnTo>
                      <a:pt x="127" y="147"/>
                    </a:lnTo>
                    <a:lnTo>
                      <a:pt x="112" y="144"/>
                    </a:lnTo>
                    <a:lnTo>
                      <a:pt x="99" y="139"/>
                    </a:lnTo>
                    <a:lnTo>
                      <a:pt x="88" y="136"/>
                    </a:lnTo>
                    <a:lnTo>
                      <a:pt x="74" y="131"/>
                    </a:lnTo>
                    <a:lnTo>
                      <a:pt x="62" y="124"/>
                    </a:lnTo>
                    <a:lnTo>
                      <a:pt x="50" y="116"/>
                    </a:lnTo>
                    <a:lnTo>
                      <a:pt x="41" y="109"/>
                    </a:lnTo>
                    <a:lnTo>
                      <a:pt x="31" y="102"/>
                    </a:lnTo>
                    <a:lnTo>
                      <a:pt x="22" y="92"/>
                    </a:lnTo>
                    <a:lnTo>
                      <a:pt x="15" y="84"/>
                    </a:lnTo>
                    <a:lnTo>
                      <a:pt x="9" y="75"/>
                    </a:lnTo>
                    <a:lnTo>
                      <a:pt x="3" y="67"/>
                    </a:lnTo>
                    <a:lnTo>
                      <a:pt x="1" y="57"/>
                    </a:lnTo>
                    <a:lnTo>
                      <a:pt x="0" y="48"/>
                    </a:lnTo>
                    <a:lnTo>
                      <a:pt x="0" y="40"/>
                    </a:lnTo>
                    <a:lnTo>
                      <a:pt x="1" y="33"/>
                    </a:lnTo>
                    <a:lnTo>
                      <a:pt x="2" y="25"/>
                    </a:lnTo>
                    <a:lnTo>
                      <a:pt x="7" y="19"/>
                    </a:lnTo>
                    <a:lnTo>
                      <a:pt x="13" y="12"/>
                    </a:lnTo>
                    <a:lnTo>
                      <a:pt x="21" y="8"/>
                    </a:lnTo>
                    <a:lnTo>
                      <a:pt x="30" y="4"/>
                    </a:lnTo>
                    <a:lnTo>
                      <a:pt x="39" y="2"/>
                    </a:lnTo>
                    <a:lnTo>
                      <a:pt x="50" y="0"/>
                    </a:lnTo>
                    <a:lnTo>
                      <a:pt x="62" y="0"/>
                    </a:lnTo>
                    <a:lnTo>
                      <a:pt x="74" y="0"/>
                    </a:lnTo>
                    <a:lnTo>
                      <a:pt x="88" y="2"/>
                    </a:lnTo>
                    <a:lnTo>
                      <a:pt x="102" y="4"/>
                    </a:lnTo>
                    <a:lnTo>
                      <a:pt x="114" y="8"/>
                    </a:lnTo>
                    <a:lnTo>
                      <a:pt x="124" y="12"/>
                    </a:lnTo>
                    <a:lnTo>
                      <a:pt x="124" y="11"/>
                    </a:lnTo>
                  </a:path>
                </a:pathLst>
              </a:custGeom>
              <a:solidFill>
                <a:srgbClr val="F0F0F0"/>
              </a:solidFill>
              <a:ln w="12700" cap="rnd" cmpd="sng">
                <a:solidFill>
                  <a:srgbClr val="F0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95" name="Freeform 147"/>
              <p:cNvSpPr>
                <a:spLocks/>
              </p:cNvSpPr>
              <p:nvPr/>
            </p:nvSpPr>
            <p:spPr bwMode="auto">
              <a:xfrm>
                <a:off x="1383" y="1504"/>
                <a:ext cx="295" cy="229"/>
              </a:xfrm>
              <a:custGeom>
                <a:avLst/>
                <a:gdLst/>
                <a:ahLst/>
                <a:cxnLst>
                  <a:cxn ang="0">
                    <a:pos x="0" y="123"/>
                  </a:cxn>
                  <a:cxn ang="0">
                    <a:pos x="273" y="228"/>
                  </a:cxn>
                  <a:cxn ang="0">
                    <a:pos x="319" y="108"/>
                  </a:cxn>
                  <a:cxn ang="0">
                    <a:pos x="37" y="0"/>
                  </a:cxn>
                  <a:cxn ang="0">
                    <a:pos x="0" y="123"/>
                  </a:cxn>
                </a:cxnLst>
                <a:rect l="0" t="0" r="r" b="b"/>
                <a:pathLst>
                  <a:path w="320" h="229">
                    <a:moveTo>
                      <a:pt x="0" y="123"/>
                    </a:moveTo>
                    <a:lnTo>
                      <a:pt x="273" y="228"/>
                    </a:lnTo>
                    <a:lnTo>
                      <a:pt x="319" y="108"/>
                    </a:lnTo>
                    <a:lnTo>
                      <a:pt x="37" y="0"/>
                    </a:lnTo>
                    <a:lnTo>
                      <a:pt x="0" y="123"/>
                    </a:lnTo>
                  </a:path>
                </a:pathLst>
              </a:custGeom>
              <a:solidFill>
                <a:srgbClr val="F0F0F0"/>
              </a:solidFill>
              <a:ln w="12700" cap="rnd" cmpd="sng">
                <a:solidFill>
                  <a:srgbClr val="F0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96" name="Freeform 148"/>
              <p:cNvSpPr>
                <a:spLocks/>
              </p:cNvSpPr>
              <p:nvPr/>
            </p:nvSpPr>
            <p:spPr bwMode="auto">
              <a:xfrm>
                <a:off x="1292" y="1499"/>
                <a:ext cx="198" cy="135"/>
              </a:xfrm>
              <a:custGeom>
                <a:avLst/>
                <a:gdLst/>
                <a:ahLst/>
                <a:cxnLst>
                  <a:cxn ang="0">
                    <a:pos x="121" y="12"/>
                  </a:cxn>
                  <a:cxn ang="0">
                    <a:pos x="134" y="18"/>
                  </a:cxn>
                  <a:cxn ang="0">
                    <a:pos x="146" y="24"/>
                  </a:cxn>
                  <a:cxn ang="0">
                    <a:pos x="159" y="32"/>
                  </a:cxn>
                  <a:cxn ang="0">
                    <a:pos x="170" y="39"/>
                  </a:cxn>
                  <a:cxn ang="0">
                    <a:pos x="181" y="46"/>
                  </a:cxn>
                  <a:cxn ang="0">
                    <a:pos x="190" y="55"/>
                  </a:cxn>
                  <a:cxn ang="0">
                    <a:pos x="197" y="63"/>
                  </a:cxn>
                  <a:cxn ang="0">
                    <a:pos x="202" y="70"/>
                  </a:cxn>
                  <a:cxn ang="0">
                    <a:pos x="209" y="80"/>
                  </a:cxn>
                  <a:cxn ang="0">
                    <a:pos x="213" y="87"/>
                  </a:cxn>
                  <a:cxn ang="0">
                    <a:pos x="214" y="94"/>
                  </a:cxn>
                  <a:cxn ang="0">
                    <a:pos x="214" y="102"/>
                  </a:cxn>
                  <a:cxn ang="0">
                    <a:pos x="213" y="108"/>
                  </a:cxn>
                  <a:cxn ang="0">
                    <a:pos x="209" y="114"/>
                  </a:cxn>
                  <a:cxn ang="0">
                    <a:pos x="205" y="120"/>
                  </a:cxn>
                  <a:cxn ang="0">
                    <a:pos x="199" y="125"/>
                  </a:cxn>
                  <a:cxn ang="0">
                    <a:pos x="193" y="128"/>
                  </a:cxn>
                  <a:cxn ang="0">
                    <a:pos x="184" y="131"/>
                  </a:cxn>
                  <a:cxn ang="0">
                    <a:pos x="175" y="134"/>
                  </a:cxn>
                  <a:cxn ang="0">
                    <a:pos x="163" y="134"/>
                  </a:cxn>
                  <a:cxn ang="0">
                    <a:pos x="153" y="134"/>
                  </a:cxn>
                  <a:cxn ang="0">
                    <a:pos x="140" y="134"/>
                  </a:cxn>
                  <a:cxn ang="0">
                    <a:pos x="129" y="132"/>
                  </a:cxn>
                  <a:cxn ang="0">
                    <a:pos x="115" y="129"/>
                  </a:cxn>
                  <a:cxn ang="0">
                    <a:pos x="103" y="126"/>
                  </a:cxn>
                  <a:cxn ang="0">
                    <a:pos x="90" y="120"/>
                  </a:cxn>
                  <a:cxn ang="0">
                    <a:pos x="76" y="115"/>
                  </a:cxn>
                  <a:cxn ang="0">
                    <a:pos x="66" y="110"/>
                  </a:cxn>
                  <a:cxn ang="0">
                    <a:pos x="54" y="103"/>
                  </a:cxn>
                  <a:cxn ang="0">
                    <a:pos x="42" y="96"/>
                  </a:cxn>
                  <a:cxn ang="0">
                    <a:pos x="33" y="88"/>
                  </a:cxn>
                  <a:cxn ang="0">
                    <a:pos x="25" y="80"/>
                  </a:cxn>
                  <a:cxn ang="0">
                    <a:pos x="16" y="71"/>
                  </a:cxn>
                  <a:cxn ang="0">
                    <a:pos x="9" y="63"/>
                  </a:cxn>
                  <a:cxn ang="0">
                    <a:pos x="6" y="56"/>
                  </a:cxn>
                  <a:cxn ang="0">
                    <a:pos x="2" y="48"/>
                  </a:cxn>
                  <a:cxn ang="0">
                    <a:pos x="0" y="39"/>
                  </a:cxn>
                  <a:cxn ang="0">
                    <a:pos x="0" y="32"/>
                  </a:cxn>
                  <a:cxn ang="0">
                    <a:pos x="1" y="26"/>
                  </a:cxn>
                  <a:cxn ang="0">
                    <a:pos x="2" y="18"/>
                  </a:cxn>
                  <a:cxn ang="0">
                    <a:pos x="6" y="14"/>
                  </a:cxn>
                  <a:cxn ang="0">
                    <a:pos x="12" y="9"/>
                  </a:cxn>
                  <a:cxn ang="0">
                    <a:pos x="18" y="4"/>
                  </a:cxn>
                  <a:cxn ang="0">
                    <a:pos x="27" y="2"/>
                  </a:cxn>
                  <a:cxn ang="0">
                    <a:pos x="38" y="0"/>
                  </a:cxn>
                  <a:cxn ang="0">
                    <a:pos x="48" y="0"/>
                  </a:cxn>
                  <a:cxn ang="0">
                    <a:pos x="58" y="0"/>
                  </a:cxn>
                  <a:cxn ang="0">
                    <a:pos x="71" y="0"/>
                  </a:cxn>
                  <a:cxn ang="0">
                    <a:pos x="85" y="2"/>
                  </a:cxn>
                  <a:cxn ang="0">
                    <a:pos x="98" y="5"/>
                  </a:cxn>
                  <a:cxn ang="0">
                    <a:pos x="111" y="9"/>
                  </a:cxn>
                  <a:cxn ang="0">
                    <a:pos x="121" y="12"/>
                  </a:cxn>
                </a:cxnLst>
                <a:rect l="0" t="0" r="r" b="b"/>
                <a:pathLst>
                  <a:path w="215" h="135">
                    <a:moveTo>
                      <a:pt x="121" y="12"/>
                    </a:moveTo>
                    <a:lnTo>
                      <a:pt x="134" y="18"/>
                    </a:lnTo>
                    <a:lnTo>
                      <a:pt x="146" y="24"/>
                    </a:lnTo>
                    <a:lnTo>
                      <a:pt x="159" y="32"/>
                    </a:lnTo>
                    <a:lnTo>
                      <a:pt x="170" y="39"/>
                    </a:lnTo>
                    <a:lnTo>
                      <a:pt x="181" y="46"/>
                    </a:lnTo>
                    <a:lnTo>
                      <a:pt x="190" y="55"/>
                    </a:lnTo>
                    <a:lnTo>
                      <a:pt x="197" y="63"/>
                    </a:lnTo>
                    <a:lnTo>
                      <a:pt x="202" y="70"/>
                    </a:lnTo>
                    <a:lnTo>
                      <a:pt x="209" y="80"/>
                    </a:lnTo>
                    <a:lnTo>
                      <a:pt x="213" y="87"/>
                    </a:lnTo>
                    <a:lnTo>
                      <a:pt x="214" y="94"/>
                    </a:lnTo>
                    <a:lnTo>
                      <a:pt x="214" y="102"/>
                    </a:lnTo>
                    <a:lnTo>
                      <a:pt x="213" y="108"/>
                    </a:lnTo>
                    <a:lnTo>
                      <a:pt x="209" y="114"/>
                    </a:lnTo>
                    <a:lnTo>
                      <a:pt x="205" y="120"/>
                    </a:lnTo>
                    <a:lnTo>
                      <a:pt x="199" y="125"/>
                    </a:lnTo>
                    <a:lnTo>
                      <a:pt x="193" y="128"/>
                    </a:lnTo>
                    <a:lnTo>
                      <a:pt x="184" y="131"/>
                    </a:lnTo>
                    <a:lnTo>
                      <a:pt x="175" y="134"/>
                    </a:lnTo>
                    <a:lnTo>
                      <a:pt x="163" y="134"/>
                    </a:lnTo>
                    <a:lnTo>
                      <a:pt x="153" y="134"/>
                    </a:lnTo>
                    <a:lnTo>
                      <a:pt x="140" y="134"/>
                    </a:lnTo>
                    <a:lnTo>
                      <a:pt x="129" y="132"/>
                    </a:lnTo>
                    <a:lnTo>
                      <a:pt x="115" y="129"/>
                    </a:lnTo>
                    <a:lnTo>
                      <a:pt x="103" y="126"/>
                    </a:lnTo>
                    <a:lnTo>
                      <a:pt x="90" y="120"/>
                    </a:lnTo>
                    <a:lnTo>
                      <a:pt x="76" y="115"/>
                    </a:lnTo>
                    <a:lnTo>
                      <a:pt x="66" y="110"/>
                    </a:lnTo>
                    <a:lnTo>
                      <a:pt x="54" y="103"/>
                    </a:lnTo>
                    <a:lnTo>
                      <a:pt x="42" y="96"/>
                    </a:lnTo>
                    <a:lnTo>
                      <a:pt x="33" y="88"/>
                    </a:lnTo>
                    <a:lnTo>
                      <a:pt x="25" y="80"/>
                    </a:lnTo>
                    <a:lnTo>
                      <a:pt x="16" y="71"/>
                    </a:lnTo>
                    <a:lnTo>
                      <a:pt x="9" y="63"/>
                    </a:lnTo>
                    <a:lnTo>
                      <a:pt x="6" y="56"/>
                    </a:lnTo>
                    <a:lnTo>
                      <a:pt x="2" y="48"/>
                    </a:lnTo>
                    <a:lnTo>
                      <a:pt x="0" y="39"/>
                    </a:lnTo>
                    <a:lnTo>
                      <a:pt x="0" y="32"/>
                    </a:lnTo>
                    <a:lnTo>
                      <a:pt x="1" y="26"/>
                    </a:lnTo>
                    <a:lnTo>
                      <a:pt x="2" y="18"/>
                    </a:lnTo>
                    <a:lnTo>
                      <a:pt x="6" y="14"/>
                    </a:lnTo>
                    <a:lnTo>
                      <a:pt x="12" y="9"/>
                    </a:lnTo>
                    <a:lnTo>
                      <a:pt x="18" y="4"/>
                    </a:lnTo>
                    <a:lnTo>
                      <a:pt x="27" y="2"/>
                    </a:lnTo>
                    <a:lnTo>
                      <a:pt x="38" y="0"/>
                    </a:lnTo>
                    <a:lnTo>
                      <a:pt x="48" y="0"/>
                    </a:lnTo>
                    <a:lnTo>
                      <a:pt x="58" y="0"/>
                    </a:lnTo>
                    <a:lnTo>
                      <a:pt x="71" y="0"/>
                    </a:lnTo>
                    <a:lnTo>
                      <a:pt x="85" y="2"/>
                    </a:lnTo>
                    <a:lnTo>
                      <a:pt x="98" y="5"/>
                    </a:lnTo>
                    <a:lnTo>
                      <a:pt x="111" y="9"/>
                    </a:lnTo>
                    <a:lnTo>
                      <a:pt x="121" y="12"/>
                    </a:lnTo>
                  </a:path>
                </a:pathLst>
              </a:custGeom>
              <a:solidFill>
                <a:srgbClr val="FFFFFF"/>
              </a:solidFill>
              <a:ln w="12700" cap="rnd"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97" name="Freeform 149"/>
              <p:cNvSpPr>
                <a:spLocks/>
              </p:cNvSpPr>
              <p:nvPr/>
            </p:nvSpPr>
            <p:spPr bwMode="auto">
              <a:xfrm>
                <a:off x="1387" y="1515"/>
                <a:ext cx="289" cy="214"/>
              </a:xfrm>
              <a:custGeom>
                <a:avLst/>
                <a:gdLst/>
                <a:ahLst/>
                <a:cxnLst>
                  <a:cxn ang="0">
                    <a:pos x="0" y="110"/>
                  </a:cxn>
                  <a:cxn ang="0">
                    <a:pos x="271" y="213"/>
                  </a:cxn>
                  <a:cxn ang="0">
                    <a:pos x="312" y="109"/>
                  </a:cxn>
                  <a:cxn ang="0">
                    <a:pos x="29" y="0"/>
                  </a:cxn>
                  <a:cxn ang="0">
                    <a:pos x="0" y="110"/>
                  </a:cxn>
                </a:cxnLst>
                <a:rect l="0" t="0" r="r" b="b"/>
                <a:pathLst>
                  <a:path w="313" h="214">
                    <a:moveTo>
                      <a:pt x="0" y="110"/>
                    </a:moveTo>
                    <a:lnTo>
                      <a:pt x="271" y="213"/>
                    </a:lnTo>
                    <a:lnTo>
                      <a:pt x="312" y="109"/>
                    </a:lnTo>
                    <a:lnTo>
                      <a:pt x="29" y="0"/>
                    </a:lnTo>
                    <a:lnTo>
                      <a:pt x="0" y="110"/>
                    </a:lnTo>
                  </a:path>
                </a:pathLst>
              </a:custGeom>
              <a:solidFill>
                <a:srgbClr val="FFFFFF"/>
              </a:solidFill>
              <a:ln w="12700" cap="rnd"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98" name="Freeform 150"/>
              <p:cNvSpPr>
                <a:spLocks/>
              </p:cNvSpPr>
              <p:nvPr/>
            </p:nvSpPr>
            <p:spPr bwMode="auto">
              <a:xfrm>
                <a:off x="1527" y="1247"/>
                <a:ext cx="311" cy="638"/>
              </a:xfrm>
              <a:custGeom>
                <a:avLst/>
                <a:gdLst/>
                <a:ahLst/>
                <a:cxnLst>
                  <a:cxn ang="0">
                    <a:pos x="288" y="1"/>
                  </a:cxn>
                  <a:cxn ang="0">
                    <a:pos x="302" y="11"/>
                  </a:cxn>
                  <a:cxn ang="0">
                    <a:pos x="312" y="22"/>
                  </a:cxn>
                  <a:cxn ang="0">
                    <a:pos x="323" y="40"/>
                  </a:cxn>
                  <a:cxn ang="0">
                    <a:pos x="329" y="59"/>
                  </a:cxn>
                  <a:cxn ang="0">
                    <a:pos x="334" y="84"/>
                  </a:cxn>
                  <a:cxn ang="0">
                    <a:pos x="336" y="112"/>
                  </a:cxn>
                  <a:cxn ang="0">
                    <a:pos x="336" y="144"/>
                  </a:cxn>
                  <a:cxn ang="0">
                    <a:pos x="332" y="176"/>
                  </a:cxn>
                  <a:cxn ang="0">
                    <a:pos x="328" y="212"/>
                  </a:cxn>
                  <a:cxn ang="0">
                    <a:pos x="318" y="250"/>
                  </a:cxn>
                  <a:cxn ang="0">
                    <a:pos x="309" y="289"/>
                  </a:cxn>
                  <a:cxn ang="0">
                    <a:pos x="297" y="327"/>
                  </a:cxn>
                  <a:cxn ang="0">
                    <a:pos x="283" y="365"/>
                  </a:cxn>
                  <a:cxn ang="0">
                    <a:pos x="267" y="404"/>
                  </a:cxn>
                  <a:cxn ang="0">
                    <a:pos x="249" y="440"/>
                  </a:cxn>
                  <a:cxn ang="0">
                    <a:pos x="232" y="476"/>
                  </a:cxn>
                  <a:cxn ang="0">
                    <a:pos x="212" y="507"/>
                  </a:cxn>
                  <a:cxn ang="0">
                    <a:pos x="192" y="538"/>
                  </a:cxn>
                  <a:cxn ang="0">
                    <a:pos x="171" y="563"/>
                  </a:cxn>
                  <a:cxn ang="0">
                    <a:pos x="152" y="586"/>
                  </a:cxn>
                  <a:cxn ang="0">
                    <a:pos x="131" y="605"/>
                  </a:cxn>
                  <a:cxn ang="0">
                    <a:pos x="111" y="620"/>
                  </a:cxn>
                  <a:cxn ang="0">
                    <a:pos x="93" y="630"/>
                  </a:cxn>
                  <a:cxn ang="0">
                    <a:pos x="75" y="637"/>
                  </a:cxn>
                  <a:cxn ang="0">
                    <a:pos x="58" y="637"/>
                  </a:cxn>
                  <a:cxn ang="0">
                    <a:pos x="46" y="633"/>
                  </a:cxn>
                  <a:cxn ang="0">
                    <a:pos x="32" y="626"/>
                  </a:cxn>
                  <a:cxn ang="0">
                    <a:pos x="22" y="614"/>
                  </a:cxn>
                  <a:cxn ang="0">
                    <a:pos x="11" y="596"/>
                  </a:cxn>
                  <a:cxn ang="0">
                    <a:pos x="5" y="575"/>
                  </a:cxn>
                  <a:cxn ang="0">
                    <a:pos x="2" y="549"/>
                  </a:cxn>
                  <a:cxn ang="0">
                    <a:pos x="0" y="523"/>
                  </a:cxn>
                  <a:cxn ang="0">
                    <a:pos x="0" y="491"/>
                  </a:cxn>
                  <a:cxn ang="0">
                    <a:pos x="2" y="457"/>
                  </a:cxn>
                  <a:cxn ang="0">
                    <a:pos x="10" y="421"/>
                  </a:cxn>
                  <a:cxn ang="0">
                    <a:pos x="17" y="384"/>
                  </a:cxn>
                  <a:cxn ang="0">
                    <a:pos x="25" y="346"/>
                  </a:cxn>
                  <a:cxn ang="0">
                    <a:pos x="40" y="308"/>
                  </a:cxn>
                  <a:cxn ang="0">
                    <a:pos x="54" y="269"/>
                  </a:cxn>
                  <a:cxn ang="0">
                    <a:pos x="69" y="230"/>
                  </a:cxn>
                  <a:cxn ang="0">
                    <a:pos x="87" y="195"/>
                  </a:cxn>
                  <a:cxn ang="0">
                    <a:pos x="106" y="161"/>
                  </a:cxn>
                  <a:cxn ang="0">
                    <a:pos x="125" y="127"/>
                  </a:cxn>
                  <a:cxn ang="0">
                    <a:pos x="145" y="98"/>
                  </a:cxn>
                  <a:cxn ang="0">
                    <a:pos x="165" y="71"/>
                  </a:cxn>
                  <a:cxn ang="0">
                    <a:pos x="184" y="50"/>
                  </a:cxn>
                  <a:cxn ang="0">
                    <a:pos x="205" y="30"/>
                  </a:cxn>
                  <a:cxn ang="0">
                    <a:pos x="224" y="16"/>
                  </a:cxn>
                  <a:cxn ang="0">
                    <a:pos x="242" y="5"/>
                  </a:cxn>
                  <a:cxn ang="0">
                    <a:pos x="261" y="0"/>
                  </a:cxn>
                  <a:cxn ang="0">
                    <a:pos x="277" y="0"/>
                  </a:cxn>
                  <a:cxn ang="0">
                    <a:pos x="288" y="3"/>
                  </a:cxn>
                  <a:cxn ang="0">
                    <a:pos x="288" y="1"/>
                  </a:cxn>
                </a:cxnLst>
                <a:rect l="0" t="0" r="r" b="b"/>
                <a:pathLst>
                  <a:path w="337" h="638">
                    <a:moveTo>
                      <a:pt x="288" y="1"/>
                    </a:moveTo>
                    <a:lnTo>
                      <a:pt x="302" y="11"/>
                    </a:lnTo>
                    <a:lnTo>
                      <a:pt x="312" y="22"/>
                    </a:lnTo>
                    <a:lnTo>
                      <a:pt x="323" y="40"/>
                    </a:lnTo>
                    <a:lnTo>
                      <a:pt x="329" y="59"/>
                    </a:lnTo>
                    <a:lnTo>
                      <a:pt x="334" y="84"/>
                    </a:lnTo>
                    <a:lnTo>
                      <a:pt x="336" y="112"/>
                    </a:lnTo>
                    <a:lnTo>
                      <a:pt x="336" y="144"/>
                    </a:lnTo>
                    <a:lnTo>
                      <a:pt x="332" y="176"/>
                    </a:lnTo>
                    <a:lnTo>
                      <a:pt x="328" y="212"/>
                    </a:lnTo>
                    <a:lnTo>
                      <a:pt x="318" y="250"/>
                    </a:lnTo>
                    <a:lnTo>
                      <a:pt x="309" y="289"/>
                    </a:lnTo>
                    <a:lnTo>
                      <a:pt x="297" y="327"/>
                    </a:lnTo>
                    <a:lnTo>
                      <a:pt x="283" y="365"/>
                    </a:lnTo>
                    <a:lnTo>
                      <a:pt x="267" y="404"/>
                    </a:lnTo>
                    <a:lnTo>
                      <a:pt x="249" y="440"/>
                    </a:lnTo>
                    <a:lnTo>
                      <a:pt x="232" y="476"/>
                    </a:lnTo>
                    <a:lnTo>
                      <a:pt x="212" y="507"/>
                    </a:lnTo>
                    <a:lnTo>
                      <a:pt x="192" y="538"/>
                    </a:lnTo>
                    <a:lnTo>
                      <a:pt x="171" y="563"/>
                    </a:lnTo>
                    <a:lnTo>
                      <a:pt x="152" y="586"/>
                    </a:lnTo>
                    <a:lnTo>
                      <a:pt x="131" y="605"/>
                    </a:lnTo>
                    <a:lnTo>
                      <a:pt x="111" y="620"/>
                    </a:lnTo>
                    <a:lnTo>
                      <a:pt x="93" y="630"/>
                    </a:lnTo>
                    <a:lnTo>
                      <a:pt x="75" y="637"/>
                    </a:lnTo>
                    <a:lnTo>
                      <a:pt x="58" y="637"/>
                    </a:lnTo>
                    <a:lnTo>
                      <a:pt x="46" y="633"/>
                    </a:lnTo>
                    <a:lnTo>
                      <a:pt x="32" y="626"/>
                    </a:lnTo>
                    <a:lnTo>
                      <a:pt x="22" y="614"/>
                    </a:lnTo>
                    <a:lnTo>
                      <a:pt x="11" y="596"/>
                    </a:lnTo>
                    <a:lnTo>
                      <a:pt x="5" y="575"/>
                    </a:lnTo>
                    <a:lnTo>
                      <a:pt x="2" y="549"/>
                    </a:lnTo>
                    <a:lnTo>
                      <a:pt x="0" y="523"/>
                    </a:lnTo>
                    <a:lnTo>
                      <a:pt x="0" y="491"/>
                    </a:lnTo>
                    <a:lnTo>
                      <a:pt x="2" y="457"/>
                    </a:lnTo>
                    <a:lnTo>
                      <a:pt x="10" y="421"/>
                    </a:lnTo>
                    <a:lnTo>
                      <a:pt x="17" y="384"/>
                    </a:lnTo>
                    <a:lnTo>
                      <a:pt x="25" y="346"/>
                    </a:lnTo>
                    <a:lnTo>
                      <a:pt x="40" y="308"/>
                    </a:lnTo>
                    <a:lnTo>
                      <a:pt x="54" y="269"/>
                    </a:lnTo>
                    <a:lnTo>
                      <a:pt x="69" y="230"/>
                    </a:lnTo>
                    <a:lnTo>
                      <a:pt x="87" y="195"/>
                    </a:lnTo>
                    <a:lnTo>
                      <a:pt x="106" y="161"/>
                    </a:lnTo>
                    <a:lnTo>
                      <a:pt x="125" y="127"/>
                    </a:lnTo>
                    <a:lnTo>
                      <a:pt x="145" y="98"/>
                    </a:lnTo>
                    <a:lnTo>
                      <a:pt x="165" y="71"/>
                    </a:lnTo>
                    <a:lnTo>
                      <a:pt x="184" y="50"/>
                    </a:lnTo>
                    <a:lnTo>
                      <a:pt x="205" y="30"/>
                    </a:lnTo>
                    <a:lnTo>
                      <a:pt x="224" y="16"/>
                    </a:lnTo>
                    <a:lnTo>
                      <a:pt x="242" y="5"/>
                    </a:lnTo>
                    <a:lnTo>
                      <a:pt x="261" y="0"/>
                    </a:lnTo>
                    <a:lnTo>
                      <a:pt x="277" y="0"/>
                    </a:lnTo>
                    <a:lnTo>
                      <a:pt x="288" y="3"/>
                    </a:lnTo>
                    <a:lnTo>
                      <a:pt x="288" y="1"/>
                    </a:lnTo>
                  </a:path>
                </a:pathLst>
              </a:custGeom>
              <a:solidFill>
                <a:srgbClr val="0050B0"/>
              </a:solidFill>
              <a:ln w="12700" cap="rnd" cmpd="sng">
                <a:solidFill>
                  <a:srgbClr val="005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799" name="Freeform 151"/>
              <p:cNvSpPr>
                <a:spLocks/>
              </p:cNvSpPr>
              <p:nvPr/>
            </p:nvSpPr>
            <p:spPr bwMode="auto">
              <a:xfrm>
                <a:off x="1527" y="1262"/>
                <a:ext cx="301" cy="614"/>
              </a:xfrm>
              <a:custGeom>
                <a:avLst/>
                <a:gdLst/>
                <a:ahLst/>
                <a:cxnLst>
                  <a:cxn ang="0">
                    <a:pos x="280" y="1"/>
                  </a:cxn>
                  <a:cxn ang="0">
                    <a:pos x="291" y="10"/>
                  </a:cxn>
                  <a:cxn ang="0">
                    <a:pos x="303" y="21"/>
                  </a:cxn>
                  <a:cxn ang="0">
                    <a:pos x="312" y="39"/>
                  </a:cxn>
                  <a:cxn ang="0">
                    <a:pos x="318" y="58"/>
                  </a:cxn>
                  <a:cxn ang="0">
                    <a:pos x="322" y="81"/>
                  </a:cxn>
                  <a:cxn ang="0">
                    <a:pos x="325" y="109"/>
                  </a:cxn>
                  <a:cxn ang="0">
                    <a:pos x="323" y="138"/>
                  </a:cxn>
                  <a:cxn ang="0">
                    <a:pos x="320" y="171"/>
                  </a:cxn>
                  <a:cxn ang="0">
                    <a:pos x="316" y="205"/>
                  </a:cxn>
                  <a:cxn ang="0">
                    <a:pos x="308" y="240"/>
                  </a:cxn>
                  <a:cxn ang="0">
                    <a:pos x="299" y="278"/>
                  </a:cxn>
                  <a:cxn ang="0">
                    <a:pos x="288" y="314"/>
                  </a:cxn>
                  <a:cxn ang="0">
                    <a:pos x="274" y="352"/>
                  </a:cxn>
                  <a:cxn ang="0">
                    <a:pos x="259" y="389"/>
                  </a:cxn>
                  <a:cxn ang="0">
                    <a:pos x="241" y="423"/>
                  </a:cxn>
                  <a:cxn ang="0">
                    <a:pos x="224" y="458"/>
                  </a:cxn>
                  <a:cxn ang="0">
                    <a:pos x="207" y="488"/>
                  </a:cxn>
                  <a:cxn ang="0">
                    <a:pos x="186" y="516"/>
                  </a:cxn>
                  <a:cxn ang="0">
                    <a:pos x="168" y="542"/>
                  </a:cxn>
                  <a:cxn ang="0">
                    <a:pos x="146" y="564"/>
                  </a:cxn>
                  <a:cxn ang="0">
                    <a:pos x="128" y="582"/>
                  </a:cxn>
                  <a:cxn ang="0">
                    <a:pos x="108" y="597"/>
                  </a:cxn>
                  <a:cxn ang="0">
                    <a:pos x="90" y="606"/>
                  </a:cxn>
                  <a:cxn ang="0">
                    <a:pos x="74" y="613"/>
                  </a:cxn>
                  <a:cxn ang="0">
                    <a:pos x="57" y="613"/>
                  </a:cxn>
                  <a:cxn ang="0">
                    <a:pos x="45" y="608"/>
                  </a:cxn>
                  <a:cxn ang="0">
                    <a:pos x="31" y="603"/>
                  </a:cxn>
                  <a:cxn ang="0">
                    <a:pos x="22" y="590"/>
                  </a:cxn>
                  <a:cxn ang="0">
                    <a:pos x="13" y="573"/>
                  </a:cxn>
                  <a:cxn ang="0">
                    <a:pos x="5" y="554"/>
                  </a:cxn>
                  <a:cxn ang="0">
                    <a:pos x="2" y="528"/>
                  </a:cxn>
                  <a:cxn ang="0">
                    <a:pos x="0" y="503"/>
                  </a:cxn>
                  <a:cxn ang="0">
                    <a:pos x="2" y="473"/>
                  </a:cxn>
                  <a:cxn ang="0">
                    <a:pos x="4" y="439"/>
                  </a:cxn>
                  <a:cxn ang="0">
                    <a:pos x="10" y="405"/>
                  </a:cxn>
                  <a:cxn ang="0">
                    <a:pos x="17" y="369"/>
                  </a:cxn>
                  <a:cxn ang="0">
                    <a:pos x="25" y="333"/>
                  </a:cxn>
                  <a:cxn ang="0">
                    <a:pos x="40" y="294"/>
                  </a:cxn>
                  <a:cxn ang="0">
                    <a:pos x="52" y="259"/>
                  </a:cxn>
                  <a:cxn ang="0">
                    <a:pos x="67" y="222"/>
                  </a:cxn>
                  <a:cxn ang="0">
                    <a:pos x="84" y="187"/>
                  </a:cxn>
                  <a:cxn ang="0">
                    <a:pos x="102" y="155"/>
                  </a:cxn>
                  <a:cxn ang="0">
                    <a:pos x="121" y="121"/>
                  </a:cxn>
                  <a:cxn ang="0">
                    <a:pos x="139" y="94"/>
                  </a:cxn>
                  <a:cxn ang="0">
                    <a:pos x="159" y="69"/>
                  </a:cxn>
                  <a:cxn ang="0">
                    <a:pos x="177" y="48"/>
                  </a:cxn>
                  <a:cxn ang="0">
                    <a:pos x="198" y="29"/>
                  </a:cxn>
                  <a:cxn ang="0">
                    <a:pos x="216" y="15"/>
                  </a:cxn>
                  <a:cxn ang="0">
                    <a:pos x="235" y="5"/>
                  </a:cxn>
                  <a:cxn ang="0">
                    <a:pos x="252" y="0"/>
                  </a:cxn>
                  <a:cxn ang="0">
                    <a:pos x="268" y="0"/>
                  </a:cxn>
                  <a:cxn ang="0">
                    <a:pos x="280" y="4"/>
                  </a:cxn>
                  <a:cxn ang="0">
                    <a:pos x="280" y="1"/>
                  </a:cxn>
                </a:cxnLst>
                <a:rect l="0" t="0" r="r" b="b"/>
                <a:pathLst>
                  <a:path w="326" h="614">
                    <a:moveTo>
                      <a:pt x="280" y="1"/>
                    </a:moveTo>
                    <a:lnTo>
                      <a:pt x="291" y="10"/>
                    </a:lnTo>
                    <a:lnTo>
                      <a:pt x="303" y="21"/>
                    </a:lnTo>
                    <a:lnTo>
                      <a:pt x="312" y="39"/>
                    </a:lnTo>
                    <a:lnTo>
                      <a:pt x="318" y="58"/>
                    </a:lnTo>
                    <a:lnTo>
                      <a:pt x="322" y="81"/>
                    </a:lnTo>
                    <a:lnTo>
                      <a:pt x="325" y="109"/>
                    </a:lnTo>
                    <a:lnTo>
                      <a:pt x="323" y="138"/>
                    </a:lnTo>
                    <a:lnTo>
                      <a:pt x="320" y="171"/>
                    </a:lnTo>
                    <a:lnTo>
                      <a:pt x="316" y="205"/>
                    </a:lnTo>
                    <a:lnTo>
                      <a:pt x="308" y="240"/>
                    </a:lnTo>
                    <a:lnTo>
                      <a:pt x="299" y="278"/>
                    </a:lnTo>
                    <a:lnTo>
                      <a:pt x="288" y="314"/>
                    </a:lnTo>
                    <a:lnTo>
                      <a:pt x="274" y="352"/>
                    </a:lnTo>
                    <a:lnTo>
                      <a:pt x="259" y="389"/>
                    </a:lnTo>
                    <a:lnTo>
                      <a:pt x="241" y="423"/>
                    </a:lnTo>
                    <a:lnTo>
                      <a:pt x="224" y="458"/>
                    </a:lnTo>
                    <a:lnTo>
                      <a:pt x="207" y="488"/>
                    </a:lnTo>
                    <a:lnTo>
                      <a:pt x="186" y="516"/>
                    </a:lnTo>
                    <a:lnTo>
                      <a:pt x="168" y="542"/>
                    </a:lnTo>
                    <a:lnTo>
                      <a:pt x="146" y="564"/>
                    </a:lnTo>
                    <a:lnTo>
                      <a:pt x="128" y="582"/>
                    </a:lnTo>
                    <a:lnTo>
                      <a:pt x="108" y="597"/>
                    </a:lnTo>
                    <a:lnTo>
                      <a:pt x="90" y="606"/>
                    </a:lnTo>
                    <a:lnTo>
                      <a:pt x="74" y="613"/>
                    </a:lnTo>
                    <a:lnTo>
                      <a:pt x="57" y="613"/>
                    </a:lnTo>
                    <a:lnTo>
                      <a:pt x="45" y="608"/>
                    </a:lnTo>
                    <a:lnTo>
                      <a:pt x="31" y="603"/>
                    </a:lnTo>
                    <a:lnTo>
                      <a:pt x="22" y="590"/>
                    </a:lnTo>
                    <a:lnTo>
                      <a:pt x="13" y="573"/>
                    </a:lnTo>
                    <a:lnTo>
                      <a:pt x="5" y="554"/>
                    </a:lnTo>
                    <a:lnTo>
                      <a:pt x="2" y="528"/>
                    </a:lnTo>
                    <a:lnTo>
                      <a:pt x="0" y="503"/>
                    </a:lnTo>
                    <a:lnTo>
                      <a:pt x="2" y="473"/>
                    </a:lnTo>
                    <a:lnTo>
                      <a:pt x="4" y="439"/>
                    </a:lnTo>
                    <a:lnTo>
                      <a:pt x="10" y="405"/>
                    </a:lnTo>
                    <a:lnTo>
                      <a:pt x="17" y="369"/>
                    </a:lnTo>
                    <a:lnTo>
                      <a:pt x="25" y="333"/>
                    </a:lnTo>
                    <a:lnTo>
                      <a:pt x="40" y="294"/>
                    </a:lnTo>
                    <a:lnTo>
                      <a:pt x="52" y="259"/>
                    </a:lnTo>
                    <a:lnTo>
                      <a:pt x="67" y="222"/>
                    </a:lnTo>
                    <a:lnTo>
                      <a:pt x="84" y="187"/>
                    </a:lnTo>
                    <a:lnTo>
                      <a:pt x="102" y="155"/>
                    </a:lnTo>
                    <a:lnTo>
                      <a:pt x="121" y="121"/>
                    </a:lnTo>
                    <a:lnTo>
                      <a:pt x="139" y="94"/>
                    </a:lnTo>
                    <a:lnTo>
                      <a:pt x="159" y="69"/>
                    </a:lnTo>
                    <a:lnTo>
                      <a:pt x="177" y="48"/>
                    </a:lnTo>
                    <a:lnTo>
                      <a:pt x="198" y="29"/>
                    </a:lnTo>
                    <a:lnTo>
                      <a:pt x="216" y="15"/>
                    </a:lnTo>
                    <a:lnTo>
                      <a:pt x="235" y="5"/>
                    </a:lnTo>
                    <a:lnTo>
                      <a:pt x="252" y="0"/>
                    </a:lnTo>
                    <a:lnTo>
                      <a:pt x="268" y="0"/>
                    </a:lnTo>
                    <a:lnTo>
                      <a:pt x="280" y="4"/>
                    </a:lnTo>
                    <a:lnTo>
                      <a:pt x="280" y="1"/>
                    </a:lnTo>
                  </a:path>
                </a:pathLst>
              </a:custGeom>
              <a:solidFill>
                <a:srgbClr val="1060B0"/>
              </a:solidFill>
              <a:ln w="12700" cap="rnd" cmpd="sng">
                <a:solidFill>
                  <a:srgbClr val="106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00" name="Freeform 152"/>
              <p:cNvSpPr>
                <a:spLocks/>
              </p:cNvSpPr>
              <p:nvPr/>
            </p:nvSpPr>
            <p:spPr bwMode="auto">
              <a:xfrm>
                <a:off x="1529" y="1277"/>
                <a:ext cx="289" cy="589"/>
              </a:xfrm>
              <a:custGeom>
                <a:avLst/>
                <a:gdLst/>
                <a:ahLst/>
                <a:cxnLst>
                  <a:cxn ang="0">
                    <a:pos x="269" y="0"/>
                  </a:cxn>
                  <a:cxn ang="0">
                    <a:pos x="280" y="9"/>
                  </a:cxn>
                  <a:cxn ang="0">
                    <a:pos x="290" y="20"/>
                  </a:cxn>
                  <a:cxn ang="0">
                    <a:pos x="299" y="37"/>
                  </a:cxn>
                  <a:cxn ang="0">
                    <a:pos x="305" y="55"/>
                  </a:cxn>
                  <a:cxn ang="0">
                    <a:pos x="310" y="77"/>
                  </a:cxn>
                  <a:cxn ang="0">
                    <a:pos x="312" y="104"/>
                  </a:cxn>
                  <a:cxn ang="0">
                    <a:pos x="311" y="134"/>
                  </a:cxn>
                  <a:cxn ang="0">
                    <a:pos x="309" y="164"/>
                  </a:cxn>
                  <a:cxn ang="0">
                    <a:pos x="304" y="196"/>
                  </a:cxn>
                  <a:cxn ang="0">
                    <a:pos x="296" y="231"/>
                  </a:cxn>
                  <a:cxn ang="0">
                    <a:pos x="287" y="267"/>
                  </a:cxn>
                  <a:cxn ang="0">
                    <a:pos x="278" y="302"/>
                  </a:cxn>
                  <a:cxn ang="0">
                    <a:pos x="263" y="338"/>
                  </a:cxn>
                  <a:cxn ang="0">
                    <a:pos x="248" y="374"/>
                  </a:cxn>
                  <a:cxn ang="0">
                    <a:pos x="231" y="407"/>
                  </a:cxn>
                  <a:cxn ang="0">
                    <a:pos x="214" y="439"/>
                  </a:cxn>
                  <a:cxn ang="0">
                    <a:pos x="198" y="469"/>
                  </a:cxn>
                  <a:cxn ang="0">
                    <a:pos x="179" y="496"/>
                  </a:cxn>
                  <a:cxn ang="0">
                    <a:pos x="160" y="521"/>
                  </a:cxn>
                  <a:cxn ang="0">
                    <a:pos x="141" y="541"/>
                  </a:cxn>
                  <a:cxn ang="0">
                    <a:pos x="123" y="558"/>
                  </a:cxn>
                  <a:cxn ang="0">
                    <a:pos x="105" y="573"/>
                  </a:cxn>
                  <a:cxn ang="0">
                    <a:pos x="87" y="582"/>
                  </a:cxn>
                  <a:cxn ang="0">
                    <a:pos x="71" y="588"/>
                  </a:cxn>
                  <a:cxn ang="0">
                    <a:pos x="55" y="588"/>
                  </a:cxn>
                  <a:cxn ang="0">
                    <a:pos x="43" y="584"/>
                  </a:cxn>
                  <a:cxn ang="0">
                    <a:pos x="30" y="578"/>
                  </a:cxn>
                  <a:cxn ang="0">
                    <a:pos x="20" y="566"/>
                  </a:cxn>
                  <a:cxn ang="0">
                    <a:pos x="11" y="550"/>
                  </a:cxn>
                  <a:cxn ang="0">
                    <a:pos x="4" y="531"/>
                  </a:cxn>
                  <a:cxn ang="0">
                    <a:pos x="2" y="507"/>
                  </a:cxn>
                  <a:cxn ang="0">
                    <a:pos x="0" y="483"/>
                  </a:cxn>
                  <a:cxn ang="0">
                    <a:pos x="0" y="453"/>
                  </a:cxn>
                  <a:cxn ang="0">
                    <a:pos x="2" y="421"/>
                  </a:cxn>
                  <a:cxn ang="0">
                    <a:pos x="8" y="389"/>
                  </a:cxn>
                  <a:cxn ang="0">
                    <a:pos x="15" y="354"/>
                  </a:cxn>
                  <a:cxn ang="0">
                    <a:pos x="24" y="319"/>
                  </a:cxn>
                  <a:cxn ang="0">
                    <a:pos x="36" y="283"/>
                  </a:cxn>
                  <a:cxn ang="0">
                    <a:pos x="50" y="248"/>
                  </a:cxn>
                  <a:cxn ang="0">
                    <a:pos x="64" y="213"/>
                  </a:cxn>
                  <a:cxn ang="0">
                    <a:pos x="79" y="179"/>
                  </a:cxn>
                  <a:cxn ang="0">
                    <a:pos x="97" y="147"/>
                  </a:cxn>
                  <a:cxn ang="0">
                    <a:pos x="115" y="116"/>
                  </a:cxn>
                  <a:cxn ang="0">
                    <a:pos x="135" y="89"/>
                  </a:cxn>
                  <a:cxn ang="0">
                    <a:pos x="152" y="65"/>
                  </a:cxn>
                  <a:cxn ang="0">
                    <a:pos x="170" y="46"/>
                  </a:cxn>
                  <a:cxn ang="0">
                    <a:pos x="190" y="27"/>
                  </a:cxn>
                  <a:cxn ang="0">
                    <a:pos x="207" y="14"/>
                  </a:cxn>
                  <a:cxn ang="0">
                    <a:pos x="225" y="4"/>
                  </a:cxn>
                  <a:cxn ang="0">
                    <a:pos x="242" y="0"/>
                  </a:cxn>
                  <a:cxn ang="0">
                    <a:pos x="256" y="0"/>
                  </a:cxn>
                  <a:cxn ang="0">
                    <a:pos x="268" y="2"/>
                  </a:cxn>
                  <a:cxn ang="0">
                    <a:pos x="269" y="0"/>
                  </a:cxn>
                </a:cxnLst>
                <a:rect l="0" t="0" r="r" b="b"/>
                <a:pathLst>
                  <a:path w="313" h="589">
                    <a:moveTo>
                      <a:pt x="269" y="0"/>
                    </a:moveTo>
                    <a:lnTo>
                      <a:pt x="280" y="9"/>
                    </a:lnTo>
                    <a:lnTo>
                      <a:pt x="290" y="20"/>
                    </a:lnTo>
                    <a:lnTo>
                      <a:pt x="299" y="37"/>
                    </a:lnTo>
                    <a:lnTo>
                      <a:pt x="305" y="55"/>
                    </a:lnTo>
                    <a:lnTo>
                      <a:pt x="310" y="77"/>
                    </a:lnTo>
                    <a:lnTo>
                      <a:pt x="312" y="104"/>
                    </a:lnTo>
                    <a:lnTo>
                      <a:pt x="311" y="134"/>
                    </a:lnTo>
                    <a:lnTo>
                      <a:pt x="309" y="164"/>
                    </a:lnTo>
                    <a:lnTo>
                      <a:pt x="304" y="196"/>
                    </a:lnTo>
                    <a:lnTo>
                      <a:pt x="296" y="231"/>
                    </a:lnTo>
                    <a:lnTo>
                      <a:pt x="287" y="267"/>
                    </a:lnTo>
                    <a:lnTo>
                      <a:pt x="278" y="302"/>
                    </a:lnTo>
                    <a:lnTo>
                      <a:pt x="263" y="338"/>
                    </a:lnTo>
                    <a:lnTo>
                      <a:pt x="248" y="374"/>
                    </a:lnTo>
                    <a:lnTo>
                      <a:pt x="231" y="407"/>
                    </a:lnTo>
                    <a:lnTo>
                      <a:pt x="214" y="439"/>
                    </a:lnTo>
                    <a:lnTo>
                      <a:pt x="198" y="469"/>
                    </a:lnTo>
                    <a:lnTo>
                      <a:pt x="179" y="496"/>
                    </a:lnTo>
                    <a:lnTo>
                      <a:pt x="160" y="521"/>
                    </a:lnTo>
                    <a:lnTo>
                      <a:pt x="141" y="541"/>
                    </a:lnTo>
                    <a:lnTo>
                      <a:pt x="123" y="558"/>
                    </a:lnTo>
                    <a:lnTo>
                      <a:pt x="105" y="573"/>
                    </a:lnTo>
                    <a:lnTo>
                      <a:pt x="87" y="582"/>
                    </a:lnTo>
                    <a:lnTo>
                      <a:pt x="71" y="588"/>
                    </a:lnTo>
                    <a:lnTo>
                      <a:pt x="55" y="588"/>
                    </a:lnTo>
                    <a:lnTo>
                      <a:pt x="43" y="584"/>
                    </a:lnTo>
                    <a:lnTo>
                      <a:pt x="30" y="578"/>
                    </a:lnTo>
                    <a:lnTo>
                      <a:pt x="20" y="566"/>
                    </a:lnTo>
                    <a:lnTo>
                      <a:pt x="11" y="550"/>
                    </a:lnTo>
                    <a:lnTo>
                      <a:pt x="4" y="531"/>
                    </a:lnTo>
                    <a:lnTo>
                      <a:pt x="2" y="507"/>
                    </a:lnTo>
                    <a:lnTo>
                      <a:pt x="0" y="483"/>
                    </a:lnTo>
                    <a:lnTo>
                      <a:pt x="0" y="453"/>
                    </a:lnTo>
                    <a:lnTo>
                      <a:pt x="2" y="421"/>
                    </a:lnTo>
                    <a:lnTo>
                      <a:pt x="8" y="389"/>
                    </a:lnTo>
                    <a:lnTo>
                      <a:pt x="15" y="354"/>
                    </a:lnTo>
                    <a:lnTo>
                      <a:pt x="24" y="319"/>
                    </a:lnTo>
                    <a:lnTo>
                      <a:pt x="36" y="283"/>
                    </a:lnTo>
                    <a:lnTo>
                      <a:pt x="50" y="248"/>
                    </a:lnTo>
                    <a:lnTo>
                      <a:pt x="64" y="213"/>
                    </a:lnTo>
                    <a:lnTo>
                      <a:pt x="79" y="179"/>
                    </a:lnTo>
                    <a:lnTo>
                      <a:pt x="97" y="147"/>
                    </a:lnTo>
                    <a:lnTo>
                      <a:pt x="115" y="116"/>
                    </a:lnTo>
                    <a:lnTo>
                      <a:pt x="135" y="89"/>
                    </a:lnTo>
                    <a:lnTo>
                      <a:pt x="152" y="65"/>
                    </a:lnTo>
                    <a:lnTo>
                      <a:pt x="170" y="46"/>
                    </a:lnTo>
                    <a:lnTo>
                      <a:pt x="190" y="27"/>
                    </a:lnTo>
                    <a:lnTo>
                      <a:pt x="207" y="14"/>
                    </a:lnTo>
                    <a:lnTo>
                      <a:pt x="225" y="4"/>
                    </a:lnTo>
                    <a:lnTo>
                      <a:pt x="242" y="0"/>
                    </a:lnTo>
                    <a:lnTo>
                      <a:pt x="256" y="0"/>
                    </a:lnTo>
                    <a:lnTo>
                      <a:pt x="268" y="2"/>
                    </a:lnTo>
                    <a:lnTo>
                      <a:pt x="269" y="0"/>
                    </a:lnTo>
                  </a:path>
                </a:pathLst>
              </a:custGeom>
              <a:solidFill>
                <a:srgbClr val="1060C0"/>
              </a:solidFill>
              <a:ln w="12700" cap="rnd" cmpd="sng">
                <a:solidFill>
                  <a:srgbClr val="106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01" name="Freeform 153"/>
              <p:cNvSpPr>
                <a:spLocks/>
              </p:cNvSpPr>
              <p:nvPr/>
            </p:nvSpPr>
            <p:spPr bwMode="auto">
              <a:xfrm>
                <a:off x="1531" y="1291"/>
                <a:ext cx="277" cy="567"/>
              </a:xfrm>
              <a:custGeom>
                <a:avLst/>
                <a:gdLst/>
                <a:ahLst/>
                <a:cxnLst>
                  <a:cxn ang="0">
                    <a:pos x="257" y="1"/>
                  </a:cxn>
                  <a:cxn ang="0">
                    <a:pos x="268" y="10"/>
                  </a:cxn>
                  <a:cxn ang="0">
                    <a:pos x="278" y="19"/>
                  </a:cxn>
                  <a:cxn ang="0">
                    <a:pos x="287" y="35"/>
                  </a:cxn>
                  <a:cxn ang="0">
                    <a:pos x="293" y="54"/>
                  </a:cxn>
                  <a:cxn ang="0">
                    <a:pos x="298" y="75"/>
                  </a:cxn>
                  <a:cxn ang="0">
                    <a:pos x="299" y="100"/>
                  </a:cxn>
                  <a:cxn ang="0">
                    <a:pos x="299" y="129"/>
                  </a:cxn>
                  <a:cxn ang="0">
                    <a:pos x="296" y="159"/>
                  </a:cxn>
                  <a:cxn ang="0">
                    <a:pos x="292" y="188"/>
                  </a:cxn>
                  <a:cxn ang="0">
                    <a:pos x="284" y="223"/>
                  </a:cxn>
                  <a:cxn ang="0">
                    <a:pos x="276" y="257"/>
                  </a:cxn>
                  <a:cxn ang="0">
                    <a:pos x="267" y="290"/>
                  </a:cxn>
                  <a:cxn ang="0">
                    <a:pos x="252" y="325"/>
                  </a:cxn>
                  <a:cxn ang="0">
                    <a:pos x="238" y="359"/>
                  </a:cxn>
                  <a:cxn ang="0">
                    <a:pos x="223" y="391"/>
                  </a:cxn>
                  <a:cxn ang="0">
                    <a:pos x="205" y="422"/>
                  </a:cxn>
                  <a:cxn ang="0">
                    <a:pos x="188" y="451"/>
                  </a:cxn>
                  <a:cxn ang="0">
                    <a:pos x="171" y="478"/>
                  </a:cxn>
                  <a:cxn ang="0">
                    <a:pos x="154" y="501"/>
                  </a:cxn>
                  <a:cxn ang="0">
                    <a:pos x="135" y="520"/>
                  </a:cxn>
                  <a:cxn ang="0">
                    <a:pos x="117" y="536"/>
                  </a:cxn>
                  <a:cxn ang="0">
                    <a:pos x="101" y="550"/>
                  </a:cxn>
                  <a:cxn ang="0">
                    <a:pos x="84" y="558"/>
                  </a:cxn>
                  <a:cxn ang="0">
                    <a:pos x="68" y="566"/>
                  </a:cxn>
                  <a:cxn ang="0">
                    <a:pos x="53" y="566"/>
                  </a:cxn>
                  <a:cxn ang="0">
                    <a:pos x="41" y="561"/>
                  </a:cxn>
                  <a:cxn ang="0">
                    <a:pos x="28" y="555"/>
                  </a:cxn>
                  <a:cxn ang="0">
                    <a:pos x="19" y="543"/>
                  </a:cxn>
                  <a:cxn ang="0">
                    <a:pos x="11" y="529"/>
                  </a:cxn>
                  <a:cxn ang="0">
                    <a:pos x="4" y="510"/>
                  </a:cxn>
                  <a:cxn ang="0">
                    <a:pos x="1" y="487"/>
                  </a:cxn>
                  <a:cxn ang="0">
                    <a:pos x="0" y="463"/>
                  </a:cxn>
                  <a:cxn ang="0">
                    <a:pos x="0" y="435"/>
                  </a:cxn>
                  <a:cxn ang="0">
                    <a:pos x="1" y="405"/>
                  </a:cxn>
                  <a:cxn ang="0">
                    <a:pos x="7" y="374"/>
                  </a:cxn>
                  <a:cxn ang="0">
                    <a:pos x="15" y="340"/>
                  </a:cxn>
                  <a:cxn ang="0">
                    <a:pos x="22" y="307"/>
                  </a:cxn>
                  <a:cxn ang="0">
                    <a:pos x="34" y="271"/>
                  </a:cxn>
                  <a:cxn ang="0">
                    <a:pos x="47" y="239"/>
                  </a:cxn>
                  <a:cxn ang="0">
                    <a:pos x="60" y="203"/>
                  </a:cxn>
                  <a:cxn ang="0">
                    <a:pos x="77" y="172"/>
                  </a:cxn>
                  <a:cxn ang="0">
                    <a:pos x="93" y="141"/>
                  </a:cxn>
                  <a:cxn ang="0">
                    <a:pos x="109" y="112"/>
                  </a:cxn>
                  <a:cxn ang="0">
                    <a:pos x="127" y="86"/>
                  </a:cxn>
                  <a:cxn ang="0">
                    <a:pos x="144" y="63"/>
                  </a:cxn>
                  <a:cxn ang="0">
                    <a:pos x="163" y="44"/>
                  </a:cxn>
                  <a:cxn ang="0">
                    <a:pos x="181" y="26"/>
                  </a:cxn>
                  <a:cxn ang="0">
                    <a:pos x="199" y="13"/>
                  </a:cxn>
                  <a:cxn ang="0">
                    <a:pos x="216" y="4"/>
                  </a:cxn>
                  <a:cxn ang="0">
                    <a:pos x="232" y="1"/>
                  </a:cxn>
                  <a:cxn ang="0">
                    <a:pos x="246" y="0"/>
                  </a:cxn>
                  <a:cxn ang="0">
                    <a:pos x="256" y="3"/>
                  </a:cxn>
                  <a:cxn ang="0">
                    <a:pos x="257" y="1"/>
                  </a:cxn>
                </a:cxnLst>
                <a:rect l="0" t="0" r="r" b="b"/>
                <a:pathLst>
                  <a:path w="300" h="567">
                    <a:moveTo>
                      <a:pt x="257" y="1"/>
                    </a:moveTo>
                    <a:lnTo>
                      <a:pt x="268" y="10"/>
                    </a:lnTo>
                    <a:lnTo>
                      <a:pt x="278" y="19"/>
                    </a:lnTo>
                    <a:lnTo>
                      <a:pt x="287" y="35"/>
                    </a:lnTo>
                    <a:lnTo>
                      <a:pt x="293" y="54"/>
                    </a:lnTo>
                    <a:lnTo>
                      <a:pt x="298" y="75"/>
                    </a:lnTo>
                    <a:lnTo>
                      <a:pt x="299" y="100"/>
                    </a:lnTo>
                    <a:lnTo>
                      <a:pt x="299" y="129"/>
                    </a:lnTo>
                    <a:lnTo>
                      <a:pt x="296" y="159"/>
                    </a:lnTo>
                    <a:lnTo>
                      <a:pt x="292" y="188"/>
                    </a:lnTo>
                    <a:lnTo>
                      <a:pt x="284" y="223"/>
                    </a:lnTo>
                    <a:lnTo>
                      <a:pt x="276" y="257"/>
                    </a:lnTo>
                    <a:lnTo>
                      <a:pt x="267" y="290"/>
                    </a:lnTo>
                    <a:lnTo>
                      <a:pt x="252" y="325"/>
                    </a:lnTo>
                    <a:lnTo>
                      <a:pt x="238" y="359"/>
                    </a:lnTo>
                    <a:lnTo>
                      <a:pt x="223" y="391"/>
                    </a:lnTo>
                    <a:lnTo>
                      <a:pt x="205" y="422"/>
                    </a:lnTo>
                    <a:lnTo>
                      <a:pt x="188" y="451"/>
                    </a:lnTo>
                    <a:lnTo>
                      <a:pt x="171" y="478"/>
                    </a:lnTo>
                    <a:lnTo>
                      <a:pt x="154" y="501"/>
                    </a:lnTo>
                    <a:lnTo>
                      <a:pt x="135" y="520"/>
                    </a:lnTo>
                    <a:lnTo>
                      <a:pt x="117" y="536"/>
                    </a:lnTo>
                    <a:lnTo>
                      <a:pt x="101" y="550"/>
                    </a:lnTo>
                    <a:lnTo>
                      <a:pt x="84" y="558"/>
                    </a:lnTo>
                    <a:lnTo>
                      <a:pt x="68" y="566"/>
                    </a:lnTo>
                    <a:lnTo>
                      <a:pt x="53" y="566"/>
                    </a:lnTo>
                    <a:lnTo>
                      <a:pt x="41" y="561"/>
                    </a:lnTo>
                    <a:lnTo>
                      <a:pt x="28" y="555"/>
                    </a:lnTo>
                    <a:lnTo>
                      <a:pt x="19" y="543"/>
                    </a:lnTo>
                    <a:lnTo>
                      <a:pt x="11" y="529"/>
                    </a:lnTo>
                    <a:lnTo>
                      <a:pt x="4" y="510"/>
                    </a:lnTo>
                    <a:lnTo>
                      <a:pt x="1" y="487"/>
                    </a:lnTo>
                    <a:lnTo>
                      <a:pt x="0" y="463"/>
                    </a:lnTo>
                    <a:lnTo>
                      <a:pt x="0" y="435"/>
                    </a:lnTo>
                    <a:lnTo>
                      <a:pt x="1" y="405"/>
                    </a:lnTo>
                    <a:lnTo>
                      <a:pt x="7" y="374"/>
                    </a:lnTo>
                    <a:lnTo>
                      <a:pt x="15" y="340"/>
                    </a:lnTo>
                    <a:lnTo>
                      <a:pt x="22" y="307"/>
                    </a:lnTo>
                    <a:lnTo>
                      <a:pt x="34" y="271"/>
                    </a:lnTo>
                    <a:lnTo>
                      <a:pt x="47" y="239"/>
                    </a:lnTo>
                    <a:lnTo>
                      <a:pt x="60" y="203"/>
                    </a:lnTo>
                    <a:lnTo>
                      <a:pt x="77" y="172"/>
                    </a:lnTo>
                    <a:lnTo>
                      <a:pt x="93" y="141"/>
                    </a:lnTo>
                    <a:lnTo>
                      <a:pt x="109" y="112"/>
                    </a:lnTo>
                    <a:lnTo>
                      <a:pt x="127" y="86"/>
                    </a:lnTo>
                    <a:lnTo>
                      <a:pt x="144" y="63"/>
                    </a:lnTo>
                    <a:lnTo>
                      <a:pt x="163" y="44"/>
                    </a:lnTo>
                    <a:lnTo>
                      <a:pt x="181" y="26"/>
                    </a:lnTo>
                    <a:lnTo>
                      <a:pt x="199" y="13"/>
                    </a:lnTo>
                    <a:lnTo>
                      <a:pt x="216" y="4"/>
                    </a:lnTo>
                    <a:lnTo>
                      <a:pt x="232" y="1"/>
                    </a:lnTo>
                    <a:lnTo>
                      <a:pt x="246" y="0"/>
                    </a:lnTo>
                    <a:lnTo>
                      <a:pt x="256" y="3"/>
                    </a:lnTo>
                    <a:lnTo>
                      <a:pt x="257" y="1"/>
                    </a:lnTo>
                  </a:path>
                </a:pathLst>
              </a:custGeom>
              <a:solidFill>
                <a:srgbClr val="2070C0"/>
              </a:solidFill>
              <a:ln w="12700" cap="rnd" cmpd="sng">
                <a:solidFill>
                  <a:srgbClr val="207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02" name="Freeform 154"/>
              <p:cNvSpPr>
                <a:spLocks/>
              </p:cNvSpPr>
              <p:nvPr/>
            </p:nvSpPr>
            <p:spPr bwMode="auto">
              <a:xfrm>
                <a:off x="1532" y="1306"/>
                <a:ext cx="267" cy="542"/>
              </a:xfrm>
              <a:custGeom>
                <a:avLst/>
                <a:gdLst/>
                <a:ahLst/>
                <a:cxnLst>
                  <a:cxn ang="0">
                    <a:pos x="246" y="0"/>
                  </a:cxn>
                  <a:cxn ang="0">
                    <a:pos x="257" y="9"/>
                  </a:cxn>
                  <a:cxn ang="0">
                    <a:pos x="266" y="19"/>
                  </a:cxn>
                  <a:cxn ang="0">
                    <a:pos x="275" y="34"/>
                  </a:cxn>
                  <a:cxn ang="0">
                    <a:pos x="282" y="52"/>
                  </a:cxn>
                  <a:cxn ang="0">
                    <a:pos x="285" y="71"/>
                  </a:cxn>
                  <a:cxn ang="0">
                    <a:pos x="289" y="96"/>
                  </a:cxn>
                  <a:cxn ang="0">
                    <a:pos x="286" y="123"/>
                  </a:cxn>
                  <a:cxn ang="0">
                    <a:pos x="283" y="150"/>
                  </a:cxn>
                  <a:cxn ang="0">
                    <a:pos x="281" y="181"/>
                  </a:cxn>
                  <a:cxn ang="0">
                    <a:pos x="272" y="213"/>
                  </a:cxn>
                  <a:cxn ang="0">
                    <a:pos x="265" y="248"/>
                  </a:cxn>
                  <a:cxn ang="0">
                    <a:pos x="257" y="279"/>
                  </a:cxn>
                  <a:cxn ang="0">
                    <a:pos x="243" y="311"/>
                  </a:cxn>
                  <a:cxn ang="0">
                    <a:pos x="228" y="344"/>
                  </a:cxn>
                  <a:cxn ang="0">
                    <a:pos x="213" y="374"/>
                  </a:cxn>
                  <a:cxn ang="0">
                    <a:pos x="198" y="403"/>
                  </a:cxn>
                  <a:cxn ang="0">
                    <a:pos x="182" y="432"/>
                  </a:cxn>
                  <a:cxn ang="0">
                    <a:pos x="164" y="456"/>
                  </a:cxn>
                  <a:cxn ang="0">
                    <a:pos x="148" y="479"/>
                  </a:cxn>
                  <a:cxn ang="0">
                    <a:pos x="130" y="497"/>
                  </a:cxn>
                  <a:cxn ang="0">
                    <a:pos x="114" y="513"/>
                  </a:cxn>
                  <a:cxn ang="0">
                    <a:pos x="96" y="527"/>
                  </a:cxn>
                  <a:cxn ang="0">
                    <a:pos x="82" y="535"/>
                  </a:cxn>
                  <a:cxn ang="0">
                    <a:pos x="65" y="541"/>
                  </a:cxn>
                  <a:cxn ang="0">
                    <a:pos x="51" y="541"/>
                  </a:cxn>
                  <a:cxn ang="0">
                    <a:pos x="40" y="537"/>
                  </a:cxn>
                  <a:cxn ang="0">
                    <a:pos x="27" y="531"/>
                  </a:cxn>
                  <a:cxn ang="0">
                    <a:pos x="18" y="520"/>
                  </a:cxn>
                  <a:cxn ang="0">
                    <a:pos x="10" y="506"/>
                  </a:cxn>
                  <a:cxn ang="0">
                    <a:pos x="4" y="487"/>
                  </a:cxn>
                  <a:cxn ang="0">
                    <a:pos x="1" y="466"/>
                  </a:cxn>
                  <a:cxn ang="0">
                    <a:pos x="0" y="443"/>
                  </a:cxn>
                  <a:cxn ang="0">
                    <a:pos x="0" y="416"/>
                  </a:cxn>
                  <a:cxn ang="0">
                    <a:pos x="3" y="388"/>
                  </a:cxn>
                  <a:cxn ang="0">
                    <a:pos x="9" y="356"/>
                  </a:cxn>
                  <a:cxn ang="0">
                    <a:pos x="15" y="325"/>
                  </a:cxn>
                  <a:cxn ang="0">
                    <a:pos x="21" y="293"/>
                  </a:cxn>
                  <a:cxn ang="0">
                    <a:pos x="33" y="260"/>
                  </a:cxn>
                  <a:cxn ang="0">
                    <a:pos x="44" y="227"/>
                  </a:cxn>
                  <a:cxn ang="0">
                    <a:pos x="59" y="194"/>
                  </a:cxn>
                  <a:cxn ang="0">
                    <a:pos x="73" y="163"/>
                  </a:cxn>
                  <a:cxn ang="0">
                    <a:pos x="88" y="134"/>
                  </a:cxn>
                  <a:cxn ang="0">
                    <a:pos x="105" y="106"/>
                  </a:cxn>
                  <a:cxn ang="0">
                    <a:pos x="123" y="82"/>
                  </a:cxn>
                  <a:cxn ang="0">
                    <a:pos x="138" y="59"/>
                  </a:cxn>
                  <a:cxn ang="0">
                    <a:pos x="157" y="42"/>
                  </a:cxn>
                  <a:cxn ang="0">
                    <a:pos x="175" y="25"/>
                  </a:cxn>
                  <a:cxn ang="0">
                    <a:pos x="190" y="12"/>
                  </a:cxn>
                  <a:cxn ang="0">
                    <a:pos x="207" y="3"/>
                  </a:cxn>
                  <a:cxn ang="0">
                    <a:pos x="222" y="0"/>
                  </a:cxn>
                  <a:cxn ang="0">
                    <a:pos x="236" y="0"/>
                  </a:cxn>
                  <a:cxn ang="0">
                    <a:pos x="245" y="3"/>
                  </a:cxn>
                  <a:cxn ang="0">
                    <a:pos x="246" y="0"/>
                  </a:cxn>
                </a:cxnLst>
                <a:rect l="0" t="0" r="r" b="b"/>
                <a:pathLst>
                  <a:path w="290" h="542">
                    <a:moveTo>
                      <a:pt x="246" y="0"/>
                    </a:moveTo>
                    <a:lnTo>
                      <a:pt x="257" y="9"/>
                    </a:lnTo>
                    <a:lnTo>
                      <a:pt x="266" y="19"/>
                    </a:lnTo>
                    <a:lnTo>
                      <a:pt x="275" y="34"/>
                    </a:lnTo>
                    <a:lnTo>
                      <a:pt x="282" y="52"/>
                    </a:lnTo>
                    <a:lnTo>
                      <a:pt x="285" y="71"/>
                    </a:lnTo>
                    <a:lnTo>
                      <a:pt x="289" y="96"/>
                    </a:lnTo>
                    <a:lnTo>
                      <a:pt x="286" y="123"/>
                    </a:lnTo>
                    <a:lnTo>
                      <a:pt x="283" y="150"/>
                    </a:lnTo>
                    <a:lnTo>
                      <a:pt x="281" y="181"/>
                    </a:lnTo>
                    <a:lnTo>
                      <a:pt x="272" y="213"/>
                    </a:lnTo>
                    <a:lnTo>
                      <a:pt x="265" y="248"/>
                    </a:lnTo>
                    <a:lnTo>
                      <a:pt x="257" y="279"/>
                    </a:lnTo>
                    <a:lnTo>
                      <a:pt x="243" y="311"/>
                    </a:lnTo>
                    <a:lnTo>
                      <a:pt x="228" y="344"/>
                    </a:lnTo>
                    <a:lnTo>
                      <a:pt x="213" y="374"/>
                    </a:lnTo>
                    <a:lnTo>
                      <a:pt x="198" y="403"/>
                    </a:lnTo>
                    <a:lnTo>
                      <a:pt x="182" y="432"/>
                    </a:lnTo>
                    <a:lnTo>
                      <a:pt x="164" y="456"/>
                    </a:lnTo>
                    <a:lnTo>
                      <a:pt x="148" y="479"/>
                    </a:lnTo>
                    <a:lnTo>
                      <a:pt x="130" y="497"/>
                    </a:lnTo>
                    <a:lnTo>
                      <a:pt x="114" y="513"/>
                    </a:lnTo>
                    <a:lnTo>
                      <a:pt x="96" y="527"/>
                    </a:lnTo>
                    <a:lnTo>
                      <a:pt x="82" y="535"/>
                    </a:lnTo>
                    <a:lnTo>
                      <a:pt x="65" y="541"/>
                    </a:lnTo>
                    <a:lnTo>
                      <a:pt x="51" y="541"/>
                    </a:lnTo>
                    <a:lnTo>
                      <a:pt x="40" y="537"/>
                    </a:lnTo>
                    <a:lnTo>
                      <a:pt x="27" y="531"/>
                    </a:lnTo>
                    <a:lnTo>
                      <a:pt x="18" y="520"/>
                    </a:lnTo>
                    <a:lnTo>
                      <a:pt x="10" y="506"/>
                    </a:lnTo>
                    <a:lnTo>
                      <a:pt x="4" y="487"/>
                    </a:lnTo>
                    <a:lnTo>
                      <a:pt x="1" y="466"/>
                    </a:lnTo>
                    <a:lnTo>
                      <a:pt x="0" y="443"/>
                    </a:lnTo>
                    <a:lnTo>
                      <a:pt x="0" y="416"/>
                    </a:lnTo>
                    <a:lnTo>
                      <a:pt x="3" y="388"/>
                    </a:lnTo>
                    <a:lnTo>
                      <a:pt x="9" y="356"/>
                    </a:lnTo>
                    <a:lnTo>
                      <a:pt x="15" y="325"/>
                    </a:lnTo>
                    <a:lnTo>
                      <a:pt x="21" y="293"/>
                    </a:lnTo>
                    <a:lnTo>
                      <a:pt x="33" y="260"/>
                    </a:lnTo>
                    <a:lnTo>
                      <a:pt x="44" y="227"/>
                    </a:lnTo>
                    <a:lnTo>
                      <a:pt x="59" y="194"/>
                    </a:lnTo>
                    <a:lnTo>
                      <a:pt x="73" y="163"/>
                    </a:lnTo>
                    <a:lnTo>
                      <a:pt x="88" y="134"/>
                    </a:lnTo>
                    <a:lnTo>
                      <a:pt x="105" y="106"/>
                    </a:lnTo>
                    <a:lnTo>
                      <a:pt x="123" y="82"/>
                    </a:lnTo>
                    <a:lnTo>
                      <a:pt x="138" y="59"/>
                    </a:lnTo>
                    <a:lnTo>
                      <a:pt x="157" y="42"/>
                    </a:lnTo>
                    <a:lnTo>
                      <a:pt x="175" y="25"/>
                    </a:lnTo>
                    <a:lnTo>
                      <a:pt x="190" y="12"/>
                    </a:lnTo>
                    <a:lnTo>
                      <a:pt x="207" y="3"/>
                    </a:lnTo>
                    <a:lnTo>
                      <a:pt x="222" y="0"/>
                    </a:lnTo>
                    <a:lnTo>
                      <a:pt x="236" y="0"/>
                    </a:lnTo>
                    <a:lnTo>
                      <a:pt x="245" y="3"/>
                    </a:lnTo>
                    <a:lnTo>
                      <a:pt x="246" y="0"/>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03" name="Freeform 155"/>
              <p:cNvSpPr>
                <a:spLocks/>
              </p:cNvSpPr>
              <p:nvPr/>
            </p:nvSpPr>
            <p:spPr bwMode="auto">
              <a:xfrm>
                <a:off x="1533" y="1320"/>
                <a:ext cx="254" cy="518"/>
              </a:xfrm>
              <a:custGeom>
                <a:avLst/>
                <a:gdLst/>
                <a:ahLst/>
                <a:cxnLst>
                  <a:cxn ang="0">
                    <a:pos x="236" y="2"/>
                  </a:cxn>
                  <a:cxn ang="0">
                    <a:pos x="247" y="9"/>
                  </a:cxn>
                  <a:cxn ang="0">
                    <a:pos x="256" y="19"/>
                  </a:cxn>
                  <a:cxn ang="0">
                    <a:pos x="265" y="33"/>
                  </a:cxn>
                  <a:cxn ang="0">
                    <a:pos x="270" y="51"/>
                  </a:cxn>
                  <a:cxn ang="0">
                    <a:pos x="274" y="69"/>
                  </a:cxn>
                  <a:cxn ang="0">
                    <a:pos x="275" y="92"/>
                  </a:cxn>
                  <a:cxn ang="0">
                    <a:pos x="274" y="119"/>
                  </a:cxn>
                  <a:cxn ang="0">
                    <a:pos x="274" y="147"/>
                  </a:cxn>
                  <a:cxn ang="0">
                    <a:pos x="270" y="174"/>
                  </a:cxn>
                  <a:cxn ang="0">
                    <a:pos x="262" y="205"/>
                  </a:cxn>
                  <a:cxn ang="0">
                    <a:pos x="255" y="236"/>
                  </a:cxn>
                  <a:cxn ang="0">
                    <a:pos x="245" y="267"/>
                  </a:cxn>
                  <a:cxn ang="0">
                    <a:pos x="234" y="299"/>
                  </a:cxn>
                  <a:cxn ang="0">
                    <a:pos x="219" y="330"/>
                  </a:cxn>
                  <a:cxn ang="0">
                    <a:pos x="206" y="359"/>
                  </a:cxn>
                  <a:cxn ang="0">
                    <a:pos x="190" y="387"/>
                  </a:cxn>
                  <a:cxn ang="0">
                    <a:pos x="174" y="413"/>
                  </a:cxn>
                  <a:cxn ang="0">
                    <a:pos x="159" y="436"/>
                  </a:cxn>
                  <a:cxn ang="0">
                    <a:pos x="142" y="458"/>
                  </a:cxn>
                  <a:cxn ang="0">
                    <a:pos x="124" y="477"/>
                  </a:cxn>
                  <a:cxn ang="0">
                    <a:pos x="108" y="491"/>
                  </a:cxn>
                  <a:cxn ang="0">
                    <a:pos x="92" y="504"/>
                  </a:cxn>
                  <a:cxn ang="0">
                    <a:pos x="78" y="512"/>
                  </a:cxn>
                  <a:cxn ang="0">
                    <a:pos x="63" y="517"/>
                  </a:cxn>
                  <a:cxn ang="0">
                    <a:pos x="49" y="517"/>
                  </a:cxn>
                  <a:cxn ang="0">
                    <a:pos x="39" y="513"/>
                  </a:cxn>
                  <a:cxn ang="0">
                    <a:pos x="26" y="507"/>
                  </a:cxn>
                  <a:cxn ang="0">
                    <a:pos x="19" y="497"/>
                  </a:cxn>
                  <a:cxn ang="0">
                    <a:pos x="11" y="483"/>
                  </a:cxn>
                  <a:cxn ang="0">
                    <a:pos x="4" y="466"/>
                  </a:cxn>
                  <a:cxn ang="0">
                    <a:pos x="2" y="446"/>
                  </a:cxn>
                  <a:cxn ang="0">
                    <a:pos x="0" y="424"/>
                  </a:cxn>
                  <a:cxn ang="0">
                    <a:pos x="2" y="398"/>
                  </a:cxn>
                  <a:cxn ang="0">
                    <a:pos x="2" y="370"/>
                  </a:cxn>
                  <a:cxn ang="0">
                    <a:pos x="8" y="341"/>
                  </a:cxn>
                  <a:cxn ang="0">
                    <a:pos x="14" y="311"/>
                  </a:cxn>
                  <a:cxn ang="0">
                    <a:pos x="22" y="281"/>
                  </a:cxn>
                  <a:cxn ang="0">
                    <a:pos x="31" y="248"/>
                  </a:cxn>
                  <a:cxn ang="0">
                    <a:pos x="43" y="218"/>
                  </a:cxn>
                  <a:cxn ang="0">
                    <a:pos x="55" y="186"/>
                  </a:cxn>
                  <a:cxn ang="0">
                    <a:pos x="69" y="156"/>
                  </a:cxn>
                  <a:cxn ang="0">
                    <a:pos x="84" y="128"/>
                  </a:cxn>
                  <a:cxn ang="0">
                    <a:pos x="101" y="100"/>
                  </a:cxn>
                  <a:cxn ang="0">
                    <a:pos x="116" y="78"/>
                  </a:cxn>
                  <a:cxn ang="0">
                    <a:pos x="133" y="57"/>
                  </a:cxn>
                  <a:cxn ang="0">
                    <a:pos x="150" y="39"/>
                  </a:cxn>
                  <a:cxn ang="0">
                    <a:pos x="168" y="23"/>
                  </a:cxn>
                  <a:cxn ang="0">
                    <a:pos x="182" y="13"/>
                  </a:cxn>
                  <a:cxn ang="0">
                    <a:pos x="198" y="4"/>
                  </a:cxn>
                  <a:cxn ang="0">
                    <a:pos x="212" y="0"/>
                  </a:cxn>
                  <a:cxn ang="0">
                    <a:pos x="226" y="0"/>
                  </a:cxn>
                  <a:cxn ang="0">
                    <a:pos x="235" y="3"/>
                  </a:cxn>
                  <a:cxn ang="0">
                    <a:pos x="236" y="2"/>
                  </a:cxn>
                </a:cxnLst>
                <a:rect l="0" t="0" r="r" b="b"/>
                <a:pathLst>
                  <a:path w="276" h="518">
                    <a:moveTo>
                      <a:pt x="236" y="2"/>
                    </a:moveTo>
                    <a:lnTo>
                      <a:pt x="247" y="9"/>
                    </a:lnTo>
                    <a:lnTo>
                      <a:pt x="256" y="19"/>
                    </a:lnTo>
                    <a:lnTo>
                      <a:pt x="265" y="33"/>
                    </a:lnTo>
                    <a:lnTo>
                      <a:pt x="270" y="51"/>
                    </a:lnTo>
                    <a:lnTo>
                      <a:pt x="274" y="69"/>
                    </a:lnTo>
                    <a:lnTo>
                      <a:pt x="275" y="92"/>
                    </a:lnTo>
                    <a:lnTo>
                      <a:pt x="274" y="119"/>
                    </a:lnTo>
                    <a:lnTo>
                      <a:pt x="274" y="147"/>
                    </a:lnTo>
                    <a:lnTo>
                      <a:pt x="270" y="174"/>
                    </a:lnTo>
                    <a:lnTo>
                      <a:pt x="262" y="205"/>
                    </a:lnTo>
                    <a:lnTo>
                      <a:pt x="255" y="236"/>
                    </a:lnTo>
                    <a:lnTo>
                      <a:pt x="245" y="267"/>
                    </a:lnTo>
                    <a:lnTo>
                      <a:pt x="234" y="299"/>
                    </a:lnTo>
                    <a:lnTo>
                      <a:pt x="219" y="330"/>
                    </a:lnTo>
                    <a:lnTo>
                      <a:pt x="206" y="359"/>
                    </a:lnTo>
                    <a:lnTo>
                      <a:pt x="190" y="387"/>
                    </a:lnTo>
                    <a:lnTo>
                      <a:pt x="174" y="413"/>
                    </a:lnTo>
                    <a:lnTo>
                      <a:pt x="159" y="436"/>
                    </a:lnTo>
                    <a:lnTo>
                      <a:pt x="142" y="458"/>
                    </a:lnTo>
                    <a:lnTo>
                      <a:pt x="124" y="477"/>
                    </a:lnTo>
                    <a:lnTo>
                      <a:pt x="108" y="491"/>
                    </a:lnTo>
                    <a:lnTo>
                      <a:pt x="92" y="504"/>
                    </a:lnTo>
                    <a:lnTo>
                      <a:pt x="78" y="512"/>
                    </a:lnTo>
                    <a:lnTo>
                      <a:pt x="63" y="517"/>
                    </a:lnTo>
                    <a:lnTo>
                      <a:pt x="49" y="517"/>
                    </a:lnTo>
                    <a:lnTo>
                      <a:pt x="39" y="513"/>
                    </a:lnTo>
                    <a:lnTo>
                      <a:pt x="26" y="507"/>
                    </a:lnTo>
                    <a:lnTo>
                      <a:pt x="19" y="497"/>
                    </a:lnTo>
                    <a:lnTo>
                      <a:pt x="11" y="483"/>
                    </a:lnTo>
                    <a:lnTo>
                      <a:pt x="4" y="466"/>
                    </a:lnTo>
                    <a:lnTo>
                      <a:pt x="2" y="446"/>
                    </a:lnTo>
                    <a:lnTo>
                      <a:pt x="0" y="424"/>
                    </a:lnTo>
                    <a:lnTo>
                      <a:pt x="2" y="398"/>
                    </a:lnTo>
                    <a:lnTo>
                      <a:pt x="2" y="370"/>
                    </a:lnTo>
                    <a:lnTo>
                      <a:pt x="8" y="341"/>
                    </a:lnTo>
                    <a:lnTo>
                      <a:pt x="14" y="311"/>
                    </a:lnTo>
                    <a:lnTo>
                      <a:pt x="22" y="281"/>
                    </a:lnTo>
                    <a:lnTo>
                      <a:pt x="31" y="248"/>
                    </a:lnTo>
                    <a:lnTo>
                      <a:pt x="43" y="218"/>
                    </a:lnTo>
                    <a:lnTo>
                      <a:pt x="55" y="186"/>
                    </a:lnTo>
                    <a:lnTo>
                      <a:pt x="69" y="156"/>
                    </a:lnTo>
                    <a:lnTo>
                      <a:pt x="84" y="128"/>
                    </a:lnTo>
                    <a:lnTo>
                      <a:pt x="101" y="100"/>
                    </a:lnTo>
                    <a:lnTo>
                      <a:pt x="116" y="78"/>
                    </a:lnTo>
                    <a:lnTo>
                      <a:pt x="133" y="57"/>
                    </a:lnTo>
                    <a:lnTo>
                      <a:pt x="150" y="39"/>
                    </a:lnTo>
                    <a:lnTo>
                      <a:pt x="168" y="23"/>
                    </a:lnTo>
                    <a:lnTo>
                      <a:pt x="182" y="13"/>
                    </a:lnTo>
                    <a:lnTo>
                      <a:pt x="198" y="4"/>
                    </a:lnTo>
                    <a:lnTo>
                      <a:pt x="212" y="0"/>
                    </a:lnTo>
                    <a:lnTo>
                      <a:pt x="226" y="0"/>
                    </a:lnTo>
                    <a:lnTo>
                      <a:pt x="235" y="3"/>
                    </a:lnTo>
                    <a:lnTo>
                      <a:pt x="236" y="2"/>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04" name="Freeform 156"/>
              <p:cNvSpPr>
                <a:spLocks/>
              </p:cNvSpPr>
              <p:nvPr/>
            </p:nvSpPr>
            <p:spPr bwMode="auto">
              <a:xfrm>
                <a:off x="1534" y="1334"/>
                <a:ext cx="244" cy="495"/>
              </a:xfrm>
              <a:custGeom>
                <a:avLst/>
                <a:gdLst/>
                <a:ahLst/>
                <a:cxnLst>
                  <a:cxn ang="0">
                    <a:pos x="225" y="1"/>
                  </a:cxn>
                  <a:cxn ang="0">
                    <a:pos x="236" y="9"/>
                  </a:cxn>
                  <a:cxn ang="0">
                    <a:pos x="245" y="18"/>
                  </a:cxn>
                  <a:cxn ang="0">
                    <a:pos x="251" y="32"/>
                  </a:cxn>
                  <a:cxn ang="0">
                    <a:pos x="257" y="48"/>
                  </a:cxn>
                  <a:cxn ang="0">
                    <a:pos x="261" y="68"/>
                  </a:cxn>
                  <a:cxn ang="0">
                    <a:pos x="263" y="89"/>
                  </a:cxn>
                  <a:cxn ang="0">
                    <a:pos x="263" y="114"/>
                  </a:cxn>
                  <a:cxn ang="0">
                    <a:pos x="260" y="140"/>
                  </a:cxn>
                  <a:cxn ang="0">
                    <a:pos x="257" y="166"/>
                  </a:cxn>
                  <a:cxn ang="0">
                    <a:pos x="251" y="197"/>
                  </a:cxn>
                  <a:cxn ang="0">
                    <a:pos x="242" y="227"/>
                  </a:cxn>
                  <a:cxn ang="0">
                    <a:pos x="233" y="255"/>
                  </a:cxn>
                  <a:cxn ang="0">
                    <a:pos x="223" y="285"/>
                  </a:cxn>
                  <a:cxn ang="0">
                    <a:pos x="209" y="316"/>
                  </a:cxn>
                  <a:cxn ang="0">
                    <a:pos x="196" y="343"/>
                  </a:cxn>
                  <a:cxn ang="0">
                    <a:pos x="182" y="370"/>
                  </a:cxn>
                  <a:cxn ang="0">
                    <a:pos x="167" y="394"/>
                  </a:cxn>
                  <a:cxn ang="0">
                    <a:pos x="152" y="417"/>
                  </a:cxn>
                  <a:cxn ang="0">
                    <a:pos x="135" y="438"/>
                  </a:cxn>
                  <a:cxn ang="0">
                    <a:pos x="120" y="455"/>
                  </a:cxn>
                  <a:cxn ang="0">
                    <a:pos x="105" y="468"/>
                  </a:cxn>
                  <a:cxn ang="0">
                    <a:pos x="89" y="481"/>
                  </a:cxn>
                  <a:cxn ang="0">
                    <a:pos x="73" y="489"/>
                  </a:cxn>
                  <a:cxn ang="0">
                    <a:pos x="59" y="494"/>
                  </a:cxn>
                  <a:cxn ang="0">
                    <a:pos x="47" y="494"/>
                  </a:cxn>
                  <a:cxn ang="0">
                    <a:pos x="37" y="490"/>
                  </a:cxn>
                  <a:cxn ang="0">
                    <a:pos x="25" y="484"/>
                  </a:cxn>
                  <a:cxn ang="0">
                    <a:pos x="17" y="475"/>
                  </a:cxn>
                  <a:cxn ang="0">
                    <a:pos x="9" y="462"/>
                  </a:cxn>
                  <a:cxn ang="0">
                    <a:pos x="3" y="445"/>
                  </a:cxn>
                  <a:cxn ang="0">
                    <a:pos x="2" y="426"/>
                  </a:cxn>
                  <a:cxn ang="0">
                    <a:pos x="0" y="404"/>
                  </a:cxn>
                  <a:cxn ang="0">
                    <a:pos x="1" y="380"/>
                  </a:cxn>
                  <a:cxn ang="0">
                    <a:pos x="2" y="353"/>
                  </a:cxn>
                  <a:cxn ang="0">
                    <a:pos x="7" y="326"/>
                  </a:cxn>
                  <a:cxn ang="0">
                    <a:pos x="12" y="297"/>
                  </a:cxn>
                  <a:cxn ang="0">
                    <a:pos x="20" y="268"/>
                  </a:cxn>
                  <a:cxn ang="0">
                    <a:pos x="30" y="237"/>
                  </a:cxn>
                  <a:cxn ang="0">
                    <a:pos x="41" y="208"/>
                  </a:cxn>
                  <a:cxn ang="0">
                    <a:pos x="53" y="177"/>
                  </a:cxn>
                  <a:cxn ang="0">
                    <a:pos x="66" y="150"/>
                  </a:cxn>
                  <a:cxn ang="0">
                    <a:pos x="80" y="122"/>
                  </a:cxn>
                  <a:cxn ang="0">
                    <a:pos x="96" y="97"/>
                  </a:cxn>
                  <a:cxn ang="0">
                    <a:pos x="111" y="74"/>
                  </a:cxn>
                  <a:cxn ang="0">
                    <a:pos x="126" y="55"/>
                  </a:cxn>
                  <a:cxn ang="0">
                    <a:pos x="143" y="39"/>
                  </a:cxn>
                  <a:cxn ang="0">
                    <a:pos x="158" y="23"/>
                  </a:cxn>
                  <a:cxn ang="0">
                    <a:pos x="173" y="12"/>
                  </a:cxn>
                  <a:cxn ang="0">
                    <a:pos x="188" y="4"/>
                  </a:cxn>
                  <a:cxn ang="0">
                    <a:pos x="202" y="0"/>
                  </a:cxn>
                  <a:cxn ang="0">
                    <a:pos x="216" y="1"/>
                  </a:cxn>
                  <a:cxn ang="0">
                    <a:pos x="224" y="5"/>
                  </a:cxn>
                  <a:cxn ang="0">
                    <a:pos x="225" y="1"/>
                  </a:cxn>
                </a:cxnLst>
                <a:rect l="0" t="0" r="r" b="b"/>
                <a:pathLst>
                  <a:path w="264" h="495">
                    <a:moveTo>
                      <a:pt x="225" y="1"/>
                    </a:moveTo>
                    <a:lnTo>
                      <a:pt x="236" y="9"/>
                    </a:lnTo>
                    <a:lnTo>
                      <a:pt x="245" y="18"/>
                    </a:lnTo>
                    <a:lnTo>
                      <a:pt x="251" y="32"/>
                    </a:lnTo>
                    <a:lnTo>
                      <a:pt x="257" y="48"/>
                    </a:lnTo>
                    <a:lnTo>
                      <a:pt x="261" y="68"/>
                    </a:lnTo>
                    <a:lnTo>
                      <a:pt x="263" y="89"/>
                    </a:lnTo>
                    <a:lnTo>
                      <a:pt x="263" y="114"/>
                    </a:lnTo>
                    <a:lnTo>
                      <a:pt x="260" y="140"/>
                    </a:lnTo>
                    <a:lnTo>
                      <a:pt x="257" y="166"/>
                    </a:lnTo>
                    <a:lnTo>
                      <a:pt x="251" y="197"/>
                    </a:lnTo>
                    <a:lnTo>
                      <a:pt x="242" y="227"/>
                    </a:lnTo>
                    <a:lnTo>
                      <a:pt x="233" y="255"/>
                    </a:lnTo>
                    <a:lnTo>
                      <a:pt x="223" y="285"/>
                    </a:lnTo>
                    <a:lnTo>
                      <a:pt x="209" y="316"/>
                    </a:lnTo>
                    <a:lnTo>
                      <a:pt x="196" y="343"/>
                    </a:lnTo>
                    <a:lnTo>
                      <a:pt x="182" y="370"/>
                    </a:lnTo>
                    <a:lnTo>
                      <a:pt x="167" y="394"/>
                    </a:lnTo>
                    <a:lnTo>
                      <a:pt x="152" y="417"/>
                    </a:lnTo>
                    <a:lnTo>
                      <a:pt x="135" y="438"/>
                    </a:lnTo>
                    <a:lnTo>
                      <a:pt x="120" y="455"/>
                    </a:lnTo>
                    <a:lnTo>
                      <a:pt x="105" y="468"/>
                    </a:lnTo>
                    <a:lnTo>
                      <a:pt x="89" y="481"/>
                    </a:lnTo>
                    <a:lnTo>
                      <a:pt x="73" y="489"/>
                    </a:lnTo>
                    <a:lnTo>
                      <a:pt x="59" y="494"/>
                    </a:lnTo>
                    <a:lnTo>
                      <a:pt x="47" y="494"/>
                    </a:lnTo>
                    <a:lnTo>
                      <a:pt x="37" y="490"/>
                    </a:lnTo>
                    <a:lnTo>
                      <a:pt x="25" y="484"/>
                    </a:lnTo>
                    <a:lnTo>
                      <a:pt x="17" y="475"/>
                    </a:lnTo>
                    <a:lnTo>
                      <a:pt x="9" y="462"/>
                    </a:lnTo>
                    <a:lnTo>
                      <a:pt x="3" y="445"/>
                    </a:lnTo>
                    <a:lnTo>
                      <a:pt x="2" y="426"/>
                    </a:lnTo>
                    <a:lnTo>
                      <a:pt x="0" y="404"/>
                    </a:lnTo>
                    <a:lnTo>
                      <a:pt x="1" y="380"/>
                    </a:lnTo>
                    <a:lnTo>
                      <a:pt x="2" y="353"/>
                    </a:lnTo>
                    <a:lnTo>
                      <a:pt x="7" y="326"/>
                    </a:lnTo>
                    <a:lnTo>
                      <a:pt x="12" y="297"/>
                    </a:lnTo>
                    <a:lnTo>
                      <a:pt x="20" y="268"/>
                    </a:lnTo>
                    <a:lnTo>
                      <a:pt x="30" y="237"/>
                    </a:lnTo>
                    <a:lnTo>
                      <a:pt x="41" y="208"/>
                    </a:lnTo>
                    <a:lnTo>
                      <a:pt x="53" y="177"/>
                    </a:lnTo>
                    <a:lnTo>
                      <a:pt x="66" y="150"/>
                    </a:lnTo>
                    <a:lnTo>
                      <a:pt x="80" y="122"/>
                    </a:lnTo>
                    <a:lnTo>
                      <a:pt x="96" y="97"/>
                    </a:lnTo>
                    <a:lnTo>
                      <a:pt x="111" y="74"/>
                    </a:lnTo>
                    <a:lnTo>
                      <a:pt x="126" y="55"/>
                    </a:lnTo>
                    <a:lnTo>
                      <a:pt x="143" y="39"/>
                    </a:lnTo>
                    <a:lnTo>
                      <a:pt x="158" y="23"/>
                    </a:lnTo>
                    <a:lnTo>
                      <a:pt x="173" y="12"/>
                    </a:lnTo>
                    <a:lnTo>
                      <a:pt x="188" y="4"/>
                    </a:lnTo>
                    <a:lnTo>
                      <a:pt x="202" y="0"/>
                    </a:lnTo>
                    <a:lnTo>
                      <a:pt x="216" y="1"/>
                    </a:lnTo>
                    <a:lnTo>
                      <a:pt x="224" y="5"/>
                    </a:lnTo>
                    <a:lnTo>
                      <a:pt x="225" y="1"/>
                    </a:lnTo>
                  </a:path>
                </a:pathLst>
              </a:custGeom>
              <a:solidFill>
                <a:srgbClr val="4080C0"/>
              </a:solidFill>
              <a:ln w="12700" cap="rnd" cmpd="sng">
                <a:solidFill>
                  <a:srgbClr val="4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05" name="Freeform 157"/>
              <p:cNvSpPr>
                <a:spLocks/>
              </p:cNvSpPr>
              <p:nvPr/>
            </p:nvSpPr>
            <p:spPr bwMode="auto">
              <a:xfrm>
                <a:off x="1535" y="1349"/>
                <a:ext cx="234" cy="470"/>
              </a:xfrm>
              <a:custGeom>
                <a:avLst/>
                <a:gdLst/>
                <a:ahLst/>
                <a:cxnLst>
                  <a:cxn ang="0">
                    <a:pos x="215" y="1"/>
                  </a:cxn>
                  <a:cxn ang="0">
                    <a:pos x="224" y="9"/>
                  </a:cxn>
                  <a:cxn ang="0">
                    <a:pos x="232" y="17"/>
                  </a:cxn>
                  <a:cxn ang="0">
                    <a:pos x="241" y="32"/>
                  </a:cxn>
                  <a:cxn ang="0">
                    <a:pos x="247" y="46"/>
                  </a:cxn>
                  <a:cxn ang="0">
                    <a:pos x="250" y="65"/>
                  </a:cxn>
                  <a:cxn ang="0">
                    <a:pos x="252" y="85"/>
                  </a:cxn>
                  <a:cxn ang="0">
                    <a:pos x="251" y="110"/>
                  </a:cxn>
                  <a:cxn ang="0">
                    <a:pos x="249" y="133"/>
                  </a:cxn>
                  <a:cxn ang="0">
                    <a:pos x="245" y="159"/>
                  </a:cxn>
                  <a:cxn ang="0">
                    <a:pos x="239" y="187"/>
                  </a:cxn>
                  <a:cxn ang="0">
                    <a:pos x="232" y="215"/>
                  </a:cxn>
                  <a:cxn ang="0">
                    <a:pos x="224" y="244"/>
                  </a:cxn>
                  <a:cxn ang="0">
                    <a:pos x="213" y="272"/>
                  </a:cxn>
                  <a:cxn ang="0">
                    <a:pos x="200" y="300"/>
                  </a:cxn>
                  <a:cxn ang="0">
                    <a:pos x="188" y="325"/>
                  </a:cxn>
                  <a:cxn ang="0">
                    <a:pos x="174" y="352"/>
                  </a:cxn>
                  <a:cxn ang="0">
                    <a:pos x="160" y="375"/>
                  </a:cxn>
                  <a:cxn ang="0">
                    <a:pos x="144" y="397"/>
                  </a:cxn>
                  <a:cxn ang="0">
                    <a:pos x="130" y="417"/>
                  </a:cxn>
                  <a:cxn ang="0">
                    <a:pos x="115" y="434"/>
                  </a:cxn>
                  <a:cxn ang="0">
                    <a:pos x="99" y="446"/>
                  </a:cxn>
                  <a:cxn ang="0">
                    <a:pos x="86" y="458"/>
                  </a:cxn>
                  <a:cxn ang="0">
                    <a:pos x="72" y="464"/>
                  </a:cxn>
                  <a:cxn ang="0">
                    <a:pos x="57" y="469"/>
                  </a:cxn>
                  <a:cxn ang="0">
                    <a:pos x="46" y="469"/>
                  </a:cxn>
                  <a:cxn ang="0">
                    <a:pos x="36" y="466"/>
                  </a:cxn>
                  <a:cxn ang="0">
                    <a:pos x="24" y="460"/>
                  </a:cxn>
                  <a:cxn ang="0">
                    <a:pos x="16" y="451"/>
                  </a:cxn>
                  <a:cxn ang="0">
                    <a:pos x="10" y="439"/>
                  </a:cxn>
                  <a:cxn ang="0">
                    <a:pos x="4" y="423"/>
                  </a:cxn>
                  <a:cxn ang="0">
                    <a:pos x="2" y="405"/>
                  </a:cxn>
                  <a:cxn ang="0">
                    <a:pos x="0" y="384"/>
                  </a:cxn>
                  <a:cxn ang="0">
                    <a:pos x="1" y="361"/>
                  </a:cxn>
                  <a:cxn ang="0">
                    <a:pos x="2" y="336"/>
                  </a:cxn>
                  <a:cxn ang="0">
                    <a:pos x="8" y="309"/>
                  </a:cxn>
                  <a:cxn ang="0">
                    <a:pos x="13" y="282"/>
                  </a:cxn>
                  <a:cxn ang="0">
                    <a:pos x="19" y="254"/>
                  </a:cxn>
                  <a:cxn ang="0">
                    <a:pos x="28" y="225"/>
                  </a:cxn>
                  <a:cxn ang="0">
                    <a:pos x="40" y="198"/>
                  </a:cxn>
                  <a:cxn ang="0">
                    <a:pos x="51" y="168"/>
                  </a:cxn>
                  <a:cxn ang="0">
                    <a:pos x="63" y="141"/>
                  </a:cxn>
                  <a:cxn ang="0">
                    <a:pos x="77" y="116"/>
                  </a:cxn>
                  <a:cxn ang="0">
                    <a:pos x="90" y="91"/>
                  </a:cxn>
                  <a:cxn ang="0">
                    <a:pos x="104" y="70"/>
                  </a:cxn>
                  <a:cxn ang="0">
                    <a:pos x="120" y="51"/>
                  </a:cxn>
                  <a:cxn ang="0">
                    <a:pos x="136" y="34"/>
                  </a:cxn>
                  <a:cxn ang="0">
                    <a:pos x="151" y="22"/>
                  </a:cxn>
                  <a:cxn ang="0">
                    <a:pos x="165" y="10"/>
                  </a:cxn>
                  <a:cxn ang="0">
                    <a:pos x="180" y="3"/>
                  </a:cxn>
                  <a:cxn ang="0">
                    <a:pos x="192" y="0"/>
                  </a:cxn>
                  <a:cxn ang="0">
                    <a:pos x="206" y="0"/>
                  </a:cxn>
                  <a:cxn ang="0">
                    <a:pos x="215" y="3"/>
                  </a:cxn>
                  <a:cxn ang="0">
                    <a:pos x="215" y="1"/>
                  </a:cxn>
                </a:cxnLst>
                <a:rect l="0" t="0" r="r" b="b"/>
                <a:pathLst>
                  <a:path w="253" h="470">
                    <a:moveTo>
                      <a:pt x="215" y="1"/>
                    </a:moveTo>
                    <a:lnTo>
                      <a:pt x="224" y="9"/>
                    </a:lnTo>
                    <a:lnTo>
                      <a:pt x="232" y="17"/>
                    </a:lnTo>
                    <a:lnTo>
                      <a:pt x="241" y="32"/>
                    </a:lnTo>
                    <a:lnTo>
                      <a:pt x="247" y="46"/>
                    </a:lnTo>
                    <a:lnTo>
                      <a:pt x="250" y="65"/>
                    </a:lnTo>
                    <a:lnTo>
                      <a:pt x="252" y="85"/>
                    </a:lnTo>
                    <a:lnTo>
                      <a:pt x="251" y="110"/>
                    </a:lnTo>
                    <a:lnTo>
                      <a:pt x="249" y="133"/>
                    </a:lnTo>
                    <a:lnTo>
                      <a:pt x="245" y="159"/>
                    </a:lnTo>
                    <a:lnTo>
                      <a:pt x="239" y="187"/>
                    </a:lnTo>
                    <a:lnTo>
                      <a:pt x="232" y="215"/>
                    </a:lnTo>
                    <a:lnTo>
                      <a:pt x="224" y="244"/>
                    </a:lnTo>
                    <a:lnTo>
                      <a:pt x="213" y="272"/>
                    </a:lnTo>
                    <a:lnTo>
                      <a:pt x="200" y="300"/>
                    </a:lnTo>
                    <a:lnTo>
                      <a:pt x="188" y="325"/>
                    </a:lnTo>
                    <a:lnTo>
                      <a:pt x="174" y="352"/>
                    </a:lnTo>
                    <a:lnTo>
                      <a:pt x="160" y="375"/>
                    </a:lnTo>
                    <a:lnTo>
                      <a:pt x="144" y="397"/>
                    </a:lnTo>
                    <a:lnTo>
                      <a:pt x="130" y="417"/>
                    </a:lnTo>
                    <a:lnTo>
                      <a:pt x="115" y="434"/>
                    </a:lnTo>
                    <a:lnTo>
                      <a:pt x="99" y="446"/>
                    </a:lnTo>
                    <a:lnTo>
                      <a:pt x="86" y="458"/>
                    </a:lnTo>
                    <a:lnTo>
                      <a:pt x="72" y="464"/>
                    </a:lnTo>
                    <a:lnTo>
                      <a:pt x="57" y="469"/>
                    </a:lnTo>
                    <a:lnTo>
                      <a:pt x="46" y="469"/>
                    </a:lnTo>
                    <a:lnTo>
                      <a:pt x="36" y="466"/>
                    </a:lnTo>
                    <a:lnTo>
                      <a:pt x="24" y="460"/>
                    </a:lnTo>
                    <a:lnTo>
                      <a:pt x="16" y="451"/>
                    </a:lnTo>
                    <a:lnTo>
                      <a:pt x="10" y="439"/>
                    </a:lnTo>
                    <a:lnTo>
                      <a:pt x="4" y="423"/>
                    </a:lnTo>
                    <a:lnTo>
                      <a:pt x="2" y="405"/>
                    </a:lnTo>
                    <a:lnTo>
                      <a:pt x="0" y="384"/>
                    </a:lnTo>
                    <a:lnTo>
                      <a:pt x="1" y="361"/>
                    </a:lnTo>
                    <a:lnTo>
                      <a:pt x="2" y="336"/>
                    </a:lnTo>
                    <a:lnTo>
                      <a:pt x="8" y="309"/>
                    </a:lnTo>
                    <a:lnTo>
                      <a:pt x="13" y="282"/>
                    </a:lnTo>
                    <a:lnTo>
                      <a:pt x="19" y="254"/>
                    </a:lnTo>
                    <a:lnTo>
                      <a:pt x="28" y="225"/>
                    </a:lnTo>
                    <a:lnTo>
                      <a:pt x="40" y="198"/>
                    </a:lnTo>
                    <a:lnTo>
                      <a:pt x="51" y="168"/>
                    </a:lnTo>
                    <a:lnTo>
                      <a:pt x="63" y="141"/>
                    </a:lnTo>
                    <a:lnTo>
                      <a:pt x="77" y="116"/>
                    </a:lnTo>
                    <a:lnTo>
                      <a:pt x="90" y="91"/>
                    </a:lnTo>
                    <a:lnTo>
                      <a:pt x="104" y="70"/>
                    </a:lnTo>
                    <a:lnTo>
                      <a:pt x="120" y="51"/>
                    </a:lnTo>
                    <a:lnTo>
                      <a:pt x="136" y="34"/>
                    </a:lnTo>
                    <a:lnTo>
                      <a:pt x="151" y="22"/>
                    </a:lnTo>
                    <a:lnTo>
                      <a:pt x="165" y="10"/>
                    </a:lnTo>
                    <a:lnTo>
                      <a:pt x="180" y="3"/>
                    </a:lnTo>
                    <a:lnTo>
                      <a:pt x="192" y="0"/>
                    </a:lnTo>
                    <a:lnTo>
                      <a:pt x="206" y="0"/>
                    </a:lnTo>
                    <a:lnTo>
                      <a:pt x="215" y="3"/>
                    </a:lnTo>
                    <a:lnTo>
                      <a:pt x="215" y="1"/>
                    </a:lnTo>
                  </a:path>
                </a:pathLst>
              </a:custGeom>
              <a:solidFill>
                <a:srgbClr val="5080C0"/>
              </a:solidFill>
              <a:ln w="12700" cap="rnd" cmpd="sng">
                <a:solidFill>
                  <a:srgbClr val="5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06" name="Freeform 158"/>
              <p:cNvSpPr>
                <a:spLocks/>
              </p:cNvSpPr>
              <p:nvPr/>
            </p:nvSpPr>
            <p:spPr bwMode="auto">
              <a:xfrm>
                <a:off x="1536" y="1364"/>
                <a:ext cx="223" cy="446"/>
              </a:xfrm>
              <a:custGeom>
                <a:avLst/>
                <a:gdLst/>
                <a:ahLst/>
                <a:cxnLst>
                  <a:cxn ang="0">
                    <a:pos x="205" y="1"/>
                  </a:cxn>
                  <a:cxn ang="0">
                    <a:pos x="214" y="9"/>
                  </a:cxn>
                  <a:cxn ang="0">
                    <a:pos x="222" y="17"/>
                  </a:cxn>
                  <a:cxn ang="0">
                    <a:pos x="229" y="30"/>
                  </a:cxn>
                  <a:cxn ang="0">
                    <a:pos x="234" y="44"/>
                  </a:cxn>
                  <a:cxn ang="0">
                    <a:pos x="238" y="61"/>
                  </a:cxn>
                  <a:cxn ang="0">
                    <a:pos x="239" y="80"/>
                  </a:cxn>
                  <a:cxn ang="0">
                    <a:pos x="240" y="104"/>
                  </a:cxn>
                  <a:cxn ang="0">
                    <a:pos x="238" y="127"/>
                  </a:cxn>
                  <a:cxn ang="0">
                    <a:pos x="235" y="151"/>
                  </a:cxn>
                  <a:cxn ang="0">
                    <a:pos x="229" y="178"/>
                  </a:cxn>
                  <a:cxn ang="0">
                    <a:pos x="221" y="205"/>
                  </a:cxn>
                  <a:cxn ang="0">
                    <a:pos x="214" y="231"/>
                  </a:cxn>
                  <a:cxn ang="0">
                    <a:pos x="203" y="257"/>
                  </a:cxn>
                  <a:cxn ang="0">
                    <a:pos x="190" y="285"/>
                  </a:cxn>
                  <a:cxn ang="0">
                    <a:pos x="179" y="310"/>
                  </a:cxn>
                  <a:cxn ang="0">
                    <a:pos x="166" y="334"/>
                  </a:cxn>
                  <a:cxn ang="0">
                    <a:pos x="152" y="356"/>
                  </a:cxn>
                  <a:cxn ang="0">
                    <a:pos x="138" y="377"/>
                  </a:cxn>
                  <a:cxn ang="0">
                    <a:pos x="124" y="395"/>
                  </a:cxn>
                  <a:cxn ang="0">
                    <a:pos x="109" y="410"/>
                  </a:cxn>
                  <a:cxn ang="0">
                    <a:pos x="95" y="422"/>
                  </a:cxn>
                  <a:cxn ang="0">
                    <a:pos x="82" y="434"/>
                  </a:cxn>
                  <a:cxn ang="0">
                    <a:pos x="69" y="440"/>
                  </a:cxn>
                  <a:cxn ang="0">
                    <a:pos x="55" y="445"/>
                  </a:cxn>
                  <a:cxn ang="0">
                    <a:pos x="44" y="445"/>
                  </a:cxn>
                  <a:cxn ang="0">
                    <a:pos x="33" y="441"/>
                  </a:cxn>
                  <a:cxn ang="0">
                    <a:pos x="23" y="437"/>
                  </a:cxn>
                  <a:cxn ang="0">
                    <a:pos x="15" y="428"/>
                  </a:cxn>
                  <a:cxn ang="0">
                    <a:pos x="9" y="416"/>
                  </a:cxn>
                  <a:cxn ang="0">
                    <a:pos x="5" y="401"/>
                  </a:cxn>
                  <a:cxn ang="0">
                    <a:pos x="3" y="384"/>
                  </a:cxn>
                  <a:cxn ang="0">
                    <a:pos x="0" y="364"/>
                  </a:cxn>
                  <a:cxn ang="0">
                    <a:pos x="0" y="342"/>
                  </a:cxn>
                  <a:cxn ang="0">
                    <a:pos x="3" y="318"/>
                  </a:cxn>
                  <a:cxn ang="0">
                    <a:pos x="7" y="293"/>
                  </a:cxn>
                  <a:cxn ang="0">
                    <a:pos x="12" y="267"/>
                  </a:cxn>
                  <a:cxn ang="0">
                    <a:pos x="18" y="240"/>
                  </a:cxn>
                  <a:cxn ang="0">
                    <a:pos x="27" y="212"/>
                  </a:cxn>
                  <a:cxn ang="0">
                    <a:pos x="37" y="186"/>
                  </a:cxn>
                  <a:cxn ang="0">
                    <a:pos x="47" y="159"/>
                  </a:cxn>
                  <a:cxn ang="0">
                    <a:pos x="59" y="134"/>
                  </a:cxn>
                  <a:cxn ang="0">
                    <a:pos x="73" y="109"/>
                  </a:cxn>
                  <a:cxn ang="0">
                    <a:pos x="86" y="86"/>
                  </a:cxn>
                  <a:cxn ang="0">
                    <a:pos x="100" y="65"/>
                  </a:cxn>
                  <a:cxn ang="0">
                    <a:pos x="114" y="48"/>
                  </a:cxn>
                  <a:cxn ang="0">
                    <a:pos x="129" y="33"/>
                  </a:cxn>
                  <a:cxn ang="0">
                    <a:pos x="143" y="19"/>
                  </a:cxn>
                  <a:cxn ang="0">
                    <a:pos x="157" y="9"/>
                  </a:cxn>
                  <a:cxn ang="0">
                    <a:pos x="170" y="2"/>
                  </a:cxn>
                  <a:cxn ang="0">
                    <a:pos x="184" y="0"/>
                  </a:cxn>
                  <a:cxn ang="0">
                    <a:pos x="195" y="1"/>
                  </a:cxn>
                  <a:cxn ang="0">
                    <a:pos x="203" y="2"/>
                  </a:cxn>
                  <a:cxn ang="0">
                    <a:pos x="205" y="1"/>
                  </a:cxn>
                </a:cxnLst>
                <a:rect l="0" t="0" r="r" b="b"/>
                <a:pathLst>
                  <a:path w="241" h="446">
                    <a:moveTo>
                      <a:pt x="205" y="1"/>
                    </a:moveTo>
                    <a:lnTo>
                      <a:pt x="214" y="9"/>
                    </a:lnTo>
                    <a:lnTo>
                      <a:pt x="222" y="17"/>
                    </a:lnTo>
                    <a:lnTo>
                      <a:pt x="229" y="30"/>
                    </a:lnTo>
                    <a:lnTo>
                      <a:pt x="234" y="44"/>
                    </a:lnTo>
                    <a:lnTo>
                      <a:pt x="238" y="61"/>
                    </a:lnTo>
                    <a:lnTo>
                      <a:pt x="239" y="80"/>
                    </a:lnTo>
                    <a:lnTo>
                      <a:pt x="240" y="104"/>
                    </a:lnTo>
                    <a:lnTo>
                      <a:pt x="238" y="127"/>
                    </a:lnTo>
                    <a:lnTo>
                      <a:pt x="235" y="151"/>
                    </a:lnTo>
                    <a:lnTo>
                      <a:pt x="229" y="178"/>
                    </a:lnTo>
                    <a:lnTo>
                      <a:pt x="221" y="205"/>
                    </a:lnTo>
                    <a:lnTo>
                      <a:pt x="214" y="231"/>
                    </a:lnTo>
                    <a:lnTo>
                      <a:pt x="203" y="257"/>
                    </a:lnTo>
                    <a:lnTo>
                      <a:pt x="190" y="285"/>
                    </a:lnTo>
                    <a:lnTo>
                      <a:pt x="179" y="310"/>
                    </a:lnTo>
                    <a:lnTo>
                      <a:pt x="166" y="334"/>
                    </a:lnTo>
                    <a:lnTo>
                      <a:pt x="152" y="356"/>
                    </a:lnTo>
                    <a:lnTo>
                      <a:pt x="138" y="377"/>
                    </a:lnTo>
                    <a:lnTo>
                      <a:pt x="124" y="395"/>
                    </a:lnTo>
                    <a:lnTo>
                      <a:pt x="109" y="410"/>
                    </a:lnTo>
                    <a:lnTo>
                      <a:pt x="95" y="422"/>
                    </a:lnTo>
                    <a:lnTo>
                      <a:pt x="82" y="434"/>
                    </a:lnTo>
                    <a:lnTo>
                      <a:pt x="69" y="440"/>
                    </a:lnTo>
                    <a:lnTo>
                      <a:pt x="55" y="445"/>
                    </a:lnTo>
                    <a:lnTo>
                      <a:pt x="44" y="445"/>
                    </a:lnTo>
                    <a:lnTo>
                      <a:pt x="33" y="441"/>
                    </a:lnTo>
                    <a:lnTo>
                      <a:pt x="23" y="437"/>
                    </a:lnTo>
                    <a:lnTo>
                      <a:pt x="15" y="428"/>
                    </a:lnTo>
                    <a:lnTo>
                      <a:pt x="9" y="416"/>
                    </a:lnTo>
                    <a:lnTo>
                      <a:pt x="5" y="401"/>
                    </a:lnTo>
                    <a:lnTo>
                      <a:pt x="3" y="384"/>
                    </a:lnTo>
                    <a:lnTo>
                      <a:pt x="0" y="364"/>
                    </a:lnTo>
                    <a:lnTo>
                      <a:pt x="0" y="342"/>
                    </a:lnTo>
                    <a:lnTo>
                      <a:pt x="3" y="318"/>
                    </a:lnTo>
                    <a:lnTo>
                      <a:pt x="7" y="293"/>
                    </a:lnTo>
                    <a:lnTo>
                      <a:pt x="12" y="267"/>
                    </a:lnTo>
                    <a:lnTo>
                      <a:pt x="18" y="240"/>
                    </a:lnTo>
                    <a:lnTo>
                      <a:pt x="27" y="212"/>
                    </a:lnTo>
                    <a:lnTo>
                      <a:pt x="37" y="186"/>
                    </a:lnTo>
                    <a:lnTo>
                      <a:pt x="47" y="159"/>
                    </a:lnTo>
                    <a:lnTo>
                      <a:pt x="59" y="134"/>
                    </a:lnTo>
                    <a:lnTo>
                      <a:pt x="73" y="109"/>
                    </a:lnTo>
                    <a:lnTo>
                      <a:pt x="86" y="86"/>
                    </a:lnTo>
                    <a:lnTo>
                      <a:pt x="100" y="65"/>
                    </a:lnTo>
                    <a:lnTo>
                      <a:pt x="114" y="48"/>
                    </a:lnTo>
                    <a:lnTo>
                      <a:pt x="129" y="33"/>
                    </a:lnTo>
                    <a:lnTo>
                      <a:pt x="143" y="19"/>
                    </a:lnTo>
                    <a:lnTo>
                      <a:pt x="157" y="9"/>
                    </a:lnTo>
                    <a:lnTo>
                      <a:pt x="170" y="2"/>
                    </a:lnTo>
                    <a:lnTo>
                      <a:pt x="184" y="0"/>
                    </a:lnTo>
                    <a:lnTo>
                      <a:pt x="195" y="1"/>
                    </a:lnTo>
                    <a:lnTo>
                      <a:pt x="203" y="2"/>
                    </a:lnTo>
                    <a:lnTo>
                      <a:pt x="205" y="1"/>
                    </a:lnTo>
                  </a:path>
                </a:pathLst>
              </a:custGeom>
              <a:solidFill>
                <a:srgbClr val="6080C0"/>
              </a:solidFill>
              <a:ln w="12700" cap="rnd" cmpd="sng">
                <a:solidFill>
                  <a:srgbClr val="6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07" name="Freeform 159"/>
              <p:cNvSpPr>
                <a:spLocks/>
              </p:cNvSpPr>
              <p:nvPr/>
            </p:nvSpPr>
            <p:spPr bwMode="auto">
              <a:xfrm>
                <a:off x="1537" y="1379"/>
                <a:ext cx="212" cy="422"/>
              </a:xfrm>
              <a:custGeom>
                <a:avLst/>
                <a:gdLst/>
                <a:ahLst/>
                <a:cxnLst>
                  <a:cxn ang="0">
                    <a:pos x="194" y="0"/>
                  </a:cxn>
                  <a:cxn ang="0">
                    <a:pos x="204" y="7"/>
                  </a:cxn>
                  <a:cxn ang="0">
                    <a:pos x="210" y="16"/>
                  </a:cxn>
                  <a:cxn ang="0">
                    <a:pos x="219" y="27"/>
                  </a:cxn>
                  <a:cxn ang="0">
                    <a:pos x="222" y="41"/>
                  </a:cxn>
                  <a:cxn ang="0">
                    <a:pos x="226" y="58"/>
                  </a:cxn>
                  <a:cxn ang="0">
                    <a:pos x="228" y="77"/>
                  </a:cxn>
                  <a:cxn ang="0">
                    <a:pos x="228" y="97"/>
                  </a:cxn>
                  <a:cxn ang="0">
                    <a:pos x="225" y="120"/>
                  </a:cxn>
                  <a:cxn ang="0">
                    <a:pos x="224" y="143"/>
                  </a:cxn>
                  <a:cxn ang="0">
                    <a:pos x="216" y="168"/>
                  </a:cxn>
                  <a:cxn ang="0">
                    <a:pos x="211" y="194"/>
                  </a:cxn>
                  <a:cxn ang="0">
                    <a:pos x="204" y="218"/>
                  </a:cxn>
                  <a:cxn ang="0">
                    <a:pos x="193" y="243"/>
                  </a:cxn>
                  <a:cxn ang="0">
                    <a:pos x="183" y="270"/>
                  </a:cxn>
                  <a:cxn ang="0">
                    <a:pos x="170" y="293"/>
                  </a:cxn>
                  <a:cxn ang="0">
                    <a:pos x="158" y="316"/>
                  </a:cxn>
                  <a:cxn ang="0">
                    <a:pos x="146" y="336"/>
                  </a:cxn>
                  <a:cxn ang="0">
                    <a:pos x="132" y="356"/>
                  </a:cxn>
                  <a:cxn ang="0">
                    <a:pos x="119" y="374"/>
                  </a:cxn>
                  <a:cxn ang="0">
                    <a:pos x="105" y="388"/>
                  </a:cxn>
                  <a:cxn ang="0">
                    <a:pos x="91" y="400"/>
                  </a:cxn>
                  <a:cxn ang="0">
                    <a:pos x="78" y="410"/>
                  </a:cxn>
                  <a:cxn ang="0">
                    <a:pos x="66" y="415"/>
                  </a:cxn>
                  <a:cxn ang="0">
                    <a:pos x="53" y="421"/>
                  </a:cxn>
                  <a:cxn ang="0">
                    <a:pos x="41" y="420"/>
                  </a:cxn>
                  <a:cxn ang="0">
                    <a:pos x="34" y="416"/>
                  </a:cxn>
                  <a:cxn ang="0">
                    <a:pos x="23" y="413"/>
                  </a:cxn>
                  <a:cxn ang="0">
                    <a:pos x="15" y="405"/>
                  </a:cxn>
                  <a:cxn ang="0">
                    <a:pos x="9" y="393"/>
                  </a:cxn>
                  <a:cxn ang="0">
                    <a:pos x="4" y="380"/>
                  </a:cxn>
                  <a:cxn ang="0">
                    <a:pos x="3" y="362"/>
                  </a:cxn>
                  <a:cxn ang="0">
                    <a:pos x="2" y="344"/>
                  </a:cxn>
                  <a:cxn ang="0">
                    <a:pos x="0" y="323"/>
                  </a:cxn>
                  <a:cxn ang="0">
                    <a:pos x="3" y="300"/>
                  </a:cxn>
                  <a:cxn ang="0">
                    <a:pos x="6" y="276"/>
                  </a:cxn>
                  <a:cxn ang="0">
                    <a:pos x="12" y="252"/>
                  </a:cxn>
                  <a:cxn ang="0">
                    <a:pos x="17" y="225"/>
                  </a:cxn>
                  <a:cxn ang="0">
                    <a:pos x="26" y="200"/>
                  </a:cxn>
                  <a:cxn ang="0">
                    <a:pos x="35" y="176"/>
                  </a:cxn>
                  <a:cxn ang="0">
                    <a:pos x="45" y="149"/>
                  </a:cxn>
                  <a:cxn ang="0">
                    <a:pos x="55" y="125"/>
                  </a:cxn>
                  <a:cxn ang="0">
                    <a:pos x="68" y="102"/>
                  </a:cxn>
                  <a:cxn ang="0">
                    <a:pos x="82" y="80"/>
                  </a:cxn>
                  <a:cxn ang="0">
                    <a:pos x="95" y="61"/>
                  </a:cxn>
                  <a:cxn ang="0">
                    <a:pos x="108" y="44"/>
                  </a:cxn>
                  <a:cxn ang="0">
                    <a:pos x="122" y="31"/>
                  </a:cxn>
                  <a:cxn ang="0">
                    <a:pos x="137" y="18"/>
                  </a:cxn>
                  <a:cxn ang="0">
                    <a:pos x="149" y="9"/>
                  </a:cxn>
                  <a:cxn ang="0">
                    <a:pos x="163" y="2"/>
                  </a:cxn>
                  <a:cxn ang="0">
                    <a:pos x="174" y="0"/>
                  </a:cxn>
                  <a:cxn ang="0">
                    <a:pos x="184" y="0"/>
                  </a:cxn>
                  <a:cxn ang="0">
                    <a:pos x="193" y="2"/>
                  </a:cxn>
                  <a:cxn ang="0">
                    <a:pos x="194" y="0"/>
                  </a:cxn>
                </a:cxnLst>
                <a:rect l="0" t="0" r="r" b="b"/>
                <a:pathLst>
                  <a:path w="229" h="422">
                    <a:moveTo>
                      <a:pt x="194" y="0"/>
                    </a:moveTo>
                    <a:lnTo>
                      <a:pt x="204" y="7"/>
                    </a:lnTo>
                    <a:lnTo>
                      <a:pt x="210" y="16"/>
                    </a:lnTo>
                    <a:lnTo>
                      <a:pt x="219" y="27"/>
                    </a:lnTo>
                    <a:lnTo>
                      <a:pt x="222" y="41"/>
                    </a:lnTo>
                    <a:lnTo>
                      <a:pt x="226" y="58"/>
                    </a:lnTo>
                    <a:lnTo>
                      <a:pt x="228" y="77"/>
                    </a:lnTo>
                    <a:lnTo>
                      <a:pt x="228" y="97"/>
                    </a:lnTo>
                    <a:lnTo>
                      <a:pt x="225" y="120"/>
                    </a:lnTo>
                    <a:lnTo>
                      <a:pt x="224" y="143"/>
                    </a:lnTo>
                    <a:lnTo>
                      <a:pt x="216" y="168"/>
                    </a:lnTo>
                    <a:lnTo>
                      <a:pt x="211" y="194"/>
                    </a:lnTo>
                    <a:lnTo>
                      <a:pt x="204" y="218"/>
                    </a:lnTo>
                    <a:lnTo>
                      <a:pt x="193" y="243"/>
                    </a:lnTo>
                    <a:lnTo>
                      <a:pt x="183" y="270"/>
                    </a:lnTo>
                    <a:lnTo>
                      <a:pt x="170" y="293"/>
                    </a:lnTo>
                    <a:lnTo>
                      <a:pt x="158" y="316"/>
                    </a:lnTo>
                    <a:lnTo>
                      <a:pt x="146" y="336"/>
                    </a:lnTo>
                    <a:lnTo>
                      <a:pt x="132" y="356"/>
                    </a:lnTo>
                    <a:lnTo>
                      <a:pt x="119" y="374"/>
                    </a:lnTo>
                    <a:lnTo>
                      <a:pt x="105" y="388"/>
                    </a:lnTo>
                    <a:lnTo>
                      <a:pt x="91" y="400"/>
                    </a:lnTo>
                    <a:lnTo>
                      <a:pt x="78" y="410"/>
                    </a:lnTo>
                    <a:lnTo>
                      <a:pt x="66" y="415"/>
                    </a:lnTo>
                    <a:lnTo>
                      <a:pt x="53" y="421"/>
                    </a:lnTo>
                    <a:lnTo>
                      <a:pt x="41" y="420"/>
                    </a:lnTo>
                    <a:lnTo>
                      <a:pt x="34" y="416"/>
                    </a:lnTo>
                    <a:lnTo>
                      <a:pt x="23" y="413"/>
                    </a:lnTo>
                    <a:lnTo>
                      <a:pt x="15" y="405"/>
                    </a:lnTo>
                    <a:lnTo>
                      <a:pt x="9" y="393"/>
                    </a:lnTo>
                    <a:lnTo>
                      <a:pt x="4" y="380"/>
                    </a:lnTo>
                    <a:lnTo>
                      <a:pt x="3" y="362"/>
                    </a:lnTo>
                    <a:lnTo>
                      <a:pt x="2" y="344"/>
                    </a:lnTo>
                    <a:lnTo>
                      <a:pt x="0" y="323"/>
                    </a:lnTo>
                    <a:lnTo>
                      <a:pt x="3" y="300"/>
                    </a:lnTo>
                    <a:lnTo>
                      <a:pt x="6" y="276"/>
                    </a:lnTo>
                    <a:lnTo>
                      <a:pt x="12" y="252"/>
                    </a:lnTo>
                    <a:lnTo>
                      <a:pt x="17" y="225"/>
                    </a:lnTo>
                    <a:lnTo>
                      <a:pt x="26" y="200"/>
                    </a:lnTo>
                    <a:lnTo>
                      <a:pt x="35" y="176"/>
                    </a:lnTo>
                    <a:lnTo>
                      <a:pt x="45" y="149"/>
                    </a:lnTo>
                    <a:lnTo>
                      <a:pt x="55" y="125"/>
                    </a:lnTo>
                    <a:lnTo>
                      <a:pt x="68" y="102"/>
                    </a:lnTo>
                    <a:lnTo>
                      <a:pt x="82" y="80"/>
                    </a:lnTo>
                    <a:lnTo>
                      <a:pt x="95" y="61"/>
                    </a:lnTo>
                    <a:lnTo>
                      <a:pt x="108" y="44"/>
                    </a:lnTo>
                    <a:lnTo>
                      <a:pt x="122" y="31"/>
                    </a:lnTo>
                    <a:lnTo>
                      <a:pt x="137" y="18"/>
                    </a:lnTo>
                    <a:lnTo>
                      <a:pt x="149" y="9"/>
                    </a:lnTo>
                    <a:lnTo>
                      <a:pt x="163" y="2"/>
                    </a:lnTo>
                    <a:lnTo>
                      <a:pt x="174" y="0"/>
                    </a:lnTo>
                    <a:lnTo>
                      <a:pt x="184" y="0"/>
                    </a:lnTo>
                    <a:lnTo>
                      <a:pt x="193" y="2"/>
                    </a:lnTo>
                    <a:lnTo>
                      <a:pt x="194" y="0"/>
                    </a:lnTo>
                  </a:path>
                </a:pathLst>
              </a:custGeom>
              <a:solidFill>
                <a:srgbClr val="60A0C0"/>
              </a:solidFill>
              <a:ln w="12700" cap="rnd" cmpd="sng">
                <a:solidFill>
                  <a:srgbClr val="60A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08" name="Freeform 160"/>
              <p:cNvSpPr>
                <a:spLocks/>
              </p:cNvSpPr>
              <p:nvPr/>
            </p:nvSpPr>
            <p:spPr bwMode="auto">
              <a:xfrm>
                <a:off x="1540" y="1392"/>
                <a:ext cx="198" cy="400"/>
              </a:xfrm>
              <a:custGeom>
                <a:avLst/>
                <a:gdLst/>
                <a:ahLst/>
                <a:cxnLst>
                  <a:cxn ang="0">
                    <a:pos x="181" y="2"/>
                  </a:cxn>
                  <a:cxn ang="0">
                    <a:pos x="190" y="8"/>
                  </a:cxn>
                  <a:cxn ang="0">
                    <a:pos x="198" y="16"/>
                  </a:cxn>
                  <a:cxn ang="0">
                    <a:pos x="204" y="28"/>
                  </a:cxn>
                  <a:cxn ang="0">
                    <a:pos x="210" y="41"/>
                  </a:cxn>
                  <a:cxn ang="0">
                    <a:pos x="212" y="56"/>
                  </a:cxn>
                  <a:cxn ang="0">
                    <a:pos x="213" y="75"/>
                  </a:cxn>
                  <a:cxn ang="0">
                    <a:pos x="213" y="94"/>
                  </a:cxn>
                  <a:cxn ang="0">
                    <a:pos x="212" y="115"/>
                  </a:cxn>
                  <a:cxn ang="0">
                    <a:pos x="210" y="137"/>
                  </a:cxn>
                  <a:cxn ang="0">
                    <a:pos x="204" y="160"/>
                  </a:cxn>
                  <a:cxn ang="0">
                    <a:pos x="198" y="184"/>
                  </a:cxn>
                  <a:cxn ang="0">
                    <a:pos x="191" y="209"/>
                  </a:cxn>
                  <a:cxn ang="0">
                    <a:pos x="181" y="232"/>
                  </a:cxn>
                  <a:cxn ang="0">
                    <a:pos x="172" y="256"/>
                  </a:cxn>
                  <a:cxn ang="0">
                    <a:pos x="160" y="277"/>
                  </a:cxn>
                  <a:cxn ang="0">
                    <a:pos x="149" y="299"/>
                  </a:cxn>
                  <a:cxn ang="0">
                    <a:pos x="137" y="320"/>
                  </a:cxn>
                  <a:cxn ang="0">
                    <a:pos x="123" y="338"/>
                  </a:cxn>
                  <a:cxn ang="0">
                    <a:pos x="111" y="354"/>
                  </a:cxn>
                  <a:cxn ang="0">
                    <a:pos x="96" y="368"/>
                  </a:cxn>
                  <a:cxn ang="0">
                    <a:pos x="84" y="378"/>
                  </a:cxn>
                  <a:cxn ang="0">
                    <a:pos x="73" y="388"/>
                  </a:cxn>
                  <a:cxn ang="0">
                    <a:pos x="61" y="394"/>
                  </a:cxn>
                  <a:cxn ang="0">
                    <a:pos x="50" y="399"/>
                  </a:cxn>
                  <a:cxn ang="0">
                    <a:pos x="40" y="399"/>
                  </a:cxn>
                  <a:cxn ang="0">
                    <a:pos x="31" y="394"/>
                  </a:cxn>
                  <a:cxn ang="0">
                    <a:pos x="20" y="391"/>
                  </a:cxn>
                  <a:cxn ang="0">
                    <a:pos x="14" y="383"/>
                  </a:cxn>
                  <a:cxn ang="0">
                    <a:pos x="8" y="373"/>
                  </a:cxn>
                  <a:cxn ang="0">
                    <a:pos x="3" y="359"/>
                  </a:cxn>
                  <a:cxn ang="0">
                    <a:pos x="1" y="343"/>
                  </a:cxn>
                  <a:cxn ang="0">
                    <a:pos x="0" y="327"/>
                  </a:cxn>
                  <a:cxn ang="0">
                    <a:pos x="0" y="306"/>
                  </a:cxn>
                  <a:cxn ang="0">
                    <a:pos x="1" y="285"/>
                  </a:cxn>
                  <a:cxn ang="0">
                    <a:pos x="5" y="262"/>
                  </a:cxn>
                  <a:cxn ang="0">
                    <a:pos x="9" y="238"/>
                  </a:cxn>
                  <a:cxn ang="0">
                    <a:pos x="15" y="215"/>
                  </a:cxn>
                  <a:cxn ang="0">
                    <a:pos x="23" y="189"/>
                  </a:cxn>
                  <a:cxn ang="0">
                    <a:pos x="32" y="166"/>
                  </a:cxn>
                  <a:cxn ang="0">
                    <a:pos x="41" y="142"/>
                  </a:cxn>
                  <a:cxn ang="0">
                    <a:pos x="52" y="119"/>
                  </a:cxn>
                  <a:cxn ang="0">
                    <a:pos x="63" y="98"/>
                  </a:cxn>
                  <a:cxn ang="0">
                    <a:pos x="75" y="76"/>
                  </a:cxn>
                  <a:cxn ang="0">
                    <a:pos x="88" y="59"/>
                  </a:cxn>
                  <a:cxn ang="0">
                    <a:pos x="100" y="43"/>
                  </a:cxn>
                  <a:cxn ang="0">
                    <a:pos x="114" y="28"/>
                  </a:cxn>
                  <a:cxn ang="0">
                    <a:pos x="126" y="18"/>
                  </a:cxn>
                  <a:cxn ang="0">
                    <a:pos x="139" y="8"/>
                  </a:cxn>
                  <a:cxn ang="0">
                    <a:pos x="152" y="3"/>
                  </a:cxn>
                  <a:cxn ang="0">
                    <a:pos x="163" y="0"/>
                  </a:cxn>
                  <a:cxn ang="0">
                    <a:pos x="174" y="1"/>
                  </a:cxn>
                  <a:cxn ang="0">
                    <a:pos x="181" y="4"/>
                  </a:cxn>
                  <a:cxn ang="0">
                    <a:pos x="181" y="2"/>
                  </a:cxn>
                </a:cxnLst>
                <a:rect l="0" t="0" r="r" b="b"/>
                <a:pathLst>
                  <a:path w="214" h="400">
                    <a:moveTo>
                      <a:pt x="181" y="2"/>
                    </a:moveTo>
                    <a:lnTo>
                      <a:pt x="190" y="8"/>
                    </a:lnTo>
                    <a:lnTo>
                      <a:pt x="198" y="16"/>
                    </a:lnTo>
                    <a:lnTo>
                      <a:pt x="204" y="28"/>
                    </a:lnTo>
                    <a:lnTo>
                      <a:pt x="210" y="41"/>
                    </a:lnTo>
                    <a:lnTo>
                      <a:pt x="212" y="56"/>
                    </a:lnTo>
                    <a:lnTo>
                      <a:pt x="213" y="75"/>
                    </a:lnTo>
                    <a:lnTo>
                      <a:pt x="213" y="94"/>
                    </a:lnTo>
                    <a:lnTo>
                      <a:pt x="212" y="115"/>
                    </a:lnTo>
                    <a:lnTo>
                      <a:pt x="210" y="137"/>
                    </a:lnTo>
                    <a:lnTo>
                      <a:pt x="204" y="160"/>
                    </a:lnTo>
                    <a:lnTo>
                      <a:pt x="198" y="184"/>
                    </a:lnTo>
                    <a:lnTo>
                      <a:pt x="191" y="209"/>
                    </a:lnTo>
                    <a:lnTo>
                      <a:pt x="181" y="232"/>
                    </a:lnTo>
                    <a:lnTo>
                      <a:pt x="172" y="256"/>
                    </a:lnTo>
                    <a:lnTo>
                      <a:pt x="160" y="277"/>
                    </a:lnTo>
                    <a:lnTo>
                      <a:pt x="149" y="299"/>
                    </a:lnTo>
                    <a:lnTo>
                      <a:pt x="137" y="320"/>
                    </a:lnTo>
                    <a:lnTo>
                      <a:pt x="123" y="338"/>
                    </a:lnTo>
                    <a:lnTo>
                      <a:pt x="111" y="354"/>
                    </a:lnTo>
                    <a:lnTo>
                      <a:pt x="96" y="368"/>
                    </a:lnTo>
                    <a:lnTo>
                      <a:pt x="84" y="378"/>
                    </a:lnTo>
                    <a:lnTo>
                      <a:pt x="73" y="388"/>
                    </a:lnTo>
                    <a:lnTo>
                      <a:pt x="61" y="394"/>
                    </a:lnTo>
                    <a:lnTo>
                      <a:pt x="50" y="399"/>
                    </a:lnTo>
                    <a:lnTo>
                      <a:pt x="40" y="399"/>
                    </a:lnTo>
                    <a:lnTo>
                      <a:pt x="31" y="394"/>
                    </a:lnTo>
                    <a:lnTo>
                      <a:pt x="20" y="391"/>
                    </a:lnTo>
                    <a:lnTo>
                      <a:pt x="14" y="383"/>
                    </a:lnTo>
                    <a:lnTo>
                      <a:pt x="8" y="373"/>
                    </a:lnTo>
                    <a:lnTo>
                      <a:pt x="3" y="359"/>
                    </a:lnTo>
                    <a:lnTo>
                      <a:pt x="1" y="343"/>
                    </a:lnTo>
                    <a:lnTo>
                      <a:pt x="0" y="327"/>
                    </a:lnTo>
                    <a:lnTo>
                      <a:pt x="0" y="306"/>
                    </a:lnTo>
                    <a:lnTo>
                      <a:pt x="1" y="285"/>
                    </a:lnTo>
                    <a:lnTo>
                      <a:pt x="5" y="262"/>
                    </a:lnTo>
                    <a:lnTo>
                      <a:pt x="9" y="238"/>
                    </a:lnTo>
                    <a:lnTo>
                      <a:pt x="15" y="215"/>
                    </a:lnTo>
                    <a:lnTo>
                      <a:pt x="23" y="189"/>
                    </a:lnTo>
                    <a:lnTo>
                      <a:pt x="32" y="166"/>
                    </a:lnTo>
                    <a:lnTo>
                      <a:pt x="41" y="142"/>
                    </a:lnTo>
                    <a:lnTo>
                      <a:pt x="52" y="119"/>
                    </a:lnTo>
                    <a:lnTo>
                      <a:pt x="63" y="98"/>
                    </a:lnTo>
                    <a:lnTo>
                      <a:pt x="75" y="76"/>
                    </a:lnTo>
                    <a:lnTo>
                      <a:pt x="88" y="59"/>
                    </a:lnTo>
                    <a:lnTo>
                      <a:pt x="100" y="43"/>
                    </a:lnTo>
                    <a:lnTo>
                      <a:pt x="114" y="28"/>
                    </a:lnTo>
                    <a:lnTo>
                      <a:pt x="126" y="18"/>
                    </a:lnTo>
                    <a:lnTo>
                      <a:pt x="139" y="8"/>
                    </a:lnTo>
                    <a:lnTo>
                      <a:pt x="152" y="3"/>
                    </a:lnTo>
                    <a:lnTo>
                      <a:pt x="163" y="0"/>
                    </a:lnTo>
                    <a:lnTo>
                      <a:pt x="174" y="1"/>
                    </a:lnTo>
                    <a:lnTo>
                      <a:pt x="181" y="4"/>
                    </a:lnTo>
                    <a:lnTo>
                      <a:pt x="181" y="2"/>
                    </a:lnTo>
                  </a:path>
                </a:pathLst>
              </a:custGeom>
              <a:solidFill>
                <a:srgbClr val="80A0C0"/>
              </a:solidFill>
              <a:ln w="12700" cap="rnd" cmpd="sng">
                <a:solidFill>
                  <a:srgbClr val="80A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09" name="Freeform 161"/>
              <p:cNvSpPr>
                <a:spLocks/>
              </p:cNvSpPr>
              <p:nvPr/>
            </p:nvSpPr>
            <p:spPr bwMode="auto">
              <a:xfrm>
                <a:off x="1541" y="1406"/>
                <a:ext cx="187" cy="377"/>
              </a:xfrm>
              <a:custGeom>
                <a:avLst/>
                <a:gdLst/>
                <a:ahLst/>
                <a:cxnLst>
                  <a:cxn ang="0">
                    <a:pos x="171" y="2"/>
                  </a:cxn>
                  <a:cxn ang="0">
                    <a:pos x="179" y="8"/>
                  </a:cxn>
                  <a:cxn ang="0">
                    <a:pos x="186" y="16"/>
                  </a:cxn>
                  <a:cxn ang="0">
                    <a:pos x="193" y="27"/>
                  </a:cxn>
                  <a:cxn ang="0">
                    <a:pos x="198" y="39"/>
                  </a:cxn>
                  <a:cxn ang="0">
                    <a:pos x="201" y="54"/>
                  </a:cxn>
                  <a:cxn ang="0">
                    <a:pos x="202" y="71"/>
                  </a:cxn>
                  <a:cxn ang="0">
                    <a:pos x="201" y="90"/>
                  </a:cxn>
                  <a:cxn ang="0">
                    <a:pos x="201" y="109"/>
                  </a:cxn>
                  <a:cxn ang="0">
                    <a:pos x="200" y="130"/>
                  </a:cxn>
                  <a:cxn ang="0">
                    <a:pos x="194" y="152"/>
                  </a:cxn>
                  <a:cxn ang="0">
                    <a:pos x="188" y="174"/>
                  </a:cxn>
                  <a:cxn ang="0">
                    <a:pos x="182" y="197"/>
                  </a:cxn>
                  <a:cxn ang="0">
                    <a:pos x="172" y="219"/>
                  </a:cxn>
                  <a:cxn ang="0">
                    <a:pos x="162" y="240"/>
                  </a:cxn>
                  <a:cxn ang="0">
                    <a:pos x="152" y="262"/>
                  </a:cxn>
                  <a:cxn ang="0">
                    <a:pos x="140" y="283"/>
                  </a:cxn>
                  <a:cxn ang="0">
                    <a:pos x="130" y="300"/>
                  </a:cxn>
                  <a:cxn ang="0">
                    <a:pos x="118" y="318"/>
                  </a:cxn>
                  <a:cxn ang="0">
                    <a:pos x="105" y="333"/>
                  </a:cxn>
                  <a:cxn ang="0">
                    <a:pos x="92" y="347"/>
                  </a:cxn>
                  <a:cxn ang="0">
                    <a:pos x="81" y="356"/>
                  </a:cxn>
                  <a:cxn ang="0">
                    <a:pos x="69" y="366"/>
                  </a:cxn>
                  <a:cxn ang="0">
                    <a:pos x="58" y="371"/>
                  </a:cxn>
                  <a:cxn ang="0">
                    <a:pos x="48" y="376"/>
                  </a:cxn>
                  <a:cxn ang="0">
                    <a:pos x="37" y="376"/>
                  </a:cxn>
                  <a:cxn ang="0">
                    <a:pos x="30" y="372"/>
                  </a:cxn>
                  <a:cxn ang="0">
                    <a:pos x="20" y="367"/>
                  </a:cxn>
                  <a:cxn ang="0">
                    <a:pos x="14" y="361"/>
                  </a:cxn>
                  <a:cxn ang="0">
                    <a:pos x="8" y="350"/>
                  </a:cxn>
                  <a:cxn ang="0">
                    <a:pos x="4" y="338"/>
                  </a:cxn>
                  <a:cxn ang="0">
                    <a:pos x="2" y="322"/>
                  </a:cxn>
                  <a:cxn ang="0">
                    <a:pos x="0" y="307"/>
                  </a:cxn>
                  <a:cxn ang="0">
                    <a:pos x="0" y="288"/>
                  </a:cxn>
                  <a:cxn ang="0">
                    <a:pos x="2" y="268"/>
                  </a:cxn>
                  <a:cxn ang="0">
                    <a:pos x="4" y="247"/>
                  </a:cxn>
                  <a:cxn ang="0">
                    <a:pos x="10" y="225"/>
                  </a:cxn>
                  <a:cxn ang="0">
                    <a:pos x="14" y="202"/>
                  </a:cxn>
                  <a:cxn ang="0">
                    <a:pos x="22" y="179"/>
                  </a:cxn>
                  <a:cxn ang="0">
                    <a:pos x="30" y="156"/>
                  </a:cxn>
                  <a:cxn ang="0">
                    <a:pos x="39" y="133"/>
                  </a:cxn>
                  <a:cxn ang="0">
                    <a:pos x="49" y="113"/>
                  </a:cxn>
                  <a:cxn ang="0">
                    <a:pos x="59" y="92"/>
                  </a:cxn>
                  <a:cxn ang="0">
                    <a:pos x="71" y="72"/>
                  </a:cxn>
                  <a:cxn ang="0">
                    <a:pos x="83" y="55"/>
                  </a:cxn>
                  <a:cxn ang="0">
                    <a:pos x="95" y="40"/>
                  </a:cxn>
                  <a:cxn ang="0">
                    <a:pos x="107" y="27"/>
                  </a:cxn>
                  <a:cxn ang="0">
                    <a:pos x="119" y="17"/>
                  </a:cxn>
                  <a:cxn ang="0">
                    <a:pos x="130" y="8"/>
                  </a:cxn>
                  <a:cxn ang="0">
                    <a:pos x="143" y="3"/>
                  </a:cxn>
                  <a:cxn ang="0">
                    <a:pos x="154" y="0"/>
                  </a:cxn>
                  <a:cxn ang="0">
                    <a:pos x="163" y="0"/>
                  </a:cxn>
                  <a:cxn ang="0">
                    <a:pos x="171" y="4"/>
                  </a:cxn>
                  <a:cxn ang="0">
                    <a:pos x="171" y="2"/>
                  </a:cxn>
                </a:cxnLst>
                <a:rect l="0" t="0" r="r" b="b"/>
                <a:pathLst>
                  <a:path w="203" h="377">
                    <a:moveTo>
                      <a:pt x="171" y="2"/>
                    </a:moveTo>
                    <a:lnTo>
                      <a:pt x="179" y="8"/>
                    </a:lnTo>
                    <a:lnTo>
                      <a:pt x="186" y="16"/>
                    </a:lnTo>
                    <a:lnTo>
                      <a:pt x="193" y="27"/>
                    </a:lnTo>
                    <a:lnTo>
                      <a:pt x="198" y="39"/>
                    </a:lnTo>
                    <a:lnTo>
                      <a:pt x="201" y="54"/>
                    </a:lnTo>
                    <a:lnTo>
                      <a:pt x="202" y="71"/>
                    </a:lnTo>
                    <a:lnTo>
                      <a:pt x="201" y="90"/>
                    </a:lnTo>
                    <a:lnTo>
                      <a:pt x="201" y="109"/>
                    </a:lnTo>
                    <a:lnTo>
                      <a:pt x="200" y="130"/>
                    </a:lnTo>
                    <a:lnTo>
                      <a:pt x="194" y="152"/>
                    </a:lnTo>
                    <a:lnTo>
                      <a:pt x="188" y="174"/>
                    </a:lnTo>
                    <a:lnTo>
                      <a:pt x="182" y="197"/>
                    </a:lnTo>
                    <a:lnTo>
                      <a:pt x="172" y="219"/>
                    </a:lnTo>
                    <a:lnTo>
                      <a:pt x="162" y="240"/>
                    </a:lnTo>
                    <a:lnTo>
                      <a:pt x="152" y="262"/>
                    </a:lnTo>
                    <a:lnTo>
                      <a:pt x="140" y="283"/>
                    </a:lnTo>
                    <a:lnTo>
                      <a:pt x="130" y="300"/>
                    </a:lnTo>
                    <a:lnTo>
                      <a:pt x="118" y="318"/>
                    </a:lnTo>
                    <a:lnTo>
                      <a:pt x="105" y="333"/>
                    </a:lnTo>
                    <a:lnTo>
                      <a:pt x="92" y="347"/>
                    </a:lnTo>
                    <a:lnTo>
                      <a:pt x="81" y="356"/>
                    </a:lnTo>
                    <a:lnTo>
                      <a:pt x="69" y="366"/>
                    </a:lnTo>
                    <a:lnTo>
                      <a:pt x="58" y="371"/>
                    </a:lnTo>
                    <a:lnTo>
                      <a:pt x="48" y="376"/>
                    </a:lnTo>
                    <a:lnTo>
                      <a:pt x="37" y="376"/>
                    </a:lnTo>
                    <a:lnTo>
                      <a:pt x="30" y="372"/>
                    </a:lnTo>
                    <a:lnTo>
                      <a:pt x="20" y="367"/>
                    </a:lnTo>
                    <a:lnTo>
                      <a:pt x="14" y="361"/>
                    </a:lnTo>
                    <a:lnTo>
                      <a:pt x="8" y="350"/>
                    </a:lnTo>
                    <a:lnTo>
                      <a:pt x="4" y="338"/>
                    </a:lnTo>
                    <a:lnTo>
                      <a:pt x="2" y="322"/>
                    </a:lnTo>
                    <a:lnTo>
                      <a:pt x="0" y="307"/>
                    </a:lnTo>
                    <a:lnTo>
                      <a:pt x="0" y="288"/>
                    </a:lnTo>
                    <a:lnTo>
                      <a:pt x="2" y="268"/>
                    </a:lnTo>
                    <a:lnTo>
                      <a:pt x="4" y="247"/>
                    </a:lnTo>
                    <a:lnTo>
                      <a:pt x="10" y="225"/>
                    </a:lnTo>
                    <a:lnTo>
                      <a:pt x="14" y="202"/>
                    </a:lnTo>
                    <a:lnTo>
                      <a:pt x="22" y="179"/>
                    </a:lnTo>
                    <a:lnTo>
                      <a:pt x="30" y="156"/>
                    </a:lnTo>
                    <a:lnTo>
                      <a:pt x="39" y="133"/>
                    </a:lnTo>
                    <a:lnTo>
                      <a:pt x="49" y="113"/>
                    </a:lnTo>
                    <a:lnTo>
                      <a:pt x="59" y="92"/>
                    </a:lnTo>
                    <a:lnTo>
                      <a:pt x="71" y="72"/>
                    </a:lnTo>
                    <a:lnTo>
                      <a:pt x="83" y="55"/>
                    </a:lnTo>
                    <a:lnTo>
                      <a:pt x="95" y="40"/>
                    </a:lnTo>
                    <a:lnTo>
                      <a:pt x="107" y="27"/>
                    </a:lnTo>
                    <a:lnTo>
                      <a:pt x="119" y="17"/>
                    </a:lnTo>
                    <a:lnTo>
                      <a:pt x="130" y="8"/>
                    </a:lnTo>
                    <a:lnTo>
                      <a:pt x="143" y="3"/>
                    </a:lnTo>
                    <a:lnTo>
                      <a:pt x="154" y="0"/>
                    </a:lnTo>
                    <a:lnTo>
                      <a:pt x="163" y="0"/>
                    </a:lnTo>
                    <a:lnTo>
                      <a:pt x="171" y="4"/>
                    </a:lnTo>
                    <a:lnTo>
                      <a:pt x="171" y="2"/>
                    </a:lnTo>
                  </a:path>
                </a:pathLst>
              </a:custGeom>
              <a:solidFill>
                <a:srgbClr val="80A0D0"/>
              </a:solidFill>
              <a:ln w="12700" cap="rnd" cmpd="sng">
                <a:solidFill>
                  <a:srgbClr val="80A0D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10" name="Freeform 162"/>
              <p:cNvSpPr>
                <a:spLocks/>
              </p:cNvSpPr>
              <p:nvPr/>
            </p:nvSpPr>
            <p:spPr bwMode="auto">
              <a:xfrm>
                <a:off x="1543" y="1420"/>
                <a:ext cx="176" cy="353"/>
              </a:xfrm>
              <a:custGeom>
                <a:avLst/>
                <a:gdLst/>
                <a:ahLst/>
                <a:cxnLst>
                  <a:cxn ang="0">
                    <a:pos x="160" y="3"/>
                  </a:cxn>
                  <a:cxn ang="0">
                    <a:pos x="168" y="9"/>
                  </a:cxn>
                  <a:cxn ang="0">
                    <a:pos x="175" y="16"/>
                  </a:cxn>
                  <a:cxn ang="0">
                    <a:pos x="181" y="26"/>
                  </a:cxn>
                  <a:cxn ang="0">
                    <a:pos x="184" y="39"/>
                  </a:cxn>
                  <a:cxn ang="0">
                    <a:pos x="188" y="52"/>
                  </a:cxn>
                  <a:cxn ang="0">
                    <a:pos x="190" y="68"/>
                  </a:cxn>
                  <a:cxn ang="0">
                    <a:pos x="190" y="85"/>
                  </a:cxn>
                  <a:cxn ang="0">
                    <a:pos x="188" y="104"/>
                  </a:cxn>
                  <a:cxn ang="0">
                    <a:pos x="186" y="123"/>
                  </a:cxn>
                  <a:cxn ang="0">
                    <a:pos x="181" y="143"/>
                  </a:cxn>
                  <a:cxn ang="0">
                    <a:pos x="175" y="165"/>
                  </a:cxn>
                  <a:cxn ang="0">
                    <a:pos x="170" y="185"/>
                  </a:cxn>
                  <a:cxn ang="0">
                    <a:pos x="161" y="207"/>
                  </a:cxn>
                  <a:cxn ang="0">
                    <a:pos x="152" y="228"/>
                  </a:cxn>
                  <a:cxn ang="0">
                    <a:pos x="143" y="246"/>
                  </a:cxn>
                  <a:cxn ang="0">
                    <a:pos x="131" y="265"/>
                  </a:cxn>
                  <a:cxn ang="0">
                    <a:pos x="120" y="282"/>
                  </a:cxn>
                  <a:cxn ang="0">
                    <a:pos x="110" y="299"/>
                  </a:cxn>
                  <a:cxn ang="0">
                    <a:pos x="98" y="312"/>
                  </a:cxn>
                  <a:cxn ang="0">
                    <a:pos x="87" y="325"/>
                  </a:cxn>
                  <a:cxn ang="0">
                    <a:pos x="76" y="334"/>
                  </a:cxn>
                  <a:cxn ang="0">
                    <a:pos x="64" y="342"/>
                  </a:cxn>
                  <a:cxn ang="0">
                    <a:pos x="56" y="348"/>
                  </a:cxn>
                  <a:cxn ang="0">
                    <a:pos x="44" y="352"/>
                  </a:cxn>
                  <a:cxn ang="0">
                    <a:pos x="35" y="351"/>
                  </a:cxn>
                  <a:cxn ang="0">
                    <a:pos x="26" y="348"/>
                  </a:cxn>
                  <a:cxn ang="0">
                    <a:pos x="17" y="345"/>
                  </a:cxn>
                  <a:cxn ang="0">
                    <a:pos x="12" y="337"/>
                  </a:cxn>
                  <a:cxn ang="0">
                    <a:pos x="8" y="329"/>
                  </a:cxn>
                  <a:cxn ang="0">
                    <a:pos x="2" y="317"/>
                  </a:cxn>
                  <a:cxn ang="0">
                    <a:pos x="2" y="302"/>
                  </a:cxn>
                  <a:cxn ang="0">
                    <a:pos x="0" y="287"/>
                  </a:cxn>
                  <a:cxn ang="0">
                    <a:pos x="0" y="270"/>
                  </a:cxn>
                  <a:cxn ang="0">
                    <a:pos x="0" y="251"/>
                  </a:cxn>
                  <a:cxn ang="0">
                    <a:pos x="3" y="231"/>
                  </a:cxn>
                  <a:cxn ang="0">
                    <a:pos x="8" y="210"/>
                  </a:cxn>
                  <a:cxn ang="0">
                    <a:pos x="12" y="190"/>
                  </a:cxn>
                  <a:cxn ang="0">
                    <a:pos x="20" y="167"/>
                  </a:cxn>
                  <a:cxn ang="0">
                    <a:pos x="28" y="146"/>
                  </a:cxn>
                  <a:cxn ang="0">
                    <a:pos x="35" y="125"/>
                  </a:cxn>
                  <a:cxn ang="0">
                    <a:pos x="44" y="105"/>
                  </a:cxn>
                  <a:cxn ang="0">
                    <a:pos x="55" y="85"/>
                  </a:cxn>
                  <a:cxn ang="0">
                    <a:pos x="64" y="68"/>
                  </a:cxn>
                  <a:cxn ang="0">
                    <a:pos x="76" y="52"/>
                  </a:cxn>
                  <a:cxn ang="0">
                    <a:pos x="87" y="37"/>
                  </a:cxn>
                  <a:cxn ang="0">
                    <a:pos x="99" y="26"/>
                  </a:cxn>
                  <a:cxn ang="0">
                    <a:pos x="111" y="16"/>
                  </a:cxn>
                  <a:cxn ang="0">
                    <a:pos x="121" y="8"/>
                  </a:cxn>
                  <a:cxn ang="0">
                    <a:pos x="132" y="3"/>
                  </a:cxn>
                  <a:cxn ang="0">
                    <a:pos x="143" y="0"/>
                  </a:cxn>
                  <a:cxn ang="0">
                    <a:pos x="152" y="1"/>
                  </a:cxn>
                  <a:cxn ang="0">
                    <a:pos x="160" y="4"/>
                  </a:cxn>
                  <a:cxn ang="0">
                    <a:pos x="160" y="3"/>
                  </a:cxn>
                </a:cxnLst>
                <a:rect l="0" t="0" r="r" b="b"/>
                <a:pathLst>
                  <a:path w="191" h="353">
                    <a:moveTo>
                      <a:pt x="160" y="3"/>
                    </a:moveTo>
                    <a:lnTo>
                      <a:pt x="168" y="9"/>
                    </a:lnTo>
                    <a:lnTo>
                      <a:pt x="175" y="16"/>
                    </a:lnTo>
                    <a:lnTo>
                      <a:pt x="181" y="26"/>
                    </a:lnTo>
                    <a:lnTo>
                      <a:pt x="184" y="39"/>
                    </a:lnTo>
                    <a:lnTo>
                      <a:pt x="188" y="52"/>
                    </a:lnTo>
                    <a:lnTo>
                      <a:pt x="190" y="68"/>
                    </a:lnTo>
                    <a:lnTo>
                      <a:pt x="190" y="85"/>
                    </a:lnTo>
                    <a:lnTo>
                      <a:pt x="188" y="104"/>
                    </a:lnTo>
                    <a:lnTo>
                      <a:pt x="186" y="123"/>
                    </a:lnTo>
                    <a:lnTo>
                      <a:pt x="181" y="143"/>
                    </a:lnTo>
                    <a:lnTo>
                      <a:pt x="175" y="165"/>
                    </a:lnTo>
                    <a:lnTo>
                      <a:pt x="170" y="185"/>
                    </a:lnTo>
                    <a:lnTo>
                      <a:pt x="161" y="207"/>
                    </a:lnTo>
                    <a:lnTo>
                      <a:pt x="152" y="228"/>
                    </a:lnTo>
                    <a:lnTo>
                      <a:pt x="143" y="246"/>
                    </a:lnTo>
                    <a:lnTo>
                      <a:pt x="131" y="265"/>
                    </a:lnTo>
                    <a:lnTo>
                      <a:pt x="120" y="282"/>
                    </a:lnTo>
                    <a:lnTo>
                      <a:pt x="110" y="299"/>
                    </a:lnTo>
                    <a:lnTo>
                      <a:pt x="98" y="312"/>
                    </a:lnTo>
                    <a:lnTo>
                      <a:pt x="87" y="325"/>
                    </a:lnTo>
                    <a:lnTo>
                      <a:pt x="76" y="334"/>
                    </a:lnTo>
                    <a:lnTo>
                      <a:pt x="64" y="342"/>
                    </a:lnTo>
                    <a:lnTo>
                      <a:pt x="56" y="348"/>
                    </a:lnTo>
                    <a:lnTo>
                      <a:pt x="44" y="352"/>
                    </a:lnTo>
                    <a:lnTo>
                      <a:pt x="35" y="351"/>
                    </a:lnTo>
                    <a:lnTo>
                      <a:pt x="26" y="348"/>
                    </a:lnTo>
                    <a:lnTo>
                      <a:pt x="17" y="345"/>
                    </a:lnTo>
                    <a:lnTo>
                      <a:pt x="12" y="337"/>
                    </a:lnTo>
                    <a:lnTo>
                      <a:pt x="8" y="329"/>
                    </a:lnTo>
                    <a:lnTo>
                      <a:pt x="2" y="317"/>
                    </a:lnTo>
                    <a:lnTo>
                      <a:pt x="2" y="302"/>
                    </a:lnTo>
                    <a:lnTo>
                      <a:pt x="0" y="287"/>
                    </a:lnTo>
                    <a:lnTo>
                      <a:pt x="0" y="270"/>
                    </a:lnTo>
                    <a:lnTo>
                      <a:pt x="0" y="251"/>
                    </a:lnTo>
                    <a:lnTo>
                      <a:pt x="3" y="231"/>
                    </a:lnTo>
                    <a:lnTo>
                      <a:pt x="8" y="210"/>
                    </a:lnTo>
                    <a:lnTo>
                      <a:pt x="12" y="190"/>
                    </a:lnTo>
                    <a:lnTo>
                      <a:pt x="20" y="167"/>
                    </a:lnTo>
                    <a:lnTo>
                      <a:pt x="28" y="146"/>
                    </a:lnTo>
                    <a:lnTo>
                      <a:pt x="35" y="125"/>
                    </a:lnTo>
                    <a:lnTo>
                      <a:pt x="44" y="105"/>
                    </a:lnTo>
                    <a:lnTo>
                      <a:pt x="55" y="85"/>
                    </a:lnTo>
                    <a:lnTo>
                      <a:pt x="64" y="68"/>
                    </a:lnTo>
                    <a:lnTo>
                      <a:pt x="76" y="52"/>
                    </a:lnTo>
                    <a:lnTo>
                      <a:pt x="87" y="37"/>
                    </a:lnTo>
                    <a:lnTo>
                      <a:pt x="99" y="26"/>
                    </a:lnTo>
                    <a:lnTo>
                      <a:pt x="111" y="16"/>
                    </a:lnTo>
                    <a:lnTo>
                      <a:pt x="121" y="8"/>
                    </a:lnTo>
                    <a:lnTo>
                      <a:pt x="132" y="3"/>
                    </a:lnTo>
                    <a:lnTo>
                      <a:pt x="143" y="0"/>
                    </a:lnTo>
                    <a:lnTo>
                      <a:pt x="152" y="1"/>
                    </a:lnTo>
                    <a:lnTo>
                      <a:pt x="160" y="4"/>
                    </a:lnTo>
                    <a:lnTo>
                      <a:pt x="160" y="3"/>
                    </a:lnTo>
                  </a:path>
                </a:pathLst>
              </a:custGeom>
              <a:solidFill>
                <a:srgbClr val="80B0D0"/>
              </a:solidFill>
              <a:ln w="12700" cap="rnd" cmpd="sng">
                <a:solidFill>
                  <a:srgbClr val="80B0D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11" name="Freeform 163"/>
              <p:cNvSpPr>
                <a:spLocks/>
              </p:cNvSpPr>
              <p:nvPr/>
            </p:nvSpPr>
            <p:spPr bwMode="auto">
              <a:xfrm>
                <a:off x="1543" y="1436"/>
                <a:ext cx="166" cy="327"/>
              </a:xfrm>
              <a:custGeom>
                <a:avLst/>
                <a:gdLst/>
                <a:ahLst/>
                <a:cxnLst>
                  <a:cxn ang="0">
                    <a:pos x="152" y="1"/>
                  </a:cxn>
                  <a:cxn ang="0">
                    <a:pos x="158" y="8"/>
                  </a:cxn>
                  <a:cxn ang="0">
                    <a:pos x="164" y="14"/>
                  </a:cxn>
                  <a:cxn ang="0">
                    <a:pos x="170" y="24"/>
                  </a:cxn>
                  <a:cxn ang="0">
                    <a:pos x="175" y="34"/>
                  </a:cxn>
                  <a:cxn ang="0">
                    <a:pos x="178" y="48"/>
                  </a:cxn>
                  <a:cxn ang="0">
                    <a:pos x="179" y="63"/>
                  </a:cxn>
                  <a:cxn ang="0">
                    <a:pos x="179" y="79"/>
                  </a:cxn>
                  <a:cxn ang="0">
                    <a:pos x="178" y="95"/>
                  </a:cxn>
                  <a:cxn ang="0">
                    <a:pos x="175" y="114"/>
                  </a:cxn>
                  <a:cxn ang="0">
                    <a:pos x="171" y="134"/>
                  </a:cxn>
                  <a:cxn ang="0">
                    <a:pos x="167" y="153"/>
                  </a:cxn>
                  <a:cxn ang="0">
                    <a:pos x="160" y="173"/>
                  </a:cxn>
                  <a:cxn ang="0">
                    <a:pos x="153" y="191"/>
                  </a:cxn>
                  <a:cxn ang="0">
                    <a:pos x="144" y="210"/>
                  </a:cxn>
                  <a:cxn ang="0">
                    <a:pos x="135" y="229"/>
                  </a:cxn>
                  <a:cxn ang="0">
                    <a:pos x="126" y="246"/>
                  </a:cxn>
                  <a:cxn ang="0">
                    <a:pos x="116" y="262"/>
                  </a:cxn>
                  <a:cxn ang="0">
                    <a:pos x="104" y="277"/>
                  </a:cxn>
                  <a:cxn ang="0">
                    <a:pos x="94" y="290"/>
                  </a:cxn>
                  <a:cxn ang="0">
                    <a:pos x="82" y="302"/>
                  </a:cxn>
                  <a:cxn ang="0">
                    <a:pos x="72" y="311"/>
                  </a:cxn>
                  <a:cxn ang="0">
                    <a:pos x="62" y="318"/>
                  </a:cxn>
                  <a:cxn ang="0">
                    <a:pos x="53" y="323"/>
                  </a:cxn>
                  <a:cxn ang="0">
                    <a:pos x="43" y="326"/>
                  </a:cxn>
                  <a:cxn ang="0">
                    <a:pos x="34" y="326"/>
                  </a:cxn>
                  <a:cxn ang="0">
                    <a:pos x="26" y="324"/>
                  </a:cxn>
                  <a:cxn ang="0">
                    <a:pos x="18" y="319"/>
                  </a:cxn>
                  <a:cxn ang="0">
                    <a:pos x="12" y="313"/>
                  </a:cxn>
                  <a:cxn ang="0">
                    <a:pos x="8" y="305"/>
                  </a:cxn>
                  <a:cxn ang="0">
                    <a:pos x="5" y="294"/>
                  </a:cxn>
                  <a:cxn ang="0">
                    <a:pos x="2" y="280"/>
                  </a:cxn>
                  <a:cxn ang="0">
                    <a:pos x="0" y="266"/>
                  </a:cxn>
                  <a:cxn ang="0">
                    <a:pos x="0" y="249"/>
                  </a:cxn>
                  <a:cxn ang="0">
                    <a:pos x="0" y="231"/>
                  </a:cxn>
                  <a:cxn ang="0">
                    <a:pos x="5" y="214"/>
                  </a:cxn>
                  <a:cxn ang="0">
                    <a:pos x="8" y="195"/>
                  </a:cxn>
                  <a:cxn ang="0">
                    <a:pos x="12" y="175"/>
                  </a:cxn>
                  <a:cxn ang="0">
                    <a:pos x="20" y="154"/>
                  </a:cxn>
                  <a:cxn ang="0">
                    <a:pos x="26" y="135"/>
                  </a:cxn>
                  <a:cxn ang="0">
                    <a:pos x="34" y="114"/>
                  </a:cxn>
                  <a:cxn ang="0">
                    <a:pos x="41" y="95"/>
                  </a:cxn>
                  <a:cxn ang="0">
                    <a:pos x="52" y="78"/>
                  </a:cxn>
                  <a:cxn ang="0">
                    <a:pos x="61" y="60"/>
                  </a:cxn>
                  <a:cxn ang="0">
                    <a:pos x="72" y="48"/>
                  </a:cxn>
                  <a:cxn ang="0">
                    <a:pos x="81" y="33"/>
                  </a:cxn>
                  <a:cxn ang="0">
                    <a:pos x="93" y="23"/>
                  </a:cxn>
                  <a:cxn ang="0">
                    <a:pos x="104" y="13"/>
                  </a:cxn>
                  <a:cxn ang="0">
                    <a:pos x="114" y="7"/>
                  </a:cxn>
                  <a:cxn ang="0">
                    <a:pos x="126" y="1"/>
                  </a:cxn>
                  <a:cxn ang="0">
                    <a:pos x="135" y="0"/>
                  </a:cxn>
                  <a:cxn ang="0">
                    <a:pos x="144" y="0"/>
                  </a:cxn>
                  <a:cxn ang="0">
                    <a:pos x="151" y="3"/>
                  </a:cxn>
                  <a:cxn ang="0">
                    <a:pos x="152" y="1"/>
                  </a:cxn>
                </a:cxnLst>
                <a:rect l="0" t="0" r="r" b="b"/>
                <a:pathLst>
                  <a:path w="180" h="327">
                    <a:moveTo>
                      <a:pt x="152" y="1"/>
                    </a:moveTo>
                    <a:lnTo>
                      <a:pt x="158" y="8"/>
                    </a:lnTo>
                    <a:lnTo>
                      <a:pt x="164" y="14"/>
                    </a:lnTo>
                    <a:lnTo>
                      <a:pt x="170" y="24"/>
                    </a:lnTo>
                    <a:lnTo>
                      <a:pt x="175" y="34"/>
                    </a:lnTo>
                    <a:lnTo>
                      <a:pt x="178" y="48"/>
                    </a:lnTo>
                    <a:lnTo>
                      <a:pt x="179" y="63"/>
                    </a:lnTo>
                    <a:lnTo>
                      <a:pt x="179" y="79"/>
                    </a:lnTo>
                    <a:lnTo>
                      <a:pt x="178" y="95"/>
                    </a:lnTo>
                    <a:lnTo>
                      <a:pt x="175" y="114"/>
                    </a:lnTo>
                    <a:lnTo>
                      <a:pt x="171" y="134"/>
                    </a:lnTo>
                    <a:lnTo>
                      <a:pt x="167" y="153"/>
                    </a:lnTo>
                    <a:lnTo>
                      <a:pt x="160" y="173"/>
                    </a:lnTo>
                    <a:lnTo>
                      <a:pt x="153" y="191"/>
                    </a:lnTo>
                    <a:lnTo>
                      <a:pt x="144" y="210"/>
                    </a:lnTo>
                    <a:lnTo>
                      <a:pt x="135" y="229"/>
                    </a:lnTo>
                    <a:lnTo>
                      <a:pt x="126" y="246"/>
                    </a:lnTo>
                    <a:lnTo>
                      <a:pt x="116" y="262"/>
                    </a:lnTo>
                    <a:lnTo>
                      <a:pt x="104" y="277"/>
                    </a:lnTo>
                    <a:lnTo>
                      <a:pt x="94" y="290"/>
                    </a:lnTo>
                    <a:lnTo>
                      <a:pt x="82" y="302"/>
                    </a:lnTo>
                    <a:lnTo>
                      <a:pt x="72" y="311"/>
                    </a:lnTo>
                    <a:lnTo>
                      <a:pt x="62" y="318"/>
                    </a:lnTo>
                    <a:lnTo>
                      <a:pt x="53" y="323"/>
                    </a:lnTo>
                    <a:lnTo>
                      <a:pt x="43" y="326"/>
                    </a:lnTo>
                    <a:lnTo>
                      <a:pt x="34" y="326"/>
                    </a:lnTo>
                    <a:lnTo>
                      <a:pt x="26" y="324"/>
                    </a:lnTo>
                    <a:lnTo>
                      <a:pt x="18" y="319"/>
                    </a:lnTo>
                    <a:lnTo>
                      <a:pt x="12" y="313"/>
                    </a:lnTo>
                    <a:lnTo>
                      <a:pt x="8" y="305"/>
                    </a:lnTo>
                    <a:lnTo>
                      <a:pt x="5" y="294"/>
                    </a:lnTo>
                    <a:lnTo>
                      <a:pt x="2" y="280"/>
                    </a:lnTo>
                    <a:lnTo>
                      <a:pt x="0" y="266"/>
                    </a:lnTo>
                    <a:lnTo>
                      <a:pt x="0" y="249"/>
                    </a:lnTo>
                    <a:lnTo>
                      <a:pt x="0" y="231"/>
                    </a:lnTo>
                    <a:lnTo>
                      <a:pt x="5" y="214"/>
                    </a:lnTo>
                    <a:lnTo>
                      <a:pt x="8" y="195"/>
                    </a:lnTo>
                    <a:lnTo>
                      <a:pt x="12" y="175"/>
                    </a:lnTo>
                    <a:lnTo>
                      <a:pt x="20" y="154"/>
                    </a:lnTo>
                    <a:lnTo>
                      <a:pt x="26" y="135"/>
                    </a:lnTo>
                    <a:lnTo>
                      <a:pt x="34" y="114"/>
                    </a:lnTo>
                    <a:lnTo>
                      <a:pt x="41" y="95"/>
                    </a:lnTo>
                    <a:lnTo>
                      <a:pt x="52" y="78"/>
                    </a:lnTo>
                    <a:lnTo>
                      <a:pt x="61" y="60"/>
                    </a:lnTo>
                    <a:lnTo>
                      <a:pt x="72" y="48"/>
                    </a:lnTo>
                    <a:lnTo>
                      <a:pt x="81" y="33"/>
                    </a:lnTo>
                    <a:lnTo>
                      <a:pt x="93" y="23"/>
                    </a:lnTo>
                    <a:lnTo>
                      <a:pt x="104" y="13"/>
                    </a:lnTo>
                    <a:lnTo>
                      <a:pt x="114" y="7"/>
                    </a:lnTo>
                    <a:lnTo>
                      <a:pt x="126" y="1"/>
                    </a:lnTo>
                    <a:lnTo>
                      <a:pt x="135" y="0"/>
                    </a:lnTo>
                    <a:lnTo>
                      <a:pt x="144" y="0"/>
                    </a:lnTo>
                    <a:lnTo>
                      <a:pt x="151" y="3"/>
                    </a:lnTo>
                    <a:lnTo>
                      <a:pt x="152" y="1"/>
                    </a:lnTo>
                  </a:path>
                </a:pathLst>
              </a:custGeom>
              <a:solidFill>
                <a:srgbClr val="80C0E0"/>
              </a:solidFill>
              <a:ln w="12700" cap="rnd" cmpd="sng">
                <a:solidFill>
                  <a:srgbClr val="80C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12" name="Freeform 164"/>
              <p:cNvSpPr>
                <a:spLocks/>
              </p:cNvSpPr>
              <p:nvPr/>
            </p:nvSpPr>
            <p:spPr bwMode="auto">
              <a:xfrm>
                <a:off x="1545" y="1450"/>
                <a:ext cx="155" cy="304"/>
              </a:xfrm>
              <a:custGeom>
                <a:avLst/>
                <a:gdLst/>
                <a:ahLst/>
                <a:cxnLst>
                  <a:cxn ang="0">
                    <a:pos x="141" y="2"/>
                  </a:cxn>
                  <a:cxn ang="0">
                    <a:pos x="146" y="8"/>
                  </a:cxn>
                  <a:cxn ang="0">
                    <a:pos x="152" y="14"/>
                  </a:cxn>
                  <a:cxn ang="0">
                    <a:pos x="158" y="23"/>
                  </a:cxn>
                  <a:cxn ang="0">
                    <a:pos x="162" y="34"/>
                  </a:cxn>
                  <a:cxn ang="0">
                    <a:pos x="165" y="46"/>
                  </a:cxn>
                  <a:cxn ang="0">
                    <a:pos x="167" y="59"/>
                  </a:cxn>
                  <a:cxn ang="0">
                    <a:pos x="167" y="75"/>
                  </a:cxn>
                  <a:cxn ang="0">
                    <a:pos x="166" y="90"/>
                  </a:cxn>
                  <a:cxn ang="0">
                    <a:pos x="164" y="106"/>
                  </a:cxn>
                  <a:cxn ang="0">
                    <a:pos x="159" y="125"/>
                  </a:cxn>
                  <a:cxn ang="0">
                    <a:pos x="155" y="143"/>
                  </a:cxn>
                  <a:cxn ang="0">
                    <a:pos x="150" y="160"/>
                  </a:cxn>
                  <a:cxn ang="0">
                    <a:pos x="142" y="178"/>
                  </a:cxn>
                  <a:cxn ang="0">
                    <a:pos x="134" y="196"/>
                  </a:cxn>
                  <a:cxn ang="0">
                    <a:pos x="126" y="213"/>
                  </a:cxn>
                  <a:cxn ang="0">
                    <a:pos x="117" y="229"/>
                  </a:cxn>
                  <a:cxn ang="0">
                    <a:pos x="106" y="244"/>
                  </a:cxn>
                  <a:cxn ang="0">
                    <a:pos x="97" y="257"/>
                  </a:cxn>
                  <a:cxn ang="0">
                    <a:pos x="87" y="270"/>
                  </a:cxn>
                  <a:cxn ang="0">
                    <a:pos x="77" y="280"/>
                  </a:cxn>
                  <a:cxn ang="0">
                    <a:pos x="67" y="288"/>
                  </a:cxn>
                  <a:cxn ang="0">
                    <a:pos x="58" y="296"/>
                  </a:cxn>
                  <a:cxn ang="0">
                    <a:pos x="48" y="299"/>
                  </a:cxn>
                  <a:cxn ang="0">
                    <a:pos x="38" y="303"/>
                  </a:cxn>
                  <a:cxn ang="0">
                    <a:pos x="32" y="303"/>
                  </a:cxn>
                  <a:cxn ang="0">
                    <a:pos x="26" y="300"/>
                  </a:cxn>
                  <a:cxn ang="0">
                    <a:pos x="18" y="297"/>
                  </a:cxn>
                  <a:cxn ang="0">
                    <a:pos x="12" y="291"/>
                  </a:cxn>
                  <a:cxn ang="0">
                    <a:pos x="6" y="282"/>
                  </a:cxn>
                  <a:cxn ang="0">
                    <a:pos x="4" y="273"/>
                  </a:cxn>
                  <a:cxn ang="0">
                    <a:pos x="3" y="260"/>
                  </a:cxn>
                  <a:cxn ang="0">
                    <a:pos x="0" y="248"/>
                  </a:cxn>
                  <a:cxn ang="0">
                    <a:pos x="0" y="231"/>
                  </a:cxn>
                  <a:cxn ang="0">
                    <a:pos x="1" y="216"/>
                  </a:cxn>
                  <a:cxn ang="0">
                    <a:pos x="4" y="198"/>
                  </a:cxn>
                  <a:cxn ang="0">
                    <a:pos x="6" y="180"/>
                  </a:cxn>
                  <a:cxn ang="0">
                    <a:pos x="10" y="162"/>
                  </a:cxn>
                  <a:cxn ang="0">
                    <a:pos x="16" y="143"/>
                  </a:cxn>
                  <a:cxn ang="0">
                    <a:pos x="23" y="125"/>
                  </a:cxn>
                  <a:cxn ang="0">
                    <a:pos x="30" y="105"/>
                  </a:cxn>
                  <a:cxn ang="0">
                    <a:pos x="38" y="89"/>
                  </a:cxn>
                  <a:cxn ang="0">
                    <a:pos x="47" y="72"/>
                  </a:cxn>
                  <a:cxn ang="0">
                    <a:pos x="56" y="57"/>
                  </a:cxn>
                  <a:cxn ang="0">
                    <a:pos x="65" y="43"/>
                  </a:cxn>
                  <a:cxn ang="0">
                    <a:pos x="76" y="31"/>
                  </a:cxn>
                  <a:cxn ang="0">
                    <a:pos x="86" y="21"/>
                  </a:cxn>
                  <a:cxn ang="0">
                    <a:pos x="96" y="13"/>
                  </a:cxn>
                  <a:cxn ang="0">
                    <a:pos x="106" y="6"/>
                  </a:cxn>
                  <a:cxn ang="0">
                    <a:pos x="115" y="2"/>
                  </a:cxn>
                  <a:cxn ang="0">
                    <a:pos x="124" y="0"/>
                  </a:cxn>
                  <a:cxn ang="0">
                    <a:pos x="133" y="1"/>
                  </a:cxn>
                  <a:cxn ang="0">
                    <a:pos x="140" y="3"/>
                  </a:cxn>
                  <a:cxn ang="0">
                    <a:pos x="141" y="2"/>
                  </a:cxn>
                </a:cxnLst>
                <a:rect l="0" t="0" r="r" b="b"/>
                <a:pathLst>
                  <a:path w="168" h="304">
                    <a:moveTo>
                      <a:pt x="141" y="2"/>
                    </a:moveTo>
                    <a:lnTo>
                      <a:pt x="146" y="8"/>
                    </a:lnTo>
                    <a:lnTo>
                      <a:pt x="152" y="14"/>
                    </a:lnTo>
                    <a:lnTo>
                      <a:pt x="158" y="23"/>
                    </a:lnTo>
                    <a:lnTo>
                      <a:pt x="162" y="34"/>
                    </a:lnTo>
                    <a:lnTo>
                      <a:pt x="165" y="46"/>
                    </a:lnTo>
                    <a:lnTo>
                      <a:pt x="167" y="59"/>
                    </a:lnTo>
                    <a:lnTo>
                      <a:pt x="167" y="75"/>
                    </a:lnTo>
                    <a:lnTo>
                      <a:pt x="166" y="90"/>
                    </a:lnTo>
                    <a:lnTo>
                      <a:pt x="164" y="106"/>
                    </a:lnTo>
                    <a:lnTo>
                      <a:pt x="159" y="125"/>
                    </a:lnTo>
                    <a:lnTo>
                      <a:pt x="155" y="143"/>
                    </a:lnTo>
                    <a:lnTo>
                      <a:pt x="150" y="160"/>
                    </a:lnTo>
                    <a:lnTo>
                      <a:pt x="142" y="178"/>
                    </a:lnTo>
                    <a:lnTo>
                      <a:pt x="134" y="196"/>
                    </a:lnTo>
                    <a:lnTo>
                      <a:pt x="126" y="213"/>
                    </a:lnTo>
                    <a:lnTo>
                      <a:pt x="117" y="229"/>
                    </a:lnTo>
                    <a:lnTo>
                      <a:pt x="106" y="244"/>
                    </a:lnTo>
                    <a:lnTo>
                      <a:pt x="97" y="257"/>
                    </a:lnTo>
                    <a:lnTo>
                      <a:pt x="87" y="270"/>
                    </a:lnTo>
                    <a:lnTo>
                      <a:pt x="77" y="280"/>
                    </a:lnTo>
                    <a:lnTo>
                      <a:pt x="67" y="288"/>
                    </a:lnTo>
                    <a:lnTo>
                      <a:pt x="58" y="296"/>
                    </a:lnTo>
                    <a:lnTo>
                      <a:pt x="48" y="299"/>
                    </a:lnTo>
                    <a:lnTo>
                      <a:pt x="38" y="303"/>
                    </a:lnTo>
                    <a:lnTo>
                      <a:pt x="32" y="303"/>
                    </a:lnTo>
                    <a:lnTo>
                      <a:pt x="26" y="300"/>
                    </a:lnTo>
                    <a:lnTo>
                      <a:pt x="18" y="297"/>
                    </a:lnTo>
                    <a:lnTo>
                      <a:pt x="12" y="291"/>
                    </a:lnTo>
                    <a:lnTo>
                      <a:pt x="6" y="282"/>
                    </a:lnTo>
                    <a:lnTo>
                      <a:pt x="4" y="273"/>
                    </a:lnTo>
                    <a:lnTo>
                      <a:pt x="3" y="260"/>
                    </a:lnTo>
                    <a:lnTo>
                      <a:pt x="0" y="248"/>
                    </a:lnTo>
                    <a:lnTo>
                      <a:pt x="0" y="231"/>
                    </a:lnTo>
                    <a:lnTo>
                      <a:pt x="1" y="216"/>
                    </a:lnTo>
                    <a:lnTo>
                      <a:pt x="4" y="198"/>
                    </a:lnTo>
                    <a:lnTo>
                      <a:pt x="6" y="180"/>
                    </a:lnTo>
                    <a:lnTo>
                      <a:pt x="10" y="162"/>
                    </a:lnTo>
                    <a:lnTo>
                      <a:pt x="16" y="143"/>
                    </a:lnTo>
                    <a:lnTo>
                      <a:pt x="23" y="125"/>
                    </a:lnTo>
                    <a:lnTo>
                      <a:pt x="30" y="105"/>
                    </a:lnTo>
                    <a:lnTo>
                      <a:pt x="38" y="89"/>
                    </a:lnTo>
                    <a:lnTo>
                      <a:pt x="47" y="72"/>
                    </a:lnTo>
                    <a:lnTo>
                      <a:pt x="56" y="57"/>
                    </a:lnTo>
                    <a:lnTo>
                      <a:pt x="65" y="43"/>
                    </a:lnTo>
                    <a:lnTo>
                      <a:pt x="76" y="31"/>
                    </a:lnTo>
                    <a:lnTo>
                      <a:pt x="86" y="21"/>
                    </a:lnTo>
                    <a:lnTo>
                      <a:pt x="96" y="13"/>
                    </a:lnTo>
                    <a:lnTo>
                      <a:pt x="106" y="6"/>
                    </a:lnTo>
                    <a:lnTo>
                      <a:pt x="115" y="2"/>
                    </a:lnTo>
                    <a:lnTo>
                      <a:pt x="124" y="0"/>
                    </a:lnTo>
                    <a:lnTo>
                      <a:pt x="133" y="1"/>
                    </a:lnTo>
                    <a:lnTo>
                      <a:pt x="140" y="3"/>
                    </a:lnTo>
                    <a:lnTo>
                      <a:pt x="141" y="2"/>
                    </a:lnTo>
                  </a:path>
                </a:pathLst>
              </a:custGeom>
              <a:solidFill>
                <a:srgbClr val="A0C0E0"/>
              </a:solidFill>
              <a:ln w="12700" cap="rnd" cmpd="sng">
                <a:solidFill>
                  <a:srgbClr val="A0C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13" name="Freeform 165"/>
              <p:cNvSpPr>
                <a:spLocks/>
              </p:cNvSpPr>
              <p:nvPr/>
            </p:nvSpPr>
            <p:spPr bwMode="auto">
              <a:xfrm>
                <a:off x="1547" y="1465"/>
                <a:ext cx="143" cy="280"/>
              </a:xfrm>
              <a:custGeom>
                <a:avLst/>
                <a:gdLst/>
                <a:ahLst/>
                <a:cxnLst>
                  <a:cxn ang="0">
                    <a:pos x="127" y="2"/>
                  </a:cxn>
                  <a:cxn ang="0">
                    <a:pos x="135" y="8"/>
                  </a:cxn>
                  <a:cxn ang="0">
                    <a:pos x="140" y="12"/>
                  </a:cxn>
                  <a:cxn ang="0">
                    <a:pos x="144" y="21"/>
                  </a:cxn>
                  <a:cxn ang="0">
                    <a:pos x="149" y="31"/>
                  </a:cxn>
                  <a:cxn ang="0">
                    <a:pos x="152" y="42"/>
                  </a:cxn>
                  <a:cxn ang="0">
                    <a:pos x="153" y="55"/>
                  </a:cxn>
                  <a:cxn ang="0">
                    <a:pos x="153" y="69"/>
                  </a:cxn>
                  <a:cxn ang="0">
                    <a:pos x="150" y="83"/>
                  </a:cxn>
                  <a:cxn ang="0">
                    <a:pos x="149" y="98"/>
                  </a:cxn>
                  <a:cxn ang="0">
                    <a:pos x="147" y="115"/>
                  </a:cxn>
                  <a:cxn ang="0">
                    <a:pos x="141" y="132"/>
                  </a:cxn>
                  <a:cxn ang="0">
                    <a:pos x="138" y="148"/>
                  </a:cxn>
                  <a:cxn ang="0">
                    <a:pos x="131" y="165"/>
                  </a:cxn>
                  <a:cxn ang="0">
                    <a:pos x="123" y="180"/>
                  </a:cxn>
                  <a:cxn ang="0">
                    <a:pos x="115" y="196"/>
                  </a:cxn>
                  <a:cxn ang="0">
                    <a:pos x="106" y="210"/>
                  </a:cxn>
                  <a:cxn ang="0">
                    <a:pos x="97" y="225"/>
                  </a:cxn>
                  <a:cxn ang="0">
                    <a:pos x="89" y="237"/>
                  </a:cxn>
                  <a:cxn ang="0">
                    <a:pos x="79" y="248"/>
                  </a:cxn>
                  <a:cxn ang="0">
                    <a:pos x="70" y="257"/>
                  </a:cxn>
                  <a:cxn ang="0">
                    <a:pos x="61" y="265"/>
                  </a:cxn>
                  <a:cxn ang="0">
                    <a:pos x="52" y="272"/>
                  </a:cxn>
                  <a:cxn ang="0">
                    <a:pos x="44" y="276"/>
                  </a:cxn>
                  <a:cxn ang="0">
                    <a:pos x="35" y="279"/>
                  </a:cxn>
                  <a:cxn ang="0">
                    <a:pos x="27" y="278"/>
                  </a:cxn>
                  <a:cxn ang="0">
                    <a:pos x="21" y="276"/>
                  </a:cxn>
                  <a:cxn ang="0">
                    <a:pos x="15" y="273"/>
                  </a:cxn>
                  <a:cxn ang="0">
                    <a:pos x="10" y="267"/>
                  </a:cxn>
                  <a:cxn ang="0">
                    <a:pos x="6" y="260"/>
                  </a:cxn>
                  <a:cxn ang="0">
                    <a:pos x="1" y="250"/>
                  </a:cxn>
                  <a:cxn ang="0">
                    <a:pos x="1" y="239"/>
                  </a:cxn>
                  <a:cxn ang="0">
                    <a:pos x="0" y="226"/>
                  </a:cxn>
                  <a:cxn ang="0">
                    <a:pos x="0" y="213"/>
                  </a:cxn>
                  <a:cxn ang="0">
                    <a:pos x="0" y="197"/>
                  </a:cxn>
                  <a:cxn ang="0">
                    <a:pos x="3" y="181"/>
                  </a:cxn>
                  <a:cxn ang="0">
                    <a:pos x="4" y="165"/>
                  </a:cxn>
                  <a:cxn ang="0">
                    <a:pos x="9" y="148"/>
                  </a:cxn>
                  <a:cxn ang="0">
                    <a:pos x="13" y="130"/>
                  </a:cxn>
                  <a:cxn ang="0">
                    <a:pos x="20" y="114"/>
                  </a:cxn>
                  <a:cxn ang="0">
                    <a:pos x="27" y="97"/>
                  </a:cxn>
                  <a:cxn ang="0">
                    <a:pos x="33" y="81"/>
                  </a:cxn>
                  <a:cxn ang="0">
                    <a:pos x="42" y="66"/>
                  </a:cxn>
                  <a:cxn ang="0">
                    <a:pos x="50" y="50"/>
                  </a:cxn>
                  <a:cxn ang="0">
                    <a:pos x="59" y="38"/>
                  </a:cxn>
                  <a:cxn ang="0">
                    <a:pos x="67" y="27"/>
                  </a:cxn>
                  <a:cxn ang="0">
                    <a:pos x="76" y="19"/>
                  </a:cxn>
                  <a:cxn ang="0">
                    <a:pos x="86" y="11"/>
                  </a:cxn>
                  <a:cxn ang="0">
                    <a:pos x="96" y="4"/>
                  </a:cxn>
                  <a:cxn ang="0">
                    <a:pos x="105" y="2"/>
                  </a:cxn>
                  <a:cxn ang="0">
                    <a:pos x="112" y="0"/>
                  </a:cxn>
                  <a:cxn ang="0">
                    <a:pos x="121" y="0"/>
                  </a:cxn>
                  <a:cxn ang="0">
                    <a:pos x="126" y="3"/>
                  </a:cxn>
                  <a:cxn ang="0">
                    <a:pos x="127" y="2"/>
                  </a:cxn>
                </a:cxnLst>
                <a:rect l="0" t="0" r="r" b="b"/>
                <a:pathLst>
                  <a:path w="154" h="280">
                    <a:moveTo>
                      <a:pt x="127" y="2"/>
                    </a:moveTo>
                    <a:lnTo>
                      <a:pt x="135" y="8"/>
                    </a:lnTo>
                    <a:lnTo>
                      <a:pt x="140" y="12"/>
                    </a:lnTo>
                    <a:lnTo>
                      <a:pt x="144" y="21"/>
                    </a:lnTo>
                    <a:lnTo>
                      <a:pt x="149" y="31"/>
                    </a:lnTo>
                    <a:lnTo>
                      <a:pt x="152" y="42"/>
                    </a:lnTo>
                    <a:lnTo>
                      <a:pt x="153" y="55"/>
                    </a:lnTo>
                    <a:lnTo>
                      <a:pt x="153" y="69"/>
                    </a:lnTo>
                    <a:lnTo>
                      <a:pt x="150" y="83"/>
                    </a:lnTo>
                    <a:lnTo>
                      <a:pt x="149" y="98"/>
                    </a:lnTo>
                    <a:lnTo>
                      <a:pt x="147" y="115"/>
                    </a:lnTo>
                    <a:lnTo>
                      <a:pt x="141" y="132"/>
                    </a:lnTo>
                    <a:lnTo>
                      <a:pt x="138" y="148"/>
                    </a:lnTo>
                    <a:lnTo>
                      <a:pt x="131" y="165"/>
                    </a:lnTo>
                    <a:lnTo>
                      <a:pt x="123" y="180"/>
                    </a:lnTo>
                    <a:lnTo>
                      <a:pt x="115" y="196"/>
                    </a:lnTo>
                    <a:lnTo>
                      <a:pt x="106" y="210"/>
                    </a:lnTo>
                    <a:lnTo>
                      <a:pt x="97" y="225"/>
                    </a:lnTo>
                    <a:lnTo>
                      <a:pt x="89" y="237"/>
                    </a:lnTo>
                    <a:lnTo>
                      <a:pt x="79" y="248"/>
                    </a:lnTo>
                    <a:lnTo>
                      <a:pt x="70" y="257"/>
                    </a:lnTo>
                    <a:lnTo>
                      <a:pt x="61" y="265"/>
                    </a:lnTo>
                    <a:lnTo>
                      <a:pt x="52" y="272"/>
                    </a:lnTo>
                    <a:lnTo>
                      <a:pt x="44" y="276"/>
                    </a:lnTo>
                    <a:lnTo>
                      <a:pt x="35" y="279"/>
                    </a:lnTo>
                    <a:lnTo>
                      <a:pt x="27" y="278"/>
                    </a:lnTo>
                    <a:lnTo>
                      <a:pt x="21" y="276"/>
                    </a:lnTo>
                    <a:lnTo>
                      <a:pt x="15" y="273"/>
                    </a:lnTo>
                    <a:lnTo>
                      <a:pt x="10" y="267"/>
                    </a:lnTo>
                    <a:lnTo>
                      <a:pt x="6" y="260"/>
                    </a:lnTo>
                    <a:lnTo>
                      <a:pt x="1" y="250"/>
                    </a:lnTo>
                    <a:lnTo>
                      <a:pt x="1" y="239"/>
                    </a:lnTo>
                    <a:lnTo>
                      <a:pt x="0" y="226"/>
                    </a:lnTo>
                    <a:lnTo>
                      <a:pt x="0" y="213"/>
                    </a:lnTo>
                    <a:lnTo>
                      <a:pt x="0" y="197"/>
                    </a:lnTo>
                    <a:lnTo>
                      <a:pt x="3" y="181"/>
                    </a:lnTo>
                    <a:lnTo>
                      <a:pt x="4" y="165"/>
                    </a:lnTo>
                    <a:lnTo>
                      <a:pt x="9" y="148"/>
                    </a:lnTo>
                    <a:lnTo>
                      <a:pt x="13" y="130"/>
                    </a:lnTo>
                    <a:lnTo>
                      <a:pt x="20" y="114"/>
                    </a:lnTo>
                    <a:lnTo>
                      <a:pt x="27" y="97"/>
                    </a:lnTo>
                    <a:lnTo>
                      <a:pt x="33" y="81"/>
                    </a:lnTo>
                    <a:lnTo>
                      <a:pt x="42" y="66"/>
                    </a:lnTo>
                    <a:lnTo>
                      <a:pt x="50" y="50"/>
                    </a:lnTo>
                    <a:lnTo>
                      <a:pt x="59" y="38"/>
                    </a:lnTo>
                    <a:lnTo>
                      <a:pt x="67" y="27"/>
                    </a:lnTo>
                    <a:lnTo>
                      <a:pt x="76" y="19"/>
                    </a:lnTo>
                    <a:lnTo>
                      <a:pt x="86" y="11"/>
                    </a:lnTo>
                    <a:lnTo>
                      <a:pt x="96" y="4"/>
                    </a:lnTo>
                    <a:lnTo>
                      <a:pt x="105" y="2"/>
                    </a:lnTo>
                    <a:lnTo>
                      <a:pt x="112" y="0"/>
                    </a:lnTo>
                    <a:lnTo>
                      <a:pt x="121" y="0"/>
                    </a:lnTo>
                    <a:lnTo>
                      <a:pt x="126" y="3"/>
                    </a:lnTo>
                    <a:lnTo>
                      <a:pt x="127" y="2"/>
                    </a:lnTo>
                  </a:path>
                </a:pathLst>
              </a:custGeom>
              <a:solidFill>
                <a:srgbClr val="A0C0E0"/>
              </a:solidFill>
              <a:ln w="12700" cap="rnd" cmpd="sng">
                <a:solidFill>
                  <a:srgbClr val="A0C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14" name="Freeform 166"/>
              <p:cNvSpPr>
                <a:spLocks/>
              </p:cNvSpPr>
              <p:nvPr/>
            </p:nvSpPr>
            <p:spPr bwMode="auto">
              <a:xfrm>
                <a:off x="1548" y="1479"/>
                <a:ext cx="132" cy="257"/>
              </a:xfrm>
              <a:custGeom>
                <a:avLst/>
                <a:gdLst/>
                <a:ahLst/>
                <a:cxnLst>
                  <a:cxn ang="0">
                    <a:pos x="117" y="3"/>
                  </a:cxn>
                  <a:cxn ang="0">
                    <a:pos x="123" y="7"/>
                  </a:cxn>
                  <a:cxn ang="0">
                    <a:pos x="128" y="13"/>
                  </a:cxn>
                  <a:cxn ang="0">
                    <a:pos x="134" y="21"/>
                  </a:cxn>
                  <a:cxn ang="0">
                    <a:pos x="137" y="29"/>
                  </a:cxn>
                  <a:cxn ang="0">
                    <a:pos x="140" y="40"/>
                  </a:cxn>
                  <a:cxn ang="0">
                    <a:pos x="142" y="52"/>
                  </a:cxn>
                  <a:cxn ang="0">
                    <a:pos x="142" y="65"/>
                  </a:cxn>
                  <a:cxn ang="0">
                    <a:pos x="140" y="78"/>
                  </a:cxn>
                  <a:cxn ang="0">
                    <a:pos x="139" y="92"/>
                  </a:cxn>
                  <a:cxn ang="0">
                    <a:pos x="135" y="107"/>
                  </a:cxn>
                  <a:cxn ang="0">
                    <a:pos x="131" y="123"/>
                  </a:cxn>
                  <a:cxn ang="0">
                    <a:pos x="126" y="137"/>
                  </a:cxn>
                  <a:cxn ang="0">
                    <a:pos x="122" y="152"/>
                  </a:cxn>
                  <a:cxn ang="0">
                    <a:pos x="114" y="166"/>
                  </a:cxn>
                  <a:cxn ang="0">
                    <a:pos x="107" y="180"/>
                  </a:cxn>
                  <a:cxn ang="0">
                    <a:pos x="98" y="194"/>
                  </a:cxn>
                  <a:cxn ang="0">
                    <a:pos x="90" y="206"/>
                  </a:cxn>
                  <a:cxn ang="0">
                    <a:pos x="83" y="218"/>
                  </a:cxn>
                  <a:cxn ang="0">
                    <a:pos x="74" y="227"/>
                  </a:cxn>
                  <a:cxn ang="0">
                    <a:pos x="65" y="235"/>
                  </a:cxn>
                  <a:cxn ang="0">
                    <a:pos x="56" y="243"/>
                  </a:cxn>
                  <a:cxn ang="0">
                    <a:pos x="49" y="248"/>
                  </a:cxn>
                  <a:cxn ang="0">
                    <a:pos x="41" y="252"/>
                  </a:cxn>
                  <a:cxn ang="0">
                    <a:pos x="33" y="256"/>
                  </a:cxn>
                  <a:cxn ang="0">
                    <a:pos x="26" y="254"/>
                  </a:cxn>
                  <a:cxn ang="0">
                    <a:pos x="20" y="252"/>
                  </a:cxn>
                  <a:cxn ang="0">
                    <a:pos x="14" y="249"/>
                  </a:cxn>
                  <a:cxn ang="0">
                    <a:pos x="9" y="245"/>
                  </a:cxn>
                  <a:cxn ang="0">
                    <a:pos x="5" y="239"/>
                  </a:cxn>
                  <a:cxn ang="0">
                    <a:pos x="2" y="229"/>
                  </a:cxn>
                  <a:cxn ang="0">
                    <a:pos x="2" y="219"/>
                  </a:cxn>
                  <a:cxn ang="0">
                    <a:pos x="0" y="207"/>
                  </a:cxn>
                  <a:cxn ang="0">
                    <a:pos x="0" y="195"/>
                  </a:cxn>
                  <a:cxn ang="0">
                    <a:pos x="0" y="181"/>
                  </a:cxn>
                  <a:cxn ang="0">
                    <a:pos x="2" y="166"/>
                  </a:cxn>
                  <a:cxn ang="0">
                    <a:pos x="5" y="151"/>
                  </a:cxn>
                  <a:cxn ang="0">
                    <a:pos x="8" y="136"/>
                  </a:cxn>
                  <a:cxn ang="0">
                    <a:pos x="11" y="119"/>
                  </a:cxn>
                  <a:cxn ang="0">
                    <a:pos x="18" y="104"/>
                  </a:cxn>
                  <a:cxn ang="0">
                    <a:pos x="23" y="88"/>
                  </a:cxn>
                  <a:cxn ang="0">
                    <a:pos x="29" y="73"/>
                  </a:cxn>
                  <a:cxn ang="0">
                    <a:pos x="37" y="59"/>
                  </a:cxn>
                  <a:cxn ang="0">
                    <a:pos x="44" y="46"/>
                  </a:cxn>
                  <a:cxn ang="0">
                    <a:pos x="54" y="36"/>
                  </a:cxn>
                  <a:cxn ang="0">
                    <a:pos x="61" y="26"/>
                  </a:cxn>
                  <a:cxn ang="0">
                    <a:pos x="70" y="17"/>
                  </a:cxn>
                  <a:cxn ang="0">
                    <a:pos x="79" y="9"/>
                  </a:cxn>
                  <a:cxn ang="0">
                    <a:pos x="87" y="5"/>
                  </a:cxn>
                  <a:cxn ang="0">
                    <a:pos x="96" y="1"/>
                  </a:cxn>
                  <a:cxn ang="0">
                    <a:pos x="105" y="0"/>
                  </a:cxn>
                  <a:cxn ang="0">
                    <a:pos x="112" y="1"/>
                  </a:cxn>
                  <a:cxn ang="0">
                    <a:pos x="117" y="3"/>
                  </a:cxn>
                </a:cxnLst>
                <a:rect l="0" t="0" r="r" b="b"/>
                <a:pathLst>
                  <a:path w="143" h="257">
                    <a:moveTo>
                      <a:pt x="117" y="3"/>
                    </a:moveTo>
                    <a:lnTo>
                      <a:pt x="123" y="7"/>
                    </a:lnTo>
                    <a:lnTo>
                      <a:pt x="128" y="13"/>
                    </a:lnTo>
                    <a:lnTo>
                      <a:pt x="134" y="21"/>
                    </a:lnTo>
                    <a:lnTo>
                      <a:pt x="137" y="29"/>
                    </a:lnTo>
                    <a:lnTo>
                      <a:pt x="140" y="40"/>
                    </a:lnTo>
                    <a:lnTo>
                      <a:pt x="142" y="52"/>
                    </a:lnTo>
                    <a:lnTo>
                      <a:pt x="142" y="65"/>
                    </a:lnTo>
                    <a:lnTo>
                      <a:pt x="140" y="78"/>
                    </a:lnTo>
                    <a:lnTo>
                      <a:pt x="139" y="92"/>
                    </a:lnTo>
                    <a:lnTo>
                      <a:pt x="135" y="107"/>
                    </a:lnTo>
                    <a:lnTo>
                      <a:pt x="131" y="123"/>
                    </a:lnTo>
                    <a:lnTo>
                      <a:pt x="126" y="137"/>
                    </a:lnTo>
                    <a:lnTo>
                      <a:pt x="122" y="152"/>
                    </a:lnTo>
                    <a:lnTo>
                      <a:pt x="114" y="166"/>
                    </a:lnTo>
                    <a:lnTo>
                      <a:pt x="107" y="180"/>
                    </a:lnTo>
                    <a:lnTo>
                      <a:pt x="98" y="194"/>
                    </a:lnTo>
                    <a:lnTo>
                      <a:pt x="90" y="206"/>
                    </a:lnTo>
                    <a:lnTo>
                      <a:pt x="83" y="218"/>
                    </a:lnTo>
                    <a:lnTo>
                      <a:pt x="74" y="227"/>
                    </a:lnTo>
                    <a:lnTo>
                      <a:pt x="65" y="235"/>
                    </a:lnTo>
                    <a:lnTo>
                      <a:pt x="56" y="243"/>
                    </a:lnTo>
                    <a:lnTo>
                      <a:pt x="49" y="248"/>
                    </a:lnTo>
                    <a:lnTo>
                      <a:pt x="41" y="252"/>
                    </a:lnTo>
                    <a:lnTo>
                      <a:pt x="33" y="256"/>
                    </a:lnTo>
                    <a:lnTo>
                      <a:pt x="26" y="254"/>
                    </a:lnTo>
                    <a:lnTo>
                      <a:pt x="20" y="252"/>
                    </a:lnTo>
                    <a:lnTo>
                      <a:pt x="14" y="249"/>
                    </a:lnTo>
                    <a:lnTo>
                      <a:pt x="9" y="245"/>
                    </a:lnTo>
                    <a:lnTo>
                      <a:pt x="5" y="239"/>
                    </a:lnTo>
                    <a:lnTo>
                      <a:pt x="2" y="229"/>
                    </a:lnTo>
                    <a:lnTo>
                      <a:pt x="2" y="219"/>
                    </a:lnTo>
                    <a:lnTo>
                      <a:pt x="0" y="207"/>
                    </a:lnTo>
                    <a:lnTo>
                      <a:pt x="0" y="195"/>
                    </a:lnTo>
                    <a:lnTo>
                      <a:pt x="0" y="181"/>
                    </a:lnTo>
                    <a:lnTo>
                      <a:pt x="2" y="166"/>
                    </a:lnTo>
                    <a:lnTo>
                      <a:pt x="5" y="151"/>
                    </a:lnTo>
                    <a:lnTo>
                      <a:pt x="8" y="136"/>
                    </a:lnTo>
                    <a:lnTo>
                      <a:pt x="11" y="119"/>
                    </a:lnTo>
                    <a:lnTo>
                      <a:pt x="18" y="104"/>
                    </a:lnTo>
                    <a:lnTo>
                      <a:pt x="23" y="88"/>
                    </a:lnTo>
                    <a:lnTo>
                      <a:pt x="29" y="73"/>
                    </a:lnTo>
                    <a:lnTo>
                      <a:pt x="37" y="59"/>
                    </a:lnTo>
                    <a:lnTo>
                      <a:pt x="44" y="46"/>
                    </a:lnTo>
                    <a:lnTo>
                      <a:pt x="54" y="36"/>
                    </a:lnTo>
                    <a:lnTo>
                      <a:pt x="61" y="26"/>
                    </a:lnTo>
                    <a:lnTo>
                      <a:pt x="70" y="17"/>
                    </a:lnTo>
                    <a:lnTo>
                      <a:pt x="79" y="9"/>
                    </a:lnTo>
                    <a:lnTo>
                      <a:pt x="87" y="5"/>
                    </a:lnTo>
                    <a:lnTo>
                      <a:pt x="96" y="1"/>
                    </a:lnTo>
                    <a:lnTo>
                      <a:pt x="105" y="0"/>
                    </a:lnTo>
                    <a:lnTo>
                      <a:pt x="112" y="1"/>
                    </a:lnTo>
                    <a:lnTo>
                      <a:pt x="117" y="3"/>
                    </a:lnTo>
                  </a:path>
                </a:pathLst>
              </a:custGeom>
              <a:solidFill>
                <a:srgbClr val="C0C0E0"/>
              </a:solidFill>
              <a:ln w="12700" cap="rnd" cmpd="sng">
                <a:solidFill>
                  <a:srgbClr val="C0C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15" name="Freeform 167"/>
              <p:cNvSpPr>
                <a:spLocks/>
              </p:cNvSpPr>
              <p:nvPr/>
            </p:nvSpPr>
            <p:spPr bwMode="auto">
              <a:xfrm>
                <a:off x="1550" y="1494"/>
                <a:ext cx="120" cy="231"/>
              </a:xfrm>
              <a:custGeom>
                <a:avLst/>
                <a:gdLst/>
                <a:ahLst/>
                <a:cxnLst>
                  <a:cxn ang="0">
                    <a:pos x="105" y="2"/>
                  </a:cxn>
                  <a:cxn ang="0">
                    <a:pos x="112" y="6"/>
                  </a:cxn>
                  <a:cxn ang="0">
                    <a:pos x="115" y="11"/>
                  </a:cxn>
                  <a:cxn ang="0">
                    <a:pos x="120" y="19"/>
                  </a:cxn>
                  <a:cxn ang="0">
                    <a:pos x="124" y="28"/>
                  </a:cxn>
                  <a:cxn ang="0">
                    <a:pos x="127" y="37"/>
                  </a:cxn>
                  <a:cxn ang="0">
                    <a:pos x="129" y="48"/>
                  </a:cxn>
                  <a:cxn ang="0">
                    <a:pos x="128" y="60"/>
                  </a:cxn>
                  <a:cxn ang="0">
                    <a:pos x="128" y="70"/>
                  </a:cxn>
                  <a:cxn ang="0">
                    <a:pos x="127" y="84"/>
                  </a:cxn>
                  <a:cxn ang="0">
                    <a:pos x="123" y="97"/>
                  </a:cxn>
                  <a:cxn ang="0">
                    <a:pos x="120" y="110"/>
                  </a:cxn>
                  <a:cxn ang="0">
                    <a:pos x="115" y="125"/>
                  </a:cxn>
                  <a:cxn ang="0">
                    <a:pos x="110" y="138"/>
                  </a:cxn>
                  <a:cxn ang="0">
                    <a:pos x="104" y="151"/>
                  </a:cxn>
                  <a:cxn ang="0">
                    <a:pos x="97" y="164"/>
                  </a:cxn>
                  <a:cxn ang="0">
                    <a:pos x="89" y="175"/>
                  </a:cxn>
                  <a:cxn ang="0">
                    <a:pos x="82" y="187"/>
                  </a:cxn>
                  <a:cxn ang="0">
                    <a:pos x="74" y="196"/>
                  </a:cxn>
                  <a:cxn ang="0">
                    <a:pos x="68" y="206"/>
                  </a:cxn>
                  <a:cxn ang="0">
                    <a:pos x="59" y="213"/>
                  </a:cxn>
                  <a:cxn ang="0">
                    <a:pos x="50" y="220"/>
                  </a:cxn>
                  <a:cxn ang="0">
                    <a:pos x="44" y="225"/>
                  </a:cxn>
                  <a:cxn ang="0">
                    <a:pos x="36" y="228"/>
                  </a:cxn>
                  <a:cxn ang="0">
                    <a:pos x="30" y="230"/>
                  </a:cxn>
                  <a:cxn ang="0">
                    <a:pos x="24" y="230"/>
                  </a:cxn>
                  <a:cxn ang="0">
                    <a:pos x="18" y="228"/>
                  </a:cxn>
                  <a:cxn ang="0">
                    <a:pos x="12" y="226"/>
                  </a:cxn>
                  <a:cxn ang="0">
                    <a:pos x="8" y="220"/>
                  </a:cxn>
                  <a:cxn ang="0">
                    <a:pos x="4" y="215"/>
                  </a:cxn>
                  <a:cxn ang="0">
                    <a:pos x="1" y="207"/>
                  </a:cxn>
                  <a:cxn ang="0">
                    <a:pos x="0" y="197"/>
                  </a:cxn>
                  <a:cxn ang="0">
                    <a:pos x="0" y="188"/>
                  </a:cxn>
                  <a:cxn ang="0">
                    <a:pos x="0" y="175"/>
                  </a:cxn>
                  <a:cxn ang="0">
                    <a:pos x="0" y="163"/>
                  </a:cxn>
                  <a:cxn ang="0">
                    <a:pos x="0" y="149"/>
                  </a:cxn>
                  <a:cxn ang="0">
                    <a:pos x="3" y="136"/>
                  </a:cxn>
                  <a:cxn ang="0">
                    <a:pos x="6" y="122"/>
                  </a:cxn>
                  <a:cxn ang="0">
                    <a:pos x="10" y="108"/>
                  </a:cxn>
                  <a:cxn ang="0">
                    <a:pos x="15" y="93"/>
                  </a:cxn>
                  <a:cxn ang="0">
                    <a:pos x="20" y="78"/>
                  </a:cxn>
                  <a:cxn ang="0">
                    <a:pos x="26" y="66"/>
                  </a:cxn>
                  <a:cxn ang="0">
                    <a:pos x="32" y="53"/>
                  </a:cxn>
                  <a:cxn ang="0">
                    <a:pos x="40" y="40"/>
                  </a:cxn>
                  <a:cxn ang="0">
                    <a:pos x="48" y="30"/>
                  </a:cxn>
                  <a:cxn ang="0">
                    <a:pos x="56" y="21"/>
                  </a:cxn>
                  <a:cxn ang="0">
                    <a:pos x="62" y="14"/>
                  </a:cxn>
                  <a:cxn ang="0">
                    <a:pos x="71" y="8"/>
                  </a:cxn>
                  <a:cxn ang="0">
                    <a:pos x="79" y="3"/>
                  </a:cxn>
                  <a:cxn ang="0">
                    <a:pos x="86" y="0"/>
                  </a:cxn>
                  <a:cxn ang="0">
                    <a:pos x="94" y="0"/>
                  </a:cxn>
                  <a:cxn ang="0">
                    <a:pos x="100" y="0"/>
                  </a:cxn>
                  <a:cxn ang="0">
                    <a:pos x="105" y="2"/>
                  </a:cxn>
                </a:cxnLst>
                <a:rect l="0" t="0" r="r" b="b"/>
                <a:pathLst>
                  <a:path w="130" h="231">
                    <a:moveTo>
                      <a:pt x="105" y="2"/>
                    </a:moveTo>
                    <a:lnTo>
                      <a:pt x="112" y="6"/>
                    </a:lnTo>
                    <a:lnTo>
                      <a:pt x="115" y="11"/>
                    </a:lnTo>
                    <a:lnTo>
                      <a:pt x="120" y="19"/>
                    </a:lnTo>
                    <a:lnTo>
                      <a:pt x="124" y="28"/>
                    </a:lnTo>
                    <a:lnTo>
                      <a:pt x="127" y="37"/>
                    </a:lnTo>
                    <a:lnTo>
                      <a:pt x="129" y="48"/>
                    </a:lnTo>
                    <a:lnTo>
                      <a:pt x="128" y="60"/>
                    </a:lnTo>
                    <a:lnTo>
                      <a:pt x="128" y="70"/>
                    </a:lnTo>
                    <a:lnTo>
                      <a:pt x="127" y="84"/>
                    </a:lnTo>
                    <a:lnTo>
                      <a:pt x="123" y="97"/>
                    </a:lnTo>
                    <a:lnTo>
                      <a:pt x="120" y="110"/>
                    </a:lnTo>
                    <a:lnTo>
                      <a:pt x="115" y="125"/>
                    </a:lnTo>
                    <a:lnTo>
                      <a:pt x="110" y="138"/>
                    </a:lnTo>
                    <a:lnTo>
                      <a:pt x="104" y="151"/>
                    </a:lnTo>
                    <a:lnTo>
                      <a:pt x="97" y="164"/>
                    </a:lnTo>
                    <a:lnTo>
                      <a:pt x="89" y="175"/>
                    </a:lnTo>
                    <a:lnTo>
                      <a:pt x="82" y="187"/>
                    </a:lnTo>
                    <a:lnTo>
                      <a:pt x="74" y="196"/>
                    </a:lnTo>
                    <a:lnTo>
                      <a:pt x="68" y="206"/>
                    </a:lnTo>
                    <a:lnTo>
                      <a:pt x="59" y="213"/>
                    </a:lnTo>
                    <a:lnTo>
                      <a:pt x="50" y="220"/>
                    </a:lnTo>
                    <a:lnTo>
                      <a:pt x="44" y="225"/>
                    </a:lnTo>
                    <a:lnTo>
                      <a:pt x="36" y="228"/>
                    </a:lnTo>
                    <a:lnTo>
                      <a:pt x="30" y="230"/>
                    </a:lnTo>
                    <a:lnTo>
                      <a:pt x="24" y="230"/>
                    </a:lnTo>
                    <a:lnTo>
                      <a:pt x="18" y="228"/>
                    </a:lnTo>
                    <a:lnTo>
                      <a:pt x="12" y="226"/>
                    </a:lnTo>
                    <a:lnTo>
                      <a:pt x="8" y="220"/>
                    </a:lnTo>
                    <a:lnTo>
                      <a:pt x="4" y="215"/>
                    </a:lnTo>
                    <a:lnTo>
                      <a:pt x="1" y="207"/>
                    </a:lnTo>
                    <a:lnTo>
                      <a:pt x="0" y="197"/>
                    </a:lnTo>
                    <a:lnTo>
                      <a:pt x="0" y="188"/>
                    </a:lnTo>
                    <a:lnTo>
                      <a:pt x="0" y="175"/>
                    </a:lnTo>
                    <a:lnTo>
                      <a:pt x="0" y="163"/>
                    </a:lnTo>
                    <a:lnTo>
                      <a:pt x="0" y="149"/>
                    </a:lnTo>
                    <a:lnTo>
                      <a:pt x="3" y="136"/>
                    </a:lnTo>
                    <a:lnTo>
                      <a:pt x="6" y="122"/>
                    </a:lnTo>
                    <a:lnTo>
                      <a:pt x="10" y="108"/>
                    </a:lnTo>
                    <a:lnTo>
                      <a:pt x="15" y="93"/>
                    </a:lnTo>
                    <a:lnTo>
                      <a:pt x="20" y="78"/>
                    </a:lnTo>
                    <a:lnTo>
                      <a:pt x="26" y="66"/>
                    </a:lnTo>
                    <a:lnTo>
                      <a:pt x="32" y="53"/>
                    </a:lnTo>
                    <a:lnTo>
                      <a:pt x="40" y="40"/>
                    </a:lnTo>
                    <a:lnTo>
                      <a:pt x="48" y="30"/>
                    </a:lnTo>
                    <a:lnTo>
                      <a:pt x="56" y="21"/>
                    </a:lnTo>
                    <a:lnTo>
                      <a:pt x="62" y="14"/>
                    </a:lnTo>
                    <a:lnTo>
                      <a:pt x="71" y="8"/>
                    </a:lnTo>
                    <a:lnTo>
                      <a:pt x="79" y="3"/>
                    </a:lnTo>
                    <a:lnTo>
                      <a:pt x="86" y="0"/>
                    </a:lnTo>
                    <a:lnTo>
                      <a:pt x="94" y="0"/>
                    </a:lnTo>
                    <a:lnTo>
                      <a:pt x="100" y="0"/>
                    </a:lnTo>
                    <a:lnTo>
                      <a:pt x="105" y="2"/>
                    </a:lnTo>
                  </a:path>
                </a:pathLst>
              </a:custGeom>
              <a:solidFill>
                <a:srgbClr val="C0D0F0"/>
              </a:solidFill>
              <a:ln w="12700" cap="rnd" cmpd="sng">
                <a:solidFill>
                  <a:srgbClr val="C0D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16" name="Freeform 168"/>
              <p:cNvSpPr>
                <a:spLocks/>
              </p:cNvSpPr>
              <p:nvPr/>
            </p:nvSpPr>
            <p:spPr bwMode="auto">
              <a:xfrm>
                <a:off x="1550" y="1508"/>
                <a:ext cx="110" cy="207"/>
              </a:xfrm>
              <a:custGeom>
                <a:avLst/>
                <a:gdLst/>
                <a:ahLst/>
                <a:cxnLst>
                  <a:cxn ang="0">
                    <a:pos x="96" y="3"/>
                  </a:cxn>
                  <a:cxn ang="0">
                    <a:pos x="103" y="7"/>
                  </a:cxn>
                  <a:cxn ang="0">
                    <a:pos x="106" y="11"/>
                  </a:cxn>
                  <a:cxn ang="0">
                    <a:pos x="112" y="18"/>
                  </a:cxn>
                  <a:cxn ang="0">
                    <a:pos x="114" y="26"/>
                  </a:cxn>
                  <a:cxn ang="0">
                    <a:pos x="117" y="34"/>
                  </a:cxn>
                  <a:cxn ang="0">
                    <a:pos x="118" y="44"/>
                  </a:cxn>
                  <a:cxn ang="0">
                    <a:pos x="118" y="55"/>
                  </a:cxn>
                  <a:cxn ang="0">
                    <a:pos x="118" y="65"/>
                  </a:cxn>
                  <a:cxn ang="0">
                    <a:pos x="117" y="77"/>
                  </a:cxn>
                  <a:cxn ang="0">
                    <a:pos x="114" y="89"/>
                  </a:cxn>
                  <a:cxn ang="0">
                    <a:pos x="111" y="101"/>
                  </a:cxn>
                  <a:cxn ang="0">
                    <a:pos x="106" y="113"/>
                  </a:cxn>
                  <a:cxn ang="0">
                    <a:pos x="101" y="125"/>
                  </a:cxn>
                  <a:cxn ang="0">
                    <a:pos x="96" y="136"/>
                  </a:cxn>
                  <a:cxn ang="0">
                    <a:pos x="90" y="148"/>
                  </a:cxn>
                  <a:cxn ang="0">
                    <a:pos x="83" y="158"/>
                  </a:cxn>
                  <a:cxn ang="0">
                    <a:pos x="77" y="169"/>
                  </a:cxn>
                  <a:cxn ang="0">
                    <a:pos x="70" y="177"/>
                  </a:cxn>
                  <a:cxn ang="0">
                    <a:pos x="62" y="186"/>
                  </a:cxn>
                  <a:cxn ang="0">
                    <a:pos x="56" y="192"/>
                  </a:cxn>
                  <a:cxn ang="0">
                    <a:pos x="48" y="197"/>
                  </a:cxn>
                  <a:cxn ang="0">
                    <a:pos x="41" y="201"/>
                  </a:cxn>
                  <a:cxn ang="0">
                    <a:pos x="35" y="205"/>
                  </a:cxn>
                  <a:cxn ang="0">
                    <a:pos x="29" y="206"/>
                  </a:cxn>
                  <a:cxn ang="0">
                    <a:pos x="22" y="206"/>
                  </a:cxn>
                  <a:cxn ang="0">
                    <a:pos x="18" y="205"/>
                  </a:cxn>
                  <a:cxn ang="0">
                    <a:pos x="13" y="202"/>
                  </a:cxn>
                  <a:cxn ang="0">
                    <a:pos x="9" y="199"/>
                  </a:cxn>
                  <a:cxn ang="0">
                    <a:pos x="7" y="193"/>
                  </a:cxn>
                  <a:cxn ang="0">
                    <a:pos x="3" y="187"/>
                  </a:cxn>
                  <a:cxn ang="0">
                    <a:pos x="1" y="177"/>
                  </a:cxn>
                  <a:cxn ang="0">
                    <a:pos x="0" y="169"/>
                  </a:cxn>
                  <a:cxn ang="0">
                    <a:pos x="0" y="158"/>
                  </a:cxn>
                  <a:cxn ang="0">
                    <a:pos x="0" y="146"/>
                  </a:cxn>
                  <a:cxn ang="0">
                    <a:pos x="1" y="135"/>
                  </a:cxn>
                  <a:cxn ang="0">
                    <a:pos x="3" y="122"/>
                  </a:cxn>
                  <a:cxn ang="0">
                    <a:pos x="7" y="109"/>
                  </a:cxn>
                  <a:cxn ang="0">
                    <a:pos x="9" y="95"/>
                  </a:cxn>
                  <a:cxn ang="0">
                    <a:pos x="15" y="84"/>
                  </a:cxn>
                  <a:cxn ang="0">
                    <a:pos x="20" y="71"/>
                  </a:cxn>
                  <a:cxn ang="0">
                    <a:pos x="24" y="58"/>
                  </a:cxn>
                  <a:cxn ang="0">
                    <a:pos x="30" y="47"/>
                  </a:cxn>
                  <a:cxn ang="0">
                    <a:pos x="36" y="36"/>
                  </a:cxn>
                  <a:cxn ang="0">
                    <a:pos x="42" y="27"/>
                  </a:cxn>
                  <a:cxn ang="0">
                    <a:pos x="50" y="20"/>
                  </a:cxn>
                  <a:cxn ang="0">
                    <a:pos x="56" y="13"/>
                  </a:cxn>
                  <a:cxn ang="0">
                    <a:pos x="64" y="7"/>
                  </a:cxn>
                  <a:cxn ang="0">
                    <a:pos x="72" y="3"/>
                  </a:cxn>
                  <a:cxn ang="0">
                    <a:pos x="79" y="0"/>
                  </a:cxn>
                  <a:cxn ang="0">
                    <a:pos x="85" y="0"/>
                  </a:cxn>
                  <a:cxn ang="0">
                    <a:pos x="91" y="0"/>
                  </a:cxn>
                  <a:cxn ang="0">
                    <a:pos x="96" y="3"/>
                  </a:cxn>
                </a:cxnLst>
                <a:rect l="0" t="0" r="r" b="b"/>
                <a:pathLst>
                  <a:path w="119" h="207">
                    <a:moveTo>
                      <a:pt x="96" y="3"/>
                    </a:moveTo>
                    <a:lnTo>
                      <a:pt x="103" y="7"/>
                    </a:lnTo>
                    <a:lnTo>
                      <a:pt x="106" y="11"/>
                    </a:lnTo>
                    <a:lnTo>
                      <a:pt x="112" y="18"/>
                    </a:lnTo>
                    <a:lnTo>
                      <a:pt x="114" y="26"/>
                    </a:lnTo>
                    <a:lnTo>
                      <a:pt x="117" y="34"/>
                    </a:lnTo>
                    <a:lnTo>
                      <a:pt x="118" y="44"/>
                    </a:lnTo>
                    <a:lnTo>
                      <a:pt x="118" y="55"/>
                    </a:lnTo>
                    <a:lnTo>
                      <a:pt x="118" y="65"/>
                    </a:lnTo>
                    <a:lnTo>
                      <a:pt x="117" y="77"/>
                    </a:lnTo>
                    <a:lnTo>
                      <a:pt x="114" y="89"/>
                    </a:lnTo>
                    <a:lnTo>
                      <a:pt x="111" y="101"/>
                    </a:lnTo>
                    <a:lnTo>
                      <a:pt x="106" y="113"/>
                    </a:lnTo>
                    <a:lnTo>
                      <a:pt x="101" y="125"/>
                    </a:lnTo>
                    <a:lnTo>
                      <a:pt x="96" y="136"/>
                    </a:lnTo>
                    <a:lnTo>
                      <a:pt x="90" y="148"/>
                    </a:lnTo>
                    <a:lnTo>
                      <a:pt x="83" y="158"/>
                    </a:lnTo>
                    <a:lnTo>
                      <a:pt x="77" y="169"/>
                    </a:lnTo>
                    <a:lnTo>
                      <a:pt x="70" y="177"/>
                    </a:lnTo>
                    <a:lnTo>
                      <a:pt x="62" y="186"/>
                    </a:lnTo>
                    <a:lnTo>
                      <a:pt x="56" y="192"/>
                    </a:lnTo>
                    <a:lnTo>
                      <a:pt x="48" y="197"/>
                    </a:lnTo>
                    <a:lnTo>
                      <a:pt x="41" y="201"/>
                    </a:lnTo>
                    <a:lnTo>
                      <a:pt x="35" y="205"/>
                    </a:lnTo>
                    <a:lnTo>
                      <a:pt x="29" y="206"/>
                    </a:lnTo>
                    <a:lnTo>
                      <a:pt x="22" y="206"/>
                    </a:lnTo>
                    <a:lnTo>
                      <a:pt x="18" y="205"/>
                    </a:lnTo>
                    <a:lnTo>
                      <a:pt x="13" y="202"/>
                    </a:lnTo>
                    <a:lnTo>
                      <a:pt x="9" y="199"/>
                    </a:lnTo>
                    <a:lnTo>
                      <a:pt x="7" y="193"/>
                    </a:lnTo>
                    <a:lnTo>
                      <a:pt x="3" y="187"/>
                    </a:lnTo>
                    <a:lnTo>
                      <a:pt x="1" y="177"/>
                    </a:lnTo>
                    <a:lnTo>
                      <a:pt x="0" y="169"/>
                    </a:lnTo>
                    <a:lnTo>
                      <a:pt x="0" y="158"/>
                    </a:lnTo>
                    <a:lnTo>
                      <a:pt x="0" y="146"/>
                    </a:lnTo>
                    <a:lnTo>
                      <a:pt x="1" y="135"/>
                    </a:lnTo>
                    <a:lnTo>
                      <a:pt x="3" y="122"/>
                    </a:lnTo>
                    <a:lnTo>
                      <a:pt x="7" y="109"/>
                    </a:lnTo>
                    <a:lnTo>
                      <a:pt x="9" y="95"/>
                    </a:lnTo>
                    <a:lnTo>
                      <a:pt x="15" y="84"/>
                    </a:lnTo>
                    <a:lnTo>
                      <a:pt x="20" y="71"/>
                    </a:lnTo>
                    <a:lnTo>
                      <a:pt x="24" y="58"/>
                    </a:lnTo>
                    <a:lnTo>
                      <a:pt x="30" y="47"/>
                    </a:lnTo>
                    <a:lnTo>
                      <a:pt x="36" y="36"/>
                    </a:lnTo>
                    <a:lnTo>
                      <a:pt x="42" y="27"/>
                    </a:lnTo>
                    <a:lnTo>
                      <a:pt x="50" y="20"/>
                    </a:lnTo>
                    <a:lnTo>
                      <a:pt x="56" y="13"/>
                    </a:lnTo>
                    <a:lnTo>
                      <a:pt x="64" y="7"/>
                    </a:lnTo>
                    <a:lnTo>
                      <a:pt x="72" y="3"/>
                    </a:lnTo>
                    <a:lnTo>
                      <a:pt x="79" y="0"/>
                    </a:lnTo>
                    <a:lnTo>
                      <a:pt x="85" y="0"/>
                    </a:lnTo>
                    <a:lnTo>
                      <a:pt x="91" y="0"/>
                    </a:lnTo>
                    <a:lnTo>
                      <a:pt x="96" y="3"/>
                    </a:lnTo>
                  </a:path>
                </a:pathLst>
              </a:custGeom>
              <a:solidFill>
                <a:srgbClr val="C0E0F0"/>
              </a:solidFill>
              <a:ln w="12700" cap="rnd" cmpd="sng">
                <a:solidFill>
                  <a:srgbClr val="C0E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17" name="Freeform 169"/>
              <p:cNvSpPr>
                <a:spLocks/>
              </p:cNvSpPr>
              <p:nvPr/>
            </p:nvSpPr>
            <p:spPr bwMode="auto">
              <a:xfrm>
                <a:off x="1551" y="1523"/>
                <a:ext cx="100" cy="184"/>
              </a:xfrm>
              <a:custGeom>
                <a:avLst/>
                <a:gdLst/>
                <a:ahLst/>
                <a:cxnLst>
                  <a:cxn ang="0">
                    <a:pos x="87" y="2"/>
                  </a:cxn>
                  <a:cxn ang="0">
                    <a:pos x="91" y="6"/>
                  </a:cxn>
                  <a:cxn ang="0">
                    <a:pos x="95" y="10"/>
                  </a:cxn>
                  <a:cxn ang="0">
                    <a:pos x="99" y="16"/>
                  </a:cxn>
                  <a:cxn ang="0">
                    <a:pos x="102" y="24"/>
                  </a:cxn>
                  <a:cxn ang="0">
                    <a:pos x="104" y="32"/>
                  </a:cxn>
                  <a:cxn ang="0">
                    <a:pos x="107" y="40"/>
                  </a:cxn>
                  <a:cxn ang="0">
                    <a:pos x="105" y="49"/>
                  </a:cxn>
                  <a:cxn ang="0">
                    <a:pos x="105" y="60"/>
                  </a:cxn>
                  <a:cxn ang="0">
                    <a:pos x="104" y="68"/>
                  </a:cxn>
                  <a:cxn ang="0">
                    <a:pos x="102" y="80"/>
                  </a:cxn>
                  <a:cxn ang="0">
                    <a:pos x="99" y="91"/>
                  </a:cxn>
                  <a:cxn ang="0">
                    <a:pos x="96" y="102"/>
                  </a:cxn>
                  <a:cxn ang="0">
                    <a:pos x="93" y="111"/>
                  </a:cxn>
                  <a:cxn ang="0">
                    <a:pos x="87" y="121"/>
                  </a:cxn>
                  <a:cxn ang="0">
                    <a:pos x="81" y="131"/>
                  </a:cxn>
                  <a:cxn ang="0">
                    <a:pos x="75" y="140"/>
                  </a:cxn>
                  <a:cxn ang="0">
                    <a:pos x="70" y="149"/>
                  </a:cxn>
                  <a:cxn ang="0">
                    <a:pos x="63" y="157"/>
                  </a:cxn>
                  <a:cxn ang="0">
                    <a:pos x="57" y="163"/>
                  </a:cxn>
                  <a:cxn ang="0">
                    <a:pos x="51" y="169"/>
                  </a:cxn>
                  <a:cxn ang="0">
                    <a:pos x="44" y="175"/>
                  </a:cxn>
                  <a:cxn ang="0">
                    <a:pos x="38" y="179"/>
                  </a:cxn>
                  <a:cxn ang="0">
                    <a:pos x="31" y="181"/>
                  </a:cxn>
                  <a:cxn ang="0">
                    <a:pos x="26" y="183"/>
                  </a:cxn>
                  <a:cxn ang="0">
                    <a:pos x="21" y="182"/>
                  </a:cxn>
                  <a:cxn ang="0">
                    <a:pos x="17" y="181"/>
                  </a:cxn>
                  <a:cxn ang="0">
                    <a:pos x="12" y="179"/>
                  </a:cxn>
                  <a:cxn ang="0">
                    <a:pos x="8" y="175"/>
                  </a:cxn>
                  <a:cxn ang="0">
                    <a:pos x="6" y="169"/>
                  </a:cxn>
                  <a:cxn ang="0">
                    <a:pos x="3" y="163"/>
                  </a:cxn>
                  <a:cxn ang="0">
                    <a:pos x="2" y="156"/>
                  </a:cxn>
                  <a:cxn ang="0">
                    <a:pos x="0" y="148"/>
                  </a:cxn>
                  <a:cxn ang="0">
                    <a:pos x="0" y="138"/>
                  </a:cxn>
                  <a:cxn ang="0">
                    <a:pos x="0" y="128"/>
                  </a:cxn>
                  <a:cxn ang="0">
                    <a:pos x="2" y="119"/>
                  </a:cxn>
                  <a:cxn ang="0">
                    <a:pos x="3" y="107"/>
                  </a:cxn>
                  <a:cxn ang="0">
                    <a:pos x="6" y="96"/>
                  </a:cxn>
                  <a:cxn ang="0">
                    <a:pos x="9" y="84"/>
                  </a:cxn>
                  <a:cxn ang="0">
                    <a:pos x="12" y="72"/>
                  </a:cxn>
                  <a:cxn ang="0">
                    <a:pos x="16" y="61"/>
                  </a:cxn>
                  <a:cxn ang="0">
                    <a:pos x="21" y="50"/>
                  </a:cxn>
                  <a:cxn ang="0">
                    <a:pos x="26" y="40"/>
                  </a:cxn>
                  <a:cxn ang="0">
                    <a:pos x="31" y="32"/>
                  </a:cxn>
                  <a:cxn ang="0">
                    <a:pos x="38" y="23"/>
                  </a:cxn>
                  <a:cxn ang="0">
                    <a:pos x="44" y="15"/>
                  </a:cxn>
                  <a:cxn ang="0">
                    <a:pos x="51" y="10"/>
                  </a:cxn>
                  <a:cxn ang="0">
                    <a:pos x="57" y="5"/>
                  </a:cxn>
                  <a:cxn ang="0">
                    <a:pos x="63" y="2"/>
                  </a:cxn>
                  <a:cxn ang="0">
                    <a:pos x="70" y="1"/>
                  </a:cxn>
                  <a:cxn ang="0">
                    <a:pos x="75" y="0"/>
                  </a:cxn>
                  <a:cxn ang="0">
                    <a:pos x="81" y="1"/>
                  </a:cxn>
                  <a:cxn ang="0">
                    <a:pos x="87" y="2"/>
                  </a:cxn>
                </a:cxnLst>
                <a:rect l="0" t="0" r="r" b="b"/>
                <a:pathLst>
                  <a:path w="108" h="184">
                    <a:moveTo>
                      <a:pt x="87" y="2"/>
                    </a:moveTo>
                    <a:lnTo>
                      <a:pt x="91" y="6"/>
                    </a:lnTo>
                    <a:lnTo>
                      <a:pt x="95" y="10"/>
                    </a:lnTo>
                    <a:lnTo>
                      <a:pt x="99" y="16"/>
                    </a:lnTo>
                    <a:lnTo>
                      <a:pt x="102" y="24"/>
                    </a:lnTo>
                    <a:lnTo>
                      <a:pt x="104" y="32"/>
                    </a:lnTo>
                    <a:lnTo>
                      <a:pt x="107" y="40"/>
                    </a:lnTo>
                    <a:lnTo>
                      <a:pt x="105" y="49"/>
                    </a:lnTo>
                    <a:lnTo>
                      <a:pt x="105" y="60"/>
                    </a:lnTo>
                    <a:lnTo>
                      <a:pt x="104" y="68"/>
                    </a:lnTo>
                    <a:lnTo>
                      <a:pt x="102" y="80"/>
                    </a:lnTo>
                    <a:lnTo>
                      <a:pt x="99" y="91"/>
                    </a:lnTo>
                    <a:lnTo>
                      <a:pt x="96" y="102"/>
                    </a:lnTo>
                    <a:lnTo>
                      <a:pt x="93" y="111"/>
                    </a:lnTo>
                    <a:lnTo>
                      <a:pt x="87" y="121"/>
                    </a:lnTo>
                    <a:lnTo>
                      <a:pt x="81" y="131"/>
                    </a:lnTo>
                    <a:lnTo>
                      <a:pt x="75" y="140"/>
                    </a:lnTo>
                    <a:lnTo>
                      <a:pt x="70" y="149"/>
                    </a:lnTo>
                    <a:lnTo>
                      <a:pt x="63" y="157"/>
                    </a:lnTo>
                    <a:lnTo>
                      <a:pt x="57" y="163"/>
                    </a:lnTo>
                    <a:lnTo>
                      <a:pt x="51" y="169"/>
                    </a:lnTo>
                    <a:lnTo>
                      <a:pt x="44" y="175"/>
                    </a:lnTo>
                    <a:lnTo>
                      <a:pt x="38" y="179"/>
                    </a:lnTo>
                    <a:lnTo>
                      <a:pt x="31" y="181"/>
                    </a:lnTo>
                    <a:lnTo>
                      <a:pt x="26" y="183"/>
                    </a:lnTo>
                    <a:lnTo>
                      <a:pt x="21" y="182"/>
                    </a:lnTo>
                    <a:lnTo>
                      <a:pt x="17" y="181"/>
                    </a:lnTo>
                    <a:lnTo>
                      <a:pt x="12" y="179"/>
                    </a:lnTo>
                    <a:lnTo>
                      <a:pt x="8" y="175"/>
                    </a:lnTo>
                    <a:lnTo>
                      <a:pt x="6" y="169"/>
                    </a:lnTo>
                    <a:lnTo>
                      <a:pt x="3" y="163"/>
                    </a:lnTo>
                    <a:lnTo>
                      <a:pt x="2" y="156"/>
                    </a:lnTo>
                    <a:lnTo>
                      <a:pt x="0" y="148"/>
                    </a:lnTo>
                    <a:lnTo>
                      <a:pt x="0" y="138"/>
                    </a:lnTo>
                    <a:lnTo>
                      <a:pt x="0" y="128"/>
                    </a:lnTo>
                    <a:lnTo>
                      <a:pt x="2" y="119"/>
                    </a:lnTo>
                    <a:lnTo>
                      <a:pt x="3" y="107"/>
                    </a:lnTo>
                    <a:lnTo>
                      <a:pt x="6" y="96"/>
                    </a:lnTo>
                    <a:lnTo>
                      <a:pt x="9" y="84"/>
                    </a:lnTo>
                    <a:lnTo>
                      <a:pt x="12" y="72"/>
                    </a:lnTo>
                    <a:lnTo>
                      <a:pt x="16" y="61"/>
                    </a:lnTo>
                    <a:lnTo>
                      <a:pt x="21" y="50"/>
                    </a:lnTo>
                    <a:lnTo>
                      <a:pt x="26" y="40"/>
                    </a:lnTo>
                    <a:lnTo>
                      <a:pt x="31" y="32"/>
                    </a:lnTo>
                    <a:lnTo>
                      <a:pt x="38" y="23"/>
                    </a:lnTo>
                    <a:lnTo>
                      <a:pt x="44" y="15"/>
                    </a:lnTo>
                    <a:lnTo>
                      <a:pt x="51" y="10"/>
                    </a:lnTo>
                    <a:lnTo>
                      <a:pt x="57" y="5"/>
                    </a:lnTo>
                    <a:lnTo>
                      <a:pt x="63" y="2"/>
                    </a:lnTo>
                    <a:lnTo>
                      <a:pt x="70" y="1"/>
                    </a:lnTo>
                    <a:lnTo>
                      <a:pt x="75" y="0"/>
                    </a:lnTo>
                    <a:lnTo>
                      <a:pt x="81" y="1"/>
                    </a:lnTo>
                    <a:lnTo>
                      <a:pt x="87" y="2"/>
                    </a:lnTo>
                  </a:path>
                </a:pathLst>
              </a:custGeom>
              <a:solidFill>
                <a:srgbClr val="D0E0F0"/>
              </a:solidFill>
              <a:ln w="12700" cap="rnd" cmpd="sng">
                <a:solidFill>
                  <a:srgbClr val="D0E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18" name="Freeform 170"/>
              <p:cNvSpPr>
                <a:spLocks/>
              </p:cNvSpPr>
              <p:nvPr/>
            </p:nvSpPr>
            <p:spPr bwMode="auto">
              <a:xfrm>
                <a:off x="1553" y="1537"/>
                <a:ext cx="88" cy="161"/>
              </a:xfrm>
              <a:custGeom>
                <a:avLst/>
                <a:gdLst/>
                <a:ahLst/>
                <a:cxnLst>
                  <a:cxn ang="0">
                    <a:pos x="76" y="2"/>
                  </a:cxn>
                  <a:cxn ang="0">
                    <a:pos x="79" y="6"/>
                  </a:cxn>
                  <a:cxn ang="0">
                    <a:pos x="83" y="10"/>
                  </a:cxn>
                  <a:cxn ang="0">
                    <a:pos x="86" y="17"/>
                  </a:cxn>
                  <a:cxn ang="0">
                    <a:pos x="90" y="23"/>
                  </a:cxn>
                  <a:cxn ang="0">
                    <a:pos x="91" y="27"/>
                  </a:cxn>
                  <a:cxn ang="0">
                    <a:pos x="92" y="36"/>
                  </a:cxn>
                  <a:cxn ang="0">
                    <a:pos x="93" y="44"/>
                  </a:cxn>
                  <a:cxn ang="0">
                    <a:pos x="94" y="53"/>
                  </a:cxn>
                  <a:cxn ang="0">
                    <a:pos x="93" y="61"/>
                  </a:cxn>
                  <a:cxn ang="0">
                    <a:pos x="91" y="71"/>
                  </a:cxn>
                  <a:cxn ang="0">
                    <a:pos x="88" y="80"/>
                  </a:cxn>
                  <a:cxn ang="0">
                    <a:pos x="85" y="90"/>
                  </a:cxn>
                  <a:cxn ang="0">
                    <a:pos x="80" y="98"/>
                  </a:cxn>
                  <a:cxn ang="0">
                    <a:pos x="77" y="107"/>
                  </a:cxn>
                  <a:cxn ang="0">
                    <a:pos x="71" y="116"/>
                  </a:cxn>
                  <a:cxn ang="0">
                    <a:pos x="67" y="123"/>
                  </a:cxn>
                  <a:cxn ang="0">
                    <a:pos x="61" y="130"/>
                  </a:cxn>
                  <a:cxn ang="0">
                    <a:pos x="56" y="137"/>
                  </a:cxn>
                  <a:cxn ang="0">
                    <a:pos x="50" y="143"/>
                  </a:cxn>
                  <a:cxn ang="0">
                    <a:pos x="44" y="148"/>
                  </a:cxn>
                  <a:cxn ang="0">
                    <a:pos x="38" y="153"/>
                  </a:cxn>
                  <a:cxn ang="0">
                    <a:pos x="33" y="155"/>
                  </a:cxn>
                  <a:cxn ang="0">
                    <a:pos x="29" y="158"/>
                  </a:cxn>
                  <a:cxn ang="0">
                    <a:pos x="24" y="160"/>
                  </a:cxn>
                  <a:cxn ang="0">
                    <a:pos x="19" y="159"/>
                  </a:cxn>
                  <a:cxn ang="0">
                    <a:pos x="15" y="157"/>
                  </a:cxn>
                  <a:cxn ang="0">
                    <a:pos x="12" y="155"/>
                  </a:cxn>
                  <a:cxn ang="0">
                    <a:pos x="7" y="153"/>
                  </a:cxn>
                  <a:cxn ang="0">
                    <a:pos x="5" y="148"/>
                  </a:cxn>
                  <a:cxn ang="0">
                    <a:pos x="3" y="143"/>
                  </a:cxn>
                  <a:cxn ang="0">
                    <a:pos x="1" y="136"/>
                  </a:cxn>
                  <a:cxn ang="0">
                    <a:pos x="0" y="129"/>
                  </a:cxn>
                  <a:cxn ang="0">
                    <a:pos x="0" y="121"/>
                  </a:cxn>
                  <a:cxn ang="0">
                    <a:pos x="0" y="112"/>
                  </a:cxn>
                  <a:cxn ang="0">
                    <a:pos x="1" y="102"/>
                  </a:cxn>
                  <a:cxn ang="0">
                    <a:pos x="3" y="93"/>
                  </a:cxn>
                  <a:cxn ang="0">
                    <a:pos x="4" y="82"/>
                  </a:cxn>
                  <a:cxn ang="0">
                    <a:pos x="6" y="73"/>
                  </a:cxn>
                  <a:cxn ang="0">
                    <a:pos x="10" y="62"/>
                  </a:cxn>
                  <a:cxn ang="0">
                    <a:pos x="13" y="53"/>
                  </a:cxn>
                  <a:cxn ang="0">
                    <a:pos x="18" y="43"/>
                  </a:cxn>
                  <a:cxn ang="0">
                    <a:pos x="21" y="34"/>
                  </a:cxn>
                  <a:cxn ang="0">
                    <a:pos x="27" y="26"/>
                  </a:cxn>
                  <a:cxn ang="0">
                    <a:pos x="30" y="19"/>
                  </a:cxn>
                  <a:cxn ang="0">
                    <a:pos x="37" y="13"/>
                  </a:cxn>
                  <a:cxn ang="0">
                    <a:pos x="42" y="8"/>
                  </a:cxn>
                  <a:cxn ang="0">
                    <a:pos x="49" y="3"/>
                  </a:cxn>
                  <a:cxn ang="0">
                    <a:pos x="53" y="1"/>
                  </a:cxn>
                  <a:cxn ang="0">
                    <a:pos x="60" y="0"/>
                  </a:cxn>
                  <a:cxn ang="0">
                    <a:pos x="65" y="1"/>
                  </a:cxn>
                  <a:cxn ang="0">
                    <a:pos x="70" y="1"/>
                  </a:cxn>
                  <a:cxn ang="0">
                    <a:pos x="76" y="3"/>
                  </a:cxn>
                  <a:cxn ang="0">
                    <a:pos x="76" y="2"/>
                  </a:cxn>
                </a:cxnLst>
                <a:rect l="0" t="0" r="r" b="b"/>
                <a:pathLst>
                  <a:path w="95" h="161">
                    <a:moveTo>
                      <a:pt x="76" y="2"/>
                    </a:moveTo>
                    <a:lnTo>
                      <a:pt x="79" y="6"/>
                    </a:lnTo>
                    <a:lnTo>
                      <a:pt x="83" y="10"/>
                    </a:lnTo>
                    <a:lnTo>
                      <a:pt x="86" y="17"/>
                    </a:lnTo>
                    <a:lnTo>
                      <a:pt x="90" y="23"/>
                    </a:lnTo>
                    <a:lnTo>
                      <a:pt x="91" y="27"/>
                    </a:lnTo>
                    <a:lnTo>
                      <a:pt x="92" y="36"/>
                    </a:lnTo>
                    <a:lnTo>
                      <a:pt x="93" y="44"/>
                    </a:lnTo>
                    <a:lnTo>
                      <a:pt x="94" y="53"/>
                    </a:lnTo>
                    <a:lnTo>
                      <a:pt x="93" y="61"/>
                    </a:lnTo>
                    <a:lnTo>
                      <a:pt x="91" y="71"/>
                    </a:lnTo>
                    <a:lnTo>
                      <a:pt x="88" y="80"/>
                    </a:lnTo>
                    <a:lnTo>
                      <a:pt x="85" y="90"/>
                    </a:lnTo>
                    <a:lnTo>
                      <a:pt x="80" y="98"/>
                    </a:lnTo>
                    <a:lnTo>
                      <a:pt x="77" y="107"/>
                    </a:lnTo>
                    <a:lnTo>
                      <a:pt x="71" y="116"/>
                    </a:lnTo>
                    <a:lnTo>
                      <a:pt x="67" y="123"/>
                    </a:lnTo>
                    <a:lnTo>
                      <a:pt x="61" y="130"/>
                    </a:lnTo>
                    <a:lnTo>
                      <a:pt x="56" y="137"/>
                    </a:lnTo>
                    <a:lnTo>
                      <a:pt x="50" y="143"/>
                    </a:lnTo>
                    <a:lnTo>
                      <a:pt x="44" y="148"/>
                    </a:lnTo>
                    <a:lnTo>
                      <a:pt x="38" y="153"/>
                    </a:lnTo>
                    <a:lnTo>
                      <a:pt x="33" y="155"/>
                    </a:lnTo>
                    <a:lnTo>
                      <a:pt x="29" y="158"/>
                    </a:lnTo>
                    <a:lnTo>
                      <a:pt x="24" y="160"/>
                    </a:lnTo>
                    <a:lnTo>
                      <a:pt x="19" y="159"/>
                    </a:lnTo>
                    <a:lnTo>
                      <a:pt x="15" y="157"/>
                    </a:lnTo>
                    <a:lnTo>
                      <a:pt x="12" y="155"/>
                    </a:lnTo>
                    <a:lnTo>
                      <a:pt x="7" y="153"/>
                    </a:lnTo>
                    <a:lnTo>
                      <a:pt x="5" y="148"/>
                    </a:lnTo>
                    <a:lnTo>
                      <a:pt x="3" y="143"/>
                    </a:lnTo>
                    <a:lnTo>
                      <a:pt x="1" y="136"/>
                    </a:lnTo>
                    <a:lnTo>
                      <a:pt x="0" y="129"/>
                    </a:lnTo>
                    <a:lnTo>
                      <a:pt x="0" y="121"/>
                    </a:lnTo>
                    <a:lnTo>
                      <a:pt x="0" y="112"/>
                    </a:lnTo>
                    <a:lnTo>
                      <a:pt x="1" y="102"/>
                    </a:lnTo>
                    <a:lnTo>
                      <a:pt x="3" y="93"/>
                    </a:lnTo>
                    <a:lnTo>
                      <a:pt x="4" y="82"/>
                    </a:lnTo>
                    <a:lnTo>
                      <a:pt x="6" y="73"/>
                    </a:lnTo>
                    <a:lnTo>
                      <a:pt x="10" y="62"/>
                    </a:lnTo>
                    <a:lnTo>
                      <a:pt x="13" y="53"/>
                    </a:lnTo>
                    <a:lnTo>
                      <a:pt x="18" y="43"/>
                    </a:lnTo>
                    <a:lnTo>
                      <a:pt x="21" y="34"/>
                    </a:lnTo>
                    <a:lnTo>
                      <a:pt x="27" y="26"/>
                    </a:lnTo>
                    <a:lnTo>
                      <a:pt x="30" y="19"/>
                    </a:lnTo>
                    <a:lnTo>
                      <a:pt x="37" y="13"/>
                    </a:lnTo>
                    <a:lnTo>
                      <a:pt x="42" y="8"/>
                    </a:lnTo>
                    <a:lnTo>
                      <a:pt x="49" y="3"/>
                    </a:lnTo>
                    <a:lnTo>
                      <a:pt x="53" y="1"/>
                    </a:lnTo>
                    <a:lnTo>
                      <a:pt x="60" y="0"/>
                    </a:lnTo>
                    <a:lnTo>
                      <a:pt x="65" y="1"/>
                    </a:lnTo>
                    <a:lnTo>
                      <a:pt x="70" y="1"/>
                    </a:lnTo>
                    <a:lnTo>
                      <a:pt x="76" y="3"/>
                    </a:lnTo>
                    <a:lnTo>
                      <a:pt x="76" y="2"/>
                    </a:lnTo>
                  </a:path>
                </a:pathLst>
              </a:custGeom>
              <a:solidFill>
                <a:srgbClr val="E0F0F0"/>
              </a:solidFill>
              <a:ln w="12700" cap="rnd" cmpd="sng">
                <a:solidFill>
                  <a:srgbClr val="E0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19" name="Freeform 171"/>
              <p:cNvSpPr>
                <a:spLocks/>
              </p:cNvSpPr>
              <p:nvPr/>
            </p:nvSpPr>
            <p:spPr bwMode="auto">
              <a:xfrm>
                <a:off x="1554" y="1551"/>
                <a:ext cx="76" cy="137"/>
              </a:xfrm>
              <a:custGeom>
                <a:avLst/>
                <a:gdLst/>
                <a:ahLst/>
                <a:cxnLst>
                  <a:cxn ang="0">
                    <a:pos x="66" y="4"/>
                  </a:cxn>
                  <a:cxn ang="0">
                    <a:pos x="69" y="7"/>
                  </a:cxn>
                  <a:cxn ang="0">
                    <a:pos x="72" y="10"/>
                  </a:cxn>
                  <a:cxn ang="0">
                    <a:pos x="76" y="15"/>
                  </a:cxn>
                  <a:cxn ang="0">
                    <a:pos x="78" y="20"/>
                  </a:cxn>
                  <a:cxn ang="0">
                    <a:pos x="81" y="27"/>
                  </a:cxn>
                  <a:cxn ang="0">
                    <a:pos x="81" y="33"/>
                  </a:cxn>
                  <a:cxn ang="0">
                    <a:pos x="82" y="40"/>
                  </a:cxn>
                  <a:cxn ang="0">
                    <a:pos x="82" y="47"/>
                  </a:cxn>
                  <a:cxn ang="0">
                    <a:pos x="81" y="54"/>
                  </a:cxn>
                  <a:cxn ang="0">
                    <a:pos x="79" y="62"/>
                  </a:cxn>
                  <a:cxn ang="0">
                    <a:pos x="77" y="70"/>
                  </a:cxn>
                  <a:cxn ang="0">
                    <a:pos x="75" y="77"/>
                  </a:cxn>
                  <a:cxn ang="0">
                    <a:pos x="72" y="85"/>
                  </a:cxn>
                  <a:cxn ang="0">
                    <a:pos x="68" y="93"/>
                  </a:cxn>
                  <a:cxn ang="0">
                    <a:pos x="63" y="100"/>
                  </a:cxn>
                  <a:cxn ang="0">
                    <a:pos x="59" y="106"/>
                  </a:cxn>
                  <a:cxn ang="0">
                    <a:pos x="54" y="112"/>
                  </a:cxn>
                  <a:cxn ang="0">
                    <a:pos x="49" y="117"/>
                  </a:cxn>
                  <a:cxn ang="0">
                    <a:pos x="45" y="123"/>
                  </a:cxn>
                  <a:cxn ang="0">
                    <a:pos x="38" y="126"/>
                  </a:cxn>
                  <a:cxn ang="0">
                    <a:pos x="35" y="130"/>
                  </a:cxn>
                  <a:cxn ang="0">
                    <a:pos x="29" y="133"/>
                  </a:cxn>
                  <a:cxn ang="0">
                    <a:pos x="26" y="134"/>
                  </a:cxn>
                  <a:cxn ang="0">
                    <a:pos x="20" y="136"/>
                  </a:cxn>
                  <a:cxn ang="0">
                    <a:pos x="17" y="135"/>
                  </a:cxn>
                  <a:cxn ang="0">
                    <a:pos x="14" y="134"/>
                  </a:cxn>
                  <a:cxn ang="0">
                    <a:pos x="11" y="133"/>
                  </a:cxn>
                  <a:cxn ang="0">
                    <a:pos x="8" y="130"/>
                  </a:cxn>
                  <a:cxn ang="0">
                    <a:pos x="5" y="126"/>
                  </a:cxn>
                  <a:cxn ang="0">
                    <a:pos x="3" y="122"/>
                  </a:cxn>
                  <a:cxn ang="0">
                    <a:pos x="3" y="115"/>
                  </a:cxn>
                  <a:cxn ang="0">
                    <a:pos x="0" y="110"/>
                  </a:cxn>
                  <a:cxn ang="0">
                    <a:pos x="2" y="103"/>
                  </a:cxn>
                  <a:cxn ang="0">
                    <a:pos x="0" y="94"/>
                  </a:cxn>
                  <a:cxn ang="0">
                    <a:pos x="0" y="87"/>
                  </a:cxn>
                  <a:cxn ang="0">
                    <a:pos x="3" y="77"/>
                  </a:cxn>
                  <a:cxn ang="0">
                    <a:pos x="3" y="70"/>
                  </a:cxn>
                  <a:cxn ang="0">
                    <a:pos x="5" y="61"/>
                  </a:cxn>
                  <a:cxn ang="0">
                    <a:pos x="8" y="52"/>
                  </a:cxn>
                  <a:cxn ang="0">
                    <a:pos x="11" y="44"/>
                  </a:cxn>
                  <a:cxn ang="0">
                    <a:pos x="14" y="36"/>
                  </a:cxn>
                  <a:cxn ang="0">
                    <a:pos x="17" y="28"/>
                  </a:cxn>
                  <a:cxn ang="0">
                    <a:pos x="22" y="21"/>
                  </a:cxn>
                  <a:cxn ang="0">
                    <a:pos x="26" y="16"/>
                  </a:cxn>
                  <a:cxn ang="0">
                    <a:pos x="31" y="11"/>
                  </a:cxn>
                  <a:cxn ang="0">
                    <a:pos x="36" y="6"/>
                  </a:cxn>
                  <a:cxn ang="0">
                    <a:pos x="41" y="4"/>
                  </a:cxn>
                  <a:cxn ang="0">
                    <a:pos x="46" y="3"/>
                  </a:cxn>
                  <a:cxn ang="0">
                    <a:pos x="52" y="0"/>
                  </a:cxn>
                  <a:cxn ang="0">
                    <a:pos x="55" y="0"/>
                  </a:cxn>
                  <a:cxn ang="0">
                    <a:pos x="60" y="3"/>
                  </a:cxn>
                  <a:cxn ang="0">
                    <a:pos x="64" y="4"/>
                  </a:cxn>
                  <a:cxn ang="0">
                    <a:pos x="66" y="4"/>
                  </a:cxn>
                </a:cxnLst>
                <a:rect l="0" t="0" r="r" b="b"/>
                <a:pathLst>
                  <a:path w="83" h="137">
                    <a:moveTo>
                      <a:pt x="66" y="4"/>
                    </a:moveTo>
                    <a:lnTo>
                      <a:pt x="69" y="7"/>
                    </a:lnTo>
                    <a:lnTo>
                      <a:pt x="72" y="10"/>
                    </a:lnTo>
                    <a:lnTo>
                      <a:pt x="76" y="15"/>
                    </a:lnTo>
                    <a:lnTo>
                      <a:pt x="78" y="20"/>
                    </a:lnTo>
                    <a:lnTo>
                      <a:pt x="81" y="27"/>
                    </a:lnTo>
                    <a:lnTo>
                      <a:pt x="81" y="33"/>
                    </a:lnTo>
                    <a:lnTo>
                      <a:pt x="82" y="40"/>
                    </a:lnTo>
                    <a:lnTo>
                      <a:pt x="82" y="47"/>
                    </a:lnTo>
                    <a:lnTo>
                      <a:pt x="81" y="54"/>
                    </a:lnTo>
                    <a:lnTo>
                      <a:pt x="79" y="62"/>
                    </a:lnTo>
                    <a:lnTo>
                      <a:pt x="77" y="70"/>
                    </a:lnTo>
                    <a:lnTo>
                      <a:pt x="75" y="77"/>
                    </a:lnTo>
                    <a:lnTo>
                      <a:pt x="72" y="85"/>
                    </a:lnTo>
                    <a:lnTo>
                      <a:pt x="68" y="93"/>
                    </a:lnTo>
                    <a:lnTo>
                      <a:pt x="63" y="100"/>
                    </a:lnTo>
                    <a:lnTo>
                      <a:pt x="59" y="106"/>
                    </a:lnTo>
                    <a:lnTo>
                      <a:pt x="54" y="112"/>
                    </a:lnTo>
                    <a:lnTo>
                      <a:pt x="49" y="117"/>
                    </a:lnTo>
                    <a:lnTo>
                      <a:pt x="45" y="123"/>
                    </a:lnTo>
                    <a:lnTo>
                      <a:pt x="38" y="126"/>
                    </a:lnTo>
                    <a:lnTo>
                      <a:pt x="35" y="130"/>
                    </a:lnTo>
                    <a:lnTo>
                      <a:pt x="29" y="133"/>
                    </a:lnTo>
                    <a:lnTo>
                      <a:pt x="26" y="134"/>
                    </a:lnTo>
                    <a:lnTo>
                      <a:pt x="20" y="136"/>
                    </a:lnTo>
                    <a:lnTo>
                      <a:pt x="17" y="135"/>
                    </a:lnTo>
                    <a:lnTo>
                      <a:pt x="14" y="134"/>
                    </a:lnTo>
                    <a:lnTo>
                      <a:pt x="11" y="133"/>
                    </a:lnTo>
                    <a:lnTo>
                      <a:pt x="8" y="130"/>
                    </a:lnTo>
                    <a:lnTo>
                      <a:pt x="5" y="126"/>
                    </a:lnTo>
                    <a:lnTo>
                      <a:pt x="3" y="122"/>
                    </a:lnTo>
                    <a:lnTo>
                      <a:pt x="3" y="115"/>
                    </a:lnTo>
                    <a:lnTo>
                      <a:pt x="0" y="110"/>
                    </a:lnTo>
                    <a:lnTo>
                      <a:pt x="2" y="103"/>
                    </a:lnTo>
                    <a:lnTo>
                      <a:pt x="0" y="94"/>
                    </a:lnTo>
                    <a:lnTo>
                      <a:pt x="0" y="87"/>
                    </a:lnTo>
                    <a:lnTo>
                      <a:pt x="3" y="77"/>
                    </a:lnTo>
                    <a:lnTo>
                      <a:pt x="3" y="70"/>
                    </a:lnTo>
                    <a:lnTo>
                      <a:pt x="5" y="61"/>
                    </a:lnTo>
                    <a:lnTo>
                      <a:pt x="8" y="52"/>
                    </a:lnTo>
                    <a:lnTo>
                      <a:pt x="11" y="44"/>
                    </a:lnTo>
                    <a:lnTo>
                      <a:pt x="14" y="36"/>
                    </a:lnTo>
                    <a:lnTo>
                      <a:pt x="17" y="28"/>
                    </a:lnTo>
                    <a:lnTo>
                      <a:pt x="22" y="21"/>
                    </a:lnTo>
                    <a:lnTo>
                      <a:pt x="26" y="16"/>
                    </a:lnTo>
                    <a:lnTo>
                      <a:pt x="31" y="11"/>
                    </a:lnTo>
                    <a:lnTo>
                      <a:pt x="36" y="6"/>
                    </a:lnTo>
                    <a:lnTo>
                      <a:pt x="41" y="4"/>
                    </a:lnTo>
                    <a:lnTo>
                      <a:pt x="46" y="3"/>
                    </a:lnTo>
                    <a:lnTo>
                      <a:pt x="52" y="0"/>
                    </a:lnTo>
                    <a:lnTo>
                      <a:pt x="55" y="0"/>
                    </a:lnTo>
                    <a:lnTo>
                      <a:pt x="60" y="3"/>
                    </a:lnTo>
                    <a:lnTo>
                      <a:pt x="64" y="4"/>
                    </a:lnTo>
                    <a:lnTo>
                      <a:pt x="66" y="4"/>
                    </a:lnTo>
                  </a:path>
                </a:pathLst>
              </a:custGeom>
              <a:solidFill>
                <a:srgbClr val="F0F0FF"/>
              </a:solidFill>
              <a:ln w="12700" cap="rnd" cmpd="sng">
                <a:solidFill>
                  <a:srgbClr val="F0F0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20" name="Freeform 172"/>
              <p:cNvSpPr>
                <a:spLocks/>
              </p:cNvSpPr>
              <p:nvPr/>
            </p:nvSpPr>
            <p:spPr bwMode="auto">
              <a:xfrm>
                <a:off x="1556" y="1566"/>
                <a:ext cx="65" cy="112"/>
              </a:xfrm>
              <a:custGeom>
                <a:avLst/>
                <a:gdLst/>
                <a:ahLst/>
                <a:cxnLst>
                  <a:cxn ang="0">
                    <a:pos x="53" y="3"/>
                  </a:cxn>
                  <a:cxn ang="0">
                    <a:pos x="57" y="6"/>
                  </a:cxn>
                  <a:cxn ang="0">
                    <a:pos x="59" y="9"/>
                  </a:cxn>
                  <a:cxn ang="0">
                    <a:pos x="62" y="13"/>
                  </a:cxn>
                  <a:cxn ang="0">
                    <a:pos x="66" y="18"/>
                  </a:cxn>
                  <a:cxn ang="0">
                    <a:pos x="67" y="23"/>
                  </a:cxn>
                  <a:cxn ang="0">
                    <a:pos x="68" y="29"/>
                  </a:cxn>
                  <a:cxn ang="0">
                    <a:pos x="68" y="36"/>
                  </a:cxn>
                  <a:cxn ang="0">
                    <a:pos x="70" y="41"/>
                  </a:cxn>
                  <a:cxn ang="0">
                    <a:pos x="68" y="47"/>
                  </a:cxn>
                  <a:cxn ang="0">
                    <a:pos x="67" y="53"/>
                  </a:cxn>
                  <a:cxn ang="0">
                    <a:pos x="65" y="60"/>
                  </a:cxn>
                  <a:cxn ang="0">
                    <a:pos x="65" y="66"/>
                  </a:cxn>
                  <a:cxn ang="0">
                    <a:pos x="61" y="71"/>
                  </a:cxn>
                  <a:cxn ang="0">
                    <a:pos x="57" y="77"/>
                  </a:cxn>
                  <a:cxn ang="0">
                    <a:pos x="53" y="83"/>
                  </a:cxn>
                  <a:cxn ang="0">
                    <a:pos x="50" y="89"/>
                  </a:cxn>
                  <a:cxn ang="0">
                    <a:pos x="47" y="93"/>
                  </a:cxn>
                  <a:cxn ang="0">
                    <a:pos x="42" y="97"/>
                  </a:cxn>
                  <a:cxn ang="0">
                    <a:pos x="38" y="101"/>
                  </a:cxn>
                  <a:cxn ang="0">
                    <a:pos x="33" y="105"/>
                  </a:cxn>
                  <a:cxn ang="0">
                    <a:pos x="29" y="107"/>
                  </a:cxn>
                  <a:cxn ang="0">
                    <a:pos x="25" y="108"/>
                  </a:cxn>
                  <a:cxn ang="0">
                    <a:pos x="21" y="111"/>
                  </a:cxn>
                  <a:cxn ang="0">
                    <a:pos x="18" y="111"/>
                  </a:cxn>
                  <a:cxn ang="0">
                    <a:pos x="15" y="111"/>
                  </a:cxn>
                  <a:cxn ang="0">
                    <a:pos x="12" y="109"/>
                  </a:cxn>
                  <a:cxn ang="0">
                    <a:pos x="7" y="108"/>
                  </a:cxn>
                  <a:cxn ang="0">
                    <a:pos x="6" y="107"/>
                  </a:cxn>
                  <a:cxn ang="0">
                    <a:pos x="3" y="103"/>
                  </a:cxn>
                  <a:cxn ang="0">
                    <a:pos x="2" y="100"/>
                  </a:cxn>
                  <a:cxn ang="0">
                    <a:pos x="1" y="95"/>
                  </a:cxn>
                  <a:cxn ang="0">
                    <a:pos x="1" y="90"/>
                  </a:cxn>
                  <a:cxn ang="0">
                    <a:pos x="1" y="84"/>
                  </a:cxn>
                  <a:cxn ang="0">
                    <a:pos x="0" y="77"/>
                  </a:cxn>
                  <a:cxn ang="0">
                    <a:pos x="0" y="70"/>
                  </a:cxn>
                  <a:cxn ang="0">
                    <a:pos x="1" y="62"/>
                  </a:cxn>
                  <a:cxn ang="0">
                    <a:pos x="1" y="55"/>
                  </a:cxn>
                  <a:cxn ang="0">
                    <a:pos x="3" y="48"/>
                  </a:cxn>
                  <a:cxn ang="0">
                    <a:pos x="4" y="42"/>
                  </a:cxn>
                  <a:cxn ang="0">
                    <a:pos x="7" y="35"/>
                  </a:cxn>
                  <a:cxn ang="0">
                    <a:pos x="10" y="28"/>
                  </a:cxn>
                  <a:cxn ang="0">
                    <a:pos x="12" y="21"/>
                  </a:cxn>
                  <a:cxn ang="0">
                    <a:pos x="16" y="15"/>
                  </a:cxn>
                  <a:cxn ang="0">
                    <a:pos x="20" y="12"/>
                  </a:cxn>
                  <a:cxn ang="0">
                    <a:pos x="24" y="7"/>
                  </a:cxn>
                  <a:cxn ang="0">
                    <a:pos x="27" y="4"/>
                  </a:cxn>
                  <a:cxn ang="0">
                    <a:pos x="33" y="2"/>
                  </a:cxn>
                  <a:cxn ang="0">
                    <a:pos x="36" y="0"/>
                  </a:cxn>
                  <a:cxn ang="0">
                    <a:pos x="42" y="0"/>
                  </a:cxn>
                  <a:cxn ang="0">
                    <a:pos x="46" y="0"/>
                  </a:cxn>
                  <a:cxn ang="0">
                    <a:pos x="50" y="1"/>
                  </a:cxn>
                  <a:cxn ang="0">
                    <a:pos x="53" y="3"/>
                  </a:cxn>
                </a:cxnLst>
                <a:rect l="0" t="0" r="r" b="b"/>
                <a:pathLst>
                  <a:path w="71" h="112">
                    <a:moveTo>
                      <a:pt x="53" y="3"/>
                    </a:moveTo>
                    <a:lnTo>
                      <a:pt x="57" y="6"/>
                    </a:lnTo>
                    <a:lnTo>
                      <a:pt x="59" y="9"/>
                    </a:lnTo>
                    <a:lnTo>
                      <a:pt x="62" y="13"/>
                    </a:lnTo>
                    <a:lnTo>
                      <a:pt x="66" y="18"/>
                    </a:lnTo>
                    <a:lnTo>
                      <a:pt x="67" y="23"/>
                    </a:lnTo>
                    <a:lnTo>
                      <a:pt x="68" y="29"/>
                    </a:lnTo>
                    <a:lnTo>
                      <a:pt x="68" y="36"/>
                    </a:lnTo>
                    <a:lnTo>
                      <a:pt x="70" y="41"/>
                    </a:lnTo>
                    <a:lnTo>
                      <a:pt x="68" y="47"/>
                    </a:lnTo>
                    <a:lnTo>
                      <a:pt x="67" y="53"/>
                    </a:lnTo>
                    <a:lnTo>
                      <a:pt x="65" y="60"/>
                    </a:lnTo>
                    <a:lnTo>
                      <a:pt x="65" y="66"/>
                    </a:lnTo>
                    <a:lnTo>
                      <a:pt x="61" y="71"/>
                    </a:lnTo>
                    <a:lnTo>
                      <a:pt x="57" y="77"/>
                    </a:lnTo>
                    <a:lnTo>
                      <a:pt x="53" y="83"/>
                    </a:lnTo>
                    <a:lnTo>
                      <a:pt x="50" y="89"/>
                    </a:lnTo>
                    <a:lnTo>
                      <a:pt x="47" y="93"/>
                    </a:lnTo>
                    <a:lnTo>
                      <a:pt x="42" y="97"/>
                    </a:lnTo>
                    <a:lnTo>
                      <a:pt x="38" y="101"/>
                    </a:lnTo>
                    <a:lnTo>
                      <a:pt x="33" y="105"/>
                    </a:lnTo>
                    <a:lnTo>
                      <a:pt x="29" y="107"/>
                    </a:lnTo>
                    <a:lnTo>
                      <a:pt x="25" y="108"/>
                    </a:lnTo>
                    <a:lnTo>
                      <a:pt x="21" y="111"/>
                    </a:lnTo>
                    <a:lnTo>
                      <a:pt x="18" y="111"/>
                    </a:lnTo>
                    <a:lnTo>
                      <a:pt x="15" y="111"/>
                    </a:lnTo>
                    <a:lnTo>
                      <a:pt x="12" y="109"/>
                    </a:lnTo>
                    <a:lnTo>
                      <a:pt x="7" y="108"/>
                    </a:lnTo>
                    <a:lnTo>
                      <a:pt x="6" y="107"/>
                    </a:lnTo>
                    <a:lnTo>
                      <a:pt x="3" y="103"/>
                    </a:lnTo>
                    <a:lnTo>
                      <a:pt x="2" y="100"/>
                    </a:lnTo>
                    <a:lnTo>
                      <a:pt x="1" y="95"/>
                    </a:lnTo>
                    <a:lnTo>
                      <a:pt x="1" y="90"/>
                    </a:lnTo>
                    <a:lnTo>
                      <a:pt x="1" y="84"/>
                    </a:lnTo>
                    <a:lnTo>
                      <a:pt x="0" y="77"/>
                    </a:lnTo>
                    <a:lnTo>
                      <a:pt x="0" y="70"/>
                    </a:lnTo>
                    <a:lnTo>
                      <a:pt x="1" y="62"/>
                    </a:lnTo>
                    <a:lnTo>
                      <a:pt x="1" y="55"/>
                    </a:lnTo>
                    <a:lnTo>
                      <a:pt x="3" y="48"/>
                    </a:lnTo>
                    <a:lnTo>
                      <a:pt x="4" y="42"/>
                    </a:lnTo>
                    <a:lnTo>
                      <a:pt x="7" y="35"/>
                    </a:lnTo>
                    <a:lnTo>
                      <a:pt x="10" y="28"/>
                    </a:lnTo>
                    <a:lnTo>
                      <a:pt x="12" y="21"/>
                    </a:lnTo>
                    <a:lnTo>
                      <a:pt x="16" y="15"/>
                    </a:lnTo>
                    <a:lnTo>
                      <a:pt x="20" y="12"/>
                    </a:lnTo>
                    <a:lnTo>
                      <a:pt x="24" y="7"/>
                    </a:lnTo>
                    <a:lnTo>
                      <a:pt x="27" y="4"/>
                    </a:lnTo>
                    <a:lnTo>
                      <a:pt x="33" y="2"/>
                    </a:lnTo>
                    <a:lnTo>
                      <a:pt x="36" y="0"/>
                    </a:lnTo>
                    <a:lnTo>
                      <a:pt x="42" y="0"/>
                    </a:lnTo>
                    <a:lnTo>
                      <a:pt x="46" y="0"/>
                    </a:lnTo>
                    <a:lnTo>
                      <a:pt x="50" y="1"/>
                    </a:lnTo>
                    <a:lnTo>
                      <a:pt x="53" y="3"/>
                    </a:lnTo>
                  </a:path>
                </a:pathLst>
              </a:custGeom>
              <a:solidFill>
                <a:srgbClr val="F0FFFF"/>
              </a:solidFill>
              <a:ln w="12700" cap="rnd" cmpd="sng">
                <a:solidFill>
                  <a:srgbClr val="F0FF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21" name="Freeform 173"/>
              <p:cNvSpPr>
                <a:spLocks/>
              </p:cNvSpPr>
              <p:nvPr/>
            </p:nvSpPr>
            <p:spPr bwMode="auto">
              <a:xfrm>
                <a:off x="1557" y="1579"/>
                <a:ext cx="53" cy="90"/>
              </a:xfrm>
              <a:custGeom>
                <a:avLst/>
                <a:gdLst/>
                <a:ahLst/>
                <a:cxnLst>
                  <a:cxn ang="0">
                    <a:pos x="43" y="5"/>
                  </a:cxn>
                  <a:cxn ang="0">
                    <a:pos x="46" y="7"/>
                  </a:cxn>
                  <a:cxn ang="0">
                    <a:pos x="49" y="10"/>
                  </a:cxn>
                  <a:cxn ang="0">
                    <a:pos x="52" y="13"/>
                  </a:cxn>
                  <a:cxn ang="0">
                    <a:pos x="55" y="18"/>
                  </a:cxn>
                  <a:cxn ang="0">
                    <a:pos x="56" y="23"/>
                  </a:cxn>
                  <a:cxn ang="0">
                    <a:pos x="57" y="26"/>
                  </a:cxn>
                  <a:cxn ang="0">
                    <a:pos x="57" y="31"/>
                  </a:cxn>
                  <a:cxn ang="0">
                    <a:pos x="57" y="36"/>
                  </a:cxn>
                  <a:cxn ang="0">
                    <a:pos x="57" y="41"/>
                  </a:cxn>
                  <a:cxn ang="0">
                    <a:pos x="56" y="46"/>
                  </a:cxn>
                  <a:cxn ang="0">
                    <a:pos x="55" y="51"/>
                  </a:cxn>
                  <a:cxn ang="0">
                    <a:pos x="54" y="55"/>
                  </a:cxn>
                  <a:cxn ang="0">
                    <a:pos x="51" y="60"/>
                  </a:cxn>
                  <a:cxn ang="0">
                    <a:pos x="49" y="64"/>
                  </a:cxn>
                  <a:cxn ang="0">
                    <a:pos x="46" y="67"/>
                  </a:cxn>
                  <a:cxn ang="0">
                    <a:pos x="42" y="72"/>
                  </a:cxn>
                  <a:cxn ang="0">
                    <a:pos x="38" y="75"/>
                  </a:cxn>
                  <a:cxn ang="0">
                    <a:pos x="35" y="78"/>
                  </a:cxn>
                  <a:cxn ang="0">
                    <a:pos x="32" y="81"/>
                  </a:cxn>
                  <a:cxn ang="0">
                    <a:pos x="28" y="83"/>
                  </a:cxn>
                  <a:cxn ang="0">
                    <a:pos x="25" y="86"/>
                  </a:cxn>
                  <a:cxn ang="0">
                    <a:pos x="22" y="87"/>
                  </a:cxn>
                  <a:cxn ang="0">
                    <a:pos x="19" y="87"/>
                  </a:cxn>
                  <a:cxn ang="0">
                    <a:pos x="17" y="89"/>
                  </a:cxn>
                  <a:cxn ang="0">
                    <a:pos x="14" y="88"/>
                  </a:cxn>
                  <a:cxn ang="0">
                    <a:pos x="11" y="87"/>
                  </a:cxn>
                  <a:cxn ang="0">
                    <a:pos x="8" y="87"/>
                  </a:cxn>
                  <a:cxn ang="0">
                    <a:pos x="6" y="84"/>
                  </a:cxn>
                  <a:cxn ang="0">
                    <a:pos x="5" y="82"/>
                  </a:cxn>
                  <a:cxn ang="0">
                    <a:pos x="2" y="79"/>
                  </a:cxn>
                  <a:cxn ang="0">
                    <a:pos x="1" y="76"/>
                  </a:cxn>
                  <a:cxn ang="0">
                    <a:pos x="1" y="72"/>
                  </a:cxn>
                  <a:cxn ang="0">
                    <a:pos x="1" y="66"/>
                  </a:cxn>
                  <a:cxn ang="0">
                    <a:pos x="0" y="61"/>
                  </a:cxn>
                  <a:cxn ang="0">
                    <a:pos x="0" y="56"/>
                  </a:cxn>
                  <a:cxn ang="0">
                    <a:pos x="1" y="49"/>
                  </a:cxn>
                  <a:cxn ang="0">
                    <a:pos x="1" y="45"/>
                  </a:cxn>
                  <a:cxn ang="0">
                    <a:pos x="1" y="38"/>
                  </a:cxn>
                  <a:cxn ang="0">
                    <a:pos x="3" y="33"/>
                  </a:cxn>
                  <a:cxn ang="0">
                    <a:pos x="5" y="26"/>
                  </a:cxn>
                  <a:cxn ang="0">
                    <a:pos x="8" y="23"/>
                  </a:cxn>
                  <a:cxn ang="0">
                    <a:pos x="9" y="17"/>
                  </a:cxn>
                  <a:cxn ang="0">
                    <a:pos x="11" y="12"/>
                  </a:cxn>
                  <a:cxn ang="0">
                    <a:pos x="15" y="8"/>
                  </a:cxn>
                  <a:cxn ang="0">
                    <a:pos x="17" y="6"/>
                  </a:cxn>
                  <a:cxn ang="0">
                    <a:pos x="22" y="4"/>
                  </a:cxn>
                  <a:cxn ang="0">
                    <a:pos x="25" y="1"/>
                  </a:cxn>
                  <a:cxn ang="0">
                    <a:pos x="28" y="0"/>
                  </a:cxn>
                  <a:cxn ang="0">
                    <a:pos x="33" y="1"/>
                  </a:cxn>
                  <a:cxn ang="0">
                    <a:pos x="37" y="1"/>
                  </a:cxn>
                  <a:cxn ang="0">
                    <a:pos x="41" y="2"/>
                  </a:cxn>
                  <a:cxn ang="0">
                    <a:pos x="43" y="5"/>
                  </a:cxn>
                </a:cxnLst>
                <a:rect l="0" t="0" r="r" b="b"/>
                <a:pathLst>
                  <a:path w="58" h="90">
                    <a:moveTo>
                      <a:pt x="43" y="5"/>
                    </a:moveTo>
                    <a:lnTo>
                      <a:pt x="46" y="7"/>
                    </a:lnTo>
                    <a:lnTo>
                      <a:pt x="49" y="10"/>
                    </a:lnTo>
                    <a:lnTo>
                      <a:pt x="52" y="13"/>
                    </a:lnTo>
                    <a:lnTo>
                      <a:pt x="55" y="18"/>
                    </a:lnTo>
                    <a:lnTo>
                      <a:pt x="56" y="23"/>
                    </a:lnTo>
                    <a:lnTo>
                      <a:pt x="57" y="26"/>
                    </a:lnTo>
                    <a:lnTo>
                      <a:pt x="57" y="31"/>
                    </a:lnTo>
                    <a:lnTo>
                      <a:pt x="57" y="36"/>
                    </a:lnTo>
                    <a:lnTo>
                      <a:pt x="57" y="41"/>
                    </a:lnTo>
                    <a:lnTo>
                      <a:pt x="56" y="46"/>
                    </a:lnTo>
                    <a:lnTo>
                      <a:pt x="55" y="51"/>
                    </a:lnTo>
                    <a:lnTo>
                      <a:pt x="54" y="55"/>
                    </a:lnTo>
                    <a:lnTo>
                      <a:pt x="51" y="60"/>
                    </a:lnTo>
                    <a:lnTo>
                      <a:pt x="49" y="64"/>
                    </a:lnTo>
                    <a:lnTo>
                      <a:pt x="46" y="67"/>
                    </a:lnTo>
                    <a:lnTo>
                      <a:pt x="42" y="72"/>
                    </a:lnTo>
                    <a:lnTo>
                      <a:pt x="38" y="75"/>
                    </a:lnTo>
                    <a:lnTo>
                      <a:pt x="35" y="78"/>
                    </a:lnTo>
                    <a:lnTo>
                      <a:pt x="32" y="81"/>
                    </a:lnTo>
                    <a:lnTo>
                      <a:pt x="28" y="83"/>
                    </a:lnTo>
                    <a:lnTo>
                      <a:pt x="25" y="86"/>
                    </a:lnTo>
                    <a:lnTo>
                      <a:pt x="22" y="87"/>
                    </a:lnTo>
                    <a:lnTo>
                      <a:pt x="19" y="87"/>
                    </a:lnTo>
                    <a:lnTo>
                      <a:pt x="17" y="89"/>
                    </a:lnTo>
                    <a:lnTo>
                      <a:pt x="14" y="88"/>
                    </a:lnTo>
                    <a:lnTo>
                      <a:pt x="11" y="87"/>
                    </a:lnTo>
                    <a:lnTo>
                      <a:pt x="8" y="87"/>
                    </a:lnTo>
                    <a:lnTo>
                      <a:pt x="6" y="84"/>
                    </a:lnTo>
                    <a:lnTo>
                      <a:pt x="5" y="82"/>
                    </a:lnTo>
                    <a:lnTo>
                      <a:pt x="2" y="79"/>
                    </a:lnTo>
                    <a:lnTo>
                      <a:pt x="1" y="76"/>
                    </a:lnTo>
                    <a:lnTo>
                      <a:pt x="1" y="72"/>
                    </a:lnTo>
                    <a:lnTo>
                      <a:pt x="1" y="66"/>
                    </a:lnTo>
                    <a:lnTo>
                      <a:pt x="0" y="61"/>
                    </a:lnTo>
                    <a:lnTo>
                      <a:pt x="0" y="56"/>
                    </a:lnTo>
                    <a:lnTo>
                      <a:pt x="1" y="49"/>
                    </a:lnTo>
                    <a:lnTo>
                      <a:pt x="1" y="45"/>
                    </a:lnTo>
                    <a:lnTo>
                      <a:pt x="1" y="38"/>
                    </a:lnTo>
                    <a:lnTo>
                      <a:pt x="3" y="33"/>
                    </a:lnTo>
                    <a:lnTo>
                      <a:pt x="5" y="26"/>
                    </a:lnTo>
                    <a:lnTo>
                      <a:pt x="8" y="23"/>
                    </a:lnTo>
                    <a:lnTo>
                      <a:pt x="9" y="17"/>
                    </a:lnTo>
                    <a:lnTo>
                      <a:pt x="11" y="12"/>
                    </a:lnTo>
                    <a:lnTo>
                      <a:pt x="15" y="8"/>
                    </a:lnTo>
                    <a:lnTo>
                      <a:pt x="17" y="6"/>
                    </a:lnTo>
                    <a:lnTo>
                      <a:pt x="22" y="4"/>
                    </a:lnTo>
                    <a:lnTo>
                      <a:pt x="25" y="1"/>
                    </a:lnTo>
                    <a:lnTo>
                      <a:pt x="28" y="0"/>
                    </a:lnTo>
                    <a:lnTo>
                      <a:pt x="33" y="1"/>
                    </a:lnTo>
                    <a:lnTo>
                      <a:pt x="37" y="1"/>
                    </a:lnTo>
                    <a:lnTo>
                      <a:pt x="41" y="2"/>
                    </a:lnTo>
                    <a:lnTo>
                      <a:pt x="43" y="5"/>
                    </a:lnTo>
                  </a:path>
                </a:pathLst>
              </a:custGeom>
              <a:solidFill>
                <a:srgbClr val="FFFFFF"/>
              </a:solidFill>
              <a:ln w="12700" cap="rnd"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22" name="Freeform 174"/>
              <p:cNvSpPr>
                <a:spLocks/>
              </p:cNvSpPr>
              <p:nvPr/>
            </p:nvSpPr>
            <p:spPr bwMode="auto">
              <a:xfrm>
                <a:off x="1562" y="1274"/>
                <a:ext cx="305" cy="610"/>
              </a:xfrm>
              <a:custGeom>
                <a:avLst/>
                <a:gdLst/>
                <a:ahLst/>
                <a:cxnLst>
                  <a:cxn ang="0">
                    <a:pos x="281" y="3"/>
                  </a:cxn>
                  <a:cxn ang="0">
                    <a:pos x="294" y="11"/>
                  </a:cxn>
                  <a:cxn ang="0">
                    <a:pos x="305" y="22"/>
                  </a:cxn>
                  <a:cxn ang="0">
                    <a:pos x="314" y="39"/>
                  </a:cxn>
                  <a:cxn ang="0">
                    <a:pos x="321" y="59"/>
                  </a:cxn>
                  <a:cxn ang="0">
                    <a:pos x="326" y="82"/>
                  </a:cxn>
                  <a:cxn ang="0">
                    <a:pos x="329" y="109"/>
                  </a:cxn>
                  <a:cxn ang="0">
                    <a:pos x="329" y="139"/>
                  </a:cxn>
                  <a:cxn ang="0">
                    <a:pos x="326" y="171"/>
                  </a:cxn>
                  <a:cxn ang="0">
                    <a:pos x="321" y="204"/>
                  </a:cxn>
                  <a:cxn ang="0">
                    <a:pos x="313" y="241"/>
                  </a:cxn>
                  <a:cxn ang="0">
                    <a:pos x="305" y="278"/>
                  </a:cxn>
                  <a:cxn ang="0">
                    <a:pos x="294" y="315"/>
                  </a:cxn>
                  <a:cxn ang="0">
                    <a:pos x="280" y="352"/>
                  </a:cxn>
                  <a:cxn ang="0">
                    <a:pos x="265" y="388"/>
                  </a:cxn>
                  <a:cxn ang="0">
                    <a:pos x="248" y="423"/>
                  </a:cxn>
                  <a:cxn ang="0">
                    <a:pos x="230" y="456"/>
                  </a:cxn>
                  <a:cxn ang="0">
                    <a:pos x="212" y="487"/>
                  </a:cxn>
                  <a:cxn ang="0">
                    <a:pos x="194" y="514"/>
                  </a:cxn>
                  <a:cxn ang="0">
                    <a:pos x="174" y="540"/>
                  </a:cxn>
                  <a:cxn ang="0">
                    <a:pos x="153" y="561"/>
                  </a:cxn>
                  <a:cxn ang="0">
                    <a:pos x="133" y="580"/>
                  </a:cxn>
                  <a:cxn ang="0">
                    <a:pos x="115" y="593"/>
                  </a:cxn>
                  <a:cxn ang="0">
                    <a:pos x="96" y="603"/>
                  </a:cxn>
                  <a:cxn ang="0">
                    <a:pos x="78" y="608"/>
                  </a:cxn>
                  <a:cxn ang="0">
                    <a:pos x="61" y="609"/>
                  </a:cxn>
                  <a:cxn ang="0">
                    <a:pos x="49" y="605"/>
                  </a:cxn>
                  <a:cxn ang="0">
                    <a:pos x="34" y="597"/>
                  </a:cxn>
                  <a:cxn ang="0">
                    <a:pos x="23" y="585"/>
                  </a:cxn>
                  <a:cxn ang="0">
                    <a:pos x="14" y="569"/>
                  </a:cxn>
                  <a:cxn ang="0">
                    <a:pos x="8" y="549"/>
                  </a:cxn>
                  <a:cxn ang="0">
                    <a:pos x="3" y="523"/>
                  </a:cxn>
                  <a:cxn ang="0">
                    <a:pos x="0" y="497"/>
                  </a:cxn>
                  <a:cxn ang="0">
                    <a:pos x="2" y="468"/>
                  </a:cxn>
                  <a:cxn ang="0">
                    <a:pos x="3" y="435"/>
                  </a:cxn>
                  <a:cxn ang="0">
                    <a:pos x="9" y="400"/>
                  </a:cxn>
                  <a:cxn ang="0">
                    <a:pos x="17" y="365"/>
                  </a:cxn>
                  <a:cxn ang="0">
                    <a:pos x="26" y="329"/>
                  </a:cxn>
                  <a:cxn ang="0">
                    <a:pos x="37" y="290"/>
                  </a:cxn>
                  <a:cxn ang="0">
                    <a:pos x="50" y="256"/>
                  </a:cxn>
                  <a:cxn ang="0">
                    <a:pos x="66" y="218"/>
                  </a:cxn>
                  <a:cxn ang="0">
                    <a:pos x="82" y="185"/>
                  </a:cxn>
                  <a:cxn ang="0">
                    <a:pos x="99" y="151"/>
                  </a:cxn>
                  <a:cxn ang="0">
                    <a:pos x="119" y="120"/>
                  </a:cxn>
                  <a:cxn ang="0">
                    <a:pos x="138" y="92"/>
                  </a:cxn>
                  <a:cxn ang="0">
                    <a:pos x="157" y="67"/>
                  </a:cxn>
                  <a:cxn ang="0">
                    <a:pos x="178" y="46"/>
                  </a:cxn>
                  <a:cxn ang="0">
                    <a:pos x="198" y="28"/>
                  </a:cxn>
                  <a:cxn ang="0">
                    <a:pos x="216" y="15"/>
                  </a:cxn>
                  <a:cxn ang="0">
                    <a:pos x="235" y="5"/>
                  </a:cxn>
                  <a:cxn ang="0">
                    <a:pos x="253" y="1"/>
                  </a:cxn>
                  <a:cxn ang="0">
                    <a:pos x="268" y="0"/>
                  </a:cxn>
                  <a:cxn ang="0">
                    <a:pos x="280" y="4"/>
                  </a:cxn>
                  <a:cxn ang="0">
                    <a:pos x="281" y="3"/>
                  </a:cxn>
                </a:cxnLst>
                <a:rect l="0" t="0" r="r" b="b"/>
                <a:pathLst>
                  <a:path w="330" h="610">
                    <a:moveTo>
                      <a:pt x="281" y="3"/>
                    </a:moveTo>
                    <a:lnTo>
                      <a:pt x="294" y="11"/>
                    </a:lnTo>
                    <a:lnTo>
                      <a:pt x="305" y="22"/>
                    </a:lnTo>
                    <a:lnTo>
                      <a:pt x="314" y="39"/>
                    </a:lnTo>
                    <a:lnTo>
                      <a:pt x="321" y="59"/>
                    </a:lnTo>
                    <a:lnTo>
                      <a:pt x="326" y="82"/>
                    </a:lnTo>
                    <a:lnTo>
                      <a:pt x="329" y="109"/>
                    </a:lnTo>
                    <a:lnTo>
                      <a:pt x="329" y="139"/>
                    </a:lnTo>
                    <a:lnTo>
                      <a:pt x="326" y="171"/>
                    </a:lnTo>
                    <a:lnTo>
                      <a:pt x="321" y="204"/>
                    </a:lnTo>
                    <a:lnTo>
                      <a:pt x="313" y="241"/>
                    </a:lnTo>
                    <a:lnTo>
                      <a:pt x="305" y="278"/>
                    </a:lnTo>
                    <a:lnTo>
                      <a:pt x="294" y="315"/>
                    </a:lnTo>
                    <a:lnTo>
                      <a:pt x="280" y="352"/>
                    </a:lnTo>
                    <a:lnTo>
                      <a:pt x="265" y="388"/>
                    </a:lnTo>
                    <a:lnTo>
                      <a:pt x="248" y="423"/>
                    </a:lnTo>
                    <a:lnTo>
                      <a:pt x="230" y="456"/>
                    </a:lnTo>
                    <a:lnTo>
                      <a:pt x="212" y="487"/>
                    </a:lnTo>
                    <a:lnTo>
                      <a:pt x="194" y="514"/>
                    </a:lnTo>
                    <a:lnTo>
                      <a:pt x="174" y="540"/>
                    </a:lnTo>
                    <a:lnTo>
                      <a:pt x="153" y="561"/>
                    </a:lnTo>
                    <a:lnTo>
                      <a:pt x="133" y="580"/>
                    </a:lnTo>
                    <a:lnTo>
                      <a:pt x="115" y="593"/>
                    </a:lnTo>
                    <a:lnTo>
                      <a:pt x="96" y="603"/>
                    </a:lnTo>
                    <a:lnTo>
                      <a:pt x="78" y="608"/>
                    </a:lnTo>
                    <a:lnTo>
                      <a:pt x="61" y="609"/>
                    </a:lnTo>
                    <a:lnTo>
                      <a:pt x="49" y="605"/>
                    </a:lnTo>
                    <a:lnTo>
                      <a:pt x="34" y="597"/>
                    </a:lnTo>
                    <a:lnTo>
                      <a:pt x="23" y="585"/>
                    </a:lnTo>
                    <a:lnTo>
                      <a:pt x="14" y="569"/>
                    </a:lnTo>
                    <a:lnTo>
                      <a:pt x="8" y="549"/>
                    </a:lnTo>
                    <a:lnTo>
                      <a:pt x="3" y="523"/>
                    </a:lnTo>
                    <a:lnTo>
                      <a:pt x="0" y="497"/>
                    </a:lnTo>
                    <a:lnTo>
                      <a:pt x="2" y="468"/>
                    </a:lnTo>
                    <a:lnTo>
                      <a:pt x="3" y="435"/>
                    </a:lnTo>
                    <a:lnTo>
                      <a:pt x="9" y="400"/>
                    </a:lnTo>
                    <a:lnTo>
                      <a:pt x="17" y="365"/>
                    </a:lnTo>
                    <a:lnTo>
                      <a:pt x="26" y="329"/>
                    </a:lnTo>
                    <a:lnTo>
                      <a:pt x="37" y="290"/>
                    </a:lnTo>
                    <a:lnTo>
                      <a:pt x="50" y="256"/>
                    </a:lnTo>
                    <a:lnTo>
                      <a:pt x="66" y="218"/>
                    </a:lnTo>
                    <a:lnTo>
                      <a:pt x="82" y="185"/>
                    </a:lnTo>
                    <a:lnTo>
                      <a:pt x="99" y="151"/>
                    </a:lnTo>
                    <a:lnTo>
                      <a:pt x="119" y="120"/>
                    </a:lnTo>
                    <a:lnTo>
                      <a:pt x="138" y="92"/>
                    </a:lnTo>
                    <a:lnTo>
                      <a:pt x="157" y="67"/>
                    </a:lnTo>
                    <a:lnTo>
                      <a:pt x="178" y="46"/>
                    </a:lnTo>
                    <a:lnTo>
                      <a:pt x="198" y="28"/>
                    </a:lnTo>
                    <a:lnTo>
                      <a:pt x="216" y="15"/>
                    </a:lnTo>
                    <a:lnTo>
                      <a:pt x="235" y="5"/>
                    </a:lnTo>
                    <a:lnTo>
                      <a:pt x="253" y="1"/>
                    </a:lnTo>
                    <a:lnTo>
                      <a:pt x="268" y="0"/>
                    </a:lnTo>
                    <a:lnTo>
                      <a:pt x="280" y="4"/>
                    </a:lnTo>
                    <a:lnTo>
                      <a:pt x="281" y="3"/>
                    </a:lnTo>
                  </a:path>
                </a:pathLst>
              </a:custGeom>
              <a:solidFill>
                <a:srgbClr val="1070C0"/>
              </a:solidFill>
              <a:ln w="12700" cap="rnd" cmpd="sng">
                <a:solidFill>
                  <a:srgbClr val="107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23" name="Freeform 175"/>
              <p:cNvSpPr>
                <a:spLocks/>
              </p:cNvSpPr>
              <p:nvPr/>
            </p:nvSpPr>
            <p:spPr bwMode="auto">
              <a:xfrm>
                <a:off x="1618" y="1281"/>
                <a:ext cx="323" cy="648"/>
              </a:xfrm>
              <a:custGeom>
                <a:avLst/>
                <a:gdLst/>
                <a:ahLst/>
                <a:cxnLst>
                  <a:cxn ang="0">
                    <a:pos x="0" y="603"/>
                  </a:cxn>
                  <a:cxn ang="0">
                    <a:pos x="117" y="647"/>
                  </a:cxn>
                  <a:cxn ang="0">
                    <a:pos x="348" y="44"/>
                  </a:cxn>
                  <a:cxn ang="0">
                    <a:pos x="232" y="0"/>
                  </a:cxn>
                  <a:cxn ang="0">
                    <a:pos x="0" y="603"/>
                  </a:cxn>
                </a:cxnLst>
                <a:rect l="0" t="0" r="r" b="b"/>
                <a:pathLst>
                  <a:path w="349" h="648">
                    <a:moveTo>
                      <a:pt x="0" y="603"/>
                    </a:moveTo>
                    <a:lnTo>
                      <a:pt x="117" y="647"/>
                    </a:lnTo>
                    <a:lnTo>
                      <a:pt x="348" y="44"/>
                    </a:lnTo>
                    <a:lnTo>
                      <a:pt x="232" y="0"/>
                    </a:lnTo>
                    <a:lnTo>
                      <a:pt x="0" y="603"/>
                    </a:lnTo>
                  </a:path>
                </a:pathLst>
              </a:custGeom>
              <a:solidFill>
                <a:srgbClr val="1070C0"/>
              </a:solidFill>
              <a:ln w="12700" cap="rnd" cmpd="sng">
                <a:solidFill>
                  <a:srgbClr val="107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24" name="Freeform 176"/>
              <p:cNvSpPr>
                <a:spLocks/>
              </p:cNvSpPr>
              <p:nvPr/>
            </p:nvSpPr>
            <p:spPr bwMode="auto">
              <a:xfrm>
                <a:off x="1564" y="1285"/>
                <a:ext cx="299" cy="596"/>
              </a:xfrm>
              <a:custGeom>
                <a:avLst/>
                <a:gdLst/>
                <a:ahLst/>
                <a:cxnLst>
                  <a:cxn ang="0">
                    <a:pos x="275" y="3"/>
                  </a:cxn>
                  <a:cxn ang="0">
                    <a:pos x="287" y="11"/>
                  </a:cxn>
                  <a:cxn ang="0">
                    <a:pos x="298" y="24"/>
                  </a:cxn>
                  <a:cxn ang="0">
                    <a:pos x="308" y="40"/>
                  </a:cxn>
                  <a:cxn ang="0">
                    <a:pos x="316" y="58"/>
                  </a:cxn>
                  <a:cxn ang="0">
                    <a:pos x="319" y="81"/>
                  </a:cxn>
                  <a:cxn ang="0">
                    <a:pos x="323" y="108"/>
                  </a:cxn>
                  <a:cxn ang="0">
                    <a:pos x="323" y="138"/>
                  </a:cxn>
                  <a:cxn ang="0">
                    <a:pos x="321" y="167"/>
                  </a:cxn>
                  <a:cxn ang="0">
                    <a:pos x="317" y="200"/>
                  </a:cxn>
                  <a:cxn ang="0">
                    <a:pos x="310" y="237"/>
                  </a:cxn>
                  <a:cxn ang="0">
                    <a:pos x="300" y="272"/>
                  </a:cxn>
                  <a:cxn ang="0">
                    <a:pos x="290" y="308"/>
                  </a:cxn>
                  <a:cxn ang="0">
                    <a:pos x="277" y="343"/>
                  </a:cxn>
                  <a:cxn ang="0">
                    <a:pos x="261" y="380"/>
                  </a:cxn>
                  <a:cxn ang="0">
                    <a:pos x="246" y="413"/>
                  </a:cxn>
                  <a:cxn ang="0">
                    <a:pos x="228" y="445"/>
                  </a:cxn>
                  <a:cxn ang="0">
                    <a:pos x="210" y="476"/>
                  </a:cxn>
                  <a:cxn ang="0">
                    <a:pos x="192" y="503"/>
                  </a:cxn>
                  <a:cxn ang="0">
                    <a:pos x="172" y="527"/>
                  </a:cxn>
                  <a:cxn ang="0">
                    <a:pos x="152" y="548"/>
                  </a:cxn>
                  <a:cxn ang="0">
                    <a:pos x="134" y="565"/>
                  </a:cxn>
                  <a:cxn ang="0">
                    <a:pos x="114" y="579"/>
                  </a:cxn>
                  <a:cxn ang="0">
                    <a:pos x="97" y="588"/>
                  </a:cxn>
                  <a:cxn ang="0">
                    <a:pos x="79" y="594"/>
                  </a:cxn>
                  <a:cxn ang="0">
                    <a:pos x="61" y="595"/>
                  </a:cxn>
                  <a:cxn ang="0">
                    <a:pos x="48" y="589"/>
                  </a:cxn>
                  <a:cxn ang="0">
                    <a:pos x="34" y="582"/>
                  </a:cxn>
                  <a:cxn ang="0">
                    <a:pos x="24" y="571"/>
                  </a:cxn>
                  <a:cxn ang="0">
                    <a:pos x="15" y="554"/>
                  </a:cxn>
                  <a:cxn ang="0">
                    <a:pos x="7" y="534"/>
                  </a:cxn>
                  <a:cxn ang="0">
                    <a:pos x="3" y="509"/>
                  </a:cxn>
                  <a:cxn ang="0">
                    <a:pos x="0" y="485"/>
                  </a:cxn>
                  <a:cxn ang="0">
                    <a:pos x="0" y="454"/>
                  </a:cxn>
                  <a:cxn ang="0">
                    <a:pos x="2" y="423"/>
                  </a:cxn>
                  <a:cxn ang="0">
                    <a:pos x="7" y="389"/>
                  </a:cxn>
                  <a:cxn ang="0">
                    <a:pos x="15" y="357"/>
                  </a:cxn>
                  <a:cxn ang="0">
                    <a:pos x="24" y="320"/>
                  </a:cxn>
                  <a:cxn ang="0">
                    <a:pos x="35" y="283"/>
                  </a:cxn>
                  <a:cxn ang="0">
                    <a:pos x="48" y="249"/>
                  </a:cxn>
                  <a:cxn ang="0">
                    <a:pos x="62" y="212"/>
                  </a:cxn>
                  <a:cxn ang="0">
                    <a:pos x="78" y="180"/>
                  </a:cxn>
                  <a:cxn ang="0">
                    <a:pos x="96" y="148"/>
                  </a:cxn>
                  <a:cxn ang="0">
                    <a:pos x="114" y="117"/>
                  </a:cxn>
                  <a:cxn ang="0">
                    <a:pos x="134" y="89"/>
                  </a:cxn>
                  <a:cxn ang="0">
                    <a:pos x="152" y="65"/>
                  </a:cxn>
                  <a:cxn ang="0">
                    <a:pos x="173" y="46"/>
                  </a:cxn>
                  <a:cxn ang="0">
                    <a:pos x="192" y="27"/>
                  </a:cxn>
                  <a:cxn ang="0">
                    <a:pos x="210" y="15"/>
                  </a:cxn>
                  <a:cxn ang="0">
                    <a:pos x="229" y="6"/>
                  </a:cxn>
                  <a:cxn ang="0">
                    <a:pos x="246" y="0"/>
                  </a:cxn>
                  <a:cxn ang="0">
                    <a:pos x="263" y="0"/>
                  </a:cxn>
                  <a:cxn ang="0">
                    <a:pos x="274" y="4"/>
                  </a:cxn>
                  <a:cxn ang="0">
                    <a:pos x="275" y="3"/>
                  </a:cxn>
                </a:cxnLst>
                <a:rect l="0" t="0" r="r" b="b"/>
                <a:pathLst>
                  <a:path w="324" h="596">
                    <a:moveTo>
                      <a:pt x="275" y="3"/>
                    </a:moveTo>
                    <a:lnTo>
                      <a:pt x="287" y="11"/>
                    </a:lnTo>
                    <a:lnTo>
                      <a:pt x="298" y="24"/>
                    </a:lnTo>
                    <a:lnTo>
                      <a:pt x="308" y="40"/>
                    </a:lnTo>
                    <a:lnTo>
                      <a:pt x="316" y="58"/>
                    </a:lnTo>
                    <a:lnTo>
                      <a:pt x="319" y="81"/>
                    </a:lnTo>
                    <a:lnTo>
                      <a:pt x="323" y="108"/>
                    </a:lnTo>
                    <a:lnTo>
                      <a:pt x="323" y="138"/>
                    </a:lnTo>
                    <a:lnTo>
                      <a:pt x="321" y="167"/>
                    </a:lnTo>
                    <a:lnTo>
                      <a:pt x="317" y="200"/>
                    </a:lnTo>
                    <a:lnTo>
                      <a:pt x="310" y="237"/>
                    </a:lnTo>
                    <a:lnTo>
                      <a:pt x="300" y="272"/>
                    </a:lnTo>
                    <a:lnTo>
                      <a:pt x="290" y="308"/>
                    </a:lnTo>
                    <a:lnTo>
                      <a:pt x="277" y="343"/>
                    </a:lnTo>
                    <a:lnTo>
                      <a:pt x="261" y="380"/>
                    </a:lnTo>
                    <a:lnTo>
                      <a:pt x="246" y="413"/>
                    </a:lnTo>
                    <a:lnTo>
                      <a:pt x="228" y="445"/>
                    </a:lnTo>
                    <a:lnTo>
                      <a:pt x="210" y="476"/>
                    </a:lnTo>
                    <a:lnTo>
                      <a:pt x="192" y="503"/>
                    </a:lnTo>
                    <a:lnTo>
                      <a:pt x="172" y="527"/>
                    </a:lnTo>
                    <a:lnTo>
                      <a:pt x="152" y="548"/>
                    </a:lnTo>
                    <a:lnTo>
                      <a:pt x="134" y="565"/>
                    </a:lnTo>
                    <a:lnTo>
                      <a:pt x="114" y="579"/>
                    </a:lnTo>
                    <a:lnTo>
                      <a:pt x="97" y="588"/>
                    </a:lnTo>
                    <a:lnTo>
                      <a:pt x="79" y="594"/>
                    </a:lnTo>
                    <a:lnTo>
                      <a:pt x="61" y="595"/>
                    </a:lnTo>
                    <a:lnTo>
                      <a:pt x="48" y="589"/>
                    </a:lnTo>
                    <a:lnTo>
                      <a:pt x="34" y="582"/>
                    </a:lnTo>
                    <a:lnTo>
                      <a:pt x="24" y="571"/>
                    </a:lnTo>
                    <a:lnTo>
                      <a:pt x="15" y="554"/>
                    </a:lnTo>
                    <a:lnTo>
                      <a:pt x="7" y="534"/>
                    </a:lnTo>
                    <a:lnTo>
                      <a:pt x="3" y="509"/>
                    </a:lnTo>
                    <a:lnTo>
                      <a:pt x="0" y="485"/>
                    </a:lnTo>
                    <a:lnTo>
                      <a:pt x="0" y="454"/>
                    </a:lnTo>
                    <a:lnTo>
                      <a:pt x="2" y="423"/>
                    </a:lnTo>
                    <a:lnTo>
                      <a:pt x="7" y="389"/>
                    </a:lnTo>
                    <a:lnTo>
                      <a:pt x="15" y="357"/>
                    </a:lnTo>
                    <a:lnTo>
                      <a:pt x="24" y="320"/>
                    </a:lnTo>
                    <a:lnTo>
                      <a:pt x="35" y="283"/>
                    </a:lnTo>
                    <a:lnTo>
                      <a:pt x="48" y="249"/>
                    </a:lnTo>
                    <a:lnTo>
                      <a:pt x="62" y="212"/>
                    </a:lnTo>
                    <a:lnTo>
                      <a:pt x="78" y="180"/>
                    </a:lnTo>
                    <a:lnTo>
                      <a:pt x="96" y="148"/>
                    </a:lnTo>
                    <a:lnTo>
                      <a:pt x="114" y="117"/>
                    </a:lnTo>
                    <a:lnTo>
                      <a:pt x="134" y="89"/>
                    </a:lnTo>
                    <a:lnTo>
                      <a:pt x="152" y="65"/>
                    </a:lnTo>
                    <a:lnTo>
                      <a:pt x="173" y="46"/>
                    </a:lnTo>
                    <a:lnTo>
                      <a:pt x="192" y="27"/>
                    </a:lnTo>
                    <a:lnTo>
                      <a:pt x="210" y="15"/>
                    </a:lnTo>
                    <a:lnTo>
                      <a:pt x="229" y="6"/>
                    </a:lnTo>
                    <a:lnTo>
                      <a:pt x="246" y="0"/>
                    </a:lnTo>
                    <a:lnTo>
                      <a:pt x="263" y="0"/>
                    </a:lnTo>
                    <a:lnTo>
                      <a:pt x="274" y="4"/>
                    </a:lnTo>
                    <a:lnTo>
                      <a:pt x="275" y="3"/>
                    </a:lnTo>
                  </a:path>
                </a:pathLst>
              </a:custGeom>
              <a:solidFill>
                <a:srgbClr val="2070C0"/>
              </a:solidFill>
              <a:ln w="12700" cap="rnd" cmpd="sng">
                <a:solidFill>
                  <a:srgbClr val="207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25" name="Freeform 177"/>
              <p:cNvSpPr>
                <a:spLocks/>
              </p:cNvSpPr>
              <p:nvPr/>
            </p:nvSpPr>
            <p:spPr bwMode="auto">
              <a:xfrm>
                <a:off x="1620" y="1292"/>
                <a:ext cx="316" cy="633"/>
              </a:xfrm>
              <a:custGeom>
                <a:avLst/>
                <a:gdLst/>
                <a:ahLst/>
                <a:cxnLst>
                  <a:cxn ang="0">
                    <a:pos x="0" y="588"/>
                  </a:cxn>
                  <a:cxn ang="0">
                    <a:pos x="115" y="632"/>
                  </a:cxn>
                  <a:cxn ang="0">
                    <a:pos x="341" y="45"/>
                  </a:cxn>
                  <a:cxn ang="0">
                    <a:pos x="226" y="0"/>
                  </a:cxn>
                  <a:cxn ang="0">
                    <a:pos x="0" y="588"/>
                  </a:cxn>
                </a:cxnLst>
                <a:rect l="0" t="0" r="r" b="b"/>
                <a:pathLst>
                  <a:path w="342" h="633">
                    <a:moveTo>
                      <a:pt x="0" y="588"/>
                    </a:moveTo>
                    <a:lnTo>
                      <a:pt x="115" y="632"/>
                    </a:lnTo>
                    <a:lnTo>
                      <a:pt x="341" y="45"/>
                    </a:lnTo>
                    <a:lnTo>
                      <a:pt x="226" y="0"/>
                    </a:lnTo>
                    <a:lnTo>
                      <a:pt x="0" y="588"/>
                    </a:lnTo>
                  </a:path>
                </a:pathLst>
              </a:custGeom>
              <a:solidFill>
                <a:srgbClr val="2070C0"/>
              </a:solidFill>
              <a:ln w="12700" cap="rnd" cmpd="sng">
                <a:solidFill>
                  <a:srgbClr val="207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26" name="Freeform 178"/>
              <p:cNvSpPr>
                <a:spLocks/>
              </p:cNvSpPr>
              <p:nvPr/>
            </p:nvSpPr>
            <p:spPr bwMode="auto">
              <a:xfrm>
                <a:off x="1566" y="1298"/>
                <a:ext cx="294" cy="578"/>
              </a:xfrm>
              <a:custGeom>
                <a:avLst/>
                <a:gdLst/>
                <a:ahLst/>
                <a:cxnLst>
                  <a:cxn ang="0">
                    <a:pos x="270" y="2"/>
                  </a:cxn>
                  <a:cxn ang="0">
                    <a:pos x="282" y="11"/>
                  </a:cxn>
                  <a:cxn ang="0">
                    <a:pos x="293" y="22"/>
                  </a:cxn>
                  <a:cxn ang="0">
                    <a:pos x="302" y="37"/>
                  </a:cxn>
                  <a:cxn ang="0">
                    <a:pos x="310" y="56"/>
                  </a:cxn>
                  <a:cxn ang="0">
                    <a:pos x="315" y="78"/>
                  </a:cxn>
                  <a:cxn ang="0">
                    <a:pos x="318" y="105"/>
                  </a:cxn>
                  <a:cxn ang="0">
                    <a:pos x="318" y="133"/>
                  </a:cxn>
                  <a:cxn ang="0">
                    <a:pos x="317" y="163"/>
                  </a:cxn>
                  <a:cxn ang="0">
                    <a:pos x="313" y="194"/>
                  </a:cxn>
                  <a:cxn ang="0">
                    <a:pos x="305" y="230"/>
                  </a:cxn>
                  <a:cxn ang="0">
                    <a:pos x="296" y="265"/>
                  </a:cxn>
                  <a:cxn ang="0">
                    <a:pos x="287" y="300"/>
                  </a:cxn>
                  <a:cxn ang="0">
                    <a:pos x="273" y="334"/>
                  </a:cxn>
                  <a:cxn ang="0">
                    <a:pos x="259" y="369"/>
                  </a:cxn>
                  <a:cxn ang="0">
                    <a:pos x="244" y="402"/>
                  </a:cxn>
                  <a:cxn ang="0">
                    <a:pos x="226" y="432"/>
                  </a:cxn>
                  <a:cxn ang="0">
                    <a:pos x="208" y="463"/>
                  </a:cxn>
                  <a:cxn ang="0">
                    <a:pos x="190" y="488"/>
                  </a:cxn>
                  <a:cxn ang="0">
                    <a:pos x="171" y="513"/>
                  </a:cxn>
                  <a:cxn ang="0">
                    <a:pos x="152" y="532"/>
                  </a:cxn>
                  <a:cxn ang="0">
                    <a:pos x="133" y="550"/>
                  </a:cxn>
                  <a:cxn ang="0">
                    <a:pos x="114" y="562"/>
                  </a:cxn>
                  <a:cxn ang="0">
                    <a:pos x="97" y="571"/>
                  </a:cxn>
                  <a:cxn ang="0">
                    <a:pos x="78" y="577"/>
                  </a:cxn>
                  <a:cxn ang="0">
                    <a:pos x="63" y="577"/>
                  </a:cxn>
                  <a:cxn ang="0">
                    <a:pos x="48" y="572"/>
                  </a:cxn>
                  <a:cxn ang="0">
                    <a:pos x="33" y="565"/>
                  </a:cxn>
                  <a:cxn ang="0">
                    <a:pos x="24" y="553"/>
                  </a:cxn>
                  <a:cxn ang="0">
                    <a:pos x="14" y="537"/>
                  </a:cxn>
                  <a:cxn ang="0">
                    <a:pos x="7" y="518"/>
                  </a:cxn>
                  <a:cxn ang="0">
                    <a:pos x="3" y="494"/>
                  </a:cxn>
                  <a:cxn ang="0">
                    <a:pos x="1" y="470"/>
                  </a:cxn>
                  <a:cxn ang="0">
                    <a:pos x="0" y="440"/>
                  </a:cxn>
                  <a:cxn ang="0">
                    <a:pos x="1" y="409"/>
                  </a:cxn>
                  <a:cxn ang="0">
                    <a:pos x="7" y="377"/>
                  </a:cxn>
                  <a:cxn ang="0">
                    <a:pos x="13" y="344"/>
                  </a:cxn>
                  <a:cxn ang="0">
                    <a:pos x="22" y="309"/>
                  </a:cxn>
                  <a:cxn ang="0">
                    <a:pos x="33" y="274"/>
                  </a:cxn>
                  <a:cxn ang="0">
                    <a:pos x="45" y="240"/>
                  </a:cxn>
                  <a:cxn ang="0">
                    <a:pos x="60" y="204"/>
                  </a:cxn>
                  <a:cxn ang="0">
                    <a:pos x="75" y="172"/>
                  </a:cxn>
                  <a:cxn ang="0">
                    <a:pos x="92" y="142"/>
                  </a:cxn>
                  <a:cxn ang="0">
                    <a:pos x="111" y="112"/>
                  </a:cxn>
                  <a:cxn ang="0">
                    <a:pos x="129" y="85"/>
                  </a:cxn>
                  <a:cxn ang="0">
                    <a:pos x="148" y="62"/>
                  </a:cxn>
                  <a:cxn ang="0">
                    <a:pos x="167" y="43"/>
                  </a:cxn>
                  <a:cxn ang="0">
                    <a:pos x="188" y="26"/>
                  </a:cxn>
                  <a:cxn ang="0">
                    <a:pos x="206" y="13"/>
                  </a:cxn>
                  <a:cxn ang="0">
                    <a:pos x="223" y="4"/>
                  </a:cxn>
                  <a:cxn ang="0">
                    <a:pos x="241" y="0"/>
                  </a:cxn>
                  <a:cxn ang="0">
                    <a:pos x="257" y="0"/>
                  </a:cxn>
                  <a:cxn ang="0">
                    <a:pos x="268" y="3"/>
                  </a:cxn>
                  <a:cxn ang="0">
                    <a:pos x="270" y="2"/>
                  </a:cxn>
                </a:cxnLst>
                <a:rect l="0" t="0" r="r" b="b"/>
                <a:pathLst>
                  <a:path w="319" h="578">
                    <a:moveTo>
                      <a:pt x="270" y="2"/>
                    </a:moveTo>
                    <a:lnTo>
                      <a:pt x="282" y="11"/>
                    </a:lnTo>
                    <a:lnTo>
                      <a:pt x="293" y="22"/>
                    </a:lnTo>
                    <a:lnTo>
                      <a:pt x="302" y="37"/>
                    </a:lnTo>
                    <a:lnTo>
                      <a:pt x="310" y="56"/>
                    </a:lnTo>
                    <a:lnTo>
                      <a:pt x="315" y="78"/>
                    </a:lnTo>
                    <a:lnTo>
                      <a:pt x="318" y="105"/>
                    </a:lnTo>
                    <a:lnTo>
                      <a:pt x="318" y="133"/>
                    </a:lnTo>
                    <a:lnTo>
                      <a:pt x="317" y="163"/>
                    </a:lnTo>
                    <a:lnTo>
                      <a:pt x="313" y="194"/>
                    </a:lnTo>
                    <a:lnTo>
                      <a:pt x="305" y="230"/>
                    </a:lnTo>
                    <a:lnTo>
                      <a:pt x="296" y="265"/>
                    </a:lnTo>
                    <a:lnTo>
                      <a:pt x="287" y="300"/>
                    </a:lnTo>
                    <a:lnTo>
                      <a:pt x="273" y="334"/>
                    </a:lnTo>
                    <a:lnTo>
                      <a:pt x="259" y="369"/>
                    </a:lnTo>
                    <a:lnTo>
                      <a:pt x="244" y="402"/>
                    </a:lnTo>
                    <a:lnTo>
                      <a:pt x="226" y="432"/>
                    </a:lnTo>
                    <a:lnTo>
                      <a:pt x="208" y="463"/>
                    </a:lnTo>
                    <a:lnTo>
                      <a:pt x="190" y="488"/>
                    </a:lnTo>
                    <a:lnTo>
                      <a:pt x="171" y="513"/>
                    </a:lnTo>
                    <a:lnTo>
                      <a:pt x="152" y="532"/>
                    </a:lnTo>
                    <a:lnTo>
                      <a:pt x="133" y="550"/>
                    </a:lnTo>
                    <a:lnTo>
                      <a:pt x="114" y="562"/>
                    </a:lnTo>
                    <a:lnTo>
                      <a:pt x="97" y="571"/>
                    </a:lnTo>
                    <a:lnTo>
                      <a:pt x="78" y="577"/>
                    </a:lnTo>
                    <a:lnTo>
                      <a:pt x="63" y="577"/>
                    </a:lnTo>
                    <a:lnTo>
                      <a:pt x="48" y="572"/>
                    </a:lnTo>
                    <a:lnTo>
                      <a:pt x="33" y="565"/>
                    </a:lnTo>
                    <a:lnTo>
                      <a:pt x="24" y="553"/>
                    </a:lnTo>
                    <a:lnTo>
                      <a:pt x="14" y="537"/>
                    </a:lnTo>
                    <a:lnTo>
                      <a:pt x="7" y="518"/>
                    </a:lnTo>
                    <a:lnTo>
                      <a:pt x="3" y="494"/>
                    </a:lnTo>
                    <a:lnTo>
                      <a:pt x="1" y="470"/>
                    </a:lnTo>
                    <a:lnTo>
                      <a:pt x="0" y="440"/>
                    </a:lnTo>
                    <a:lnTo>
                      <a:pt x="1" y="409"/>
                    </a:lnTo>
                    <a:lnTo>
                      <a:pt x="7" y="377"/>
                    </a:lnTo>
                    <a:lnTo>
                      <a:pt x="13" y="344"/>
                    </a:lnTo>
                    <a:lnTo>
                      <a:pt x="22" y="309"/>
                    </a:lnTo>
                    <a:lnTo>
                      <a:pt x="33" y="274"/>
                    </a:lnTo>
                    <a:lnTo>
                      <a:pt x="45" y="240"/>
                    </a:lnTo>
                    <a:lnTo>
                      <a:pt x="60" y="204"/>
                    </a:lnTo>
                    <a:lnTo>
                      <a:pt x="75" y="172"/>
                    </a:lnTo>
                    <a:lnTo>
                      <a:pt x="92" y="142"/>
                    </a:lnTo>
                    <a:lnTo>
                      <a:pt x="111" y="112"/>
                    </a:lnTo>
                    <a:lnTo>
                      <a:pt x="129" y="85"/>
                    </a:lnTo>
                    <a:lnTo>
                      <a:pt x="148" y="62"/>
                    </a:lnTo>
                    <a:lnTo>
                      <a:pt x="167" y="43"/>
                    </a:lnTo>
                    <a:lnTo>
                      <a:pt x="188" y="26"/>
                    </a:lnTo>
                    <a:lnTo>
                      <a:pt x="206" y="13"/>
                    </a:lnTo>
                    <a:lnTo>
                      <a:pt x="223" y="4"/>
                    </a:lnTo>
                    <a:lnTo>
                      <a:pt x="241" y="0"/>
                    </a:lnTo>
                    <a:lnTo>
                      <a:pt x="257" y="0"/>
                    </a:lnTo>
                    <a:lnTo>
                      <a:pt x="268" y="3"/>
                    </a:lnTo>
                    <a:lnTo>
                      <a:pt x="270" y="2"/>
                    </a:lnTo>
                  </a:path>
                </a:pathLst>
              </a:custGeom>
              <a:solidFill>
                <a:srgbClr val="2080C0"/>
              </a:solidFill>
              <a:ln w="12700" cap="rnd" cmpd="sng">
                <a:solidFill>
                  <a:srgbClr val="2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27" name="Freeform 179"/>
              <p:cNvSpPr>
                <a:spLocks/>
              </p:cNvSpPr>
              <p:nvPr/>
            </p:nvSpPr>
            <p:spPr bwMode="auto">
              <a:xfrm>
                <a:off x="1621" y="1304"/>
                <a:ext cx="311" cy="617"/>
              </a:xfrm>
              <a:custGeom>
                <a:avLst/>
                <a:gdLst/>
                <a:ahLst/>
                <a:cxnLst>
                  <a:cxn ang="0">
                    <a:pos x="0" y="571"/>
                  </a:cxn>
                  <a:cxn ang="0">
                    <a:pos x="116" y="616"/>
                  </a:cxn>
                  <a:cxn ang="0">
                    <a:pos x="336" y="44"/>
                  </a:cxn>
                  <a:cxn ang="0">
                    <a:pos x="220" y="0"/>
                  </a:cxn>
                  <a:cxn ang="0">
                    <a:pos x="0" y="571"/>
                  </a:cxn>
                </a:cxnLst>
                <a:rect l="0" t="0" r="r" b="b"/>
                <a:pathLst>
                  <a:path w="337" h="617">
                    <a:moveTo>
                      <a:pt x="0" y="571"/>
                    </a:moveTo>
                    <a:lnTo>
                      <a:pt x="116" y="616"/>
                    </a:lnTo>
                    <a:lnTo>
                      <a:pt x="336" y="44"/>
                    </a:lnTo>
                    <a:lnTo>
                      <a:pt x="220" y="0"/>
                    </a:lnTo>
                    <a:lnTo>
                      <a:pt x="0" y="571"/>
                    </a:lnTo>
                  </a:path>
                </a:pathLst>
              </a:custGeom>
              <a:solidFill>
                <a:srgbClr val="2080C0"/>
              </a:solidFill>
              <a:ln w="12700" cap="rnd" cmpd="sng">
                <a:solidFill>
                  <a:srgbClr val="2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28" name="Freeform 180"/>
              <p:cNvSpPr>
                <a:spLocks/>
              </p:cNvSpPr>
              <p:nvPr/>
            </p:nvSpPr>
            <p:spPr bwMode="auto">
              <a:xfrm>
                <a:off x="1567" y="1309"/>
                <a:ext cx="291" cy="563"/>
              </a:xfrm>
              <a:custGeom>
                <a:avLst/>
                <a:gdLst/>
                <a:ahLst/>
                <a:cxnLst>
                  <a:cxn ang="0">
                    <a:pos x="263" y="2"/>
                  </a:cxn>
                  <a:cxn ang="0">
                    <a:pos x="277" y="11"/>
                  </a:cxn>
                  <a:cxn ang="0">
                    <a:pos x="287" y="22"/>
                  </a:cxn>
                  <a:cxn ang="0">
                    <a:pos x="298" y="39"/>
                  </a:cxn>
                  <a:cxn ang="0">
                    <a:pos x="306" y="56"/>
                  </a:cxn>
                  <a:cxn ang="0">
                    <a:pos x="310" y="78"/>
                  </a:cxn>
                  <a:cxn ang="0">
                    <a:pos x="314" y="103"/>
                  </a:cxn>
                  <a:cxn ang="0">
                    <a:pos x="314" y="131"/>
                  </a:cxn>
                  <a:cxn ang="0">
                    <a:pos x="313" y="160"/>
                  </a:cxn>
                  <a:cxn ang="0">
                    <a:pos x="310" y="192"/>
                  </a:cxn>
                  <a:cxn ang="0">
                    <a:pos x="304" y="225"/>
                  </a:cxn>
                  <a:cxn ang="0">
                    <a:pos x="295" y="260"/>
                  </a:cxn>
                  <a:cxn ang="0">
                    <a:pos x="286" y="294"/>
                  </a:cxn>
                  <a:cxn ang="0">
                    <a:pos x="272" y="327"/>
                  </a:cxn>
                  <a:cxn ang="0">
                    <a:pos x="258" y="362"/>
                  </a:cxn>
                  <a:cxn ang="0">
                    <a:pos x="243" y="393"/>
                  </a:cxn>
                  <a:cxn ang="0">
                    <a:pos x="227" y="422"/>
                  </a:cxn>
                  <a:cxn ang="0">
                    <a:pos x="208" y="451"/>
                  </a:cxn>
                  <a:cxn ang="0">
                    <a:pos x="190" y="476"/>
                  </a:cxn>
                  <a:cxn ang="0">
                    <a:pos x="172" y="500"/>
                  </a:cxn>
                  <a:cxn ang="0">
                    <a:pos x="152" y="520"/>
                  </a:cxn>
                  <a:cxn ang="0">
                    <a:pos x="134" y="536"/>
                  </a:cxn>
                  <a:cxn ang="0">
                    <a:pos x="116" y="548"/>
                  </a:cxn>
                  <a:cxn ang="0">
                    <a:pos x="97" y="556"/>
                  </a:cxn>
                  <a:cxn ang="0">
                    <a:pos x="81" y="562"/>
                  </a:cxn>
                  <a:cxn ang="0">
                    <a:pos x="64" y="562"/>
                  </a:cxn>
                  <a:cxn ang="0">
                    <a:pos x="50" y="556"/>
                  </a:cxn>
                  <a:cxn ang="0">
                    <a:pos x="36" y="550"/>
                  </a:cxn>
                  <a:cxn ang="0">
                    <a:pos x="26" y="539"/>
                  </a:cxn>
                  <a:cxn ang="0">
                    <a:pos x="17" y="523"/>
                  </a:cxn>
                  <a:cxn ang="0">
                    <a:pos x="9" y="504"/>
                  </a:cxn>
                  <a:cxn ang="0">
                    <a:pos x="4" y="480"/>
                  </a:cxn>
                  <a:cxn ang="0">
                    <a:pos x="2" y="457"/>
                  </a:cxn>
                  <a:cxn ang="0">
                    <a:pos x="0" y="429"/>
                  </a:cxn>
                  <a:cxn ang="0">
                    <a:pos x="3" y="398"/>
                  </a:cxn>
                  <a:cxn ang="0">
                    <a:pos x="6" y="366"/>
                  </a:cxn>
                  <a:cxn ang="0">
                    <a:pos x="13" y="334"/>
                  </a:cxn>
                  <a:cxn ang="0">
                    <a:pos x="21" y="301"/>
                  </a:cxn>
                  <a:cxn ang="0">
                    <a:pos x="32" y="265"/>
                  </a:cxn>
                  <a:cxn ang="0">
                    <a:pos x="45" y="233"/>
                  </a:cxn>
                  <a:cxn ang="0">
                    <a:pos x="58" y="199"/>
                  </a:cxn>
                  <a:cxn ang="0">
                    <a:pos x="73" y="167"/>
                  </a:cxn>
                  <a:cxn ang="0">
                    <a:pos x="91" y="137"/>
                  </a:cxn>
                  <a:cxn ang="0">
                    <a:pos x="108" y="108"/>
                  </a:cxn>
                  <a:cxn ang="0">
                    <a:pos x="126" y="82"/>
                  </a:cxn>
                  <a:cxn ang="0">
                    <a:pos x="145" y="59"/>
                  </a:cxn>
                  <a:cxn ang="0">
                    <a:pos x="164" y="40"/>
                  </a:cxn>
                  <a:cxn ang="0">
                    <a:pos x="183" y="24"/>
                  </a:cxn>
                  <a:cxn ang="0">
                    <a:pos x="202" y="14"/>
                  </a:cxn>
                  <a:cxn ang="0">
                    <a:pos x="219" y="4"/>
                  </a:cxn>
                  <a:cxn ang="0">
                    <a:pos x="237" y="0"/>
                  </a:cxn>
                  <a:cxn ang="0">
                    <a:pos x="252" y="0"/>
                  </a:cxn>
                  <a:cxn ang="0">
                    <a:pos x="263" y="3"/>
                  </a:cxn>
                  <a:cxn ang="0">
                    <a:pos x="263" y="2"/>
                  </a:cxn>
                </a:cxnLst>
                <a:rect l="0" t="0" r="r" b="b"/>
                <a:pathLst>
                  <a:path w="315" h="563">
                    <a:moveTo>
                      <a:pt x="263" y="2"/>
                    </a:moveTo>
                    <a:lnTo>
                      <a:pt x="277" y="11"/>
                    </a:lnTo>
                    <a:lnTo>
                      <a:pt x="287" y="22"/>
                    </a:lnTo>
                    <a:lnTo>
                      <a:pt x="298" y="39"/>
                    </a:lnTo>
                    <a:lnTo>
                      <a:pt x="306" y="56"/>
                    </a:lnTo>
                    <a:lnTo>
                      <a:pt x="310" y="78"/>
                    </a:lnTo>
                    <a:lnTo>
                      <a:pt x="314" y="103"/>
                    </a:lnTo>
                    <a:lnTo>
                      <a:pt x="314" y="131"/>
                    </a:lnTo>
                    <a:lnTo>
                      <a:pt x="313" y="160"/>
                    </a:lnTo>
                    <a:lnTo>
                      <a:pt x="310" y="192"/>
                    </a:lnTo>
                    <a:lnTo>
                      <a:pt x="304" y="225"/>
                    </a:lnTo>
                    <a:lnTo>
                      <a:pt x="295" y="260"/>
                    </a:lnTo>
                    <a:lnTo>
                      <a:pt x="286" y="294"/>
                    </a:lnTo>
                    <a:lnTo>
                      <a:pt x="272" y="327"/>
                    </a:lnTo>
                    <a:lnTo>
                      <a:pt x="258" y="362"/>
                    </a:lnTo>
                    <a:lnTo>
                      <a:pt x="243" y="393"/>
                    </a:lnTo>
                    <a:lnTo>
                      <a:pt x="227" y="422"/>
                    </a:lnTo>
                    <a:lnTo>
                      <a:pt x="208" y="451"/>
                    </a:lnTo>
                    <a:lnTo>
                      <a:pt x="190" y="476"/>
                    </a:lnTo>
                    <a:lnTo>
                      <a:pt x="172" y="500"/>
                    </a:lnTo>
                    <a:lnTo>
                      <a:pt x="152" y="520"/>
                    </a:lnTo>
                    <a:lnTo>
                      <a:pt x="134" y="536"/>
                    </a:lnTo>
                    <a:lnTo>
                      <a:pt x="116" y="548"/>
                    </a:lnTo>
                    <a:lnTo>
                      <a:pt x="97" y="556"/>
                    </a:lnTo>
                    <a:lnTo>
                      <a:pt x="81" y="562"/>
                    </a:lnTo>
                    <a:lnTo>
                      <a:pt x="64" y="562"/>
                    </a:lnTo>
                    <a:lnTo>
                      <a:pt x="50" y="556"/>
                    </a:lnTo>
                    <a:lnTo>
                      <a:pt x="36" y="550"/>
                    </a:lnTo>
                    <a:lnTo>
                      <a:pt x="26" y="539"/>
                    </a:lnTo>
                    <a:lnTo>
                      <a:pt x="17" y="523"/>
                    </a:lnTo>
                    <a:lnTo>
                      <a:pt x="9" y="504"/>
                    </a:lnTo>
                    <a:lnTo>
                      <a:pt x="4" y="480"/>
                    </a:lnTo>
                    <a:lnTo>
                      <a:pt x="2" y="457"/>
                    </a:lnTo>
                    <a:lnTo>
                      <a:pt x="0" y="429"/>
                    </a:lnTo>
                    <a:lnTo>
                      <a:pt x="3" y="398"/>
                    </a:lnTo>
                    <a:lnTo>
                      <a:pt x="6" y="366"/>
                    </a:lnTo>
                    <a:lnTo>
                      <a:pt x="13" y="334"/>
                    </a:lnTo>
                    <a:lnTo>
                      <a:pt x="21" y="301"/>
                    </a:lnTo>
                    <a:lnTo>
                      <a:pt x="32" y="265"/>
                    </a:lnTo>
                    <a:lnTo>
                      <a:pt x="45" y="233"/>
                    </a:lnTo>
                    <a:lnTo>
                      <a:pt x="58" y="199"/>
                    </a:lnTo>
                    <a:lnTo>
                      <a:pt x="73" y="167"/>
                    </a:lnTo>
                    <a:lnTo>
                      <a:pt x="91" y="137"/>
                    </a:lnTo>
                    <a:lnTo>
                      <a:pt x="108" y="108"/>
                    </a:lnTo>
                    <a:lnTo>
                      <a:pt x="126" y="82"/>
                    </a:lnTo>
                    <a:lnTo>
                      <a:pt x="145" y="59"/>
                    </a:lnTo>
                    <a:lnTo>
                      <a:pt x="164" y="40"/>
                    </a:lnTo>
                    <a:lnTo>
                      <a:pt x="183" y="24"/>
                    </a:lnTo>
                    <a:lnTo>
                      <a:pt x="202" y="14"/>
                    </a:lnTo>
                    <a:lnTo>
                      <a:pt x="219" y="4"/>
                    </a:lnTo>
                    <a:lnTo>
                      <a:pt x="237" y="0"/>
                    </a:lnTo>
                    <a:lnTo>
                      <a:pt x="252" y="0"/>
                    </a:lnTo>
                    <a:lnTo>
                      <a:pt x="263" y="3"/>
                    </a:lnTo>
                    <a:lnTo>
                      <a:pt x="263" y="2"/>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29" name="Freeform 181"/>
              <p:cNvSpPr>
                <a:spLocks/>
              </p:cNvSpPr>
              <p:nvPr/>
            </p:nvSpPr>
            <p:spPr bwMode="auto">
              <a:xfrm>
                <a:off x="1624" y="1316"/>
                <a:ext cx="304" cy="600"/>
              </a:xfrm>
              <a:custGeom>
                <a:avLst/>
                <a:gdLst/>
                <a:ahLst/>
                <a:cxnLst>
                  <a:cxn ang="0">
                    <a:pos x="0" y="555"/>
                  </a:cxn>
                  <a:cxn ang="0">
                    <a:pos x="116" y="599"/>
                  </a:cxn>
                  <a:cxn ang="0">
                    <a:pos x="328" y="44"/>
                  </a:cxn>
                  <a:cxn ang="0">
                    <a:pos x="213" y="0"/>
                  </a:cxn>
                  <a:cxn ang="0">
                    <a:pos x="0" y="555"/>
                  </a:cxn>
                </a:cxnLst>
                <a:rect l="0" t="0" r="r" b="b"/>
                <a:pathLst>
                  <a:path w="329" h="600">
                    <a:moveTo>
                      <a:pt x="0" y="555"/>
                    </a:moveTo>
                    <a:lnTo>
                      <a:pt x="116" y="599"/>
                    </a:lnTo>
                    <a:lnTo>
                      <a:pt x="328" y="44"/>
                    </a:lnTo>
                    <a:lnTo>
                      <a:pt x="213" y="0"/>
                    </a:lnTo>
                    <a:lnTo>
                      <a:pt x="0" y="555"/>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30" name="Freeform 182"/>
              <p:cNvSpPr>
                <a:spLocks/>
              </p:cNvSpPr>
              <p:nvPr/>
            </p:nvSpPr>
            <p:spPr bwMode="auto">
              <a:xfrm>
                <a:off x="1570" y="1321"/>
                <a:ext cx="286" cy="547"/>
              </a:xfrm>
              <a:custGeom>
                <a:avLst/>
                <a:gdLst/>
                <a:ahLst/>
                <a:cxnLst>
                  <a:cxn ang="0">
                    <a:pos x="258" y="2"/>
                  </a:cxn>
                  <a:cxn ang="0">
                    <a:pos x="269" y="11"/>
                  </a:cxn>
                  <a:cxn ang="0">
                    <a:pos x="281" y="21"/>
                  </a:cxn>
                  <a:cxn ang="0">
                    <a:pos x="292" y="37"/>
                  </a:cxn>
                  <a:cxn ang="0">
                    <a:pos x="299" y="54"/>
                  </a:cxn>
                  <a:cxn ang="0">
                    <a:pos x="305" y="76"/>
                  </a:cxn>
                  <a:cxn ang="0">
                    <a:pos x="308" y="99"/>
                  </a:cxn>
                  <a:cxn ang="0">
                    <a:pos x="309" y="129"/>
                  </a:cxn>
                  <a:cxn ang="0">
                    <a:pos x="307" y="156"/>
                  </a:cxn>
                  <a:cxn ang="0">
                    <a:pos x="305" y="187"/>
                  </a:cxn>
                  <a:cxn ang="0">
                    <a:pos x="298" y="219"/>
                  </a:cxn>
                  <a:cxn ang="0">
                    <a:pos x="290" y="253"/>
                  </a:cxn>
                  <a:cxn ang="0">
                    <a:pos x="281" y="286"/>
                  </a:cxn>
                  <a:cxn ang="0">
                    <a:pos x="269" y="318"/>
                  </a:cxn>
                  <a:cxn ang="0">
                    <a:pos x="254" y="352"/>
                  </a:cxn>
                  <a:cxn ang="0">
                    <a:pos x="240" y="382"/>
                  </a:cxn>
                  <a:cxn ang="0">
                    <a:pos x="224" y="411"/>
                  </a:cxn>
                  <a:cxn ang="0">
                    <a:pos x="206" y="440"/>
                  </a:cxn>
                  <a:cxn ang="0">
                    <a:pos x="190" y="464"/>
                  </a:cxn>
                  <a:cxn ang="0">
                    <a:pos x="170" y="486"/>
                  </a:cxn>
                  <a:cxn ang="0">
                    <a:pos x="151" y="504"/>
                  </a:cxn>
                  <a:cxn ang="0">
                    <a:pos x="132" y="520"/>
                  </a:cxn>
                  <a:cxn ang="0">
                    <a:pos x="115" y="532"/>
                  </a:cxn>
                  <a:cxn ang="0">
                    <a:pos x="97" y="541"/>
                  </a:cxn>
                  <a:cxn ang="0">
                    <a:pos x="79" y="546"/>
                  </a:cxn>
                  <a:cxn ang="0">
                    <a:pos x="64" y="546"/>
                  </a:cxn>
                  <a:cxn ang="0">
                    <a:pos x="50" y="541"/>
                  </a:cxn>
                  <a:cxn ang="0">
                    <a:pos x="35" y="534"/>
                  </a:cxn>
                  <a:cxn ang="0">
                    <a:pos x="26" y="522"/>
                  </a:cxn>
                  <a:cxn ang="0">
                    <a:pos x="17" y="507"/>
                  </a:cxn>
                  <a:cxn ang="0">
                    <a:pos x="9" y="488"/>
                  </a:cxn>
                  <a:cxn ang="0">
                    <a:pos x="3" y="465"/>
                  </a:cxn>
                  <a:cxn ang="0">
                    <a:pos x="0" y="443"/>
                  </a:cxn>
                  <a:cxn ang="0">
                    <a:pos x="0" y="416"/>
                  </a:cxn>
                  <a:cxn ang="0">
                    <a:pos x="3" y="385"/>
                  </a:cxn>
                  <a:cxn ang="0">
                    <a:pos x="6" y="354"/>
                  </a:cxn>
                  <a:cxn ang="0">
                    <a:pos x="11" y="323"/>
                  </a:cxn>
                  <a:cxn ang="0">
                    <a:pos x="19" y="291"/>
                  </a:cxn>
                  <a:cxn ang="0">
                    <a:pos x="29" y="257"/>
                  </a:cxn>
                  <a:cxn ang="0">
                    <a:pos x="41" y="224"/>
                  </a:cxn>
                  <a:cxn ang="0">
                    <a:pos x="55" y="192"/>
                  </a:cxn>
                  <a:cxn ang="0">
                    <a:pos x="70" y="161"/>
                  </a:cxn>
                  <a:cxn ang="0">
                    <a:pos x="85" y="131"/>
                  </a:cxn>
                  <a:cxn ang="0">
                    <a:pos x="103" y="104"/>
                  </a:cxn>
                  <a:cxn ang="0">
                    <a:pos x="121" y="79"/>
                  </a:cxn>
                  <a:cxn ang="0">
                    <a:pos x="140" y="58"/>
                  </a:cxn>
                  <a:cxn ang="0">
                    <a:pos x="159" y="39"/>
                  </a:cxn>
                  <a:cxn ang="0">
                    <a:pos x="178" y="23"/>
                  </a:cxn>
                  <a:cxn ang="0">
                    <a:pos x="195" y="12"/>
                  </a:cxn>
                  <a:cxn ang="0">
                    <a:pos x="213" y="4"/>
                  </a:cxn>
                  <a:cxn ang="0">
                    <a:pos x="230" y="1"/>
                  </a:cxn>
                  <a:cxn ang="0">
                    <a:pos x="245" y="0"/>
                  </a:cxn>
                  <a:cxn ang="0">
                    <a:pos x="257" y="4"/>
                  </a:cxn>
                  <a:cxn ang="0">
                    <a:pos x="258" y="2"/>
                  </a:cxn>
                </a:cxnLst>
                <a:rect l="0" t="0" r="r" b="b"/>
                <a:pathLst>
                  <a:path w="310" h="547">
                    <a:moveTo>
                      <a:pt x="258" y="2"/>
                    </a:moveTo>
                    <a:lnTo>
                      <a:pt x="269" y="11"/>
                    </a:lnTo>
                    <a:lnTo>
                      <a:pt x="281" y="21"/>
                    </a:lnTo>
                    <a:lnTo>
                      <a:pt x="292" y="37"/>
                    </a:lnTo>
                    <a:lnTo>
                      <a:pt x="299" y="54"/>
                    </a:lnTo>
                    <a:lnTo>
                      <a:pt x="305" y="76"/>
                    </a:lnTo>
                    <a:lnTo>
                      <a:pt x="308" y="99"/>
                    </a:lnTo>
                    <a:lnTo>
                      <a:pt x="309" y="129"/>
                    </a:lnTo>
                    <a:lnTo>
                      <a:pt x="307" y="156"/>
                    </a:lnTo>
                    <a:lnTo>
                      <a:pt x="305" y="187"/>
                    </a:lnTo>
                    <a:lnTo>
                      <a:pt x="298" y="219"/>
                    </a:lnTo>
                    <a:lnTo>
                      <a:pt x="290" y="253"/>
                    </a:lnTo>
                    <a:lnTo>
                      <a:pt x="281" y="286"/>
                    </a:lnTo>
                    <a:lnTo>
                      <a:pt x="269" y="318"/>
                    </a:lnTo>
                    <a:lnTo>
                      <a:pt x="254" y="352"/>
                    </a:lnTo>
                    <a:lnTo>
                      <a:pt x="240" y="382"/>
                    </a:lnTo>
                    <a:lnTo>
                      <a:pt x="224" y="411"/>
                    </a:lnTo>
                    <a:lnTo>
                      <a:pt x="206" y="440"/>
                    </a:lnTo>
                    <a:lnTo>
                      <a:pt x="190" y="464"/>
                    </a:lnTo>
                    <a:lnTo>
                      <a:pt x="170" y="486"/>
                    </a:lnTo>
                    <a:lnTo>
                      <a:pt x="151" y="504"/>
                    </a:lnTo>
                    <a:lnTo>
                      <a:pt x="132" y="520"/>
                    </a:lnTo>
                    <a:lnTo>
                      <a:pt x="115" y="532"/>
                    </a:lnTo>
                    <a:lnTo>
                      <a:pt x="97" y="541"/>
                    </a:lnTo>
                    <a:lnTo>
                      <a:pt x="79" y="546"/>
                    </a:lnTo>
                    <a:lnTo>
                      <a:pt x="64" y="546"/>
                    </a:lnTo>
                    <a:lnTo>
                      <a:pt x="50" y="541"/>
                    </a:lnTo>
                    <a:lnTo>
                      <a:pt x="35" y="534"/>
                    </a:lnTo>
                    <a:lnTo>
                      <a:pt x="26" y="522"/>
                    </a:lnTo>
                    <a:lnTo>
                      <a:pt x="17" y="507"/>
                    </a:lnTo>
                    <a:lnTo>
                      <a:pt x="9" y="488"/>
                    </a:lnTo>
                    <a:lnTo>
                      <a:pt x="3" y="465"/>
                    </a:lnTo>
                    <a:lnTo>
                      <a:pt x="0" y="443"/>
                    </a:lnTo>
                    <a:lnTo>
                      <a:pt x="0" y="416"/>
                    </a:lnTo>
                    <a:lnTo>
                      <a:pt x="3" y="385"/>
                    </a:lnTo>
                    <a:lnTo>
                      <a:pt x="6" y="354"/>
                    </a:lnTo>
                    <a:lnTo>
                      <a:pt x="11" y="323"/>
                    </a:lnTo>
                    <a:lnTo>
                      <a:pt x="19" y="291"/>
                    </a:lnTo>
                    <a:lnTo>
                      <a:pt x="29" y="257"/>
                    </a:lnTo>
                    <a:lnTo>
                      <a:pt x="41" y="224"/>
                    </a:lnTo>
                    <a:lnTo>
                      <a:pt x="55" y="192"/>
                    </a:lnTo>
                    <a:lnTo>
                      <a:pt x="70" y="161"/>
                    </a:lnTo>
                    <a:lnTo>
                      <a:pt x="85" y="131"/>
                    </a:lnTo>
                    <a:lnTo>
                      <a:pt x="103" y="104"/>
                    </a:lnTo>
                    <a:lnTo>
                      <a:pt x="121" y="79"/>
                    </a:lnTo>
                    <a:lnTo>
                      <a:pt x="140" y="58"/>
                    </a:lnTo>
                    <a:lnTo>
                      <a:pt x="159" y="39"/>
                    </a:lnTo>
                    <a:lnTo>
                      <a:pt x="178" y="23"/>
                    </a:lnTo>
                    <a:lnTo>
                      <a:pt x="195" y="12"/>
                    </a:lnTo>
                    <a:lnTo>
                      <a:pt x="213" y="4"/>
                    </a:lnTo>
                    <a:lnTo>
                      <a:pt x="230" y="1"/>
                    </a:lnTo>
                    <a:lnTo>
                      <a:pt x="245" y="0"/>
                    </a:lnTo>
                    <a:lnTo>
                      <a:pt x="257" y="4"/>
                    </a:lnTo>
                    <a:lnTo>
                      <a:pt x="258" y="2"/>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31" name="Freeform 183"/>
              <p:cNvSpPr>
                <a:spLocks/>
              </p:cNvSpPr>
              <p:nvPr/>
            </p:nvSpPr>
            <p:spPr bwMode="auto">
              <a:xfrm>
                <a:off x="1626" y="1326"/>
                <a:ext cx="298" cy="586"/>
              </a:xfrm>
              <a:custGeom>
                <a:avLst/>
                <a:gdLst/>
                <a:ahLst/>
                <a:cxnLst>
                  <a:cxn ang="0">
                    <a:pos x="0" y="540"/>
                  </a:cxn>
                  <a:cxn ang="0">
                    <a:pos x="115" y="585"/>
                  </a:cxn>
                  <a:cxn ang="0">
                    <a:pos x="322" y="45"/>
                  </a:cxn>
                  <a:cxn ang="0">
                    <a:pos x="206" y="0"/>
                  </a:cxn>
                  <a:cxn ang="0">
                    <a:pos x="0" y="540"/>
                  </a:cxn>
                </a:cxnLst>
                <a:rect l="0" t="0" r="r" b="b"/>
                <a:pathLst>
                  <a:path w="323" h="586">
                    <a:moveTo>
                      <a:pt x="0" y="540"/>
                    </a:moveTo>
                    <a:lnTo>
                      <a:pt x="115" y="585"/>
                    </a:lnTo>
                    <a:lnTo>
                      <a:pt x="322" y="45"/>
                    </a:lnTo>
                    <a:lnTo>
                      <a:pt x="206" y="0"/>
                    </a:lnTo>
                    <a:lnTo>
                      <a:pt x="0" y="540"/>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32" name="Freeform 184"/>
              <p:cNvSpPr>
                <a:spLocks/>
              </p:cNvSpPr>
              <p:nvPr/>
            </p:nvSpPr>
            <p:spPr bwMode="auto">
              <a:xfrm>
                <a:off x="1572" y="1333"/>
                <a:ext cx="281" cy="532"/>
              </a:xfrm>
              <a:custGeom>
                <a:avLst/>
                <a:gdLst/>
                <a:ahLst/>
                <a:cxnLst>
                  <a:cxn ang="0">
                    <a:pos x="251" y="2"/>
                  </a:cxn>
                  <a:cxn ang="0">
                    <a:pos x="263" y="10"/>
                  </a:cxn>
                  <a:cxn ang="0">
                    <a:pos x="275" y="21"/>
                  </a:cxn>
                  <a:cxn ang="0">
                    <a:pos x="286" y="35"/>
                  </a:cxn>
                  <a:cxn ang="0">
                    <a:pos x="293" y="53"/>
                  </a:cxn>
                  <a:cxn ang="0">
                    <a:pos x="298" y="73"/>
                  </a:cxn>
                  <a:cxn ang="0">
                    <a:pos x="301" y="98"/>
                  </a:cxn>
                  <a:cxn ang="0">
                    <a:pos x="303" y="125"/>
                  </a:cxn>
                  <a:cxn ang="0">
                    <a:pos x="301" y="152"/>
                  </a:cxn>
                  <a:cxn ang="0">
                    <a:pos x="299" y="183"/>
                  </a:cxn>
                  <a:cxn ang="0">
                    <a:pos x="294" y="215"/>
                  </a:cxn>
                  <a:cxn ang="0">
                    <a:pos x="286" y="246"/>
                  </a:cxn>
                  <a:cxn ang="0">
                    <a:pos x="277" y="278"/>
                  </a:cxn>
                  <a:cxn ang="0">
                    <a:pos x="265" y="310"/>
                  </a:cxn>
                  <a:cxn ang="0">
                    <a:pos x="251" y="341"/>
                  </a:cxn>
                  <a:cxn ang="0">
                    <a:pos x="237" y="372"/>
                  </a:cxn>
                  <a:cxn ang="0">
                    <a:pos x="222" y="400"/>
                  </a:cxn>
                  <a:cxn ang="0">
                    <a:pos x="205" y="427"/>
                  </a:cxn>
                  <a:cxn ang="0">
                    <a:pos x="187" y="452"/>
                  </a:cxn>
                  <a:cxn ang="0">
                    <a:pos x="169" y="472"/>
                  </a:cxn>
                  <a:cxn ang="0">
                    <a:pos x="151" y="491"/>
                  </a:cxn>
                  <a:cxn ang="0">
                    <a:pos x="132" y="506"/>
                  </a:cxn>
                  <a:cxn ang="0">
                    <a:pos x="114" y="517"/>
                  </a:cxn>
                  <a:cxn ang="0">
                    <a:pos x="96" y="525"/>
                  </a:cxn>
                  <a:cxn ang="0">
                    <a:pos x="80" y="531"/>
                  </a:cxn>
                  <a:cxn ang="0">
                    <a:pos x="64" y="529"/>
                  </a:cxn>
                  <a:cxn ang="0">
                    <a:pos x="50" y="524"/>
                  </a:cxn>
                  <a:cxn ang="0">
                    <a:pos x="35" y="517"/>
                  </a:cxn>
                  <a:cxn ang="0">
                    <a:pos x="25" y="506"/>
                  </a:cxn>
                  <a:cxn ang="0">
                    <a:pos x="16" y="492"/>
                  </a:cxn>
                  <a:cxn ang="0">
                    <a:pos x="8" y="474"/>
                  </a:cxn>
                  <a:cxn ang="0">
                    <a:pos x="3" y="451"/>
                  </a:cxn>
                  <a:cxn ang="0">
                    <a:pos x="0" y="429"/>
                  </a:cxn>
                  <a:cxn ang="0">
                    <a:pos x="0" y="403"/>
                  </a:cxn>
                  <a:cxn ang="0">
                    <a:pos x="0" y="373"/>
                  </a:cxn>
                  <a:cxn ang="0">
                    <a:pos x="3" y="344"/>
                  </a:cxn>
                  <a:cxn ang="0">
                    <a:pos x="9" y="312"/>
                  </a:cxn>
                  <a:cxn ang="0">
                    <a:pos x="17" y="281"/>
                  </a:cxn>
                  <a:cxn ang="0">
                    <a:pos x="26" y="247"/>
                  </a:cxn>
                  <a:cxn ang="0">
                    <a:pos x="38" y="215"/>
                  </a:cxn>
                  <a:cxn ang="0">
                    <a:pos x="50" y="184"/>
                  </a:cxn>
                  <a:cxn ang="0">
                    <a:pos x="65" y="155"/>
                  </a:cxn>
                  <a:cxn ang="0">
                    <a:pos x="81" y="126"/>
                  </a:cxn>
                  <a:cxn ang="0">
                    <a:pos x="98" y="99"/>
                  </a:cxn>
                  <a:cxn ang="0">
                    <a:pos x="116" y="75"/>
                  </a:cxn>
                  <a:cxn ang="0">
                    <a:pos x="134" y="55"/>
                  </a:cxn>
                  <a:cxn ang="0">
                    <a:pos x="152" y="38"/>
                  </a:cxn>
                  <a:cxn ang="0">
                    <a:pos x="172" y="23"/>
                  </a:cxn>
                  <a:cxn ang="0">
                    <a:pos x="188" y="11"/>
                  </a:cxn>
                  <a:cxn ang="0">
                    <a:pos x="207" y="2"/>
                  </a:cxn>
                  <a:cxn ang="0">
                    <a:pos x="223" y="0"/>
                  </a:cxn>
                  <a:cxn ang="0">
                    <a:pos x="239" y="0"/>
                  </a:cxn>
                  <a:cxn ang="0">
                    <a:pos x="251" y="3"/>
                  </a:cxn>
                  <a:cxn ang="0">
                    <a:pos x="251" y="2"/>
                  </a:cxn>
                </a:cxnLst>
                <a:rect l="0" t="0" r="r" b="b"/>
                <a:pathLst>
                  <a:path w="304" h="532">
                    <a:moveTo>
                      <a:pt x="251" y="2"/>
                    </a:moveTo>
                    <a:lnTo>
                      <a:pt x="263" y="10"/>
                    </a:lnTo>
                    <a:lnTo>
                      <a:pt x="275" y="21"/>
                    </a:lnTo>
                    <a:lnTo>
                      <a:pt x="286" y="35"/>
                    </a:lnTo>
                    <a:lnTo>
                      <a:pt x="293" y="53"/>
                    </a:lnTo>
                    <a:lnTo>
                      <a:pt x="298" y="73"/>
                    </a:lnTo>
                    <a:lnTo>
                      <a:pt x="301" y="98"/>
                    </a:lnTo>
                    <a:lnTo>
                      <a:pt x="303" y="125"/>
                    </a:lnTo>
                    <a:lnTo>
                      <a:pt x="301" y="152"/>
                    </a:lnTo>
                    <a:lnTo>
                      <a:pt x="299" y="183"/>
                    </a:lnTo>
                    <a:lnTo>
                      <a:pt x="294" y="215"/>
                    </a:lnTo>
                    <a:lnTo>
                      <a:pt x="286" y="246"/>
                    </a:lnTo>
                    <a:lnTo>
                      <a:pt x="277" y="278"/>
                    </a:lnTo>
                    <a:lnTo>
                      <a:pt x="265" y="310"/>
                    </a:lnTo>
                    <a:lnTo>
                      <a:pt x="251" y="341"/>
                    </a:lnTo>
                    <a:lnTo>
                      <a:pt x="237" y="372"/>
                    </a:lnTo>
                    <a:lnTo>
                      <a:pt x="222" y="400"/>
                    </a:lnTo>
                    <a:lnTo>
                      <a:pt x="205" y="427"/>
                    </a:lnTo>
                    <a:lnTo>
                      <a:pt x="187" y="452"/>
                    </a:lnTo>
                    <a:lnTo>
                      <a:pt x="169" y="472"/>
                    </a:lnTo>
                    <a:lnTo>
                      <a:pt x="151" y="491"/>
                    </a:lnTo>
                    <a:lnTo>
                      <a:pt x="132" y="506"/>
                    </a:lnTo>
                    <a:lnTo>
                      <a:pt x="114" y="517"/>
                    </a:lnTo>
                    <a:lnTo>
                      <a:pt x="96" y="525"/>
                    </a:lnTo>
                    <a:lnTo>
                      <a:pt x="80" y="531"/>
                    </a:lnTo>
                    <a:lnTo>
                      <a:pt x="64" y="529"/>
                    </a:lnTo>
                    <a:lnTo>
                      <a:pt x="50" y="524"/>
                    </a:lnTo>
                    <a:lnTo>
                      <a:pt x="35" y="517"/>
                    </a:lnTo>
                    <a:lnTo>
                      <a:pt x="25" y="506"/>
                    </a:lnTo>
                    <a:lnTo>
                      <a:pt x="16" y="492"/>
                    </a:lnTo>
                    <a:lnTo>
                      <a:pt x="8" y="474"/>
                    </a:lnTo>
                    <a:lnTo>
                      <a:pt x="3" y="451"/>
                    </a:lnTo>
                    <a:lnTo>
                      <a:pt x="0" y="429"/>
                    </a:lnTo>
                    <a:lnTo>
                      <a:pt x="0" y="403"/>
                    </a:lnTo>
                    <a:lnTo>
                      <a:pt x="0" y="373"/>
                    </a:lnTo>
                    <a:lnTo>
                      <a:pt x="3" y="344"/>
                    </a:lnTo>
                    <a:lnTo>
                      <a:pt x="9" y="312"/>
                    </a:lnTo>
                    <a:lnTo>
                      <a:pt x="17" y="281"/>
                    </a:lnTo>
                    <a:lnTo>
                      <a:pt x="26" y="247"/>
                    </a:lnTo>
                    <a:lnTo>
                      <a:pt x="38" y="215"/>
                    </a:lnTo>
                    <a:lnTo>
                      <a:pt x="50" y="184"/>
                    </a:lnTo>
                    <a:lnTo>
                      <a:pt x="65" y="155"/>
                    </a:lnTo>
                    <a:lnTo>
                      <a:pt x="81" y="126"/>
                    </a:lnTo>
                    <a:lnTo>
                      <a:pt x="98" y="99"/>
                    </a:lnTo>
                    <a:lnTo>
                      <a:pt x="116" y="75"/>
                    </a:lnTo>
                    <a:lnTo>
                      <a:pt x="134" y="55"/>
                    </a:lnTo>
                    <a:lnTo>
                      <a:pt x="152" y="38"/>
                    </a:lnTo>
                    <a:lnTo>
                      <a:pt x="172" y="23"/>
                    </a:lnTo>
                    <a:lnTo>
                      <a:pt x="188" y="11"/>
                    </a:lnTo>
                    <a:lnTo>
                      <a:pt x="207" y="2"/>
                    </a:lnTo>
                    <a:lnTo>
                      <a:pt x="223" y="0"/>
                    </a:lnTo>
                    <a:lnTo>
                      <a:pt x="239" y="0"/>
                    </a:lnTo>
                    <a:lnTo>
                      <a:pt x="251" y="3"/>
                    </a:lnTo>
                    <a:lnTo>
                      <a:pt x="251" y="2"/>
                    </a:lnTo>
                  </a:path>
                </a:pathLst>
              </a:custGeom>
              <a:solidFill>
                <a:srgbClr val="3080B0"/>
              </a:solidFill>
              <a:ln w="12700" cap="rnd" cmpd="sng">
                <a:solidFill>
                  <a:srgbClr val="3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33" name="Freeform 185"/>
              <p:cNvSpPr>
                <a:spLocks/>
              </p:cNvSpPr>
              <p:nvPr/>
            </p:nvSpPr>
            <p:spPr bwMode="auto">
              <a:xfrm>
                <a:off x="1627" y="1339"/>
                <a:ext cx="292" cy="567"/>
              </a:xfrm>
              <a:custGeom>
                <a:avLst/>
                <a:gdLst/>
                <a:ahLst/>
                <a:cxnLst>
                  <a:cxn ang="0">
                    <a:pos x="0" y="522"/>
                  </a:cxn>
                  <a:cxn ang="0">
                    <a:pos x="116" y="566"/>
                  </a:cxn>
                  <a:cxn ang="0">
                    <a:pos x="316" y="44"/>
                  </a:cxn>
                  <a:cxn ang="0">
                    <a:pos x="201" y="0"/>
                  </a:cxn>
                  <a:cxn ang="0">
                    <a:pos x="0" y="522"/>
                  </a:cxn>
                </a:cxnLst>
                <a:rect l="0" t="0" r="r" b="b"/>
                <a:pathLst>
                  <a:path w="317" h="567">
                    <a:moveTo>
                      <a:pt x="0" y="522"/>
                    </a:moveTo>
                    <a:lnTo>
                      <a:pt x="116" y="566"/>
                    </a:lnTo>
                    <a:lnTo>
                      <a:pt x="316" y="44"/>
                    </a:lnTo>
                    <a:lnTo>
                      <a:pt x="201" y="0"/>
                    </a:lnTo>
                    <a:lnTo>
                      <a:pt x="0" y="522"/>
                    </a:lnTo>
                  </a:path>
                </a:pathLst>
              </a:custGeom>
              <a:solidFill>
                <a:srgbClr val="3080B0"/>
              </a:solidFill>
              <a:ln w="12700" cap="rnd" cmpd="sng">
                <a:solidFill>
                  <a:srgbClr val="3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34" name="Freeform 186"/>
              <p:cNvSpPr>
                <a:spLocks/>
              </p:cNvSpPr>
              <p:nvPr/>
            </p:nvSpPr>
            <p:spPr bwMode="auto">
              <a:xfrm>
                <a:off x="1572" y="1343"/>
                <a:ext cx="279" cy="516"/>
              </a:xfrm>
              <a:custGeom>
                <a:avLst/>
                <a:gdLst/>
                <a:ahLst/>
                <a:cxnLst>
                  <a:cxn ang="0">
                    <a:pos x="247" y="3"/>
                  </a:cxn>
                  <a:cxn ang="0">
                    <a:pos x="260" y="13"/>
                  </a:cxn>
                  <a:cxn ang="0">
                    <a:pos x="271" y="22"/>
                  </a:cxn>
                  <a:cxn ang="0">
                    <a:pos x="281" y="38"/>
                  </a:cxn>
                  <a:cxn ang="0">
                    <a:pos x="289" y="54"/>
                  </a:cxn>
                  <a:cxn ang="0">
                    <a:pos x="295" y="74"/>
                  </a:cxn>
                  <a:cxn ang="0">
                    <a:pos x="298" y="98"/>
                  </a:cxn>
                  <a:cxn ang="0">
                    <a:pos x="301" y="124"/>
                  </a:cxn>
                  <a:cxn ang="0">
                    <a:pos x="298" y="151"/>
                  </a:cxn>
                  <a:cxn ang="0">
                    <a:pos x="297" y="180"/>
                  </a:cxn>
                  <a:cxn ang="0">
                    <a:pos x="292" y="212"/>
                  </a:cxn>
                  <a:cxn ang="0">
                    <a:pos x="285" y="243"/>
                  </a:cxn>
                  <a:cxn ang="0">
                    <a:pos x="276" y="273"/>
                  </a:cxn>
                  <a:cxn ang="0">
                    <a:pos x="263" y="303"/>
                  </a:cxn>
                  <a:cxn ang="0">
                    <a:pos x="251" y="335"/>
                  </a:cxn>
                  <a:cxn ang="0">
                    <a:pos x="237" y="363"/>
                  </a:cxn>
                  <a:cxn ang="0">
                    <a:pos x="222" y="392"/>
                  </a:cxn>
                  <a:cxn ang="0">
                    <a:pos x="205" y="417"/>
                  </a:cxn>
                  <a:cxn ang="0">
                    <a:pos x="188" y="441"/>
                  </a:cxn>
                  <a:cxn ang="0">
                    <a:pos x="170" y="461"/>
                  </a:cxn>
                  <a:cxn ang="0">
                    <a:pos x="151" y="478"/>
                  </a:cxn>
                  <a:cxn ang="0">
                    <a:pos x="135" y="493"/>
                  </a:cxn>
                  <a:cxn ang="0">
                    <a:pos x="117" y="503"/>
                  </a:cxn>
                  <a:cxn ang="0">
                    <a:pos x="99" y="511"/>
                  </a:cxn>
                  <a:cxn ang="0">
                    <a:pos x="82" y="515"/>
                  </a:cxn>
                  <a:cxn ang="0">
                    <a:pos x="66" y="515"/>
                  </a:cxn>
                  <a:cxn ang="0">
                    <a:pos x="53" y="510"/>
                  </a:cxn>
                  <a:cxn ang="0">
                    <a:pos x="38" y="503"/>
                  </a:cxn>
                  <a:cxn ang="0">
                    <a:pos x="29" y="493"/>
                  </a:cxn>
                  <a:cxn ang="0">
                    <a:pos x="18" y="478"/>
                  </a:cxn>
                  <a:cxn ang="0">
                    <a:pos x="11" y="460"/>
                  </a:cxn>
                  <a:cxn ang="0">
                    <a:pos x="6" y="440"/>
                  </a:cxn>
                  <a:cxn ang="0">
                    <a:pos x="3" y="417"/>
                  </a:cxn>
                  <a:cxn ang="0">
                    <a:pos x="0" y="390"/>
                  </a:cxn>
                  <a:cxn ang="0">
                    <a:pos x="0" y="363"/>
                  </a:cxn>
                  <a:cxn ang="0">
                    <a:pos x="6" y="334"/>
                  </a:cxn>
                  <a:cxn ang="0">
                    <a:pos x="9" y="303"/>
                  </a:cxn>
                  <a:cxn ang="0">
                    <a:pos x="17" y="272"/>
                  </a:cxn>
                  <a:cxn ang="0">
                    <a:pos x="28" y="241"/>
                  </a:cxn>
                  <a:cxn ang="0">
                    <a:pos x="38" y="212"/>
                  </a:cxn>
                  <a:cxn ang="0">
                    <a:pos x="50" y="180"/>
                  </a:cxn>
                  <a:cxn ang="0">
                    <a:pos x="64" y="151"/>
                  </a:cxn>
                  <a:cxn ang="0">
                    <a:pos x="80" y="124"/>
                  </a:cxn>
                  <a:cxn ang="0">
                    <a:pos x="96" y="98"/>
                  </a:cxn>
                  <a:cxn ang="0">
                    <a:pos x="114" y="75"/>
                  </a:cxn>
                  <a:cxn ang="0">
                    <a:pos x="131" y="54"/>
                  </a:cxn>
                  <a:cxn ang="0">
                    <a:pos x="150" y="37"/>
                  </a:cxn>
                  <a:cxn ang="0">
                    <a:pos x="168" y="22"/>
                  </a:cxn>
                  <a:cxn ang="0">
                    <a:pos x="186" y="11"/>
                  </a:cxn>
                  <a:cxn ang="0">
                    <a:pos x="203" y="5"/>
                  </a:cxn>
                  <a:cxn ang="0">
                    <a:pos x="219" y="0"/>
                  </a:cxn>
                  <a:cxn ang="0">
                    <a:pos x="236" y="2"/>
                  </a:cxn>
                  <a:cxn ang="0">
                    <a:pos x="246" y="5"/>
                  </a:cxn>
                  <a:cxn ang="0">
                    <a:pos x="247" y="3"/>
                  </a:cxn>
                </a:cxnLst>
                <a:rect l="0" t="0" r="r" b="b"/>
                <a:pathLst>
                  <a:path w="302" h="516">
                    <a:moveTo>
                      <a:pt x="247" y="3"/>
                    </a:moveTo>
                    <a:lnTo>
                      <a:pt x="260" y="13"/>
                    </a:lnTo>
                    <a:lnTo>
                      <a:pt x="271" y="22"/>
                    </a:lnTo>
                    <a:lnTo>
                      <a:pt x="281" y="38"/>
                    </a:lnTo>
                    <a:lnTo>
                      <a:pt x="289" y="54"/>
                    </a:lnTo>
                    <a:lnTo>
                      <a:pt x="295" y="74"/>
                    </a:lnTo>
                    <a:lnTo>
                      <a:pt x="298" y="98"/>
                    </a:lnTo>
                    <a:lnTo>
                      <a:pt x="301" y="124"/>
                    </a:lnTo>
                    <a:lnTo>
                      <a:pt x="298" y="151"/>
                    </a:lnTo>
                    <a:lnTo>
                      <a:pt x="297" y="180"/>
                    </a:lnTo>
                    <a:lnTo>
                      <a:pt x="292" y="212"/>
                    </a:lnTo>
                    <a:lnTo>
                      <a:pt x="285" y="243"/>
                    </a:lnTo>
                    <a:lnTo>
                      <a:pt x="276" y="273"/>
                    </a:lnTo>
                    <a:lnTo>
                      <a:pt x="263" y="303"/>
                    </a:lnTo>
                    <a:lnTo>
                      <a:pt x="251" y="335"/>
                    </a:lnTo>
                    <a:lnTo>
                      <a:pt x="237" y="363"/>
                    </a:lnTo>
                    <a:lnTo>
                      <a:pt x="222" y="392"/>
                    </a:lnTo>
                    <a:lnTo>
                      <a:pt x="205" y="417"/>
                    </a:lnTo>
                    <a:lnTo>
                      <a:pt x="188" y="441"/>
                    </a:lnTo>
                    <a:lnTo>
                      <a:pt x="170" y="461"/>
                    </a:lnTo>
                    <a:lnTo>
                      <a:pt x="151" y="478"/>
                    </a:lnTo>
                    <a:lnTo>
                      <a:pt x="135" y="493"/>
                    </a:lnTo>
                    <a:lnTo>
                      <a:pt x="117" y="503"/>
                    </a:lnTo>
                    <a:lnTo>
                      <a:pt x="99" y="511"/>
                    </a:lnTo>
                    <a:lnTo>
                      <a:pt x="82" y="515"/>
                    </a:lnTo>
                    <a:lnTo>
                      <a:pt x="66" y="515"/>
                    </a:lnTo>
                    <a:lnTo>
                      <a:pt x="53" y="510"/>
                    </a:lnTo>
                    <a:lnTo>
                      <a:pt x="38" y="503"/>
                    </a:lnTo>
                    <a:lnTo>
                      <a:pt x="29" y="493"/>
                    </a:lnTo>
                    <a:lnTo>
                      <a:pt x="18" y="478"/>
                    </a:lnTo>
                    <a:lnTo>
                      <a:pt x="11" y="460"/>
                    </a:lnTo>
                    <a:lnTo>
                      <a:pt x="6" y="440"/>
                    </a:lnTo>
                    <a:lnTo>
                      <a:pt x="3" y="417"/>
                    </a:lnTo>
                    <a:lnTo>
                      <a:pt x="0" y="390"/>
                    </a:lnTo>
                    <a:lnTo>
                      <a:pt x="0" y="363"/>
                    </a:lnTo>
                    <a:lnTo>
                      <a:pt x="6" y="334"/>
                    </a:lnTo>
                    <a:lnTo>
                      <a:pt x="9" y="303"/>
                    </a:lnTo>
                    <a:lnTo>
                      <a:pt x="17" y="272"/>
                    </a:lnTo>
                    <a:lnTo>
                      <a:pt x="28" y="241"/>
                    </a:lnTo>
                    <a:lnTo>
                      <a:pt x="38" y="212"/>
                    </a:lnTo>
                    <a:lnTo>
                      <a:pt x="50" y="180"/>
                    </a:lnTo>
                    <a:lnTo>
                      <a:pt x="64" y="151"/>
                    </a:lnTo>
                    <a:lnTo>
                      <a:pt x="80" y="124"/>
                    </a:lnTo>
                    <a:lnTo>
                      <a:pt x="96" y="98"/>
                    </a:lnTo>
                    <a:lnTo>
                      <a:pt x="114" y="75"/>
                    </a:lnTo>
                    <a:lnTo>
                      <a:pt x="131" y="54"/>
                    </a:lnTo>
                    <a:lnTo>
                      <a:pt x="150" y="37"/>
                    </a:lnTo>
                    <a:lnTo>
                      <a:pt x="168" y="22"/>
                    </a:lnTo>
                    <a:lnTo>
                      <a:pt x="186" y="11"/>
                    </a:lnTo>
                    <a:lnTo>
                      <a:pt x="203" y="5"/>
                    </a:lnTo>
                    <a:lnTo>
                      <a:pt x="219" y="0"/>
                    </a:lnTo>
                    <a:lnTo>
                      <a:pt x="236" y="2"/>
                    </a:lnTo>
                    <a:lnTo>
                      <a:pt x="246" y="5"/>
                    </a:lnTo>
                    <a:lnTo>
                      <a:pt x="247" y="3"/>
                    </a:lnTo>
                  </a:path>
                </a:pathLst>
              </a:custGeom>
              <a:solidFill>
                <a:srgbClr val="4080B0"/>
              </a:solidFill>
              <a:ln w="12700" cap="rnd" cmpd="sng">
                <a:solidFill>
                  <a:srgbClr val="4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35" name="Freeform 187"/>
              <p:cNvSpPr>
                <a:spLocks/>
              </p:cNvSpPr>
              <p:nvPr/>
            </p:nvSpPr>
            <p:spPr bwMode="auto">
              <a:xfrm>
                <a:off x="1630" y="1349"/>
                <a:ext cx="286" cy="554"/>
              </a:xfrm>
              <a:custGeom>
                <a:avLst/>
                <a:gdLst/>
                <a:ahLst/>
                <a:cxnLst>
                  <a:cxn ang="0">
                    <a:pos x="0" y="508"/>
                  </a:cxn>
                  <a:cxn ang="0">
                    <a:pos x="114" y="553"/>
                  </a:cxn>
                  <a:cxn ang="0">
                    <a:pos x="309" y="45"/>
                  </a:cxn>
                  <a:cxn ang="0">
                    <a:pos x="194" y="0"/>
                  </a:cxn>
                  <a:cxn ang="0">
                    <a:pos x="0" y="508"/>
                  </a:cxn>
                </a:cxnLst>
                <a:rect l="0" t="0" r="r" b="b"/>
                <a:pathLst>
                  <a:path w="310" h="554">
                    <a:moveTo>
                      <a:pt x="0" y="508"/>
                    </a:moveTo>
                    <a:lnTo>
                      <a:pt x="114" y="553"/>
                    </a:lnTo>
                    <a:lnTo>
                      <a:pt x="309" y="45"/>
                    </a:lnTo>
                    <a:lnTo>
                      <a:pt x="194" y="0"/>
                    </a:lnTo>
                    <a:lnTo>
                      <a:pt x="0" y="508"/>
                    </a:lnTo>
                  </a:path>
                </a:pathLst>
              </a:custGeom>
              <a:solidFill>
                <a:srgbClr val="4080B0"/>
              </a:solidFill>
              <a:ln w="12700" cap="rnd" cmpd="sng">
                <a:solidFill>
                  <a:srgbClr val="4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36" name="Freeform 188"/>
              <p:cNvSpPr>
                <a:spLocks/>
              </p:cNvSpPr>
              <p:nvPr/>
            </p:nvSpPr>
            <p:spPr bwMode="auto">
              <a:xfrm>
                <a:off x="1575" y="1356"/>
                <a:ext cx="272" cy="500"/>
              </a:xfrm>
              <a:custGeom>
                <a:avLst/>
                <a:gdLst/>
                <a:ahLst/>
                <a:cxnLst>
                  <a:cxn ang="0">
                    <a:pos x="241" y="2"/>
                  </a:cxn>
                  <a:cxn ang="0">
                    <a:pos x="252" y="10"/>
                  </a:cxn>
                  <a:cxn ang="0">
                    <a:pos x="264" y="21"/>
                  </a:cxn>
                  <a:cxn ang="0">
                    <a:pos x="275" y="35"/>
                  </a:cxn>
                  <a:cxn ang="0">
                    <a:pos x="283" y="52"/>
                  </a:cxn>
                  <a:cxn ang="0">
                    <a:pos x="289" y="71"/>
                  </a:cxn>
                  <a:cxn ang="0">
                    <a:pos x="293" y="94"/>
                  </a:cxn>
                  <a:cxn ang="0">
                    <a:pos x="294" y="120"/>
                  </a:cxn>
                  <a:cxn ang="0">
                    <a:pos x="293" y="146"/>
                  </a:cxn>
                  <a:cxn ang="0">
                    <a:pos x="292" y="175"/>
                  </a:cxn>
                  <a:cxn ang="0">
                    <a:pos x="286" y="205"/>
                  </a:cxn>
                  <a:cxn ang="0">
                    <a:pos x="280" y="235"/>
                  </a:cxn>
                  <a:cxn ang="0">
                    <a:pos x="271" y="264"/>
                  </a:cxn>
                  <a:cxn ang="0">
                    <a:pos x="260" y="295"/>
                  </a:cxn>
                  <a:cxn ang="0">
                    <a:pos x="248" y="324"/>
                  </a:cxn>
                  <a:cxn ang="0">
                    <a:pos x="234" y="352"/>
                  </a:cxn>
                  <a:cxn ang="0">
                    <a:pos x="219" y="380"/>
                  </a:cxn>
                  <a:cxn ang="0">
                    <a:pos x="204" y="404"/>
                  </a:cxn>
                  <a:cxn ang="0">
                    <a:pos x="187" y="427"/>
                  </a:cxn>
                  <a:cxn ang="0">
                    <a:pos x="169" y="446"/>
                  </a:cxn>
                  <a:cxn ang="0">
                    <a:pos x="151" y="462"/>
                  </a:cxn>
                  <a:cxn ang="0">
                    <a:pos x="133" y="477"/>
                  </a:cxn>
                  <a:cxn ang="0">
                    <a:pos x="116" y="487"/>
                  </a:cxn>
                  <a:cxn ang="0">
                    <a:pos x="99" y="494"/>
                  </a:cxn>
                  <a:cxn ang="0">
                    <a:pos x="82" y="499"/>
                  </a:cxn>
                  <a:cxn ang="0">
                    <a:pos x="67" y="498"/>
                  </a:cxn>
                  <a:cxn ang="0">
                    <a:pos x="53" y="493"/>
                  </a:cxn>
                  <a:cxn ang="0">
                    <a:pos x="38" y="486"/>
                  </a:cxn>
                  <a:cxn ang="0">
                    <a:pos x="29" y="476"/>
                  </a:cxn>
                  <a:cxn ang="0">
                    <a:pos x="18" y="461"/>
                  </a:cxn>
                  <a:cxn ang="0">
                    <a:pos x="11" y="445"/>
                  </a:cxn>
                  <a:cxn ang="0">
                    <a:pos x="5" y="423"/>
                  </a:cxn>
                  <a:cxn ang="0">
                    <a:pos x="2" y="401"/>
                  </a:cxn>
                  <a:cxn ang="0">
                    <a:pos x="0" y="376"/>
                  </a:cxn>
                  <a:cxn ang="0">
                    <a:pos x="0" y="349"/>
                  </a:cxn>
                  <a:cxn ang="0">
                    <a:pos x="3" y="321"/>
                  </a:cxn>
                  <a:cxn ang="0">
                    <a:pos x="8" y="292"/>
                  </a:cxn>
                  <a:cxn ang="0">
                    <a:pos x="14" y="263"/>
                  </a:cxn>
                  <a:cxn ang="0">
                    <a:pos x="25" y="230"/>
                  </a:cxn>
                  <a:cxn ang="0">
                    <a:pos x="35" y="201"/>
                  </a:cxn>
                  <a:cxn ang="0">
                    <a:pos x="46" y="171"/>
                  </a:cxn>
                  <a:cxn ang="0">
                    <a:pos x="61" y="144"/>
                  </a:cxn>
                  <a:cxn ang="0">
                    <a:pos x="76" y="117"/>
                  </a:cxn>
                  <a:cxn ang="0">
                    <a:pos x="93" y="92"/>
                  </a:cxn>
                  <a:cxn ang="0">
                    <a:pos x="109" y="70"/>
                  </a:cxn>
                  <a:cxn ang="0">
                    <a:pos x="125" y="50"/>
                  </a:cxn>
                  <a:cxn ang="0">
                    <a:pos x="143" y="33"/>
                  </a:cxn>
                  <a:cxn ang="0">
                    <a:pos x="161" y="19"/>
                  </a:cxn>
                  <a:cxn ang="0">
                    <a:pos x="179" y="9"/>
                  </a:cxn>
                  <a:cxn ang="0">
                    <a:pos x="196" y="2"/>
                  </a:cxn>
                  <a:cxn ang="0">
                    <a:pos x="213" y="0"/>
                  </a:cxn>
                  <a:cxn ang="0">
                    <a:pos x="229" y="1"/>
                  </a:cxn>
                  <a:cxn ang="0">
                    <a:pos x="240" y="4"/>
                  </a:cxn>
                  <a:cxn ang="0">
                    <a:pos x="241" y="2"/>
                  </a:cxn>
                </a:cxnLst>
                <a:rect l="0" t="0" r="r" b="b"/>
                <a:pathLst>
                  <a:path w="295" h="500">
                    <a:moveTo>
                      <a:pt x="241" y="2"/>
                    </a:moveTo>
                    <a:lnTo>
                      <a:pt x="252" y="10"/>
                    </a:lnTo>
                    <a:lnTo>
                      <a:pt x="264" y="21"/>
                    </a:lnTo>
                    <a:lnTo>
                      <a:pt x="275" y="35"/>
                    </a:lnTo>
                    <a:lnTo>
                      <a:pt x="283" y="52"/>
                    </a:lnTo>
                    <a:lnTo>
                      <a:pt x="289" y="71"/>
                    </a:lnTo>
                    <a:lnTo>
                      <a:pt x="293" y="94"/>
                    </a:lnTo>
                    <a:lnTo>
                      <a:pt x="294" y="120"/>
                    </a:lnTo>
                    <a:lnTo>
                      <a:pt x="293" y="146"/>
                    </a:lnTo>
                    <a:lnTo>
                      <a:pt x="292" y="175"/>
                    </a:lnTo>
                    <a:lnTo>
                      <a:pt x="286" y="205"/>
                    </a:lnTo>
                    <a:lnTo>
                      <a:pt x="280" y="235"/>
                    </a:lnTo>
                    <a:lnTo>
                      <a:pt x="271" y="264"/>
                    </a:lnTo>
                    <a:lnTo>
                      <a:pt x="260" y="295"/>
                    </a:lnTo>
                    <a:lnTo>
                      <a:pt x="248" y="324"/>
                    </a:lnTo>
                    <a:lnTo>
                      <a:pt x="234" y="352"/>
                    </a:lnTo>
                    <a:lnTo>
                      <a:pt x="219" y="380"/>
                    </a:lnTo>
                    <a:lnTo>
                      <a:pt x="204" y="404"/>
                    </a:lnTo>
                    <a:lnTo>
                      <a:pt x="187" y="427"/>
                    </a:lnTo>
                    <a:lnTo>
                      <a:pt x="169" y="446"/>
                    </a:lnTo>
                    <a:lnTo>
                      <a:pt x="151" y="462"/>
                    </a:lnTo>
                    <a:lnTo>
                      <a:pt x="133" y="477"/>
                    </a:lnTo>
                    <a:lnTo>
                      <a:pt x="116" y="487"/>
                    </a:lnTo>
                    <a:lnTo>
                      <a:pt x="99" y="494"/>
                    </a:lnTo>
                    <a:lnTo>
                      <a:pt x="82" y="499"/>
                    </a:lnTo>
                    <a:lnTo>
                      <a:pt x="67" y="498"/>
                    </a:lnTo>
                    <a:lnTo>
                      <a:pt x="53" y="493"/>
                    </a:lnTo>
                    <a:lnTo>
                      <a:pt x="38" y="486"/>
                    </a:lnTo>
                    <a:lnTo>
                      <a:pt x="29" y="476"/>
                    </a:lnTo>
                    <a:lnTo>
                      <a:pt x="18" y="461"/>
                    </a:lnTo>
                    <a:lnTo>
                      <a:pt x="11" y="445"/>
                    </a:lnTo>
                    <a:lnTo>
                      <a:pt x="5" y="423"/>
                    </a:lnTo>
                    <a:lnTo>
                      <a:pt x="2" y="401"/>
                    </a:lnTo>
                    <a:lnTo>
                      <a:pt x="0" y="376"/>
                    </a:lnTo>
                    <a:lnTo>
                      <a:pt x="0" y="349"/>
                    </a:lnTo>
                    <a:lnTo>
                      <a:pt x="3" y="321"/>
                    </a:lnTo>
                    <a:lnTo>
                      <a:pt x="8" y="292"/>
                    </a:lnTo>
                    <a:lnTo>
                      <a:pt x="14" y="263"/>
                    </a:lnTo>
                    <a:lnTo>
                      <a:pt x="25" y="230"/>
                    </a:lnTo>
                    <a:lnTo>
                      <a:pt x="35" y="201"/>
                    </a:lnTo>
                    <a:lnTo>
                      <a:pt x="46" y="171"/>
                    </a:lnTo>
                    <a:lnTo>
                      <a:pt x="61" y="144"/>
                    </a:lnTo>
                    <a:lnTo>
                      <a:pt x="76" y="117"/>
                    </a:lnTo>
                    <a:lnTo>
                      <a:pt x="93" y="92"/>
                    </a:lnTo>
                    <a:lnTo>
                      <a:pt x="109" y="70"/>
                    </a:lnTo>
                    <a:lnTo>
                      <a:pt x="125" y="50"/>
                    </a:lnTo>
                    <a:lnTo>
                      <a:pt x="143" y="33"/>
                    </a:lnTo>
                    <a:lnTo>
                      <a:pt x="161" y="19"/>
                    </a:lnTo>
                    <a:lnTo>
                      <a:pt x="179" y="9"/>
                    </a:lnTo>
                    <a:lnTo>
                      <a:pt x="196" y="2"/>
                    </a:lnTo>
                    <a:lnTo>
                      <a:pt x="213" y="0"/>
                    </a:lnTo>
                    <a:lnTo>
                      <a:pt x="229" y="1"/>
                    </a:lnTo>
                    <a:lnTo>
                      <a:pt x="240" y="4"/>
                    </a:lnTo>
                    <a:lnTo>
                      <a:pt x="241" y="2"/>
                    </a:lnTo>
                  </a:path>
                </a:pathLst>
              </a:custGeom>
              <a:solidFill>
                <a:srgbClr val="4080B0"/>
              </a:solidFill>
              <a:ln w="12700" cap="rnd" cmpd="sng">
                <a:solidFill>
                  <a:srgbClr val="4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37" name="Freeform 189"/>
              <p:cNvSpPr>
                <a:spLocks/>
              </p:cNvSpPr>
              <p:nvPr/>
            </p:nvSpPr>
            <p:spPr bwMode="auto">
              <a:xfrm>
                <a:off x="1631" y="1362"/>
                <a:ext cx="280" cy="535"/>
              </a:xfrm>
              <a:custGeom>
                <a:avLst/>
                <a:gdLst/>
                <a:ahLst/>
                <a:cxnLst>
                  <a:cxn ang="0">
                    <a:pos x="0" y="490"/>
                  </a:cxn>
                  <a:cxn ang="0">
                    <a:pos x="114" y="534"/>
                  </a:cxn>
                  <a:cxn ang="0">
                    <a:pos x="302" y="44"/>
                  </a:cxn>
                  <a:cxn ang="0">
                    <a:pos x="188" y="0"/>
                  </a:cxn>
                  <a:cxn ang="0">
                    <a:pos x="0" y="490"/>
                  </a:cxn>
                </a:cxnLst>
                <a:rect l="0" t="0" r="r" b="b"/>
                <a:pathLst>
                  <a:path w="303" h="535">
                    <a:moveTo>
                      <a:pt x="0" y="490"/>
                    </a:moveTo>
                    <a:lnTo>
                      <a:pt x="114" y="534"/>
                    </a:lnTo>
                    <a:lnTo>
                      <a:pt x="302" y="44"/>
                    </a:lnTo>
                    <a:lnTo>
                      <a:pt x="188" y="0"/>
                    </a:lnTo>
                    <a:lnTo>
                      <a:pt x="0" y="490"/>
                    </a:lnTo>
                  </a:path>
                </a:pathLst>
              </a:custGeom>
              <a:solidFill>
                <a:srgbClr val="4080B0"/>
              </a:solidFill>
              <a:ln w="12700" cap="rnd" cmpd="sng">
                <a:solidFill>
                  <a:srgbClr val="4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38" name="Freeform 190"/>
              <p:cNvSpPr>
                <a:spLocks/>
              </p:cNvSpPr>
              <p:nvPr/>
            </p:nvSpPr>
            <p:spPr bwMode="auto">
              <a:xfrm>
                <a:off x="1577" y="1367"/>
                <a:ext cx="268" cy="484"/>
              </a:xfrm>
              <a:custGeom>
                <a:avLst/>
                <a:gdLst/>
                <a:ahLst/>
                <a:cxnLst>
                  <a:cxn ang="0">
                    <a:pos x="234" y="3"/>
                  </a:cxn>
                  <a:cxn ang="0">
                    <a:pos x="248" y="12"/>
                  </a:cxn>
                  <a:cxn ang="0">
                    <a:pos x="258" y="22"/>
                  </a:cxn>
                  <a:cxn ang="0">
                    <a:pos x="270" y="35"/>
                  </a:cxn>
                  <a:cxn ang="0">
                    <a:pos x="278" y="52"/>
                  </a:cxn>
                  <a:cxn ang="0">
                    <a:pos x="283" y="70"/>
                  </a:cxn>
                  <a:cxn ang="0">
                    <a:pos x="287" y="93"/>
                  </a:cxn>
                  <a:cxn ang="0">
                    <a:pos x="289" y="117"/>
                  </a:cxn>
                  <a:cxn ang="0">
                    <a:pos x="289" y="143"/>
                  </a:cxn>
                  <a:cxn ang="0">
                    <a:pos x="287" y="171"/>
                  </a:cxn>
                  <a:cxn ang="0">
                    <a:pos x="282" y="200"/>
                  </a:cxn>
                  <a:cxn ang="0">
                    <a:pos x="275" y="229"/>
                  </a:cxn>
                  <a:cxn ang="0">
                    <a:pos x="268" y="259"/>
                  </a:cxn>
                  <a:cxn ang="0">
                    <a:pos x="258" y="287"/>
                  </a:cxn>
                  <a:cxn ang="0">
                    <a:pos x="246" y="316"/>
                  </a:cxn>
                  <a:cxn ang="0">
                    <a:pos x="232" y="342"/>
                  </a:cxn>
                  <a:cxn ang="0">
                    <a:pos x="217" y="369"/>
                  </a:cxn>
                  <a:cxn ang="0">
                    <a:pos x="202" y="393"/>
                  </a:cxn>
                  <a:cxn ang="0">
                    <a:pos x="185" y="415"/>
                  </a:cxn>
                  <a:cxn ang="0">
                    <a:pos x="168" y="434"/>
                  </a:cxn>
                  <a:cxn ang="0">
                    <a:pos x="150" y="450"/>
                  </a:cxn>
                  <a:cxn ang="0">
                    <a:pos x="132" y="463"/>
                  </a:cxn>
                  <a:cxn ang="0">
                    <a:pos x="115" y="472"/>
                  </a:cxn>
                  <a:cxn ang="0">
                    <a:pos x="99" y="480"/>
                  </a:cxn>
                  <a:cxn ang="0">
                    <a:pos x="83" y="483"/>
                  </a:cxn>
                  <a:cxn ang="0">
                    <a:pos x="67" y="483"/>
                  </a:cxn>
                  <a:cxn ang="0">
                    <a:pos x="53" y="478"/>
                  </a:cxn>
                  <a:cxn ang="0">
                    <a:pos x="39" y="471"/>
                  </a:cxn>
                  <a:cxn ang="0">
                    <a:pos x="29" y="460"/>
                  </a:cxn>
                  <a:cxn ang="0">
                    <a:pos x="19" y="447"/>
                  </a:cxn>
                  <a:cxn ang="0">
                    <a:pos x="10" y="430"/>
                  </a:cxn>
                  <a:cxn ang="0">
                    <a:pos x="6" y="410"/>
                  </a:cxn>
                  <a:cxn ang="0">
                    <a:pos x="1" y="388"/>
                  </a:cxn>
                  <a:cxn ang="0">
                    <a:pos x="0" y="363"/>
                  </a:cxn>
                  <a:cxn ang="0">
                    <a:pos x="0" y="337"/>
                  </a:cxn>
                  <a:cxn ang="0">
                    <a:pos x="2" y="310"/>
                  </a:cxn>
                  <a:cxn ang="0">
                    <a:pos x="7" y="282"/>
                  </a:cxn>
                  <a:cxn ang="0">
                    <a:pos x="13" y="253"/>
                  </a:cxn>
                  <a:cxn ang="0">
                    <a:pos x="21" y="223"/>
                  </a:cxn>
                  <a:cxn ang="0">
                    <a:pos x="33" y="195"/>
                  </a:cxn>
                  <a:cxn ang="0">
                    <a:pos x="44" y="164"/>
                  </a:cxn>
                  <a:cxn ang="0">
                    <a:pos x="57" y="138"/>
                  </a:cxn>
                  <a:cxn ang="0">
                    <a:pos x="73" y="114"/>
                  </a:cxn>
                  <a:cxn ang="0">
                    <a:pos x="89" y="89"/>
                  </a:cxn>
                  <a:cxn ang="0">
                    <a:pos x="105" y="68"/>
                  </a:cxn>
                  <a:cxn ang="0">
                    <a:pos x="121" y="48"/>
                  </a:cxn>
                  <a:cxn ang="0">
                    <a:pos x="140" y="33"/>
                  </a:cxn>
                  <a:cxn ang="0">
                    <a:pos x="156" y="20"/>
                  </a:cxn>
                  <a:cxn ang="0">
                    <a:pos x="173" y="9"/>
                  </a:cxn>
                  <a:cxn ang="0">
                    <a:pos x="191" y="3"/>
                  </a:cxn>
                  <a:cxn ang="0">
                    <a:pos x="208" y="0"/>
                  </a:cxn>
                  <a:cxn ang="0">
                    <a:pos x="223" y="1"/>
                  </a:cxn>
                  <a:cxn ang="0">
                    <a:pos x="234" y="6"/>
                  </a:cxn>
                  <a:cxn ang="0">
                    <a:pos x="234" y="3"/>
                  </a:cxn>
                </a:cxnLst>
                <a:rect l="0" t="0" r="r" b="b"/>
                <a:pathLst>
                  <a:path w="290" h="484">
                    <a:moveTo>
                      <a:pt x="234" y="3"/>
                    </a:moveTo>
                    <a:lnTo>
                      <a:pt x="248" y="12"/>
                    </a:lnTo>
                    <a:lnTo>
                      <a:pt x="258" y="22"/>
                    </a:lnTo>
                    <a:lnTo>
                      <a:pt x="270" y="35"/>
                    </a:lnTo>
                    <a:lnTo>
                      <a:pt x="278" y="52"/>
                    </a:lnTo>
                    <a:lnTo>
                      <a:pt x="283" y="70"/>
                    </a:lnTo>
                    <a:lnTo>
                      <a:pt x="287" y="93"/>
                    </a:lnTo>
                    <a:lnTo>
                      <a:pt x="289" y="117"/>
                    </a:lnTo>
                    <a:lnTo>
                      <a:pt x="289" y="143"/>
                    </a:lnTo>
                    <a:lnTo>
                      <a:pt x="287" y="171"/>
                    </a:lnTo>
                    <a:lnTo>
                      <a:pt x="282" y="200"/>
                    </a:lnTo>
                    <a:lnTo>
                      <a:pt x="275" y="229"/>
                    </a:lnTo>
                    <a:lnTo>
                      <a:pt x="268" y="259"/>
                    </a:lnTo>
                    <a:lnTo>
                      <a:pt x="258" y="287"/>
                    </a:lnTo>
                    <a:lnTo>
                      <a:pt x="246" y="316"/>
                    </a:lnTo>
                    <a:lnTo>
                      <a:pt x="232" y="342"/>
                    </a:lnTo>
                    <a:lnTo>
                      <a:pt x="217" y="369"/>
                    </a:lnTo>
                    <a:lnTo>
                      <a:pt x="202" y="393"/>
                    </a:lnTo>
                    <a:lnTo>
                      <a:pt x="185" y="415"/>
                    </a:lnTo>
                    <a:lnTo>
                      <a:pt x="168" y="434"/>
                    </a:lnTo>
                    <a:lnTo>
                      <a:pt x="150" y="450"/>
                    </a:lnTo>
                    <a:lnTo>
                      <a:pt x="132" y="463"/>
                    </a:lnTo>
                    <a:lnTo>
                      <a:pt x="115" y="472"/>
                    </a:lnTo>
                    <a:lnTo>
                      <a:pt x="99" y="480"/>
                    </a:lnTo>
                    <a:lnTo>
                      <a:pt x="83" y="483"/>
                    </a:lnTo>
                    <a:lnTo>
                      <a:pt x="67" y="483"/>
                    </a:lnTo>
                    <a:lnTo>
                      <a:pt x="53" y="478"/>
                    </a:lnTo>
                    <a:lnTo>
                      <a:pt x="39" y="471"/>
                    </a:lnTo>
                    <a:lnTo>
                      <a:pt x="29" y="460"/>
                    </a:lnTo>
                    <a:lnTo>
                      <a:pt x="19" y="447"/>
                    </a:lnTo>
                    <a:lnTo>
                      <a:pt x="10" y="430"/>
                    </a:lnTo>
                    <a:lnTo>
                      <a:pt x="6" y="410"/>
                    </a:lnTo>
                    <a:lnTo>
                      <a:pt x="1" y="388"/>
                    </a:lnTo>
                    <a:lnTo>
                      <a:pt x="0" y="363"/>
                    </a:lnTo>
                    <a:lnTo>
                      <a:pt x="0" y="337"/>
                    </a:lnTo>
                    <a:lnTo>
                      <a:pt x="2" y="310"/>
                    </a:lnTo>
                    <a:lnTo>
                      <a:pt x="7" y="282"/>
                    </a:lnTo>
                    <a:lnTo>
                      <a:pt x="13" y="253"/>
                    </a:lnTo>
                    <a:lnTo>
                      <a:pt x="21" y="223"/>
                    </a:lnTo>
                    <a:lnTo>
                      <a:pt x="33" y="195"/>
                    </a:lnTo>
                    <a:lnTo>
                      <a:pt x="44" y="164"/>
                    </a:lnTo>
                    <a:lnTo>
                      <a:pt x="57" y="138"/>
                    </a:lnTo>
                    <a:lnTo>
                      <a:pt x="73" y="114"/>
                    </a:lnTo>
                    <a:lnTo>
                      <a:pt x="89" y="89"/>
                    </a:lnTo>
                    <a:lnTo>
                      <a:pt x="105" y="68"/>
                    </a:lnTo>
                    <a:lnTo>
                      <a:pt x="121" y="48"/>
                    </a:lnTo>
                    <a:lnTo>
                      <a:pt x="140" y="33"/>
                    </a:lnTo>
                    <a:lnTo>
                      <a:pt x="156" y="20"/>
                    </a:lnTo>
                    <a:lnTo>
                      <a:pt x="173" y="9"/>
                    </a:lnTo>
                    <a:lnTo>
                      <a:pt x="191" y="3"/>
                    </a:lnTo>
                    <a:lnTo>
                      <a:pt x="208" y="0"/>
                    </a:lnTo>
                    <a:lnTo>
                      <a:pt x="223" y="1"/>
                    </a:lnTo>
                    <a:lnTo>
                      <a:pt x="234" y="6"/>
                    </a:lnTo>
                    <a:lnTo>
                      <a:pt x="234" y="3"/>
                    </a:lnTo>
                  </a:path>
                </a:pathLst>
              </a:custGeom>
              <a:solidFill>
                <a:srgbClr val="5080A0"/>
              </a:solidFill>
              <a:ln w="12700" cap="rnd" cmpd="sng">
                <a:solidFill>
                  <a:srgbClr val="5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39" name="Freeform 191"/>
              <p:cNvSpPr>
                <a:spLocks/>
              </p:cNvSpPr>
              <p:nvPr/>
            </p:nvSpPr>
            <p:spPr bwMode="auto">
              <a:xfrm>
                <a:off x="1634" y="1373"/>
                <a:ext cx="273" cy="520"/>
              </a:xfrm>
              <a:custGeom>
                <a:avLst/>
                <a:gdLst/>
                <a:ahLst/>
                <a:cxnLst>
                  <a:cxn ang="0">
                    <a:pos x="0" y="476"/>
                  </a:cxn>
                  <a:cxn ang="0">
                    <a:pos x="114" y="519"/>
                  </a:cxn>
                  <a:cxn ang="0">
                    <a:pos x="295" y="44"/>
                  </a:cxn>
                  <a:cxn ang="0">
                    <a:pos x="181" y="0"/>
                  </a:cxn>
                  <a:cxn ang="0">
                    <a:pos x="0" y="476"/>
                  </a:cxn>
                </a:cxnLst>
                <a:rect l="0" t="0" r="r" b="b"/>
                <a:pathLst>
                  <a:path w="296" h="520">
                    <a:moveTo>
                      <a:pt x="0" y="476"/>
                    </a:moveTo>
                    <a:lnTo>
                      <a:pt x="114" y="519"/>
                    </a:lnTo>
                    <a:lnTo>
                      <a:pt x="295" y="44"/>
                    </a:lnTo>
                    <a:lnTo>
                      <a:pt x="181" y="0"/>
                    </a:lnTo>
                    <a:lnTo>
                      <a:pt x="0" y="476"/>
                    </a:lnTo>
                  </a:path>
                </a:pathLst>
              </a:custGeom>
              <a:solidFill>
                <a:srgbClr val="5080A0"/>
              </a:solidFill>
              <a:ln w="12700" cap="rnd" cmpd="sng">
                <a:solidFill>
                  <a:srgbClr val="5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40" name="Freeform 192"/>
              <p:cNvSpPr>
                <a:spLocks/>
              </p:cNvSpPr>
              <p:nvPr/>
            </p:nvSpPr>
            <p:spPr bwMode="auto">
              <a:xfrm>
                <a:off x="1578" y="1379"/>
                <a:ext cx="265" cy="468"/>
              </a:xfrm>
              <a:custGeom>
                <a:avLst/>
                <a:gdLst/>
                <a:ahLst/>
                <a:cxnLst>
                  <a:cxn ang="0">
                    <a:pos x="231" y="3"/>
                  </a:cxn>
                  <a:cxn ang="0">
                    <a:pos x="242" y="11"/>
                  </a:cxn>
                  <a:cxn ang="0">
                    <a:pos x="254" y="21"/>
                  </a:cxn>
                  <a:cxn ang="0">
                    <a:pos x="265" y="35"/>
                  </a:cxn>
                  <a:cxn ang="0">
                    <a:pos x="273" y="50"/>
                  </a:cxn>
                  <a:cxn ang="0">
                    <a:pos x="279" y="69"/>
                  </a:cxn>
                  <a:cxn ang="0">
                    <a:pos x="283" y="90"/>
                  </a:cxn>
                  <a:cxn ang="0">
                    <a:pos x="286" y="115"/>
                  </a:cxn>
                  <a:cxn ang="0">
                    <a:pos x="285" y="138"/>
                  </a:cxn>
                  <a:cxn ang="0">
                    <a:pos x="283" y="166"/>
                  </a:cxn>
                  <a:cxn ang="0">
                    <a:pos x="280" y="194"/>
                  </a:cxn>
                  <a:cxn ang="0">
                    <a:pos x="274" y="223"/>
                  </a:cxn>
                  <a:cxn ang="0">
                    <a:pos x="265" y="251"/>
                  </a:cxn>
                  <a:cxn ang="0">
                    <a:pos x="256" y="278"/>
                  </a:cxn>
                  <a:cxn ang="0">
                    <a:pos x="244" y="306"/>
                  </a:cxn>
                  <a:cxn ang="0">
                    <a:pos x="231" y="333"/>
                  </a:cxn>
                  <a:cxn ang="0">
                    <a:pos x="216" y="357"/>
                  </a:cxn>
                  <a:cxn ang="0">
                    <a:pos x="201" y="380"/>
                  </a:cxn>
                  <a:cxn ang="0">
                    <a:pos x="185" y="401"/>
                  </a:cxn>
                  <a:cxn ang="0">
                    <a:pos x="169" y="420"/>
                  </a:cxn>
                  <a:cxn ang="0">
                    <a:pos x="151" y="435"/>
                  </a:cxn>
                  <a:cxn ang="0">
                    <a:pos x="134" y="448"/>
                  </a:cxn>
                  <a:cxn ang="0">
                    <a:pos x="117" y="457"/>
                  </a:cxn>
                  <a:cxn ang="0">
                    <a:pos x="101" y="464"/>
                  </a:cxn>
                  <a:cxn ang="0">
                    <a:pos x="84" y="467"/>
                  </a:cxn>
                  <a:cxn ang="0">
                    <a:pos x="69" y="467"/>
                  </a:cxn>
                  <a:cxn ang="0">
                    <a:pos x="55" y="462"/>
                  </a:cxn>
                  <a:cxn ang="0">
                    <a:pos x="41" y="454"/>
                  </a:cxn>
                  <a:cxn ang="0">
                    <a:pos x="31" y="445"/>
                  </a:cxn>
                  <a:cxn ang="0">
                    <a:pos x="20" y="431"/>
                  </a:cxn>
                  <a:cxn ang="0">
                    <a:pos x="12" y="414"/>
                  </a:cxn>
                  <a:cxn ang="0">
                    <a:pos x="6" y="395"/>
                  </a:cxn>
                  <a:cxn ang="0">
                    <a:pos x="2" y="375"/>
                  </a:cxn>
                  <a:cxn ang="0">
                    <a:pos x="1" y="351"/>
                  </a:cxn>
                  <a:cxn ang="0">
                    <a:pos x="0" y="325"/>
                  </a:cxn>
                  <a:cxn ang="0">
                    <a:pos x="3" y="298"/>
                  </a:cxn>
                  <a:cxn ang="0">
                    <a:pos x="8" y="271"/>
                  </a:cxn>
                  <a:cxn ang="0">
                    <a:pos x="12" y="243"/>
                  </a:cxn>
                  <a:cxn ang="0">
                    <a:pos x="22" y="213"/>
                  </a:cxn>
                  <a:cxn ang="0">
                    <a:pos x="32" y="187"/>
                  </a:cxn>
                  <a:cxn ang="0">
                    <a:pos x="43" y="159"/>
                  </a:cxn>
                  <a:cxn ang="0">
                    <a:pos x="55" y="132"/>
                  </a:cxn>
                  <a:cxn ang="0">
                    <a:pos x="70" y="108"/>
                  </a:cxn>
                  <a:cxn ang="0">
                    <a:pos x="85" y="84"/>
                  </a:cxn>
                  <a:cxn ang="0">
                    <a:pos x="101" y="65"/>
                  </a:cxn>
                  <a:cxn ang="0">
                    <a:pos x="119" y="46"/>
                  </a:cxn>
                  <a:cxn ang="0">
                    <a:pos x="137" y="32"/>
                  </a:cxn>
                  <a:cxn ang="0">
                    <a:pos x="152" y="18"/>
                  </a:cxn>
                  <a:cxn ang="0">
                    <a:pos x="169" y="9"/>
                  </a:cxn>
                  <a:cxn ang="0">
                    <a:pos x="186" y="2"/>
                  </a:cxn>
                  <a:cxn ang="0">
                    <a:pos x="203" y="0"/>
                  </a:cxn>
                  <a:cxn ang="0">
                    <a:pos x="218" y="2"/>
                  </a:cxn>
                  <a:cxn ang="0">
                    <a:pos x="230" y="4"/>
                  </a:cxn>
                  <a:cxn ang="0">
                    <a:pos x="231" y="3"/>
                  </a:cxn>
                </a:cxnLst>
                <a:rect l="0" t="0" r="r" b="b"/>
                <a:pathLst>
                  <a:path w="287" h="468">
                    <a:moveTo>
                      <a:pt x="231" y="3"/>
                    </a:moveTo>
                    <a:lnTo>
                      <a:pt x="242" y="11"/>
                    </a:lnTo>
                    <a:lnTo>
                      <a:pt x="254" y="21"/>
                    </a:lnTo>
                    <a:lnTo>
                      <a:pt x="265" y="35"/>
                    </a:lnTo>
                    <a:lnTo>
                      <a:pt x="273" y="50"/>
                    </a:lnTo>
                    <a:lnTo>
                      <a:pt x="279" y="69"/>
                    </a:lnTo>
                    <a:lnTo>
                      <a:pt x="283" y="90"/>
                    </a:lnTo>
                    <a:lnTo>
                      <a:pt x="286" y="115"/>
                    </a:lnTo>
                    <a:lnTo>
                      <a:pt x="285" y="138"/>
                    </a:lnTo>
                    <a:lnTo>
                      <a:pt x="283" y="166"/>
                    </a:lnTo>
                    <a:lnTo>
                      <a:pt x="280" y="194"/>
                    </a:lnTo>
                    <a:lnTo>
                      <a:pt x="274" y="223"/>
                    </a:lnTo>
                    <a:lnTo>
                      <a:pt x="265" y="251"/>
                    </a:lnTo>
                    <a:lnTo>
                      <a:pt x="256" y="278"/>
                    </a:lnTo>
                    <a:lnTo>
                      <a:pt x="244" y="306"/>
                    </a:lnTo>
                    <a:lnTo>
                      <a:pt x="231" y="333"/>
                    </a:lnTo>
                    <a:lnTo>
                      <a:pt x="216" y="357"/>
                    </a:lnTo>
                    <a:lnTo>
                      <a:pt x="201" y="380"/>
                    </a:lnTo>
                    <a:lnTo>
                      <a:pt x="185" y="401"/>
                    </a:lnTo>
                    <a:lnTo>
                      <a:pt x="169" y="420"/>
                    </a:lnTo>
                    <a:lnTo>
                      <a:pt x="151" y="435"/>
                    </a:lnTo>
                    <a:lnTo>
                      <a:pt x="134" y="448"/>
                    </a:lnTo>
                    <a:lnTo>
                      <a:pt x="117" y="457"/>
                    </a:lnTo>
                    <a:lnTo>
                      <a:pt x="101" y="464"/>
                    </a:lnTo>
                    <a:lnTo>
                      <a:pt x="84" y="467"/>
                    </a:lnTo>
                    <a:lnTo>
                      <a:pt x="69" y="467"/>
                    </a:lnTo>
                    <a:lnTo>
                      <a:pt x="55" y="462"/>
                    </a:lnTo>
                    <a:lnTo>
                      <a:pt x="41" y="454"/>
                    </a:lnTo>
                    <a:lnTo>
                      <a:pt x="31" y="445"/>
                    </a:lnTo>
                    <a:lnTo>
                      <a:pt x="20" y="431"/>
                    </a:lnTo>
                    <a:lnTo>
                      <a:pt x="12" y="414"/>
                    </a:lnTo>
                    <a:lnTo>
                      <a:pt x="6" y="395"/>
                    </a:lnTo>
                    <a:lnTo>
                      <a:pt x="2" y="375"/>
                    </a:lnTo>
                    <a:lnTo>
                      <a:pt x="1" y="351"/>
                    </a:lnTo>
                    <a:lnTo>
                      <a:pt x="0" y="325"/>
                    </a:lnTo>
                    <a:lnTo>
                      <a:pt x="3" y="298"/>
                    </a:lnTo>
                    <a:lnTo>
                      <a:pt x="8" y="271"/>
                    </a:lnTo>
                    <a:lnTo>
                      <a:pt x="12" y="243"/>
                    </a:lnTo>
                    <a:lnTo>
                      <a:pt x="22" y="213"/>
                    </a:lnTo>
                    <a:lnTo>
                      <a:pt x="32" y="187"/>
                    </a:lnTo>
                    <a:lnTo>
                      <a:pt x="43" y="159"/>
                    </a:lnTo>
                    <a:lnTo>
                      <a:pt x="55" y="132"/>
                    </a:lnTo>
                    <a:lnTo>
                      <a:pt x="70" y="108"/>
                    </a:lnTo>
                    <a:lnTo>
                      <a:pt x="85" y="84"/>
                    </a:lnTo>
                    <a:lnTo>
                      <a:pt x="101" y="65"/>
                    </a:lnTo>
                    <a:lnTo>
                      <a:pt x="119" y="46"/>
                    </a:lnTo>
                    <a:lnTo>
                      <a:pt x="137" y="32"/>
                    </a:lnTo>
                    <a:lnTo>
                      <a:pt x="152" y="18"/>
                    </a:lnTo>
                    <a:lnTo>
                      <a:pt x="169" y="9"/>
                    </a:lnTo>
                    <a:lnTo>
                      <a:pt x="186" y="2"/>
                    </a:lnTo>
                    <a:lnTo>
                      <a:pt x="203" y="0"/>
                    </a:lnTo>
                    <a:lnTo>
                      <a:pt x="218" y="2"/>
                    </a:lnTo>
                    <a:lnTo>
                      <a:pt x="230" y="4"/>
                    </a:lnTo>
                    <a:lnTo>
                      <a:pt x="231" y="3"/>
                    </a:lnTo>
                  </a:path>
                </a:pathLst>
              </a:custGeom>
              <a:solidFill>
                <a:srgbClr val="5080A0"/>
              </a:solidFill>
              <a:ln w="12700" cap="rnd" cmpd="sng">
                <a:solidFill>
                  <a:srgbClr val="5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41" name="Freeform 193"/>
              <p:cNvSpPr>
                <a:spLocks/>
              </p:cNvSpPr>
              <p:nvPr/>
            </p:nvSpPr>
            <p:spPr bwMode="auto">
              <a:xfrm>
                <a:off x="1636" y="1385"/>
                <a:ext cx="268" cy="504"/>
              </a:xfrm>
              <a:custGeom>
                <a:avLst/>
                <a:gdLst/>
                <a:ahLst/>
                <a:cxnLst>
                  <a:cxn ang="0">
                    <a:pos x="0" y="459"/>
                  </a:cxn>
                  <a:cxn ang="0">
                    <a:pos x="113" y="503"/>
                  </a:cxn>
                  <a:cxn ang="0">
                    <a:pos x="289" y="44"/>
                  </a:cxn>
                  <a:cxn ang="0">
                    <a:pos x="176" y="0"/>
                  </a:cxn>
                  <a:cxn ang="0">
                    <a:pos x="0" y="459"/>
                  </a:cxn>
                </a:cxnLst>
                <a:rect l="0" t="0" r="r" b="b"/>
                <a:pathLst>
                  <a:path w="290" h="504">
                    <a:moveTo>
                      <a:pt x="0" y="459"/>
                    </a:moveTo>
                    <a:lnTo>
                      <a:pt x="113" y="503"/>
                    </a:lnTo>
                    <a:lnTo>
                      <a:pt x="289" y="44"/>
                    </a:lnTo>
                    <a:lnTo>
                      <a:pt x="176" y="0"/>
                    </a:lnTo>
                    <a:lnTo>
                      <a:pt x="0" y="459"/>
                    </a:lnTo>
                  </a:path>
                </a:pathLst>
              </a:custGeom>
              <a:solidFill>
                <a:srgbClr val="5080A0"/>
              </a:solidFill>
              <a:ln w="12700" cap="rnd" cmpd="sng">
                <a:solidFill>
                  <a:srgbClr val="5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42" name="Freeform 194"/>
              <p:cNvSpPr>
                <a:spLocks/>
              </p:cNvSpPr>
              <p:nvPr/>
            </p:nvSpPr>
            <p:spPr bwMode="auto">
              <a:xfrm>
                <a:off x="1580" y="1391"/>
                <a:ext cx="260" cy="452"/>
              </a:xfrm>
              <a:custGeom>
                <a:avLst/>
                <a:gdLst/>
                <a:ahLst/>
                <a:cxnLst>
                  <a:cxn ang="0">
                    <a:pos x="224" y="3"/>
                  </a:cxn>
                  <a:cxn ang="0">
                    <a:pos x="237" y="11"/>
                  </a:cxn>
                  <a:cxn ang="0">
                    <a:pos x="248" y="21"/>
                  </a:cxn>
                  <a:cxn ang="0">
                    <a:pos x="259" y="34"/>
                  </a:cxn>
                  <a:cxn ang="0">
                    <a:pos x="268" y="49"/>
                  </a:cxn>
                  <a:cxn ang="0">
                    <a:pos x="274" y="67"/>
                  </a:cxn>
                  <a:cxn ang="0">
                    <a:pos x="279" y="88"/>
                  </a:cxn>
                  <a:cxn ang="0">
                    <a:pos x="280" y="111"/>
                  </a:cxn>
                  <a:cxn ang="0">
                    <a:pos x="281" y="136"/>
                  </a:cxn>
                  <a:cxn ang="0">
                    <a:pos x="279" y="161"/>
                  </a:cxn>
                  <a:cxn ang="0">
                    <a:pos x="276" y="188"/>
                  </a:cxn>
                  <a:cxn ang="0">
                    <a:pos x="270" y="217"/>
                  </a:cxn>
                  <a:cxn ang="0">
                    <a:pos x="263" y="243"/>
                  </a:cxn>
                  <a:cxn ang="0">
                    <a:pos x="252" y="270"/>
                  </a:cxn>
                  <a:cxn ang="0">
                    <a:pos x="240" y="298"/>
                  </a:cxn>
                  <a:cxn ang="0">
                    <a:pos x="229" y="323"/>
                  </a:cxn>
                  <a:cxn ang="0">
                    <a:pos x="215" y="346"/>
                  </a:cxn>
                  <a:cxn ang="0">
                    <a:pos x="199" y="369"/>
                  </a:cxn>
                  <a:cxn ang="0">
                    <a:pos x="184" y="388"/>
                  </a:cxn>
                  <a:cxn ang="0">
                    <a:pos x="167" y="406"/>
                  </a:cxn>
                  <a:cxn ang="0">
                    <a:pos x="151" y="420"/>
                  </a:cxn>
                  <a:cxn ang="0">
                    <a:pos x="135" y="433"/>
                  </a:cxn>
                  <a:cxn ang="0">
                    <a:pos x="118" y="442"/>
                  </a:cxn>
                  <a:cxn ang="0">
                    <a:pos x="102" y="448"/>
                  </a:cxn>
                  <a:cxn ang="0">
                    <a:pos x="85" y="451"/>
                  </a:cxn>
                  <a:cxn ang="0">
                    <a:pos x="69" y="450"/>
                  </a:cxn>
                  <a:cxn ang="0">
                    <a:pos x="56" y="445"/>
                  </a:cxn>
                  <a:cxn ang="0">
                    <a:pos x="42" y="439"/>
                  </a:cxn>
                  <a:cxn ang="0">
                    <a:pos x="30" y="428"/>
                  </a:cxn>
                  <a:cxn ang="0">
                    <a:pos x="21" y="416"/>
                  </a:cxn>
                  <a:cxn ang="0">
                    <a:pos x="13" y="400"/>
                  </a:cxn>
                  <a:cxn ang="0">
                    <a:pos x="8" y="380"/>
                  </a:cxn>
                  <a:cxn ang="0">
                    <a:pos x="3" y="360"/>
                  </a:cxn>
                  <a:cxn ang="0">
                    <a:pos x="0" y="337"/>
                  </a:cxn>
                  <a:cxn ang="0">
                    <a:pos x="0" y="312"/>
                  </a:cxn>
                  <a:cxn ang="0">
                    <a:pos x="3" y="287"/>
                  </a:cxn>
                  <a:cxn ang="0">
                    <a:pos x="7" y="260"/>
                  </a:cxn>
                  <a:cxn ang="0">
                    <a:pos x="12" y="233"/>
                  </a:cxn>
                  <a:cxn ang="0">
                    <a:pos x="20" y="205"/>
                  </a:cxn>
                  <a:cxn ang="0">
                    <a:pos x="30" y="178"/>
                  </a:cxn>
                  <a:cxn ang="0">
                    <a:pos x="40" y="151"/>
                  </a:cxn>
                  <a:cxn ang="0">
                    <a:pos x="53" y="126"/>
                  </a:cxn>
                  <a:cxn ang="0">
                    <a:pos x="67" y="103"/>
                  </a:cxn>
                  <a:cxn ang="0">
                    <a:pos x="82" y="81"/>
                  </a:cxn>
                  <a:cxn ang="0">
                    <a:pos x="97" y="61"/>
                  </a:cxn>
                  <a:cxn ang="0">
                    <a:pos x="113" y="42"/>
                  </a:cxn>
                  <a:cxn ang="0">
                    <a:pos x="132" y="29"/>
                  </a:cxn>
                  <a:cxn ang="0">
                    <a:pos x="148" y="17"/>
                  </a:cxn>
                  <a:cxn ang="0">
                    <a:pos x="164" y="7"/>
                  </a:cxn>
                  <a:cxn ang="0">
                    <a:pos x="181" y="0"/>
                  </a:cxn>
                  <a:cxn ang="0">
                    <a:pos x="197" y="0"/>
                  </a:cxn>
                  <a:cxn ang="0">
                    <a:pos x="213" y="0"/>
                  </a:cxn>
                  <a:cxn ang="0">
                    <a:pos x="223" y="5"/>
                  </a:cxn>
                  <a:cxn ang="0">
                    <a:pos x="224" y="3"/>
                  </a:cxn>
                </a:cxnLst>
                <a:rect l="0" t="0" r="r" b="b"/>
                <a:pathLst>
                  <a:path w="282" h="452">
                    <a:moveTo>
                      <a:pt x="224" y="3"/>
                    </a:moveTo>
                    <a:lnTo>
                      <a:pt x="237" y="11"/>
                    </a:lnTo>
                    <a:lnTo>
                      <a:pt x="248" y="21"/>
                    </a:lnTo>
                    <a:lnTo>
                      <a:pt x="259" y="34"/>
                    </a:lnTo>
                    <a:lnTo>
                      <a:pt x="268" y="49"/>
                    </a:lnTo>
                    <a:lnTo>
                      <a:pt x="274" y="67"/>
                    </a:lnTo>
                    <a:lnTo>
                      <a:pt x="279" y="88"/>
                    </a:lnTo>
                    <a:lnTo>
                      <a:pt x="280" y="111"/>
                    </a:lnTo>
                    <a:lnTo>
                      <a:pt x="281" y="136"/>
                    </a:lnTo>
                    <a:lnTo>
                      <a:pt x="279" y="161"/>
                    </a:lnTo>
                    <a:lnTo>
                      <a:pt x="276" y="188"/>
                    </a:lnTo>
                    <a:lnTo>
                      <a:pt x="270" y="217"/>
                    </a:lnTo>
                    <a:lnTo>
                      <a:pt x="263" y="243"/>
                    </a:lnTo>
                    <a:lnTo>
                      <a:pt x="252" y="270"/>
                    </a:lnTo>
                    <a:lnTo>
                      <a:pt x="240" y="298"/>
                    </a:lnTo>
                    <a:lnTo>
                      <a:pt x="229" y="323"/>
                    </a:lnTo>
                    <a:lnTo>
                      <a:pt x="215" y="346"/>
                    </a:lnTo>
                    <a:lnTo>
                      <a:pt x="199" y="369"/>
                    </a:lnTo>
                    <a:lnTo>
                      <a:pt x="184" y="388"/>
                    </a:lnTo>
                    <a:lnTo>
                      <a:pt x="167" y="406"/>
                    </a:lnTo>
                    <a:lnTo>
                      <a:pt x="151" y="420"/>
                    </a:lnTo>
                    <a:lnTo>
                      <a:pt x="135" y="433"/>
                    </a:lnTo>
                    <a:lnTo>
                      <a:pt x="118" y="442"/>
                    </a:lnTo>
                    <a:lnTo>
                      <a:pt x="102" y="448"/>
                    </a:lnTo>
                    <a:lnTo>
                      <a:pt x="85" y="451"/>
                    </a:lnTo>
                    <a:lnTo>
                      <a:pt x="69" y="450"/>
                    </a:lnTo>
                    <a:lnTo>
                      <a:pt x="56" y="445"/>
                    </a:lnTo>
                    <a:lnTo>
                      <a:pt x="42" y="439"/>
                    </a:lnTo>
                    <a:lnTo>
                      <a:pt x="30" y="428"/>
                    </a:lnTo>
                    <a:lnTo>
                      <a:pt x="21" y="416"/>
                    </a:lnTo>
                    <a:lnTo>
                      <a:pt x="13" y="400"/>
                    </a:lnTo>
                    <a:lnTo>
                      <a:pt x="8" y="380"/>
                    </a:lnTo>
                    <a:lnTo>
                      <a:pt x="3" y="360"/>
                    </a:lnTo>
                    <a:lnTo>
                      <a:pt x="0" y="337"/>
                    </a:lnTo>
                    <a:lnTo>
                      <a:pt x="0" y="312"/>
                    </a:lnTo>
                    <a:lnTo>
                      <a:pt x="3" y="287"/>
                    </a:lnTo>
                    <a:lnTo>
                      <a:pt x="7" y="260"/>
                    </a:lnTo>
                    <a:lnTo>
                      <a:pt x="12" y="233"/>
                    </a:lnTo>
                    <a:lnTo>
                      <a:pt x="20" y="205"/>
                    </a:lnTo>
                    <a:lnTo>
                      <a:pt x="30" y="178"/>
                    </a:lnTo>
                    <a:lnTo>
                      <a:pt x="40" y="151"/>
                    </a:lnTo>
                    <a:lnTo>
                      <a:pt x="53" y="126"/>
                    </a:lnTo>
                    <a:lnTo>
                      <a:pt x="67" y="103"/>
                    </a:lnTo>
                    <a:lnTo>
                      <a:pt x="82" y="81"/>
                    </a:lnTo>
                    <a:lnTo>
                      <a:pt x="97" y="61"/>
                    </a:lnTo>
                    <a:lnTo>
                      <a:pt x="113" y="42"/>
                    </a:lnTo>
                    <a:lnTo>
                      <a:pt x="132" y="29"/>
                    </a:lnTo>
                    <a:lnTo>
                      <a:pt x="148" y="17"/>
                    </a:lnTo>
                    <a:lnTo>
                      <a:pt x="164" y="7"/>
                    </a:lnTo>
                    <a:lnTo>
                      <a:pt x="181" y="0"/>
                    </a:lnTo>
                    <a:lnTo>
                      <a:pt x="197" y="0"/>
                    </a:lnTo>
                    <a:lnTo>
                      <a:pt x="213" y="0"/>
                    </a:lnTo>
                    <a:lnTo>
                      <a:pt x="223" y="5"/>
                    </a:lnTo>
                    <a:lnTo>
                      <a:pt x="224" y="3"/>
                    </a:lnTo>
                  </a:path>
                </a:pathLst>
              </a:custGeom>
              <a:solidFill>
                <a:srgbClr val="6080A0"/>
              </a:solidFill>
              <a:ln w="12700" cap="rnd" cmpd="sng">
                <a:solidFill>
                  <a:srgbClr val="6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43" name="Freeform 195"/>
              <p:cNvSpPr>
                <a:spLocks/>
              </p:cNvSpPr>
              <p:nvPr/>
            </p:nvSpPr>
            <p:spPr bwMode="auto">
              <a:xfrm>
                <a:off x="1639" y="1397"/>
                <a:ext cx="260" cy="486"/>
              </a:xfrm>
              <a:custGeom>
                <a:avLst/>
                <a:gdLst/>
                <a:ahLst/>
                <a:cxnLst>
                  <a:cxn ang="0">
                    <a:pos x="0" y="442"/>
                  </a:cxn>
                  <a:cxn ang="0">
                    <a:pos x="112" y="485"/>
                  </a:cxn>
                  <a:cxn ang="0">
                    <a:pos x="281" y="43"/>
                  </a:cxn>
                  <a:cxn ang="0">
                    <a:pos x="167" y="0"/>
                  </a:cxn>
                  <a:cxn ang="0">
                    <a:pos x="0" y="442"/>
                  </a:cxn>
                </a:cxnLst>
                <a:rect l="0" t="0" r="r" b="b"/>
                <a:pathLst>
                  <a:path w="282" h="486">
                    <a:moveTo>
                      <a:pt x="0" y="442"/>
                    </a:moveTo>
                    <a:lnTo>
                      <a:pt x="112" y="485"/>
                    </a:lnTo>
                    <a:lnTo>
                      <a:pt x="281" y="43"/>
                    </a:lnTo>
                    <a:lnTo>
                      <a:pt x="167" y="0"/>
                    </a:lnTo>
                    <a:lnTo>
                      <a:pt x="0" y="442"/>
                    </a:lnTo>
                  </a:path>
                </a:pathLst>
              </a:custGeom>
              <a:solidFill>
                <a:srgbClr val="6080A0"/>
              </a:solidFill>
              <a:ln w="12700" cap="rnd" cmpd="sng">
                <a:solidFill>
                  <a:srgbClr val="6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44" name="Freeform 196"/>
              <p:cNvSpPr>
                <a:spLocks/>
              </p:cNvSpPr>
              <p:nvPr/>
            </p:nvSpPr>
            <p:spPr bwMode="auto">
              <a:xfrm>
                <a:off x="1581" y="1402"/>
                <a:ext cx="257" cy="437"/>
              </a:xfrm>
              <a:custGeom>
                <a:avLst/>
                <a:gdLst/>
                <a:ahLst/>
                <a:cxnLst>
                  <a:cxn ang="0">
                    <a:pos x="219" y="3"/>
                  </a:cxn>
                  <a:cxn ang="0">
                    <a:pos x="232" y="12"/>
                  </a:cxn>
                  <a:cxn ang="0">
                    <a:pos x="243" y="21"/>
                  </a:cxn>
                  <a:cxn ang="0">
                    <a:pos x="254" y="34"/>
                  </a:cxn>
                  <a:cxn ang="0">
                    <a:pos x="262" y="50"/>
                  </a:cxn>
                  <a:cxn ang="0">
                    <a:pos x="269" y="67"/>
                  </a:cxn>
                  <a:cxn ang="0">
                    <a:pos x="274" y="86"/>
                  </a:cxn>
                  <a:cxn ang="0">
                    <a:pos x="277" y="109"/>
                  </a:cxn>
                  <a:cxn ang="0">
                    <a:pos x="278" y="133"/>
                  </a:cxn>
                  <a:cxn ang="0">
                    <a:pos x="277" y="158"/>
                  </a:cxn>
                  <a:cxn ang="0">
                    <a:pos x="273" y="184"/>
                  </a:cxn>
                  <a:cxn ang="0">
                    <a:pos x="268" y="211"/>
                  </a:cxn>
                  <a:cxn ang="0">
                    <a:pos x="262" y="237"/>
                  </a:cxn>
                  <a:cxn ang="0">
                    <a:pos x="252" y="263"/>
                  </a:cxn>
                  <a:cxn ang="0">
                    <a:pos x="239" y="288"/>
                  </a:cxn>
                  <a:cxn ang="0">
                    <a:pos x="228" y="312"/>
                  </a:cxn>
                  <a:cxn ang="0">
                    <a:pos x="215" y="336"/>
                  </a:cxn>
                  <a:cxn ang="0">
                    <a:pos x="199" y="358"/>
                  </a:cxn>
                  <a:cxn ang="0">
                    <a:pos x="184" y="376"/>
                  </a:cxn>
                  <a:cxn ang="0">
                    <a:pos x="169" y="393"/>
                  </a:cxn>
                  <a:cxn ang="0">
                    <a:pos x="151" y="407"/>
                  </a:cxn>
                  <a:cxn ang="0">
                    <a:pos x="136" y="419"/>
                  </a:cxn>
                  <a:cxn ang="0">
                    <a:pos x="119" y="428"/>
                  </a:cxn>
                  <a:cxn ang="0">
                    <a:pos x="103" y="433"/>
                  </a:cxn>
                  <a:cxn ang="0">
                    <a:pos x="87" y="436"/>
                  </a:cxn>
                  <a:cxn ang="0">
                    <a:pos x="71" y="436"/>
                  </a:cxn>
                  <a:cxn ang="0">
                    <a:pos x="58" y="431"/>
                  </a:cxn>
                  <a:cxn ang="0">
                    <a:pos x="44" y="423"/>
                  </a:cxn>
                  <a:cxn ang="0">
                    <a:pos x="34" y="414"/>
                  </a:cxn>
                  <a:cxn ang="0">
                    <a:pos x="23" y="401"/>
                  </a:cxn>
                  <a:cxn ang="0">
                    <a:pos x="15" y="386"/>
                  </a:cxn>
                  <a:cxn ang="0">
                    <a:pos x="8" y="367"/>
                  </a:cxn>
                  <a:cxn ang="0">
                    <a:pos x="5" y="347"/>
                  </a:cxn>
                  <a:cxn ang="0">
                    <a:pos x="2" y="325"/>
                  </a:cxn>
                  <a:cxn ang="0">
                    <a:pos x="0" y="301"/>
                  </a:cxn>
                  <a:cxn ang="0">
                    <a:pos x="3" y="276"/>
                  </a:cxn>
                  <a:cxn ang="0">
                    <a:pos x="6" y="251"/>
                  </a:cxn>
                  <a:cxn ang="0">
                    <a:pos x="11" y="225"/>
                  </a:cxn>
                  <a:cxn ang="0">
                    <a:pos x="19" y="197"/>
                  </a:cxn>
                  <a:cxn ang="0">
                    <a:pos x="29" y="172"/>
                  </a:cxn>
                  <a:cxn ang="0">
                    <a:pos x="39" y="145"/>
                  </a:cxn>
                  <a:cxn ang="0">
                    <a:pos x="49" y="122"/>
                  </a:cxn>
                  <a:cxn ang="0">
                    <a:pos x="64" y="98"/>
                  </a:cxn>
                  <a:cxn ang="0">
                    <a:pos x="79" y="77"/>
                  </a:cxn>
                  <a:cxn ang="0">
                    <a:pos x="94" y="58"/>
                  </a:cxn>
                  <a:cxn ang="0">
                    <a:pos x="111" y="42"/>
                  </a:cxn>
                  <a:cxn ang="0">
                    <a:pos x="127" y="27"/>
                  </a:cxn>
                  <a:cxn ang="0">
                    <a:pos x="143" y="16"/>
                  </a:cxn>
                  <a:cxn ang="0">
                    <a:pos x="160" y="8"/>
                  </a:cxn>
                  <a:cxn ang="0">
                    <a:pos x="177" y="2"/>
                  </a:cxn>
                  <a:cxn ang="0">
                    <a:pos x="192" y="0"/>
                  </a:cxn>
                  <a:cxn ang="0">
                    <a:pos x="207" y="1"/>
                  </a:cxn>
                  <a:cxn ang="0">
                    <a:pos x="219" y="4"/>
                  </a:cxn>
                  <a:cxn ang="0">
                    <a:pos x="219" y="3"/>
                  </a:cxn>
                </a:cxnLst>
                <a:rect l="0" t="0" r="r" b="b"/>
                <a:pathLst>
                  <a:path w="279" h="437">
                    <a:moveTo>
                      <a:pt x="219" y="3"/>
                    </a:moveTo>
                    <a:lnTo>
                      <a:pt x="232" y="12"/>
                    </a:lnTo>
                    <a:lnTo>
                      <a:pt x="243" y="21"/>
                    </a:lnTo>
                    <a:lnTo>
                      <a:pt x="254" y="34"/>
                    </a:lnTo>
                    <a:lnTo>
                      <a:pt x="262" y="50"/>
                    </a:lnTo>
                    <a:lnTo>
                      <a:pt x="269" y="67"/>
                    </a:lnTo>
                    <a:lnTo>
                      <a:pt x="274" y="86"/>
                    </a:lnTo>
                    <a:lnTo>
                      <a:pt x="277" y="109"/>
                    </a:lnTo>
                    <a:lnTo>
                      <a:pt x="278" y="133"/>
                    </a:lnTo>
                    <a:lnTo>
                      <a:pt x="277" y="158"/>
                    </a:lnTo>
                    <a:lnTo>
                      <a:pt x="273" y="184"/>
                    </a:lnTo>
                    <a:lnTo>
                      <a:pt x="268" y="211"/>
                    </a:lnTo>
                    <a:lnTo>
                      <a:pt x="262" y="237"/>
                    </a:lnTo>
                    <a:lnTo>
                      <a:pt x="252" y="263"/>
                    </a:lnTo>
                    <a:lnTo>
                      <a:pt x="239" y="288"/>
                    </a:lnTo>
                    <a:lnTo>
                      <a:pt x="228" y="312"/>
                    </a:lnTo>
                    <a:lnTo>
                      <a:pt x="215" y="336"/>
                    </a:lnTo>
                    <a:lnTo>
                      <a:pt x="199" y="358"/>
                    </a:lnTo>
                    <a:lnTo>
                      <a:pt x="184" y="376"/>
                    </a:lnTo>
                    <a:lnTo>
                      <a:pt x="169" y="393"/>
                    </a:lnTo>
                    <a:lnTo>
                      <a:pt x="151" y="407"/>
                    </a:lnTo>
                    <a:lnTo>
                      <a:pt x="136" y="419"/>
                    </a:lnTo>
                    <a:lnTo>
                      <a:pt x="119" y="428"/>
                    </a:lnTo>
                    <a:lnTo>
                      <a:pt x="103" y="433"/>
                    </a:lnTo>
                    <a:lnTo>
                      <a:pt x="87" y="436"/>
                    </a:lnTo>
                    <a:lnTo>
                      <a:pt x="71" y="436"/>
                    </a:lnTo>
                    <a:lnTo>
                      <a:pt x="58" y="431"/>
                    </a:lnTo>
                    <a:lnTo>
                      <a:pt x="44" y="423"/>
                    </a:lnTo>
                    <a:lnTo>
                      <a:pt x="34" y="414"/>
                    </a:lnTo>
                    <a:lnTo>
                      <a:pt x="23" y="401"/>
                    </a:lnTo>
                    <a:lnTo>
                      <a:pt x="15" y="386"/>
                    </a:lnTo>
                    <a:lnTo>
                      <a:pt x="8" y="367"/>
                    </a:lnTo>
                    <a:lnTo>
                      <a:pt x="5" y="347"/>
                    </a:lnTo>
                    <a:lnTo>
                      <a:pt x="2" y="325"/>
                    </a:lnTo>
                    <a:lnTo>
                      <a:pt x="0" y="301"/>
                    </a:lnTo>
                    <a:lnTo>
                      <a:pt x="3" y="276"/>
                    </a:lnTo>
                    <a:lnTo>
                      <a:pt x="6" y="251"/>
                    </a:lnTo>
                    <a:lnTo>
                      <a:pt x="11" y="225"/>
                    </a:lnTo>
                    <a:lnTo>
                      <a:pt x="19" y="197"/>
                    </a:lnTo>
                    <a:lnTo>
                      <a:pt x="29" y="172"/>
                    </a:lnTo>
                    <a:lnTo>
                      <a:pt x="39" y="145"/>
                    </a:lnTo>
                    <a:lnTo>
                      <a:pt x="49" y="122"/>
                    </a:lnTo>
                    <a:lnTo>
                      <a:pt x="64" y="98"/>
                    </a:lnTo>
                    <a:lnTo>
                      <a:pt x="79" y="77"/>
                    </a:lnTo>
                    <a:lnTo>
                      <a:pt x="94" y="58"/>
                    </a:lnTo>
                    <a:lnTo>
                      <a:pt x="111" y="42"/>
                    </a:lnTo>
                    <a:lnTo>
                      <a:pt x="127" y="27"/>
                    </a:lnTo>
                    <a:lnTo>
                      <a:pt x="143" y="16"/>
                    </a:lnTo>
                    <a:lnTo>
                      <a:pt x="160" y="8"/>
                    </a:lnTo>
                    <a:lnTo>
                      <a:pt x="177" y="2"/>
                    </a:lnTo>
                    <a:lnTo>
                      <a:pt x="192" y="0"/>
                    </a:lnTo>
                    <a:lnTo>
                      <a:pt x="207" y="1"/>
                    </a:lnTo>
                    <a:lnTo>
                      <a:pt x="219" y="4"/>
                    </a:lnTo>
                    <a:lnTo>
                      <a:pt x="219" y="3"/>
                    </a:lnTo>
                  </a:path>
                </a:pathLst>
              </a:custGeom>
              <a:solidFill>
                <a:srgbClr val="6080A0"/>
              </a:solidFill>
              <a:ln w="12700" cap="rnd" cmpd="sng">
                <a:solidFill>
                  <a:srgbClr val="6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45" name="Freeform 197"/>
              <p:cNvSpPr>
                <a:spLocks/>
              </p:cNvSpPr>
              <p:nvPr/>
            </p:nvSpPr>
            <p:spPr bwMode="auto">
              <a:xfrm>
                <a:off x="1640" y="1408"/>
                <a:ext cx="255" cy="471"/>
              </a:xfrm>
              <a:custGeom>
                <a:avLst/>
                <a:gdLst/>
                <a:ahLst/>
                <a:cxnLst>
                  <a:cxn ang="0">
                    <a:pos x="0" y="427"/>
                  </a:cxn>
                  <a:cxn ang="0">
                    <a:pos x="113" y="470"/>
                  </a:cxn>
                  <a:cxn ang="0">
                    <a:pos x="276" y="44"/>
                  </a:cxn>
                  <a:cxn ang="0">
                    <a:pos x="163" y="0"/>
                  </a:cxn>
                  <a:cxn ang="0">
                    <a:pos x="0" y="427"/>
                  </a:cxn>
                </a:cxnLst>
                <a:rect l="0" t="0" r="r" b="b"/>
                <a:pathLst>
                  <a:path w="277" h="471">
                    <a:moveTo>
                      <a:pt x="0" y="427"/>
                    </a:moveTo>
                    <a:lnTo>
                      <a:pt x="113" y="470"/>
                    </a:lnTo>
                    <a:lnTo>
                      <a:pt x="276" y="44"/>
                    </a:lnTo>
                    <a:lnTo>
                      <a:pt x="163" y="0"/>
                    </a:lnTo>
                    <a:lnTo>
                      <a:pt x="0" y="427"/>
                    </a:lnTo>
                  </a:path>
                </a:pathLst>
              </a:custGeom>
              <a:solidFill>
                <a:srgbClr val="6080A0"/>
              </a:solidFill>
              <a:ln w="12700" cap="rnd" cmpd="sng">
                <a:solidFill>
                  <a:srgbClr val="6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46" name="Freeform 198"/>
              <p:cNvSpPr>
                <a:spLocks/>
              </p:cNvSpPr>
              <p:nvPr/>
            </p:nvSpPr>
            <p:spPr bwMode="auto">
              <a:xfrm>
                <a:off x="1582" y="1414"/>
                <a:ext cx="252" cy="421"/>
              </a:xfrm>
              <a:custGeom>
                <a:avLst/>
                <a:gdLst/>
                <a:ahLst/>
                <a:cxnLst>
                  <a:cxn ang="0">
                    <a:pos x="214" y="3"/>
                  </a:cxn>
                  <a:cxn ang="0">
                    <a:pos x="226" y="11"/>
                  </a:cxn>
                  <a:cxn ang="0">
                    <a:pos x="237" y="19"/>
                  </a:cxn>
                  <a:cxn ang="0">
                    <a:pos x="249" y="33"/>
                  </a:cxn>
                  <a:cxn ang="0">
                    <a:pos x="257" y="47"/>
                  </a:cxn>
                  <a:cxn ang="0">
                    <a:pos x="264" y="65"/>
                  </a:cxn>
                  <a:cxn ang="0">
                    <a:pos x="269" y="85"/>
                  </a:cxn>
                  <a:cxn ang="0">
                    <a:pos x="272" y="107"/>
                  </a:cxn>
                  <a:cxn ang="0">
                    <a:pos x="272" y="130"/>
                  </a:cxn>
                  <a:cxn ang="0">
                    <a:pos x="272" y="153"/>
                  </a:cxn>
                  <a:cxn ang="0">
                    <a:pos x="269" y="178"/>
                  </a:cxn>
                  <a:cxn ang="0">
                    <a:pos x="264" y="205"/>
                  </a:cxn>
                  <a:cxn ang="0">
                    <a:pos x="258" y="229"/>
                  </a:cxn>
                  <a:cxn ang="0">
                    <a:pos x="249" y="254"/>
                  </a:cxn>
                  <a:cxn ang="0">
                    <a:pos x="237" y="278"/>
                  </a:cxn>
                  <a:cxn ang="0">
                    <a:pos x="226" y="302"/>
                  </a:cxn>
                  <a:cxn ang="0">
                    <a:pos x="213" y="324"/>
                  </a:cxn>
                  <a:cxn ang="0">
                    <a:pos x="198" y="345"/>
                  </a:cxn>
                  <a:cxn ang="0">
                    <a:pos x="184" y="364"/>
                  </a:cxn>
                  <a:cxn ang="0">
                    <a:pos x="167" y="379"/>
                  </a:cxn>
                  <a:cxn ang="0">
                    <a:pos x="152" y="393"/>
                  </a:cxn>
                  <a:cxn ang="0">
                    <a:pos x="135" y="404"/>
                  </a:cxn>
                  <a:cxn ang="0">
                    <a:pos x="119" y="412"/>
                  </a:cxn>
                  <a:cxn ang="0">
                    <a:pos x="103" y="418"/>
                  </a:cxn>
                  <a:cxn ang="0">
                    <a:pos x="87" y="420"/>
                  </a:cxn>
                  <a:cxn ang="0">
                    <a:pos x="71" y="419"/>
                  </a:cxn>
                  <a:cxn ang="0">
                    <a:pos x="59" y="413"/>
                  </a:cxn>
                  <a:cxn ang="0">
                    <a:pos x="45" y="407"/>
                  </a:cxn>
                  <a:cxn ang="0">
                    <a:pos x="33" y="398"/>
                  </a:cxn>
                  <a:cxn ang="0">
                    <a:pos x="24" y="385"/>
                  </a:cxn>
                  <a:cxn ang="0">
                    <a:pos x="15" y="371"/>
                  </a:cxn>
                  <a:cxn ang="0">
                    <a:pos x="9" y="353"/>
                  </a:cxn>
                  <a:cxn ang="0">
                    <a:pos x="5" y="333"/>
                  </a:cxn>
                  <a:cxn ang="0">
                    <a:pos x="1" y="311"/>
                  </a:cxn>
                  <a:cxn ang="0">
                    <a:pos x="0" y="289"/>
                  </a:cxn>
                  <a:cxn ang="0">
                    <a:pos x="1" y="264"/>
                  </a:cxn>
                  <a:cxn ang="0">
                    <a:pos x="5" y="239"/>
                  </a:cxn>
                  <a:cxn ang="0">
                    <a:pos x="10" y="214"/>
                  </a:cxn>
                  <a:cxn ang="0">
                    <a:pos x="17" y="188"/>
                  </a:cxn>
                  <a:cxn ang="0">
                    <a:pos x="26" y="164"/>
                  </a:cxn>
                  <a:cxn ang="0">
                    <a:pos x="36" y="138"/>
                  </a:cxn>
                  <a:cxn ang="0">
                    <a:pos x="47" y="115"/>
                  </a:cxn>
                  <a:cxn ang="0">
                    <a:pos x="60" y="94"/>
                  </a:cxn>
                  <a:cxn ang="0">
                    <a:pos x="74" y="72"/>
                  </a:cxn>
                  <a:cxn ang="0">
                    <a:pos x="91" y="55"/>
                  </a:cxn>
                  <a:cxn ang="0">
                    <a:pos x="106" y="38"/>
                  </a:cxn>
                  <a:cxn ang="0">
                    <a:pos x="121" y="26"/>
                  </a:cxn>
                  <a:cxn ang="0">
                    <a:pos x="138" y="14"/>
                  </a:cxn>
                  <a:cxn ang="0">
                    <a:pos x="155" y="6"/>
                  </a:cxn>
                  <a:cxn ang="0">
                    <a:pos x="170" y="0"/>
                  </a:cxn>
                  <a:cxn ang="0">
                    <a:pos x="188" y="0"/>
                  </a:cxn>
                  <a:cxn ang="0">
                    <a:pos x="202" y="0"/>
                  </a:cxn>
                  <a:cxn ang="0">
                    <a:pos x="213" y="5"/>
                  </a:cxn>
                  <a:cxn ang="0">
                    <a:pos x="214" y="3"/>
                  </a:cxn>
                </a:cxnLst>
                <a:rect l="0" t="0" r="r" b="b"/>
                <a:pathLst>
                  <a:path w="273" h="421">
                    <a:moveTo>
                      <a:pt x="214" y="3"/>
                    </a:moveTo>
                    <a:lnTo>
                      <a:pt x="226" y="11"/>
                    </a:lnTo>
                    <a:lnTo>
                      <a:pt x="237" y="19"/>
                    </a:lnTo>
                    <a:lnTo>
                      <a:pt x="249" y="33"/>
                    </a:lnTo>
                    <a:lnTo>
                      <a:pt x="257" y="47"/>
                    </a:lnTo>
                    <a:lnTo>
                      <a:pt x="264" y="65"/>
                    </a:lnTo>
                    <a:lnTo>
                      <a:pt x="269" y="85"/>
                    </a:lnTo>
                    <a:lnTo>
                      <a:pt x="272" y="107"/>
                    </a:lnTo>
                    <a:lnTo>
                      <a:pt x="272" y="130"/>
                    </a:lnTo>
                    <a:lnTo>
                      <a:pt x="272" y="153"/>
                    </a:lnTo>
                    <a:lnTo>
                      <a:pt x="269" y="178"/>
                    </a:lnTo>
                    <a:lnTo>
                      <a:pt x="264" y="205"/>
                    </a:lnTo>
                    <a:lnTo>
                      <a:pt x="258" y="229"/>
                    </a:lnTo>
                    <a:lnTo>
                      <a:pt x="249" y="254"/>
                    </a:lnTo>
                    <a:lnTo>
                      <a:pt x="237" y="278"/>
                    </a:lnTo>
                    <a:lnTo>
                      <a:pt x="226" y="302"/>
                    </a:lnTo>
                    <a:lnTo>
                      <a:pt x="213" y="324"/>
                    </a:lnTo>
                    <a:lnTo>
                      <a:pt x="198" y="345"/>
                    </a:lnTo>
                    <a:lnTo>
                      <a:pt x="184" y="364"/>
                    </a:lnTo>
                    <a:lnTo>
                      <a:pt x="167" y="379"/>
                    </a:lnTo>
                    <a:lnTo>
                      <a:pt x="152" y="393"/>
                    </a:lnTo>
                    <a:lnTo>
                      <a:pt x="135" y="404"/>
                    </a:lnTo>
                    <a:lnTo>
                      <a:pt x="119" y="412"/>
                    </a:lnTo>
                    <a:lnTo>
                      <a:pt x="103" y="418"/>
                    </a:lnTo>
                    <a:lnTo>
                      <a:pt x="87" y="420"/>
                    </a:lnTo>
                    <a:lnTo>
                      <a:pt x="71" y="419"/>
                    </a:lnTo>
                    <a:lnTo>
                      <a:pt x="59" y="413"/>
                    </a:lnTo>
                    <a:lnTo>
                      <a:pt x="45" y="407"/>
                    </a:lnTo>
                    <a:lnTo>
                      <a:pt x="33" y="398"/>
                    </a:lnTo>
                    <a:lnTo>
                      <a:pt x="24" y="385"/>
                    </a:lnTo>
                    <a:lnTo>
                      <a:pt x="15" y="371"/>
                    </a:lnTo>
                    <a:lnTo>
                      <a:pt x="9" y="353"/>
                    </a:lnTo>
                    <a:lnTo>
                      <a:pt x="5" y="333"/>
                    </a:lnTo>
                    <a:lnTo>
                      <a:pt x="1" y="311"/>
                    </a:lnTo>
                    <a:lnTo>
                      <a:pt x="0" y="289"/>
                    </a:lnTo>
                    <a:lnTo>
                      <a:pt x="1" y="264"/>
                    </a:lnTo>
                    <a:lnTo>
                      <a:pt x="5" y="239"/>
                    </a:lnTo>
                    <a:lnTo>
                      <a:pt x="10" y="214"/>
                    </a:lnTo>
                    <a:lnTo>
                      <a:pt x="17" y="188"/>
                    </a:lnTo>
                    <a:lnTo>
                      <a:pt x="26" y="164"/>
                    </a:lnTo>
                    <a:lnTo>
                      <a:pt x="36" y="138"/>
                    </a:lnTo>
                    <a:lnTo>
                      <a:pt x="47" y="115"/>
                    </a:lnTo>
                    <a:lnTo>
                      <a:pt x="60" y="94"/>
                    </a:lnTo>
                    <a:lnTo>
                      <a:pt x="74" y="72"/>
                    </a:lnTo>
                    <a:lnTo>
                      <a:pt x="91" y="55"/>
                    </a:lnTo>
                    <a:lnTo>
                      <a:pt x="106" y="38"/>
                    </a:lnTo>
                    <a:lnTo>
                      <a:pt x="121" y="26"/>
                    </a:lnTo>
                    <a:lnTo>
                      <a:pt x="138" y="14"/>
                    </a:lnTo>
                    <a:lnTo>
                      <a:pt x="155" y="6"/>
                    </a:lnTo>
                    <a:lnTo>
                      <a:pt x="170" y="0"/>
                    </a:lnTo>
                    <a:lnTo>
                      <a:pt x="188" y="0"/>
                    </a:lnTo>
                    <a:lnTo>
                      <a:pt x="202" y="0"/>
                    </a:lnTo>
                    <a:lnTo>
                      <a:pt x="213" y="5"/>
                    </a:lnTo>
                    <a:lnTo>
                      <a:pt x="214" y="3"/>
                    </a:lnTo>
                  </a:path>
                </a:pathLst>
              </a:custGeom>
              <a:solidFill>
                <a:srgbClr val="7080A0"/>
              </a:solidFill>
              <a:ln w="12700" cap="rnd" cmpd="sng">
                <a:solidFill>
                  <a:srgbClr val="7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47" name="Freeform 199"/>
              <p:cNvSpPr>
                <a:spLocks/>
              </p:cNvSpPr>
              <p:nvPr/>
            </p:nvSpPr>
            <p:spPr bwMode="auto">
              <a:xfrm>
                <a:off x="1642" y="1420"/>
                <a:ext cx="249" cy="454"/>
              </a:xfrm>
              <a:custGeom>
                <a:avLst/>
                <a:gdLst/>
                <a:ahLst/>
                <a:cxnLst>
                  <a:cxn ang="0">
                    <a:pos x="0" y="410"/>
                  </a:cxn>
                  <a:cxn ang="0">
                    <a:pos x="112" y="453"/>
                  </a:cxn>
                  <a:cxn ang="0">
                    <a:pos x="269" y="43"/>
                  </a:cxn>
                  <a:cxn ang="0">
                    <a:pos x="157" y="0"/>
                  </a:cxn>
                  <a:cxn ang="0">
                    <a:pos x="0" y="410"/>
                  </a:cxn>
                </a:cxnLst>
                <a:rect l="0" t="0" r="r" b="b"/>
                <a:pathLst>
                  <a:path w="270" h="454">
                    <a:moveTo>
                      <a:pt x="0" y="410"/>
                    </a:moveTo>
                    <a:lnTo>
                      <a:pt x="112" y="453"/>
                    </a:lnTo>
                    <a:lnTo>
                      <a:pt x="269" y="43"/>
                    </a:lnTo>
                    <a:lnTo>
                      <a:pt x="157" y="0"/>
                    </a:lnTo>
                    <a:lnTo>
                      <a:pt x="0" y="410"/>
                    </a:lnTo>
                  </a:path>
                </a:pathLst>
              </a:custGeom>
              <a:solidFill>
                <a:srgbClr val="7080A0"/>
              </a:solidFill>
              <a:ln w="12700" cap="rnd" cmpd="sng">
                <a:solidFill>
                  <a:srgbClr val="7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48" name="Freeform 200"/>
              <p:cNvSpPr>
                <a:spLocks/>
              </p:cNvSpPr>
              <p:nvPr/>
            </p:nvSpPr>
            <p:spPr bwMode="auto">
              <a:xfrm>
                <a:off x="1585" y="1425"/>
                <a:ext cx="248" cy="406"/>
              </a:xfrm>
              <a:custGeom>
                <a:avLst/>
                <a:gdLst/>
                <a:ahLst/>
                <a:cxnLst>
                  <a:cxn ang="0">
                    <a:pos x="208" y="4"/>
                  </a:cxn>
                  <a:cxn ang="0">
                    <a:pos x="219" y="11"/>
                  </a:cxn>
                  <a:cxn ang="0">
                    <a:pos x="232" y="21"/>
                  </a:cxn>
                  <a:cxn ang="0">
                    <a:pos x="242" y="34"/>
                  </a:cxn>
                  <a:cxn ang="0">
                    <a:pos x="251" y="48"/>
                  </a:cxn>
                  <a:cxn ang="0">
                    <a:pos x="257" y="65"/>
                  </a:cxn>
                  <a:cxn ang="0">
                    <a:pos x="264" y="83"/>
                  </a:cxn>
                  <a:cxn ang="0">
                    <a:pos x="266" y="105"/>
                  </a:cxn>
                  <a:cxn ang="0">
                    <a:pos x="267" y="126"/>
                  </a:cxn>
                  <a:cxn ang="0">
                    <a:pos x="267" y="149"/>
                  </a:cxn>
                  <a:cxn ang="0">
                    <a:pos x="264" y="174"/>
                  </a:cxn>
                  <a:cxn ang="0">
                    <a:pos x="260" y="199"/>
                  </a:cxn>
                  <a:cxn ang="0">
                    <a:pos x="254" y="223"/>
                  </a:cxn>
                  <a:cxn ang="0">
                    <a:pos x="244" y="248"/>
                  </a:cxn>
                  <a:cxn ang="0">
                    <a:pos x="234" y="271"/>
                  </a:cxn>
                  <a:cxn ang="0">
                    <a:pos x="223" y="294"/>
                  </a:cxn>
                  <a:cxn ang="0">
                    <a:pos x="210" y="314"/>
                  </a:cxn>
                  <a:cxn ang="0">
                    <a:pos x="196" y="335"/>
                  </a:cxn>
                  <a:cxn ang="0">
                    <a:pos x="182" y="352"/>
                  </a:cxn>
                  <a:cxn ang="0">
                    <a:pos x="167" y="367"/>
                  </a:cxn>
                  <a:cxn ang="0">
                    <a:pos x="150" y="380"/>
                  </a:cxn>
                  <a:cxn ang="0">
                    <a:pos x="135" y="390"/>
                  </a:cxn>
                  <a:cxn ang="0">
                    <a:pos x="118" y="398"/>
                  </a:cxn>
                  <a:cxn ang="0">
                    <a:pos x="103" y="402"/>
                  </a:cxn>
                  <a:cxn ang="0">
                    <a:pos x="86" y="405"/>
                  </a:cxn>
                  <a:cxn ang="0">
                    <a:pos x="72" y="404"/>
                  </a:cxn>
                  <a:cxn ang="0">
                    <a:pos x="59" y="399"/>
                  </a:cxn>
                  <a:cxn ang="0">
                    <a:pos x="44" y="392"/>
                  </a:cxn>
                  <a:cxn ang="0">
                    <a:pos x="33" y="383"/>
                  </a:cxn>
                  <a:cxn ang="0">
                    <a:pos x="24" y="370"/>
                  </a:cxn>
                  <a:cxn ang="0">
                    <a:pos x="15" y="357"/>
                  </a:cxn>
                  <a:cxn ang="0">
                    <a:pos x="9" y="337"/>
                  </a:cxn>
                  <a:cxn ang="0">
                    <a:pos x="3" y="320"/>
                  </a:cxn>
                  <a:cxn ang="0">
                    <a:pos x="0" y="299"/>
                  </a:cxn>
                  <a:cxn ang="0">
                    <a:pos x="0" y="276"/>
                  </a:cxn>
                  <a:cxn ang="0">
                    <a:pos x="1" y="254"/>
                  </a:cxn>
                  <a:cxn ang="0">
                    <a:pos x="3" y="230"/>
                  </a:cxn>
                  <a:cxn ang="0">
                    <a:pos x="7" y="206"/>
                  </a:cxn>
                  <a:cxn ang="0">
                    <a:pos x="15" y="179"/>
                  </a:cxn>
                  <a:cxn ang="0">
                    <a:pos x="23" y="156"/>
                  </a:cxn>
                  <a:cxn ang="0">
                    <a:pos x="33" y="132"/>
                  </a:cxn>
                  <a:cxn ang="0">
                    <a:pos x="43" y="111"/>
                  </a:cxn>
                  <a:cxn ang="0">
                    <a:pos x="56" y="90"/>
                  </a:cxn>
                  <a:cxn ang="0">
                    <a:pos x="71" y="69"/>
                  </a:cxn>
                  <a:cxn ang="0">
                    <a:pos x="85" y="52"/>
                  </a:cxn>
                  <a:cxn ang="0">
                    <a:pos x="100" y="36"/>
                  </a:cxn>
                  <a:cxn ang="0">
                    <a:pos x="117" y="24"/>
                  </a:cxn>
                  <a:cxn ang="0">
                    <a:pos x="132" y="13"/>
                  </a:cxn>
                  <a:cxn ang="0">
                    <a:pos x="148" y="6"/>
                  </a:cxn>
                  <a:cxn ang="0">
                    <a:pos x="164" y="2"/>
                  </a:cxn>
                  <a:cxn ang="0">
                    <a:pos x="181" y="0"/>
                  </a:cxn>
                  <a:cxn ang="0">
                    <a:pos x="194" y="1"/>
                  </a:cxn>
                  <a:cxn ang="0">
                    <a:pos x="207" y="4"/>
                  </a:cxn>
                  <a:cxn ang="0">
                    <a:pos x="208" y="4"/>
                  </a:cxn>
                </a:cxnLst>
                <a:rect l="0" t="0" r="r" b="b"/>
                <a:pathLst>
                  <a:path w="268" h="406">
                    <a:moveTo>
                      <a:pt x="208" y="4"/>
                    </a:moveTo>
                    <a:lnTo>
                      <a:pt x="219" y="11"/>
                    </a:lnTo>
                    <a:lnTo>
                      <a:pt x="232" y="21"/>
                    </a:lnTo>
                    <a:lnTo>
                      <a:pt x="242" y="34"/>
                    </a:lnTo>
                    <a:lnTo>
                      <a:pt x="251" y="48"/>
                    </a:lnTo>
                    <a:lnTo>
                      <a:pt x="257" y="65"/>
                    </a:lnTo>
                    <a:lnTo>
                      <a:pt x="264" y="83"/>
                    </a:lnTo>
                    <a:lnTo>
                      <a:pt x="266" y="105"/>
                    </a:lnTo>
                    <a:lnTo>
                      <a:pt x="267" y="126"/>
                    </a:lnTo>
                    <a:lnTo>
                      <a:pt x="267" y="149"/>
                    </a:lnTo>
                    <a:lnTo>
                      <a:pt x="264" y="174"/>
                    </a:lnTo>
                    <a:lnTo>
                      <a:pt x="260" y="199"/>
                    </a:lnTo>
                    <a:lnTo>
                      <a:pt x="254" y="223"/>
                    </a:lnTo>
                    <a:lnTo>
                      <a:pt x="244" y="248"/>
                    </a:lnTo>
                    <a:lnTo>
                      <a:pt x="234" y="271"/>
                    </a:lnTo>
                    <a:lnTo>
                      <a:pt x="223" y="294"/>
                    </a:lnTo>
                    <a:lnTo>
                      <a:pt x="210" y="314"/>
                    </a:lnTo>
                    <a:lnTo>
                      <a:pt x="196" y="335"/>
                    </a:lnTo>
                    <a:lnTo>
                      <a:pt x="182" y="352"/>
                    </a:lnTo>
                    <a:lnTo>
                      <a:pt x="167" y="367"/>
                    </a:lnTo>
                    <a:lnTo>
                      <a:pt x="150" y="380"/>
                    </a:lnTo>
                    <a:lnTo>
                      <a:pt x="135" y="390"/>
                    </a:lnTo>
                    <a:lnTo>
                      <a:pt x="118" y="398"/>
                    </a:lnTo>
                    <a:lnTo>
                      <a:pt x="103" y="402"/>
                    </a:lnTo>
                    <a:lnTo>
                      <a:pt x="86" y="405"/>
                    </a:lnTo>
                    <a:lnTo>
                      <a:pt x="72" y="404"/>
                    </a:lnTo>
                    <a:lnTo>
                      <a:pt x="59" y="399"/>
                    </a:lnTo>
                    <a:lnTo>
                      <a:pt x="44" y="392"/>
                    </a:lnTo>
                    <a:lnTo>
                      <a:pt x="33" y="383"/>
                    </a:lnTo>
                    <a:lnTo>
                      <a:pt x="24" y="370"/>
                    </a:lnTo>
                    <a:lnTo>
                      <a:pt x="15" y="357"/>
                    </a:lnTo>
                    <a:lnTo>
                      <a:pt x="9" y="337"/>
                    </a:lnTo>
                    <a:lnTo>
                      <a:pt x="3" y="320"/>
                    </a:lnTo>
                    <a:lnTo>
                      <a:pt x="0" y="299"/>
                    </a:lnTo>
                    <a:lnTo>
                      <a:pt x="0" y="276"/>
                    </a:lnTo>
                    <a:lnTo>
                      <a:pt x="1" y="254"/>
                    </a:lnTo>
                    <a:lnTo>
                      <a:pt x="3" y="230"/>
                    </a:lnTo>
                    <a:lnTo>
                      <a:pt x="7" y="206"/>
                    </a:lnTo>
                    <a:lnTo>
                      <a:pt x="15" y="179"/>
                    </a:lnTo>
                    <a:lnTo>
                      <a:pt x="23" y="156"/>
                    </a:lnTo>
                    <a:lnTo>
                      <a:pt x="33" y="132"/>
                    </a:lnTo>
                    <a:lnTo>
                      <a:pt x="43" y="111"/>
                    </a:lnTo>
                    <a:lnTo>
                      <a:pt x="56" y="90"/>
                    </a:lnTo>
                    <a:lnTo>
                      <a:pt x="71" y="69"/>
                    </a:lnTo>
                    <a:lnTo>
                      <a:pt x="85" y="52"/>
                    </a:lnTo>
                    <a:lnTo>
                      <a:pt x="100" y="36"/>
                    </a:lnTo>
                    <a:lnTo>
                      <a:pt x="117" y="24"/>
                    </a:lnTo>
                    <a:lnTo>
                      <a:pt x="132" y="13"/>
                    </a:lnTo>
                    <a:lnTo>
                      <a:pt x="148" y="6"/>
                    </a:lnTo>
                    <a:lnTo>
                      <a:pt x="164" y="2"/>
                    </a:lnTo>
                    <a:lnTo>
                      <a:pt x="181" y="0"/>
                    </a:lnTo>
                    <a:lnTo>
                      <a:pt x="194" y="1"/>
                    </a:lnTo>
                    <a:lnTo>
                      <a:pt x="207" y="4"/>
                    </a:lnTo>
                    <a:lnTo>
                      <a:pt x="208" y="4"/>
                    </a:lnTo>
                  </a:path>
                </a:pathLst>
              </a:custGeom>
              <a:solidFill>
                <a:srgbClr val="8080A0"/>
              </a:solidFill>
              <a:ln w="12700" cap="rnd" cmpd="sng">
                <a:solidFill>
                  <a:srgbClr val="8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49" name="Freeform 201"/>
              <p:cNvSpPr>
                <a:spLocks/>
              </p:cNvSpPr>
              <p:nvPr/>
            </p:nvSpPr>
            <p:spPr bwMode="auto">
              <a:xfrm>
                <a:off x="1644" y="1431"/>
                <a:ext cx="244" cy="439"/>
              </a:xfrm>
              <a:custGeom>
                <a:avLst/>
                <a:gdLst/>
                <a:ahLst/>
                <a:cxnLst>
                  <a:cxn ang="0">
                    <a:pos x="0" y="395"/>
                  </a:cxn>
                  <a:cxn ang="0">
                    <a:pos x="111" y="438"/>
                  </a:cxn>
                  <a:cxn ang="0">
                    <a:pos x="263" y="45"/>
                  </a:cxn>
                  <a:cxn ang="0">
                    <a:pos x="150" y="0"/>
                  </a:cxn>
                  <a:cxn ang="0">
                    <a:pos x="0" y="395"/>
                  </a:cxn>
                </a:cxnLst>
                <a:rect l="0" t="0" r="r" b="b"/>
                <a:pathLst>
                  <a:path w="264" h="439">
                    <a:moveTo>
                      <a:pt x="0" y="395"/>
                    </a:moveTo>
                    <a:lnTo>
                      <a:pt x="111" y="438"/>
                    </a:lnTo>
                    <a:lnTo>
                      <a:pt x="263" y="45"/>
                    </a:lnTo>
                    <a:lnTo>
                      <a:pt x="150" y="0"/>
                    </a:lnTo>
                    <a:lnTo>
                      <a:pt x="0" y="395"/>
                    </a:lnTo>
                  </a:path>
                </a:pathLst>
              </a:custGeom>
              <a:solidFill>
                <a:srgbClr val="8080A0"/>
              </a:solidFill>
              <a:ln w="12700" cap="rnd" cmpd="sng">
                <a:solidFill>
                  <a:srgbClr val="8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50" name="Freeform 202"/>
              <p:cNvSpPr>
                <a:spLocks/>
              </p:cNvSpPr>
              <p:nvPr/>
            </p:nvSpPr>
            <p:spPr bwMode="auto">
              <a:xfrm>
                <a:off x="1586" y="1436"/>
                <a:ext cx="245" cy="391"/>
              </a:xfrm>
              <a:custGeom>
                <a:avLst/>
                <a:gdLst/>
                <a:ahLst/>
                <a:cxnLst>
                  <a:cxn ang="0">
                    <a:pos x="201" y="4"/>
                  </a:cxn>
                  <a:cxn ang="0">
                    <a:pos x="216" y="12"/>
                  </a:cxn>
                  <a:cxn ang="0">
                    <a:pos x="227" y="21"/>
                  </a:cxn>
                  <a:cxn ang="0">
                    <a:pos x="238" y="33"/>
                  </a:cxn>
                  <a:cxn ang="0">
                    <a:pos x="248" y="48"/>
                  </a:cxn>
                  <a:cxn ang="0">
                    <a:pos x="254" y="64"/>
                  </a:cxn>
                  <a:cxn ang="0">
                    <a:pos x="260" y="81"/>
                  </a:cxn>
                  <a:cxn ang="0">
                    <a:pos x="263" y="102"/>
                  </a:cxn>
                  <a:cxn ang="0">
                    <a:pos x="264" y="124"/>
                  </a:cxn>
                  <a:cxn ang="0">
                    <a:pos x="264" y="147"/>
                  </a:cxn>
                  <a:cxn ang="0">
                    <a:pos x="262" y="169"/>
                  </a:cxn>
                  <a:cxn ang="0">
                    <a:pos x="256" y="192"/>
                  </a:cxn>
                  <a:cxn ang="0">
                    <a:pos x="251" y="217"/>
                  </a:cxn>
                  <a:cxn ang="0">
                    <a:pos x="242" y="239"/>
                  </a:cxn>
                  <a:cxn ang="0">
                    <a:pos x="233" y="262"/>
                  </a:cxn>
                  <a:cxn ang="0">
                    <a:pos x="222" y="284"/>
                  </a:cxn>
                  <a:cxn ang="0">
                    <a:pos x="210" y="303"/>
                  </a:cxn>
                  <a:cxn ang="0">
                    <a:pos x="197" y="323"/>
                  </a:cxn>
                  <a:cxn ang="0">
                    <a:pos x="182" y="339"/>
                  </a:cxn>
                  <a:cxn ang="0">
                    <a:pos x="167" y="354"/>
                  </a:cxn>
                  <a:cxn ang="0">
                    <a:pos x="152" y="366"/>
                  </a:cxn>
                  <a:cxn ang="0">
                    <a:pos x="135" y="376"/>
                  </a:cxn>
                  <a:cxn ang="0">
                    <a:pos x="120" y="383"/>
                  </a:cxn>
                  <a:cxn ang="0">
                    <a:pos x="105" y="388"/>
                  </a:cxn>
                  <a:cxn ang="0">
                    <a:pos x="88" y="390"/>
                  </a:cxn>
                  <a:cxn ang="0">
                    <a:pos x="73" y="389"/>
                  </a:cxn>
                  <a:cxn ang="0">
                    <a:pos x="60" y="384"/>
                  </a:cxn>
                  <a:cxn ang="0">
                    <a:pos x="46" y="378"/>
                  </a:cxn>
                  <a:cxn ang="0">
                    <a:pos x="35" y="368"/>
                  </a:cxn>
                  <a:cxn ang="0">
                    <a:pos x="25" y="356"/>
                  </a:cxn>
                  <a:cxn ang="0">
                    <a:pos x="17" y="342"/>
                  </a:cxn>
                  <a:cxn ang="0">
                    <a:pos x="11" y="326"/>
                  </a:cxn>
                  <a:cxn ang="0">
                    <a:pos x="5" y="308"/>
                  </a:cxn>
                  <a:cxn ang="0">
                    <a:pos x="2" y="287"/>
                  </a:cxn>
                  <a:cxn ang="0">
                    <a:pos x="0" y="265"/>
                  </a:cxn>
                  <a:cxn ang="0">
                    <a:pos x="1" y="243"/>
                  </a:cxn>
                  <a:cxn ang="0">
                    <a:pos x="3" y="220"/>
                  </a:cxn>
                  <a:cxn ang="0">
                    <a:pos x="6" y="196"/>
                  </a:cxn>
                  <a:cxn ang="0">
                    <a:pos x="14" y="172"/>
                  </a:cxn>
                  <a:cxn ang="0">
                    <a:pos x="22" y="150"/>
                  </a:cxn>
                  <a:cxn ang="0">
                    <a:pos x="31" y="126"/>
                  </a:cxn>
                  <a:cxn ang="0">
                    <a:pos x="41" y="104"/>
                  </a:cxn>
                  <a:cxn ang="0">
                    <a:pos x="53" y="86"/>
                  </a:cxn>
                  <a:cxn ang="0">
                    <a:pos x="67" y="66"/>
                  </a:cxn>
                  <a:cxn ang="0">
                    <a:pos x="81" y="49"/>
                  </a:cxn>
                  <a:cxn ang="0">
                    <a:pos x="96" y="34"/>
                  </a:cxn>
                  <a:cxn ang="0">
                    <a:pos x="113" y="23"/>
                  </a:cxn>
                  <a:cxn ang="0">
                    <a:pos x="128" y="13"/>
                  </a:cxn>
                  <a:cxn ang="0">
                    <a:pos x="144" y="6"/>
                  </a:cxn>
                  <a:cxn ang="0">
                    <a:pos x="160" y="1"/>
                  </a:cxn>
                  <a:cxn ang="0">
                    <a:pos x="176" y="0"/>
                  </a:cxn>
                  <a:cxn ang="0">
                    <a:pos x="192" y="2"/>
                  </a:cxn>
                  <a:cxn ang="0">
                    <a:pos x="201" y="6"/>
                  </a:cxn>
                  <a:cxn ang="0">
                    <a:pos x="201" y="4"/>
                  </a:cxn>
                </a:cxnLst>
                <a:rect l="0" t="0" r="r" b="b"/>
                <a:pathLst>
                  <a:path w="265" h="391">
                    <a:moveTo>
                      <a:pt x="201" y="4"/>
                    </a:moveTo>
                    <a:lnTo>
                      <a:pt x="216" y="12"/>
                    </a:lnTo>
                    <a:lnTo>
                      <a:pt x="227" y="21"/>
                    </a:lnTo>
                    <a:lnTo>
                      <a:pt x="238" y="33"/>
                    </a:lnTo>
                    <a:lnTo>
                      <a:pt x="248" y="48"/>
                    </a:lnTo>
                    <a:lnTo>
                      <a:pt x="254" y="64"/>
                    </a:lnTo>
                    <a:lnTo>
                      <a:pt x="260" y="81"/>
                    </a:lnTo>
                    <a:lnTo>
                      <a:pt x="263" y="102"/>
                    </a:lnTo>
                    <a:lnTo>
                      <a:pt x="264" y="124"/>
                    </a:lnTo>
                    <a:lnTo>
                      <a:pt x="264" y="147"/>
                    </a:lnTo>
                    <a:lnTo>
                      <a:pt x="262" y="169"/>
                    </a:lnTo>
                    <a:lnTo>
                      <a:pt x="256" y="192"/>
                    </a:lnTo>
                    <a:lnTo>
                      <a:pt x="251" y="217"/>
                    </a:lnTo>
                    <a:lnTo>
                      <a:pt x="242" y="239"/>
                    </a:lnTo>
                    <a:lnTo>
                      <a:pt x="233" y="262"/>
                    </a:lnTo>
                    <a:lnTo>
                      <a:pt x="222" y="284"/>
                    </a:lnTo>
                    <a:lnTo>
                      <a:pt x="210" y="303"/>
                    </a:lnTo>
                    <a:lnTo>
                      <a:pt x="197" y="323"/>
                    </a:lnTo>
                    <a:lnTo>
                      <a:pt x="182" y="339"/>
                    </a:lnTo>
                    <a:lnTo>
                      <a:pt x="167" y="354"/>
                    </a:lnTo>
                    <a:lnTo>
                      <a:pt x="152" y="366"/>
                    </a:lnTo>
                    <a:lnTo>
                      <a:pt x="135" y="376"/>
                    </a:lnTo>
                    <a:lnTo>
                      <a:pt x="120" y="383"/>
                    </a:lnTo>
                    <a:lnTo>
                      <a:pt x="105" y="388"/>
                    </a:lnTo>
                    <a:lnTo>
                      <a:pt x="88" y="390"/>
                    </a:lnTo>
                    <a:lnTo>
                      <a:pt x="73" y="389"/>
                    </a:lnTo>
                    <a:lnTo>
                      <a:pt x="60" y="384"/>
                    </a:lnTo>
                    <a:lnTo>
                      <a:pt x="46" y="378"/>
                    </a:lnTo>
                    <a:lnTo>
                      <a:pt x="35" y="368"/>
                    </a:lnTo>
                    <a:lnTo>
                      <a:pt x="25" y="356"/>
                    </a:lnTo>
                    <a:lnTo>
                      <a:pt x="17" y="342"/>
                    </a:lnTo>
                    <a:lnTo>
                      <a:pt x="11" y="326"/>
                    </a:lnTo>
                    <a:lnTo>
                      <a:pt x="5" y="308"/>
                    </a:lnTo>
                    <a:lnTo>
                      <a:pt x="2" y="287"/>
                    </a:lnTo>
                    <a:lnTo>
                      <a:pt x="0" y="265"/>
                    </a:lnTo>
                    <a:lnTo>
                      <a:pt x="1" y="243"/>
                    </a:lnTo>
                    <a:lnTo>
                      <a:pt x="3" y="220"/>
                    </a:lnTo>
                    <a:lnTo>
                      <a:pt x="6" y="196"/>
                    </a:lnTo>
                    <a:lnTo>
                      <a:pt x="14" y="172"/>
                    </a:lnTo>
                    <a:lnTo>
                      <a:pt x="22" y="150"/>
                    </a:lnTo>
                    <a:lnTo>
                      <a:pt x="31" y="126"/>
                    </a:lnTo>
                    <a:lnTo>
                      <a:pt x="41" y="104"/>
                    </a:lnTo>
                    <a:lnTo>
                      <a:pt x="53" y="86"/>
                    </a:lnTo>
                    <a:lnTo>
                      <a:pt x="67" y="66"/>
                    </a:lnTo>
                    <a:lnTo>
                      <a:pt x="81" y="49"/>
                    </a:lnTo>
                    <a:lnTo>
                      <a:pt x="96" y="34"/>
                    </a:lnTo>
                    <a:lnTo>
                      <a:pt x="113" y="23"/>
                    </a:lnTo>
                    <a:lnTo>
                      <a:pt x="128" y="13"/>
                    </a:lnTo>
                    <a:lnTo>
                      <a:pt x="144" y="6"/>
                    </a:lnTo>
                    <a:lnTo>
                      <a:pt x="160" y="1"/>
                    </a:lnTo>
                    <a:lnTo>
                      <a:pt x="176" y="0"/>
                    </a:lnTo>
                    <a:lnTo>
                      <a:pt x="192" y="2"/>
                    </a:lnTo>
                    <a:lnTo>
                      <a:pt x="201" y="6"/>
                    </a:lnTo>
                    <a:lnTo>
                      <a:pt x="201" y="4"/>
                    </a:lnTo>
                  </a:path>
                </a:pathLst>
              </a:custGeom>
              <a:solidFill>
                <a:srgbClr val="808090"/>
              </a:solidFill>
              <a:ln w="12700" cap="rnd" cmpd="sng">
                <a:solidFill>
                  <a:srgbClr val="80809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51" name="Freeform 203"/>
              <p:cNvSpPr>
                <a:spLocks/>
              </p:cNvSpPr>
              <p:nvPr/>
            </p:nvSpPr>
            <p:spPr bwMode="auto">
              <a:xfrm>
                <a:off x="1646" y="1444"/>
                <a:ext cx="237" cy="422"/>
              </a:xfrm>
              <a:custGeom>
                <a:avLst/>
                <a:gdLst/>
                <a:ahLst/>
                <a:cxnLst>
                  <a:cxn ang="0">
                    <a:pos x="0" y="377"/>
                  </a:cxn>
                  <a:cxn ang="0">
                    <a:pos x="111" y="421"/>
                  </a:cxn>
                  <a:cxn ang="0">
                    <a:pos x="256" y="41"/>
                  </a:cxn>
                  <a:cxn ang="0">
                    <a:pos x="144" y="0"/>
                  </a:cxn>
                  <a:cxn ang="0">
                    <a:pos x="0" y="377"/>
                  </a:cxn>
                </a:cxnLst>
                <a:rect l="0" t="0" r="r" b="b"/>
                <a:pathLst>
                  <a:path w="257" h="422">
                    <a:moveTo>
                      <a:pt x="0" y="377"/>
                    </a:moveTo>
                    <a:lnTo>
                      <a:pt x="111" y="421"/>
                    </a:lnTo>
                    <a:lnTo>
                      <a:pt x="256" y="41"/>
                    </a:lnTo>
                    <a:lnTo>
                      <a:pt x="144" y="0"/>
                    </a:lnTo>
                    <a:lnTo>
                      <a:pt x="0" y="377"/>
                    </a:lnTo>
                  </a:path>
                </a:pathLst>
              </a:custGeom>
              <a:solidFill>
                <a:srgbClr val="808090"/>
              </a:solidFill>
              <a:ln w="12700" cap="rnd" cmpd="sng">
                <a:solidFill>
                  <a:srgbClr val="80809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52" name="Freeform 204"/>
              <p:cNvSpPr>
                <a:spLocks/>
              </p:cNvSpPr>
              <p:nvPr/>
            </p:nvSpPr>
            <p:spPr bwMode="auto">
              <a:xfrm>
                <a:off x="1587" y="1448"/>
                <a:ext cx="242" cy="375"/>
              </a:xfrm>
              <a:custGeom>
                <a:avLst/>
                <a:gdLst/>
                <a:ahLst/>
                <a:cxnLst>
                  <a:cxn ang="0">
                    <a:pos x="197" y="4"/>
                  </a:cxn>
                  <a:cxn ang="0">
                    <a:pos x="209" y="12"/>
                  </a:cxn>
                  <a:cxn ang="0">
                    <a:pos x="221" y="21"/>
                  </a:cxn>
                  <a:cxn ang="0">
                    <a:pos x="232" y="33"/>
                  </a:cxn>
                  <a:cxn ang="0">
                    <a:pos x="241" y="46"/>
                  </a:cxn>
                  <a:cxn ang="0">
                    <a:pos x="249" y="62"/>
                  </a:cxn>
                  <a:cxn ang="0">
                    <a:pos x="255" y="80"/>
                  </a:cxn>
                  <a:cxn ang="0">
                    <a:pos x="259" y="99"/>
                  </a:cxn>
                  <a:cxn ang="0">
                    <a:pos x="261" y="119"/>
                  </a:cxn>
                  <a:cxn ang="0">
                    <a:pos x="261" y="141"/>
                  </a:cxn>
                  <a:cxn ang="0">
                    <a:pos x="259" y="164"/>
                  </a:cxn>
                  <a:cxn ang="0">
                    <a:pos x="254" y="187"/>
                  </a:cxn>
                  <a:cxn ang="0">
                    <a:pos x="249" y="209"/>
                  </a:cxn>
                  <a:cxn ang="0">
                    <a:pos x="241" y="231"/>
                  </a:cxn>
                  <a:cxn ang="0">
                    <a:pos x="232" y="253"/>
                  </a:cxn>
                  <a:cxn ang="0">
                    <a:pos x="221" y="274"/>
                  </a:cxn>
                  <a:cxn ang="0">
                    <a:pos x="209" y="293"/>
                  </a:cxn>
                  <a:cxn ang="0">
                    <a:pos x="197" y="311"/>
                  </a:cxn>
                  <a:cxn ang="0">
                    <a:pos x="182" y="326"/>
                  </a:cxn>
                  <a:cxn ang="0">
                    <a:pos x="167" y="340"/>
                  </a:cxn>
                  <a:cxn ang="0">
                    <a:pos x="151" y="352"/>
                  </a:cxn>
                  <a:cxn ang="0">
                    <a:pos x="136" y="361"/>
                  </a:cxn>
                  <a:cxn ang="0">
                    <a:pos x="121" y="368"/>
                  </a:cxn>
                  <a:cxn ang="0">
                    <a:pos x="106" y="372"/>
                  </a:cxn>
                  <a:cxn ang="0">
                    <a:pos x="89" y="374"/>
                  </a:cxn>
                  <a:cxn ang="0">
                    <a:pos x="74" y="372"/>
                  </a:cxn>
                  <a:cxn ang="0">
                    <a:pos x="63" y="368"/>
                  </a:cxn>
                  <a:cxn ang="0">
                    <a:pos x="48" y="361"/>
                  </a:cxn>
                  <a:cxn ang="0">
                    <a:pos x="36" y="352"/>
                  </a:cxn>
                  <a:cxn ang="0">
                    <a:pos x="27" y="340"/>
                  </a:cxn>
                  <a:cxn ang="0">
                    <a:pos x="18" y="327"/>
                  </a:cxn>
                  <a:cxn ang="0">
                    <a:pos x="12" y="309"/>
                  </a:cxn>
                  <a:cxn ang="0">
                    <a:pos x="7" y="293"/>
                  </a:cxn>
                  <a:cxn ang="0">
                    <a:pos x="2" y="274"/>
                  </a:cxn>
                  <a:cxn ang="0">
                    <a:pos x="0" y="253"/>
                  </a:cxn>
                  <a:cxn ang="0">
                    <a:pos x="1" y="231"/>
                  </a:cxn>
                  <a:cxn ang="0">
                    <a:pos x="2" y="209"/>
                  </a:cxn>
                  <a:cxn ang="0">
                    <a:pos x="7" y="186"/>
                  </a:cxn>
                  <a:cxn ang="0">
                    <a:pos x="13" y="163"/>
                  </a:cxn>
                  <a:cxn ang="0">
                    <a:pos x="21" y="141"/>
                  </a:cxn>
                  <a:cxn ang="0">
                    <a:pos x="30" y="119"/>
                  </a:cxn>
                  <a:cxn ang="0">
                    <a:pos x="40" y="99"/>
                  </a:cxn>
                  <a:cxn ang="0">
                    <a:pos x="51" y="80"/>
                  </a:cxn>
                  <a:cxn ang="0">
                    <a:pos x="65" y="61"/>
                  </a:cxn>
                  <a:cxn ang="0">
                    <a:pos x="78" y="46"/>
                  </a:cxn>
                  <a:cxn ang="0">
                    <a:pos x="95" y="32"/>
                  </a:cxn>
                  <a:cxn ang="0">
                    <a:pos x="109" y="21"/>
                  </a:cxn>
                  <a:cxn ang="0">
                    <a:pos x="126" y="12"/>
                  </a:cxn>
                  <a:cxn ang="0">
                    <a:pos x="140" y="5"/>
                  </a:cxn>
                  <a:cxn ang="0">
                    <a:pos x="156" y="1"/>
                  </a:cxn>
                  <a:cxn ang="0">
                    <a:pos x="171" y="0"/>
                  </a:cxn>
                  <a:cxn ang="0">
                    <a:pos x="186" y="2"/>
                  </a:cxn>
                  <a:cxn ang="0">
                    <a:pos x="197" y="5"/>
                  </a:cxn>
                  <a:cxn ang="0">
                    <a:pos x="197" y="4"/>
                  </a:cxn>
                </a:cxnLst>
                <a:rect l="0" t="0" r="r" b="b"/>
                <a:pathLst>
                  <a:path w="262" h="375">
                    <a:moveTo>
                      <a:pt x="197" y="4"/>
                    </a:moveTo>
                    <a:lnTo>
                      <a:pt x="209" y="12"/>
                    </a:lnTo>
                    <a:lnTo>
                      <a:pt x="221" y="21"/>
                    </a:lnTo>
                    <a:lnTo>
                      <a:pt x="232" y="33"/>
                    </a:lnTo>
                    <a:lnTo>
                      <a:pt x="241" y="46"/>
                    </a:lnTo>
                    <a:lnTo>
                      <a:pt x="249" y="62"/>
                    </a:lnTo>
                    <a:lnTo>
                      <a:pt x="255" y="80"/>
                    </a:lnTo>
                    <a:lnTo>
                      <a:pt x="259" y="99"/>
                    </a:lnTo>
                    <a:lnTo>
                      <a:pt x="261" y="119"/>
                    </a:lnTo>
                    <a:lnTo>
                      <a:pt x="261" y="141"/>
                    </a:lnTo>
                    <a:lnTo>
                      <a:pt x="259" y="164"/>
                    </a:lnTo>
                    <a:lnTo>
                      <a:pt x="254" y="187"/>
                    </a:lnTo>
                    <a:lnTo>
                      <a:pt x="249" y="209"/>
                    </a:lnTo>
                    <a:lnTo>
                      <a:pt x="241" y="231"/>
                    </a:lnTo>
                    <a:lnTo>
                      <a:pt x="232" y="253"/>
                    </a:lnTo>
                    <a:lnTo>
                      <a:pt x="221" y="274"/>
                    </a:lnTo>
                    <a:lnTo>
                      <a:pt x="209" y="293"/>
                    </a:lnTo>
                    <a:lnTo>
                      <a:pt x="197" y="311"/>
                    </a:lnTo>
                    <a:lnTo>
                      <a:pt x="182" y="326"/>
                    </a:lnTo>
                    <a:lnTo>
                      <a:pt x="167" y="340"/>
                    </a:lnTo>
                    <a:lnTo>
                      <a:pt x="151" y="352"/>
                    </a:lnTo>
                    <a:lnTo>
                      <a:pt x="136" y="361"/>
                    </a:lnTo>
                    <a:lnTo>
                      <a:pt x="121" y="368"/>
                    </a:lnTo>
                    <a:lnTo>
                      <a:pt x="106" y="372"/>
                    </a:lnTo>
                    <a:lnTo>
                      <a:pt x="89" y="374"/>
                    </a:lnTo>
                    <a:lnTo>
                      <a:pt x="74" y="372"/>
                    </a:lnTo>
                    <a:lnTo>
                      <a:pt x="63" y="368"/>
                    </a:lnTo>
                    <a:lnTo>
                      <a:pt x="48" y="361"/>
                    </a:lnTo>
                    <a:lnTo>
                      <a:pt x="36" y="352"/>
                    </a:lnTo>
                    <a:lnTo>
                      <a:pt x="27" y="340"/>
                    </a:lnTo>
                    <a:lnTo>
                      <a:pt x="18" y="327"/>
                    </a:lnTo>
                    <a:lnTo>
                      <a:pt x="12" y="309"/>
                    </a:lnTo>
                    <a:lnTo>
                      <a:pt x="7" y="293"/>
                    </a:lnTo>
                    <a:lnTo>
                      <a:pt x="2" y="274"/>
                    </a:lnTo>
                    <a:lnTo>
                      <a:pt x="0" y="253"/>
                    </a:lnTo>
                    <a:lnTo>
                      <a:pt x="1" y="231"/>
                    </a:lnTo>
                    <a:lnTo>
                      <a:pt x="2" y="209"/>
                    </a:lnTo>
                    <a:lnTo>
                      <a:pt x="7" y="186"/>
                    </a:lnTo>
                    <a:lnTo>
                      <a:pt x="13" y="163"/>
                    </a:lnTo>
                    <a:lnTo>
                      <a:pt x="21" y="141"/>
                    </a:lnTo>
                    <a:lnTo>
                      <a:pt x="30" y="119"/>
                    </a:lnTo>
                    <a:lnTo>
                      <a:pt x="40" y="99"/>
                    </a:lnTo>
                    <a:lnTo>
                      <a:pt x="51" y="80"/>
                    </a:lnTo>
                    <a:lnTo>
                      <a:pt x="65" y="61"/>
                    </a:lnTo>
                    <a:lnTo>
                      <a:pt x="78" y="46"/>
                    </a:lnTo>
                    <a:lnTo>
                      <a:pt x="95" y="32"/>
                    </a:lnTo>
                    <a:lnTo>
                      <a:pt x="109" y="21"/>
                    </a:lnTo>
                    <a:lnTo>
                      <a:pt x="126" y="12"/>
                    </a:lnTo>
                    <a:lnTo>
                      <a:pt x="140" y="5"/>
                    </a:lnTo>
                    <a:lnTo>
                      <a:pt x="156" y="1"/>
                    </a:lnTo>
                    <a:lnTo>
                      <a:pt x="171" y="0"/>
                    </a:lnTo>
                    <a:lnTo>
                      <a:pt x="186" y="2"/>
                    </a:lnTo>
                    <a:lnTo>
                      <a:pt x="197" y="5"/>
                    </a:lnTo>
                    <a:lnTo>
                      <a:pt x="197" y="4"/>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53" name="Freeform 205"/>
              <p:cNvSpPr>
                <a:spLocks/>
              </p:cNvSpPr>
              <p:nvPr/>
            </p:nvSpPr>
            <p:spPr bwMode="auto">
              <a:xfrm>
                <a:off x="1647" y="1454"/>
                <a:ext cx="233" cy="406"/>
              </a:xfrm>
              <a:custGeom>
                <a:avLst/>
                <a:gdLst/>
                <a:ahLst/>
                <a:cxnLst>
                  <a:cxn ang="0">
                    <a:pos x="0" y="363"/>
                  </a:cxn>
                  <a:cxn ang="0">
                    <a:pos x="111" y="405"/>
                  </a:cxn>
                  <a:cxn ang="0">
                    <a:pos x="251" y="44"/>
                  </a:cxn>
                  <a:cxn ang="0">
                    <a:pos x="138" y="0"/>
                  </a:cxn>
                  <a:cxn ang="0">
                    <a:pos x="0" y="363"/>
                  </a:cxn>
                </a:cxnLst>
                <a:rect l="0" t="0" r="r" b="b"/>
                <a:pathLst>
                  <a:path w="252" h="406">
                    <a:moveTo>
                      <a:pt x="0" y="363"/>
                    </a:moveTo>
                    <a:lnTo>
                      <a:pt x="111" y="405"/>
                    </a:lnTo>
                    <a:lnTo>
                      <a:pt x="251" y="44"/>
                    </a:lnTo>
                    <a:lnTo>
                      <a:pt x="138" y="0"/>
                    </a:lnTo>
                    <a:lnTo>
                      <a:pt x="0" y="363"/>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54" name="Freeform 206"/>
              <p:cNvSpPr>
                <a:spLocks/>
              </p:cNvSpPr>
              <p:nvPr/>
            </p:nvSpPr>
            <p:spPr bwMode="auto">
              <a:xfrm>
                <a:off x="1588" y="1460"/>
                <a:ext cx="239" cy="359"/>
              </a:xfrm>
              <a:custGeom>
                <a:avLst/>
                <a:gdLst/>
                <a:ahLst/>
                <a:cxnLst>
                  <a:cxn ang="0">
                    <a:pos x="193" y="4"/>
                  </a:cxn>
                  <a:cxn ang="0">
                    <a:pos x="205" y="11"/>
                  </a:cxn>
                  <a:cxn ang="0">
                    <a:pos x="217" y="19"/>
                  </a:cxn>
                  <a:cxn ang="0">
                    <a:pos x="229" y="32"/>
                  </a:cxn>
                  <a:cxn ang="0">
                    <a:pos x="238" y="45"/>
                  </a:cxn>
                  <a:cxn ang="0">
                    <a:pos x="246" y="60"/>
                  </a:cxn>
                  <a:cxn ang="0">
                    <a:pos x="252" y="78"/>
                  </a:cxn>
                  <a:cxn ang="0">
                    <a:pos x="254" y="96"/>
                  </a:cxn>
                  <a:cxn ang="0">
                    <a:pos x="256" y="115"/>
                  </a:cxn>
                  <a:cxn ang="0">
                    <a:pos x="258" y="136"/>
                  </a:cxn>
                  <a:cxn ang="0">
                    <a:pos x="255" y="159"/>
                  </a:cxn>
                  <a:cxn ang="0">
                    <a:pos x="252" y="180"/>
                  </a:cxn>
                  <a:cxn ang="0">
                    <a:pos x="246" y="201"/>
                  </a:cxn>
                  <a:cxn ang="0">
                    <a:pos x="239" y="222"/>
                  </a:cxn>
                  <a:cxn ang="0">
                    <a:pos x="230" y="244"/>
                  </a:cxn>
                  <a:cxn ang="0">
                    <a:pos x="220" y="263"/>
                  </a:cxn>
                  <a:cxn ang="0">
                    <a:pos x="208" y="282"/>
                  </a:cxn>
                  <a:cxn ang="0">
                    <a:pos x="196" y="299"/>
                  </a:cxn>
                  <a:cxn ang="0">
                    <a:pos x="182" y="314"/>
                  </a:cxn>
                  <a:cxn ang="0">
                    <a:pos x="167" y="326"/>
                  </a:cxn>
                  <a:cxn ang="0">
                    <a:pos x="152" y="337"/>
                  </a:cxn>
                  <a:cxn ang="0">
                    <a:pos x="138" y="347"/>
                  </a:cxn>
                  <a:cxn ang="0">
                    <a:pos x="123" y="352"/>
                  </a:cxn>
                  <a:cxn ang="0">
                    <a:pos x="106" y="357"/>
                  </a:cxn>
                  <a:cxn ang="0">
                    <a:pos x="91" y="358"/>
                  </a:cxn>
                  <a:cxn ang="0">
                    <a:pos x="77" y="356"/>
                  </a:cxn>
                  <a:cxn ang="0">
                    <a:pos x="64" y="351"/>
                  </a:cxn>
                  <a:cxn ang="0">
                    <a:pos x="50" y="345"/>
                  </a:cxn>
                  <a:cxn ang="0">
                    <a:pos x="39" y="336"/>
                  </a:cxn>
                  <a:cxn ang="0">
                    <a:pos x="29" y="325"/>
                  </a:cxn>
                  <a:cxn ang="0">
                    <a:pos x="20" y="312"/>
                  </a:cxn>
                  <a:cxn ang="0">
                    <a:pos x="12" y="295"/>
                  </a:cxn>
                  <a:cxn ang="0">
                    <a:pos x="8" y="278"/>
                  </a:cxn>
                  <a:cxn ang="0">
                    <a:pos x="3" y="260"/>
                  </a:cxn>
                  <a:cxn ang="0">
                    <a:pos x="0" y="238"/>
                  </a:cxn>
                  <a:cxn ang="0">
                    <a:pos x="1" y="219"/>
                  </a:cxn>
                  <a:cxn ang="0">
                    <a:pos x="3" y="198"/>
                  </a:cxn>
                  <a:cxn ang="0">
                    <a:pos x="7" y="176"/>
                  </a:cxn>
                  <a:cxn ang="0">
                    <a:pos x="12" y="154"/>
                  </a:cxn>
                  <a:cxn ang="0">
                    <a:pos x="20" y="133"/>
                  </a:cxn>
                  <a:cxn ang="0">
                    <a:pos x="27" y="112"/>
                  </a:cxn>
                  <a:cxn ang="0">
                    <a:pos x="38" y="94"/>
                  </a:cxn>
                  <a:cxn ang="0">
                    <a:pos x="49" y="74"/>
                  </a:cxn>
                  <a:cxn ang="0">
                    <a:pos x="62" y="57"/>
                  </a:cxn>
                  <a:cxn ang="0">
                    <a:pos x="76" y="42"/>
                  </a:cxn>
                  <a:cxn ang="0">
                    <a:pos x="90" y="30"/>
                  </a:cxn>
                  <a:cxn ang="0">
                    <a:pos x="105" y="19"/>
                  </a:cxn>
                  <a:cxn ang="0">
                    <a:pos x="120" y="9"/>
                  </a:cxn>
                  <a:cxn ang="0">
                    <a:pos x="134" y="3"/>
                  </a:cxn>
                  <a:cxn ang="0">
                    <a:pos x="152" y="0"/>
                  </a:cxn>
                  <a:cxn ang="0">
                    <a:pos x="166" y="0"/>
                  </a:cxn>
                  <a:cxn ang="0">
                    <a:pos x="182" y="2"/>
                  </a:cxn>
                  <a:cxn ang="0">
                    <a:pos x="192" y="5"/>
                  </a:cxn>
                  <a:cxn ang="0">
                    <a:pos x="193" y="4"/>
                  </a:cxn>
                </a:cxnLst>
                <a:rect l="0" t="0" r="r" b="b"/>
                <a:pathLst>
                  <a:path w="259" h="359">
                    <a:moveTo>
                      <a:pt x="193" y="4"/>
                    </a:moveTo>
                    <a:lnTo>
                      <a:pt x="205" y="11"/>
                    </a:lnTo>
                    <a:lnTo>
                      <a:pt x="217" y="19"/>
                    </a:lnTo>
                    <a:lnTo>
                      <a:pt x="229" y="32"/>
                    </a:lnTo>
                    <a:lnTo>
                      <a:pt x="238" y="45"/>
                    </a:lnTo>
                    <a:lnTo>
                      <a:pt x="246" y="60"/>
                    </a:lnTo>
                    <a:lnTo>
                      <a:pt x="252" y="78"/>
                    </a:lnTo>
                    <a:lnTo>
                      <a:pt x="254" y="96"/>
                    </a:lnTo>
                    <a:lnTo>
                      <a:pt x="256" y="115"/>
                    </a:lnTo>
                    <a:lnTo>
                      <a:pt x="258" y="136"/>
                    </a:lnTo>
                    <a:lnTo>
                      <a:pt x="255" y="159"/>
                    </a:lnTo>
                    <a:lnTo>
                      <a:pt x="252" y="180"/>
                    </a:lnTo>
                    <a:lnTo>
                      <a:pt x="246" y="201"/>
                    </a:lnTo>
                    <a:lnTo>
                      <a:pt x="239" y="222"/>
                    </a:lnTo>
                    <a:lnTo>
                      <a:pt x="230" y="244"/>
                    </a:lnTo>
                    <a:lnTo>
                      <a:pt x="220" y="263"/>
                    </a:lnTo>
                    <a:lnTo>
                      <a:pt x="208" y="282"/>
                    </a:lnTo>
                    <a:lnTo>
                      <a:pt x="196" y="299"/>
                    </a:lnTo>
                    <a:lnTo>
                      <a:pt x="182" y="314"/>
                    </a:lnTo>
                    <a:lnTo>
                      <a:pt x="167" y="326"/>
                    </a:lnTo>
                    <a:lnTo>
                      <a:pt x="152" y="337"/>
                    </a:lnTo>
                    <a:lnTo>
                      <a:pt x="138" y="347"/>
                    </a:lnTo>
                    <a:lnTo>
                      <a:pt x="123" y="352"/>
                    </a:lnTo>
                    <a:lnTo>
                      <a:pt x="106" y="357"/>
                    </a:lnTo>
                    <a:lnTo>
                      <a:pt x="91" y="358"/>
                    </a:lnTo>
                    <a:lnTo>
                      <a:pt x="77" y="356"/>
                    </a:lnTo>
                    <a:lnTo>
                      <a:pt x="64" y="351"/>
                    </a:lnTo>
                    <a:lnTo>
                      <a:pt x="50" y="345"/>
                    </a:lnTo>
                    <a:lnTo>
                      <a:pt x="39" y="336"/>
                    </a:lnTo>
                    <a:lnTo>
                      <a:pt x="29" y="325"/>
                    </a:lnTo>
                    <a:lnTo>
                      <a:pt x="20" y="312"/>
                    </a:lnTo>
                    <a:lnTo>
                      <a:pt x="12" y="295"/>
                    </a:lnTo>
                    <a:lnTo>
                      <a:pt x="8" y="278"/>
                    </a:lnTo>
                    <a:lnTo>
                      <a:pt x="3" y="260"/>
                    </a:lnTo>
                    <a:lnTo>
                      <a:pt x="0" y="238"/>
                    </a:lnTo>
                    <a:lnTo>
                      <a:pt x="1" y="219"/>
                    </a:lnTo>
                    <a:lnTo>
                      <a:pt x="3" y="198"/>
                    </a:lnTo>
                    <a:lnTo>
                      <a:pt x="7" y="176"/>
                    </a:lnTo>
                    <a:lnTo>
                      <a:pt x="12" y="154"/>
                    </a:lnTo>
                    <a:lnTo>
                      <a:pt x="20" y="133"/>
                    </a:lnTo>
                    <a:lnTo>
                      <a:pt x="27" y="112"/>
                    </a:lnTo>
                    <a:lnTo>
                      <a:pt x="38" y="94"/>
                    </a:lnTo>
                    <a:lnTo>
                      <a:pt x="49" y="74"/>
                    </a:lnTo>
                    <a:lnTo>
                      <a:pt x="62" y="57"/>
                    </a:lnTo>
                    <a:lnTo>
                      <a:pt x="76" y="42"/>
                    </a:lnTo>
                    <a:lnTo>
                      <a:pt x="90" y="30"/>
                    </a:lnTo>
                    <a:lnTo>
                      <a:pt x="105" y="19"/>
                    </a:lnTo>
                    <a:lnTo>
                      <a:pt x="120" y="9"/>
                    </a:lnTo>
                    <a:lnTo>
                      <a:pt x="134" y="3"/>
                    </a:lnTo>
                    <a:lnTo>
                      <a:pt x="152" y="0"/>
                    </a:lnTo>
                    <a:lnTo>
                      <a:pt x="166" y="0"/>
                    </a:lnTo>
                    <a:lnTo>
                      <a:pt x="182" y="2"/>
                    </a:lnTo>
                    <a:lnTo>
                      <a:pt x="192" y="5"/>
                    </a:lnTo>
                    <a:lnTo>
                      <a:pt x="193" y="4"/>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55" name="Freeform 207"/>
              <p:cNvSpPr>
                <a:spLocks/>
              </p:cNvSpPr>
              <p:nvPr/>
            </p:nvSpPr>
            <p:spPr bwMode="auto">
              <a:xfrm>
                <a:off x="1650" y="1467"/>
                <a:ext cx="225" cy="390"/>
              </a:xfrm>
              <a:custGeom>
                <a:avLst/>
                <a:gdLst/>
                <a:ahLst/>
                <a:cxnLst>
                  <a:cxn ang="0">
                    <a:pos x="0" y="346"/>
                  </a:cxn>
                  <a:cxn ang="0">
                    <a:pos x="109" y="389"/>
                  </a:cxn>
                  <a:cxn ang="0">
                    <a:pos x="243" y="41"/>
                  </a:cxn>
                  <a:cxn ang="0">
                    <a:pos x="131" y="0"/>
                  </a:cxn>
                  <a:cxn ang="0">
                    <a:pos x="0" y="346"/>
                  </a:cxn>
                </a:cxnLst>
                <a:rect l="0" t="0" r="r" b="b"/>
                <a:pathLst>
                  <a:path w="244" h="390">
                    <a:moveTo>
                      <a:pt x="0" y="346"/>
                    </a:moveTo>
                    <a:lnTo>
                      <a:pt x="109" y="389"/>
                    </a:lnTo>
                    <a:lnTo>
                      <a:pt x="243" y="41"/>
                    </a:lnTo>
                    <a:lnTo>
                      <a:pt x="131" y="0"/>
                    </a:lnTo>
                    <a:lnTo>
                      <a:pt x="0" y="346"/>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56" name="Freeform 208"/>
              <p:cNvSpPr>
                <a:spLocks/>
              </p:cNvSpPr>
              <p:nvPr/>
            </p:nvSpPr>
            <p:spPr bwMode="auto">
              <a:xfrm>
                <a:off x="1589" y="1471"/>
                <a:ext cx="235" cy="344"/>
              </a:xfrm>
              <a:custGeom>
                <a:avLst/>
                <a:gdLst/>
                <a:ahLst/>
                <a:cxnLst>
                  <a:cxn ang="0">
                    <a:pos x="189" y="5"/>
                  </a:cxn>
                  <a:cxn ang="0">
                    <a:pos x="201" y="13"/>
                  </a:cxn>
                  <a:cxn ang="0">
                    <a:pos x="213" y="21"/>
                  </a:cxn>
                  <a:cxn ang="0">
                    <a:pos x="223" y="31"/>
                  </a:cxn>
                  <a:cxn ang="0">
                    <a:pos x="233" y="45"/>
                  </a:cxn>
                  <a:cxn ang="0">
                    <a:pos x="240" y="60"/>
                  </a:cxn>
                  <a:cxn ang="0">
                    <a:pos x="247" y="76"/>
                  </a:cxn>
                  <a:cxn ang="0">
                    <a:pos x="251" y="93"/>
                  </a:cxn>
                  <a:cxn ang="0">
                    <a:pos x="253" y="113"/>
                  </a:cxn>
                  <a:cxn ang="0">
                    <a:pos x="254" y="132"/>
                  </a:cxn>
                  <a:cxn ang="0">
                    <a:pos x="253" y="154"/>
                  </a:cxn>
                  <a:cxn ang="0">
                    <a:pos x="250" y="175"/>
                  </a:cxn>
                  <a:cxn ang="0">
                    <a:pos x="245" y="195"/>
                  </a:cxn>
                  <a:cxn ang="0">
                    <a:pos x="237" y="215"/>
                  </a:cxn>
                  <a:cxn ang="0">
                    <a:pos x="228" y="235"/>
                  </a:cxn>
                  <a:cxn ang="0">
                    <a:pos x="219" y="254"/>
                  </a:cxn>
                  <a:cxn ang="0">
                    <a:pos x="209" y="271"/>
                  </a:cxn>
                  <a:cxn ang="0">
                    <a:pos x="196" y="288"/>
                  </a:cxn>
                  <a:cxn ang="0">
                    <a:pos x="183" y="302"/>
                  </a:cxn>
                  <a:cxn ang="0">
                    <a:pos x="169" y="314"/>
                  </a:cxn>
                  <a:cxn ang="0">
                    <a:pos x="153" y="323"/>
                  </a:cxn>
                  <a:cxn ang="0">
                    <a:pos x="138" y="332"/>
                  </a:cxn>
                  <a:cxn ang="0">
                    <a:pos x="122" y="338"/>
                  </a:cxn>
                  <a:cxn ang="0">
                    <a:pos x="108" y="342"/>
                  </a:cxn>
                  <a:cxn ang="0">
                    <a:pos x="94" y="343"/>
                  </a:cxn>
                  <a:cxn ang="0">
                    <a:pos x="78" y="340"/>
                  </a:cxn>
                  <a:cxn ang="0">
                    <a:pos x="67" y="336"/>
                  </a:cxn>
                  <a:cxn ang="0">
                    <a:pos x="52" y="330"/>
                  </a:cxn>
                  <a:cxn ang="0">
                    <a:pos x="40" y="321"/>
                  </a:cxn>
                  <a:cxn ang="0">
                    <a:pos x="31" y="311"/>
                  </a:cxn>
                  <a:cxn ang="0">
                    <a:pos x="21" y="298"/>
                  </a:cxn>
                  <a:cxn ang="0">
                    <a:pos x="14" y="282"/>
                  </a:cxn>
                  <a:cxn ang="0">
                    <a:pos x="8" y="267"/>
                  </a:cxn>
                  <a:cxn ang="0">
                    <a:pos x="5" y="248"/>
                  </a:cxn>
                  <a:cxn ang="0">
                    <a:pos x="0" y="227"/>
                  </a:cxn>
                  <a:cxn ang="0">
                    <a:pos x="2" y="209"/>
                  </a:cxn>
                  <a:cxn ang="0">
                    <a:pos x="3" y="188"/>
                  </a:cxn>
                  <a:cxn ang="0">
                    <a:pos x="6" y="167"/>
                  </a:cxn>
                  <a:cxn ang="0">
                    <a:pos x="11" y="148"/>
                  </a:cxn>
                  <a:cxn ang="0">
                    <a:pos x="19" y="127"/>
                  </a:cxn>
                  <a:cxn ang="0">
                    <a:pos x="26" y="105"/>
                  </a:cxn>
                  <a:cxn ang="0">
                    <a:pos x="35" y="87"/>
                  </a:cxn>
                  <a:cxn ang="0">
                    <a:pos x="46" y="71"/>
                  </a:cxn>
                  <a:cxn ang="0">
                    <a:pos x="60" y="54"/>
                  </a:cxn>
                  <a:cxn ang="0">
                    <a:pos x="72" y="40"/>
                  </a:cxn>
                  <a:cxn ang="0">
                    <a:pos x="87" y="28"/>
                  </a:cxn>
                  <a:cxn ang="0">
                    <a:pos x="102" y="17"/>
                  </a:cxn>
                  <a:cxn ang="0">
                    <a:pos x="117" y="10"/>
                  </a:cxn>
                  <a:cxn ang="0">
                    <a:pos x="131" y="5"/>
                  </a:cxn>
                  <a:cxn ang="0">
                    <a:pos x="148" y="0"/>
                  </a:cxn>
                  <a:cxn ang="0">
                    <a:pos x="163" y="0"/>
                  </a:cxn>
                  <a:cxn ang="0">
                    <a:pos x="177" y="2"/>
                  </a:cxn>
                  <a:cxn ang="0">
                    <a:pos x="187" y="6"/>
                  </a:cxn>
                  <a:cxn ang="0">
                    <a:pos x="189" y="5"/>
                  </a:cxn>
                </a:cxnLst>
                <a:rect l="0" t="0" r="r" b="b"/>
                <a:pathLst>
                  <a:path w="255" h="344">
                    <a:moveTo>
                      <a:pt x="189" y="5"/>
                    </a:moveTo>
                    <a:lnTo>
                      <a:pt x="201" y="13"/>
                    </a:lnTo>
                    <a:lnTo>
                      <a:pt x="213" y="21"/>
                    </a:lnTo>
                    <a:lnTo>
                      <a:pt x="223" y="31"/>
                    </a:lnTo>
                    <a:lnTo>
                      <a:pt x="233" y="45"/>
                    </a:lnTo>
                    <a:lnTo>
                      <a:pt x="240" y="60"/>
                    </a:lnTo>
                    <a:lnTo>
                      <a:pt x="247" y="76"/>
                    </a:lnTo>
                    <a:lnTo>
                      <a:pt x="251" y="93"/>
                    </a:lnTo>
                    <a:lnTo>
                      <a:pt x="253" y="113"/>
                    </a:lnTo>
                    <a:lnTo>
                      <a:pt x="254" y="132"/>
                    </a:lnTo>
                    <a:lnTo>
                      <a:pt x="253" y="154"/>
                    </a:lnTo>
                    <a:lnTo>
                      <a:pt x="250" y="175"/>
                    </a:lnTo>
                    <a:lnTo>
                      <a:pt x="245" y="195"/>
                    </a:lnTo>
                    <a:lnTo>
                      <a:pt x="237" y="215"/>
                    </a:lnTo>
                    <a:lnTo>
                      <a:pt x="228" y="235"/>
                    </a:lnTo>
                    <a:lnTo>
                      <a:pt x="219" y="254"/>
                    </a:lnTo>
                    <a:lnTo>
                      <a:pt x="209" y="271"/>
                    </a:lnTo>
                    <a:lnTo>
                      <a:pt x="196" y="288"/>
                    </a:lnTo>
                    <a:lnTo>
                      <a:pt x="183" y="302"/>
                    </a:lnTo>
                    <a:lnTo>
                      <a:pt x="169" y="314"/>
                    </a:lnTo>
                    <a:lnTo>
                      <a:pt x="153" y="323"/>
                    </a:lnTo>
                    <a:lnTo>
                      <a:pt x="138" y="332"/>
                    </a:lnTo>
                    <a:lnTo>
                      <a:pt x="122" y="338"/>
                    </a:lnTo>
                    <a:lnTo>
                      <a:pt x="108" y="342"/>
                    </a:lnTo>
                    <a:lnTo>
                      <a:pt x="94" y="343"/>
                    </a:lnTo>
                    <a:lnTo>
                      <a:pt x="78" y="340"/>
                    </a:lnTo>
                    <a:lnTo>
                      <a:pt x="67" y="336"/>
                    </a:lnTo>
                    <a:lnTo>
                      <a:pt x="52" y="330"/>
                    </a:lnTo>
                    <a:lnTo>
                      <a:pt x="40" y="321"/>
                    </a:lnTo>
                    <a:lnTo>
                      <a:pt x="31" y="311"/>
                    </a:lnTo>
                    <a:lnTo>
                      <a:pt x="21" y="298"/>
                    </a:lnTo>
                    <a:lnTo>
                      <a:pt x="14" y="282"/>
                    </a:lnTo>
                    <a:lnTo>
                      <a:pt x="8" y="267"/>
                    </a:lnTo>
                    <a:lnTo>
                      <a:pt x="5" y="248"/>
                    </a:lnTo>
                    <a:lnTo>
                      <a:pt x="0" y="227"/>
                    </a:lnTo>
                    <a:lnTo>
                      <a:pt x="2" y="209"/>
                    </a:lnTo>
                    <a:lnTo>
                      <a:pt x="3" y="188"/>
                    </a:lnTo>
                    <a:lnTo>
                      <a:pt x="6" y="167"/>
                    </a:lnTo>
                    <a:lnTo>
                      <a:pt x="11" y="148"/>
                    </a:lnTo>
                    <a:lnTo>
                      <a:pt x="19" y="127"/>
                    </a:lnTo>
                    <a:lnTo>
                      <a:pt x="26" y="105"/>
                    </a:lnTo>
                    <a:lnTo>
                      <a:pt x="35" y="87"/>
                    </a:lnTo>
                    <a:lnTo>
                      <a:pt x="46" y="71"/>
                    </a:lnTo>
                    <a:lnTo>
                      <a:pt x="60" y="54"/>
                    </a:lnTo>
                    <a:lnTo>
                      <a:pt x="72" y="40"/>
                    </a:lnTo>
                    <a:lnTo>
                      <a:pt x="87" y="28"/>
                    </a:lnTo>
                    <a:lnTo>
                      <a:pt x="102" y="17"/>
                    </a:lnTo>
                    <a:lnTo>
                      <a:pt x="117" y="10"/>
                    </a:lnTo>
                    <a:lnTo>
                      <a:pt x="131" y="5"/>
                    </a:lnTo>
                    <a:lnTo>
                      <a:pt x="148" y="0"/>
                    </a:lnTo>
                    <a:lnTo>
                      <a:pt x="163" y="0"/>
                    </a:lnTo>
                    <a:lnTo>
                      <a:pt x="177" y="2"/>
                    </a:lnTo>
                    <a:lnTo>
                      <a:pt x="187" y="6"/>
                    </a:lnTo>
                    <a:lnTo>
                      <a:pt x="189" y="5"/>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57" name="Freeform 209"/>
              <p:cNvSpPr>
                <a:spLocks/>
              </p:cNvSpPr>
              <p:nvPr/>
            </p:nvSpPr>
            <p:spPr bwMode="auto">
              <a:xfrm>
                <a:off x="1651" y="1477"/>
                <a:ext cx="220" cy="374"/>
              </a:xfrm>
              <a:custGeom>
                <a:avLst/>
                <a:gdLst/>
                <a:ahLst/>
                <a:cxnLst>
                  <a:cxn ang="0">
                    <a:pos x="0" y="331"/>
                  </a:cxn>
                  <a:cxn ang="0">
                    <a:pos x="111" y="373"/>
                  </a:cxn>
                  <a:cxn ang="0">
                    <a:pos x="238" y="44"/>
                  </a:cxn>
                  <a:cxn ang="0">
                    <a:pos x="125" y="0"/>
                  </a:cxn>
                  <a:cxn ang="0">
                    <a:pos x="0" y="331"/>
                  </a:cxn>
                </a:cxnLst>
                <a:rect l="0" t="0" r="r" b="b"/>
                <a:pathLst>
                  <a:path w="239" h="374">
                    <a:moveTo>
                      <a:pt x="0" y="331"/>
                    </a:moveTo>
                    <a:lnTo>
                      <a:pt x="111" y="373"/>
                    </a:lnTo>
                    <a:lnTo>
                      <a:pt x="238" y="44"/>
                    </a:lnTo>
                    <a:lnTo>
                      <a:pt x="125" y="0"/>
                    </a:lnTo>
                    <a:lnTo>
                      <a:pt x="0" y="331"/>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58" name="Freeform 210"/>
              <p:cNvSpPr>
                <a:spLocks/>
              </p:cNvSpPr>
              <p:nvPr/>
            </p:nvSpPr>
            <p:spPr bwMode="auto">
              <a:xfrm>
                <a:off x="1592" y="1484"/>
                <a:ext cx="230" cy="326"/>
              </a:xfrm>
              <a:custGeom>
                <a:avLst/>
                <a:gdLst/>
                <a:ahLst/>
                <a:cxnLst>
                  <a:cxn ang="0">
                    <a:pos x="181" y="4"/>
                  </a:cxn>
                  <a:cxn ang="0">
                    <a:pos x="194" y="10"/>
                  </a:cxn>
                  <a:cxn ang="0">
                    <a:pos x="206" y="18"/>
                  </a:cxn>
                  <a:cxn ang="0">
                    <a:pos x="218" y="31"/>
                  </a:cxn>
                  <a:cxn ang="0">
                    <a:pos x="227" y="42"/>
                  </a:cxn>
                  <a:cxn ang="0">
                    <a:pos x="234" y="56"/>
                  </a:cxn>
                  <a:cxn ang="0">
                    <a:pos x="241" y="72"/>
                  </a:cxn>
                  <a:cxn ang="0">
                    <a:pos x="245" y="90"/>
                  </a:cxn>
                  <a:cxn ang="0">
                    <a:pos x="248" y="108"/>
                  </a:cxn>
                  <a:cxn ang="0">
                    <a:pos x="249" y="127"/>
                  </a:cxn>
                  <a:cxn ang="0">
                    <a:pos x="248" y="148"/>
                  </a:cxn>
                  <a:cxn ang="0">
                    <a:pos x="245" y="167"/>
                  </a:cxn>
                  <a:cxn ang="0">
                    <a:pos x="241" y="187"/>
                  </a:cxn>
                  <a:cxn ang="0">
                    <a:pos x="234" y="206"/>
                  </a:cxn>
                  <a:cxn ang="0">
                    <a:pos x="225" y="225"/>
                  </a:cxn>
                  <a:cxn ang="0">
                    <a:pos x="216" y="242"/>
                  </a:cxn>
                  <a:cxn ang="0">
                    <a:pos x="206" y="259"/>
                  </a:cxn>
                  <a:cxn ang="0">
                    <a:pos x="193" y="273"/>
                  </a:cxn>
                  <a:cxn ang="0">
                    <a:pos x="180" y="288"/>
                  </a:cxn>
                  <a:cxn ang="0">
                    <a:pos x="166" y="300"/>
                  </a:cxn>
                  <a:cxn ang="0">
                    <a:pos x="151" y="308"/>
                  </a:cxn>
                  <a:cxn ang="0">
                    <a:pos x="138" y="317"/>
                  </a:cxn>
                  <a:cxn ang="0">
                    <a:pos x="122" y="322"/>
                  </a:cxn>
                  <a:cxn ang="0">
                    <a:pos x="107" y="325"/>
                  </a:cxn>
                  <a:cxn ang="0">
                    <a:pos x="92" y="325"/>
                  </a:cxn>
                  <a:cxn ang="0">
                    <a:pos x="78" y="323"/>
                  </a:cxn>
                  <a:cxn ang="0">
                    <a:pos x="66" y="318"/>
                  </a:cxn>
                  <a:cxn ang="0">
                    <a:pos x="51" y="313"/>
                  </a:cxn>
                  <a:cxn ang="0">
                    <a:pos x="40" y="305"/>
                  </a:cxn>
                  <a:cxn ang="0">
                    <a:pos x="29" y="294"/>
                  </a:cxn>
                  <a:cxn ang="0">
                    <a:pos x="22" y="282"/>
                  </a:cxn>
                  <a:cxn ang="0">
                    <a:pos x="13" y="266"/>
                  </a:cxn>
                  <a:cxn ang="0">
                    <a:pos x="8" y="251"/>
                  </a:cxn>
                  <a:cxn ang="0">
                    <a:pos x="4" y="232"/>
                  </a:cxn>
                  <a:cxn ang="0">
                    <a:pos x="0" y="214"/>
                  </a:cxn>
                  <a:cxn ang="0">
                    <a:pos x="0" y="196"/>
                  </a:cxn>
                  <a:cxn ang="0">
                    <a:pos x="2" y="176"/>
                  </a:cxn>
                  <a:cxn ang="0">
                    <a:pos x="4" y="158"/>
                  </a:cxn>
                  <a:cxn ang="0">
                    <a:pos x="8" y="136"/>
                  </a:cxn>
                  <a:cxn ang="0">
                    <a:pos x="14" y="118"/>
                  </a:cxn>
                  <a:cxn ang="0">
                    <a:pos x="22" y="99"/>
                  </a:cxn>
                  <a:cxn ang="0">
                    <a:pos x="32" y="80"/>
                  </a:cxn>
                  <a:cxn ang="0">
                    <a:pos x="41" y="64"/>
                  </a:cxn>
                  <a:cxn ang="0">
                    <a:pos x="55" y="48"/>
                  </a:cxn>
                  <a:cxn ang="0">
                    <a:pos x="67" y="35"/>
                  </a:cxn>
                  <a:cxn ang="0">
                    <a:pos x="81" y="24"/>
                  </a:cxn>
                  <a:cxn ang="0">
                    <a:pos x="96" y="15"/>
                  </a:cxn>
                  <a:cxn ang="0">
                    <a:pos x="110" y="6"/>
                  </a:cxn>
                  <a:cxn ang="0">
                    <a:pos x="125" y="1"/>
                  </a:cxn>
                  <a:cxn ang="0">
                    <a:pos x="140" y="0"/>
                  </a:cxn>
                  <a:cxn ang="0">
                    <a:pos x="155" y="0"/>
                  </a:cxn>
                  <a:cxn ang="0">
                    <a:pos x="169" y="1"/>
                  </a:cxn>
                  <a:cxn ang="0">
                    <a:pos x="180" y="6"/>
                  </a:cxn>
                  <a:cxn ang="0">
                    <a:pos x="181" y="4"/>
                  </a:cxn>
                </a:cxnLst>
                <a:rect l="0" t="0" r="r" b="b"/>
                <a:pathLst>
                  <a:path w="250" h="326">
                    <a:moveTo>
                      <a:pt x="181" y="4"/>
                    </a:moveTo>
                    <a:lnTo>
                      <a:pt x="194" y="10"/>
                    </a:lnTo>
                    <a:lnTo>
                      <a:pt x="206" y="18"/>
                    </a:lnTo>
                    <a:lnTo>
                      <a:pt x="218" y="31"/>
                    </a:lnTo>
                    <a:lnTo>
                      <a:pt x="227" y="42"/>
                    </a:lnTo>
                    <a:lnTo>
                      <a:pt x="234" y="56"/>
                    </a:lnTo>
                    <a:lnTo>
                      <a:pt x="241" y="72"/>
                    </a:lnTo>
                    <a:lnTo>
                      <a:pt x="245" y="90"/>
                    </a:lnTo>
                    <a:lnTo>
                      <a:pt x="248" y="108"/>
                    </a:lnTo>
                    <a:lnTo>
                      <a:pt x="249" y="127"/>
                    </a:lnTo>
                    <a:lnTo>
                      <a:pt x="248" y="148"/>
                    </a:lnTo>
                    <a:lnTo>
                      <a:pt x="245" y="167"/>
                    </a:lnTo>
                    <a:lnTo>
                      <a:pt x="241" y="187"/>
                    </a:lnTo>
                    <a:lnTo>
                      <a:pt x="234" y="206"/>
                    </a:lnTo>
                    <a:lnTo>
                      <a:pt x="225" y="225"/>
                    </a:lnTo>
                    <a:lnTo>
                      <a:pt x="216" y="242"/>
                    </a:lnTo>
                    <a:lnTo>
                      <a:pt x="206" y="259"/>
                    </a:lnTo>
                    <a:lnTo>
                      <a:pt x="193" y="273"/>
                    </a:lnTo>
                    <a:lnTo>
                      <a:pt x="180" y="288"/>
                    </a:lnTo>
                    <a:lnTo>
                      <a:pt x="166" y="300"/>
                    </a:lnTo>
                    <a:lnTo>
                      <a:pt x="151" y="308"/>
                    </a:lnTo>
                    <a:lnTo>
                      <a:pt x="138" y="317"/>
                    </a:lnTo>
                    <a:lnTo>
                      <a:pt x="122" y="322"/>
                    </a:lnTo>
                    <a:lnTo>
                      <a:pt x="107" y="325"/>
                    </a:lnTo>
                    <a:lnTo>
                      <a:pt x="92" y="325"/>
                    </a:lnTo>
                    <a:lnTo>
                      <a:pt x="78" y="323"/>
                    </a:lnTo>
                    <a:lnTo>
                      <a:pt x="66" y="318"/>
                    </a:lnTo>
                    <a:lnTo>
                      <a:pt x="51" y="313"/>
                    </a:lnTo>
                    <a:lnTo>
                      <a:pt x="40" y="305"/>
                    </a:lnTo>
                    <a:lnTo>
                      <a:pt x="29" y="294"/>
                    </a:lnTo>
                    <a:lnTo>
                      <a:pt x="22" y="282"/>
                    </a:lnTo>
                    <a:lnTo>
                      <a:pt x="13" y="266"/>
                    </a:lnTo>
                    <a:lnTo>
                      <a:pt x="8" y="251"/>
                    </a:lnTo>
                    <a:lnTo>
                      <a:pt x="4" y="232"/>
                    </a:lnTo>
                    <a:lnTo>
                      <a:pt x="0" y="214"/>
                    </a:lnTo>
                    <a:lnTo>
                      <a:pt x="0" y="196"/>
                    </a:lnTo>
                    <a:lnTo>
                      <a:pt x="2" y="176"/>
                    </a:lnTo>
                    <a:lnTo>
                      <a:pt x="4" y="158"/>
                    </a:lnTo>
                    <a:lnTo>
                      <a:pt x="8" y="136"/>
                    </a:lnTo>
                    <a:lnTo>
                      <a:pt x="14" y="118"/>
                    </a:lnTo>
                    <a:lnTo>
                      <a:pt x="22" y="99"/>
                    </a:lnTo>
                    <a:lnTo>
                      <a:pt x="32" y="80"/>
                    </a:lnTo>
                    <a:lnTo>
                      <a:pt x="41" y="64"/>
                    </a:lnTo>
                    <a:lnTo>
                      <a:pt x="55" y="48"/>
                    </a:lnTo>
                    <a:lnTo>
                      <a:pt x="67" y="35"/>
                    </a:lnTo>
                    <a:lnTo>
                      <a:pt x="81" y="24"/>
                    </a:lnTo>
                    <a:lnTo>
                      <a:pt x="96" y="15"/>
                    </a:lnTo>
                    <a:lnTo>
                      <a:pt x="110" y="6"/>
                    </a:lnTo>
                    <a:lnTo>
                      <a:pt x="125" y="1"/>
                    </a:lnTo>
                    <a:lnTo>
                      <a:pt x="140" y="0"/>
                    </a:lnTo>
                    <a:lnTo>
                      <a:pt x="155" y="0"/>
                    </a:lnTo>
                    <a:lnTo>
                      <a:pt x="169" y="1"/>
                    </a:lnTo>
                    <a:lnTo>
                      <a:pt x="180" y="6"/>
                    </a:lnTo>
                    <a:lnTo>
                      <a:pt x="181" y="4"/>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59" name="Freeform 211"/>
              <p:cNvSpPr>
                <a:spLocks/>
              </p:cNvSpPr>
              <p:nvPr/>
            </p:nvSpPr>
            <p:spPr bwMode="auto">
              <a:xfrm>
                <a:off x="1654" y="1490"/>
                <a:ext cx="213" cy="357"/>
              </a:xfrm>
              <a:custGeom>
                <a:avLst/>
                <a:gdLst/>
                <a:ahLst/>
                <a:cxnLst>
                  <a:cxn ang="0">
                    <a:pos x="0" y="314"/>
                  </a:cxn>
                  <a:cxn ang="0">
                    <a:pos x="110" y="356"/>
                  </a:cxn>
                  <a:cxn ang="0">
                    <a:pos x="230" y="41"/>
                  </a:cxn>
                  <a:cxn ang="0">
                    <a:pos x="119" y="0"/>
                  </a:cxn>
                  <a:cxn ang="0">
                    <a:pos x="0" y="314"/>
                  </a:cxn>
                </a:cxnLst>
                <a:rect l="0" t="0" r="r" b="b"/>
                <a:pathLst>
                  <a:path w="231" h="357">
                    <a:moveTo>
                      <a:pt x="0" y="314"/>
                    </a:moveTo>
                    <a:lnTo>
                      <a:pt x="110" y="356"/>
                    </a:lnTo>
                    <a:lnTo>
                      <a:pt x="230" y="41"/>
                    </a:lnTo>
                    <a:lnTo>
                      <a:pt x="119" y="0"/>
                    </a:lnTo>
                    <a:lnTo>
                      <a:pt x="0" y="314"/>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60" name="Freeform 212"/>
              <p:cNvSpPr>
                <a:spLocks/>
              </p:cNvSpPr>
              <p:nvPr/>
            </p:nvSpPr>
            <p:spPr bwMode="auto">
              <a:xfrm>
                <a:off x="1594" y="1494"/>
                <a:ext cx="226" cy="313"/>
              </a:xfrm>
              <a:custGeom>
                <a:avLst/>
                <a:gdLst/>
                <a:ahLst/>
                <a:cxnLst>
                  <a:cxn ang="0">
                    <a:pos x="176" y="5"/>
                  </a:cxn>
                  <a:cxn ang="0">
                    <a:pos x="188" y="12"/>
                  </a:cxn>
                  <a:cxn ang="0">
                    <a:pos x="200" y="21"/>
                  </a:cxn>
                  <a:cxn ang="0">
                    <a:pos x="213" y="31"/>
                  </a:cxn>
                  <a:cxn ang="0">
                    <a:pos x="222" y="44"/>
                  </a:cxn>
                  <a:cxn ang="0">
                    <a:pos x="228" y="56"/>
                  </a:cxn>
                  <a:cxn ang="0">
                    <a:pos x="235" y="73"/>
                  </a:cxn>
                  <a:cxn ang="0">
                    <a:pos x="240" y="89"/>
                  </a:cxn>
                  <a:cxn ang="0">
                    <a:pos x="243" y="107"/>
                  </a:cxn>
                  <a:cxn ang="0">
                    <a:pos x="244" y="125"/>
                  </a:cxn>
                  <a:cxn ang="0">
                    <a:pos x="244" y="144"/>
                  </a:cxn>
                  <a:cxn ang="0">
                    <a:pos x="242" y="163"/>
                  </a:cxn>
                  <a:cxn ang="0">
                    <a:pos x="237" y="180"/>
                  </a:cxn>
                  <a:cxn ang="0">
                    <a:pos x="231" y="200"/>
                  </a:cxn>
                  <a:cxn ang="0">
                    <a:pos x="223" y="218"/>
                  </a:cxn>
                  <a:cxn ang="0">
                    <a:pos x="214" y="234"/>
                  </a:cxn>
                  <a:cxn ang="0">
                    <a:pos x="204" y="250"/>
                  </a:cxn>
                  <a:cxn ang="0">
                    <a:pos x="192" y="265"/>
                  </a:cxn>
                  <a:cxn ang="0">
                    <a:pos x="180" y="276"/>
                  </a:cxn>
                  <a:cxn ang="0">
                    <a:pos x="167" y="288"/>
                  </a:cxn>
                  <a:cxn ang="0">
                    <a:pos x="152" y="297"/>
                  </a:cxn>
                  <a:cxn ang="0">
                    <a:pos x="137" y="304"/>
                  </a:cxn>
                  <a:cxn ang="0">
                    <a:pos x="123" y="308"/>
                  </a:cxn>
                  <a:cxn ang="0">
                    <a:pos x="109" y="311"/>
                  </a:cxn>
                  <a:cxn ang="0">
                    <a:pos x="94" y="312"/>
                  </a:cxn>
                  <a:cxn ang="0">
                    <a:pos x="79" y="309"/>
                  </a:cxn>
                  <a:cxn ang="0">
                    <a:pos x="66" y="305"/>
                  </a:cxn>
                  <a:cxn ang="0">
                    <a:pos x="52" y="298"/>
                  </a:cxn>
                  <a:cxn ang="0">
                    <a:pos x="41" y="291"/>
                  </a:cxn>
                  <a:cxn ang="0">
                    <a:pos x="32" y="280"/>
                  </a:cxn>
                  <a:cxn ang="0">
                    <a:pos x="23" y="268"/>
                  </a:cxn>
                  <a:cxn ang="0">
                    <a:pos x="14" y="254"/>
                  </a:cxn>
                  <a:cxn ang="0">
                    <a:pos x="9" y="239"/>
                  </a:cxn>
                  <a:cxn ang="0">
                    <a:pos x="3" y="221"/>
                  </a:cxn>
                  <a:cxn ang="0">
                    <a:pos x="0" y="204"/>
                  </a:cxn>
                  <a:cxn ang="0">
                    <a:pos x="0" y="186"/>
                  </a:cxn>
                  <a:cxn ang="0">
                    <a:pos x="1" y="167"/>
                  </a:cxn>
                  <a:cxn ang="0">
                    <a:pos x="1" y="149"/>
                  </a:cxn>
                  <a:cxn ang="0">
                    <a:pos x="6" y="130"/>
                  </a:cxn>
                  <a:cxn ang="0">
                    <a:pos x="12" y="111"/>
                  </a:cxn>
                  <a:cxn ang="0">
                    <a:pos x="18" y="93"/>
                  </a:cxn>
                  <a:cxn ang="0">
                    <a:pos x="29" y="77"/>
                  </a:cxn>
                  <a:cxn ang="0">
                    <a:pos x="39" y="61"/>
                  </a:cxn>
                  <a:cxn ang="0">
                    <a:pos x="50" y="46"/>
                  </a:cxn>
                  <a:cxn ang="0">
                    <a:pos x="63" y="34"/>
                  </a:cxn>
                  <a:cxn ang="0">
                    <a:pos x="76" y="23"/>
                  </a:cxn>
                  <a:cxn ang="0">
                    <a:pos x="91" y="14"/>
                  </a:cxn>
                  <a:cxn ang="0">
                    <a:pos x="105" y="8"/>
                  </a:cxn>
                  <a:cxn ang="0">
                    <a:pos x="120" y="3"/>
                  </a:cxn>
                  <a:cxn ang="0">
                    <a:pos x="135" y="0"/>
                  </a:cxn>
                  <a:cxn ang="0">
                    <a:pos x="150" y="0"/>
                  </a:cxn>
                  <a:cxn ang="0">
                    <a:pos x="164" y="2"/>
                  </a:cxn>
                  <a:cxn ang="0">
                    <a:pos x="175" y="6"/>
                  </a:cxn>
                  <a:cxn ang="0">
                    <a:pos x="176" y="5"/>
                  </a:cxn>
                </a:cxnLst>
                <a:rect l="0" t="0" r="r" b="b"/>
                <a:pathLst>
                  <a:path w="245" h="313">
                    <a:moveTo>
                      <a:pt x="176" y="5"/>
                    </a:moveTo>
                    <a:lnTo>
                      <a:pt x="188" y="12"/>
                    </a:lnTo>
                    <a:lnTo>
                      <a:pt x="200" y="21"/>
                    </a:lnTo>
                    <a:lnTo>
                      <a:pt x="213" y="31"/>
                    </a:lnTo>
                    <a:lnTo>
                      <a:pt x="222" y="44"/>
                    </a:lnTo>
                    <a:lnTo>
                      <a:pt x="228" y="56"/>
                    </a:lnTo>
                    <a:lnTo>
                      <a:pt x="235" y="73"/>
                    </a:lnTo>
                    <a:lnTo>
                      <a:pt x="240" y="89"/>
                    </a:lnTo>
                    <a:lnTo>
                      <a:pt x="243" y="107"/>
                    </a:lnTo>
                    <a:lnTo>
                      <a:pt x="244" y="125"/>
                    </a:lnTo>
                    <a:lnTo>
                      <a:pt x="244" y="144"/>
                    </a:lnTo>
                    <a:lnTo>
                      <a:pt x="242" y="163"/>
                    </a:lnTo>
                    <a:lnTo>
                      <a:pt x="237" y="180"/>
                    </a:lnTo>
                    <a:lnTo>
                      <a:pt x="231" y="200"/>
                    </a:lnTo>
                    <a:lnTo>
                      <a:pt x="223" y="218"/>
                    </a:lnTo>
                    <a:lnTo>
                      <a:pt x="214" y="234"/>
                    </a:lnTo>
                    <a:lnTo>
                      <a:pt x="204" y="250"/>
                    </a:lnTo>
                    <a:lnTo>
                      <a:pt x="192" y="265"/>
                    </a:lnTo>
                    <a:lnTo>
                      <a:pt x="180" y="276"/>
                    </a:lnTo>
                    <a:lnTo>
                      <a:pt x="167" y="288"/>
                    </a:lnTo>
                    <a:lnTo>
                      <a:pt x="152" y="297"/>
                    </a:lnTo>
                    <a:lnTo>
                      <a:pt x="137" y="304"/>
                    </a:lnTo>
                    <a:lnTo>
                      <a:pt x="123" y="308"/>
                    </a:lnTo>
                    <a:lnTo>
                      <a:pt x="109" y="311"/>
                    </a:lnTo>
                    <a:lnTo>
                      <a:pt x="94" y="312"/>
                    </a:lnTo>
                    <a:lnTo>
                      <a:pt x="79" y="309"/>
                    </a:lnTo>
                    <a:lnTo>
                      <a:pt x="66" y="305"/>
                    </a:lnTo>
                    <a:lnTo>
                      <a:pt x="52" y="298"/>
                    </a:lnTo>
                    <a:lnTo>
                      <a:pt x="41" y="291"/>
                    </a:lnTo>
                    <a:lnTo>
                      <a:pt x="32" y="280"/>
                    </a:lnTo>
                    <a:lnTo>
                      <a:pt x="23" y="268"/>
                    </a:lnTo>
                    <a:lnTo>
                      <a:pt x="14" y="254"/>
                    </a:lnTo>
                    <a:lnTo>
                      <a:pt x="9" y="239"/>
                    </a:lnTo>
                    <a:lnTo>
                      <a:pt x="3" y="221"/>
                    </a:lnTo>
                    <a:lnTo>
                      <a:pt x="0" y="204"/>
                    </a:lnTo>
                    <a:lnTo>
                      <a:pt x="0" y="186"/>
                    </a:lnTo>
                    <a:lnTo>
                      <a:pt x="1" y="167"/>
                    </a:lnTo>
                    <a:lnTo>
                      <a:pt x="1" y="149"/>
                    </a:lnTo>
                    <a:lnTo>
                      <a:pt x="6" y="130"/>
                    </a:lnTo>
                    <a:lnTo>
                      <a:pt x="12" y="111"/>
                    </a:lnTo>
                    <a:lnTo>
                      <a:pt x="18" y="93"/>
                    </a:lnTo>
                    <a:lnTo>
                      <a:pt x="29" y="77"/>
                    </a:lnTo>
                    <a:lnTo>
                      <a:pt x="39" y="61"/>
                    </a:lnTo>
                    <a:lnTo>
                      <a:pt x="50" y="46"/>
                    </a:lnTo>
                    <a:lnTo>
                      <a:pt x="63" y="34"/>
                    </a:lnTo>
                    <a:lnTo>
                      <a:pt x="76" y="23"/>
                    </a:lnTo>
                    <a:lnTo>
                      <a:pt x="91" y="14"/>
                    </a:lnTo>
                    <a:lnTo>
                      <a:pt x="105" y="8"/>
                    </a:lnTo>
                    <a:lnTo>
                      <a:pt x="120" y="3"/>
                    </a:lnTo>
                    <a:lnTo>
                      <a:pt x="135" y="0"/>
                    </a:lnTo>
                    <a:lnTo>
                      <a:pt x="150" y="0"/>
                    </a:lnTo>
                    <a:lnTo>
                      <a:pt x="164" y="2"/>
                    </a:lnTo>
                    <a:lnTo>
                      <a:pt x="175" y="6"/>
                    </a:lnTo>
                    <a:lnTo>
                      <a:pt x="176" y="5"/>
                    </a:lnTo>
                  </a:path>
                </a:pathLst>
              </a:custGeom>
              <a:solidFill>
                <a:srgbClr val="A0A0A0"/>
              </a:solidFill>
              <a:ln w="12700" cap="rnd" cmpd="sng">
                <a:solidFill>
                  <a:srgbClr val="A0A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61" name="Freeform 213"/>
              <p:cNvSpPr>
                <a:spLocks/>
              </p:cNvSpPr>
              <p:nvPr/>
            </p:nvSpPr>
            <p:spPr bwMode="auto">
              <a:xfrm>
                <a:off x="1656" y="1500"/>
                <a:ext cx="207" cy="342"/>
              </a:xfrm>
              <a:custGeom>
                <a:avLst/>
                <a:gdLst/>
                <a:ahLst/>
                <a:cxnLst>
                  <a:cxn ang="0">
                    <a:pos x="0" y="300"/>
                  </a:cxn>
                  <a:cxn ang="0">
                    <a:pos x="108" y="341"/>
                  </a:cxn>
                  <a:cxn ang="0">
                    <a:pos x="223" y="44"/>
                  </a:cxn>
                  <a:cxn ang="0">
                    <a:pos x="110" y="0"/>
                  </a:cxn>
                  <a:cxn ang="0">
                    <a:pos x="0" y="300"/>
                  </a:cxn>
                </a:cxnLst>
                <a:rect l="0" t="0" r="r" b="b"/>
                <a:pathLst>
                  <a:path w="224" h="342">
                    <a:moveTo>
                      <a:pt x="0" y="300"/>
                    </a:moveTo>
                    <a:lnTo>
                      <a:pt x="108" y="341"/>
                    </a:lnTo>
                    <a:lnTo>
                      <a:pt x="223" y="44"/>
                    </a:lnTo>
                    <a:lnTo>
                      <a:pt x="110" y="0"/>
                    </a:lnTo>
                    <a:lnTo>
                      <a:pt x="0" y="300"/>
                    </a:lnTo>
                  </a:path>
                </a:pathLst>
              </a:custGeom>
              <a:solidFill>
                <a:srgbClr val="A0A0A0"/>
              </a:solidFill>
              <a:ln w="12700" cap="rnd" cmpd="sng">
                <a:solidFill>
                  <a:srgbClr val="A0A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62" name="Freeform 214"/>
              <p:cNvSpPr>
                <a:spLocks/>
              </p:cNvSpPr>
              <p:nvPr/>
            </p:nvSpPr>
            <p:spPr bwMode="auto">
              <a:xfrm>
                <a:off x="1594" y="1505"/>
                <a:ext cx="225" cy="297"/>
              </a:xfrm>
              <a:custGeom>
                <a:avLst/>
                <a:gdLst/>
                <a:ahLst/>
                <a:cxnLst>
                  <a:cxn ang="0">
                    <a:pos x="171" y="6"/>
                  </a:cxn>
                  <a:cxn ang="0">
                    <a:pos x="183" y="14"/>
                  </a:cxn>
                  <a:cxn ang="0">
                    <a:pos x="195" y="20"/>
                  </a:cxn>
                  <a:cxn ang="0">
                    <a:pos x="207" y="31"/>
                  </a:cxn>
                  <a:cxn ang="0">
                    <a:pos x="216" y="43"/>
                  </a:cxn>
                  <a:cxn ang="0">
                    <a:pos x="224" y="56"/>
                  </a:cxn>
                  <a:cxn ang="0">
                    <a:pos x="232" y="70"/>
                  </a:cxn>
                  <a:cxn ang="0">
                    <a:pos x="236" y="87"/>
                  </a:cxn>
                  <a:cxn ang="0">
                    <a:pos x="239" y="104"/>
                  </a:cxn>
                  <a:cxn ang="0">
                    <a:pos x="242" y="122"/>
                  </a:cxn>
                  <a:cxn ang="0">
                    <a:pos x="241" y="139"/>
                  </a:cxn>
                  <a:cxn ang="0">
                    <a:pos x="239" y="158"/>
                  </a:cxn>
                  <a:cxn ang="0">
                    <a:pos x="236" y="175"/>
                  </a:cxn>
                  <a:cxn ang="0">
                    <a:pos x="229" y="192"/>
                  </a:cxn>
                  <a:cxn ang="0">
                    <a:pos x="222" y="209"/>
                  </a:cxn>
                  <a:cxn ang="0">
                    <a:pos x="213" y="225"/>
                  </a:cxn>
                  <a:cxn ang="0">
                    <a:pos x="204" y="239"/>
                  </a:cxn>
                  <a:cxn ang="0">
                    <a:pos x="192" y="252"/>
                  </a:cxn>
                  <a:cxn ang="0">
                    <a:pos x="180" y="264"/>
                  </a:cxn>
                  <a:cxn ang="0">
                    <a:pos x="166" y="274"/>
                  </a:cxn>
                  <a:cxn ang="0">
                    <a:pos x="152" y="283"/>
                  </a:cxn>
                  <a:cxn ang="0">
                    <a:pos x="139" y="289"/>
                  </a:cxn>
                  <a:cxn ang="0">
                    <a:pos x="125" y="294"/>
                  </a:cxn>
                  <a:cxn ang="0">
                    <a:pos x="111" y="296"/>
                  </a:cxn>
                  <a:cxn ang="0">
                    <a:pos x="96" y="296"/>
                  </a:cxn>
                  <a:cxn ang="0">
                    <a:pos x="81" y="295"/>
                  </a:cxn>
                  <a:cxn ang="0">
                    <a:pos x="69" y="289"/>
                  </a:cxn>
                  <a:cxn ang="0">
                    <a:pos x="55" y="283"/>
                  </a:cxn>
                  <a:cxn ang="0">
                    <a:pos x="43" y="275"/>
                  </a:cxn>
                  <a:cxn ang="0">
                    <a:pos x="32" y="265"/>
                  </a:cxn>
                  <a:cxn ang="0">
                    <a:pos x="23" y="254"/>
                  </a:cxn>
                  <a:cxn ang="0">
                    <a:pos x="16" y="240"/>
                  </a:cxn>
                  <a:cxn ang="0">
                    <a:pos x="8" y="225"/>
                  </a:cxn>
                  <a:cxn ang="0">
                    <a:pos x="5" y="209"/>
                  </a:cxn>
                  <a:cxn ang="0">
                    <a:pos x="0" y="192"/>
                  </a:cxn>
                  <a:cxn ang="0">
                    <a:pos x="0" y="176"/>
                  </a:cxn>
                  <a:cxn ang="0">
                    <a:pos x="0" y="157"/>
                  </a:cxn>
                  <a:cxn ang="0">
                    <a:pos x="1" y="139"/>
                  </a:cxn>
                  <a:cxn ang="0">
                    <a:pos x="6" y="122"/>
                  </a:cxn>
                  <a:cxn ang="0">
                    <a:pos x="11" y="105"/>
                  </a:cxn>
                  <a:cxn ang="0">
                    <a:pos x="19" y="87"/>
                  </a:cxn>
                  <a:cxn ang="0">
                    <a:pos x="26" y="71"/>
                  </a:cxn>
                  <a:cxn ang="0">
                    <a:pos x="37" y="57"/>
                  </a:cxn>
                  <a:cxn ang="0">
                    <a:pos x="47" y="43"/>
                  </a:cxn>
                  <a:cxn ang="0">
                    <a:pos x="60" y="31"/>
                  </a:cxn>
                  <a:cxn ang="0">
                    <a:pos x="73" y="21"/>
                  </a:cxn>
                  <a:cxn ang="0">
                    <a:pos x="87" y="14"/>
                  </a:cxn>
                  <a:cxn ang="0">
                    <a:pos x="102" y="8"/>
                  </a:cxn>
                  <a:cxn ang="0">
                    <a:pos x="116" y="3"/>
                  </a:cxn>
                  <a:cxn ang="0">
                    <a:pos x="131" y="0"/>
                  </a:cxn>
                  <a:cxn ang="0">
                    <a:pos x="145" y="1"/>
                  </a:cxn>
                  <a:cxn ang="0">
                    <a:pos x="160" y="3"/>
                  </a:cxn>
                  <a:cxn ang="0">
                    <a:pos x="169" y="8"/>
                  </a:cxn>
                  <a:cxn ang="0">
                    <a:pos x="171" y="6"/>
                  </a:cxn>
                </a:cxnLst>
                <a:rect l="0" t="0" r="r" b="b"/>
                <a:pathLst>
                  <a:path w="243" h="297">
                    <a:moveTo>
                      <a:pt x="171" y="6"/>
                    </a:moveTo>
                    <a:lnTo>
                      <a:pt x="183" y="14"/>
                    </a:lnTo>
                    <a:lnTo>
                      <a:pt x="195" y="20"/>
                    </a:lnTo>
                    <a:lnTo>
                      <a:pt x="207" y="31"/>
                    </a:lnTo>
                    <a:lnTo>
                      <a:pt x="216" y="43"/>
                    </a:lnTo>
                    <a:lnTo>
                      <a:pt x="224" y="56"/>
                    </a:lnTo>
                    <a:lnTo>
                      <a:pt x="232" y="70"/>
                    </a:lnTo>
                    <a:lnTo>
                      <a:pt x="236" y="87"/>
                    </a:lnTo>
                    <a:lnTo>
                      <a:pt x="239" y="104"/>
                    </a:lnTo>
                    <a:lnTo>
                      <a:pt x="242" y="122"/>
                    </a:lnTo>
                    <a:lnTo>
                      <a:pt x="241" y="139"/>
                    </a:lnTo>
                    <a:lnTo>
                      <a:pt x="239" y="158"/>
                    </a:lnTo>
                    <a:lnTo>
                      <a:pt x="236" y="175"/>
                    </a:lnTo>
                    <a:lnTo>
                      <a:pt x="229" y="192"/>
                    </a:lnTo>
                    <a:lnTo>
                      <a:pt x="222" y="209"/>
                    </a:lnTo>
                    <a:lnTo>
                      <a:pt x="213" y="225"/>
                    </a:lnTo>
                    <a:lnTo>
                      <a:pt x="204" y="239"/>
                    </a:lnTo>
                    <a:lnTo>
                      <a:pt x="192" y="252"/>
                    </a:lnTo>
                    <a:lnTo>
                      <a:pt x="180" y="264"/>
                    </a:lnTo>
                    <a:lnTo>
                      <a:pt x="166" y="274"/>
                    </a:lnTo>
                    <a:lnTo>
                      <a:pt x="152" y="283"/>
                    </a:lnTo>
                    <a:lnTo>
                      <a:pt x="139" y="289"/>
                    </a:lnTo>
                    <a:lnTo>
                      <a:pt x="125" y="294"/>
                    </a:lnTo>
                    <a:lnTo>
                      <a:pt x="111" y="296"/>
                    </a:lnTo>
                    <a:lnTo>
                      <a:pt x="96" y="296"/>
                    </a:lnTo>
                    <a:lnTo>
                      <a:pt x="81" y="295"/>
                    </a:lnTo>
                    <a:lnTo>
                      <a:pt x="69" y="289"/>
                    </a:lnTo>
                    <a:lnTo>
                      <a:pt x="55" y="283"/>
                    </a:lnTo>
                    <a:lnTo>
                      <a:pt x="43" y="275"/>
                    </a:lnTo>
                    <a:lnTo>
                      <a:pt x="32" y="265"/>
                    </a:lnTo>
                    <a:lnTo>
                      <a:pt x="23" y="254"/>
                    </a:lnTo>
                    <a:lnTo>
                      <a:pt x="16" y="240"/>
                    </a:lnTo>
                    <a:lnTo>
                      <a:pt x="8" y="225"/>
                    </a:lnTo>
                    <a:lnTo>
                      <a:pt x="5" y="209"/>
                    </a:lnTo>
                    <a:lnTo>
                      <a:pt x="0" y="192"/>
                    </a:lnTo>
                    <a:lnTo>
                      <a:pt x="0" y="176"/>
                    </a:lnTo>
                    <a:lnTo>
                      <a:pt x="0" y="157"/>
                    </a:lnTo>
                    <a:lnTo>
                      <a:pt x="1" y="139"/>
                    </a:lnTo>
                    <a:lnTo>
                      <a:pt x="6" y="122"/>
                    </a:lnTo>
                    <a:lnTo>
                      <a:pt x="11" y="105"/>
                    </a:lnTo>
                    <a:lnTo>
                      <a:pt x="19" y="87"/>
                    </a:lnTo>
                    <a:lnTo>
                      <a:pt x="26" y="71"/>
                    </a:lnTo>
                    <a:lnTo>
                      <a:pt x="37" y="57"/>
                    </a:lnTo>
                    <a:lnTo>
                      <a:pt x="47" y="43"/>
                    </a:lnTo>
                    <a:lnTo>
                      <a:pt x="60" y="31"/>
                    </a:lnTo>
                    <a:lnTo>
                      <a:pt x="73" y="21"/>
                    </a:lnTo>
                    <a:lnTo>
                      <a:pt x="87" y="14"/>
                    </a:lnTo>
                    <a:lnTo>
                      <a:pt x="102" y="8"/>
                    </a:lnTo>
                    <a:lnTo>
                      <a:pt x="116" y="3"/>
                    </a:lnTo>
                    <a:lnTo>
                      <a:pt x="131" y="0"/>
                    </a:lnTo>
                    <a:lnTo>
                      <a:pt x="145" y="1"/>
                    </a:lnTo>
                    <a:lnTo>
                      <a:pt x="160" y="3"/>
                    </a:lnTo>
                    <a:lnTo>
                      <a:pt x="169" y="8"/>
                    </a:lnTo>
                    <a:lnTo>
                      <a:pt x="171" y="6"/>
                    </a:lnTo>
                  </a:path>
                </a:pathLst>
              </a:custGeom>
              <a:solidFill>
                <a:srgbClr val="A0A0A0"/>
              </a:solidFill>
              <a:ln w="12700" cap="rnd" cmpd="sng">
                <a:solidFill>
                  <a:srgbClr val="A0A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63" name="Freeform 215"/>
              <p:cNvSpPr>
                <a:spLocks/>
              </p:cNvSpPr>
              <p:nvPr/>
            </p:nvSpPr>
            <p:spPr bwMode="auto">
              <a:xfrm>
                <a:off x="1659" y="1513"/>
                <a:ext cx="200" cy="324"/>
              </a:xfrm>
              <a:custGeom>
                <a:avLst/>
                <a:gdLst/>
                <a:ahLst/>
                <a:cxnLst>
                  <a:cxn ang="0">
                    <a:pos x="0" y="281"/>
                  </a:cxn>
                  <a:cxn ang="0">
                    <a:pos x="107" y="323"/>
                  </a:cxn>
                  <a:cxn ang="0">
                    <a:pos x="216" y="42"/>
                  </a:cxn>
                  <a:cxn ang="0">
                    <a:pos x="105" y="0"/>
                  </a:cxn>
                  <a:cxn ang="0">
                    <a:pos x="0" y="281"/>
                  </a:cxn>
                </a:cxnLst>
                <a:rect l="0" t="0" r="r" b="b"/>
                <a:pathLst>
                  <a:path w="217" h="324">
                    <a:moveTo>
                      <a:pt x="0" y="281"/>
                    </a:moveTo>
                    <a:lnTo>
                      <a:pt x="107" y="323"/>
                    </a:lnTo>
                    <a:lnTo>
                      <a:pt x="216" y="42"/>
                    </a:lnTo>
                    <a:lnTo>
                      <a:pt x="105" y="0"/>
                    </a:lnTo>
                    <a:lnTo>
                      <a:pt x="0" y="281"/>
                    </a:lnTo>
                  </a:path>
                </a:pathLst>
              </a:custGeom>
              <a:solidFill>
                <a:srgbClr val="A0A0A0"/>
              </a:solidFill>
              <a:ln w="12700" cap="rnd" cmpd="sng">
                <a:solidFill>
                  <a:srgbClr val="A0A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64" name="Freeform 216"/>
              <p:cNvSpPr>
                <a:spLocks/>
              </p:cNvSpPr>
              <p:nvPr/>
            </p:nvSpPr>
            <p:spPr bwMode="auto">
              <a:xfrm>
                <a:off x="1595" y="1516"/>
                <a:ext cx="221" cy="283"/>
              </a:xfrm>
              <a:custGeom>
                <a:avLst/>
                <a:gdLst/>
                <a:ahLst/>
                <a:cxnLst>
                  <a:cxn ang="0">
                    <a:pos x="166" y="8"/>
                  </a:cxn>
                  <a:cxn ang="0">
                    <a:pos x="179" y="14"/>
                  </a:cxn>
                  <a:cxn ang="0">
                    <a:pos x="190" y="22"/>
                  </a:cxn>
                  <a:cxn ang="0">
                    <a:pos x="203" y="32"/>
                  </a:cxn>
                  <a:cxn ang="0">
                    <a:pos x="212" y="42"/>
                  </a:cxn>
                  <a:cxn ang="0">
                    <a:pos x="221" y="55"/>
                  </a:cxn>
                  <a:cxn ang="0">
                    <a:pos x="227" y="69"/>
                  </a:cxn>
                  <a:cxn ang="0">
                    <a:pos x="232" y="86"/>
                  </a:cxn>
                  <a:cxn ang="0">
                    <a:pos x="236" y="101"/>
                  </a:cxn>
                  <a:cxn ang="0">
                    <a:pos x="238" y="117"/>
                  </a:cxn>
                  <a:cxn ang="0">
                    <a:pos x="238" y="134"/>
                  </a:cxn>
                  <a:cxn ang="0">
                    <a:pos x="237" y="151"/>
                  </a:cxn>
                  <a:cxn ang="0">
                    <a:pos x="234" y="168"/>
                  </a:cxn>
                  <a:cxn ang="0">
                    <a:pos x="229" y="185"/>
                  </a:cxn>
                  <a:cxn ang="0">
                    <a:pos x="221" y="200"/>
                  </a:cxn>
                  <a:cxn ang="0">
                    <a:pos x="212" y="215"/>
                  </a:cxn>
                  <a:cxn ang="0">
                    <a:pos x="202" y="229"/>
                  </a:cxn>
                  <a:cxn ang="0">
                    <a:pos x="191" y="241"/>
                  </a:cxn>
                  <a:cxn ang="0">
                    <a:pos x="180" y="253"/>
                  </a:cxn>
                  <a:cxn ang="0">
                    <a:pos x="167" y="262"/>
                  </a:cxn>
                  <a:cxn ang="0">
                    <a:pos x="153" y="269"/>
                  </a:cxn>
                  <a:cxn ang="0">
                    <a:pos x="139" y="276"/>
                  </a:cxn>
                  <a:cxn ang="0">
                    <a:pos x="126" y="279"/>
                  </a:cxn>
                  <a:cxn ang="0">
                    <a:pos x="112" y="281"/>
                  </a:cxn>
                  <a:cxn ang="0">
                    <a:pos x="97" y="282"/>
                  </a:cxn>
                  <a:cxn ang="0">
                    <a:pos x="83" y="279"/>
                  </a:cxn>
                  <a:cxn ang="0">
                    <a:pos x="71" y="275"/>
                  </a:cxn>
                  <a:cxn ang="0">
                    <a:pos x="56" y="269"/>
                  </a:cxn>
                  <a:cxn ang="0">
                    <a:pos x="45" y="262"/>
                  </a:cxn>
                  <a:cxn ang="0">
                    <a:pos x="33" y="251"/>
                  </a:cxn>
                  <a:cxn ang="0">
                    <a:pos x="24" y="239"/>
                  </a:cxn>
                  <a:cxn ang="0">
                    <a:pos x="16" y="226"/>
                  </a:cxn>
                  <a:cxn ang="0">
                    <a:pos x="10" y="212"/>
                  </a:cxn>
                  <a:cxn ang="0">
                    <a:pos x="4" y="198"/>
                  </a:cxn>
                  <a:cxn ang="0">
                    <a:pos x="1" y="181"/>
                  </a:cxn>
                  <a:cxn ang="0">
                    <a:pos x="0" y="165"/>
                  </a:cxn>
                  <a:cxn ang="0">
                    <a:pos x="0" y="149"/>
                  </a:cxn>
                  <a:cxn ang="0">
                    <a:pos x="1" y="132"/>
                  </a:cxn>
                  <a:cxn ang="0">
                    <a:pos x="4" y="114"/>
                  </a:cxn>
                  <a:cxn ang="0">
                    <a:pos x="10" y="97"/>
                  </a:cxn>
                  <a:cxn ang="0">
                    <a:pos x="16" y="81"/>
                  </a:cxn>
                  <a:cxn ang="0">
                    <a:pos x="24" y="67"/>
                  </a:cxn>
                  <a:cxn ang="0">
                    <a:pos x="33" y="53"/>
                  </a:cxn>
                  <a:cxn ang="0">
                    <a:pos x="45" y="40"/>
                  </a:cxn>
                  <a:cxn ang="0">
                    <a:pos x="56" y="28"/>
                  </a:cxn>
                  <a:cxn ang="0">
                    <a:pos x="71" y="19"/>
                  </a:cxn>
                  <a:cxn ang="0">
                    <a:pos x="83" y="12"/>
                  </a:cxn>
                  <a:cxn ang="0">
                    <a:pos x="97" y="6"/>
                  </a:cxn>
                  <a:cxn ang="0">
                    <a:pos x="111" y="3"/>
                  </a:cxn>
                  <a:cxn ang="0">
                    <a:pos x="126" y="0"/>
                  </a:cxn>
                  <a:cxn ang="0">
                    <a:pos x="141" y="1"/>
                  </a:cxn>
                  <a:cxn ang="0">
                    <a:pos x="155" y="4"/>
                  </a:cxn>
                  <a:cxn ang="0">
                    <a:pos x="166" y="8"/>
                  </a:cxn>
                </a:cxnLst>
                <a:rect l="0" t="0" r="r" b="b"/>
                <a:pathLst>
                  <a:path w="239" h="283">
                    <a:moveTo>
                      <a:pt x="166" y="8"/>
                    </a:moveTo>
                    <a:lnTo>
                      <a:pt x="179" y="14"/>
                    </a:lnTo>
                    <a:lnTo>
                      <a:pt x="190" y="22"/>
                    </a:lnTo>
                    <a:lnTo>
                      <a:pt x="203" y="32"/>
                    </a:lnTo>
                    <a:lnTo>
                      <a:pt x="212" y="42"/>
                    </a:lnTo>
                    <a:lnTo>
                      <a:pt x="221" y="55"/>
                    </a:lnTo>
                    <a:lnTo>
                      <a:pt x="227" y="69"/>
                    </a:lnTo>
                    <a:lnTo>
                      <a:pt x="232" y="86"/>
                    </a:lnTo>
                    <a:lnTo>
                      <a:pt x="236" y="101"/>
                    </a:lnTo>
                    <a:lnTo>
                      <a:pt x="238" y="117"/>
                    </a:lnTo>
                    <a:lnTo>
                      <a:pt x="238" y="134"/>
                    </a:lnTo>
                    <a:lnTo>
                      <a:pt x="237" y="151"/>
                    </a:lnTo>
                    <a:lnTo>
                      <a:pt x="234" y="168"/>
                    </a:lnTo>
                    <a:lnTo>
                      <a:pt x="229" y="185"/>
                    </a:lnTo>
                    <a:lnTo>
                      <a:pt x="221" y="200"/>
                    </a:lnTo>
                    <a:lnTo>
                      <a:pt x="212" y="215"/>
                    </a:lnTo>
                    <a:lnTo>
                      <a:pt x="202" y="229"/>
                    </a:lnTo>
                    <a:lnTo>
                      <a:pt x="191" y="241"/>
                    </a:lnTo>
                    <a:lnTo>
                      <a:pt x="180" y="253"/>
                    </a:lnTo>
                    <a:lnTo>
                      <a:pt x="167" y="262"/>
                    </a:lnTo>
                    <a:lnTo>
                      <a:pt x="153" y="269"/>
                    </a:lnTo>
                    <a:lnTo>
                      <a:pt x="139" y="276"/>
                    </a:lnTo>
                    <a:lnTo>
                      <a:pt x="126" y="279"/>
                    </a:lnTo>
                    <a:lnTo>
                      <a:pt x="112" y="281"/>
                    </a:lnTo>
                    <a:lnTo>
                      <a:pt x="97" y="282"/>
                    </a:lnTo>
                    <a:lnTo>
                      <a:pt x="83" y="279"/>
                    </a:lnTo>
                    <a:lnTo>
                      <a:pt x="71" y="275"/>
                    </a:lnTo>
                    <a:lnTo>
                      <a:pt x="56" y="269"/>
                    </a:lnTo>
                    <a:lnTo>
                      <a:pt x="45" y="262"/>
                    </a:lnTo>
                    <a:lnTo>
                      <a:pt x="33" y="251"/>
                    </a:lnTo>
                    <a:lnTo>
                      <a:pt x="24" y="239"/>
                    </a:lnTo>
                    <a:lnTo>
                      <a:pt x="16" y="226"/>
                    </a:lnTo>
                    <a:lnTo>
                      <a:pt x="10" y="212"/>
                    </a:lnTo>
                    <a:lnTo>
                      <a:pt x="4" y="198"/>
                    </a:lnTo>
                    <a:lnTo>
                      <a:pt x="1" y="181"/>
                    </a:lnTo>
                    <a:lnTo>
                      <a:pt x="0" y="165"/>
                    </a:lnTo>
                    <a:lnTo>
                      <a:pt x="0" y="149"/>
                    </a:lnTo>
                    <a:lnTo>
                      <a:pt x="1" y="132"/>
                    </a:lnTo>
                    <a:lnTo>
                      <a:pt x="4" y="114"/>
                    </a:lnTo>
                    <a:lnTo>
                      <a:pt x="10" y="97"/>
                    </a:lnTo>
                    <a:lnTo>
                      <a:pt x="16" y="81"/>
                    </a:lnTo>
                    <a:lnTo>
                      <a:pt x="24" y="67"/>
                    </a:lnTo>
                    <a:lnTo>
                      <a:pt x="33" y="53"/>
                    </a:lnTo>
                    <a:lnTo>
                      <a:pt x="45" y="40"/>
                    </a:lnTo>
                    <a:lnTo>
                      <a:pt x="56" y="28"/>
                    </a:lnTo>
                    <a:lnTo>
                      <a:pt x="71" y="19"/>
                    </a:lnTo>
                    <a:lnTo>
                      <a:pt x="83" y="12"/>
                    </a:lnTo>
                    <a:lnTo>
                      <a:pt x="97" y="6"/>
                    </a:lnTo>
                    <a:lnTo>
                      <a:pt x="111" y="3"/>
                    </a:lnTo>
                    <a:lnTo>
                      <a:pt x="126" y="0"/>
                    </a:lnTo>
                    <a:lnTo>
                      <a:pt x="141" y="1"/>
                    </a:lnTo>
                    <a:lnTo>
                      <a:pt x="155" y="4"/>
                    </a:lnTo>
                    <a:lnTo>
                      <a:pt x="166" y="8"/>
                    </a:lnTo>
                  </a:path>
                </a:pathLst>
              </a:custGeom>
              <a:solidFill>
                <a:srgbClr val="B0B0B0"/>
              </a:solidFill>
              <a:ln w="12700" cap="rnd" cmpd="sng">
                <a:solidFill>
                  <a:srgbClr val="B0B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65" name="Freeform 217"/>
              <p:cNvSpPr>
                <a:spLocks/>
              </p:cNvSpPr>
              <p:nvPr/>
            </p:nvSpPr>
            <p:spPr bwMode="auto">
              <a:xfrm>
                <a:off x="1661" y="1524"/>
                <a:ext cx="194" cy="310"/>
              </a:xfrm>
              <a:custGeom>
                <a:avLst/>
                <a:gdLst/>
                <a:ahLst/>
                <a:cxnLst>
                  <a:cxn ang="0">
                    <a:pos x="0" y="267"/>
                  </a:cxn>
                  <a:cxn ang="0">
                    <a:pos x="107" y="309"/>
                  </a:cxn>
                  <a:cxn ang="0">
                    <a:pos x="209" y="43"/>
                  </a:cxn>
                  <a:cxn ang="0">
                    <a:pos x="97" y="0"/>
                  </a:cxn>
                  <a:cxn ang="0">
                    <a:pos x="0" y="267"/>
                  </a:cxn>
                </a:cxnLst>
                <a:rect l="0" t="0" r="r" b="b"/>
                <a:pathLst>
                  <a:path w="210" h="310">
                    <a:moveTo>
                      <a:pt x="0" y="267"/>
                    </a:moveTo>
                    <a:lnTo>
                      <a:pt x="107" y="309"/>
                    </a:lnTo>
                    <a:lnTo>
                      <a:pt x="209" y="43"/>
                    </a:lnTo>
                    <a:lnTo>
                      <a:pt x="97" y="0"/>
                    </a:lnTo>
                    <a:lnTo>
                      <a:pt x="0" y="267"/>
                    </a:lnTo>
                  </a:path>
                </a:pathLst>
              </a:custGeom>
              <a:solidFill>
                <a:srgbClr val="B0B0B0"/>
              </a:solidFill>
              <a:ln w="12700" cap="rnd" cmpd="sng">
                <a:solidFill>
                  <a:srgbClr val="B0B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66" name="Freeform 218"/>
              <p:cNvSpPr>
                <a:spLocks/>
              </p:cNvSpPr>
              <p:nvPr/>
            </p:nvSpPr>
            <p:spPr bwMode="auto">
              <a:xfrm>
                <a:off x="1596" y="1528"/>
                <a:ext cx="218" cy="266"/>
              </a:xfrm>
              <a:custGeom>
                <a:avLst/>
                <a:gdLst/>
                <a:ahLst/>
                <a:cxnLst>
                  <a:cxn ang="0">
                    <a:pos x="161" y="6"/>
                  </a:cxn>
                  <a:cxn ang="0">
                    <a:pos x="173" y="14"/>
                  </a:cxn>
                  <a:cxn ang="0">
                    <a:pos x="186" y="21"/>
                  </a:cxn>
                  <a:cxn ang="0">
                    <a:pos x="198" y="30"/>
                  </a:cxn>
                  <a:cxn ang="0">
                    <a:pos x="207" y="41"/>
                  </a:cxn>
                  <a:cxn ang="0">
                    <a:pos x="216" y="53"/>
                  </a:cxn>
                  <a:cxn ang="0">
                    <a:pos x="224" y="67"/>
                  </a:cxn>
                  <a:cxn ang="0">
                    <a:pos x="229" y="82"/>
                  </a:cxn>
                  <a:cxn ang="0">
                    <a:pos x="232" y="98"/>
                  </a:cxn>
                  <a:cxn ang="0">
                    <a:pos x="235" y="112"/>
                  </a:cxn>
                  <a:cxn ang="0">
                    <a:pos x="235" y="128"/>
                  </a:cxn>
                  <a:cxn ang="0">
                    <a:pos x="234" y="146"/>
                  </a:cxn>
                  <a:cxn ang="0">
                    <a:pos x="231" y="161"/>
                  </a:cxn>
                  <a:cxn ang="0">
                    <a:pos x="225" y="176"/>
                  </a:cxn>
                  <a:cxn ang="0">
                    <a:pos x="220" y="191"/>
                  </a:cxn>
                  <a:cxn ang="0">
                    <a:pos x="211" y="204"/>
                  </a:cxn>
                  <a:cxn ang="0">
                    <a:pos x="202" y="218"/>
                  </a:cxn>
                  <a:cxn ang="0">
                    <a:pos x="190" y="229"/>
                  </a:cxn>
                  <a:cxn ang="0">
                    <a:pos x="179" y="239"/>
                  </a:cxn>
                  <a:cxn ang="0">
                    <a:pos x="167" y="250"/>
                  </a:cxn>
                  <a:cxn ang="0">
                    <a:pos x="154" y="256"/>
                  </a:cxn>
                  <a:cxn ang="0">
                    <a:pos x="141" y="260"/>
                  </a:cxn>
                  <a:cxn ang="0">
                    <a:pos x="126" y="264"/>
                  </a:cxn>
                  <a:cxn ang="0">
                    <a:pos x="113" y="265"/>
                  </a:cxn>
                  <a:cxn ang="0">
                    <a:pos x="99" y="265"/>
                  </a:cxn>
                  <a:cxn ang="0">
                    <a:pos x="85" y="263"/>
                  </a:cxn>
                  <a:cxn ang="0">
                    <a:pos x="72" y="257"/>
                  </a:cxn>
                  <a:cxn ang="0">
                    <a:pos x="58" y="252"/>
                  </a:cxn>
                  <a:cxn ang="0">
                    <a:pos x="47" y="244"/>
                  </a:cxn>
                  <a:cxn ang="0">
                    <a:pos x="36" y="236"/>
                  </a:cxn>
                  <a:cxn ang="0">
                    <a:pos x="26" y="225"/>
                  </a:cxn>
                  <a:cxn ang="0">
                    <a:pos x="18" y="210"/>
                  </a:cxn>
                  <a:cxn ang="0">
                    <a:pos x="12" y="199"/>
                  </a:cxn>
                  <a:cxn ang="0">
                    <a:pos x="6" y="184"/>
                  </a:cxn>
                  <a:cxn ang="0">
                    <a:pos x="2" y="169"/>
                  </a:cxn>
                  <a:cxn ang="0">
                    <a:pos x="0" y="153"/>
                  </a:cxn>
                  <a:cxn ang="0">
                    <a:pos x="0" y="138"/>
                  </a:cxn>
                  <a:cxn ang="0">
                    <a:pos x="0" y="121"/>
                  </a:cxn>
                  <a:cxn ang="0">
                    <a:pos x="4" y="104"/>
                  </a:cxn>
                  <a:cxn ang="0">
                    <a:pos x="9" y="91"/>
                  </a:cxn>
                  <a:cxn ang="0">
                    <a:pos x="14" y="75"/>
                  </a:cxn>
                  <a:cxn ang="0">
                    <a:pos x="23" y="61"/>
                  </a:cxn>
                  <a:cxn ang="0">
                    <a:pos x="31" y="47"/>
                  </a:cxn>
                  <a:cxn ang="0">
                    <a:pos x="42" y="35"/>
                  </a:cxn>
                  <a:cxn ang="0">
                    <a:pos x="53" y="26"/>
                  </a:cxn>
                  <a:cxn ang="0">
                    <a:pos x="65" y="16"/>
                  </a:cxn>
                  <a:cxn ang="0">
                    <a:pos x="79" y="10"/>
                  </a:cxn>
                  <a:cxn ang="0">
                    <a:pos x="94" y="5"/>
                  </a:cxn>
                  <a:cxn ang="0">
                    <a:pos x="108" y="2"/>
                  </a:cxn>
                  <a:cxn ang="0">
                    <a:pos x="122" y="0"/>
                  </a:cxn>
                  <a:cxn ang="0">
                    <a:pos x="136" y="0"/>
                  </a:cxn>
                  <a:cxn ang="0">
                    <a:pos x="150" y="3"/>
                  </a:cxn>
                  <a:cxn ang="0">
                    <a:pos x="161" y="8"/>
                  </a:cxn>
                  <a:cxn ang="0">
                    <a:pos x="161" y="6"/>
                  </a:cxn>
                </a:cxnLst>
                <a:rect l="0" t="0" r="r" b="b"/>
                <a:pathLst>
                  <a:path w="236" h="266">
                    <a:moveTo>
                      <a:pt x="161" y="6"/>
                    </a:moveTo>
                    <a:lnTo>
                      <a:pt x="173" y="14"/>
                    </a:lnTo>
                    <a:lnTo>
                      <a:pt x="186" y="21"/>
                    </a:lnTo>
                    <a:lnTo>
                      <a:pt x="198" y="30"/>
                    </a:lnTo>
                    <a:lnTo>
                      <a:pt x="207" y="41"/>
                    </a:lnTo>
                    <a:lnTo>
                      <a:pt x="216" y="53"/>
                    </a:lnTo>
                    <a:lnTo>
                      <a:pt x="224" y="67"/>
                    </a:lnTo>
                    <a:lnTo>
                      <a:pt x="229" y="82"/>
                    </a:lnTo>
                    <a:lnTo>
                      <a:pt x="232" y="98"/>
                    </a:lnTo>
                    <a:lnTo>
                      <a:pt x="235" y="112"/>
                    </a:lnTo>
                    <a:lnTo>
                      <a:pt x="235" y="128"/>
                    </a:lnTo>
                    <a:lnTo>
                      <a:pt x="234" y="146"/>
                    </a:lnTo>
                    <a:lnTo>
                      <a:pt x="231" y="161"/>
                    </a:lnTo>
                    <a:lnTo>
                      <a:pt x="225" y="176"/>
                    </a:lnTo>
                    <a:lnTo>
                      <a:pt x="220" y="191"/>
                    </a:lnTo>
                    <a:lnTo>
                      <a:pt x="211" y="204"/>
                    </a:lnTo>
                    <a:lnTo>
                      <a:pt x="202" y="218"/>
                    </a:lnTo>
                    <a:lnTo>
                      <a:pt x="190" y="229"/>
                    </a:lnTo>
                    <a:lnTo>
                      <a:pt x="179" y="239"/>
                    </a:lnTo>
                    <a:lnTo>
                      <a:pt x="167" y="250"/>
                    </a:lnTo>
                    <a:lnTo>
                      <a:pt x="154" y="256"/>
                    </a:lnTo>
                    <a:lnTo>
                      <a:pt x="141" y="260"/>
                    </a:lnTo>
                    <a:lnTo>
                      <a:pt x="126" y="264"/>
                    </a:lnTo>
                    <a:lnTo>
                      <a:pt x="113" y="265"/>
                    </a:lnTo>
                    <a:lnTo>
                      <a:pt x="99" y="265"/>
                    </a:lnTo>
                    <a:lnTo>
                      <a:pt x="85" y="263"/>
                    </a:lnTo>
                    <a:lnTo>
                      <a:pt x="72" y="257"/>
                    </a:lnTo>
                    <a:lnTo>
                      <a:pt x="58" y="252"/>
                    </a:lnTo>
                    <a:lnTo>
                      <a:pt x="47" y="244"/>
                    </a:lnTo>
                    <a:lnTo>
                      <a:pt x="36" y="236"/>
                    </a:lnTo>
                    <a:lnTo>
                      <a:pt x="26" y="225"/>
                    </a:lnTo>
                    <a:lnTo>
                      <a:pt x="18" y="210"/>
                    </a:lnTo>
                    <a:lnTo>
                      <a:pt x="12" y="199"/>
                    </a:lnTo>
                    <a:lnTo>
                      <a:pt x="6" y="184"/>
                    </a:lnTo>
                    <a:lnTo>
                      <a:pt x="2" y="169"/>
                    </a:lnTo>
                    <a:lnTo>
                      <a:pt x="0" y="153"/>
                    </a:lnTo>
                    <a:lnTo>
                      <a:pt x="0" y="138"/>
                    </a:lnTo>
                    <a:lnTo>
                      <a:pt x="0" y="121"/>
                    </a:lnTo>
                    <a:lnTo>
                      <a:pt x="4" y="104"/>
                    </a:lnTo>
                    <a:lnTo>
                      <a:pt x="9" y="91"/>
                    </a:lnTo>
                    <a:lnTo>
                      <a:pt x="14" y="75"/>
                    </a:lnTo>
                    <a:lnTo>
                      <a:pt x="23" y="61"/>
                    </a:lnTo>
                    <a:lnTo>
                      <a:pt x="31" y="47"/>
                    </a:lnTo>
                    <a:lnTo>
                      <a:pt x="42" y="35"/>
                    </a:lnTo>
                    <a:lnTo>
                      <a:pt x="53" y="26"/>
                    </a:lnTo>
                    <a:lnTo>
                      <a:pt x="65" y="16"/>
                    </a:lnTo>
                    <a:lnTo>
                      <a:pt x="79" y="10"/>
                    </a:lnTo>
                    <a:lnTo>
                      <a:pt x="94" y="5"/>
                    </a:lnTo>
                    <a:lnTo>
                      <a:pt x="108" y="2"/>
                    </a:lnTo>
                    <a:lnTo>
                      <a:pt x="122" y="0"/>
                    </a:lnTo>
                    <a:lnTo>
                      <a:pt x="136" y="0"/>
                    </a:lnTo>
                    <a:lnTo>
                      <a:pt x="150" y="3"/>
                    </a:lnTo>
                    <a:lnTo>
                      <a:pt x="161" y="8"/>
                    </a:lnTo>
                    <a:lnTo>
                      <a:pt x="161" y="6"/>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67" name="Freeform 219"/>
              <p:cNvSpPr>
                <a:spLocks/>
              </p:cNvSpPr>
              <p:nvPr/>
            </p:nvSpPr>
            <p:spPr bwMode="auto">
              <a:xfrm>
                <a:off x="1661" y="1535"/>
                <a:ext cx="190" cy="293"/>
              </a:xfrm>
              <a:custGeom>
                <a:avLst/>
                <a:gdLst/>
                <a:ahLst/>
                <a:cxnLst>
                  <a:cxn ang="0">
                    <a:pos x="0" y="250"/>
                  </a:cxn>
                  <a:cxn ang="0">
                    <a:pos x="109" y="292"/>
                  </a:cxn>
                  <a:cxn ang="0">
                    <a:pos x="205" y="44"/>
                  </a:cxn>
                  <a:cxn ang="0">
                    <a:pos x="94" y="0"/>
                  </a:cxn>
                  <a:cxn ang="0">
                    <a:pos x="0" y="250"/>
                  </a:cxn>
                </a:cxnLst>
                <a:rect l="0" t="0" r="r" b="b"/>
                <a:pathLst>
                  <a:path w="206" h="293">
                    <a:moveTo>
                      <a:pt x="0" y="250"/>
                    </a:moveTo>
                    <a:lnTo>
                      <a:pt x="109" y="292"/>
                    </a:lnTo>
                    <a:lnTo>
                      <a:pt x="205" y="44"/>
                    </a:lnTo>
                    <a:lnTo>
                      <a:pt x="94" y="0"/>
                    </a:lnTo>
                    <a:lnTo>
                      <a:pt x="0" y="250"/>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68" name="Freeform 220"/>
              <p:cNvSpPr>
                <a:spLocks/>
              </p:cNvSpPr>
              <p:nvPr/>
            </p:nvSpPr>
            <p:spPr bwMode="auto">
              <a:xfrm>
                <a:off x="1596" y="1539"/>
                <a:ext cx="217" cy="252"/>
              </a:xfrm>
              <a:custGeom>
                <a:avLst/>
                <a:gdLst/>
                <a:ahLst/>
                <a:cxnLst>
                  <a:cxn ang="0">
                    <a:pos x="158" y="8"/>
                  </a:cxn>
                  <a:cxn ang="0">
                    <a:pos x="170" y="15"/>
                  </a:cxn>
                  <a:cxn ang="0">
                    <a:pos x="181" y="22"/>
                  </a:cxn>
                  <a:cxn ang="0">
                    <a:pos x="194" y="30"/>
                  </a:cxn>
                  <a:cxn ang="0">
                    <a:pos x="205" y="40"/>
                  </a:cxn>
                  <a:cxn ang="0">
                    <a:pos x="213" y="53"/>
                  </a:cxn>
                  <a:cxn ang="0">
                    <a:pos x="221" y="65"/>
                  </a:cxn>
                  <a:cxn ang="0">
                    <a:pos x="226" y="80"/>
                  </a:cxn>
                  <a:cxn ang="0">
                    <a:pos x="230" y="94"/>
                  </a:cxn>
                  <a:cxn ang="0">
                    <a:pos x="233" y="109"/>
                  </a:cxn>
                  <a:cxn ang="0">
                    <a:pos x="234" y="124"/>
                  </a:cxn>
                  <a:cxn ang="0">
                    <a:pos x="232" y="139"/>
                  </a:cxn>
                  <a:cxn ang="0">
                    <a:pos x="230" y="155"/>
                  </a:cxn>
                  <a:cxn ang="0">
                    <a:pos x="225" y="168"/>
                  </a:cxn>
                  <a:cxn ang="0">
                    <a:pos x="219" y="183"/>
                  </a:cxn>
                  <a:cxn ang="0">
                    <a:pos x="211" y="196"/>
                  </a:cxn>
                  <a:cxn ang="0">
                    <a:pos x="203" y="208"/>
                  </a:cxn>
                  <a:cxn ang="0">
                    <a:pos x="193" y="218"/>
                  </a:cxn>
                  <a:cxn ang="0">
                    <a:pos x="181" y="228"/>
                  </a:cxn>
                  <a:cxn ang="0">
                    <a:pos x="170" y="235"/>
                  </a:cxn>
                  <a:cxn ang="0">
                    <a:pos x="155" y="241"/>
                  </a:cxn>
                  <a:cxn ang="0">
                    <a:pos x="142" y="246"/>
                  </a:cxn>
                  <a:cxn ang="0">
                    <a:pos x="129" y="249"/>
                  </a:cxn>
                  <a:cxn ang="0">
                    <a:pos x="115" y="251"/>
                  </a:cxn>
                  <a:cxn ang="0">
                    <a:pos x="102" y="250"/>
                  </a:cxn>
                  <a:cxn ang="0">
                    <a:pos x="87" y="247"/>
                  </a:cxn>
                  <a:cxn ang="0">
                    <a:pos x="74" y="243"/>
                  </a:cxn>
                  <a:cxn ang="0">
                    <a:pos x="61" y="238"/>
                  </a:cxn>
                  <a:cxn ang="0">
                    <a:pos x="50" y="230"/>
                  </a:cxn>
                  <a:cxn ang="0">
                    <a:pos x="38" y="221"/>
                  </a:cxn>
                  <a:cxn ang="0">
                    <a:pos x="29" y="210"/>
                  </a:cxn>
                  <a:cxn ang="0">
                    <a:pos x="21" y="198"/>
                  </a:cxn>
                  <a:cxn ang="0">
                    <a:pos x="14" y="186"/>
                  </a:cxn>
                  <a:cxn ang="0">
                    <a:pos x="8" y="173"/>
                  </a:cxn>
                  <a:cxn ang="0">
                    <a:pos x="3" y="157"/>
                  </a:cxn>
                  <a:cxn ang="0">
                    <a:pos x="2" y="143"/>
                  </a:cxn>
                  <a:cxn ang="0">
                    <a:pos x="0" y="127"/>
                  </a:cxn>
                  <a:cxn ang="0">
                    <a:pos x="0" y="112"/>
                  </a:cxn>
                  <a:cxn ang="0">
                    <a:pos x="4" y="97"/>
                  </a:cxn>
                  <a:cxn ang="0">
                    <a:pos x="8" y="82"/>
                  </a:cxn>
                  <a:cxn ang="0">
                    <a:pos x="13" y="68"/>
                  </a:cxn>
                  <a:cxn ang="0">
                    <a:pos x="21" y="55"/>
                  </a:cxn>
                  <a:cxn ang="0">
                    <a:pos x="30" y="44"/>
                  </a:cxn>
                  <a:cxn ang="0">
                    <a:pos x="40" y="32"/>
                  </a:cxn>
                  <a:cxn ang="0">
                    <a:pos x="52" y="24"/>
                  </a:cxn>
                  <a:cxn ang="0">
                    <a:pos x="64" y="15"/>
                  </a:cxn>
                  <a:cxn ang="0">
                    <a:pos x="77" y="9"/>
                  </a:cxn>
                  <a:cxn ang="0">
                    <a:pos x="91" y="5"/>
                  </a:cxn>
                  <a:cxn ang="0">
                    <a:pos x="104" y="1"/>
                  </a:cxn>
                  <a:cxn ang="0">
                    <a:pos x="119" y="0"/>
                  </a:cxn>
                  <a:cxn ang="0">
                    <a:pos x="132" y="1"/>
                  </a:cxn>
                  <a:cxn ang="0">
                    <a:pos x="146" y="5"/>
                  </a:cxn>
                  <a:cxn ang="0">
                    <a:pos x="157" y="8"/>
                  </a:cxn>
                  <a:cxn ang="0">
                    <a:pos x="158" y="8"/>
                  </a:cxn>
                </a:cxnLst>
                <a:rect l="0" t="0" r="r" b="b"/>
                <a:pathLst>
                  <a:path w="235" h="252">
                    <a:moveTo>
                      <a:pt x="158" y="8"/>
                    </a:moveTo>
                    <a:lnTo>
                      <a:pt x="170" y="15"/>
                    </a:lnTo>
                    <a:lnTo>
                      <a:pt x="181" y="22"/>
                    </a:lnTo>
                    <a:lnTo>
                      <a:pt x="194" y="30"/>
                    </a:lnTo>
                    <a:lnTo>
                      <a:pt x="205" y="40"/>
                    </a:lnTo>
                    <a:lnTo>
                      <a:pt x="213" y="53"/>
                    </a:lnTo>
                    <a:lnTo>
                      <a:pt x="221" y="65"/>
                    </a:lnTo>
                    <a:lnTo>
                      <a:pt x="226" y="80"/>
                    </a:lnTo>
                    <a:lnTo>
                      <a:pt x="230" y="94"/>
                    </a:lnTo>
                    <a:lnTo>
                      <a:pt x="233" y="109"/>
                    </a:lnTo>
                    <a:lnTo>
                      <a:pt x="234" y="124"/>
                    </a:lnTo>
                    <a:lnTo>
                      <a:pt x="232" y="139"/>
                    </a:lnTo>
                    <a:lnTo>
                      <a:pt x="230" y="155"/>
                    </a:lnTo>
                    <a:lnTo>
                      <a:pt x="225" y="168"/>
                    </a:lnTo>
                    <a:lnTo>
                      <a:pt x="219" y="183"/>
                    </a:lnTo>
                    <a:lnTo>
                      <a:pt x="211" y="196"/>
                    </a:lnTo>
                    <a:lnTo>
                      <a:pt x="203" y="208"/>
                    </a:lnTo>
                    <a:lnTo>
                      <a:pt x="193" y="218"/>
                    </a:lnTo>
                    <a:lnTo>
                      <a:pt x="181" y="228"/>
                    </a:lnTo>
                    <a:lnTo>
                      <a:pt x="170" y="235"/>
                    </a:lnTo>
                    <a:lnTo>
                      <a:pt x="155" y="241"/>
                    </a:lnTo>
                    <a:lnTo>
                      <a:pt x="142" y="246"/>
                    </a:lnTo>
                    <a:lnTo>
                      <a:pt x="129" y="249"/>
                    </a:lnTo>
                    <a:lnTo>
                      <a:pt x="115" y="251"/>
                    </a:lnTo>
                    <a:lnTo>
                      <a:pt x="102" y="250"/>
                    </a:lnTo>
                    <a:lnTo>
                      <a:pt x="87" y="247"/>
                    </a:lnTo>
                    <a:lnTo>
                      <a:pt x="74" y="243"/>
                    </a:lnTo>
                    <a:lnTo>
                      <a:pt x="61" y="238"/>
                    </a:lnTo>
                    <a:lnTo>
                      <a:pt x="50" y="230"/>
                    </a:lnTo>
                    <a:lnTo>
                      <a:pt x="38" y="221"/>
                    </a:lnTo>
                    <a:lnTo>
                      <a:pt x="29" y="210"/>
                    </a:lnTo>
                    <a:lnTo>
                      <a:pt x="21" y="198"/>
                    </a:lnTo>
                    <a:lnTo>
                      <a:pt x="14" y="186"/>
                    </a:lnTo>
                    <a:lnTo>
                      <a:pt x="8" y="173"/>
                    </a:lnTo>
                    <a:lnTo>
                      <a:pt x="3" y="157"/>
                    </a:lnTo>
                    <a:lnTo>
                      <a:pt x="2" y="143"/>
                    </a:lnTo>
                    <a:lnTo>
                      <a:pt x="0" y="127"/>
                    </a:lnTo>
                    <a:lnTo>
                      <a:pt x="0" y="112"/>
                    </a:lnTo>
                    <a:lnTo>
                      <a:pt x="4" y="97"/>
                    </a:lnTo>
                    <a:lnTo>
                      <a:pt x="8" y="82"/>
                    </a:lnTo>
                    <a:lnTo>
                      <a:pt x="13" y="68"/>
                    </a:lnTo>
                    <a:lnTo>
                      <a:pt x="21" y="55"/>
                    </a:lnTo>
                    <a:lnTo>
                      <a:pt x="30" y="44"/>
                    </a:lnTo>
                    <a:lnTo>
                      <a:pt x="40" y="32"/>
                    </a:lnTo>
                    <a:lnTo>
                      <a:pt x="52" y="24"/>
                    </a:lnTo>
                    <a:lnTo>
                      <a:pt x="64" y="15"/>
                    </a:lnTo>
                    <a:lnTo>
                      <a:pt x="77" y="9"/>
                    </a:lnTo>
                    <a:lnTo>
                      <a:pt x="91" y="5"/>
                    </a:lnTo>
                    <a:lnTo>
                      <a:pt x="104" y="1"/>
                    </a:lnTo>
                    <a:lnTo>
                      <a:pt x="119" y="0"/>
                    </a:lnTo>
                    <a:lnTo>
                      <a:pt x="132" y="1"/>
                    </a:lnTo>
                    <a:lnTo>
                      <a:pt x="146" y="5"/>
                    </a:lnTo>
                    <a:lnTo>
                      <a:pt x="157" y="8"/>
                    </a:lnTo>
                    <a:lnTo>
                      <a:pt x="158" y="8"/>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69" name="Freeform 221"/>
              <p:cNvSpPr>
                <a:spLocks/>
              </p:cNvSpPr>
              <p:nvPr/>
            </p:nvSpPr>
            <p:spPr bwMode="auto">
              <a:xfrm>
                <a:off x="1664" y="1547"/>
                <a:ext cx="182" cy="277"/>
              </a:xfrm>
              <a:custGeom>
                <a:avLst/>
                <a:gdLst/>
                <a:ahLst/>
                <a:cxnLst>
                  <a:cxn ang="0">
                    <a:pos x="0" y="235"/>
                  </a:cxn>
                  <a:cxn ang="0">
                    <a:pos x="108" y="276"/>
                  </a:cxn>
                  <a:cxn ang="0">
                    <a:pos x="197" y="43"/>
                  </a:cxn>
                  <a:cxn ang="0">
                    <a:pos x="87" y="0"/>
                  </a:cxn>
                  <a:cxn ang="0">
                    <a:pos x="0" y="235"/>
                  </a:cxn>
                </a:cxnLst>
                <a:rect l="0" t="0" r="r" b="b"/>
                <a:pathLst>
                  <a:path w="198" h="277">
                    <a:moveTo>
                      <a:pt x="0" y="235"/>
                    </a:moveTo>
                    <a:lnTo>
                      <a:pt x="108" y="276"/>
                    </a:lnTo>
                    <a:lnTo>
                      <a:pt x="197" y="43"/>
                    </a:lnTo>
                    <a:lnTo>
                      <a:pt x="87" y="0"/>
                    </a:lnTo>
                    <a:lnTo>
                      <a:pt x="0" y="235"/>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70" name="Freeform 222"/>
              <p:cNvSpPr>
                <a:spLocks/>
              </p:cNvSpPr>
              <p:nvPr/>
            </p:nvSpPr>
            <p:spPr bwMode="auto">
              <a:xfrm>
                <a:off x="1598" y="1551"/>
                <a:ext cx="212" cy="235"/>
              </a:xfrm>
              <a:custGeom>
                <a:avLst/>
                <a:gdLst/>
                <a:ahLst/>
                <a:cxnLst>
                  <a:cxn ang="0">
                    <a:pos x="152" y="6"/>
                  </a:cxn>
                  <a:cxn ang="0">
                    <a:pos x="164" y="13"/>
                  </a:cxn>
                  <a:cxn ang="0">
                    <a:pos x="177" y="21"/>
                  </a:cxn>
                  <a:cxn ang="0">
                    <a:pos x="188" y="29"/>
                  </a:cxn>
                  <a:cxn ang="0">
                    <a:pos x="200" y="40"/>
                  </a:cxn>
                  <a:cxn ang="0">
                    <a:pos x="208" y="51"/>
                  </a:cxn>
                  <a:cxn ang="0">
                    <a:pos x="215" y="64"/>
                  </a:cxn>
                  <a:cxn ang="0">
                    <a:pos x="220" y="76"/>
                  </a:cxn>
                  <a:cxn ang="0">
                    <a:pos x="226" y="91"/>
                  </a:cxn>
                  <a:cxn ang="0">
                    <a:pos x="229" y="104"/>
                  </a:cxn>
                  <a:cxn ang="0">
                    <a:pos x="229" y="118"/>
                  </a:cxn>
                  <a:cxn ang="0">
                    <a:pos x="229" y="133"/>
                  </a:cxn>
                  <a:cxn ang="0">
                    <a:pos x="227" y="147"/>
                  </a:cxn>
                  <a:cxn ang="0">
                    <a:pos x="222" y="161"/>
                  </a:cxn>
                  <a:cxn ang="0">
                    <a:pos x="217" y="174"/>
                  </a:cxn>
                  <a:cxn ang="0">
                    <a:pos x="209" y="186"/>
                  </a:cxn>
                  <a:cxn ang="0">
                    <a:pos x="201" y="197"/>
                  </a:cxn>
                  <a:cxn ang="0">
                    <a:pos x="191" y="205"/>
                  </a:cxn>
                  <a:cxn ang="0">
                    <a:pos x="180" y="215"/>
                  </a:cxn>
                  <a:cxn ang="0">
                    <a:pos x="168" y="222"/>
                  </a:cxn>
                  <a:cxn ang="0">
                    <a:pos x="155" y="228"/>
                  </a:cxn>
                  <a:cxn ang="0">
                    <a:pos x="141" y="232"/>
                  </a:cxn>
                  <a:cxn ang="0">
                    <a:pos x="130" y="234"/>
                  </a:cxn>
                  <a:cxn ang="0">
                    <a:pos x="115" y="234"/>
                  </a:cxn>
                  <a:cxn ang="0">
                    <a:pos x="101" y="234"/>
                  </a:cxn>
                  <a:cxn ang="0">
                    <a:pos x="88" y="232"/>
                  </a:cxn>
                  <a:cxn ang="0">
                    <a:pos x="75" y="227"/>
                  </a:cxn>
                  <a:cxn ang="0">
                    <a:pos x="62" y="221"/>
                  </a:cxn>
                  <a:cxn ang="0">
                    <a:pos x="51" y="214"/>
                  </a:cxn>
                  <a:cxn ang="0">
                    <a:pos x="39" y="204"/>
                  </a:cxn>
                  <a:cxn ang="0">
                    <a:pos x="29" y="195"/>
                  </a:cxn>
                  <a:cxn ang="0">
                    <a:pos x="21" y="184"/>
                  </a:cxn>
                  <a:cxn ang="0">
                    <a:pos x="13" y="172"/>
                  </a:cxn>
                  <a:cxn ang="0">
                    <a:pos x="9" y="158"/>
                  </a:cxn>
                  <a:cxn ang="0">
                    <a:pos x="4" y="145"/>
                  </a:cxn>
                  <a:cxn ang="0">
                    <a:pos x="1" y="130"/>
                  </a:cxn>
                  <a:cxn ang="0">
                    <a:pos x="0" y="116"/>
                  </a:cxn>
                  <a:cxn ang="0">
                    <a:pos x="1" y="103"/>
                  </a:cxn>
                  <a:cxn ang="0">
                    <a:pos x="2" y="87"/>
                  </a:cxn>
                  <a:cxn ang="0">
                    <a:pos x="7" y="75"/>
                  </a:cxn>
                  <a:cxn ang="0">
                    <a:pos x="11" y="61"/>
                  </a:cxn>
                  <a:cxn ang="0">
                    <a:pos x="19" y="50"/>
                  </a:cxn>
                  <a:cxn ang="0">
                    <a:pos x="28" y="38"/>
                  </a:cxn>
                  <a:cxn ang="0">
                    <a:pos x="36" y="28"/>
                  </a:cxn>
                  <a:cxn ang="0">
                    <a:pos x="47" y="19"/>
                  </a:cxn>
                  <a:cxn ang="0">
                    <a:pos x="60" y="12"/>
                  </a:cxn>
                  <a:cxn ang="0">
                    <a:pos x="72" y="6"/>
                  </a:cxn>
                  <a:cxn ang="0">
                    <a:pos x="86" y="3"/>
                  </a:cxn>
                  <a:cxn ang="0">
                    <a:pos x="98" y="0"/>
                  </a:cxn>
                  <a:cxn ang="0">
                    <a:pos x="112" y="0"/>
                  </a:cxn>
                  <a:cxn ang="0">
                    <a:pos x="127" y="1"/>
                  </a:cxn>
                  <a:cxn ang="0">
                    <a:pos x="141" y="4"/>
                  </a:cxn>
                  <a:cxn ang="0">
                    <a:pos x="151" y="9"/>
                  </a:cxn>
                  <a:cxn ang="0">
                    <a:pos x="152" y="6"/>
                  </a:cxn>
                </a:cxnLst>
                <a:rect l="0" t="0" r="r" b="b"/>
                <a:pathLst>
                  <a:path w="230" h="235">
                    <a:moveTo>
                      <a:pt x="152" y="6"/>
                    </a:moveTo>
                    <a:lnTo>
                      <a:pt x="164" y="13"/>
                    </a:lnTo>
                    <a:lnTo>
                      <a:pt x="177" y="21"/>
                    </a:lnTo>
                    <a:lnTo>
                      <a:pt x="188" y="29"/>
                    </a:lnTo>
                    <a:lnTo>
                      <a:pt x="200" y="40"/>
                    </a:lnTo>
                    <a:lnTo>
                      <a:pt x="208" y="51"/>
                    </a:lnTo>
                    <a:lnTo>
                      <a:pt x="215" y="64"/>
                    </a:lnTo>
                    <a:lnTo>
                      <a:pt x="220" y="76"/>
                    </a:lnTo>
                    <a:lnTo>
                      <a:pt x="226" y="91"/>
                    </a:lnTo>
                    <a:lnTo>
                      <a:pt x="229" y="104"/>
                    </a:lnTo>
                    <a:lnTo>
                      <a:pt x="229" y="118"/>
                    </a:lnTo>
                    <a:lnTo>
                      <a:pt x="229" y="133"/>
                    </a:lnTo>
                    <a:lnTo>
                      <a:pt x="227" y="147"/>
                    </a:lnTo>
                    <a:lnTo>
                      <a:pt x="222" y="161"/>
                    </a:lnTo>
                    <a:lnTo>
                      <a:pt x="217" y="174"/>
                    </a:lnTo>
                    <a:lnTo>
                      <a:pt x="209" y="186"/>
                    </a:lnTo>
                    <a:lnTo>
                      <a:pt x="201" y="197"/>
                    </a:lnTo>
                    <a:lnTo>
                      <a:pt x="191" y="205"/>
                    </a:lnTo>
                    <a:lnTo>
                      <a:pt x="180" y="215"/>
                    </a:lnTo>
                    <a:lnTo>
                      <a:pt x="168" y="222"/>
                    </a:lnTo>
                    <a:lnTo>
                      <a:pt x="155" y="228"/>
                    </a:lnTo>
                    <a:lnTo>
                      <a:pt x="141" y="232"/>
                    </a:lnTo>
                    <a:lnTo>
                      <a:pt x="130" y="234"/>
                    </a:lnTo>
                    <a:lnTo>
                      <a:pt x="115" y="234"/>
                    </a:lnTo>
                    <a:lnTo>
                      <a:pt x="101" y="234"/>
                    </a:lnTo>
                    <a:lnTo>
                      <a:pt x="88" y="232"/>
                    </a:lnTo>
                    <a:lnTo>
                      <a:pt x="75" y="227"/>
                    </a:lnTo>
                    <a:lnTo>
                      <a:pt x="62" y="221"/>
                    </a:lnTo>
                    <a:lnTo>
                      <a:pt x="51" y="214"/>
                    </a:lnTo>
                    <a:lnTo>
                      <a:pt x="39" y="204"/>
                    </a:lnTo>
                    <a:lnTo>
                      <a:pt x="29" y="195"/>
                    </a:lnTo>
                    <a:lnTo>
                      <a:pt x="21" y="184"/>
                    </a:lnTo>
                    <a:lnTo>
                      <a:pt x="13" y="172"/>
                    </a:lnTo>
                    <a:lnTo>
                      <a:pt x="9" y="158"/>
                    </a:lnTo>
                    <a:lnTo>
                      <a:pt x="4" y="145"/>
                    </a:lnTo>
                    <a:lnTo>
                      <a:pt x="1" y="130"/>
                    </a:lnTo>
                    <a:lnTo>
                      <a:pt x="0" y="116"/>
                    </a:lnTo>
                    <a:lnTo>
                      <a:pt x="1" y="103"/>
                    </a:lnTo>
                    <a:lnTo>
                      <a:pt x="2" y="87"/>
                    </a:lnTo>
                    <a:lnTo>
                      <a:pt x="7" y="75"/>
                    </a:lnTo>
                    <a:lnTo>
                      <a:pt x="11" y="61"/>
                    </a:lnTo>
                    <a:lnTo>
                      <a:pt x="19" y="50"/>
                    </a:lnTo>
                    <a:lnTo>
                      <a:pt x="28" y="38"/>
                    </a:lnTo>
                    <a:lnTo>
                      <a:pt x="36" y="28"/>
                    </a:lnTo>
                    <a:lnTo>
                      <a:pt x="47" y="19"/>
                    </a:lnTo>
                    <a:lnTo>
                      <a:pt x="60" y="12"/>
                    </a:lnTo>
                    <a:lnTo>
                      <a:pt x="72" y="6"/>
                    </a:lnTo>
                    <a:lnTo>
                      <a:pt x="86" y="3"/>
                    </a:lnTo>
                    <a:lnTo>
                      <a:pt x="98" y="0"/>
                    </a:lnTo>
                    <a:lnTo>
                      <a:pt x="112" y="0"/>
                    </a:lnTo>
                    <a:lnTo>
                      <a:pt x="127" y="1"/>
                    </a:lnTo>
                    <a:lnTo>
                      <a:pt x="141" y="4"/>
                    </a:lnTo>
                    <a:lnTo>
                      <a:pt x="151" y="9"/>
                    </a:lnTo>
                    <a:lnTo>
                      <a:pt x="152" y="6"/>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71" name="Freeform 223"/>
              <p:cNvSpPr>
                <a:spLocks/>
              </p:cNvSpPr>
              <p:nvPr/>
            </p:nvSpPr>
            <p:spPr bwMode="auto">
              <a:xfrm>
                <a:off x="1666" y="1558"/>
                <a:ext cx="177" cy="261"/>
              </a:xfrm>
              <a:custGeom>
                <a:avLst/>
                <a:gdLst/>
                <a:ahLst/>
                <a:cxnLst>
                  <a:cxn ang="0">
                    <a:pos x="0" y="220"/>
                  </a:cxn>
                  <a:cxn ang="0">
                    <a:pos x="105" y="260"/>
                  </a:cxn>
                  <a:cxn ang="0">
                    <a:pos x="190" y="43"/>
                  </a:cxn>
                  <a:cxn ang="0">
                    <a:pos x="79" y="0"/>
                  </a:cxn>
                  <a:cxn ang="0">
                    <a:pos x="0" y="220"/>
                  </a:cxn>
                </a:cxnLst>
                <a:rect l="0" t="0" r="r" b="b"/>
                <a:pathLst>
                  <a:path w="191" h="261">
                    <a:moveTo>
                      <a:pt x="0" y="220"/>
                    </a:moveTo>
                    <a:lnTo>
                      <a:pt x="105" y="260"/>
                    </a:lnTo>
                    <a:lnTo>
                      <a:pt x="190" y="43"/>
                    </a:lnTo>
                    <a:lnTo>
                      <a:pt x="79" y="0"/>
                    </a:lnTo>
                    <a:lnTo>
                      <a:pt x="0" y="220"/>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72" name="Freeform 224"/>
              <p:cNvSpPr>
                <a:spLocks/>
              </p:cNvSpPr>
              <p:nvPr/>
            </p:nvSpPr>
            <p:spPr bwMode="auto">
              <a:xfrm>
                <a:off x="1599" y="1562"/>
                <a:ext cx="211" cy="222"/>
              </a:xfrm>
              <a:custGeom>
                <a:avLst/>
                <a:gdLst/>
                <a:ahLst/>
                <a:cxnLst>
                  <a:cxn ang="0">
                    <a:pos x="146" y="8"/>
                  </a:cxn>
                  <a:cxn ang="0">
                    <a:pos x="161" y="14"/>
                  </a:cxn>
                  <a:cxn ang="0">
                    <a:pos x="172" y="22"/>
                  </a:cxn>
                  <a:cxn ang="0">
                    <a:pos x="185" y="31"/>
                  </a:cxn>
                  <a:cxn ang="0">
                    <a:pos x="195" y="41"/>
                  </a:cxn>
                  <a:cxn ang="0">
                    <a:pos x="203" y="50"/>
                  </a:cxn>
                  <a:cxn ang="0">
                    <a:pos x="211" y="63"/>
                  </a:cxn>
                  <a:cxn ang="0">
                    <a:pos x="217" y="74"/>
                  </a:cxn>
                  <a:cxn ang="0">
                    <a:pos x="222" y="88"/>
                  </a:cxn>
                  <a:cxn ang="0">
                    <a:pos x="226" y="100"/>
                  </a:cxn>
                  <a:cxn ang="0">
                    <a:pos x="227" y="115"/>
                  </a:cxn>
                  <a:cxn ang="0">
                    <a:pos x="226" y="128"/>
                  </a:cxn>
                  <a:cxn ang="0">
                    <a:pos x="225" y="140"/>
                  </a:cxn>
                  <a:cxn ang="0">
                    <a:pos x="220" y="152"/>
                  </a:cxn>
                  <a:cxn ang="0">
                    <a:pos x="216" y="165"/>
                  </a:cxn>
                  <a:cxn ang="0">
                    <a:pos x="208" y="176"/>
                  </a:cxn>
                  <a:cxn ang="0">
                    <a:pos x="200" y="186"/>
                  </a:cxn>
                  <a:cxn ang="0">
                    <a:pos x="191" y="195"/>
                  </a:cxn>
                  <a:cxn ang="0">
                    <a:pos x="181" y="203"/>
                  </a:cxn>
                  <a:cxn ang="0">
                    <a:pos x="170" y="209"/>
                  </a:cxn>
                  <a:cxn ang="0">
                    <a:pos x="155" y="215"/>
                  </a:cxn>
                  <a:cxn ang="0">
                    <a:pos x="143" y="218"/>
                  </a:cxn>
                  <a:cxn ang="0">
                    <a:pos x="131" y="221"/>
                  </a:cxn>
                  <a:cxn ang="0">
                    <a:pos x="117" y="221"/>
                  </a:cxn>
                  <a:cxn ang="0">
                    <a:pos x="103" y="220"/>
                  </a:cxn>
                  <a:cxn ang="0">
                    <a:pos x="91" y="216"/>
                  </a:cxn>
                  <a:cxn ang="0">
                    <a:pos x="76" y="211"/>
                  </a:cxn>
                  <a:cxn ang="0">
                    <a:pos x="62" y="206"/>
                  </a:cxn>
                  <a:cxn ang="0">
                    <a:pos x="51" y="199"/>
                  </a:cxn>
                  <a:cxn ang="0">
                    <a:pos x="41" y="191"/>
                  </a:cxn>
                  <a:cxn ang="0">
                    <a:pos x="30" y="181"/>
                  </a:cxn>
                  <a:cxn ang="0">
                    <a:pos x="23" y="169"/>
                  </a:cxn>
                  <a:cxn ang="0">
                    <a:pos x="15" y="158"/>
                  </a:cxn>
                  <a:cxn ang="0">
                    <a:pos x="9" y="146"/>
                  </a:cxn>
                  <a:cxn ang="0">
                    <a:pos x="3" y="133"/>
                  </a:cxn>
                  <a:cxn ang="0">
                    <a:pos x="1" y="119"/>
                  </a:cxn>
                  <a:cxn ang="0">
                    <a:pos x="0" y="106"/>
                  </a:cxn>
                  <a:cxn ang="0">
                    <a:pos x="0" y="93"/>
                  </a:cxn>
                  <a:cxn ang="0">
                    <a:pos x="1" y="81"/>
                  </a:cxn>
                  <a:cxn ang="0">
                    <a:pos x="6" y="68"/>
                  </a:cxn>
                  <a:cxn ang="0">
                    <a:pos x="10" y="54"/>
                  </a:cxn>
                  <a:cxn ang="0">
                    <a:pos x="15" y="43"/>
                  </a:cxn>
                  <a:cxn ang="0">
                    <a:pos x="24" y="33"/>
                  </a:cxn>
                  <a:cxn ang="0">
                    <a:pos x="33" y="25"/>
                  </a:cxn>
                  <a:cxn ang="0">
                    <a:pos x="44" y="17"/>
                  </a:cxn>
                  <a:cxn ang="0">
                    <a:pos x="56" y="10"/>
                  </a:cxn>
                  <a:cxn ang="0">
                    <a:pos x="67" y="6"/>
                  </a:cxn>
                  <a:cxn ang="0">
                    <a:pos x="82" y="1"/>
                  </a:cxn>
                  <a:cxn ang="0">
                    <a:pos x="93" y="0"/>
                  </a:cxn>
                  <a:cxn ang="0">
                    <a:pos x="108" y="0"/>
                  </a:cxn>
                  <a:cxn ang="0">
                    <a:pos x="122" y="1"/>
                  </a:cxn>
                  <a:cxn ang="0">
                    <a:pos x="137" y="5"/>
                  </a:cxn>
                  <a:cxn ang="0">
                    <a:pos x="146" y="9"/>
                  </a:cxn>
                  <a:cxn ang="0">
                    <a:pos x="146" y="8"/>
                  </a:cxn>
                </a:cxnLst>
                <a:rect l="0" t="0" r="r" b="b"/>
                <a:pathLst>
                  <a:path w="228" h="222">
                    <a:moveTo>
                      <a:pt x="146" y="8"/>
                    </a:moveTo>
                    <a:lnTo>
                      <a:pt x="161" y="14"/>
                    </a:lnTo>
                    <a:lnTo>
                      <a:pt x="172" y="22"/>
                    </a:lnTo>
                    <a:lnTo>
                      <a:pt x="185" y="31"/>
                    </a:lnTo>
                    <a:lnTo>
                      <a:pt x="195" y="41"/>
                    </a:lnTo>
                    <a:lnTo>
                      <a:pt x="203" y="50"/>
                    </a:lnTo>
                    <a:lnTo>
                      <a:pt x="211" y="63"/>
                    </a:lnTo>
                    <a:lnTo>
                      <a:pt x="217" y="74"/>
                    </a:lnTo>
                    <a:lnTo>
                      <a:pt x="222" y="88"/>
                    </a:lnTo>
                    <a:lnTo>
                      <a:pt x="226" y="100"/>
                    </a:lnTo>
                    <a:lnTo>
                      <a:pt x="227" y="115"/>
                    </a:lnTo>
                    <a:lnTo>
                      <a:pt x="226" y="128"/>
                    </a:lnTo>
                    <a:lnTo>
                      <a:pt x="225" y="140"/>
                    </a:lnTo>
                    <a:lnTo>
                      <a:pt x="220" y="152"/>
                    </a:lnTo>
                    <a:lnTo>
                      <a:pt x="216" y="165"/>
                    </a:lnTo>
                    <a:lnTo>
                      <a:pt x="208" y="176"/>
                    </a:lnTo>
                    <a:lnTo>
                      <a:pt x="200" y="186"/>
                    </a:lnTo>
                    <a:lnTo>
                      <a:pt x="191" y="195"/>
                    </a:lnTo>
                    <a:lnTo>
                      <a:pt x="181" y="203"/>
                    </a:lnTo>
                    <a:lnTo>
                      <a:pt x="170" y="209"/>
                    </a:lnTo>
                    <a:lnTo>
                      <a:pt x="155" y="215"/>
                    </a:lnTo>
                    <a:lnTo>
                      <a:pt x="143" y="218"/>
                    </a:lnTo>
                    <a:lnTo>
                      <a:pt x="131" y="221"/>
                    </a:lnTo>
                    <a:lnTo>
                      <a:pt x="117" y="221"/>
                    </a:lnTo>
                    <a:lnTo>
                      <a:pt x="103" y="220"/>
                    </a:lnTo>
                    <a:lnTo>
                      <a:pt x="91" y="216"/>
                    </a:lnTo>
                    <a:lnTo>
                      <a:pt x="76" y="211"/>
                    </a:lnTo>
                    <a:lnTo>
                      <a:pt x="62" y="206"/>
                    </a:lnTo>
                    <a:lnTo>
                      <a:pt x="51" y="199"/>
                    </a:lnTo>
                    <a:lnTo>
                      <a:pt x="41" y="191"/>
                    </a:lnTo>
                    <a:lnTo>
                      <a:pt x="30" y="181"/>
                    </a:lnTo>
                    <a:lnTo>
                      <a:pt x="23" y="169"/>
                    </a:lnTo>
                    <a:lnTo>
                      <a:pt x="15" y="158"/>
                    </a:lnTo>
                    <a:lnTo>
                      <a:pt x="9" y="146"/>
                    </a:lnTo>
                    <a:lnTo>
                      <a:pt x="3" y="133"/>
                    </a:lnTo>
                    <a:lnTo>
                      <a:pt x="1" y="119"/>
                    </a:lnTo>
                    <a:lnTo>
                      <a:pt x="0" y="106"/>
                    </a:lnTo>
                    <a:lnTo>
                      <a:pt x="0" y="93"/>
                    </a:lnTo>
                    <a:lnTo>
                      <a:pt x="1" y="81"/>
                    </a:lnTo>
                    <a:lnTo>
                      <a:pt x="6" y="68"/>
                    </a:lnTo>
                    <a:lnTo>
                      <a:pt x="10" y="54"/>
                    </a:lnTo>
                    <a:lnTo>
                      <a:pt x="15" y="43"/>
                    </a:lnTo>
                    <a:lnTo>
                      <a:pt x="24" y="33"/>
                    </a:lnTo>
                    <a:lnTo>
                      <a:pt x="33" y="25"/>
                    </a:lnTo>
                    <a:lnTo>
                      <a:pt x="44" y="17"/>
                    </a:lnTo>
                    <a:lnTo>
                      <a:pt x="56" y="10"/>
                    </a:lnTo>
                    <a:lnTo>
                      <a:pt x="67" y="6"/>
                    </a:lnTo>
                    <a:lnTo>
                      <a:pt x="82" y="1"/>
                    </a:lnTo>
                    <a:lnTo>
                      <a:pt x="93" y="0"/>
                    </a:lnTo>
                    <a:lnTo>
                      <a:pt x="108" y="0"/>
                    </a:lnTo>
                    <a:lnTo>
                      <a:pt x="122" y="1"/>
                    </a:lnTo>
                    <a:lnTo>
                      <a:pt x="137" y="5"/>
                    </a:lnTo>
                    <a:lnTo>
                      <a:pt x="146" y="9"/>
                    </a:lnTo>
                    <a:lnTo>
                      <a:pt x="146" y="8"/>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73" name="Freeform 225"/>
              <p:cNvSpPr>
                <a:spLocks/>
              </p:cNvSpPr>
              <p:nvPr/>
            </p:nvSpPr>
            <p:spPr bwMode="auto">
              <a:xfrm>
                <a:off x="1667" y="1570"/>
                <a:ext cx="171" cy="245"/>
              </a:xfrm>
              <a:custGeom>
                <a:avLst/>
                <a:gdLst/>
                <a:ahLst/>
                <a:cxnLst>
                  <a:cxn ang="0">
                    <a:pos x="0" y="202"/>
                  </a:cxn>
                  <a:cxn ang="0">
                    <a:pos x="107" y="244"/>
                  </a:cxn>
                  <a:cxn ang="0">
                    <a:pos x="184" y="43"/>
                  </a:cxn>
                  <a:cxn ang="0">
                    <a:pos x="74" y="0"/>
                  </a:cxn>
                  <a:cxn ang="0">
                    <a:pos x="0" y="202"/>
                  </a:cxn>
                </a:cxnLst>
                <a:rect l="0" t="0" r="r" b="b"/>
                <a:pathLst>
                  <a:path w="185" h="245">
                    <a:moveTo>
                      <a:pt x="0" y="202"/>
                    </a:moveTo>
                    <a:lnTo>
                      <a:pt x="107" y="244"/>
                    </a:lnTo>
                    <a:lnTo>
                      <a:pt x="184" y="43"/>
                    </a:lnTo>
                    <a:lnTo>
                      <a:pt x="74" y="0"/>
                    </a:lnTo>
                    <a:lnTo>
                      <a:pt x="0" y="202"/>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74" name="Freeform 226"/>
              <p:cNvSpPr>
                <a:spLocks/>
              </p:cNvSpPr>
              <p:nvPr/>
            </p:nvSpPr>
            <p:spPr bwMode="auto">
              <a:xfrm>
                <a:off x="1599" y="1573"/>
                <a:ext cx="209" cy="206"/>
              </a:xfrm>
              <a:custGeom>
                <a:avLst/>
                <a:gdLst/>
                <a:ahLst/>
                <a:cxnLst>
                  <a:cxn ang="0">
                    <a:pos x="143" y="8"/>
                  </a:cxn>
                  <a:cxn ang="0">
                    <a:pos x="157" y="14"/>
                  </a:cxn>
                  <a:cxn ang="0">
                    <a:pos x="168" y="22"/>
                  </a:cxn>
                  <a:cxn ang="0">
                    <a:pos x="181" y="30"/>
                  </a:cxn>
                  <a:cxn ang="0">
                    <a:pos x="191" y="40"/>
                  </a:cxn>
                  <a:cxn ang="0">
                    <a:pos x="201" y="49"/>
                  </a:cxn>
                  <a:cxn ang="0">
                    <a:pos x="208" y="61"/>
                  </a:cxn>
                  <a:cxn ang="0">
                    <a:pos x="214" y="72"/>
                  </a:cxn>
                  <a:cxn ang="0">
                    <a:pos x="219" y="84"/>
                  </a:cxn>
                  <a:cxn ang="0">
                    <a:pos x="223" y="96"/>
                  </a:cxn>
                  <a:cxn ang="0">
                    <a:pos x="225" y="110"/>
                  </a:cxn>
                  <a:cxn ang="0">
                    <a:pos x="225" y="122"/>
                  </a:cxn>
                  <a:cxn ang="0">
                    <a:pos x="224" y="133"/>
                  </a:cxn>
                  <a:cxn ang="0">
                    <a:pos x="219" y="145"/>
                  </a:cxn>
                  <a:cxn ang="0">
                    <a:pos x="215" y="157"/>
                  </a:cxn>
                  <a:cxn ang="0">
                    <a:pos x="208" y="166"/>
                  </a:cxn>
                  <a:cxn ang="0">
                    <a:pos x="202" y="176"/>
                  </a:cxn>
                  <a:cxn ang="0">
                    <a:pos x="192" y="184"/>
                  </a:cxn>
                  <a:cxn ang="0">
                    <a:pos x="181" y="192"/>
                  </a:cxn>
                  <a:cxn ang="0">
                    <a:pos x="170" y="197"/>
                  </a:cxn>
                  <a:cxn ang="0">
                    <a:pos x="158" y="201"/>
                  </a:cxn>
                  <a:cxn ang="0">
                    <a:pos x="146" y="205"/>
                  </a:cxn>
                  <a:cxn ang="0">
                    <a:pos x="133" y="205"/>
                  </a:cxn>
                  <a:cxn ang="0">
                    <a:pos x="120" y="205"/>
                  </a:cxn>
                  <a:cxn ang="0">
                    <a:pos x="106" y="205"/>
                  </a:cxn>
                  <a:cxn ang="0">
                    <a:pos x="92" y="201"/>
                  </a:cxn>
                  <a:cxn ang="0">
                    <a:pos x="80" y="197"/>
                  </a:cxn>
                  <a:cxn ang="0">
                    <a:pos x="65" y="191"/>
                  </a:cxn>
                  <a:cxn ang="0">
                    <a:pos x="56" y="184"/>
                  </a:cxn>
                  <a:cxn ang="0">
                    <a:pos x="43" y="176"/>
                  </a:cxn>
                  <a:cxn ang="0">
                    <a:pos x="33" y="166"/>
                  </a:cxn>
                  <a:cxn ang="0">
                    <a:pos x="24" y="157"/>
                  </a:cxn>
                  <a:cxn ang="0">
                    <a:pos x="17" y="146"/>
                  </a:cxn>
                  <a:cxn ang="0">
                    <a:pos x="10" y="133"/>
                  </a:cxn>
                  <a:cxn ang="0">
                    <a:pos x="5" y="121"/>
                  </a:cxn>
                  <a:cxn ang="0">
                    <a:pos x="3" y="109"/>
                  </a:cxn>
                  <a:cxn ang="0">
                    <a:pos x="0" y="96"/>
                  </a:cxn>
                  <a:cxn ang="0">
                    <a:pos x="0" y="84"/>
                  </a:cxn>
                  <a:cxn ang="0">
                    <a:pos x="1" y="71"/>
                  </a:cxn>
                  <a:cxn ang="0">
                    <a:pos x="5" y="60"/>
                  </a:cxn>
                  <a:cxn ang="0">
                    <a:pos x="9" y="48"/>
                  </a:cxn>
                  <a:cxn ang="0">
                    <a:pos x="15" y="39"/>
                  </a:cxn>
                  <a:cxn ang="0">
                    <a:pos x="23" y="30"/>
                  </a:cxn>
                  <a:cxn ang="0">
                    <a:pos x="32" y="21"/>
                  </a:cxn>
                  <a:cxn ang="0">
                    <a:pos x="41" y="14"/>
                  </a:cxn>
                  <a:cxn ang="0">
                    <a:pos x="52" y="8"/>
                  </a:cxn>
                  <a:cxn ang="0">
                    <a:pos x="65" y="5"/>
                  </a:cxn>
                  <a:cxn ang="0">
                    <a:pos x="79" y="1"/>
                  </a:cxn>
                  <a:cxn ang="0">
                    <a:pos x="91" y="0"/>
                  </a:cxn>
                  <a:cxn ang="0">
                    <a:pos x="105" y="0"/>
                  </a:cxn>
                  <a:cxn ang="0">
                    <a:pos x="119" y="2"/>
                  </a:cxn>
                  <a:cxn ang="0">
                    <a:pos x="132" y="6"/>
                  </a:cxn>
                  <a:cxn ang="0">
                    <a:pos x="143" y="10"/>
                  </a:cxn>
                  <a:cxn ang="0">
                    <a:pos x="143" y="8"/>
                  </a:cxn>
                </a:cxnLst>
                <a:rect l="0" t="0" r="r" b="b"/>
                <a:pathLst>
                  <a:path w="226" h="206">
                    <a:moveTo>
                      <a:pt x="143" y="8"/>
                    </a:moveTo>
                    <a:lnTo>
                      <a:pt x="157" y="14"/>
                    </a:lnTo>
                    <a:lnTo>
                      <a:pt x="168" y="22"/>
                    </a:lnTo>
                    <a:lnTo>
                      <a:pt x="181" y="30"/>
                    </a:lnTo>
                    <a:lnTo>
                      <a:pt x="191" y="40"/>
                    </a:lnTo>
                    <a:lnTo>
                      <a:pt x="201" y="49"/>
                    </a:lnTo>
                    <a:lnTo>
                      <a:pt x="208" y="61"/>
                    </a:lnTo>
                    <a:lnTo>
                      <a:pt x="214" y="72"/>
                    </a:lnTo>
                    <a:lnTo>
                      <a:pt x="219" y="84"/>
                    </a:lnTo>
                    <a:lnTo>
                      <a:pt x="223" y="96"/>
                    </a:lnTo>
                    <a:lnTo>
                      <a:pt x="225" y="110"/>
                    </a:lnTo>
                    <a:lnTo>
                      <a:pt x="225" y="122"/>
                    </a:lnTo>
                    <a:lnTo>
                      <a:pt x="224" y="133"/>
                    </a:lnTo>
                    <a:lnTo>
                      <a:pt x="219" y="145"/>
                    </a:lnTo>
                    <a:lnTo>
                      <a:pt x="215" y="157"/>
                    </a:lnTo>
                    <a:lnTo>
                      <a:pt x="208" y="166"/>
                    </a:lnTo>
                    <a:lnTo>
                      <a:pt x="202" y="176"/>
                    </a:lnTo>
                    <a:lnTo>
                      <a:pt x="192" y="184"/>
                    </a:lnTo>
                    <a:lnTo>
                      <a:pt x="181" y="192"/>
                    </a:lnTo>
                    <a:lnTo>
                      <a:pt x="170" y="197"/>
                    </a:lnTo>
                    <a:lnTo>
                      <a:pt x="158" y="201"/>
                    </a:lnTo>
                    <a:lnTo>
                      <a:pt x="146" y="205"/>
                    </a:lnTo>
                    <a:lnTo>
                      <a:pt x="133" y="205"/>
                    </a:lnTo>
                    <a:lnTo>
                      <a:pt x="120" y="205"/>
                    </a:lnTo>
                    <a:lnTo>
                      <a:pt x="106" y="205"/>
                    </a:lnTo>
                    <a:lnTo>
                      <a:pt x="92" y="201"/>
                    </a:lnTo>
                    <a:lnTo>
                      <a:pt x="80" y="197"/>
                    </a:lnTo>
                    <a:lnTo>
                      <a:pt x="65" y="191"/>
                    </a:lnTo>
                    <a:lnTo>
                      <a:pt x="56" y="184"/>
                    </a:lnTo>
                    <a:lnTo>
                      <a:pt x="43" y="176"/>
                    </a:lnTo>
                    <a:lnTo>
                      <a:pt x="33" y="166"/>
                    </a:lnTo>
                    <a:lnTo>
                      <a:pt x="24" y="157"/>
                    </a:lnTo>
                    <a:lnTo>
                      <a:pt x="17" y="146"/>
                    </a:lnTo>
                    <a:lnTo>
                      <a:pt x="10" y="133"/>
                    </a:lnTo>
                    <a:lnTo>
                      <a:pt x="5" y="121"/>
                    </a:lnTo>
                    <a:lnTo>
                      <a:pt x="3" y="109"/>
                    </a:lnTo>
                    <a:lnTo>
                      <a:pt x="0" y="96"/>
                    </a:lnTo>
                    <a:lnTo>
                      <a:pt x="0" y="84"/>
                    </a:lnTo>
                    <a:lnTo>
                      <a:pt x="1" y="71"/>
                    </a:lnTo>
                    <a:lnTo>
                      <a:pt x="5" y="60"/>
                    </a:lnTo>
                    <a:lnTo>
                      <a:pt x="9" y="48"/>
                    </a:lnTo>
                    <a:lnTo>
                      <a:pt x="15" y="39"/>
                    </a:lnTo>
                    <a:lnTo>
                      <a:pt x="23" y="30"/>
                    </a:lnTo>
                    <a:lnTo>
                      <a:pt x="32" y="21"/>
                    </a:lnTo>
                    <a:lnTo>
                      <a:pt x="41" y="14"/>
                    </a:lnTo>
                    <a:lnTo>
                      <a:pt x="52" y="8"/>
                    </a:lnTo>
                    <a:lnTo>
                      <a:pt x="65" y="5"/>
                    </a:lnTo>
                    <a:lnTo>
                      <a:pt x="79" y="1"/>
                    </a:lnTo>
                    <a:lnTo>
                      <a:pt x="91" y="0"/>
                    </a:lnTo>
                    <a:lnTo>
                      <a:pt x="105" y="0"/>
                    </a:lnTo>
                    <a:lnTo>
                      <a:pt x="119" y="2"/>
                    </a:lnTo>
                    <a:lnTo>
                      <a:pt x="132" y="6"/>
                    </a:lnTo>
                    <a:lnTo>
                      <a:pt x="143" y="10"/>
                    </a:lnTo>
                    <a:lnTo>
                      <a:pt x="143" y="8"/>
                    </a:lnTo>
                  </a:path>
                </a:pathLst>
              </a:custGeom>
              <a:solidFill>
                <a:srgbClr val="D0D0D0"/>
              </a:solidFill>
              <a:ln w="12700" cap="rnd" cmpd="sng">
                <a:solidFill>
                  <a:srgbClr val="D0D0D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75" name="Freeform 227"/>
              <p:cNvSpPr>
                <a:spLocks/>
              </p:cNvSpPr>
              <p:nvPr/>
            </p:nvSpPr>
            <p:spPr bwMode="auto">
              <a:xfrm>
                <a:off x="1669" y="1581"/>
                <a:ext cx="165" cy="229"/>
              </a:xfrm>
              <a:custGeom>
                <a:avLst/>
                <a:gdLst/>
                <a:ahLst/>
                <a:cxnLst>
                  <a:cxn ang="0">
                    <a:pos x="0" y="188"/>
                  </a:cxn>
                  <a:cxn ang="0">
                    <a:pos x="107" y="228"/>
                  </a:cxn>
                  <a:cxn ang="0">
                    <a:pos x="178" y="43"/>
                  </a:cxn>
                  <a:cxn ang="0">
                    <a:pos x="67" y="0"/>
                  </a:cxn>
                  <a:cxn ang="0">
                    <a:pos x="0" y="188"/>
                  </a:cxn>
                </a:cxnLst>
                <a:rect l="0" t="0" r="r" b="b"/>
                <a:pathLst>
                  <a:path w="179" h="229">
                    <a:moveTo>
                      <a:pt x="0" y="188"/>
                    </a:moveTo>
                    <a:lnTo>
                      <a:pt x="107" y="228"/>
                    </a:lnTo>
                    <a:lnTo>
                      <a:pt x="178" y="43"/>
                    </a:lnTo>
                    <a:lnTo>
                      <a:pt x="67" y="0"/>
                    </a:lnTo>
                    <a:lnTo>
                      <a:pt x="0" y="188"/>
                    </a:lnTo>
                  </a:path>
                </a:pathLst>
              </a:custGeom>
              <a:solidFill>
                <a:srgbClr val="D0D0D0"/>
              </a:solidFill>
              <a:ln w="12700" cap="rnd" cmpd="sng">
                <a:solidFill>
                  <a:srgbClr val="D0D0D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76" name="Freeform 228"/>
              <p:cNvSpPr>
                <a:spLocks/>
              </p:cNvSpPr>
              <p:nvPr/>
            </p:nvSpPr>
            <p:spPr bwMode="auto">
              <a:xfrm>
                <a:off x="1599" y="1584"/>
                <a:ext cx="208" cy="192"/>
              </a:xfrm>
              <a:custGeom>
                <a:avLst/>
                <a:gdLst/>
                <a:ahLst/>
                <a:cxnLst>
                  <a:cxn ang="0">
                    <a:pos x="139" y="9"/>
                  </a:cxn>
                  <a:cxn ang="0">
                    <a:pos x="152" y="15"/>
                  </a:cxn>
                  <a:cxn ang="0">
                    <a:pos x="164" y="23"/>
                  </a:cxn>
                  <a:cxn ang="0">
                    <a:pos x="178" y="31"/>
                  </a:cxn>
                  <a:cxn ang="0">
                    <a:pos x="187" y="40"/>
                  </a:cxn>
                  <a:cxn ang="0">
                    <a:pos x="196" y="49"/>
                  </a:cxn>
                  <a:cxn ang="0">
                    <a:pos x="204" y="59"/>
                  </a:cxn>
                  <a:cxn ang="0">
                    <a:pos x="212" y="71"/>
                  </a:cxn>
                  <a:cxn ang="0">
                    <a:pos x="217" y="82"/>
                  </a:cxn>
                  <a:cxn ang="0">
                    <a:pos x="221" y="93"/>
                  </a:cxn>
                  <a:cxn ang="0">
                    <a:pos x="223" y="106"/>
                  </a:cxn>
                  <a:cxn ang="0">
                    <a:pos x="224" y="117"/>
                  </a:cxn>
                  <a:cxn ang="0">
                    <a:pos x="222" y="128"/>
                  </a:cxn>
                  <a:cxn ang="0">
                    <a:pos x="219" y="138"/>
                  </a:cxn>
                  <a:cxn ang="0">
                    <a:pos x="213" y="147"/>
                  </a:cxn>
                  <a:cxn ang="0">
                    <a:pos x="208" y="157"/>
                  </a:cxn>
                  <a:cxn ang="0">
                    <a:pos x="202" y="165"/>
                  </a:cxn>
                  <a:cxn ang="0">
                    <a:pos x="193" y="172"/>
                  </a:cxn>
                  <a:cxn ang="0">
                    <a:pos x="183" y="180"/>
                  </a:cxn>
                  <a:cxn ang="0">
                    <a:pos x="171" y="184"/>
                  </a:cxn>
                  <a:cxn ang="0">
                    <a:pos x="160" y="187"/>
                  </a:cxn>
                  <a:cxn ang="0">
                    <a:pos x="147" y="190"/>
                  </a:cxn>
                  <a:cxn ang="0">
                    <a:pos x="135" y="191"/>
                  </a:cxn>
                  <a:cxn ang="0">
                    <a:pos x="122" y="191"/>
                  </a:cxn>
                  <a:cxn ang="0">
                    <a:pos x="108" y="189"/>
                  </a:cxn>
                  <a:cxn ang="0">
                    <a:pos x="94" y="186"/>
                  </a:cxn>
                  <a:cxn ang="0">
                    <a:pos x="83" y="181"/>
                  </a:cxn>
                  <a:cxn ang="0">
                    <a:pos x="69" y="176"/>
                  </a:cxn>
                  <a:cxn ang="0">
                    <a:pos x="58" y="170"/>
                  </a:cxn>
                  <a:cxn ang="0">
                    <a:pos x="47" y="162"/>
                  </a:cxn>
                  <a:cxn ang="0">
                    <a:pos x="35" y="152"/>
                  </a:cxn>
                  <a:cxn ang="0">
                    <a:pos x="27" y="142"/>
                  </a:cxn>
                  <a:cxn ang="0">
                    <a:pos x="19" y="132"/>
                  </a:cxn>
                  <a:cxn ang="0">
                    <a:pos x="12" y="121"/>
                  </a:cxn>
                  <a:cxn ang="0">
                    <a:pos x="8" y="110"/>
                  </a:cxn>
                  <a:cxn ang="0">
                    <a:pos x="3" y="98"/>
                  </a:cxn>
                  <a:cxn ang="0">
                    <a:pos x="1" y="87"/>
                  </a:cxn>
                  <a:cxn ang="0">
                    <a:pos x="0" y="75"/>
                  </a:cxn>
                  <a:cxn ang="0">
                    <a:pos x="1" y="64"/>
                  </a:cxn>
                  <a:cxn ang="0">
                    <a:pos x="5" y="54"/>
                  </a:cxn>
                  <a:cxn ang="0">
                    <a:pos x="9" y="43"/>
                  </a:cxn>
                  <a:cxn ang="0">
                    <a:pos x="15" y="35"/>
                  </a:cxn>
                  <a:cxn ang="0">
                    <a:pos x="21" y="26"/>
                  </a:cxn>
                  <a:cxn ang="0">
                    <a:pos x="29" y="18"/>
                  </a:cxn>
                  <a:cxn ang="0">
                    <a:pos x="40" y="12"/>
                  </a:cxn>
                  <a:cxn ang="0">
                    <a:pos x="51" y="7"/>
                  </a:cxn>
                  <a:cxn ang="0">
                    <a:pos x="64" y="3"/>
                  </a:cxn>
                  <a:cxn ang="0">
                    <a:pos x="75" y="1"/>
                  </a:cxn>
                  <a:cxn ang="0">
                    <a:pos x="88" y="0"/>
                  </a:cxn>
                  <a:cxn ang="0">
                    <a:pos x="102" y="1"/>
                  </a:cxn>
                  <a:cxn ang="0">
                    <a:pos x="114" y="3"/>
                  </a:cxn>
                  <a:cxn ang="0">
                    <a:pos x="129" y="6"/>
                  </a:cxn>
                  <a:cxn ang="0">
                    <a:pos x="138" y="10"/>
                  </a:cxn>
                  <a:cxn ang="0">
                    <a:pos x="139" y="9"/>
                  </a:cxn>
                </a:cxnLst>
                <a:rect l="0" t="0" r="r" b="b"/>
                <a:pathLst>
                  <a:path w="225" h="192">
                    <a:moveTo>
                      <a:pt x="139" y="9"/>
                    </a:moveTo>
                    <a:lnTo>
                      <a:pt x="152" y="15"/>
                    </a:lnTo>
                    <a:lnTo>
                      <a:pt x="164" y="23"/>
                    </a:lnTo>
                    <a:lnTo>
                      <a:pt x="178" y="31"/>
                    </a:lnTo>
                    <a:lnTo>
                      <a:pt x="187" y="40"/>
                    </a:lnTo>
                    <a:lnTo>
                      <a:pt x="196" y="49"/>
                    </a:lnTo>
                    <a:lnTo>
                      <a:pt x="204" y="59"/>
                    </a:lnTo>
                    <a:lnTo>
                      <a:pt x="212" y="71"/>
                    </a:lnTo>
                    <a:lnTo>
                      <a:pt x="217" y="82"/>
                    </a:lnTo>
                    <a:lnTo>
                      <a:pt x="221" y="93"/>
                    </a:lnTo>
                    <a:lnTo>
                      <a:pt x="223" y="106"/>
                    </a:lnTo>
                    <a:lnTo>
                      <a:pt x="224" y="117"/>
                    </a:lnTo>
                    <a:lnTo>
                      <a:pt x="222" y="128"/>
                    </a:lnTo>
                    <a:lnTo>
                      <a:pt x="219" y="138"/>
                    </a:lnTo>
                    <a:lnTo>
                      <a:pt x="213" y="147"/>
                    </a:lnTo>
                    <a:lnTo>
                      <a:pt x="208" y="157"/>
                    </a:lnTo>
                    <a:lnTo>
                      <a:pt x="202" y="165"/>
                    </a:lnTo>
                    <a:lnTo>
                      <a:pt x="193" y="172"/>
                    </a:lnTo>
                    <a:lnTo>
                      <a:pt x="183" y="180"/>
                    </a:lnTo>
                    <a:lnTo>
                      <a:pt x="171" y="184"/>
                    </a:lnTo>
                    <a:lnTo>
                      <a:pt x="160" y="187"/>
                    </a:lnTo>
                    <a:lnTo>
                      <a:pt x="147" y="190"/>
                    </a:lnTo>
                    <a:lnTo>
                      <a:pt x="135" y="191"/>
                    </a:lnTo>
                    <a:lnTo>
                      <a:pt x="122" y="191"/>
                    </a:lnTo>
                    <a:lnTo>
                      <a:pt x="108" y="189"/>
                    </a:lnTo>
                    <a:lnTo>
                      <a:pt x="94" y="186"/>
                    </a:lnTo>
                    <a:lnTo>
                      <a:pt x="83" y="181"/>
                    </a:lnTo>
                    <a:lnTo>
                      <a:pt x="69" y="176"/>
                    </a:lnTo>
                    <a:lnTo>
                      <a:pt x="58" y="170"/>
                    </a:lnTo>
                    <a:lnTo>
                      <a:pt x="47" y="162"/>
                    </a:lnTo>
                    <a:lnTo>
                      <a:pt x="35" y="152"/>
                    </a:lnTo>
                    <a:lnTo>
                      <a:pt x="27" y="142"/>
                    </a:lnTo>
                    <a:lnTo>
                      <a:pt x="19" y="132"/>
                    </a:lnTo>
                    <a:lnTo>
                      <a:pt x="12" y="121"/>
                    </a:lnTo>
                    <a:lnTo>
                      <a:pt x="8" y="110"/>
                    </a:lnTo>
                    <a:lnTo>
                      <a:pt x="3" y="98"/>
                    </a:lnTo>
                    <a:lnTo>
                      <a:pt x="1" y="87"/>
                    </a:lnTo>
                    <a:lnTo>
                      <a:pt x="0" y="75"/>
                    </a:lnTo>
                    <a:lnTo>
                      <a:pt x="1" y="64"/>
                    </a:lnTo>
                    <a:lnTo>
                      <a:pt x="5" y="54"/>
                    </a:lnTo>
                    <a:lnTo>
                      <a:pt x="9" y="43"/>
                    </a:lnTo>
                    <a:lnTo>
                      <a:pt x="15" y="35"/>
                    </a:lnTo>
                    <a:lnTo>
                      <a:pt x="21" y="26"/>
                    </a:lnTo>
                    <a:lnTo>
                      <a:pt x="29" y="18"/>
                    </a:lnTo>
                    <a:lnTo>
                      <a:pt x="40" y="12"/>
                    </a:lnTo>
                    <a:lnTo>
                      <a:pt x="51" y="7"/>
                    </a:lnTo>
                    <a:lnTo>
                      <a:pt x="64" y="3"/>
                    </a:lnTo>
                    <a:lnTo>
                      <a:pt x="75" y="1"/>
                    </a:lnTo>
                    <a:lnTo>
                      <a:pt x="88" y="0"/>
                    </a:lnTo>
                    <a:lnTo>
                      <a:pt x="102" y="1"/>
                    </a:lnTo>
                    <a:lnTo>
                      <a:pt x="114" y="3"/>
                    </a:lnTo>
                    <a:lnTo>
                      <a:pt x="129" y="6"/>
                    </a:lnTo>
                    <a:lnTo>
                      <a:pt x="138" y="10"/>
                    </a:lnTo>
                    <a:lnTo>
                      <a:pt x="139" y="9"/>
                    </a:lnTo>
                  </a:path>
                </a:pathLst>
              </a:custGeom>
              <a:solidFill>
                <a:srgbClr val="E0E0E0"/>
              </a:solidFill>
              <a:ln w="12700" cap="rnd" cmpd="sng">
                <a:solidFill>
                  <a:srgbClr val="E0E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77" name="Freeform 229"/>
              <p:cNvSpPr>
                <a:spLocks/>
              </p:cNvSpPr>
              <p:nvPr/>
            </p:nvSpPr>
            <p:spPr bwMode="auto">
              <a:xfrm>
                <a:off x="1671" y="1593"/>
                <a:ext cx="160" cy="213"/>
              </a:xfrm>
              <a:custGeom>
                <a:avLst/>
                <a:gdLst/>
                <a:ahLst/>
                <a:cxnLst>
                  <a:cxn ang="0">
                    <a:pos x="0" y="171"/>
                  </a:cxn>
                  <a:cxn ang="0">
                    <a:pos x="107" y="212"/>
                  </a:cxn>
                  <a:cxn ang="0">
                    <a:pos x="172" y="43"/>
                  </a:cxn>
                  <a:cxn ang="0">
                    <a:pos x="62" y="0"/>
                  </a:cxn>
                  <a:cxn ang="0">
                    <a:pos x="0" y="171"/>
                  </a:cxn>
                </a:cxnLst>
                <a:rect l="0" t="0" r="r" b="b"/>
                <a:pathLst>
                  <a:path w="173" h="213">
                    <a:moveTo>
                      <a:pt x="0" y="171"/>
                    </a:moveTo>
                    <a:lnTo>
                      <a:pt x="107" y="212"/>
                    </a:lnTo>
                    <a:lnTo>
                      <a:pt x="172" y="43"/>
                    </a:lnTo>
                    <a:lnTo>
                      <a:pt x="62" y="0"/>
                    </a:lnTo>
                    <a:lnTo>
                      <a:pt x="0" y="171"/>
                    </a:lnTo>
                  </a:path>
                </a:pathLst>
              </a:custGeom>
              <a:solidFill>
                <a:srgbClr val="E0E0E0"/>
              </a:solidFill>
              <a:ln w="12700" cap="rnd" cmpd="sng">
                <a:solidFill>
                  <a:srgbClr val="E0E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78" name="Freeform 230"/>
              <p:cNvSpPr>
                <a:spLocks/>
              </p:cNvSpPr>
              <p:nvPr/>
            </p:nvSpPr>
            <p:spPr bwMode="auto">
              <a:xfrm>
                <a:off x="1600" y="1595"/>
                <a:ext cx="205" cy="177"/>
              </a:xfrm>
              <a:custGeom>
                <a:avLst/>
                <a:gdLst/>
                <a:ahLst/>
                <a:cxnLst>
                  <a:cxn ang="0">
                    <a:pos x="134" y="9"/>
                  </a:cxn>
                  <a:cxn ang="0">
                    <a:pos x="148" y="17"/>
                  </a:cxn>
                  <a:cxn ang="0">
                    <a:pos x="160" y="22"/>
                  </a:cxn>
                  <a:cxn ang="0">
                    <a:pos x="173" y="31"/>
                  </a:cxn>
                  <a:cxn ang="0">
                    <a:pos x="183" y="39"/>
                  </a:cxn>
                  <a:cxn ang="0">
                    <a:pos x="192" y="48"/>
                  </a:cxn>
                  <a:cxn ang="0">
                    <a:pos x="201" y="58"/>
                  </a:cxn>
                  <a:cxn ang="0">
                    <a:pos x="209" y="68"/>
                  </a:cxn>
                  <a:cxn ang="0">
                    <a:pos x="213" y="79"/>
                  </a:cxn>
                  <a:cxn ang="0">
                    <a:pos x="218" y="89"/>
                  </a:cxn>
                  <a:cxn ang="0">
                    <a:pos x="221" y="101"/>
                  </a:cxn>
                  <a:cxn ang="0">
                    <a:pos x="221" y="111"/>
                  </a:cxn>
                  <a:cxn ang="0">
                    <a:pos x="221" y="121"/>
                  </a:cxn>
                  <a:cxn ang="0">
                    <a:pos x="217" y="130"/>
                  </a:cxn>
                  <a:cxn ang="0">
                    <a:pos x="212" y="140"/>
                  </a:cxn>
                  <a:cxn ang="0">
                    <a:pos x="207" y="148"/>
                  </a:cxn>
                  <a:cxn ang="0">
                    <a:pos x="201" y="155"/>
                  </a:cxn>
                  <a:cxn ang="0">
                    <a:pos x="192" y="161"/>
                  </a:cxn>
                  <a:cxn ang="0">
                    <a:pos x="183" y="167"/>
                  </a:cxn>
                  <a:cxn ang="0">
                    <a:pos x="173" y="171"/>
                  </a:cxn>
                  <a:cxn ang="0">
                    <a:pos x="160" y="174"/>
                  </a:cxn>
                  <a:cxn ang="0">
                    <a:pos x="148" y="176"/>
                  </a:cxn>
                  <a:cxn ang="0">
                    <a:pos x="137" y="176"/>
                  </a:cxn>
                  <a:cxn ang="0">
                    <a:pos x="124" y="176"/>
                  </a:cxn>
                  <a:cxn ang="0">
                    <a:pos x="110" y="175"/>
                  </a:cxn>
                  <a:cxn ang="0">
                    <a:pos x="96" y="171"/>
                  </a:cxn>
                  <a:cxn ang="0">
                    <a:pos x="84" y="167"/>
                  </a:cxn>
                  <a:cxn ang="0">
                    <a:pos x="70" y="160"/>
                  </a:cxn>
                  <a:cxn ang="0">
                    <a:pos x="59" y="154"/>
                  </a:cxn>
                  <a:cxn ang="0">
                    <a:pos x="48" y="147"/>
                  </a:cxn>
                  <a:cxn ang="0">
                    <a:pos x="37" y="138"/>
                  </a:cxn>
                  <a:cxn ang="0">
                    <a:pos x="28" y="129"/>
                  </a:cxn>
                  <a:cxn ang="0">
                    <a:pos x="20" y="119"/>
                  </a:cxn>
                  <a:cxn ang="0">
                    <a:pos x="13" y="109"/>
                  </a:cxn>
                  <a:cxn ang="0">
                    <a:pos x="8" y="99"/>
                  </a:cxn>
                  <a:cxn ang="0">
                    <a:pos x="4" y="87"/>
                  </a:cxn>
                  <a:cxn ang="0">
                    <a:pos x="2" y="77"/>
                  </a:cxn>
                  <a:cxn ang="0">
                    <a:pos x="0" y="66"/>
                  </a:cxn>
                  <a:cxn ang="0">
                    <a:pos x="2" y="56"/>
                  </a:cxn>
                  <a:cxn ang="0">
                    <a:pos x="4" y="47"/>
                  </a:cxn>
                  <a:cxn ang="0">
                    <a:pos x="7" y="37"/>
                  </a:cxn>
                  <a:cxn ang="0">
                    <a:pos x="11" y="29"/>
                  </a:cxn>
                  <a:cxn ang="0">
                    <a:pos x="19" y="21"/>
                  </a:cxn>
                  <a:cxn ang="0">
                    <a:pos x="27" y="15"/>
                  </a:cxn>
                  <a:cxn ang="0">
                    <a:pos x="36" y="8"/>
                  </a:cxn>
                  <a:cxn ang="0">
                    <a:pos x="47" y="6"/>
                  </a:cxn>
                  <a:cxn ang="0">
                    <a:pos x="59" y="2"/>
                  </a:cxn>
                  <a:cxn ang="0">
                    <a:pos x="72" y="0"/>
                  </a:cxn>
                  <a:cxn ang="0">
                    <a:pos x="83" y="0"/>
                  </a:cxn>
                  <a:cxn ang="0">
                    <a:pos x="98" y="1"/>
                  </a:cxn>
                  <a:cxn ang="0">
                    <a:pos x="111" y="3"/>
                  </a:cxn>
                  <a:cxn ang="0">
                    <a:pos x="125" y="8"/>
                  </a:cxn>
                  <a:cxn ang="0">
                    <a:pos x="134" y="10"/>
                  </a:cxn>
                  <a:cxn ang="0">
                    <a:pos x="134" y="9"/>
                  </a:cxn>
                </a:cxnLst>
                <a:rect l="0" t="0" r="r" b="b"/>
                <a:pathLst>
                  <a:path w="222" h="177">
                    <a:moveTo>
                      <a:pt x="134" y="9"/>
                    </a:moveTo>
                    <a:lnTo>
                      <a:pt x="148" y="17"/>
                    </a:lnTo>
                    <a:lnTo>
                      <a:pt x="160" y="22"/>
                    </a:lnTo>
                    <a:lnTo>
                      <a:pt x="173" y="31"/>
                    </a:lnTo>
                    <a:lnTo>
                      <a:pt x="183" y="39"/>
                    </a:lnTo>
                    <a:lnTo>
                      <a:pt x="192" y="48"/>
                    </a:lnTo>
                    <a:lnTo>
                      <a:pt x="201" y="58"/>
                    </a:lnTo>
                    <a:lnTo>
                      <a:pt x="209" y="68"/>
                    </a:lnTo>
                    <a:lnTo>
                      <a:pt x="213" y="79"/>
                    </a:lnTo>
                    <a:lnTo>
                      <a:pt x="218" y="89"/>
                    </a:lnTo>
                    <a:lnTo>
                      <a:pt x="221" y="101"/>
                    </a:lnTo>
                    <a:lnTo>
                      <a:pt x="221" y="111"/>
                    </a:lnTo>
                    <a:lnTo>
                      <a:pt x="221" y="121"/>
                    </a:lnTo>
                    <a:lnTo>
                      <a:pt x="217" y="130"/>
                    </a:lnTo>
                    <a:lnTo>
                      <a:pt x="212" y="140"/>
                    </a:lnTo>
                    <a:lnTo>
                      <a:pt x="207" y="148"/>
                    </a:lnTo>
                    <a:lnTo>
                      <a:pt x="201" y="155"/>
                    </a:lnTo>
                    <a:lnTo>
                      <a:pt x="192" y="161"/>
                    </a:lnTo>
                    <a:lnTo>
                      <a:pt x="183" y="167"/>
                    </a:lnTo>
                    <a:lnTo>
                      <a:pt x="173" y="171"/>
                    </a:lnTo>
                    <a:lnTo>
                      <a:pt x="160" y="174"/>
                    </a:lnTo>
                    <a:lnTo>
                      <a:pt x="148" y="176"/>
                    </a:lnTo>
                    <a:lnTo>
                      <a:pt x="137" y="176"/>
                    </a:lnTo>
                    <a:lnTo>
                      <a:pt x="124" y="176"/>
                    </a:lnTo>
                    <a:lnTo>
                      <a:pt x="110" y="175"/>
                    </a:lnTo>
                    <a:lnTo>
                      <a:pt x="96" y="171"/>
                    </a:lnTo>
                    <a:lnTo>
                      <a:pt x="84" y="167"/>
                    </a:lnTo>
                    <a:lnTo>
                      <a:pt x="70" y="160"/>
                    </a:lnTo>
                    <a:lnTo>
                      <a:pt x="59" y="154"/>
                    </a:lnTo>
                    <a:lnTo>
                      <a:pt x="48" y="147"/>
                    </a:lnTo>
                    <a:lnTo>
                      <a:pt x="37" y="138"/>
                    </a:lnTo>
                    <a:lnTo>
                      <a:pt x="28" y="129"/>
                    </a:lnTo>
                    <a:lnTo>
                      <a:pt x="20" y="119"/>
                    </a:lnTo>
                    <a:lnTo>
                      <a:pt x="13" y="109"/>
                    </a:lnTo>
                    <a:lnTo>
                      <a:pt x="8" y="99"/>
                    </a:lnTo>
                    <a:lnTo>
                      <a:pt x="4" y="87"/>
                    </a:lnTo>
                    <a:lnTo>
                      <a:pt x="2" y="77"/>
                    </a:lnTo>
                    <a:lnTo>
                      <a:pt x="0" y="66"/>
                    </a:lnTo>
                    <a:lnTo>
                      <a:pt x="2" y="56"/>
                    </a:lnTo>
                    <a:lnTo>
                      <a:pt x="4" y="47"/>
                    </a:lnTo>
                    <a:lnTo>
                      <a:pt x="7" y="37"/>
                    </a:lnTo>
                    <a:lnTo>
                      <a:pt x="11" y="29"/>
                    </a:lnTo>
                    <a:lnTo>
                      <a:pt x="19" y="21"/>
                    </a:lnTo>
                    <a:lnTo>
                      <a:pt x="27" y="15"/>
                    </a:lnTo>
                    <a:lnTo>
                      <a:pt x="36" y="8"/>
                    </a:lnTo>
                    <a:lnTo>
                      <a:pt x="47" y="6"/>
                    </a:lnTo>
                    <a:lnTo>
                      <a:pt x="59" y="2"/>
                    </a:lnTo>
                    <a:lnTo>
                      <a:pt x="72" y="0"/>
                    </a:lnTo>
                    <a:lnTo>
                      <a:pt x="83" y="0"/>
                    </a:lnTo>
                    <a:lnTo>
                      <a:pt x="98" y="1"/>
                    </a:lnTo>
                    <a:lnTo>
                      <a:pt x="111" y="3"/>
                    </a:lnTo>
                    <a:lnTo>
                      <a:pt x="125" y="8"/>
                    </a:lnTo>
                    <a:lnTo>
                      <a:pt x="134" y="10"/>
                    </a:lnTo>
                    <a:lnTo>
                      <a:pt x="134" y="9"/>
                    </a:lnTo>
                  </a:path>
                </a:pathLst>
              </a:custGeom>
              <a:solidFill>
                <a:srgbClr val="E0E0E0"/>
              </a:solidFill>
              <a:ln w="12700" cap="rnd" cmpd="sng">
                <a:solidFill>
                  <a:srgbClr val="E0E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79" name="Freeform 231"/>
              <p:cNvSpPr>
                <a:spLocks/>
              </p:cNvSpPr>
              <p:nvPr/>
            </p:nvSpPr>
            <p:spPr bwMode="auto">
              <a:xfrm>
                <a:off x="1674" y="1604"/>
                <a:ext cx="152" cy="197"/>
              </a:xfrm>
              <a:custGeom>
                <a:avLst/>
                <a:gdLst/>
                <a:ahLst/>
                <a:cxnLst>
                  <a:cxn ang="0">
                    <a:pos x="0" y="156"/>
                  </a:cxn>
                  <a:cxn ang="0">
                    <a:pos x="105" y="196"/>
                  </a:cxn>
                  <a:cxn ang="0">
                    <a:pos x="164" y="42"/>
                  </a:cxn>
                  <a:cxn ang="0">
                    <a:pos x="54" y="0"/>
                  </a:cxn>
                  <a:cxn ang="0">
                    <a:pos x="0" y="156"/>
                  </a:cxn>
                </a:cxnLst>
                <a:rect l="0" t="0" r="r" b="b"/>
                <a:pathLst>
                  <a:path w="165" h="197">
                    <a:moveTo>
                      <a:pt x="0" y="156"/>
                    </a:moveTo>
                    <a:lnTo>
                      <a:pt x="105" y="196"/>
                    </a:lnTo>
                    <a:lnTo>
                      <a:pt x="164" y="42"/>
                    </a:lnTo>
                    <a:lnTo>
                      <a:pt x="54" y="0"/>
                    </a:lnTo>
                    <a:lnTo>
                      <a:pt x="0" y="156"/>
                    </a:lnTo>
                  </a:path>
                </a:pathLst>
              </a:custGeom>
              <a:solidFill>
                <a:srgbClr val="E0E0E0"/>
              </a:solidFill>
              <a:ln w="12700" cap="rnd" cmpd="sng">
                <a:solidFill>
                  <a:srgbClr val="E0E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80" name="Freeform 232"/>
              <p:cNvSpPr>
                <a:spLocks/>
              </p:cNvSpPr>
              <p:nvPr/>
            </p:nvSpPr>
            <p:spPr bwMode="auto">
              <a:xfrm>
                <a:off x="1600" y="1605"/>
                <a:ext cx="203" cy="164"/>
              </a:xfrm>
              <a:custGeom>
                <a:avLst/>
                <a:gdLst/>
                <a:ahLst/>
                <a:cxnLst>
                  <a:cxn ang="0">
                    <a:pos x="132" y="12"/>
                  </a:cxn>
                  <a:cxn ang="0">
                    <a:pos x="145" y="19"/>
                  </a:cxn>
                  <a:cxn ang="0">
                    <a:pos x="156" y="25"/>
                  </a:cxn>
                  <a:cxn ang="0">
                    <a:pos x="169" y="32"/>
                  </a:cxn>
                  <a:cxn ang="0">
                    <a:pos x="180" y="39"/>
                  </a:cxn>
                  <a:cxn ang="0">
                    <a:pos x="189" y="49"/>
                  </a:cxn>
                  <a:cxn ang="0">
                    <a:pos x="198" y="57"/>
                  </a:cxn>
                  <a:cxn ang="0">
                    <a:pos x="206" y="68"/>
                  </a:cxn>
                  <a:cxn ang="0">
                    <a:pos x="211" y="77"/>
                  </a:cxn>
                  <a:cxn ang="0">
                    <a:pos x="216" y="86"/>
                  </a:cxn>
                  <a:cxn ang="0">
                    <a:pos x="218" y="97"/>
                  </a:cxn>
                  <a:cxn ang="0">
                    <a:pos x="219" y="107"/>
                  </a:cxn>
                  <a:cxn ang="0">
                    <a:pos x="219" y="115"/>
                  </a:cxn>
                  <a:cxn ang="0">
                    <a:pos x="216" y="125"/>
                  </a:cxn>
                  <a:cxn ang="0">
                    <a:pos x="213" y="132"/>
                  </a:cxn>
                  <a:cxn ang="0">
                    <a:pos x="207" y="139"/>
                  </a:cxn>
                  <a:cxn ang="0">
                    <a:pos x="201" y="145"/>
                  </a:cxn>
                  <a:cxn ang="0">
                    <a:pos x="193" y="151"/>
                  </a:cxn>
                  <a:cxn ang="0">
                    <a:pos x="185" y="157"/>
                  </a:cxn>
                  <a:cxn ang="0">
                    <a:pos x="175" y="160"/>
                  </a:cxn>
                  <a:cxn ang="0">
                    <a:pos x="162" y="163"/>
                  </a:cxn>
                  <a:cxn ang="0">
                    <a:pos x="151" y="163"/>
                  </a:cxn>
                  <a:cxn ang="0">
                    <a:pos x="139" y="163"/>
                  </a:cxn>
                  <a:cxn ang="0">
                    <a:pos x="126" y="162"/>
                  </a:cxn>
                  <a:cxn ang="0">
                    <a:pos x="113" y="160"/>
                  </a:cxn>
                  <a:cxn ang="0">
                    <a:pos x="98" y="157"/>
                  </a:cxn>
                  <a:cxn ang="0">
                    <a:pos x="87" y="152"/>
                  </a:cxn>
                  <a:cxn ang="0">
                    <a:pos x="73" y="146"/>
                  </a:cxn>
                  <a:cxn ang="0">
                    <a:pos x="63" y="140"/>
                  </a:cxn>
                  <a:cxn ang="0">
                    <a:pos x="51" y="133"/>
                  </a:cxn>
                  <a:cxn ang="0">
                    <a:pos x="40" y="125"/>
                  </a:cxn>
                  <a:cxn ang="0">
                    <a:pos x="31" y="117"/>
                  </a:cxn>
                  <a:cxn ang="0">
                    <a:pos x="23" y="108"/>
                  </a:cxn>
                  <a:cxn ang="0">
                    <a:pos x="16" y="97"/>
                  </a:cxn>
                  <a:cxn ang="0">
                    <a:pos x="9" y="87"/>
                  </a:cxn>
                  <a:cxn ang="0">
                    <a:pos x="5" y="77"/>
                  </a:cxn>
                  <a:cxn ang="0">
                    <a:pos x="2" y="68"/>
                  </a:cxn>
                  <a:cxn ang="0">
                    <a:pos x="0" y="58"/>
                  </a:cxn>
                  <a:cxn ang="0">
                    <a:pos x="2" y="49"/>
                  </a:cxn>
                  <a:cxn ang="0">
                    <a:pos x="4" y="40"/>
                  </a:cxn>
                  <a:cxn ang="0">
                    <a:pos x="7" y="32"/>
                  </a:cxn>
                  <a:cxn ang="0">
                    <a:pos x="11" y="25"/>
                  </a:cxn>
                  <a:cxn ang="0">
                    <a:pos x="18" y="19"/>
                  </a:cxn>
                  <a:cxn ang="0">
                    <a:pos x="26" y="12"/>
                  </a:cxn>
                  <a:cxn ang="0">
                    <a:pos x="34" y="8"/>
                  </a:cxn>
                  <a:cxn ang="0">
                    <a:pos x="45" y="5"/>
                  </a:cxn>
                  <a:cxn ang="0">
                    <a:pos x="57" y="3"/>
                  </a:cxn>
                  <a:cxn ang="0">
                    <a:pos x="69" y="0"/>
                  </a:cxn>
                  <a:cxn ang="0">
                    <a:pos x="81" y="0"/>
                  </a:cxn>
                  <a:cxn ang="0">
                    <a:pos x="93" y="3"/>
                  </a:cxn>
                  <a:cxn ang="0">
                    <a:pos x="107" y="5"/>
                  </a:cxn>
                  <a:cxn ang="0">
                    <a:pos x="121" y="8"/>
                  </a:cxn>
                  <a:cxn ang="0">
                    <a:pos x="131" y="12"/>
                  </a:cxn>
                  <a:cxn ang="0">
                    <a:pos x="132" y="12"/>
                  </a:cxn>
                </a:cxnLst>
                <a:rect l="0" t="0" r="r" b="b"/>
                <a:pathLst>
                  <a:path w="220" h="164">
                    <a:moveTo>
                      <a:pt x="132" y="12"/>
                    </a:moveTo>
                    <a:lnTo>
                      <a:pt x="145" y="19"/>
                    </a:lnTo>
                    <a:lnTo>
                      <a:pt x="156" y="25"/>
                    </a:lnTo>
                    <a:lnTo>
                      <a:pt x="169" y="32"/>
                    </a:lnTo>
                    <a:lnTo>
                      <a:pt x="180" y="39"/>
                    </a:lnTo>
                    <a:lnTo>
                      <a:pt x="189" y="49"/>
                    </a:lnTo>
                    <a:lnTo>
                      <a:pt x="198" y="57"/>
                    </a:lnTo>
                    <a:lnTo>
                      <a:pt x="206" y="68"/>
                    </a:lnTo>
                    <a:lnTo>
                      <a:pt x="211" y="77"/>
                    </a:lnTo>
                    <a:lnTo>
                      <a:pt x="216" y="86"/>
                    </a:lnTo>
                    <a:lnTo>
                      <a:pt x="218" y="97"/>
                    </a:lnTo>
                    <a:lnTo>
                      <a:pt x="219" y="107"/>
                    </a:lnTo>
                    <a:lnTo>
                      <a:pt x="219" y="115"/>
                    </a:lnTo>
                    <a:lnTo>
                      <a:pt x="216" y="125"/>
                    </a:lnTo>
                    <a:lnTo>
                      <a:pt x="213" y="132"/>
                    </a:lnTo>
                    <a:lnTo>
                      <a:pt x="207" y="139"/>
                    </a:lnTo>
                    <a:lnTo>
                      <a:pt x="201" y="145"/>
                    </a:lnTo>
                    <a:lnTo>
                      <a:pt x="193" y="151"/>
                    </a:lnTo>
                    <a:lnTo>
                      <a:pt x="185" y="157"/>
                    </a:lnTo>
                    <a:lnTo>
                      <a:pt x="175" y="160"/>
                    </a:lnTo>
                    <a:lnTo>
                      <a:pt x="162" y="163"/>
                    </a:lnTo>
                    <a:lnTo>
                      <a:pt x="151" y="163"/>
                    </a:lnTo>
                    <a:lnTo>
                      <a:pt x="139" y="163"/>
                    </a:lnTo>
                    <a:lnTo>
                      <a:pt x="126" y="162"/>
                    </a:lnTo>
                    <a:lnTo>
                      <a:pt x="113" y="160"/>
                    </a:lnTo>
                    <a:lnTo>
                      <a:pt x="98" y="157"/>
                    </a:lnTo>
                    <a:lnTo>
                      <a:pt x="87" y="152"/>
                    </a:lnTo>
                    <a:lnTo>
                      <a:pt x="73" y="146"/>
                    </a:lnTo>
                    <a:lnTo>
                      <a:pt x="63" y="140"/>
                    </a:lnTo>
                    <a:lnTo>
                      <a:pt x="51" y="133"/>
                    </a:lnTo>
                    <a:lnTo>
                      <a:pt x="40" y="125"/>
                    </a:lnTo>
                    <a:lnTo>
                      <a:pt x="31" y="117"/>
                    </a:lnTo>
                    <a:lnTo>
                      <a:pt x="23" y="108"/>
                    </a:lnTo>
                    <a:lnTo>
                      <a:pt x="16" y="97"/>
                    </a:lnTo>
                    <a:lnTo>
                      <a:pt x="9" y="87"/>
                    </a:lnTo>
                    <a:lnTo>
                      <a:pt x="5" y="77"/>
                    </a:lnTo>
                    <a:lnTo>
                      <a:pt x="2" y="68"/>
                    </a:lnTo>
                    <a:lnTo>
                      <a:pt x="0" y="58"/>
                    </a:lnTo>
                    <a:lnTo>
                      <a:pt x="2" y="49"/>
                    </a:lnTo>
                    <a:lnTo>
                      <a:pt x="4" y="40"/>
                    </a:lnTo>
                    <a:lnTo>
                      <a:pt x="7" y="32"/>
                    </a:lnTo>
                    <a:lnTo>
                      <a:pt x="11" y="25"/>
                    </a:lnTo>
                    <a:lnTo>
                      <a:pt x="18" y="19"/>
                    </a:lnTo>
                    <a:lnTo>
                      <a:pt x="26" y="12"/>
                    </a:lnTo>
                    <a:lnTo>
                      <a:pt x="34" y="8"/>
                    </a:lnTo>
                    <a:lnTo>
                      <a:pt x="45" y="5"/>
                    </a:lnTo>
                    <a:lnTo>
                      <a:pt x="57" y="3"/>
                    </a:lnTo>
                    <a:lnTo>
                      <a:pt x="69" y="0"/>
                    </a:lnTo>
                    <a:lnTo>
                      <a:pt x="81" y="0"/>
                    </a:lnTo>
                    <a:lnTo>
                      <a:pt x="93" y="3"/>
                    </a:lnTo>
                    <a:lnTo>
                      <a:pt x="107" y="5"/>
                    </a:lnTo>
                    <a:lnTo>
                      <a:pt x="121" y="8"/>
                    </a:lnTo>
                    <a:lnTo>
                      <a:pt x="131" y="12"/>
                    </a:lnTo>
                    <a:lnTo>
                      <a:pt x="132" y="12"/>
                    </a:lnTo>
                  </a:path>
                </a:pathLst>
              </a:custGeom>
              <a:solidFill>
                <a:srgbClr val="F0F0F0"/>
              </a:solidFill>
              <a:ln w="12700" cap="rnd" cmpd="sng">
                <a:solidFill>
                  <a:srgbClr val="F0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81" name="Freeform 233"/>
              <p:cNvSpPr>
                <a:spLocks/>
              </p:cNvSpPr>
              <p:nvPr/>
            </p:nvSpPr>
            <p:spPr bwMode="auto">
              <a:xfrm>
                <a:off x="1676" y="1617"/>
                <a:ext cx="146" cy="179"/>
              </a:xfrm>
              <a:custGeom>
                <a:avLst/>
                <a:gdLst/>
                <a:ahLst/>
                <a:cxnLst>
                  <a:cxn ang="0">
                    <a:pos x="0" y="138"/>
                  </a:cxn>
                  <a:cxn ang="0">
                    <a:pos x="104" y="178"/>
                  </a:cxn>
                  <a:cxn ang="0">
                    <a:pos x="158" y="42"/>
                  </a:cxn>
                  <a:cxn ang="0">
                    <a:pos x="49" y="0"/>
                  </a:cxn>
                  <a:cxn ang="0">
                    <a:pos x="0" y="138"/>
                  </a:cxn>
                </a:cxnLst>
                <a:rect l="0" t="0" r="r" b="b"/>
                <a:pathLst>
                  <a:path w="159" h="179">
                    <a:moveTo>
                      <a:pt x="0" y="138"/>
                    </a:moveTo>
                    <a:lnTo>
                      <a:pt x="104" y="178"/>
                    </a:lnTo>
                    <a:lnTo>
                      <a:pt x="158" y="42"/>
                    </a:lnTo>
                    <a:lnTo>
                      <a:pt x="49" y="0"/>
                    </a:lnTo>
                    <a:lnTo>
                      <a:pt x="0" y="138"/>
                    </a:lnTo>
                  </a:path>
                </a:pathLst>
              </a:custGeom>
              <a:solidFill>
                <a:srgbClr val="F0F0F0"/>
              </a:solidFill>
              <a:ln w="12700" cap="rnd" cmpd="sng">
                <a:solidFill>
                  <a:srgbClr val="F0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82" name="Freeform 234"/>
              <p:cNvSpPr>
                <a:spLocks/>
              </p:cNvSpPr>
              <p:nvPr/>
            </p:nvSpPr>
            <p:spPr bwMode="auto">
              <a:xfrm>
                <a:off x="1602" y="1617"/>
                <a:ext cx="200" cy="150"/>
              </a:xfrm>
              <a:custGeom>
                <a:avLst/>
                <a:gdLst/>
                <a:ahLst/>
                <a:cxnLst>
                  <a:cxn ang="0">
                    <a:pos x="126" y="11"/>
                  </a:cxn>
                  <a:cxn ang="0">
                    <a:pos x="137" y="18"/>
                  </a:cxn>
                  <a:cxn ang="0">
                    <a:pos x="150" y="23"/>
                  </a:cxn>
                  <a:cxn ang="0">
                    <a:pos x="163" y="32"/>
                  </a:cxn>
                  <a:cxn ang="0">
                    <a:pos x="175" y="39"/>
                  </a:cxn>
                  <a:cxn ang="0">
                    <a:pos x="184" y="46"/>
                  </a:cxn>
                  <a:cxn ang="0">
                    <a:pos x="193" y="56"/>
                  </a:cxn>
                  <a:cxn ang="0">
                    <a:pos x="201" y="64"/>
                  </a:cxn>
                  <a:cxn ang="0">
                    <a:pos x="207" y="73"/>
                  </a:cxn>
                  <a:cxn ang="0">
                    <a:pos x="212" y="81"/>
                  </a:cxn>
                  <a:cxn ang="0">
                    <a:pos x="214" y="90"/>
                  </a:cxn>
                  <a:cxn ang="0">
                    <a:pos x="216" y="101"/>
                  </a:cxn>
                  <a:cxn ang="0">
                    <a:pos x="215" y="108"/>
                  </a:cxn>
                  <a:cxn ang="0">
                    <a:pos x="214" y="115"/>
                  </a:cxn>
                  <a:cxn ang="0">
                    <a:pos x="210" y="122"/>
                  </a:cxn>
                  <a:cxn ang="0">
                    <a:pos x="205" y="129"/>
                  </a:cxn>
                  <a:cxn ang="0">
                    <a:pos x="199" y="136"/>
                  </a:cxn>
                  <a:cxn ang="0">
                    <a:pos x="191" y="138"/>
                  </a:cxn>
                  <a:cxn ang="0">
                    <a:pos x="183" y="143"/>
                  </a:cxn>
                  <a:cxn ang="0">
                    <a:pos x="173" y="145"/>
                  </a:cxn>
                  <a:cxn ang="0">
                    <a:pos x="163" y="148"/>
                  </a:cxn>
                  <a:cxn ang="0">
                    <a:pos x="151" y="149"/>
                  </a:cxn>
                  <a:cxn ang="0">
                    <a:pos x="139" y="148"/>
                  </a:cxn>
                  <a:cxn ang="0">
                    <a:pos x="126" y="147"/>
                  </a:cxn>
                  <a:cxn ang="0">
                    <a:pos x="113" y="144"/>
                  </a:cxn>
                  <a:cxn ang="0">
                    <a:pos x="100" y="140"/>
                  </a:cxn>
                  <a:cxn ang="0">
                    <a:pos x="88" y="136"/>
                  </a:cxn>
                  <a:cxn ang="0">
                    <a:pos x="74" y="130"/>
                  </a:cxn>
                  <a:cxn ang="0">
                    <a:pos x="64" y="124"/>
                  </a:cxn>
                  <a:cxn ang="0">
                    <a:pos x="52" y="118"/>
                  </a:cxn>
                  <a:cxn ang="0">
                    <a:pos x="40" y="109"/>
                  </a:cxn>
                  <a:cxn ang="0">
                    <a:pos x="32" y="102"/>
                  </a:cxn>
                  <a:cxn ang="0">
                    <a:pos x="24" y="92"/>
                  </a:cxn>
                  <a:cxn ang="0">
                    <a:pos x="15" y="84"/>
                  </a:cxn>
                  <a:cxn ang="0">
                    <a:pos x="8" y="74"/>
                  </a:cxn>
                  <a:cxn ang="0">
                    <a:pos x="6" y="66"/>
                  </a:cxn>
                  <a:cxn ang="0">
                    <a:pos x="0" y="57"/>
                  </a:cxn>
                  <a:cxn ang="0">
                    <a:pos x="0" y="49"/>
                  </a:cxn>
                  <a:cxn ang="0">
                    <a:pos x="0" y="40"/>
                  </a:cxn>
                  <a:cxn ang="0">
                    <a:pos x="0" y="33"/>
                  </a:cxn>
                  <a:cxn ang="0">
                    <a:pos x="3" y="25"/>
                  </a:cxn>
                  <a:cxn ang="0">
                    <a:pos x="8" y="19"/>
                  </a:cxn>
                  <a:cxn ang="0">
                    <a:pos x="15" y="13"/>
                  </a:cxn>
                  <a:cxn ang="0">
                    <a:pos x="23" y="9"/>
                  </a:cxn>
                  <a:cxn ang="0">
                    <a:pos x="30" y="4"/>
                  </a:cxn>
                  <a:cxn ang="0">
                    <a:pos x="40" y="2"/>
                  </a:cxn>
                  <a:cxn ang="0">
                    <a:pos x="50" y="0"/>
                  </a:cxn>
                  <a:cxn ang="0">
                    <a:pos x="64" y="0"/>
                  </a:cxn>
                  <a:cxn ang="0">
                    <a:pos x="75" y="0"/>
                  </a:cxn>
                  <a:cxn ang="0">
                    <a:pos x="88" y="2"/>
                  </a:cxn>
                  <a:cxn ang="0">
                    <a:pos x="102" y="4"/>
                  </a:cxn>
                  <a:cxn ang="0">
                    <a:pos x="114" y="9"/>
                  </a:cxn>
                  <a:cxn ang="0">
                    <a:pos x="126" y="13"/>
                  </a:cxn>
                  <a:cxn ang="0">
                    <a:pos x="126" y="11"/>
                  </a:cxn>
                </a:cxnLst>
                <a:rect l="0" t="0" r="r" b="b"/>
                <a:pathLst>
                  <a:path w="217" h="150">
                    <a:moveTo>
                      <a:pt x="126" y="11"/>
                    </a:moveTo>
                    <a:lnTo>
                      <a:pt x="137" y="18"/>
                    </a:lnTo>
                    <a:lnTo>
                      <a:pt x="150" y="23"/>
                    </a:lnTo>
                    <a:lnTo>
                      <a:pt x="163" y="32"/>
                    </a:lnTo>
                    <a:lnTo>
                      <a:pt x="175" y="39"/>
                    </a:lnTo>
                    <a:lnTo>
                      <a:pt x="184" y="46"/>
                    </a:lnTo>
                    <a:lnTo>
                      <a:pt x="193" y="56"/>
                    </a:lnTo>
                    <a:lnTo>
                      <a:pt x="201" y="64"/>
                    </a:lnTo>
                    <a:lnTo>
                      <a:pt x="207" y="73"/>
                    </a:lnTo>
                    <a:lnTo>
                      <a:pt x="212" y="81"/>
                    </a:lnTo>
                    <a:lnTo>
                      <a:pt x="214" y="90"/>
                    </a:lnTo>
                    <a:lnTo>
                      <a:pt x="216" y="101"/>
                    </a:lnTo>
                    <a:lnTo>
                      <a:pt x="215" y="108"/>
                    </a:lnTo>
                    <a:lnTo>
                      <a:pt x="214" y="115"/>
                    </a:lnTo>
                    <a:lnTo>
                      <a:pt x="210" y="122"/>
                    </a:lnTo>
                    <a:lnTo>
                      <a:pt x="205" y="129"/>
                    </a:lnTo>
                    <a:lnTo>
                      <a:pt x="199" y="136"/>
                    </a:lnTo>
                    <a:lnTo>
                      <a:pt x="191" y="138"/>
                    </a:lnTo>
                    <a:lnTo>
                      <a:pt x="183" y="143"/>
                    </a:lnTo>
                    <a:lnTo>
                      <a:pt x="173" y="145"/>
                    </a:lnTo>
                    <a:lnTo>
                      <a:pt x="163" y="148"/>
                    </a:lnTo>
                    <a:lnTo>
                      <a:pt x="151" y="149"/>
                    </a:lnTo>
                    <a:lnTo>
                      <a:pt x="139" y="148"/>
                    </a:lnTo>
                    <a:lnTo>
                      <a:pt x="126" y="147"/>
                    </a:lnTo>
                    <a:lnTo>
                      <a:pt x="113" y="144"/>
                    </a:lnTo>
                    <a:lnTo>
                      <a:pt x="100" y="140"/>
                    </a:lnTo>
                    <a:lnTo>
                      <a:pt x="88" y="136"/>
                    </a:lnTo>
                    <a:lnTo>
                      <a:pt x="74" y="130"/>
                    </a:lnTo>
                    <a:lnTo>
                      <a:pt x="64" y="124"/>
                    </a:lnTo>
                    <a:lnTo>
                      <a:pt x="52" y="118"/>
                    </a:lnTo>
                    <a:lnTo>
                      <a:pt x="40" y="109"/>
                    </a:lnTo>
                    <a:lnTo>
                      <a:pt x="32" y="102"/>
                    </a:lnTo>
                    <a:lnTo>
                      <a:pt x="24" y="92"/>
                    </a:lnTo>
                    <a:lnTo>
                      <a:pt x="15" y="84"/>
                    </a:lnTo>
                    <a:lnTo>
                      <a:pt x="8" y="74"/>
                    </a:lnTo>
                    <a:lnTo>
                      <a:pt x="6" y="66"/>
                    </a:lnTo>
                    <a:lnTo>
                      <a:pt x="0" y="57"/>
                    </a:lnTo>
                    <a:lnTo>
                      <a:pt x="0" y="49"/>
                    </a:lnTo>
                    <a:lnTo>
                      <a:pt x="0" y="40"/>
                    </a:lnTo>
                    <a:lnTo>
                      <a:pt x="0" y="33"/>
                    </a:lnTo>
                    <a:lnTo>
                      <a:pt x="3" y="25"/>
                    </a:lnTo>
                    <a:lnTo>
                      <a:pt x="8" y="19"/>
                    </a:lnTo>
                    <a:lnTo>
                      <a:pt x="15" y="13"/>
                    </a:lnTo>
                    <a:lnTo>
                      <a:pt x="23" y="9"/>
                    </a:lnTo>
                    <a:lnTo>
                      <a:pt x="30" y="4"/>
                    </a:lnTo>
                    <a:lnTo>
                      <a:pt x="40" y="2"/>
                    </a:lnTo>
                    <a:lnTo>
                      <a:pt x="50" y="0"/>
                    </a:lnTo>
                    <a:lnTo>
                      <a:pt x="64" y="0"/>
                    </a:lnTo>
                    <a:lnTo>
                      <a:pt x="75" y="0"/>
                    </a:lnTo>
                    <a:lnTo>
                      <a:pt x="88" y="2"/>
                    </a:lnTo>
                    <a:lnTo>
                      <a:pt x="102" y="4"/>
                    </a:lnTo>
                    <a:lnTo>
                      <a:pt x="114" y="9"/>
                    </a:lnTo>
                    <a:lnTo>
                      <a:pt x="126" y="13"/>
                    </a:lnTo>
                    <a:lnTo>
                      <a:pt x="126" y="11"/>
                    </a:lnTo>
                  </a:path>
                </a:pathLst>
              </a:custGeom>
              <a:solidFill>
                <a:srgbClr val="F0F0F0"/>
              </a:solidFill>
              <a:ln w="12700" cap="rnd" cmpd="sng">
                <a:solidFill>
                  <a:srgbClr val="F0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83" name="Freeform 235"/>
              <p:cNvSpPr>
                <a:spLocks/>
              </p:cNvSpPr>
              <p:nvPr/>
            </p:nvSpPr>
            <p:spPr bwMode="auto">
              <a:xfrm>
                <a:off x="1678" y="1628"/>
                <a:ext cx="141" cy="164"/>
              </a:xfrm>
              <a:custGeom>
                <a:avLst/>
                <a:gdLst/>
                <a:ahLst/>
                <a:cxnLst>
                  <a:cxn ang="0">
                    <a:pos x="0" y="122"/>
                  </a:cxn>
                  <a:cxn ang="0">
                    <a:pos x="105" y="163"/>
                  </a:cxn>
                  <a:cxn ang="0">
                    <a:pos x="152" y="41"/>
                  </a:cxn>
                  <a:cxn ang="0">
                    <a:pos x="44" y="0"/>
                  </a:cxn>
                  <a:cxn ang="0">
                    <a:pos x="0" y="122"/>
                  </a:cxn>
                </a:cxnLst>
                <a:rect l="0" t="0" r="r" b="b"/>
                <a:pathLst>
                  <a:path w="153" h="164">
                    <a:moveTo>
                      <a:pt x="0" y="122"/>
                    </a:moveTo>
                    <a:lnTo>
                      <a:pt x="105" y="163"/>
                    </a:lnTo>
                    <a:lnTo>
                      <a:pt x="152" y="41"/>
                    </a:lnTo>
                    <a:lnTo>
                      <a:pt x="44" y="0"/>
                    </a:lnTo>
                    <a:lnTo>
                      <a:pt x="0" y="122"/>
                    </a:lnTo>
                  </a:path>
                </a:pathLst>
              </a:custGeom>
              <a:solidFill>
                <a:srgbClr val="F0F0F0"/>
              </a:solidFill>
              <a:ln w="12700" cap="rnd" cmpd="sng">
                <a:solidFill>
                  <a:srgbClr val="F0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84" name="Freeform 236"/>
              <p:cNvSpPr>
                <a:spLocks/>
              </p:cNvSpPr>
              <p:nvPr/>
            </p:nvSpPr>
            <p:spPr bwMode="auto">
              <a:xfrm>
                <a:off x="1602" y="1627"/>
                <a:ext cx="198" cy="136"/>
              </a:xfrm>
              <a:custGeom>
                <a:avLst/>
                <a:gdLst/>
                <a:ahLst/>
                <a:cxnLst>
                  <a:cxn ang="0">
                    <a:pos x="122" y="13"/>
                  </a:cxn>
                  <a:cxn ang="0">
                    <a:pos x="135" y="19"/>
                  </a:cxn>
                  <a:cxn ang="0">
                    <a:pos x="146" y="24"/>
                  </a:cxn>
                  <a:cxn ang="0">
                    <a:pos x="159" y="32"/>
                  </a:cxn>
                  <a:cxn ang="0">
                    <a:pos x="169" y="39"/>
                  </a:cxn>
                  <a:cxn ang="0">
                    <a:pos x="180" y="47"/>
                  </a:cxn>
                  <a:cxn ang="0">
                    <a:pos x="190" y="55"/>
                  </a:cxn>
                  <a:cxn ang="0">
                    <a:pos x="197" y="63"/>
                  </a:cxn>
                  <a:cxn ang="0">
                    <a:pos x="204" y="71"/>
                  </a:cxn>
                  <a:cxn ang="0">
                    <a:pos x="209" y="80"/>
                  </a:cxn>
                  <a:cxn ang="0">
                    <a:pos x="213" y="87"/>
                  </a:cxn>
                  <a:cxn ang="0">
                    <a:pos x="214" y="96"/>
                  </a:cxn>
                  <a:cxn ang="0">
                    <a:pos x="214" y="103"/>
                  </a:cxn>
                  <a:cxn ang="0">
                    <a:pos x="214" y="110"/>
                  </a:cxn>
                  <a:cxn ang="0">
                    <a:pos x="210" y="116"/>
                  </a:cxn>
                  <a:cxn ang="0">
                    <a:pos x="205" y="120"/>
                  </a:cxn>
                  <a:cxn ang="0">
                    <a:pos x="199" y="126"/>
                  </a:cxn>
                  <a:cxn ang="0">
                    <a:pos x="192" y="129"/>
                  </a:cxn>
                  <a:cxn ang="0">
                    <a:pos x="184" y="133"/>
                  </a:cxn>
                  <a:cxn ang="0">
                    <a:pos x="175" y="135"/>
                  </a:cxn>
                  <a:cxn ang="0">
                    <a:pos x="164" y="135"/>
                  </a:cxn>
                  <a:cxn ang="0">
                    <a:pos x="152" y="135"/>
                  </a:cxn>
                  <a:cxn ang="0">
                    <a:pos x="141" y="135"/>
                  </a:cxn>
                  <a:cxn ang="0">
                    <a:pos x="128" y="133"/>
                  </a:cxn>
                  <a:cxn ang="0">
                    <a:pos x="116" y="130"/>
                  </a:cxn>
                  <a:cxn ang="0">
                    <a:pos x="103" y="127"/>
                  </a:cxn>
                  <a:cxn ang="0">
                    <a:pos x="91" y="122"/>
                  </a:cxn>
                  <a:cxn ang="0">
                    <a:pos x="77" y="116"/>
                  </a:cxn>
                  <a:cxn ang="0">
                    <a:pos x="66" y="111"/>
                  </a:cxn>
                  <a:cxn ang="0">
                    <a:pos x="55" y="103"/>
                  </a:cxn>
                  <a:cxn ang="0">
                    <a:pos x="44" y="97"/>
                  </a:cxn>
                  <a:cxn ang="0">
                    <a:pos x="34" y="88"/>
                  </a:cxn>
                  <a:cxn ang="0">
                    <a:pos x="25" y="81"/>
                  </a:cxn>
                  <a:cxn ang="0">
                    <a:pos x="17" y="73"/>
                  </a:cxn>
                  <a:cxn ang="0">
                    <a:pos x="11" y="64"/>
                  </a:cxn>
                  <a:cxn ang="0">
                    <a:pos x="6" y="56"/>
                  </a:cxn>
                  <a:cxn ang="0">
                    <a:pos x="3" y="48"/>
                  </a:cxn>
                  <a:cxn ang="0">
                    <a:pos x="0" y="40"/>
                  </a:cxn>
                  <a:cxn ang="0">
                    <a:pos x="0" y="33"/>
                  </a:cxn>
                  <a:cxn ang="0">
                    <a:pos x="0" y="27"/>
                  </a:cxn>
                  <a:cxn ang="0">
                    <a:pos x="3" y="21"/>
                  </a:cxn>
                  <a:cxn ang="0">
                    <a:pos x="7" y="15"/>
                  </a:cxn>
                  <a:cxn ang="0">
                    <a:pos x="14" y="10"/>
                  </a:cxn>
                  <a:cxn ang="0">
                    <a:pos x="20" y="6"/>
                  </a:cxn>
                  <a:cxn ang="0">
                    <a:pos x="29" y="4"/>
                  </a:cxn>
                  <a:cxn ang="0">
                    <a:pos x="38" y="0"/>
                  </a:cxn>
                  <a:cxn ang="0">
                    <a:pos x="49" y="0"/>
                  </a:cxn>
                  <a:cxn ang="0">
                    <a:pos x="59" y="0"/>
                  </a:cxn>
                  <a:cxn ang="0">
                    <a:pos x="72" y="0"/>
                  </a:cxn>
                  <a:cxn ang="0">
                    <a:pos x="84" y="3"/>
                  </a:cxn>
                  <a:cxn ang="0">
                    <a:pos x="97" y="6"/>
                  </a:cxn>
                  <a:cxn ang="0">
                    <a:pos x="111" y="10"/>
                  </a:cxn>
                  <a:cxn ang="0">
                    <a:pos x="122" y="15"/>
                  </a:cxn>
                  <a:cxn ang="0">
                    <a:pos x="122" y="13"/>
                  </a:cxn>
                </a:cxnLst>
                <a:rect l="0" t="0" r="r" b="b"/>
                <a:pathLst>
                  <a:path w="215" h="136">
                    <a:moveTo>
                      <a:pt x="122" y="13"/>
                    </a:moveTo>
                    <a:lnTo>
                      <a:pt x="135" y="19"/>
                    </a:lnTo>
                    <a:lnTo>
                      <a:pt x="146" y="24"/>
                    </a:lnTo>
                    <a:lnTo>
                      <a:pt x="159" y="32"/>
                    </a:lnTo>
                    <a:lnTo>
                      <a:pt x="169" y="39"/>
                    </a:lnTo>
                    <a:lnTo>
                      <a:pt x="180" y="47"/>
                    </a:lnTo>
                    <a:lnTo>
                      <a:pt x="190" y="55"/>
                    </a:lnTo>
                    <a:lnTo>
                      <a:pt x="197" y="63"/>
                    </a:lnTo>
                    <a:lnTo>
                      <a:pt x="204" y="71"/>
                    </a:lnTo>
                    <a:lnTo>
                      <a:pt x="209" y="80"/>
                    </a:lnTo>
                    <a:lnTo>
                      <a:pt x="213" y="87"/>
                    </a:lnTo>
                    <a:lnTo>
                      <a:pt x="214" y="96"/>
                    </a:lnTo>
                    <a:lnTo>
                      <a:pt x="214" y="103"/>
                    </a:lnTo>
                    <a:lnTo>
                      <a:pt x="214" y="110"/>
                    </a:lnTo>
                    <a:lnTo>
                      <a:pt x="210" y="116"/>
                    </a:lnTo>
                    <a:lnTo>
                      <a:pt x="205" y="120"/>
                    </a:lnTo>
                    <a:lnTo>
                      <a:pt x="199" y="126"/>
                    </a:lnTo>
                    <a:lnTo>
                      <a:pt x="192" y="129"/>
                    </a:lnTo>
                    <a:lnTo>
                      <a:pt x="184" y="133"/>
                    </a:lnTo>
                    <a:lnTo>
                      <a:pt x="175" y="135"/>
                    </a:lnTo>
                    <a:lnTo>
                      <a:pt x="164" y="135"/>
                    </a:lnTo>
                    <a:lnTo>
                      <a:pt x="152" y="135"/>
                    </a:lnTo>
                    <a:lnTo>
                      <a:pt x="141" y="135"/>
                    </a:lnTo>
                    <a:lnTo>
                      <a:pt x="128" y="133"/>
                    </a:lnTo>
                    <a:lnTo>
                      <a:pt x="116" y="130"/>
                    </a:lnTo>
                    <a:lnTo>
                      <a:pt x="103" y="127"/>
                    </a:lnTo>
                    <a:lnTo>
                      <a:pt x="91" y="122"/>
                    </a:lnTo>
                    <a:lnTo>
                      <a:pt x="77" y="116"/>
                    </a:lnTo>
                    <a:lnTo>
                      <a:pt x="66" y="111"/>
                    </a:lnTo>
                    <a:lnTo>
                      <a:pt x="55" y="103"/>
                    </a:lnTo>
                    <a:lnTo>
                      <a:pt x="44" y="97"/>
                    </a:lnTo>
                    <a:lnTo>
                      <a:pt x="34" y="88"/>
                    </a:lnTo>
                    <a:lnTo>
                      <a:pt x="25" y="81"/>
                    </a:lnTo>
                    <a:lnTo>
                      <a:pt x="17" y="73"/>
                    </a:lnTo>
                    <a:lnTo>
                      <a:pt x="11" y="64"/>
                    </a:lnTo>
                    <a:lnTo>
                      <a:pt x="6" y="56"/>
                    </a:lnTo>
                    <a:lnTo>
                      <a:pt x="3" y="48"/>
                    </a:lnTo>
                    <a:lnTo>
                      <a:pt x="0" y="40"/>
                    </a:lnTo>
                    <a:lnTo>
                      <a:pt x="0" y="33"/>
                    </a:lnTo>
                    <a:lnTo>
                      <a:pt x="0" y="27"/>
                    </a:lnTo>
                    <a:lnTo>
                      <a:pt x="3" y="21"/>
                    </a:lnTo>
                    <a:lnTo>
                      <a:pt x="7" y="15"/>
                    </a:lnTo>
                    <a:lnTo>
                      <a:pt x="14" y="10"/>
                    </a:lnTo>
                    <a:lnTo>
                      <a:pt x="20" y="6"/>
                    </a:lnTo>
                    <a:lnTo>
                      <a:pt x="29" y="4"/>
                    </a:lnTo>
                    <a:lnTo>
                      <a:pt x="38" y="0"/>
                    </a:lnTo>
                    <a:lnTo>
                      <a:pt x="49" y="0"/>
                    </a:lnTo>
                    <a:lnTo>
                      <a:pt x="59" y="0"/>
                    </a:lnTo>
                    <a:lnTo>
                      <a:pt x="72" y="0"/>
                    </a:lnTo>
                    <a:lnTo>
                      <a:pt x="84" y="3"/>
                    </a:lnTo>
                    <a:lnTo>
                      <a:pt x="97" y="6"/>
                    </a:lnTo>
                    <a:lnTo>
                      <a:pt x="111" y="10"/>
                    </a:lnTo>
                    <a:lnTo>
                      <a:pt x="122" y="15"/>
                    </a:lnTo>
                    <a:lnTo>
                      <a:pt x="122" y="13"/>
                    </a:lnTo>
                  </a:path>
                </a:pathLst>
              </a:custGeom>
              <a:solidFill>
                <a:srgbClr val="FFFFFF"/>
              </a:solidFill>
              <a:ln w="12700" cap="rnd"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85" name="Freeform 237"/>
              <p:cNvSpPr>
                <a:spLocks/>
              </p:cNvSpPr>
              <p:nvPr/>
            </p:nvSpPr>
            <p:spPr bwMode="auto">
              <a:xfrm>
                <a:off x="1680" y="1640"/>
                <a:ext cx="134" cy="146"/>
              </a:xfrm>
              <a:custGeom>
                <a:avLst/>
                <a:gdLst/>
                <a:ahLst/>
                <a:cxnLst>
                  <a:cxn ang="0">
                    <a:pos x="0" y="106"/>
                  </a:cxn>
                  <a:cxn ang="0">
                    <a:pos x="104" y="145"/>
                  </a:cxn>
                  <a:cxn ang="0">
                    <a:pos x="144" y="41"/>
                  </a:cxn>
                  <a:cxn ang="0">
                    <a:pos x="35" y="0"/>
                  </a:cxn>
                  <a:cxn ang="0">
                    <a:pos x="0" y="106"/>
                  </a:cxn>
                </a:cxnLst>
                <a:rect l="0" t="0" r="r" b="b"/>
                <a:pathLst>
                  <a:path w="145" h="146">
                    <a:moveTo>
                      <a:pt x="0" y="106"/>
                    </a:moveTo>
                    <a:lnTo>
                      <a:pt x="104" y="145"/>
                    </a:lnTo>
                    <a:lnTo>
                      <a:pt x="144" y="41"/>
                    </a:lnTo>
                    <a:lnTo>
                      <a:pt x="35" y="0"/>
                    </a:lnTo>
                    <a:lnTo>
                      <a:pt x="0" y="106"/>
                    </a:lnTo>
                  </a:path>
                </a:pathLst>
              </a:custGeom>
              <a:solidFill>
                <a:srgbClr val="FFFFFF"/>
              </a:solidFill>
              <a:ln w="12700" cap="rnd"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86" name="Freeform 238"/>
              <p:cNvSpPr>
                <a:spLocks/>
              </p:cNvSpPr>
              <p:nvPr/>
            </p:nvSpPr>
            <p:spPr bwMode="auto">
              <a:xfrm>
                <a:off x="1699" y="1318"/>
                <a:ext cx="310" cy="639"/>
              </a:xfrm>
              <a:custGeom>
                <a:avLst/>
                <a:gdLst/>
                <a:ahLst/>
                <a:cxnLst>
                  <a:cxn ang="0">
                    <a:pos x="288" y="2"/>
                  </a:cxn>
                  <a:cxn ang="0">
                    <a:pos x="301" y="11"/>
                  </a:cxn>
                  <a:cxn ang="0">
                    <a:pos x="312" y="23"/>
                  </a:cxn>
                  <a:cxn ang="0">
                    <a:pos x="322" y="40"/>
                  </a:cxn>
                  <a:cxn ang="0">
                    <a:pos x="329" y="59"/>
                  </a:cxn>
                  <a:cxn ang="0">
                    <a:pos x="333" y="84"/>
                  </a:cxn>
                  <a:cxn ang="0">
                    <a:pos x="335" y="113"/>
                  </a:cxn>
                  <a:cxn ang="0">
                    <a:pos x="335" y="145"/>
                  </a:cxn>
                  <a:cxn ang="0">
                    <a:pos x="332" y="178"/>
                  </a:cxn>
                  <a:cxn ang="0">
                    <a:pos x="326" y="212"/>
                  </a:cxn>
                  <a:cxn ang="0">
                    <a:pos x="317" y="250"/>
                  </a:cxn>
                  <a:cxn ang="0">
                    <a:pos x="309" y="289"/>
                  </a:cxn>
                  <a:cxn ang="0">
                    <a:pos x="298" y="327"/>
                  </a:cxn>
                  <a:cxn ang="0">
                    <a:pos x="284" y="366"/>
                  </a:cxn>
                  <a:cxn ang="0">
                    <a:pos x="266" y="404"/>
                  </a:cxn>
                  <a:cxn ang="0">
                    <a:pos x="249" y="441"/>
                  </a:cxn>
                  <a:cxn ang="0">
                    <a:pos x="231" y="475"/>
                  </a:cxn>
                  <a:cxn ang="0">
                    <a:pos x="212" y="507"/>
                  </a:cxn>
                  <a:cxn ang="0">
                    <a:pos x="192" y="538"/>
                  </a:cxn>
                  <a:cxn ang="0">
                    <a:pos x="172" y="563"/>
                  </a:cxn>
                  <a:cxn ang="0">
                    <a:pos x="151" y="587"/>
                  </a:cxn>
                  <a:cxn ang="0">
                    <a:pos x="132" y="605"/>
                  </a:cxn>
                  <a:cxn ang="0">
                    <a:pos x="111" y="621"/>
                  </a:cxn>
                  <a:cxn ang="0">
                    <a:pos x="93" y="630"/>
                  </a:cxn>
                  <a:cxn ang="0">
                    <a:pos x="75" y="638"/>
                  </a:cxn>
                  <a:cxn ang="0">
                    <a:pos x="58" y="637"/>
                  </a:cxn>
                  <a:cxn ang="0">
                    <a:pos x="46" y="633"/>
                  </a:cxn>
                  <a:cxn ang="0">
                    <a:pos x="30" y="626"/>
                  </a:cxn>
                  <a:cxn ang="0">
                    <a:pos x="21" y="614"/>
                  </a:cxn>
                  <a:cxn ang="0">
                    <a:pos x="12" y="596"/>
                  </a:cxn>
                  <a:cxn ang="0">
                    <a:pos x="5" y="576"/>
                  </a:cxn>
                  <a:cxn ang="0">
                    <a:pos x="0" y="549"/>
                  </a:cxn>
                  <a:cxn ang="0">
                    <a:pos x="0" y="523"/>
                  </a:cxn>
                  <a:cxn ang="0">
                    <a:pos x="0" y="491"/>
                  </a:cxn>
                  <a:cxn ang="0">
                    <a:pos x="3" y="457"/>
                  </a:cxn>
                  <a:cxn ang="0">
                    <a:pos x="9" y="421"/>
                  </a:cxn>
                  <a:cxn ang="0">
                    <a:pos x="17" y="384"/>
                  </a:cxn>
                  <a:cxn ang="0">
                    <a:pos x="26" y="347"/>
                  </a:cxn>
                  <a:cxn ang="0">
                    <a:pos x="39" y="308"/>
                  </a:cxn>
                  <a:cxn ang="0">
                    <a:pos x="54" y="269"/>
                  </a:cxn>
                  <a:cxn ang="0">
                    <a:pos x="70" y="230"/>
                  </a:cxn>
                  <a:cxn ang="0">
                    <a:pos x="85" y="195"/>
                  </a:cxn>
                  <a:cxn ang="0">
                    <a:pos x="105" y="161"/>
                  </a:cxn>
                  <a:cxn ang="0">
                    <a:pos x="124" y="126"/>
                  </a:cxn>
                  <a:cxn ang="0">
                    <a:pos x="144" y="99"/>
                  </a:cxn>
                  <a:cxn ang="0">
                    <a:pos x="164" y="72"/>
                  </a:cxn>
                  <a:cxn ang="0">
                    <a:pos x="184" y="50"/>
                  </a:cxn>
                  <a:cxn ang="0">
                    <a:pos x="205" y="30"/>
                  </a:cxn>
                  <a:cxn ang="0">
                    <a:pos x="222" y="17"/>
                  </a:cxn>
                  <a:cxn ang="0">
                    <a:pos x="243" y="6"/>
                  </a:cxn>
                  <a:cxn ang="0">
                    <a:pos x="261" y="0"/>
                  </a:cxn>
                  <a:cxn ang="0">
                    <a:pos x="277" y="0"/>
                  </a:cxn>
                  <a:cxn ang="0">
                    <a:pos x="287" y="5"/>
                  </a:cxn>
                  <a:cxn ang="0">
                    <a:pos x="288" y="2"/>
                  </a:cxn>
                </a:cxnLst>
                <a:rect l="0" t="0" r="r" b="b"/>
                <a:pathLst>
                  <a:path w="336" h="639">
                    <a:moveTo>
                      <a:pt x="288" y="2"/>
                    </a:moveTo>
                    <a:lnTo>
                      <a:pt x="301" y="11"/>
                    </a:lnTo>
                    <a:lnTo>
                      <a:pt x="312" y="23"/>
                    </a:lnTo>
                    <a:lnTo>
                      <a:pt x="322" y="40"/>
                    </a:lnTo>
                    <a:lnTo>
                      <a:pt x="329" y="59"/>
                    </a:lnTo>
                    <a:lnTo>
                      <a:pt x="333" y="84"/>
                    </a:lnTo>
                    <a:lnTo>
                      <a:pt x="335" y="113"/>
                    </a:lnTo>
                    <a:lnTo>
                      <a:pt x="335" y="145"/>
                    </a:lnTo>
                    <a:lnTo>
                      <a:pt x="332" y="178"/>
                    </a:lnTo>
                    <a:lnTo>
                      <a:pt x="326" y="212"/>
                    </a:lnTo>
                    <a:lnTo>
                      <a:pt x="317" y="250"/>
                    </a:lnTo>
                    <a:lnTo>
                      <a:pt x="309" y="289"/>
                    </a:lnTo>
                    <a:lnTo>
                      <a:pt x="298" y="327"/>
                    </a:lnTo>
                    <a:lnTo>
                      <a:pt x="284" y="366"/>
                    </a:lnTo>
                    <a:lnTo>
                      <a:pt x="266" y="404"/>
                    </a:lnTo>
                    <a:lnTo>
                      <a:pt x="249" y="441"/>
                    </a:lnTo>
                    <a:lnTo>
                      <a:pt x="231" y="475"/>
                    </a:lnTo>
                    <a:lnTo>
                      <a:pt x="212" y="507"/>
                    </a:lnTo>
                    <a:lnTo>
                      <a:pt x="192" y="538"/>
                    </a:lnTo>
                    <a:lnTo>
                      <a:pt x="172" y="563"/>
                    </a:lnTo>
                    <a:lnTo>
                      <a:pt x="151" y="587"/>
                    </a:lnTo>
                    <a:lnTo>
                      <a:pt x="132" y="605"/>
                    </a:lnTo>
                    <a:lnTo>
                      <a:pt x="111" y="621"/>
                    </a:lnTo>
                    <a:lnTo>
                      <a:pt x="93" y="630"/>
                    </a:lnTo>
                    <a:lnTo>
                      <a:pt x="75" y="638"/>
                    </a:lnTo>
                    <a:lnTo>
                      <a:pt x="58" y="637"/>
                    </a:lnTo>
                    <a:lnTo>
                      <a:pt x="46" y="633"/>
                    </a:lnTo>
                    <a:lnTo>
                      <a:pt x="30" y="626"/>
                    </a:lnTo>
                    <a:lnTo>
                      <a:pt x="21" y="614"/>
                    </a:lnTo>
                    <a:lnTo>
                      <a:pt x="12" y="596"/>
                    </a:lnTo>
                    <a:lnTo>
                      <a:pt x="5" y="576"/>
                    </a:lnTo>
                    <a:lnTo>
                      <a:pt x="0" y="549"/>
                    </a:lnTo>
                    <a:lnTo>
                      <a:pt x="0" y="523"/>
                    </a:lnTo>
                    <a:lnTo>
                      <a:pt x="0" y="491"/>
                    </a:lnTo>
                    <a:lnTo>
                      <a:pt x="3" y="457"/>
                    </a:lnTo>
                    <a:lnTo>
                      <a:pt x="9" y="421"/>
                    </a:lnTo>
                    <a:lnTo>
                      <a:pt x="17" y="384"/>
                    </a:lnTo>
                    <a:lnTo>
                      <a:pt x="26" y="347"/>
                    </a:lnTo>
                    <a:lnTo>
                      <a:pt x="39" y="308"/>
                    </a:lnTo>
                    <a:lnTo>
                      <a:pt x="54" y="269"/>
                    </a:lnTo>
                    <a:lnTo>
                      <a:pt x="70" y="230"/>
                    </a:lnTo>
                    <a:lnTo>
                      <a:pt x="85" y="195"/>
                    </a:lnTo>
                    <a:lnTo>
                      <a:pt x="105" y="161"/>
                    </a:lnTo>
                    <a:lnTo>
                      <a:pt x="124" y="126"/>
                    </a:lnTo>
                    <a:lnTo>
                      <a:pt x="144" y="99"/>
                    </a:lnTo>
                    <a:lnTo>
                      <a:pt x="164" y="72"/>
                    </a:lnTo>
                    <a:lnTo>
                      <a:pt x="184" y="50"/>
                    </a:lnTo>
                    <a:lnTo>
                      <a:pt x="205" y="30"/>
                    </a:lnTo>
                    <a:lnTo>
                      <a:pt x="222" y="17"/>
                    </a:lnTo>
                    <a:lnTo>
                      <a:pt x="243" y="6"/>
                    </a:lnTo>
                    <a:lnTo>
                      <a:pt x="261" y="0"/>
                    </a:lnTo>
                    <a:lnTo>
                      <a:pt x="277" y="0"/>
                    </a:lnTo>
                    <a:lnTo>
                      <a:pt x="287" y="5"/>
                    </a:lnTo>
                    <a:lnTo>
                      <a:pt x="288" y="2"/>
                    </a:lnTo>
                  </a:path>
                </a:pathLst>
              </a:custGeom>
              <a:solidFill>
                <a:srgbClr val="0050B0"/>
              </a:solidFill>
              <a:ln w="12700" cap="rnd" cmpd="sng">
                <a:solidFill>
                  <a:srgbClr val="005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87" name="Freeform 239"/>
              <p:cNvSpPr>
                <a:spLocks/>
              </p:cNvSpPr>
              <p:nvPr/>
            </p:nvSpPr>
            <p:spPr bwMode="auto">
              <a:xfrm>
                <a:off x="1698" y="1333"/>
                <a:ext cx="301" cy="614"/>
              </a:xfrm>
              <a:custGeom>
                <a:avLst/>
                <a:gdLst/>
                <a:ahLst/>
                <a:cxnLst>
                  <a:cxn ang="0">
                    <a:pos x="280" y="2"/>
                  </a:cxn>
                  <a:cxn ang="0">
                    <a:pos x="292" y="10"/>
                  </a:cxn>
                  <a:cxn ang="0">
                    <a:pos x="302" y="21"/>
                  </a:cxn>
                  <a:cxn ang="0">
                    <a:pos x="312" y="40"/>
                  </a:cxn>
                  <a:cxn ang="0">
                    <a:pos x="318" y="58"/>
                  </a:cxn>
                  <a:cxn ang="0">
                    <a:pos x="323" y="81"/>
                  </a:cxn>
                  <a:cxn ang="0">
                    <a:pos x="325" y="109"/>
                  </a:cxn>
                  <a:cxn ang="0">
                    <a:pos x="325" y="139"/>
                  </a:cxn>
                  <a:cxn ang="0">
                    <a:pos x="321" y="171"/>
                  </a:cxn>
                  <a:cxn ang="0">
                    <a:pos x="317" y="205"/>
                  </a:cxn>
                  <a:cxn ang="0">
                    <a:pos x="309" y="241"/>
                  </a:cxn>
                  <a:cxn ang="0">
                    <a:pos x="299" y="278"/>
                  </a:cxn>
                  <a:cxn ang="0">
                    <a:pos x="289" y="315"/>
                  </a:cxn>
                  <a:cxn ang="0">
                    <a:pos x="275" y="352"/>
                  </a:cxn>
                  <a:cxn ang="0">
                    <a:pos x="259" y="389"/>
                  </a:cxn>
                  <a:cxn ang="0">
                    <a:pos x="242" y="423"/>
                  </a:cxn>
                  <a:cxn ang="0">
                    <a:pos x="225" y="458"/>
                  </a:cxn>
                  <a:cxn ang="0">
                    <a:pos x="206" y="488"/>
                  </a:cxn>
                  <a:cxn ang="0">
                    <a:pos x="188" y="516"/>
                  </a:cxn>
                  <a:cxn ang="0">
                    <a:pos x="167" y="543"/>
                  </a:cxn>
                  <a:cxn ang="0">
                    <a:pos x="147" y="564"/>
                  </a:cxn>
                  <a:cxn ang="0">
                    <a:pos x="129" y="583"/>
                  </a:cxn>
                  <a:cxn ang="0">
                    <a:pos x="110" y="597"/>
                  </a:cxn>
                  <a:cxn ang="0">
                    <a:pos x="92" y="606"/>
                  </a:cxn>
                  <a:cxn ang="0">
                    <a:pos x="74" y="613"/>
                  </a:cxn>
                  <a:cxn ang="0">
                    <a:pos x="59" y="613"/>
                  </a:cxn>
                  <a:cxn ang="0">
                    <a:pos x="45" y="608"/>
                  </a:cxn>
                  <a:cxn ang="0">
                    <a:pos x="31" y="603"/>
                  </a:cxn>
                  <a:cxn ang="0">
                    <a:pos x="22" y="590"/>
                  </a:cxn>
                  <a:cxn ang="0">
                    <a:pos x="13" y="574"/>
                  </a:cxn>
                  <a:cxn ang="0">
                    <a:pos x="6" y="554"/>
                  </a:cxn>
                  <a:cxn ang="0">
                    <a:pos x="3" y="528"/>
                  </a:cxn>
                  <a:cxn ang="0">
                    <a:pos x="0" y="503"/>
                  </a:cxn>
                  <a:cxn ang="0">
                    <a:pos x="2" y="472"/>
                  </a:cxn>
                  <a:cxn ang="0">
                    <a:pos x="4" y="439"/>
                  </a:cxn>
                  <a:cxn ang="0">
                    <a:pos x="10" y="405"/>
                  </a:cxn>
                  <a:cxn ang="0">
                    <a:pos x="18" y="369"/>
                  </a:cxn>
                  <a:cxn ang="0">
                    <a:pos x="27" y="333"/>
                  </a:cxn>
                  <a:cxn ang="0">
                    <a:pos x="39" y="295"/>
                  </a:cxn>
                  <a:cxn ang="0">
                    <a:pos x="54" y="259"/>
                  </a:cxn>
                  <a:cxn ang="0">
                    <a:pos x="68" y="222"/>
                  </a:cxn>
                  <a:cxn ang="0">
                    <a:pos x="83" y="187"/>
                  </a:cxn>
                  <a:cxn ang="0">
                    <a:pos x="103" y="154"/>
                  </a:cxn>
                  <a:cxn ang="0">
                    <a:pos x="121" y="121"/>
                  </a:cxn>
                  <a:cxn ang="0">
                    <a:pos x="141" y="94"/>
                  </a:cxn>
                  <a:cxn ang="0">
                    <a:pos x="159" y="69"/>
                  </a:cxn>
                  <a:cxn ang="0">
                    <a:pos x="179" y="48"/>
                  </a:cxn>
                  <a:cxn ang="0">
                    <a:pos x="199" y="29"/>
                  </a:cxn>
                  <a:cxn ang="0">
                    <a:pos x="217" y="15"/>
                  </a:cxn>
                  <a:cxn ang="0">
                    <a:pos x="235" y="6"/>
                  </a:cxn>
                  <a:cxn ang="0">
                    <a:pos x="253" y="0"/>
                  </a:cxn>
                  <a:cxn ang="0">
                    <a:pos x="269" y="0"/>
                  </a:cxn>
                  <a:cxn ang="0">
                    <a:pos x="278" y="4"/>
                  </a:cxn>
                  <a:cxn ang="0">
                    <a:pos x="280" y="2"/>
                  </a:cxn>
                </a:cxnLst>
                <a:rect l="0" t="0" r="r" b="b"/>
                <a:pathLst>
                  <a:path w="326" h="614">
                    <a:moveTo>
                      <a:pt x="280" y="2"/>
                    </a:moveTo>
                    <a:lnTo>
                      <a:pt x="292" y="10"/>
                    </a:lnTo>
                    <a:lnTo>
                      <a:pt x="302" y="21"/>
                    </a:lnTo>
                    <a:lnTo>
                      <a:pt x="312" y="40"/>
                    </a:lnTo>
                    <a:lnTo>
                      <a:pt x="318" y="58"/>
                    </a:lnTo>
                    <a:lnTo>
                      <a:pt x="323" y="81"/>
                    </a:lnTo>
                    <a:lnTo>
                      <a:pt x="325" y="109"/>
                    </a:lnTo>
                    <a:lnTo>
                      <a:pt x="325" y="139"/>
                    </a:lnTo>
                    <a:lnTo>
                      <a:pt x="321" y="171"/>
                    </a:lnTo>
                    <a:lnTo>
                      <a:pt x="317" y="205"/>
                    </a:lnTo>
                    <a:lnTo>
                      <a:pt x="309" y="241"/>
                    </a:lnTo>
                    <a:lnTo>
                      <a:pt x="299" y="278"/>
                    </a:lnTo>
                    <a:lnTo>
                      <a:pt x="289" y="315"/>
                    </a:lnTo>
                    <a:lnTo>
                      <a:pt x="275" y="352"/>
                    </a:lnTo>
                    <a:lnTo>
                      <a:pt x="259" y="389"/>
                    </a:lnTo>
                    <a:lnTo>
                      <a:pt x="242" y="423"/>
                    </a:lnTo>
                    <a:lnTo>
                      <a:pt x="225" y="458"/>
                    </a:lnTo>
                    <a:lnTo>
                      <a:pt x="206" y="488"/>
                    </a:lnTo>
                    <a:lnTo>
                      <a:pt x="188" y="516"/>
                    </a:lnTo>
                    <a:lnTo>
                      <a:pt x="167" y="543"/>
                    </a:lnTo>
                    <a:lnTo>
                      <a:pt x="147" y="564"/>
                    </a:lnTo>
                    <a:lnTo>
                      <a:pt x="129" y="583"/>
                    </a:lnTo>
                    <a:lnTo>
                      <a:pt x="110" y="597"/>
                    </a:lnTo>
                    <a:lnTo>
                      <a:pt x="92" y="606"/>
                    </a:lnTo>
                    <a:lnTo>
                      <a:pt x="74" y="613"/>
                    </a:lnTo>
                    <a:lnTo>
                      <a:pt x="59" y="613"/>
                    </a:lnTo>
                    <a:lnTo>
                      <a:pt x="45" y="608"/>
                    </a:lnTo>
                    <a:lnTo>
                      <a:pt x="31" y="603"/>
                    </a:lnTo>
                    <a:lnTo>
                      <a:pt x="22" y="590"/>
                    </a:lnTo>
                    <a:lnTo>
                      <a:pt x="13" y="574"/>
                    </a:lnTo>
                    <a:lnTo>
                      <a:pt x="6" y="554"/>
                    </a:lnTo>
                    <a:lnTo>
                      <a:pt x="3" y="528"/>
                    </a:lnTo>
                    <a:lnTo>
                      <a:pt x="0" y="503"/>
                    </a:lnTo>
                    <a:lnTo>
                      <a:pt x="2" y="472"/>
                    </a:lnTo>
                    <a:lnTo>
                      <a:pt x="4" y="439"/>
                    </a:lnTo>
                    <a:lnTo>
                      <a:pt x="10" y="405"/>
                    </a:lnTo>
                    <a:lnTo>
                      <a:pt x="18" y="369"/>
                    </a:lnTo>
                    <a:lnTo>
                      <a:pt x="27" y="333"/>
                    </a:lnTo>
                    <a:lnTo>
                      <a:pt x="39" y="295"/>
                    </a:lnTo>
                    <a:lnTo>
                      <a:pt x="54" y="259"/>
                    </a:lnTo>
                    <a:lnTo>
                      <a:pt x="68" y="222"/>
                    </a:lnTo>
                    <a:lnTo>
                      <a:pt x="83" y="187"/>
                    </a:lnTo>
                    <a:lnTo>
                      <a:pt x="103" y="154"/>
                    </a:lnTo>
                    <a:lnTo>
                      <a:pt x="121" y="121"/>
                    </a:lnTo>
                    <a:lnTo>
                      <a:pt x="141" y="94"/>
                    </a:lnTo>
                    <a:lnTo>
                      <a:pt x="159" y="69"/>
                    </a:lnTo>
                    <a:lnTo>
                      <a:pt x="179" y="48"/>
                    </a:lnTo>
                    <a:lnTo>
                      <a:pt x="199" y="29"/>
                    </a:lnTo>
                    <a:lnTo>
                      <a:pt x="217" y="15"/>
                    </a:lnTo>
                    <a:lnTo>
                      <a:pt x="235" y="6"/>
                    </a:lnTo>
                    <a:lnTo>
                      <a:pt x="253" y="0"/>
                    </a:lnTo>
                    <a:lnTo>
                      <a:pt x="269" y="0"/>
                    </a:lnTo>
                    <a:lnTo>
                      <a:pt x="278" y="4"/>
                    </a:lnTo>
                    <a:lnTo>
                      <a:pt x="280" y="2"/>
                    </a:lnTo>
                  </a:path>
                </a:pathLst>
              </a:custGeom>
              <a:solidFill>
                <a:srgbClr val="1060B0"/>
              </a:solidFill>
              <a:ln w="12700" cap="rnd" cmpd="sng">
                <a:solidFill>
                  <a:srgbClr val="106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88" name="Freeform 240"/>
              <p:cNvSpPr>
                <a:spLocks/>
              </p:cNvSpPr>
              <p:nvPr/>
            </p:nvSpPr>
            <p:spPr bwMode="auto">
              <a:xfrm>
                <a:off x="1700" y="1348"/>
                <a:ext cx="290" cy="590"/>
              </a:xfrm>
              <a:custGeom>
                <a:avLst/>
                <a:gdLst/>
                <a:ahLst/>
                <a:cxnLst>
                  <a:cxn ang="0">
                    <a:pos x="269" y="1"/>
                  </a:cxn>
                  <a:cxn ang="0">
                    <a:pos x="281" y="10"/>
                  </a:cxn>
                  <a:cxn ang="0">
                    <a:pos x="291" y="20"/>
                  </a:cxn>
                  <a:cxn ang="0">
                    <a:pos x="300" y="37"/>
                  </a:cxn>
                  <a:cxn ang="0">
                    <a:pos x="306" y="55"/>
                  </a:cxn>
                  <a:cxn ang="0">
                    <a:pos x="310" y="78"/>
                  </a:cxn>
                  <a:cxn ang="0">
                    <a:pos x="313" y="104"/>
                  </a:cxn>
                  <a:cxn ang="0">
                    <a:pos x="312" y="134"/>
                  </a:cxn>
                  <a:cxn ang="0">
                    <a:pos x="308" y="165"/>
                  </a:cxn>
                  <a:cxn ang="0">
                    <a:pos x="305" y="196"/>
                  </a:cxn>
                  <a:cxn ang="0">
                    <a:pos x="297" y="231"/>
                  </a:cxn>
                  <a:cxn ang="0">
                    <a:pos x="288" y="268"/>
                  </a:cxn>
                  <a:cxn ang="0">
                    <a:pos x="278" y="303"/>
                  </a:cxn>
                  <a:cxn ang="0">
                    <a:pos x="264" y="338"/>
                  </a:cxn>
                  <a:cxn ang="0">
                    <a:pos x="249" y="374"/>
                  </a:cxn>
                  <a:cxn ang="0">
                    <a:pos x="233" y="407"/>
                  </a:cxn>
                  <a:cxn ang="0">
                    <a:pos x="215" y="440"/>
                  </a:cxn>
                  <a:cxn ang="0">
                    <a:pos x="198" y="469"/>
                  </a:cxn>
                  <a:cxn ang="0">
                    <a:pos x="180" y="496"/>
                  </a:cxn>
                  <a:cxn ang="0">
                    <a:pos x="160" y="521"/>
                  </a:cxn>
                  <a:cxn ang="0">
                    <a:pos x="142" y="542"/>
                  </a:cxn>
                  <a:cxn ang="0">
                    <a:pos x="125" y="559"/>
                  </a:cxn>
                  <a:cxn ang="0">
                    <a:pos x="105" y="573"/>
                  </a:cxn>
                  <a:cxn ang="0">
                    <a:pos x="89" y="582"/>
                  </a:cxn>
                  <a:cxn ang="0">
                    <a:pos x="71" y="588"/>
                  </a:cxn>
                  <a:cxn ang="0">
                    <a:pos x="55" y="589"/>
                  </a:cxn>
                  <a:cxn ang="0">
                    <a:pos x="44" y="584"/>
                  </a:cxn>
                  <a:cxn ang="0">
                    <a:pos x="30" y="578"/>
                  </a:cxn>
                  <a:cxn ang="0">
                    <a:pos x="20" y="566"/>
                  </a:cxn>
                  <a:cxn ang="0">
                    <a:pos x="11" y="551"/>
                  </a:cxn>
                  <a:cxn ang="0">
                    <a:pos x="5" y="531"/>
                  </a:cxn>
                  <a:cxn ang="0">
                    <a:pos x="2" y="507"/>
                  </a:cxn>
                  <a:cxn ang="0">
                    <a:pos x="0" y="483"/>
                  </a:cxn>
                  <a:cxn ang="0">
                    <a:pos x="1" y="453"/>
                  </a:cxn>
                  <a:cxn ang="0">
                    <a:pos x="3" y="422"/>
                  </a:cxn>
                  <a:cxn ang="0">
                    <a:pos x="10" y="389"/>
                  </a:cxn>
                  <a:cxn ang="0">
                    <a:pos x="17" y="354"/>
                  </a:cxn>
                  <a:cxn ang="0">
                    <a:pos x="25" y="319"/>
                  </a:cxn>
                  <a:cxn ang="0">
                    <a:pos x="37" y="283"/>
                  </a:cxn>
                  <a:cxn ang="0">
                    <a:pos x="51" y="248"/>
                  </a:cxn>
                  <a:cxn ang="0">
                    <a:pos x="64" y="213"/>
                  </a:cxn>
                  <a:cxn ang="0">
                    <a:pos x="81" y="180"/>
                  </a:cxn>
                  <a:cxn ang="0">
                    <a:pos x="98" y="148"/>
                  </a:cxn>
                  <a:cxn ang="0">
                    <a:pos x="116" y="116"/>
                  </a:cxn>
                  <a:cxn ang="0">
                    <a:pos x="134" y="89"/>
                  </a:cxn>
                  <a:cxn ang="0">
                    <a:pos x="153" y="66"/>
                  </a:cxn>
                  <a:cxn ang="0">
                    <a:pos x="172" y="46"/>
                  </a:cxn>
                  <a:cxn ang="0">
                    <a:pos x="191" y="27"/>
                  </a:cxn>
                  <a:cxn ang="0">
                    <a:pos x="208" y="14"/>
                  </a:cxn>
                  <a:cxn ang="0">
                    <a:pos x="226" y="4"/>
                  </a:cxn>
                  <a:cxn ang="0">
                    <a:pos x="242" y="0"/>
                  </a:cxn>
                  <a:cxn ang="0">
                    <a:pos x="257" y="0"/>
                  </a:cxn>
                  <a:cxn ang="0">
                    <a:pos x="268" y="3"/>
                  </a:cxn>
                  <a:cxn ang="0">
                    <a:pos x="269" y="1"/>
                  </a:cxn>
                </a:cxnLst>
                <a:rect l="0" t="0" r="r" b="b"/>
                <a:pathLst>
                  <a:path w="314" h="590">
                    <a:moveTo>
                      <a:pt x="269" y="1"/>
                    </a:moveTo>
                    <a:lnTo>
                      <a:pt x="281" y="10"/>
                    </a:lnTo>
                    <a:lnTo>
                      <a:pt x="291" y="20"/>
                    </a:lnTo>
                    <a:lnTo>
                      <a:pt x="300" y="37"/>
                    </a:lnTo>
                    <a:lnTo>
                      <a:pt x="306" y="55"/>
                    </a:lnTo>
                    <a:lnTo>
                      <a:pt x="310" y="78"/>
                    </a:lnTo>
                    <a:lnTo>
                      <a:pt x="313" y="104"/>
                    </a:lnTo>
                    <a:lnTo>
                      <a:pt x="312" y="134"/>
                    </a:lnTo>
                    <a:lnTo>
                      <a:pt x="308" y="165"/>
                    </a:lnTo>
                    <a:lnTo>
                      <a:pt x="305" y="196"/>
                    </a:lnTo>
                    <a:lnTo>
                      <a:pt x="297" y="231"/>
                    </a:lnTo>
                    <a:lnTo>
                      <a:pt x="288" y="268"/>
                    </a:lnTo>
                    <a:lnTo>
                      <a:pt x="278" y="303"/>
                    </a:lnTo>
                    <a:lnTo>
                      <a:pt x="264" y="338"/>
                    </a:lnTo>
                    <a:lnTo>
                      <a:pt x="249" y="374"/>
                    </a:lnTo>
                    <a:lnTo>
                      <a:pt x="233" y="407"/>
                    </a:lnTo>
                    <a:lnTo>
                      <a:pt x="215" y="440"/>
                    </a:lnTo>
                    <a:lnTo>
                      <a:pt x="198" y="469"/>
                    </a:lnTo>
                    <a:lnTo>
                      <a:pt x="180" y="496"/>
                    </a:lnTo>
                    <a:lnTo>
                      <a:pt x="160" y="521"/>
                    </a:lnTo>
                    <a:lnTo>
                      <a:pt x="142" y="542"/>
                    </a:lnTo>
                    <a:lnTo>
                      <a:pt x="125" y="559"/>
                    </a:lnTo>
                    <a:lnTo>
                      <a:pt x="105" y="573"/>
                    </a:lnTo>
                    <a:lnTo>
                      <a:pt x="89" y="582"/>
                    </a:lnTo>
                    <a:lnTo>
                      <a:pt x="71" y="588"/>
                    </a:lnTo>
                    <a:lnTo>
                      <a:pt x="55" y="589"/>
                    </a:lnTo>
                    <a:lnTo>
                      <a:pt x="44" y="584"/>
                    </a:lnTo>
                    <a:lnTo>
                      <a:pt x="30" y="578"/>
                    </a:lnTo>
                    <a:lnTo>
                      <a:pt x="20" y="566"/>
                    </a:lnTo>
                    <a:lnTo>
                      <a:pt x="11" y="551"/>
                    </a:lnTo>
                    <a:lnTo>
                      <a:pt x="5" y="531"/>
                    </a:lnTo>
                    <a:lnTo>
                      <a:pt x="2" y="507"/>
                    </a:lnTo>
                    <a:lnTo>
                      <a:pt x="0" y="483"/>
                    </a:lnTo>
                    <a:lnTo>
                      <a:pt x="1" y="453"/>
                    </a:lnTo>
                    <a:lnTo>
                      <a:pt x="3" y="422"/>
                    </a:lnTo>
                    <a:lnTo>
                      <a:pt x="10" y="389"/>
                    </a:lnTo>
                    <a:lnTo>
                      <a:pt x="17" y="354"/>
                    </a:lnTo>
                    <a:lnTo>
                      <a:pt x="25" y="319"/>
                    </a:lnTo>
                    <a:lnTo>
                      <a:pt x="37" y="283"/>
                    </a:lnTo>
                    <a:lnTo>
                      <a:pt x="51" y="248"/>
                    </a:lnTo>
                    <a:lnTo>
                      <a:pt x="64" y="213"/>
                    </a:lnTo>
                    <a:lnTo>
                      <a:pt x="81" y="180"/>
                    </a:lnTo>
                    <a:lnTo>
                      <a:pt x="98" y="148"/>
                    </a:lnTo>
                    <a:lnTo>
                      <a:pt x="116" y="116"/>
                    </a:lnTo>
                    <a:lnTo>
                      <a:pt x="134" y="89"/>
                    </a:lnTo>
                    <a:lnTo>
                      <a:pt x="153" y="66"/>
                    </a:lnTo>
                    <a:lnTo>
                      <a:pt x="172" y="46"/>
                    </a:lnTo>
                    <a:lnTo>
                      <a:pt x="191" y="27"/>
                    </a:lnTo>
                    <a:lnTo>
                      <a:pt x="208" y="14"/>
                    </a:lnTo>
                    <a:lnTo>
                      <a:pt x="226" y="4"/>
                    </a:lnTo>
                    <a:lnTo>
                      <a:pt x="242" y="0"/>
                    </a:lnTo>
                    <a:lnTo>
                      <a:pt x="257" y="0"/>
                    </a:lnTo>
                    <a:lnTo>
                      <a:pt x="268" y="3"/>
                    </a:lnTo>
                    <a:lnTo>
                      <a:pt x="269" y="1"/>
                    </a:lnTo>
                  </a:path>
                </a:pathLst>
              </a:custGeom>
              <a:solidFill>
                <a:srgbClr val="1060C0"/>
              </a:solidFill>
              <a:ln w="12700" cap="rnd" cmpd="sng">
                <a:solidFill>
                  <a:srgbClr val="106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89" name="Freeform 241"/>
              <p:cNvSpPr>
                <a:spLocks/>
              </p:cNvSpPr>
              <p:nvPr/>
            </p:nvSpPr>
            <p:spPr bwMode="auto">
              <a:xfrm>
                <a:off x="1702" y="1362"/>
                <a:ext cx="277" cy="567"/>
              </a:xfrm>
              <a:custGeom>
                <a:avLst/>
                <a:gdLst/>
                <a:ahLst/>
                <a:cxnLst>
                  <a:cxn ang="0">
                    <a:pos x="258" y="2"/>
                  </a:cxn>
                  <a:cxn ang="0">
                    <a:pos x="269" y="11"/>
                  </a:cxn>
                  <a:cxn ang="0">
                    <a:pos x="279" y="19"/>
                  </a:cxn>
                  <a:cxn ang="0">
                    <a:pos x="287" y="35"/>
                  </a:cxn>
                  <a:cxn ang="0">
                    <a:pos x="294" y="54"/>
                  </a:cxn>
                  <a:cxn ang="0">
                    <a:pos x="298" y="75"/>
                  </a:cxn>
                  <a:cxn ang="0">
                    <a:pos x="300" y="101"/>
                  </a:cxn>
                  <a:cxn ang="0">
                    <a:pos x="299" y="129"/>
                  </a:cxn>
                  <a:cxn ang="0">
                    <a:pos x="296" y="159"/>
                  </a:cxn>
                  <a:cxn ang="0">
                    <a:pos x="292" y="189"/>
                  </a:cxn>
                  <a:cxn ang="0">
                    <a:pos x="285" y="223"/>
                  </a:cxn>
                  <a:cxn ang="0">
                    <a:pos x="276" y="258"/>
                  </a:cxn>
                  <a:cxn ang="0">
                    <a:pos x="267" y="291"/>
                  </a:cxn>
                  <a:cxn ang="0">
                    <a:pos x="254" y="325"/>
                  </a:cxn>
                  <a:cxn ang="0">
                    <a:pos x="239" y="359"/>
                  </a:cxn>
                  <a:cxn ang="0">
                    <a:pos x="224" y="392"/>
                  </a:cxn>
                  <a:cxn ang="0">
                    <a:pos x="207" y="422"/>
                  </a:cxn>
                  <a:cxn ang="0">
                    <a:pos x="190" y="450"/>
                  </a:cxn>
                  <a:cxn ang="0">
                    <a:pos x="172" y="478"/>
                  </a:cxn>
                  <a:cxn ang="0">
                    <a:pos x="155" y="502"/>
                  </a:cxn>
                  <a:cxn ang="0">
                    <a:pos x="137" y="520"/>
                  </a:cxn>
                  <a:cxn ang="0">
                    <a:pos x="118" y="537"/>
                  </a:cxn>
                  <a:cxn ang="0">
                    <a:pos x="101" y="551"/>
                  </a:cxn>
                  <a:cxn ang="0">
                    <a:pos x="84" y="558"/>
                  </a:cxn>
                  <a:cxn ang="0">
                    <a:pos x="67" y="566"/>
                  </a:cxn>
                  <a:cxn ang="0">
                    <a:pos x="53" y="565"/>
                  </a:cxn>
                  <a:cxn ang="0">
                    <a:pos x="42" y="561"/>
                  </a:cxn>
                  <a:cxn ang="0">
                    <a:pos x="28" y="555"/>
                  </a:cxn>
                  <a:cxn ang="0">
                    <a:pos x="19" y="543"/>
                  </a:cxn>
                  <a:cxn ang="0">
                    <a:pos x="11" y="529"/>
                  </a:cxn>
                  <a:cxn ang="0">
                    <a:pos x="3" y="511"/>
                  </a:cxn>
                  <a:cxn ang="0">
                    <a:pos x="3" y="487"/>
                  </a:cxn>
                  <a:cxn ang="0">
                    <a:pos x="0" y="463"/>
                  </a:cxn>
                  <a:cxn ang="0">
                    <a:pos x="0" y="435"/>
                  </a:cxn>
                  <a:cxn ang="0">
                    <a:pos x="3" y="405"/>
                  </a:cxn>
                  <a:cxn ang="0">
                    <a:pos x="9" y="374"/>
                  </a:cxn>
                  <a:cxn ang="0">
                    <a:pos x="15" y="340"/>
                  </a:cxn>
                  <a:cxn ang="0">
                    <a:pos x="23" y="307"/>
                  </a:cxn>
                  <a:cxn ang="0">
                    <a:pos x="35" y="272"/>
                  </a:cxn>
                  <a:cxn ang="0">
                    <a:pos x="47" y="239"/>
                  </a:cxn>
                  <a:cxn ang="0">
                    <a:pos x="61" y="204"/>
                  </a:cxn>
                  <a:cxn ang="0">
                    <a:pos x="76" y="172"/>
                  </a:cxn>
                  <a:cxn ang="0">
                    <a:pos x="93" y="141"/>
                  </a:cxn>
                  <a:cxn ang="0">
                    <a:pos x="110" y="112"/>
                  </a:cxn>
                  <a:cxn ang="0">
                    <a:pos x="129" y="86"/>
                  </a:cxn>
                  <a:cxn ang="0">
                    <a:pos x="146" y="63"/>
                  </a:cxn>
                  <a:cxn ang="0">
                    <a:pos x="163" y="44"/>
                  </a:cxn>
                  <a:cxn ang="0">
                    <a:pos x="181" y="27"/>
                  </a:cxn>
                  <a:cxn ang="0">
                    <a:pos x="199" y="14"/>
                  </a:cxn>
                  <a:cxn ang="0">
                    <a:pos x="217" y="5"/>
                  </a:cxn>
                  <a:cxn ang="0">
                    <a:pos x="233" y="0"/>
                  </a:cxn>
                  <a:cxn ang="0">
                    <a:pos x="247" y="0"/>
                  </a:cxn>
                  <a:cxn ang="0">
                    <a:pos x="256" y="3"/>
                  </a:cxn>
                  <a:cxn ang="0">
                    <a:pos x="258" y="2"/>
                  </a:cxn>
                </a:cxnLst>
                <a:rect l="0" t="0" r="r" b="b"/>
                <a:pathLst>
                  <a:path w="301" h="567">
                    <a:moveTo>
                      <a:pt x="258" y="2"/>
                    </a:moveTo>
                    <a:lnTo>
                      <a:pt x="269" y="11"/>
                    </a:lnTo>
                    <a:lnTo>
                      <a:pt x="279" y="19"/>
                    </a:lnTo>
                    <a:lnTo>
                      <a:pt x="287" y="35"/>
                    </a:lnTo>
                    <a:lnTo>
                      <a:pt x="294" y="54"/>
                    </a:lnTo>
                    <a:lnTo>
                      <a:pt x="298" y="75"/>
                    </a:lnTo>
                    <a:lnTo>
                      <a:pt x="300" y="101"/>
                    </a:lnTo>
                    <a:lnTo>
                      <a:pt x="299" y="129"/>
                    </a:lnTo>
                    <a:lnTo>
                      <a:pt x="296" y="159"/>
                    </a:lnTo>
                    <a:lnTo>
                      <a:pt x="292" y="189"/>
                    </a:lnTo>
                    <a:lnTo>
                      <a:pt x="285" y="223"/>
                    </a:lnTo>
                    <a:lnTo>
                      <a:pt x="276" y="258"/>
                    </a:lnTo>
                    <a:lnTo>
                      <a:pt x="267" y="291"/>
                    </a:lnTo>
                    <a:lnTo>
                      <a:pt x="254" y="325"/>
                    </a:lnTo>
                    <a:lnTo>
                      <a:pt x="239" y="359"/>
                    </a:lnTo>
                    <a:lnTo>
                      <a:pt x="224" y="392"/>
                    </a:lnTo>
                    <a:lnTo>
                      <a:pt x="207" y="422"/>
                    </a:lnTo>
                    <a:lnTo>
                      <a:pt x="190" y="450"/>
                    </a:lnTo>
                    <a:lnTo>
                      <a:pt x="172" y="478"/>
                    </a:lnTo>
                    <a:lnTo>
                      <a:pt x="155" y="502"/>
                    </a:lnTo>
                    <a:lnTo>
                      <a:pt x="137" y="520"/>
                    </a:lnTo>
                    <a:lnTo>
                      <a:pt x="118" y="537"/>
                    </a:lnTo>
                    <a:lnTo>
                      <a:pt x="101" y="551"/>
                    </a:lnTo>
                    <a:lnTo>
                      <a:pt x="84" y="558"/>
                    </a:lnTo>
                    <a:lnTo>
                      <a:pt x="67" y="566"/>
                    </a:lnTo>
                    <a:lnTo>
                      <a:pt x="53" y="565"/>
                    </a:lnTo>
                    <a:lnTo>
                      <a:pt x="42" y="561"/>
                    </a:lnTo>
                    <a:lnTo>
                      <a:pt x="28" y="555"/>
                    </a:lnTo>
                    <a:lnTo>
                      <a:pt x="19" y="543"/>
                    </a:lnTo>
                    <a:lnTo>
                      <a:pt x="11" y="529"/>
                    </a:lnTo>
                    <a:lnTo>
                      <a:pt x="3" y="511"/>
                    </a:lnTo>
                    <a:lnTo>
                      <a:pt x="3" y="487"/>
                    </a:lnTo>
                    <a:lnTo>
                      <a:pt x="0" y="463"/>
                    </a:lnTo>
                    <a:lnTo>
                      <a:pt x="0" y="435"/>
                    </a:lnTo>
                    <a:lnTo>
                      <a:pt x="3" y="405"/>
                    </a:lnTo>
                    <a:lnTo>
                      <a:pt x="9" y="374"/>
                    </a:lnTo>
                    <a:lnTo>
                      <a:pt x="15" y="340"/>
                    </a:lnTo>
                    <a:lnTo>
                      <a:pt x="23" y="307"/>
                    </a:lnTo>
                    <a:lnTo>
                      <a:pt x="35" y="272"/>
                    </a:lnTo>
                    <a:lnTo>
                      <a:pt x="47" y="239"/>
                    </a:lnTo>
                    <a:lnTo>
                      <a:pt x="61" y="204"/>
                    </a:lnTo>
                    <a:lnTo>
                      <a:pt x="76" y="172"/>
                    </a:lnTo>
                    <a:lnTo>
                      <a:pt x="93" y="141"/>
                    </a:lnTo>
                    <a:lnTo>
                      <a:pt x="110" y="112"/>
                    </a:lnTo>
                    <a:lnTo>
                      <a:pt x="129" y="86"/>
                    </a:lnTo>
                    <a:lnTo>
                      <a:pt x="146" y="63"/>
                    </a:lnTo>
                    <a:lnTo>
                      <a:pt x="163" y="44"/>
                    </a:lnTo>
                    <a:lnTo>
                      <a:pt x="181" y="27"/>
                    </a:lnTo>
                    <a:lnTo>
                      <a:pt x="199" y="14"/>
                    </a:lnTo>
                    <a:lnTo>
                      <a:pt x="217" y="5"/>
                    </a:lnTo>
                    <a:lnTo>
                      <a:pt x="233" y="0"/>
                    </a:lnTo>
                    <a:lnTo>
                      <a:pt x="247" y="0"/>
                    </a:lnTo>
                    <a:lnTo>
                      <a:pt x="256" y="3"/>
                    </a:lnTo>
                    <a:lnTo>
                      <a:pt x="258" y="2"/>
                    </a:lnTo>
                  </a:path>
                </a:pathLst>
              </a:custGeom>
              <a:solidFill>
                <a:srgbClr val="2070C0"/>
              </a:solidFill>
              <a:ln w="12700" cap="rnd" cmpd="sng">
                <a:solidFill>
                  <a:srgbClr val="207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90" name="Freeform 242"/>
              <p:cNvSpPr>
                <a:spLocks/>
              </p:cNvSpPr>
              <p:nvPr/>
            </p:nvSpPr>
            <p:spPr bwMode="auto">
              <a:xfrm>
                <a:off x="1703" y="1377"/>
                <a:ext cx="267" cy="542"/>
              </a:xfrm>
              <a:custGeom>
                <a:avLst/>
                <a:gdLst/>
                <a:ahLst/>
                <a:cxnLst>
                  <a:cxn ang="0">
                    <a:pos x="246" y="0"/>
                  </a:cxn>
                  <a:cxn ang="0">
                    <a:pos x="257" y="9"/>
                  </a:cxn>
                  <a:cxn ang="0">
                    <a:pos x="266" y="19"/>
                  </a:cxn>
                  <a:cxn ang="0">
                    <a:pos x="275" y="34"/>
                  </a:cxn>
                  <a:cxn ang="0">
                    <a:pos x="281" y="51"/>
                  </a:cxn>
                  <a:cxn ang="0">
                    <a:pos x="285" y="72"/>
                  </a:cxn>
                  <a:cxn ang="0">
                    <a:pos x="288" y="96"/>
                  </a:cxn>
                  <a:cxn ang="0">
                    <a:pos x="287" y="123"/>
                  </a:cxn>
                  <a:cxn ang="0">
                    <a:pos x="283" y="151"/>
                  </a:cxn>
                  <a:cxn ang="0">
                    <a:pos x="280" y="181"/>
                  </a:cxn>
                  <a:cxn ang="0">
                    <a:pos x="272" y="213"/>
                  </a:cxn>
                  <a:cxn ang="0">
                    <a:pos x="264" y="248"/>
                  </a:cxn>
                  <a:cxn ang="0">
                    <a:pos x="256" y="279"/>
                  </a:cxn>
                  <a:cxn ang="0">
                    <a:pos x="242" y="312"/>
                  </a:cxn>
                  <a:cxn ang="0">
                    <a:pos x="229" y="344"/>
                  </a:cxn>
                  <a:cxn ang="0">
                    <a:pos x="214" y="374"/>
                  </a:cxn>
                  <a:cxn ang="0">
                    <a:pos x="198" y="403"/>
                  </a:cxn>
                  <a:cxn ang="0">
                    <a:pos x="182" y="432"/>
                  </a:cxn>
                  <a:cxn ang="0">
                    <a:pos x="164" y="457"/>
                  </a:cxn>
                  <a:cxn ang="0">
                    <a:pos x="147" y="479"/>
                  </a:cxn>
                  <a:cxn ang="0">
                    <a:pos x="129" y="498"/>
                  </a:cxn>
                  <a:cxn ang="0">
                    <a:pos x="113" y="513"/>
                  </a:cxn>
                  <a:cxn ang="0">
                    <a:pos x="97" y="527"/>
                  </a:cxn>
                  <a:cxn ang="0">
                    <a:pos x="81" y="535"/>
                  </a:cxn>
                  <a:cxn ang="0">
                    <a:pos x="65" y="541"/>
                  </a:cxn>
                  <a:cxn ang="0">
                    <a:pos x="50" y="541"/>
                  </a:cxn>
                  <a:cxn ang="0">
                    <a:pos x="39" y="536"/>
                  </a:cxn>
                  <a:cxn ang="0">
                    <a:pos x="27" y="531"/>
                  </a:cxn>
                  <a:cxn ang="0">
                    <a:pos x="18" y="520"/>
                  </a:cxn>
                  <a:cxn ang="0">
                    <a:pos x="9" y="506"/>
                  </a:cxn>
                  <a:cxn ang="0">
                    <a:pos x="4" y="488"/>
                  </a:cxn>
                  <a:cxn ang="0">
                    <a:pos x="1" y="466"/>
                  </a:cxn>
                  <a:cxn ang="0">
                    <a:pos x="0" y="443"/>
                  </a:cxn>
                  <a:cxn ang="0">
                    <a:pos x="0" y="416"/>
                  </a:cxn>
                  <a:cxn ang="0">
                    <a:pos x="1" y="388"/>
                  </a:cxn>
                  <a:cxn ang="0">
                    <a:pos x="8" y="356"/>
                  </a:cxn>
                  <a:cxn ang="0">
                    <a:pos x="15" y="325"/>
                  </a:cxn>
                  <a:cxn ang="0">
                    <a:pos x="22" y="294"/>
                  </a:cxn>
                  <a:cxn ang="0">
                    <a:pos x="33" y="260"/>
                  </a:cxn>
                  <a:cxn ang="0">
                    <a:pos x="45" y="227"/>
                  </a:cxn>
                  <a:cxn ang="0">
                    <a:pos x="57" y="195"/>
                  </a:cxn>
                  <a:cxn ang="0">
                    <a:pos x="72" y="163"/>
                  </a:cxn>
                  <a:cxn ang="0">
                    <a:pos x="88" y="134"/>
                  </a:cxn>
                  <a:cxn ang="0">
                    <a:pos x="104" y="107"/>
                  </a:cxn>
                  <a:cxn ang="0">
                    <a:pos x="121" y="82"/>
                  </a:cxn>
                  <a:cxn ang="0">
                    <a:pos x="138" y="60"/>
                  </a:cxn>
                  <a:cxn ang="0">
                    <a:pos x="156" y="41"/>
                  </a:cxn>
                  <a:cxn ang="0">
                    <a:pos x="174" y="25"/>
                  </a:cxn>
                  <a:cxn ang="0">
                    <a:pos x="190" y="12"/>
                  </a:cxn>
                  <a:cxn ang="0">
                    <a:pos x="206" y="4"/>
                  </a:cxn>
                  <a:cxn ang="0">
                    <a:pos x="222" y="0"/>
                  </a:cxn>
                  <a:cxn ang="0">
                    <a:pos x="235" y="0"/>
                  </a:cxn>
                  <a:cxn ang="0">
                    <a:pos x="245" y="3"/>
                  </a:cxn>
                  <a:cxn ang="0">
                    <a:pos x="246" y="0"/>
                  </a:cxn>
                </a:cxnLst>
                <a:rect l="0" t="0" r="r" b="b"/>
                <a:pathLst>
                  <a:path w="289" h="542">
                    <a:moveTo>
                      <a:pt x="246" y="0"/>
                    </a:moveTo>
                    <a:lnTo>
                      <a:pt x="257" y="9"/>
                    </a:lnTo>
                    <a:lnTo>
                      <a:pt x="266" y="19"/>
                    </a:lnTo>
                    <a:lnTo>
                      <a:pt x="275" y="34"/>
                    </a:lnTo>
                    <a:lnTo>
                      <a:pt x="281" y="51"/>
                    </a:lnTo>
                    <a:lnTo>
                      <a:pt x="285" y="72"/>
                    </a:lnTo>
                    <a:lnTo>
                      <a:pt x="288" y="96"/>
                    </a:lnTo>
                    <a:lnTo>
                      <a:pt x="287" y="123"/>
                    </a:lnTo>
                    <a:lnTo>
                      <a:pt x="283" y="151"/>
                    </a:lnTo>
                    <a:lnTo>
                      <a:pt x="280" y="181"/>
                    </a:lnTo>
                    <a:lnTo>
                      <a:pt x="272" y="213"/>
                    </a:lnTo>
                    <a:lnTo>
                      <a:pt x="264" y="248"/>
                    </a:lnTo>
                    <a:lnTo>
                      <a:pt x="256" y="279"/>
                    </a:lnTo>
                    <a:lnTo>
                      <a:pt x="242" y="312"/>
                    </a:lnTo>
                    <a:lnTo>
                      <a:pt x="229" y="344"/>
                    </a:lnTo>
                    <a:lnTo>
                      <a:pt x="214" y="374"/>
                    </a:lnTo>
                    <a:lnTo>
                      <a:pt x="198" y="403"/>
                    </a:lnTo>
                    <a:lnTo>
                      <a:pt x="182" y="432"/>
                    </a:lnTo>
                    <a:lnTo>
                      <a:pt x="164" y="457"/>
                    </a:lnTo>
                    <a:lnTo>
                      <a:pt x="147" y="479"/>
                    </a:lnTo>
                    <a:lnTo>
                      <a:pt x="129" y="498"/>
                    </a:lnTo>
                    <a:lnTo>
                      <a:pt x="113" y="513"/>
                    </a:lnTo>
                    <a:lnTo>
                      <a:pt x="97" y="527"/>
                    </a:lnTo>
                    <a:lnTo>
                      <a:pt x="81" y="535"/>
                    </a:lnTo>
                    <a:lnTo>
                      <a:pt x="65" y="541"/>
                    </a:lnTo>
                    <a:lnTo>
                      <a:pt x="50" y="541"/>
                    </a:lnTo>
                    <a:lnTo>
                      <a:pt x="39" y="536"/>
                    </a:lnTo>
                    <a:lnTo>
                      <a:pt x="27" y="531"/>
                    </a:lnTo>
                    <a:lnTo>
                      <a:pt x="18" y="520"/>
                    </a:lnTo>
                    <a:lnTo>
                      <a:pt x="9" y="506"/>
                    </a:lnTo>
                    <a:lnTo>
                      <a:pt x="4" y="488"/>
                    </a:lnTo>
                    <a:lnTo>
                      <a:pt x="1" y="466"/>
                    </a:lnTo>
                    <a:lnTo>
                      <a:pt x="0" y="443"/>
                    </a:lnTo>
                    <a:lnTo>
                      <a:pt x="0" y="416"/>
                    </a:lnTo>
                    <a:lnTo>
                      <a:pt x="1" y="388"/>
                    </a:lnTo>
                    <a:lnTo>
                      <a:pt x="8" y="356"/>
                    </a:lnTo>
                    <a:lnTo>
                      <a:pt x="15" y="325"/>
                    </a:lnTo>
                    <a:lnTo>
                      <a:pt x="22" y="294"/>
                    </a:lnTo>
                    <a:lnTo>
                      <a:pt x="33" y="260"/>
                    </a:lnTo>
                    <a:lnTo>
                      <a:pt x="45" y="227"/>
                    </a:lnTo>
                    <a:lnTo>
                      <a:pt x="57" y="195"/>
                    </a:lnTo>
                    <a:lnTo>
                      <a:pt x="72" y="163"/>
                    </a:lnTo>
                    <a:lnTo>
                      <a:pt x="88" y="134"/>
                    </a:lnTo>
                    <a:lnTo>
                      <a:pt x="104" y="107"/>
                    </a:lnTo>
                    <a:lnTo>
                      <a:pt x="121" y="82"/>
                    </a:lnTo>
                    <a:lnTo>
                      <a:pt x="138" y="60"/>
                    </a:lnTo>
                    <a:lnTo>
                      <a:pt x="156" y="41"/>
                    </a:lnTo>
                    <a:lnTo>
                      <a:pt x="174" y="25"/>
                    </a:lnTo>
                    <a:lnTo>
                      <a:pt x="190" y="12"/>
                    </a:lnTo>
                    <a:lnTo>
                      <a:pt x="206" y="4"/>
                    </a:lnTo>
                    <a:lnTo>
                      <a:pt x="222" y="0"/>
                    </a:lnTo>
                    <a:lnTo>
                      <a:pt x="235" y="0"/>
                    </a:lnTo>
                    <a:lnTo>
                      <a:pt x="245" y="3"/>
                    </a:lnTo>
                    <a:lnTo>
                      <a:pt x="246" y="0"/>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91" name="Freeform 243"/>
              <p:cNvSpPr>
                <a:spLocks/>
              </p:cNvSpPr>
              <p:nvPr/>
            </p:nvSpPr>
            <p:spPr bwMode="auto">
              <a:xfrm>
                <a:off x="1704" y="1391"/>
                <a:ext cx="255" cy="518"/>
              </a:xfrm>
              <a:custGeom>
                <a:avLst/>
                <a:gdLst/>
                <a:ahLst/>
                <a:cxnLst>
                  <a:cxn ang="0">
                    <a:pos x="237" y="2"/>
                  </a:cxn>
                  <a:cxn ang="0">
                    <a:pos x="247" y="9"/>
                  </a:cxn>
                  <a:cxn ang="0">
                    <a:pos x="255" y="20"/>
                  </a:cxn>
                  <a:cxn ang="0">
                    <a:pos x="263" y="33"/>
                  </a:cxn>
                  <a:cxn ang="0">
                    <a:pos x="269" y="50"/>
                  </a:cxn>
                  <a:cxn ang="0">
                    <a:pos x="273" y="69"/>
                  </a:cxn>
                  <a:cxn ang="0">
                    <a:pos x="275" y="93"/>
                  </a:cxn>
                  <a:cxn ang="0">
                    <a:pos x="274" y="119"/>
                  </a:cxn>
                  <a:cxn ang="0">
                    <a:pos x="272" y="147"/>
                  </a:cxn>
                  <a:cxn ang="0">
                    <a:pos x="269" y="175"/>
                  </a:cxn>
                  <a:cxn ang="0">
                    <a:pos x="262" y="205"/>
                  </a:cxn>
                  <a:cxn ang="0">
                    <a:pos x="255" y="236"/>
                  </a:cxn>
                  <a:cxn ang="0">
                    <a:pos x="246" y="268"/>
                  </a:cxn>
                  <a:cxn ang="0">
                    <a:pos x="233" y="299"/>
                  </a:cxn>
                  <a:cxn ang="0">
                    <a:pos x="219" y="330"/>
                  </a:cxn>
                  <a:cxn ang="0">
                    <a:pos x="205" y="359"/>
                  </a:cxn>
                  <a:cxn ang="0">
                    <a:pos x="190" y="387"/>
                  </a:cxn>
                  <a:cxn ang="0">
                    <a:pos x="175" y="413"/>
                  </a:cxn>
                  <a:cxn ang="0">
                    <a:pos x="158" y="436"/>
                  </a:cxn>
                  <a:cxn ang="0">
                    <a:pos x="143" y="458"/>
                  </a:cxn>
                  <a:cxn ang="0">
                    <a:pos x="124" y="476"/>
                  </a:cxn>
                  <a:cxn ang="0">
                    <a:pos x="108" y="491"/>
                  </a:cxn>
                  <a:cxn ang="0">
                    <a:pos x="93" y="504"/>
                  </a:cxn>
                  <a:cxn ang="0">
                    <a:pos x="78" y="512"/>
                  </a:cxn>
                  <a:cxn ang="0">
                    <a:pos x="62" y="517"/>
                  </a:cxn>
                  <a:cxn ang="0">
                    <a:pos x="49" y="517"/>
                  </a:cxn>
                  <a:cxn ang="0">
                    <a:pos x="38" y="514"/>
                  </a:cxn>
                  <a:cxn ang="0">
                    <a:pos x="25" y="508"/>
                  </a:cxn>
                  <a:cxn ang="0">
                    <a:pos x="17" y="498"/>
                  </a:cxn>
                  <a:cxn ang="0">
                    <a:pos x="9" y="484"/>
                  </a:cxn>
                  <a:cxn ang="0">
                    <a:pos x="3" y="466"/>
                  </a:cxn>
                  <a:cxn ang="0">
                    <a:pos x="2" y="445"/>
                  </a:cxn>
                  <a:cxn ang="0">
                    <a:pos x="0" y="424"/>
                  </a:cxn>
                  <a:cxn ang="0">
                    <a:pos x="0" y="398"/>
                  </a:cxn>
                  <a:cxn ang="0">
                    <a:pos x="2" y="371"/>
                  </a:cxn>
                  <a:cxn ang="0">
                    <a:pos x="8" y="341"/>
                  </a:cxn>
                  <a:cxn ang="0">
                    <a:pos x="14" y="311"/>
                  </a:cxn>
                  <a:cxn ang="0">
                    <a:pos x="21" y="281"/>
                  </a:cxn>
                  <a:cxn ang="0">
                    <a:pos x="32" y="248"/>
                  </a:cxn>
                  <a:cxn ang="0">
                    <a:pos x="43" y="218"/>
                  </a:cxn>
                  <a:cxn ang="0">
                    <a:pos x="55" y="187"/>
                  </a:cxn>
                  <a:cxn ang="0">
                    <a:pos x="70" y="157"/>
                  </a:cxn>
                  <a:cxn ang="0">
                    <a:pos x="85" y="128"/>
                  </a:cxn>
                  <a:cxn ang="0">
                    <a:pos x="101" y="101"/>
                  </a:cxn>
                  <a:cxn ang="0">
                    <a:pos x="117" y="78"/>
                  </a:cxn>
                  <a:cxn ang="0">
                    <a:pos x="133" y="57"/>
                  </a:cxn>
                  <a:cxn ang="0">
                    <a:pos x="149" y="40"/>
                  </a:cxn>
                  <a:cxn ang="0">
                    <a:pos x="167" y="23"/>
                  </a:cxn>
                  <a:cxn ang="0">
                    <a:pos x="181" y="13"/>
                  </a:cxn>
                  <a:cxn ang="0">
                    <a:pos x="198" y="5"/>
                  </a:cxn>
                  <a:cxn ang="0">
                    <a:pos x="212" y="0"/>
                  </a:cxn>
                  <a:cxn ang="0">
                    <a:pos x="225" y="0"/>
                  </a:cxn>
                  <a:cxn ang="0">
                    <a:pos x="236" y="3"/>
                  </a:cxn>
                  <a:cxn ang="0">
                    <a:pos x="237" y="2"/>
                  </a:cxn>
                </a:cxnLst>
                <a:rect l="0" t="0" r="r" b="b"/>
                <a:pathLst>
                  <a:path w="276" h="518">
                    <a:moveTo>
                      <a:pt x="237" y="2"/>
                    </a:moveTo>
                    <a:lnTo>
                      <a:pt x="247" y="9"/>
                    </a:lnTo>
                    <a:lnTo>
                      <a:pt x="255" y="20"/>
                    </a:lnTo>
                    <a:lnTo>
                      <a:pt x="263" y="33"/>
                    </a:lnTo>
                    <a:lnTo>
                      <a:pt x="269" y="50"/>
                    </a:lnTo>
                    <a:lnTo>
                      <a:pt x="273" y="69"/>
                    </a:lnTo>
                    <a:lnTo>
                      <a:pt x="275" y="93"/>
                    </a:lnTo>
                    <a:lnTo>
                      <a:pt x="274" y="119"/>
                    </a:lnTo>
                    <a:lnTo>
                      <a:pt x="272" y="147"/>
                    </a:lnTo>
                    <a:lnTo>
                      <a:pt x="269" y="175"/>
                    </a:lnTo>
                    <a:lnTo>
                      <a:pt x="262" y="205"/>
                    </a:lnTo>
                    <a:lnTo>
                      <a:pt x="255" y="236"/>
                    </a:lnTo>
                    <a:lnTo>
                      <a:pt x="246" y="268"/>
                    </a:lnTo>
                    <a:lnTo>
                      <a:pt x="233" y="299"/>
                    </a:lnTo>
                    <a:lnTo>
                      <a:pt x="219" y="330"/>
                    </a:lnTo>
                    <a:lnTo>
                      <a:pt x="205" y="359"/>
                    </a:lnTo>
                    <a:lnTo>
                      <a:pt x="190" y="387"/>
                    </a:lnTo>
                    <a:lnTo>
                      <a:pt x="175" y="413"/>
                    </a:lnTo>
                    <a:lnTo>
                      <a:pt x="158" y="436"/>
                    </a:lnTo>
                    <a:lnTo>
                      <a:pt x="143" y="458"/>
                    </a:lnTo>
                    <a:lnTo>
                      <a:pt x="124" y="476"/>
                    </a:lnTo>
                    <a:lnTo>
                      <a:pt x="108" y="491"/>
                    </a:lnTo>
                    <a:lnTo>
                      <a:pt x="93" y="504"/>
                    </a:lnTo>
                    <a:lnTo>
                      <a:pt x="78" y="512"/>
                    </a:lnTo>
                    <a:lnTo>
                      <a:pt x="62" y="517"/>
                    </a:lnTo>
                    <a:lnTo>
                      <a:pt x="49" y="517"/>
                    </a:lnTo>
                    <a:lnTo>
                      <a:pt x="38" y="514"/>
                    </a:lnTo>
                    <a:lnTo>
                      <a:pt x="25" y="508"/>
                    </a:lnTo>
                    <a:lnTo>
                      <a:pt x="17" y="498"/>
                    </a:lnTo>
                    <a:lnTo>
                      <a:pt x="9" y="484"/>
                    </a:lnTo>
                    <a:lnTo>
                      <a:pt x="3" y="466"/>
                    </a:lnTo>
                    <a:lnTo>
                      <a:pt x="2" y="445"/>
                    </a:lnTo>
                    <a:lnTo>
                      <a:pt x="0" y="424"/>
                    </a:lnTo>
                    <a:lnTo>
                      <a:pt x="0" y="398"/>
                    </a:lnTo>
                    <a:lnTo>
                      <a:pt x="2" y="371"/>
                    </a:lnTo>
                    <a:lnTo>
                      <a:pt x="8" y="341"/>
                    </a:lnTo>
                    <a:lnTo>
                      <a:pt x="14" y="311"/>
                    </a:lnTo>
                    <a:lnTo>
                      <a:pt x="21" y="281"/>
                    </a:lnTo>
                    <a:lnTo>
                      <a:pt x="32" y="248"/>
                    </a:lnTo>
                    <a:lnTo>
                      <a:pt x="43" y="218"/>
                    </a:lnTo>
                    <a:lnTo>
                      <a:pt x="55" y="187"/>
                    </a:lnTo>
                    <a:lnTo>
                      <a:pt x="70" y="157"/>
                    </a:lnTo>
                    <a:lnTo>
                      <a:pt x="85" y="128"/>
                    </a:lnTo>
                    <a:lnTo>
                      <a:pt x="101" y="101"/>
                    </a:lnTo>
                    <a:lnTo>
                      <a:pt x="117" y="78"/>
                    </a:lnTo>
                    <a:lnTo>
                      <a:pt x="133" y="57"/>
                    </a:lnTo>
                    <a:lnTo>
                      <a:pt x="149" y="40"/>
                    </a:lnTo>
                    <a:lnTo>
                      <a:pt x="167" y="23"/>
                    </a:lnTo>
                    <a:lnTo>
                      <a:pt x="181" y="13"/>
                    </a:lnTo>
                    <a:lnTo>
                      <a:pt x="198" y="5"/>
                    </a:lnTo>
                    <a:lnTo>
                      <a:pt x="212" y="0"/>
                    </a:lnTo>
                    <a:lnTo>
                      <a:pt x="225" y="0"/>
                    </a:lnTo>
                    <a:lnTo>
                      <a:pt x="236" y="3"/>
                    </a:lnTo>
                    <a:lnTo>
                      <a:pt x="237" y="2"/>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92" name="Freeform 244"/>
              <p:cNvSpPr>
                <a:spLocks/>
              </p:cNvSpPr>
              <p:nvPr/>
            </p:nvSpPr>
            <p:spPr bwMode="auto">
              <a:xfrm>
                <a:off x="1706" y="1406"/>
                <a:ext cx="244" cy="494"/>
              </a:xfrm>
              <a:custGeom>
                <a:avLst/>
                <a:gdLst/>
                <a:ahLst/>
                <a:cxnLst>
                  <a:cxn ang="0">
                    <a:pos x="225" y="0"/>
                  </a:cxn>
                  <a:cxn ang="0">
                    <a:pos x="235" y="8"/>
                  </a:cxn>
                  <a:cxn ang="0">
                    <a:pos x="244" y="17"/>
                  </a:cxn>
                  <a:cxn ang="0">
                    <a:pos x="252" y="31"/>
                  </a:cxn>
                  <a:cxn ang="0">
                    <a:pos x="257" y="47"/>
                  </a:cxn>
                  <a:cxn ang="0">
                    <a:pos x="261" y="67"/>
                  </a:cxn>
                  <a:cxn ang="0">
                    <a:pos x="263" y="88"/>
                  </a:cxn>
                  <a:cxn ang="0">
                    <a:pos x="262" y="113"/>
                  </a:cxn>
                  <a:cxn ang="0">
                    <a:pos x="260" y="140"/>
                  </a:cxn>
                  <a:cxn ang="0">
                    <a:pos x="257" y="166"/>
                  </a:cxn>
                  <a:cxn ang="0">
                    <a:pos x="251" y="196"/>
                  </a:cxn>
                  <a:cxn ang="0">
                    <a:pos x="242" y="226"/>
                  </a:cxn>
                  <a:cxn ang="0">
                    <a:pos x="234" y="255"/>
                  </a:cxn>
                  <a:cxn ang="0">
                    <a:pos x="222" y="284"/>
                  </a:cxn>
                  <a:cxn ang="0">
                    <a:pos x="208" y="315"/>
                  </a:cxn>
                  <a:cxn ang="0">
                    <a:pos x="197" y="342"/>
                  </a:cxn>
                  <a:cxn ang="0">
                    <a:pos x="181" y="369"/>
                  </a:cxn>
                  <a:cxn ang="0">
                    <a:pos x="166" y="394"/>
                  </a:cxn>
                  <a:cxn ang="0">
                    <a:pos x="151" y="417"/>
                  </a:cxn>
                  <a:cxn ang="0">
                    <a:pos x="135" y="437"/>
                  </a:cxn>
                  <a:cxn ang="0">
                    <a:pos x="118" y="454"/>
                  </a:cxn>
                  <a:cxn ang="0">
                    <a:pos x="103" y="467"/>
                  </a:cxn>
                  <a:cxn ang="0">
                    <a:pos x="88" y="480"/>
                  </a:cxn>
                  <a:cxn ang="0">
                    <a:pos x="74" y="488"/>
                  </a:cxn>
                  <a:cxn ang="0">
                    <a:pos x="59" y="493"/>
                  </a:cxn>
                  <a:cxn ang="0">
                    <a:pos x="46" y="493"/>
                  </a:cxn>
                  <a:cxn ang="0">
                    <a:pos x="36" y="490"/>
                  </a:cxn>
                  <a:cxn ang="0">
                    <a:pos x="24" y="484"/>
                  </a:cxn>
                  <a:cxn ang="0">
                    <a:pos x="15" y="474"/>
                  </a:cxn>
                  <a:cxn ang="0">
                    <a:pos x="10" y="461"/>
                  </a:cxn>
                  <a:cxn ang="0">
                    <a:pos x="4" y="444"/>
                  </a:cxn>
                  <a:cxn ang="0">
                    <a:pos x="1" y="424"/>
                  </a:cxn>
                  <a:cxn ang="0">
                    <a:pos x="0" y="403"/>
                  </a:cxn>
                  <a:cxn ang="0">
                    <a:pos x="0" y="379"/>
                  </a:cxn>
                  <a:cxn ang="0">
                    <a:pos x="1" y="353"/>
                  </a:cxn>
                  <a:cxn ang="0">
                    <a:pos x="6" y="325"/>
                  </a:cxn>
                  <a:cxn ang="0">
                    <a:pos x="13" y="296"/>
                  </a:cxn>
                  <a:cxn ang="0">
                    <a:pos x="19" y="267"/>
                  </a:cxn>
                  <a:cxn ang="0">
                    <a:pos x="30" y="236"/>
                  </a:cxn>
                  <a:cxn ang="0">
                    <a:pos x="39" y="207"/>
                  </a:cxn>
                  <a:cxn ang="0">
                    <a:pos x="53" y="177"/>
                  </a:cxn>
                  <a:cxn ang="0">
                    <a:pos x="65" y="149"/>
                  </a:cxn>
                  <a:cxn ang="0">
                    <a:pos x="80" y="122"/>
                  </a:cxn>
                  <a:cxn ang="0">
                    <a:pos x="94" y="96"/>
                  </a:cxn>
                  <a:cxn ang="0">
                    <a:pos x="110" y="73"/>
                  </a:cxn>
                  <a:cxn ang="0">
                    <a:pos x="126" y="54"/>
                  </a:cxn>
                  <a:cxn ang="0">
                    <a:pos x="142" y="38"/>
                  </a:cxn>
                  <a:cxn ang="0">
                    <a:pos x="158" y="22"/>
                  </a:cxn>
                  <a:cxn ang="0">
                    <a:pos x="173" y="11"/>
                  </a:cxn>
                  <a:cxn ang="0">
                    <a:pos x="188" y="3"/>
                  </a:cxn>
                  <a:cxn ang="0">
                    <a:pos x="203" y="0"/>
                  </a:cxn>
                  <a:cxn ang="0">
                    <a:pos x="214" y="0"/>
                  </a:cxn>
                  <a:cxn ang="0">
                    <a:pos x="224" y="4"/>
                  </a:cxn>
                  <a:cxn ang="0">
                    <a:pos x="225" y="0"/>
                  </a:cxn>
                </a:cxnLst>
                <a:rect l="0" t="0" r="r" b="b"/>
                <a:pathLst>
                  <a:path w="264" h="494">
                    <a:moveTo>
                      <a:pt x="225" y="0"/>
                    </a:moveTo>
                    <a:lnTo>
                      <a:pt x="235" y="8"/>
                    </a:lnTo>
                    <a:lnTo>
                      <a:pt x="244" y="17"/>
                    </a:lnTo>
                    <a:lnTo>
                      <a:pt x="252" y="31"/>
                    </a:lnTo>
                    <a:lnTo>
                      <a:pt x="257" y="47"/>
                    </a:lnTo>
                    <a:lnTo>
                      <a:pt x="261" y="67"/>
                    </a:lnTo>
                    <a:lnTo>
                      <a:pt x="263" y="88"/>
                    </a:lnTo>
                    <a:lnTo>
                      <a:pt x="262" y="113"/>
                    </a:lnTo>
                    <a:lnTo>
                      <a:pt x="260" y="140"/>
                    </a:lnTo>
                    <a:lnTo>
                      <a:pt x="257" y="166"/>
                    </a:lnTo>
                    <a:lnTo>
                      <a:pt x="251" y="196"/>
                    </a:lnTo>
                    <a:lnTo>
                      <a:pt x="242" y="226"/>
                    </a:lnTo>
                    <a:lnTo>
                      <a:pt x="234" y="255"/>
                    </a:lnTo>
                    <a:lnTo>
                      <a:pt x="222" y="284"/>
                    </a:lnTo>
                    <a:lnTo>
                      <a:pt x="208" y="315"/>
                    </a:lnTo>
                    <a:lnTo>
                      <a:pt x="197" y="342"/>
                    </a:lnTo>
                    <a:lnTo>
                      <a:pt x="181" y="369"/>
                    </a:lnTo>
                    <a:lnTo>
                      <a:pt x="166" y="394"/>
                    </a:lnTo>
                    <a:lnTo>
                      <a:pt x="151" y="417"/>
                    </a:lnTo>
                    <a:lnTo>
                      <a:pt x="135" y="437"/>
                    </a:lnTo>
                    <a:lnTo>
                      <a:pt x="118" y="454"/>
                    </a:lnTo>
                    <a:lnTo>
                      <a:pt x="103" y="467"/>
                    </a:lnTo>
                    <a:lnTo>
                      <a:pt x="88" y="480"/>
                    </a:lnTo>
                    <a:lnTo>
                      <a:pt x="74" y="488"/>
                    </a:lnTo>
                    <a:lnTo>
                      <a:pt x="59" y="493"/>
                    </a:lnTo>
                    <a:lnTo>
                      <a:pt x="46" y="493"/>
                    </a:lnTo>
                    <a:lnTo>
                      <a:pt x="36" y="490"/>
                    </a:lnTo>
                    <a:lnTo>
                      <a:pt x="24" y="484"/>
                    </a:lnTo>
                    <a:lnTo>
                      <a:pt x="15" y="474"/>
                    </a:lnTo>
                    <a:lnTo>
                      <a:pt x="10" y="461"/>
                    </a:lnTo>
                    <a:lnTo>
                      <a:pt x="4" y="444"/>
                    </a:lnTo>
                    <a:lnTo>
                      <a:pt x="1" y="424"/>
                    </a:lnTo>
                    <a:lnTo>
                      <a:pt x="0" y="403"/>
                    </a:lnTo>
                    <a:lnTo>
                      <a:pt x="0" y="379"/>
                    </a:lnTo>
                    <a:lnTo>
                      <a:pt x="1" y="353"/>
                    </a:lnTo>
                    <a:lnTo>
                      <a:pt x="6" y="325"/>
                    </a:lnTo>
                    <a:lnTo>
                      <a:pt x="13" y="296"/>
                    </a:lnTo>
                    <a:lnTo>
                      <a:pt x="19" y="267"/>
                    </a:lnTo>
                    <a:lnTo>
                      <a:pt x="30" y="236"/>
                    </a:lnTo>
                    <a:lnTo>
                      <a:pt x="39" y="207"/>
                    </a:lnTo>
                    <a:lnTo>
                      <a:pt x="53" y="177"/>
                    </a:lnTo>
                    <a:lnTo>
                      <a:pt x="65" y="149"/>
                    </a:lnTo>
                    <a:lnTo>
                      <a:pt x="80" y="122"/>
                    </a:lnTo>
                    <a:lnTo>
                      <a:pt x="94" y="96"/>
                    </a:lnTo>
                    <a:lnTo>
                      <a:pt x="110" y="73"/>
                    </a:lnTo>
                    <a:lnTo>
                      <a:pt x="126" y="54"/>
                    </a:lnTo>
                    <a:lnTo>
                      <a:pt x="142" y="38"/>
                    </a:lnTo>
                    <a:lnTo>
                      <a:pt x="158" y="22"/>
                    </a:lnTo>
                    <a:lnTo>
                      <a:pt x="173" y="11"/>
                    </a:lnTo>
                    <a:lnTo>
                      <a:pt x="188" y="3"/>
                    </a:lnTo>
                    <a:lnTo>
                      <a:pt x="203" y="0"/>
                    </a:lnTo>
                    <a:lnTo>
                      <a:pt x="214" y="0"/>
                    </a:lnTo>
                    <a:lnTo>
                      <a:pt x="224" y="4"/>
                    </a:lnTo>
                    <a:lnTo>
                      <a:pt x="225" y="0"/>
                    </a:lnTo>
                  </a:path>
                </a:pathLst>
              </a:custGeom>
              <a:solidFill>
                <a:srgbClr val="4080C0"/>
              </a:solidFill>
              <a:ln w="12700" cap="rnd" cmpd="sng">
                <a:solidFill>
                  <a:srgbClr val="4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93" name="Freeform 245"/>
              <p:cNvSpPr>
                <a:spLocks/>
              </p:cNvSpPr>
              <p:nvPr/>
            </p:nvSpPr>
            <p:spPr bwMode="auto">
              <a:xfrm>
                <a:off x="1707" y="1420"/>
                <a:ext cx="234" cy="470"/>
              </a:xfrm>
              <a:custGeom>
                <a:avLst/>
                <a:gdLst/>
                <a:ahLst/>
                <a:cxnLst>
                  <a:cxn ang="0">
                    <a:pos x="213" y="1"/>
                  </a:cxn>
                  <a:cxn ang="0">
                    <a:pos x="224" y="9"/>
                  </a:cxn>
                  <a:cxn ang="0">
                    <a:pos x="233" y="17"/>
                  </a:cxn>
                  <a:cxn ang="0">
                    <a:pos x="240" y="32"/>
                  </a:cxn>
                  <a:cxn ang="0">
                    <a:pos x="245" y="47"/>
                  </a:cxn>
                  <a:cxn ang="0">
                    <a:pos x="250" y="65"/>
                  </a:cxn>
                  <a:cxn ang="0">
                    <a:pos x="252" y="86"/>
                  </a:cxn>
                  <a:cxn ang="0">
                    <a:pos x="250" y="110"/>
                  </a:cxn>
                  <a:cxn ang="0">
                    <a:pos x="248" y="134"/>
                  </a:cxn>
                  <a:cxn ang="0">
                    <a:pos x="245" y="159"/>
                  </a:cxn>
                  <a:cxn ang="0">
                    <a:pos x="238" y="187"/>
                  </a:cxn>
                  <a:cxn ang="0">
                    <a:pos x="232" y="216"/>
                  </a:cxn>
                  <a:cxn ang="0">
                    <a:pos x="224" y="243"/>
                  </a:cxn>
                  <a:cxn ang="0">
                    <a:pos x="212" y="272"/>
                  </a:cxn>
                  <a:cxn ang="0">
                    <a:pos x="201" y="300"/>
                  </a:cxn>
                  <a:cxn ang="0">
                    <a:pos x="188" y="326"/>
                  </a:cxn>
                  <a:cxn ang="0">
                    <a:pos x="173" y="352"/>
                  </a:cxn>
                  <a:cxn ang="0">
                    <a:pos x="160" y="375"/>
                  </a:cxn>
                  <a:cxn ang="0">
                    <a:pos x="144" y="397"/>
                  </a:cxn>
                  <a:cxn ang="0">
                    <a:pos x="130" y="416"/>
                  </a:cxn>
                  <a:cxn ang="0">
                    <a:pos x="114" y="433"/>
                  </a:cxn>
                  <a:cxn ang="0">
                    <a:pos x="100" y="446"/>
                  </a:cxn>
                  <a:cxn ang="0">
                    <a:pos x="85" y="458"/>
                  </a:cxn>
                  <a:cxn ang="0">
                    <a:pos x="70" y="464"/>
                  </a:cxn>
                  <a:cxn ang="0">
                    <a:pos x="58" y="469"/>
                  </a:cxn>
                  <a:cxn ang="0">
                    <a:pos x="45" y="469"/>
                  </a:cxn>
                  <a:cxn ang="0">
                    <a:pos x="36" y="466"/>
                  </a:cxn>
                  <a:cxn ang="0">
                    <a:pos x="23" y="461"/>
                  </a:cxn>
                  <a:cxn ang="0">
                    <a:pos x="17" y="451"/>
                  </a:cxn>
                  <a:cxn ang="0">
                    <a:pos x="9" y="439"/>
                  </a:cxn>
                  <a:cxn ang="0">
                    <a:pos x="4" y="423"/>
                  </a:cxn>
                  <a:cxn ang="0">
                    <a:pos x="2" y="404"/>
                  </a:cxn>
                  <a:cxn ang="0">
                    <a:pos x="0" y="385"/>
                  </a:cxn>
                  <a:cxn ang="0">
                    <a:pos x="0" y="362"/>
                  </a:cxn>
                  <a:cxn ang="0">
                    <a:pos x="2" y="335"/>
                  </a:cxn>
                  <a:cxn ang="0">
                    <a:pos x="5" y="310"/>
                  </a:cxn>
                  <a:cxn ang="0">
                    <a:pos x="12" y="282"/>
                  </a:cxn>
                  <a:cxn ang="0">
                    <a:pos x="18" y="254"/>
                  </a:cxn>
                  <a:cxn ang="0">
                    <a:pos x="29" y="224"/>
                  </a:cxn>
                  <a:cxn ang="0">
                    <a:pos x="38" y="197"/>
                  </a:cxn>
                  <a:cxn ang="0">
                    <a:pos x="50" y="167"/>
                  </a:cxn>
                  <a:cxn ang="0">
                    <a:pos x="61" y="142"/>
                  </a:cxn>
                  <a:cxn ang="0">
                    <a:pos x="76" y="116"/>
                  </a:cxn>
                  <a:cxn ang="0">
                    <a:pos x="91" y="91"/>
                  </a:cxn>
                  <a:cxn ang="0">
                    <a:pos x="105" y="70"/>
                  </a:cxn>
                  <a:cxn ang="0">
                    <a:pos x="119" y="51"/>
                  </a:cxn>
                  <a:cxn ang="0">
                    <a:pos x="134" y="36"/>
                  </a:cxn>
                  <a:cxn ang="0">
                    <a:pos x="151" y="22"/>
                  </a:cxn>
                  <a:cxn ang="0">
                    <a:pos x="164" y="11"/>
                  </a:cxn>
                  <a:cxn ang="0">
                    <a:pos x="180" y="3"/>
                  </a:cxn>
                  <a:cxn ang="0">
                    <a:pos x="193" y="0"/>
                  </a:cxn>
                  <a:cxn ang="0">
                    <a:pos x="204" y="0"/>
                  </a:cxn>
                  <a:cxn ang="0">
                    <a:pos x="213" y="3"/>
                  </a:cxn>
                  <a:cxn ang="0">
                    <a:pos x="213" y="1"/>
                  </a:cxn>
                </a:cxnLst>
                <a:rect l="0" t="0" r="r" b="b"/>
                <a:pathLst>
                  <a:path w="253" h="470">
                    <a:moveTo>
                      <a:pt x="213" y="1"/>
                    </a:moveTo>
                    <a:lnTo>
                      <a:pt x="224" y="9"/>
                    </a:lnTo>
                    <a:lnTo>
                      <a:pt x="233" y="17"/>
                    </a:lnTo>
                    <a:lnTo>
                      <a:pt x="240" y="32"/>
                    </a:lnTo>
                    <a:lnTo>
                      <a:pt x="245" y="47"/>
                    </a:lnTo>
                    <a:lnTo>
                      <a:pt x="250" y="65"/>
                    </a:lnTo>
                    <a:lnTo>
                      <a:pt x="252" y="86"/>
                    </a:lnTo>
                    <a:lnTo>
                      <a:pt x="250" y="110"/>
                    </a:lnTo>
                    <a:lnTo>
                      <a:pt x="248" y="134"/>
                    </a:lnTo>
                    <a:lnTo>
                      <a:pt x="245" y="159"/>
                    </a:lnTo>
                    <a:lnTo>
                      <a:pt x="238" y="187"/>
                    </a:lnTo>
                    <a:lnTo>
                      <a:pt x="232" y="216"/>
                    </a:lnTo>
                    <a:lnTo>
                      <a:pt x="224" y="243"/>
                    </a:lnTo>
                    <a:lnTo>
                      <a:pt x="212" y="272"/>
                    </a:lnTo>
                    <a:lnTo>
                      <a:pt x="201" y="300"/>
                    </a:lnTo>
                    <a:lnTo>
                      <a:pt x="188" y="326"/>
                    </a:lnTo>
                    <a:lnTo>
                      <a:pt x="173" y="352"/>
                    </a:lnTo>
                    <a:lnTo>
                      <a:pt x="160" y="375"/>
                    </a:lnTo>
                    <a:lnTo>
                      <a:pt x="144" y="397"/>
                    </a:lnTo>
                    <a:lnTo>
                      <a:pt x="130" y="416"/>
                    </a:lnTo>
                    <a:lnTo>
                      <a:pt x="114" y="433"/>
                    </a:lnTo>
                    <a:lnTo>
                      <a:pt x="100" y="446"/>
                    </a:lnTo>
                    <a:lnTo>
                      <a:pt x="85" y="458"/>
                    </a:lnTo>
                    <a:lnTo>
                      <a:pt x="70" y="464"/>
                    </a:lnTo>
                    <a:lnTo>
                      <a:pt x="58" y="469"/>
                    </a:lnTo>
                    <a:lnTo>
                      <a:pt x="45" y="469"/>
                    </a:lnTo>
                    <a:lnTo>
                      <a:pt x="36" y="466"/>
                    </a:lnTo>
                    <a:lnTo>
                      <a:pt x="23" y="461"/>
                    </a:lnTo>
                    <a:lnTo>
                      <a:pt x="17" y="451"/>
                    </a:lnTo>
                    <a:lnTo>
                      <a:pt x="9" y="439"/>
                    </a:lnTo>
                    <a:lnTo>
                      <a:pt x="4" y="423"/>
                    </a:lnTo>
                    <a:lnTo>
                      <a:pt x="2" y="404"/>
                    </a:lnTo>
                    <a:lnTo>
                      <a:pt x="0" y="385"/>
                    </a:lnTo>
                    <a:lnTo>
                      <a:pt x="0" y="362"/>
                    </a:lnTo>
                    <a:lnTo>
                      <a:pt x="2" y="335"/>
                    </a:lnTo>
                    <a:lnTo>
                      <a:pt x="5" y="310"/>
                    </a:lnTo>
                    <a:lnTo>
                      <a:pt x="12" y="282"/>
                    </a:lnTo>
                    <a:lnTo>
                      <a:pt x="18" y="254"/>
                    </a:lnTo>
                    <a:lnTo>
                      <a:pt x="29" y="224"/>
                    </a:lnTo>
                    <a:lnTo>
                      <a:pt x="38" y="197"/>
                    </a:lnTo>
                    <a:lnTo>
                      <a:pt x="50" y="167"/>
                    </a:lnTo>
                    <a:lnTo>
                      <a:pt x="61" y="142"/>
                    </a:lnTo>
                    <a:lnTo>
                      <a:pt x="76" y="116"/>
                    </a:lnTo>
                    <a:lnTo>
                      <a:pt x="91" y="91"/>
                    </a:lnTo>
                    <a:lnTo>
                      <a:pt x="105" y="70"/>
                    </a:lnTo>
                    <a:lnTo>
                      <a:pt x="119" y="51"/>
                    </a:lnTo>
                    <a:lnTo>
                      <a:pt x="134" y="36"/>
                    </a:lnTo>
                    <a:lnTo>
                      <a:pt x="151" y="22"/>
                    </a:lnTo>
                    <a:lnTo>
                      <a:pt x="164" y="11"/>
                    </a:lnTo>
                    <a:lnTo>
                      <a:pt x="180" y="3"/>
                    </a:lnTo>
                    <a:lnTo>
                      <a:pt x="193" y="0"/>
                    </a:lnTo>
                    <a:lnTo>
                      <a:pt x="204" y="0"/>
                    </a:lnTo>
                    <a:lnTo>
                      <a:pt x="213" y="3"/>
                    </a:lnTo>
                    <a:lnTo>
                      <a:pt x="213" y="1"/>
                    </a:lnTo>
                  </a:path>
                </a:pathLst>
              </a:custGeom>
              <a:solidFill>
                <a:srgbClr val="5080C0"/>
              </a:solidFill>
              <a:ln w="12700" cap="rnd" cmpd="sng">
                <a:solidFill>
                  <a:srgbClr val="5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94" name="Freeform 246"/>
              <p:cNvSpPr>
                <a:spLocks/>
              </p:cNvSpPr>
              <p:nvPr/>
            </p:nvSpPr>
            <p:spPr bwMode="auto">
              <a:xfrm>
                <a:off x="1708" y="1435"/>
                <a:ext cx="222" cy="447"/>
              </a:xfrm>
              <a:custGeom>
                <a:avLst/>
                <a:gdLst/>
                <a:ahLst/>
                <a:cxnLst>
                  <a:cxn ang="0">
                    <a:pos x="203" y="1"/>
                  </a:cxn>
                  <a:cxn ang="0">
                    <a:pos x="212" y="9"/>
                  </a:cxn>
                  <a:cxn ang="0">
                    <a:pos x="221" y="17"/>
                  </a:cxn>
                  <a:cxn ang="0">
                    <a:pos x="228" y="30"/>
                  </a:cxn>
                  <a:cxn ang="0">
                    <a:pos x="235" y="44"/>
                  </a:cxn>
                  <a:cxn ang="0">
                    <a:pos x="237" y="61"/>
                  </a:cxn>
                  <a:cxn ang="0">
                    <a:pos x="239" y="81"/>
                  </a:cxn>
                  <a:cxn ang="0">
                    <a:pos x="239" y="104"/>
                  </a:cxn>
                  <a:cxn ang="0">
                    <a:pos x="235" y="127"/>
                  </a:cxn>
                  <a:cxn ang="0">
                    <a:pos x="235" y="151"/>
                  </a:cxn>
                  <a:cxn ang="0">
                    <a:pos x="228" y="178"/>
                  </a:cxn>
                  <a:cxn ang="0">
                    <a:pos x="220" y="205"/>
                  </a:cxn>
                  <a:cxn ang="0">
                    <a:pos x="214" y="231"/>
                  </a:cxn>
                  <a:cxn ang="0">
                    <a:pos x="203" y="259"/>
                  </a:cxn>
                  <a:cxn ang="0">
                    <a:pos x="191" y="285"/>
                  </a:cxn>
                  <a:cxn ang="0">
                    <a:pos x="179" y="310"/>
                  </a:cxn>
                  <a:cxn ang="0">
                    <a:pos x="165" y="334"/>
                  </a:cxn>
                  <a:cxn ang="0">
                    <a:pos x="152" y="356"/>
                  </a:cxn>
                  <a:cxn ang="0">
                    <a:pos x="139" y="376"/>
                  </a:cxn>
                  <a:cxn ang="0">
                    <a:pos x="124" y="395"/>
                  </a:cxn>
                  <a:cxn ang="0">
                    <a:pos x="109" y="411"/>
                  </a:cxn>
                  <a:cxn ang="0">
                    <a:pos x="95" y="423"/>
                  </a:cxn>
                  <a:cxn ang="0">
                    <a:pos x="81" y="434"/>
                  </a:cxn>
                  <a:cxn ang="0">
                    <a:pos x="68" y="440"/>
                  </a:cxn>
                  <a:cxn ang="0">
                    <a:pos x="55" y="446"/>
                  </a:cxn>
                  <a:cxn ang="0">
                    <a:pos x="43" y="445"/>
                  </a:cxn>
                  <a:cxn ang="0">
                    <a:pos x="34" y="441"/>
                  </a:cxn>
                  <a:cxn ang="0">
                    <a:pos x="22" y="437"/>
                  </a:cxn>
                  <a:cxn ang="0">
                    <a:pos x="16" y="428"/>
                  </a:cxn>
                  <a:cxn ang="0">
                    <a:pos x="9" y="416"/>
                  </a:cxn>
                  <a:cxn ang="0">
                    <a:pos x="4" y="401"/>
                  </a:cxn>
                  <a:cxn ang="0">
                    <a:pos x="2" y="383"/>
                  </a:cxn>
                  <a:cxn ang="0">
                    <a:pos x="1" y="365"/>
                  </a:cxn>
                  <a:cxn ang="0">
                    <a:pos x="0" y="343"/>
                  </a:cxn>
                  <a:cxn ang="0">
                    <a:pos x="2" y="319"/>
                  </a:cxn>
                  <a:cxn ang="0">
                    <a:pos x="7" y="293"/>
                  </a:cxn>
                  <a:cxn ang="0">
                    <a:pos x="11" y="267"/>
                  </a:cxn>
                  <a:cxn ang="0">
                    <a:pos x="17" y="240"/>
                  </a:cxn>
                  <a:cxn ang="0">
                    <a:pos x="28" y="213"/>
                  </a:cxn>
                  <a:cxn ang="0">
                    <a:pos x="36" y="186"/>
                  </a:cxn>
                  <a:cxn ang="0">
                    <a:pos x="46" y="158"/>
                  </a:cxn>
                  <a:cxn ang="0">
                    <a:pos x="58" y="134"/>
                  </a:cxn>
                  <a:cxn ang="0">
                    <a:pos x="72" y="109"/>
                  </a:cxn>
                  <a:cxn ang="0">
                    <a:pos x="85" y="86"/>
                  </a:cxn>
                  <a:cxn ang="0">
                    <a:pos x="99" y="65"/>
                  </a:cxn>
                  <a:cxn ang="0">
                    <a:pos x="113" y="49"/>
                  </a:cxn>
                  <a:cxn ang="0">
                    <a:pos x="129" y="33"/>
                  </a:cxn>
                  <a:cxn ang="0">
                    <a:pos x="142" y="19"/>
                  </a:cxn>
                  <a:cxn ang="0">
                    <a:pos x="156" y="10"/>
                  </a:cxn>
                  <a:cxn ang="0">
                    <a:pos x="171" y="2"/>
                  </a:cxn>
                  <a:cxn ang="0">
                    <a:pos x="183" y="0"/>
                  </a:cxn>
                  <a:cxn ang="0">
                    <a:pos x="195" y="1"/>
                  </a:cxn>
                  <a:cxn ang="0">
                    <a:pos x="203" y="2"/>
                  </a:cxn>
                  <a:cxn ang="0">
                    <a:pos x="203" y="1"/>
                  </a:cxn>
                </a:cxnLst>
                <a:rect l="0" t="0" r="r" b="b"/>
                <a:pathLst>
                  <a:path w="240" h="447">
                    <a:moveTo>
                      <a:pt x="203" y="1"/>
                    </a:moveTo>
                    <a:lnTo>
                      <a:pt x="212" y="9"/>
                    </a:lnTo>
                    <a:lnTo>
                      <a:pt x="221" y="17"/>
                    </a:lnTo>
                    <a:lnTo>
                      <a:pt x="228" y="30"/>
                    </a:lnTo>
                    <a:lnTo>
                      <a:pt x="235" y="44"/>
                    </a:lnTo>
                    <a:lnTo>
                      <a:pt x="237" y="61"/>
                    </a:lnTo>
                    <a:lnTo>
                      <a:pt x="239" y="81"/>
                    </a:lnTo>
                    <a:lnTo>
                      <a:pt x="239" y="104"/>
                    </a:lnTo>
                    <a:lnTo>
                      <a:pt x="235" y="127"/>
                    </a:lnTo>
                    <a:lnTo>
                      <a:pt x="235" y="151"/>
                    </a:lnTo>
                    <a:lnTo>
                      <a:pt x="228" y="178"/>
                    </a:lnTo>
                    <a:lnTo>
                      <a:pt x="220" y="205"/>
                    </a:lnTo>
                    <a:lnTo>
                      <a:pt x="214" y="231"/>
                    </a:lnTo>
                    <a:lnTo>
                      <a:pt x="203" y="259"/>
                    </a:lnTo>
                    <a:lnTo>
                      <a:pt x="191" y="285"/>
                    </a:lnTo>
                    <a:lnTo>
                      <a:pt x="179" y="310"/>
                    </a:lnTo>
                    <a:lnTo>
                      <a:pt x="165" y="334"/>
                    </a:lnTo>
                    <a:lnTo>
                      <a:pt x="152" y="356"/>
                    </a:lnTo>
                    <a:lnTo>
                      <a:pt x="139" y="376"/>
                    </a:lnTo>
                    <a:lnTo>
                      <a:pt x="124" y="395"/>
                    </a:lnTo>
                    <a:lnTo>
                      <a:pt x="109" y="411"/>
                    </a:lnTo>
                    <a:lnTo>
                      <a:pt x="95" y="423"/>
                    </a:lnTo>
                    <a:lnTo>
                      <a:pt x="81" y="434"/>
                    </a:lnTo>
                    <a:lnTo>
                      <a:pt x="68" y="440"/>
                    </a:lnTo>
                    <a:lnTo>
                      <a:pt x="55" y="446"/>
                    </a:lnTo>
                    <a:lnTo>
                      <a:pt x="43" y="445"/>
                    </a:lnTo>
                    <a:lnTo>
                      <a:pt x="34" y="441"/>
                    </a:lnTo>
                    <a:lnTo>
                      <a:pt x="22" y="437"/>
                    </a:lnTo>
                    <a:lnTo>
                      <a:pt x="16" y="428"/>
                    </a:lnTo>
                    <a:lnTo>
                      <a:pt x="9" y="416"/>
                    </a:lnTo>
                    <a:lnTo>
                      <a:pt x="4" y="401"/>
                    </a:lnTo>
                    <a:lnTo>
                      <a:pt x="2" y="383"/>
                    </a:lnTo>
                    <a:lnTo>
                      <a:pt x="1" y="365"/>
                    </a:lnTo>
                    <a:lnTo>
                      <a:pt x="0" y="343"/>
                    </a:lnTo>
                    <a:lnTo>
                      <a:pt x="2" y="319"/>
                    </a:lnTo>
                    <a:lnTo>
                      <a:pt x="7" y="293"/>
                    </a:lnTo>
                    <a:lnTo>
                      <a:pt x="11" y="267"/>
                    </a:lnTo>
                    <a:lnTo>
                      <a:pt x="17" y="240"/>
                    </a:lnTo>
                    <a:lnTo>
                      <a:pt x="28" y="213"/>
                    </a:lnTo>
                    <a:lnTo>
                      <a:pt x="36" y="186"/>
                    </a:lnTo>
                    <a:lnTo>
                      <a:pt x="46" y="158"/>
                    </a:lnTo>
                    <a:lnTo>
                      <a:pt x="58" y="134"/>
                    </a:lnTo>
                    <a:lnTo>
                      <a:pt x="72" y="109"/>
                    </a:lnTo>
                    <a:lnTo>
                      <a:pt x="85" y="86"/>
                    </a:lnTo>
                    <a:lnTo>
                      <a:pt x="99" y="65"/>
                    </a:lnTo>
                    <a:lnTo>
                      <a:pt x="113" y="49"/>
                    </a:lnTo>
                    <a:lnTo>
                      <a:pt x="129" y="33"/>
                    </a:lnTo>
                    <a:lnTo>
                      <a:pt x="142" y="19"/>
                    </a:lnTo>
                    <a:lnTo>
                      <a:pt x="156" y="10"/>
                    </a:lnTo>
                    <a:lnTo>
                      <a:pt x="171" y="2"/>
                    </a:lnTo>
                    <a:lnTo>
                      <a:pt x="183" y="0"/>
                    </a:lnTo>
                    <a:lnTo>
                      <a:pt x="195" y="1"/>
                    </a:lnTo>
                    <a:lnTo>
                      <a:pt x="203" y="2"/>
                    </a:lnTo>
                    <a:lnTo>
                      <a:pt x="203" y="1"/>
                    </a:lnTo>
                  </a:path>
                </a:pathLst>
              </a:custGeom>
              <a:solidFill>
                <a:srgbClr val="6080C0"/>
              </a:solidFill>
              <a:ln w="12700" cap="rnd" cmpd="sng">
                <a:solidFill>
                  <a:srgbClr val="6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95" name="Freeform 247"/>
              <p:cNvSpPr>
                <a:spLocks/>
              </p:cNvSpPr>
              <p:nvPr/>
            </p:nvSpPr>
            <p:spPr bwMode="auto">
              <a:xfrm>
                <a:off x="1710" y="1449"/>
                <a:ext cx="209" cy="423"/>
              </a:xfrm>
              <a:custGeom>
                <a:avLst/>
                <a:gdLst/>
                <a:ahLst/>
                <a:cxnLst>
                  <a:cxn ang="0">
                    <a:pos x="193" y="1"/>
                  </a:cxn>
                  <a:cxn ang="0">
                    <a:pos x="201" y="8"/>
                  </a:cxn>
                  <a:cxn ang="0">
                    <a:pos x="209" y="16"/>
                  </a:cxn>
                  <a:cxn ang="0">
                    <a:pos x="217" y="28"/>
                  </a:cxn>
                  <a:cxn ang="0">
                    <a:pos x="222" y="43"/>
                  </a:cxn>
                  <a:cxn ang="0">
                    <a:pos x="225" y="59"/>
                  </a:cxn>
                  <a:cxn ang="0">
                    <a:pos x="226" y="78"/>
                  </a:cxn>
                  <a:cxn ang="0">
                    <a:pos x="226" y="99"/>
                  </a:cxn>
                  <a:cxn ang="0">
                    <a:pos x="224" y="121"/>
                  </a:cxn>
                  <a:cxn ang="0">
                    <a:pos x="222" y="144"/>
                  </a:cxn>
                  <a:cxn ang="0">
                    <a:pos x="216" y="170"/>
                  </a:cxn>
                  <a:cxn ang="0">
                    <a:pos x="209" y="194"/>
                  </a:cxn>
                  <a:cxn ang="0">
                    <a:pos x="201" y="219"/>
                  </a:cxn>
                  <a:cxn ang="0">
                    <a:pos x="193" y="245"/>
                  </a:cxn>
                  <a:cxn ang="0">
                    <a:pos x="181" y="271"/>
                  </a:cxn>
                  <a:cxn ang="0">
                    <a:pos x="169" y="294"/>
                  </a:cxn>
                  <a:cxn ang="0">
                    <a:pos x="157" y="317"/>
                  </a:cxn>
                  <a:cxn ang="0">
                    <a:pos x="145" y="337"/>
                  </a:cxn>
                  <a:cxn ang="0">
                    <a:pos x="131" y="357"/>
                  </a:cxn>
                  <a:cxn ang="0">
                    <a:pos x="118" y="375"/>
                  </a:cxn>
                  <a:cxn ang="0">
                    <a:pos x="103" y="389"/>
                  </a:cxn>
                  <a:cxn ang="0">
                    <a:pos x="90" y="401"/>
                  </a:cxn>
                  <a:cxn ang="0">
                    <a:pos x="76" y="411"/>
                  </a:cxn>
                  <a:cxn ang="0">
                    <a:pos x="64" y="416"/>
                  </a:cxn>
                  <a:cxn ang="0">
                    <a:pos x="52" y="422"/>
                  </a:cxn>
                  <a:cxn ang="0">
                    <a:pos x="41" y="422"/>
                  </a:cxn>
                  <a:cxn ang="0">
                    <a:pos x="32" y="418"/>
                  </a:cxn>
                  <a:cxn ang="0">
                    <a:pos x="21" y="414"/>
                  </a:cxn>
                  <a:cxn ang="0">
                    <a:pos x="15" y="406"/>
                  </a:cxn>
                  <a:cxn ang="0">
                    <a:pos x="9" y="394"/>
                  </a:cxn>
                  <a:cxn ang="0">
                    <a:pos x="2" y="380"/>
                  </a:cxn>
                  <a:cxn ang="0">
                    <a:pos x="1" y="363"/>
                  </a:cxn>
                  <a:cxn ang="0">
                    <a:pos x="0" y="345"/>
                  </a:cxn>
                  <a:cxn ang="0">
                    <a:pos x="0" y="324"/>
                  </a:cxn>
                  <a:cxn ang="0">
                    <a:pos x="2" y="301"/>
                  </a:cxn>
                  <a:cxn ang="0">
                    <a:pos x="5" y="277"/>
                  </a:cxn>
                  <a:cxn ang="0">
                    <a:pos x="10" y="253"/>
                  </a:cxn>
                  <a:cxn ang="0">
                    <a:pos x="17" y="226"/>
                  </a:cxn>
                  <a:cxn ang="0">
                    <a:pos x="26" y="201"/>
                  </a:cxn>
                  <a:cxn ang="0">
                    <a:pos x="34" y="177"/>
                  </a:cxn>
                  <a:cxn ang="0">
                    <a:pos x="44" y="150"/>
                  </a:cxn>
                  <a:cxn ang="0">
                    <a:pos x="55" y="126"/>
                  </a:cxn>
                  <a:cxn ang="0">
                    <a:pos x="67" y="103"/>
                  </a:cxn>
                  <a:cxn ang="0">
                    <a:pos x="80" y="81"/>
                  </a:cxn>
                  <a:cxn ang="0">
                    <a:pos x="93" y="62"/>
                  </a:cxn>
                  <a:cxn ang="0">
                    <a:pos x="106" y="45"/>
                  </a:cxn>
                  <a:cxn ang="0">
                    <a:pos x="121" y="32"/>
                  </a:cxn>
                  <a:cxn ang="0">
                    <a:pos x="135" y="19"/>
                  </a:cxn>
                  <a:cxn ang="0">
                    <a:pos x="148" y="10"/>
                  </a:cxn>
                  <a:cxn ang="0">
                    <a:pos x="161" y="3"/>
                  </a:cxn>
                  <a:cxn ang="0">
                    <a:pos x="172" y="0"/>
                  </a:cxn>
                  <a:cxn ang="0">
                    <a:pos x="184" y="1"/>
                  </a:cxn>
                  <a:cxn ang="0">
                    <a:pos x="192" y="3"/>
                  </a:cxn>
                  <a:cxn ang="0">
                    <a:pos x="193" y="1"/>
                  </a:cxn>
                </a:cxnLst>
                <a:rect l="0" t="0" r="r" b="b"/>
                <a:pathLst>
                  <a:path w="227" h="423">
                    <a:moveTo>
                      <a:pt x="193" y="1"/>
                    </a:moveTo>
                    <a:lnTo>
                      <a:pt x="201" y="8"/>
                    </a:lnTo>
                    <a:lnTo>
                      <a:pt x="209" y="16"/>
                    </a:lnTo>
                    <a:lnTo>
                      <a:pt x="217" y="28"/>
                    </a:lnTo>
                    <a:lnTo>
                      <a:pt x="222" y="43"/>
                    </a:lnTo>
                    <a:lnTo>
                      <a:pt x="225" y="59"/>
                    </a:lnTo>
                    <a:lnTo>
                      <a:pt x="226" y="78"/>
                    </a:lnTo>
                    <a:lnTo>
                      <a:pt x="226" y="99"/>
                    </a:lnTo>
                    <a:lnTo>
                      <a:pt x="224" y="121"/>
                    </a:lnTo>
                    <a:lnTo>
                      <a:pt x="222" y="144"/>
                    </a:lnTo>
                    <a:lnTo>
                      <a:pt x="216" y="170"/>
                    </a:lnTo>
                    <a:lnTo>
                      <a:pt x="209" y="194"/>
                    </a:lnTo>
                    <a:lnTo>
                      <a:pt x="201" y="219"/>
                    </a:lnTo>
                    <a:lnTo>
                      <a:pt x="193" y="245"/>
                    </a:lnTo>
                    <a:lnTo>
                      <a:pt x="181" y="271"/>
                    </a:lnTo>
                    <a:lnTo>
                      <a:pt x="169" y="294"/>
                    </a:lnTo>
                    <a:lnTo>
                      <a:pt x="157" y="317"/>
                    </a:lnTo>
                    <a:lnTo>
                      <a:pt x="145" y="337"/>
                    </a:lnTo>
                    <a:lnTo>
                      <a:pt x="131" y="357"/>
                    </a:lnTo>
                    <a:lnTo>
                      <a:pt x="118" y="375"/>
                    </a:lnTo>
                    <a:lnTo>
                      <a:pt x="103" y="389"/>
                    </a:lnTo>
                    <a:lnTo>
                      <a:pt x="90" y="401"/>
                    </a:lnTo>
                    <a:lnTo>
                      <a:pt x="76" y="411"/>
                    </a:lnTo>
                    <a:lnTo>
                      <a:pt x="64" y="416"/>
                    </a:lnTo>
                    <a:lnTo>
                      <a:pt x="52" y="422"/>
                    </a:lnTo>
                    <a:lnTo>
                      <a:pt x="41" y="422"/>
                    </a:lnTo>
                    <a:lnTo>
                      <a:pt x="32" y="418"/>
                    </a:lnTo>
                    <a:lnTo>
                      <a:pt x="21" y="414"/>
                    </a:lnTo>
                    <a:lnTo>
                      <a:pt x="15" y="406"/>
                    </a:lnTo>
                    <a:lnTo>
                      <a:pt x="9" y="394"/>
                    </a:lnTo>
                    <a:lnTo>
                      <a:pt x="2" y="380"/>
                    </a:lnTo>
                    <a:lnTo>
                      <a:pt x="1" y="363"/>
                    </a:lnTo>
                    <a:lnTo>
                      <a:pt x="0" y="345"/>
                    </a:lnTo>
                    <a:lnTo>
                      <a:pt x="0" y="324"/>
                    </a:lnTo>
                    <a:lnTo>
                      <a:pt x="2" y="301"/>
                    </a:lnTo>
                    <a:lnTo>
                      <a:pt x="5" y="277"/>
                    </a:lnTo>
                    <a:lnTo>
                      <a:pt x="10" y="253"/>
                    </a:lnTo>
                    <a:lnTo>
                      <a:pt x="17" y="226"/>
                    </a:lnTo>
                    <a:lnTo>
                      <a:pt x="26" y="201"/>
                    </a:lnTo>
                    <a:lnTo>
                      <a:pt x="34" y="177"/>
                    </a:lnTo>
                    <a:lnTo>
                      <a:pt x="44" y="150"/>
                    </a:lnTo>
                    <a:lnTo>
                      <a:pt x="55" y="126"/>
                    </a:lnTo>
                    <a:lnTo>
                      <a:pt x="67" y="103"/>
                    </a:lnTo>
                    <a:lnTo>
                      <a:pt x="80" y="81"/>
                    </a:lnTo>
                    <a:lnTo>
                      <a:pt x="93" y="62"/>
                    </a:lnTo>
                    <a:lnTo>
                      <a:pt x="106" y="45"/>
                    </a:lnTo>
                    <a:lnTo>
                      <a:pt x="121" y="32"/>
                    </a:lnTo>
                    <a:lnTo>
                      <a:pt x="135" y="19"/>
                    </a:lnTo>
                    <a:lnTo>
                      <a:pt x="148" y="10"/>
                    </a:lnTo>
                    <a:lnTo>
                      <a:pt x="161" y="3"/>
                    </a:lnTo>
                    <a:lnTo>
                      <a:pt x="172" y="0"/>
                    </a:lnTo>
                    <a:lnTo>
                      <a:pt x="184" y="1"/>
                    </a:lnTo>
                    <a:lnTo>
                      <a:pt x="192" y="3"/>
                    </a:lnTo>
                    <a:lnTo>
                      <a:pt x="193" y="1"/>
                    </a:lnTo>
                  </a:path>
                </a:pathLst>
              </a:custGeom>
              <a:solidFill>
                <a:srgbClr val="60A0C0"/>
              </a:solidFill>
              <a:ln w="12700" cap="rnd" cmpd="sng">
                <a:solidFill>
                  <a:srgbClr val="60A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96" name="Freeform 248"/>
              <p:cNvSpPr>
                <a:spLocks/>
              </p:cNvSpPr>
              <p:nvPr/>
            </p:nvSpPr>
            <p:spPr bwMode="auto">
              <a:xfrm>
                <a:off x="1711" y="1464"/>
                <a:ext cx="199" cy="398"/>
              </a:xfrm>
              <a:custGeom>
                <a:avLst/>
                <a:gdLst/>
                <a:ahLst/>
                <a:cxnLst>
                  <a:cxn ang="0">
                    <a:pos x="183" y="1"/>
                  </a:cxn>
                  <a:cxn ang="0">
                    <a:pos x="192" y="8"/>
                  </a:cxn>
                  <a:cxn ang="0">
                    <a:pos x="198" y="15"/>
                  </a:cxn>
                  <a:cxn ang="0">
                    <a:pos x="204" y="27"/>
                  </a:cxn>
                  <a:cxn ang="0">
                    <a:pos x="209" y="41"/>
                  </a:cxn>
                  <a:cxn ang="0">
                    <a:pos x="212" y="55"/>
                  </a:cxn>
                  <a:cxn ang="0">
                    <a:pos x="215" y="74"/>
                  </a:cxn>
                  <a:cxn ang="0">
                    <a:pos x="215" y="93"/>
                  </a:cxn>
                  <a:cxn ang="0">
                    <a:pos x="214" y="115"/>
                  </a:cxn>
                  <a:cxn ang="0">
                    <a:pos x="209" y="137"/>
                  </a:cxn>
                  <a:cxn ang="0">
                    <a:pos x="204" y="160"/>
                  </a:cxn>
                  <a:cxn ang="0">
                    <a:pos x="199" y="184"/>
                  </a:cxn>
                  <a:cxn ang="0">
                    <a:pos x="192" y="208"/>
                  </a:cxn>
                  <a:cxn ang="0">
                    <a:pos x="183" y="231"/>
                  </a:cxn>
                  <a:cxn ang="0">
                    <a:pos x="172" y="255"/>
                  </a:cxn>
                  <a:cxn ang="0">
                    <a:pos x="160" y="277"/>
                  </a:cxn>
                  <a:cxn ang="0">
                    <a:pos x="149" y="298"/>
                  </a:cxn>
                  <a:cxn ang="0">
                    <a:pos x="137" y="319"/>
                  </a:cxn>
                  <a:cxn ang="0">
                    <a:pos x="124" y="337"/>
                  </a:cxn>
                  <a:cxn ang="0">
                    <a:pos x="111" y="353"/>
                  </a:cxn>
                  <a:cxn ang="0">
                    <a:pos x="97" y="366"/>
                  </a:cxn>
                  <a:cxn ang="0">
                    <a:pos x="86" y="377"/>
                  </a:cxn>
                  <a:cxn ang="0">
                    <a:pos x="73" y="387"/>
                  </a:cxn>
                  <a:cxn ang="0">
                    <a:pos x="62" y="393"/>
                  </a:cxn>
                  <a:cxn ang="0">
                    <a:pos x="49" y="397"/>
                  </a:cxn>
                  <a:cxn ang="0">
                    <a:pos x="40" y="397"/>
                  </a:cxn>
                  <a:cxn ang="0">
                    <a:pos x="31" y="394"/>
                  </a:cxn>
                  <a:cxn ang="0">
                    <a:pos x="21" y="390"/>
                  </a:cxn>
                  <a:cxn ang="0">
                    <a:pos x="14" y="382"/>
                  </a:cxn>
                  <a:cxn ang="0">
                    <a:pos x="8" y="371"/>
                  </a:cxn>
                  <a:cxn ang="0">
                    <a:pos x="4" y="358"/>
                  </a:cxn>
                  <a:cxn ang="0">
                    <a:pos x="1" y="342"/>
                  </a:cxn>
                  <a:cxn ang="0">
                    <a:pos x="1" y="325"/>
                  </a:cxn>
                  <a:cxn ang="0">
                    <a:pos x="0" y="305"/>
                  </a:cxn>
                  <a:cxn ang="0">
                    <a:pos x="1" y="284"/>
                  </a:cxn>
                  <a:cxn ang="0">
                    <a:pos x="5" y="261"/>
                  </a:cxn>
                  <a:cxn ang="0">
                    <a:pos x="10" y="237"/>
                  </a:cxn>
                  <a:cxn ang="0">
                    <a:pos x="16" y="214"/>
                  </a:cxn>
                  <a:cxn ang="0">
                    <a:pos x="23" y="189"/>
                  </a:cxn>
                  <a:cxn ang="0">
                    <a:pos x="33" y="166"/>
                  </a:cxn>
                  <a:cxn ang="0">
                    <a:pos x="42" y="140"/>
                  </a:cxn>
                  <a:cxn ang="0">
                    <a:pos x="52" y="119"/>
                  </a:cxn>
                  <a:cxn ang="0">
                    <a:pos x="64" y="97"/>
                  </a:cxn>
                  <a:cxn ang="0">
                    <a:pos x="75" y="75"/>
                  </a:cxn>
                  <a:cxn ang="0">
                    <a:pos x="88" y="58"/>
                  </a:cxn>
                  <a:cxn ang="0">
                    <a:pos x="101" y="41"/>
                  </a:cxn>
                  <a:cxn ang="0">
                    <a:pos x="113" y="28"/>
                  </a:cxn>
                  <a:cxn ang="0">
                    <a:pos x="128" y="17"/>
                  </a:cxn>
                  <a:cxn ang="0">
                    <a:pos x="139" y="8"/>
                  </a:cxn>
                  <a:cxn ang="0">
                    <a:pos x="152" y="1"/>
                  </a:cxn>
                  <a:cxn ang="0">
                    <a:pos x="163" y="0"/>
                  </a:cxn>
                  <a:cxn ang="0">
                    <a:pos x="175" y="1"/>
                  </a:cxn>
                  <a:cxn ang="0">
                    <a:pos x="183" y="3"/>
                  </a:cxn>
                  <a:cxn ang="0">
                    <a:pos x="183" y="1"/>
                  </a:cxn>
                </a:cxnLst>
                <a:rect l="0" t="0" r="r" b="b"/>
                <a:pathLst>
                  <a:path w="216" h="398">
                    <a:moveTo>
                      <a:pt x="183" y="1"/>
                    </a:moveTo>
                    <a:lnTo>
                      <a:pt x="192" y="8"/>
                    </a:lnTo>
                    <a:lnTo>
                      <a:pt x="198" y="15"/>
                    </a:lnTo>
                    <a:lnTo>
                      <a:pt x="204" y="27"/>
                    </a:lnTo>
                    <a:lnTo>
                      <a:pt x="209" y="41"/>
                    </a:lnTo>
                    <a:lnTo>
                      <a:pt x="212" y="55"/>
                    </a:lnTo>
                    <a:lnTo>
                      <a:pt x="215" y="74"/>
                    </a:lnTo>
                    <a:lnTo>
                      <a:pt x="215" y="93"/>
                    </a:lnTo>
                    <a:lnTo>
                      <a:pt x="214" y="115"/>
                    </a:lnTo>
                    <a:lnTo>
                      <a:pt x="209" y="137"/>
                    </a:lnTo>
                    <a:lnTo>
                      <a:pt x="204" y="160"/>
                    </a:lnTo>
                    <a:lnTo>
                      <a:pt x="199" y="184"/>
                    </a:lnTo>
                    <a:lnTo>
                      <a:pt x="192" y="208"/>
                    </a:lnTo>
                    <a:lnTo>
                      <a:pt x="183" y="231"/>
                    </a:lnTo>
                    <a:lnTo>
                      <a:pt x="172" y="255"/>
                    </a:lnTo>
                    <a:lnTo>
                      <a:pt x="160" y="277"/>
                    </a:lnTo>
                    <a:lnTo>
                      <a:pt x="149" y="298"/>
                    </a:lnTo>
                    <a:lnTo>
                      <a:pt x="137" y="319"/>
                    </a:lnTo>
                    <a:lnTo>
                      <a:pt x="124" y="337"/>
                    </a:lnTo>
                    <a:lnTo>
                      <a:pt x="111" y="353"/>
                    </a:lnTo>
                    <a:lnTo>
                      <a:pt x="97" y="366"/>
                    </a:lnTo>
                    <a:lnTo>
                      <a:pt x="86" y="377"/>
                    </a:lnTo>
                    <a:lnTo>
                      <a:pt x="73" y="387"/>
                    </a:lnTo>
                    <a:lnTo>
                      <a:pt x="62" y="393"/>
                    </a:lnTo>
                    <a:lnTo>
                      <a:pt x="49" y="397"/>
                    </a:lnTo>
                    <a:lnTo>
                      <a:pt x="40" y="397"/>
                    </a:lnTo>
                    <a:lnTo>
                      <a:pt x="31" y="394"/>
                    </a:lnTo>
                    <a:lnTo>
                      <a:pt x="21" y="390"/>
                    </a:lnTo>
                    <a:lnTo>
                      <a:pt x="14" y="382"/>
                    </a:lnTo>
                    <a:lnTo>
                      <a:pt x="8" y="371"/>
                    </a:lnTo>
                    <a:lnTo>
                      <a:pt x="4" y="358"/>
                    </a:lnTo>
                    <a:lnTo>
                      <a:pt x="1" y="342"/>
                    </a:lnTo>
                    <a:lnTo>
                      <a:pt x="1" y="325"/>
                    </a:lnTo>
                    <a:lnTo>
                      <a:pt x="0" y="305"/>
                    </a:lnTo>
                    <a:lnTo>
                      <a:pt x="1" y="284"/>
                    </a:lnTo>
                    <a:lnTo>
                      <a:pt x="5" y="261"/>
                    </a:lnTo>
                    <a:lnTo>
                      <a:pt x="10" y="237"/>
                    </a:lnTo>
                    <a:lnTo>
                      <a:pt x="16" y="214"/>
                    </a:lnTo>
                    <a:lnTo>
                      <a:pt x="23" y="189"/>
                    </a:lnTo>
                    <a:lnTo>
                      <a:pt x="33" y="166"/>
                    </a:lnTo>
                    <a:lnTo>
                      <a:pt x="42" y="140"/>
                    </a:lnTo>
                    <a:lnTo>
                      <a:pt x="52" y="119"/>
                    </a:lnTo>
                    <a:lnTo>
                      <a:pt x="64" y="97"/>
                    </a:lnTo>
                    <a:lnTo>
                      <a:pt x="75" y="75"/>
                    </a:lnTo>
                    <a:lnTo>
                      <a:pt x="88" y="58"/>
                    </a:lnTo>
                    <a:lnTo>
                      <a:pt x="101" y="41"/>
                    </a:lnTo>
                    <a:lnTo>
                      <a:pt x="113" y="28"/>
                    </a:lnTo>
                    <a:lnTo>
                      <a:pt x="128" y="17"/>
                    </a:lnTo>
                    <a:lnTo>
                      <a:pt x="139" y="8"/>
                    </a:lnTo>
                    <a:lnTo>
                      <a:pt x="152" y="1"/>
                    </a:lnTo>
                    <a:lnTo>
                      <a:pt x="163" y="0"/>
                    </a:lnTo>
                    <a:lnTo>
                      <a:pt x="175" y="1"/>
                    </a:lnTo>
                    <a:lnTo>
                      <a:pt x="183" y="3"/>
                    </a:lnTo>
                    <a:lnTo>
                      <a:pt x="183" y="1"/>
                    </a:lnTo>
                  </a:path>
                </a:pathLst>
              </a:custGeom>
              <a:solidFill>
                <a:srgbClr val="80A0C0"/>
              </a:solidFill>
              <a:ln w="12700" cap="rnd" cmpd="sng">
                <a:solidFill>
                  <a:srgbClr val="80A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97" name="Freeform 249"/>
              <p:cNvSpPr>
                <a:spLocks/>
              </p:cNvSpPr>
              <p:nvPr/>
            </p:nvSpPr>
            <p:spPr bwMode="auto">
              <a:xfrm>
                <a:off x="1712" y="1478"/>
                <a:ext cx="188" cy="375"/>
              </a:xfrm>
              <a:custGeom>
                <a:avLst/>
                <a:gdLst/>
                <a:ahLst/>
                <a:cxnLst>
                  <a:cxn ang="0">
                    <a:pos x="172" y="1"/>
                  </a:cxn>
                  <a:cxn ang="0">
                    <a:pos x="179" y="8"/>
                  </a:cxn>
                  <a:cxn ang="0">
                    <a:pos x="187" y="15"/>
                  </a:cxn>
                  <a:cxn ang="0">
                    <a:pos x="193" y="27"/>
                  </a:cxn>
                  <a:cxn ang="0">
                    <a:pos x="198" y="38"/>
                  </a:cxn>
                  <a:cxn ang="0">
                    <a:pos x="200" y="53"/>
                  </a:cxn>
                  <a:cxn ang="0">
                    <a:pos x="203" y="70"/>
                  </a:cxn>
                  <a:cxn ang="0">
                    <a:pos x="202" y="89"/>
                  </a:cxn>
                  <a:cxn ang="0">
                    <a:pos x="202" y="109"/>
                  </a:cxn>
                  <a:cxn ang="0">
                    <a:pos x="199" y="129"/>
                  </a:cxn>
                  <a:cxn ang="0">
                    <a:pos x="194" y="150"/>
                  </a:cxn>
                  <a:cxn ang="0">
                    <a:pos x="188" y="175"/>
                  </a:cxn>
                  <a:cxn ang="0">
                    <a:pos x="182" y="196"/>
                  </a:cxn>
                  <a:cxn ang="0">
                    <a:pos x="173" y="219"/>
                  </a:cxn>
                  <a:cxn ang="0">
                    <a:pos x="164" y="241"/>
                  </a:cxn>
                  <a:cxn ang="0">
                    <a:pos x="152" y="261"/>
                  </a:cxn>
                  <a:cxn ang="0">
                    <a:pos x="141" y="282"/>
                  </a:cxn>
                  <a:cxn ang="0">
                    <a:pos x="129" y="300"/>
                  </a:cxn>
                  <a:cxn ang="0">
                    <a:pos x="118" y="316"/>
                  </a:cxn>
                  <a:cxn ang="0">
                    <a:pos x="106" y="332"/>
                  </a:cxn>
                  <a:cxn ang="0">
                    <a:pos x="94" y="345"/>
                  </a:cxn>
                  <a:cxn ang="0">
                    <a:pos x="81" y="355"/>
                  </a:cxn>
                  <a:cxn ang="0">
                    <a:pos x="71" y="365"/>
                  </a:cxn>
                  <a:cxn ang="0">
                    <a:pos x="59" y="370"/>
                  </a:cxn>
                  <a:cxn ang="0">
                    <a:pos x="48" y="374"/>
                  </a:cxn>
                  <a:cxn ang="0">
                    <a:pos x="39" y="374"/>
                  </a:cxn>
                  <a:cxn ang="0">
                    <a:pos x="30" y="371"/>
                  </a:cxn>
                  <a:cxn ang="0">
                    <a:pos x="21" y="367"/>
                  </a:cxn>
                  <a:cxn ang="0">
                    <a:pos x="15" y="360"/>
                  </a:cxn>
                  <a:cxn ang="0">
                    <a:pos x="8" y="349"/>
                  </a:cxn>
                  <a:cxn ang="0">
                    <a:pos x="4" y="337"/>
                  </a:cxn>
                  <a:cxn ang="0">
                    <a:pos x="3" y="322"/>
                  </a:cxn>
                  <a:cxn ang="0">
                    <a:pos x="0" y="306"/>
                  </a:cxn>
                  <a:cxn ang="0">
                    <a:pos x="0" y="287"/>
                  </a:cxn>
                  <a:cxn ang="0">
                    <a:pos x="1" y="267"/>
                  </a:cxn>
                  <a:cxn ang="0">
                    <a:pos x="5" y="246"/>
                  </a:cxn>
                  <a:cxn ang="0">
                    <a:pos x="10" y="224"/>
                  </a:cxn>
                  <a:cxn ang="0">
                    <a:pos x="15" y="201"/>
                  </a:cxn>
                  <a:cxn ang="0">
                    <a:pos x="22" y="178"/>
                  </a:cxn>
                  <a:cxn ang="0">
                    <a:pos x="30" y="155"/>
                  </a:cxn>
                  <a:cxn ang="0">
                    <a:pos x="39" y="132"/>
                  </a:cxn>
                  <a:cxn ang="0">
                    <a:pos x="48" y="112"/>
                  </a:cxn>
                  <a:cxn ang="0">
                    <a:pos x="60" y="91"/>
                  </a:cxn>
                  <a:cxn ang="0">
                    <a:pos x="71" y="71"/>
                  </a:cxn>
                  <a:cxn ang="0">
                    <a:pos x="82" y="54"/>
                  </a:cxn>
                  <a:cxn ang="0">
                    <a:pos x="95" y="39"/>
                  </a:cxn>
                  <a:cxn ang="0">
                    <a:pos x="107" y="27"/>
                  </a:cxn>
                  <a:cxn ang="0">
                    <a:pos x="120" y="16"/>
                  </a:cxn>
                  <a:cxn ang="0">
                    <a:pos x="131" y="7"/>
                  </a:cxn>
                  <a:cxn ang="0">
                    <a:pos x="144" y="2"/>
                  </a:cxn>
                  <a:cxn ang="0">
                    <a:pos x="154" y="0"/>
                  </a:cxn>
                  <a:cxn ang="0">
                    <a:pos x="165" y="0"/>
                  </a:cxn>
                  <a:cxn ang="0">
                    <a:pos x="171" y="3"/>
                  </a:cxn>
                  <a:cxn ang="0">
                    <a:pos x="172" y="1"/>
                  </a:cxn>
                </a:cxnLst>
                <a:rect l="0" t="0" r="r" b="b"/>
                <a:pathLst>
                  <a:path w="204" h="375">
                    <a:moveTo>
                      <a:pt x="172" y="1"/>
                    </a:moveTo>
                    <a:lnTo>
                      <a:pt x="179" y="8"/>
                    </a:lnTo>
                    <a:lnTo>
                      <a:pt x="187" y="15"/>
                    </a:lnTo>
                    <a:lnTo>
                      <a:pt x="193" y="27"/>
                    </a:lnTo>
                    <a:lnTo>
                      <a:pt x="198" y="38"/>
                    </a:lnTo>
                    <a:lnTo>
                      <a:pt x="200" y="53"/>
                    </a:lnTo>
                    <a:lnTo>
                      <a:pt x="203" y="70"/>
                    </a:lnTo>
                    <a:lnTo>
                      <a:pt x="202" y="89"/>
                    </a:lnTo>
                    <a:lnTo>
                      <a:pt x="202" y="109"/>
                    </a:lnTo>
                    <a:lnTo>
                      <a:pt x="199" y="129"/>
                    </a:lnTo>
                    <a:lnTo>
                      <a:pt x="194" y="150"/>
                    </a:lnTo>
                    <a:lnTo>
                      <a:pt x="188" y="175"/>
                    </a:lnTo>
                    <a:lnTo>
                      <a:pt x="182" y="196"/>
                    </a:lnTo>
                    <a:lnTo>
                      <a:pt x="173" y="219"/>
                    </a:lnTo>
                    <a:lnTo>
                      <a:pt x="164" y="241"/>
                    </a:lnTo>
                    <a:lnTo>
                      <a:pt x="152" y="261"/>
                    </a:lnTo>
                    <a:lnTo>
                      <a:pt x="141" y="282"/>
                    </a:lnTo>
                    <a:lnTo>
                      <a:pt x="129" y="300"/>
                    </a:lnTo>
                    <a:lnTo>
                      <a:pt x="118" y="316"/>
                    </a:lnTo>
                    <a:lnTo>
                      <a:pt x="106" y="332"/>
                    </a:lnTo>
                    <a:lnTo>
                      <a:pt x="94" y="345"/>
                    </a:lnTo>
                    <a:lnTo>
                      <a:pt x="81" y="355"/>
                    </a:lnTo>
                    <a:lnTo>
                      <a:pt x="71" y="365"/>
                    </a:lnTo>
                    <a:lnTo>
                      <a:pt x="59" y="370"/>
                    </a:lnTo>
                    <a:lnTo>
                      <a:pt x="48" y="374"/>
                    </a:lnTo>
                    <a:lnTo>
                      <a:pt x="39" y="374"/>
                    </a:lnTo>
                    <a:lnTo>
                      <a:pt x="30" y="371"/>
                    </a:lnTo>
                    <a:lnTo>
                      <a:pt x="21" y="367"/>
                    </a:lnTo>
                    <a:lnTo>
                      <a:pt x="15" y="360"/>
                    </a:lnTo>
                    <a:lnTo>
                      <a:pt x="8" y="349"/>
                    </a:lnTo>
                    <a:lnTo>
                      <a:pt x="4" y="337"/>
                    </a:lnTo>
                    <a:lnTo>
                      <a:pt x="3" y="322"/>
                    </a:lnTo>
                    <a:lnTo>
                      <a:pt x="0" y="306"/>
                    </a:lnTo>
                    <a:lnTo>
                      <a:pt x="0" y="287"/>
                    </a:lnTo>
                    <a:lnTo>
                      <a:pt x="1" y="267"/>
                    </a:lnTo>
                    <a:lnTo>
                      <a:pt x="5" y="246"/>
                    </a:lnTo>
                    <a:lnTo>
                      <a:pt x="10" y="224"/>
                    </a:lnTo>
                    <a:lnTo>
                      <a:pt x="15" y="201"/>
                    </a:lnTo>
                    <a:lnTo>
                      <a:pt x="22" y="178"/>
                    </a:lnTo>
                    <a:lnTo>
                      <a:pt x="30" y="155"/>
                    </a:lnTo>
                    <a:lnTo>
                      <a:pt x="39" y="132"/>
                    </a:lnTo>
                    <a:lnTo>
                      <a:pt x="48" y="112"/>
                    </a:lnTo>
                    <a:lnTo>
                      <a:pt x="60" y="91"/>
                    </a:lnTo>
                    <a:lnTo>
                      <a:pt x="71" y="71"/>
                    </a:lnTo>
                    <a:lnTo>
                      <a:pt x="82" y="54"/>
                    </a:lnTo>
                    <a:lnTo>
                      <a:pt x="95" y="39"/>
                    </a:lnTo>
                    <a:lnTo>
                      <a:pt x="107" y="27"/>
                    </a:lnTo>
                    <a:lnTo>
                      <a:pt x="120" y="16"/>
                    </a:lnTo>
                    <a:lnTo>
                      <a:pt x="131" y="7"/>
                    </a:lnTo>
                    <a:lnTo>
                      <a:pt x="144" y="2"/>
                    </a:lnTo>
                    <a:lnTo>
                      <a:pt x="154" y="0"/>
                    </a:lnTo>
                    <a:lnTo>
                      <a:pt x="165" y="0"/>
                    </a:lnTo>
                    <a:lnTo>
                      <a:pt x="171" y="3"/>
                    </a:lnTo>
                    <a:lnTo>
                      <a:pt x="172" y="1"/>
                    </a:lnTo>
                  </a:path>
                </a:pathLst>
              </a:custGeom>
              <a:solidFill>
                <a:srgbClr val="80A0D0"/>
              </a:solidFill>
              <a:ln w="12700" cap="rnd" cmpd="sng">
                <a:solidFill>
                  <a:srgbClr val="80A0D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98" name="Freeform 250"/>
              <p:cNvSpPr>
                <a:spLocks/>
              </p:cNvSpPr>
              <p:nvPr/>
            </p:nvSpPr>
            <p:spPr bwMode="auto">
              <a:xfrm>
                <a:off x="1713" y="1492"/>
                <a:ext cx="178" cy="352"/>
              </a:xfrm>
              <a:custGeom>
                <a:avLst/>
                <a:gdLst/>
                <a:ahLst/>
                <a:cxnLst>
                  <a:cxn ang="0">
                    <a:pos x="162" y="2"/>
                  </a:cxn>
                  <a:cxn ang="0">
                    <a:pos x="169" y="8"/>
                  </a:cxn>
                  <a:cxn ang="0">
                    <a:pos x="176" y="16"/>
                  </a:cxn>
                  <a:cxn ang="0">
                    <a:pos x="182" y="25"/>
                  </a:cxn>
                  <a:cxn ang="0">
                    <a:pos x="187" y="38"/>
                  </a:cxn>
                  <a:cxn ang="0">
                    <a:pos x="190" y="51"/>
                  </a:cxn>
                  <a:cxn ang="0">
                    <a:pos x="192" y="68"/>
                  </a:cxn>
                  <a:cxn ang="0">
                    <a:pos x="191" y="84"/>
                  </a:cxn>
                  <a:cxn ang="0">
                    <a:pos x="190" y="103"/>
                  </a:cxn>
                  <a:cxn ang="0">
                    <a:pos x="187" y="122"/>
                  </a:cxn>
                  <a:cxn ang="0">
                    <a:pos x="183" y="143"/>
                  </a:cxn>
                  <a:cxn ang="0">
                    <a:pos x="178" y="164"/>
                  </a:cxn>
                  <a:cxn ang="0">
                    <a:pos x="172" y="185"/>
                  </a:cxn>
                  <a:cxn ang="0">
                    <a:pos x="164" y="206"/>
                  </a:cxn>
                  <a:cxn ang="0">
                    <a:pos x="154" y="227"/>
                  </a:cxn>
                  <a:cxn ang="0">
                    <a:pos x="144" y="246"/>
                  </a:cxn>
                  <a:cxn ang="0">
                    <a:pos x="134" y="263"/>
                  </a:cxn>
                  <a:cxn ang="0">
                    <a:pos x="123" y="281"/>
                  </a:cxn>
                  <a:cxn ang="0">
                    <a:pos x="111" y="297"/>
                  </a:cxn>
                  <a:cxn ang="0">
                    <a:pos x="100" y="311"/>
                  </a:cxn>
                  <a:cxn ang="0">
                    <a:pos x="88" y="324"/>
                  </a:cxn>
                  <a:cxn ang="0">
                    <a:pos x="78" y="333"/>
                  </a:cxn>
                  <a:cxn ang="0">
                    <a:pos x="67" y="342"/>
                  </a:cxn>
                  <a:cxn ang="0">
                    <a:pos x="55" y="347"/>
                  </a:cxn>
                  <a:cxn ang="0">
                    <a:pos x="47" y="351"/>
                  </a:cxn>
                  <a:cxn ang="0">
                    <a:pos x="36" y="350"/>
                  </a:cxn>
                  <a:cxn ang="0">
                    <a:pos x="29" y="348"/>
                  </a:cxn>
                  <a:cxn ang="0">
                    <a:pos x="20" y="343"/>
                  </a:cxn>
                  <a:cxn ang="0">
                    <a:pos x="15" y="337"/>
                  </a:cxn>
                  <a:cxn ang="0">
                    <a:pos x="8" y="327"/>
                  </a:cxn>
                  <a:cxn ang="0">
                    <a:pos x="4" y="316"/>
                  </a:cxn>
                  <a:cxn ang="0">
                    <a:pos x="3" y="301"/>
                  </a:cxn>
                  <a:cxn ang="0">
                    <a:pos x="0" y="286"/>
                  </a:cxn>
                  <a:cxn ang="0">
                    <a:pos x="0" y="269"/>
                  </a:cxn>
                  <a:cxn ang="0">
                    <a:pos x="2" y="250"/>
                  </a:cxn>
                  <a:cxn ang="0">
                    <a:pos x="5" y="230"/>
                  </a:cxn>
                  <a:cxn ang="0">
                    <a:pos x="9" y="209"/>
                  </a:cxn>
                  <a:cxn ang="0">
                    <a:pos x="15" y="188"/>
                  </a:cxn>
                  <a:cxn ang="0">
                    <a:pos x="21" y="167"/>
                  </a:cxn>
                  <a:cxn ang="0">
                    <a:pos x="29" y="145"/>
                  </a:cxn>
                  <a:cxn ang="0">
                    <a:pos x="37" y="124"/>
                  </a:cxn>
                  <a:cxn ang="0">
                    <a:pos x="46" y="104"/>
                  </a:cxn>
                  <a:cxn ang="0">
                    <a:pos x="55" y="84"/>
                  </a:cxn>
                  <a:cxn ang="0">
                    <a:pos x="67" y="66"/>
                  </a:cxn>
                  <a:cxn ang="0">
                    <a:pos x="79" y="51"/>
                  </a:cxn>
                  <a:cxn ang="0">
                    <a:pos x="88" y="36"/>
                  </a:cxn>
                  <a:cxn ang="0">
                    <a:pos x="101" y="25"/>
                  </a:cxn>
                  <a:cxn ang="0">
                    <a:pos x="113" y="15"/>
                  </a:cxn>
                  <a:cxn ang="0">
                    <a:pos x="123" y="8"/>
                  </a:cxn>
                  <a:cxn ang="0">
                    <a:pos x="135" y="2"/>
                  </a:cxn>
                  <a:cxn ang="0">
                    <a:pos x="145" y="0"/>
                  </a:cxn>
                  <a:cxn ang="0">
                    <a:pos x="154" y="0"/>
                  </a:cxn>
                  <a:cxn ang="0">
                    <a:pos x="161" y="4"/>
                  </a:cxn>
                  <a:cxn ang="0">
                    <a:pos x="162" y="2"/>
                  </a:cxn>
                </a:cxnLst>
                <a:rect l="0" t="0" r="r" b="b"/>
                <a:pathLst>
                  <a:path w="193" h="352">
                    <a:moveTo>
                      <a:pt x="162" y="2"/>
                    </a:moveTo>
                    <a:lnTo>
                      <a:pt x="169" y="8"/>
                    </a:lnTo>
                    <a:lnTo>
                      <a:pt x="176" y="16"/>
                    </a:lnTo>
                    <a:lnTo>
                      <a:pt x="182" y="25"/>
                    </a:lnTo>
                    <a:lnTo>
                      <a:pt x="187" y="38"/>
                    </a:lnTo>
                    <a:lnTo>
                      <a:pt x="190" y="51"/>
                    </a:lnTo>
                    <a:lnTo>
                      <a:pt x="192" y="68"/>
                    </a:lnTo>
                    <a:lnTo>
                      <a:pt x="191" y="84"/>
                    </a:lnTo>
                    <a:lnTo>
                      <a:pt x="190" y="103"/>
                    </a:lnTo>
                    <a:lnTo>
                      <a:pt x="187" y="122"/>
                    </a:lnTo>
                    <a:lnTo>
                      <a:pt x="183" y="143"/>
                    </a:lnTo>
                    <a:lnTo>
                      <a:pt x="178" y="164"/>
                    </a:lnTo>
                    <a:lnTo>
                      <a:pt x="172" y="185"/>
                    </a:lnTo>
                    <a:lnTo>
                      <a:pt x="164" y="206"/>
                    </a:lnTo>
                    <a:lnTo>
                      <a:pt x="154" y="227"/>
                    </a:lnTo>
                    <a:lnTo>
                      <a:pt x="144" y="246"/>
                    </a:lnTo>
                    <a:lnTo>
                      <a:pt x="134" y="263"/>
                    </a:lnTo>
                    <a:lnTo>
                      <a:pt x="123" y="281"/>
                    </a:lnTo>
                    <a:lnTo>
                      <a:pt x="111" y="297"/>
                    </a:lnTo>
                    <a:lnTo>
                      <a:pt x="100" y="311"/>
                    </a:lnTo>
                    <a:lnTo>
                      <a:pt x="88" y="324"/>
                    </a:lnTo>
                    <a:lnTo>
                      <a:pt x="78" y="333"/>
                    </a:lnTo>
                    <a:lnTo>
                      <a:pt x="67" y="342"/>
                    </a:lnTo>
                    <a:lnTo>
                      <a:pt x="55" y="347"/>
                    </a:lnTo>
                    <a:lnTo>
                      <a:pt x="47" y="351"/>
                    </a:lnTo>
                    <a:lnTo>
                      <a:pt x="36" y="350"/>
                    </a:lnTo>
                    <a:lnTo>
                      <a:pt x="29" y="348"/>
                    </a:lnTo>
                    <a:lnTo>
                      <a:pt x="20" y="343"/>
                    </a:lnTo>
                    <a:lnTo>
                      <a:pt x="15" y="337"/>
                    </a:lnTo>
                    <a:lnTo>
                      <a:pt x="8" y="327"/>
                    </a:lnTo>
                    <a:lnTo>
                      <a:pt x="4" y="316"/>
                    </a:lnTo>
                    <a:lnTo>
                      <a:pt x="3" y="301"/>
                    </a:lnTo>
                    <a:lnTo>
                      <a:pt x="0" y="286"/>
                    </a:lnTo>
                    <a:lnTo>
                      <a:pt x="0" y="269"/>
                    </a:lnTo>
                    <a:lnTo>
                      <a:pt x="2" y="250"/>
                    </a:lnTo>
                    <a:lnTo>
                      <a:pt x="5" y="230"/>
                    </a:lnTo>
                    <a:lnTo>
                      <a:pt x="9" y="209"/>
                    </a:lnTo>
                    <a:lnTo>
                      <a:pt x="15" y="188"/>
                    </a:lnTo>
                    <a:lnTo>
                      <a:pt x="21" y="167"/>
                    </a:lnTo>
                    <a:lnTo>
                      <a:pt x="29" y="145"/>
                    </a:lnTo>
                    <a:lnTo>
                      <a:pt x="37" y="124"/>
                    </a:lnTo>
                    <a:lnTo>
                      <a:pt x="46" y="104"/>
                    </a:lnTo>
                    <a:lnTo>
                      <a:pt x="55" y="84"/>
                    </a:lnTo>
                    <a:lnTo>
                      <a:pt x="67" y="66"/>
                    </a:lnTo>
                    <a:lnTo>
                      <a:pt x="79" y="51"/>
                    </a:lnTo>
                    <a:lnTo>
                      <a:pt x="88" y="36"/>
                    </a:lnTo>
                    <a:lnTo>
                      <a:pt x="101" y="25"/>
                    </a:lnTo>
                    <a:lnTo>
                      <a:pt x="113" y="15"/>
                    </a:lnTo>
                    <a:lnTo>
                      <a:pt x="123" y="8"/>
                    </a:lnTo>
                    <a:lnTo>
                      <a:pt x="135" y="2"/>
                    </a:lnTo>
                    <a:lnTo>
                      <a:pt x="145" y="0"/>
                    </a:lnTo>
                    <a:lnTo>
                      <a:pt x="154" y="0"/>
                    </a:lnTo>
                    <a:lnTo>
                      <a:pt x="161" y="4"/>
                    </a:lnTo>
                    <a:lnTo>
                      <a:pt x="162" y="2"/>
                    </a:lnTo>
                  </a:path>
                </a:pathLst>
              </a:custGeom>
              <a:solidFill>
                <a:srgbClr val="80B0D0"/>
              </a:solidFill>
              <a:ln w="12700" cap="rnd" cmpd="sng">
                <a:solidFill>
                  <a:srgbClr val="80B0D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899" name="Freeform 251"/>
              <p:cNvSpPr>
                <a:spLocks/>
              </p:cNvSpPr>
              <p:nvPr/>
            </p:nvSpPr>
            <p:spPr bwMode="auto">
              <a:xfrm>
                <a:off x="1714" y="1507"/>
                <a:ext cx="167" cy="327"/>
              </a:xfrm>
              <a:custGeom>
                <a:avLst/>
                <a:gdLst/>
                <a:ahLst/>
                <a:cxnLst>
                  <a:cxn ang="0">
                    <a:pos x="149" y="1"/>
                  </a:cxn>
                  <a:cxn ang="0">
                    <a:pos x="158" y="8"/>
                  </a:cxn>
                  <a:cxn ang="0">
                    <a:pos x="164" y="15"/>
                  </a:cxn>
                  <a:cxn ang="0">
                    <a:pos x="170" y="24"/>
                  </a:cxn>
                  <a:cxn ang="0">
                    <a:pos x="174" y="35"/>
                  </a:cxn>
                  <a:cxn ang="0">
                    <a:pos x="177" y="48"/>
                  </a:cxn>
                  <a:cxn ang="0">
                    <a:pos x="179" y="63"/>
                  </a:cxn>
                  <a:cxn ang="0">
                    <a:pos x="179" y="80"/>
                  </a:cxn>
                  <a:cxn ang="0">
                    <a:pos x="178" y="96"/>
                  </a:cxn>
                  <a:cxn ang="0">
                    <a:pos x="176" y="114"/>
                  </a:cxn>
                  <a:cxn ang="0">
                    <a:pos x="171" y="135"/>
                  </a:cxn>
                  <a:cxn ang="0">
                    <a:pos x="165" y="153"/>
                  </a:cxn>
                  <a:cxn ang="0">
                    <a:pos x="160" y="172"/>
                  </a:cxn>
                  <a:cxn ang="0">
                    <a:pos x="153" y="191"/>
                  </a:cxn>
                  <a:cxn ang="0">
                    <a:pos x="144" y="211"/>
                  </a:cxn>
                  <a:cxn ang="0">
                    <a:pos x="135" y="229"/>
                  </a:cxn>
                  <a:cxn ang="0">
                    <a:pos x="125" y="247"/>
                  </a:cxn>
                  <a:cxn ang="0">
                    <a:pos x="115" y="262"/>
                  </a:cxn>
                  <a:cxn ang="0">
                    <a:pos x="104" y="277"/>
                  </a:cxn>
                  <a:cxn ang="0">
                    <a:pos x="94" y="290"/>
                  </a:cxn>
                  <a:cxn ang="0">
                    <a:pos x="83" y="302"/>
                  </a:cxn>
                  <a:cxn ang="0">
                    <a:pos x="71" y="310"/>
                  </a:cxn>
                  <a:cxn ang="0">
                    <a:pos x="61" y="318"/>
                  </a:cxn>
                  <a:cxn ang="0">
                    <a:pos x="53" y="323"/>
                  </a:cxn>
                  <a:cxn ang="0">
                    <a:pos x="42" y="326"/>
                  </a:cxn>
                  <a:cxn ang="0">
                    <a:pos x="33" y="326"/>
                  </a:cxn>
                  <a:cxn ang="0">
                    <a:pos x="27" y="323"/>
                  </a:cxn>
                  <a:cxn ang="0">
                    <a:pos x="18" y="319"/>
                  </a:cxn>
                  <a:cxn ang="0">
                    <a:pos x="13" y="313"/>
                  </a:cxn>
                  <a:cxn ang="0">
                    <a:pos x="8" y="305"/>
                  </a:cxn>
                  <a:cxn ang="0">
                    <a:pos x="4" y="294"/>
                  </a:cxn>
                  <a:cxn ang="0">
                    <a:pos x="2" y="281"/>
                  </a:cxn>
                  <a:cxn ang="0">
                    <a:pos x="0" y="266"/>
                  </a:cxn>
                  <a:cxn ang="0">
                    <a:pos x="1" y="249"/>
                  </a:cxn>
                  <a:cxn ang="0">
                    <a:pos x="1" y="231"/>
                  </a:cxn>
                  <a:cxn ang="0">
                    <a:pos x="5" y="214"/>
                  </a:cxn>
                  <a:cxn ang="0">
                    <a:pos x="9" y="195"/>
                  </a:cxn>
                  <a:cxn ang="0">
                    <a:pos x="13" y="175"/>
                  </a:cxn>
                  <a:cxn ang="0">
                    <a:pos x="19" y="154"/>
                  </a:cxn>
                  <a:cxn ang="0">
                    <a:pos x="26" y="136"/>
                  </a:cxn>
                  <a:cxn ang="0">
                    <a:pos x="33" y="114"/>
                  </a:cxn>
                  <a:cxn ang="0">
                    <a:pos x="42" y="96"/>
                  </a:cxn>
                  <a:cxn ang="0">
                    <a:pos x="53" y="79"/>
                  </a:cxn>
                  <a:cxn ang="0">
                    <a:pos x="61" y="61"/>
                  </a:cxn>
                  <a:cxn ang="0">
                    <a:pos x="71" y="48"/>
                  </a:cxn>
                  <a:cxn ang="0">
                    <a:pos x="82" y="33"/>
                  </a:cxn>
                  <a:cxn ang="0">
                    <a:pos x="93" y="23"/>
                  </a:cxn>
                  <a:cxn ang="0">
                    <a:pos x="103" y="13"/>
                  </a:cxn>
                  <a:cxn ang="0">
                    <a:pos x="114" y="7"/>
                  </a:cxn>
                  <a:cxn ang="0">
                    <a:pos x="125" y="1"/>
                  </a:cxn>
                  <a:cxn ang="0">
                    <a:pos x="135" y="0"/>
                  </a:cxn>
                  <a:cxn ang="0">
                    <a:pos x="144" y="1"/>
                  </a:cxn>
                  <a:cxn ang="0">
                    <a:pos x="149" y="3"/>
                  </a:cxn>
                  <a:cxn ang="0">
                    <a:pos x="149" y="1"/>
                  </a:cxn>
                </a:cxnLst>
                <a:rect l="0" t="0" r="r" b="b"/>
                <a:pathLst>
                  <a:path w="180" h="327">
                    <a:moveTo>
                      <a:pt x="149" y="1"/>
                    </a:moveTo>
                    <a:lnTo>
                      <a:pt x="158" y="8"/>
                    </a:lnTo>
                    <a:lnTo>
                      <a:pt x="164" y="15"/>
                    </a:lnTo>
                    <a:lnTo>
                      <a:pt x="170" y="24"/>
                    </a:lnTo>
                    <a:lnTo>
                      <a:pt x="174" y="35"/>
                    </a:lnTo>
                    <a:lnTo>
                      <a:pt x="177" y="48"/>
                    </a:lnTo>
                    <a:lnTo>
                      <a:pt x="179" y="63"/>
                    </a:lnTo>
                    <a:lnTo>
                      <a:pt x="179" y="80"/>
                    </a:lnTo>
                    <a:lnTo>
                      <a:pt x="178" y="96"/>
                    </a:lnTo>
                    <a:lnTo>
                      <a:pt x="176" y="114"/>
                    </a:lnTo>
                    <a:lnTo>
                      <a:pt x="171" y="135"/>
                    </a:lnTo>
                    <a:lnTo>
                      <a:pt x="165" y="153"/>
                    </a:lnTo>
                    <a:lnTo>
                      <a:pt x="160" y="172"/>
                    </a:lnTo>
                    <a:lnTo>
                      <a:pt x="153" y="191"/>
                    </a:lnTo>
                    <a:lnTo>
                      <a:pt x="144" y="211"/>
                    </a:lnTo>
                    <a:lnTo>
                      <a:pt x="135" y="229"/>
                    </a:lnTo>
                    <a:lnTo>
                      <a:pt x="125" y="247"/>
                    </a:lnTo>
                    <a:lnTo>
                      <a:pt x="115" y="262"/>
                    </a:lnTo>
                    <a:lnTo>
                      <a:pt x="104" y="277"/>
                    </a:lnTo>
                    <a:lnTo>
                      <a:pt x="94" y="290"/>
                    </a:lnTo>
                    <a:lnTo>
                      <a:pt x="83" y="302"/>
                    </a:lnTo>
                    <a:lnTo>
                      <a:pt x="71" y="310"/>
                    </a:lnTo>
                    <a:lnTo>
                      <a:pt x="61" y="318"/>
                    </a:lnTo>
                    <a:lnTo>
                      <a:pt x="53" y="323"/>
                    </a:lnTo>
                    <a:lnTo>
                      <a:pt x="42" y="326"/>
                    </a:lnTo>
                    <a:lnTo>
                      <a:pt x="33" y="326"/>
                    </a:lnTo>
                    <a:lnTo>
                      <a:pt x="27" y="323"/>
                    </a:lnTo>
                    <a:lnTo>
                      <a:pt x="18" y="319"/>
                    </a:lnTo>
                    <a:lnTo>
                      <a:pt x="13" y="313"/>
                    </a:lnTo>
                    <a:lnTo>
                      <a:pt x="8" y="305"/>
                    </a:lnTo>
                    <a:lnTo>
                      <a:pt x="4" y="294"/>
                    </a:lnTo>
                    <a:lnTo>
                      <a:pt x="2" y="281"/>
                    </a:lnTo>
                    <a:lnTo>
                      <a:pt x="0" y="266"/>
                    </a:lnTo>
                    <a:lnTo>
                      <a:pt x="1" y="249"/>
                    </a:lnTo>
                    <a:lnTo>
                      <a:pt x="1" y="231"/>
                    </a:lnTo>
                    <a:lnTo>
                      <a:pt x="5" y="214"/>
                    </a:lnTo>
                    <a:lnTo>
                      <a:pt x="9" y="195"/>
                    </a:lnTo>
                    <a:lnTo>
                      <a:pt x="13" y="175"/>
                    </a:lnTo>
                    <a:lnTo>
                      <a:pt x="19" y="154"/>
                    </a:lnTo>
                    <a:lnTo>
                      <a:pt x="26" y="136"/>
                    </a:lnTo>
                    <a:lnTo>
                      <a:pt x="33" y="114"/>
                    </a:lnTo>
                    <a:lnTo>
                      <a:pt x="42" y="96"/>
                    </a:lnTo>
                    <a:lnTo>
                      <a:pt x="53" y="79"/>
                    </a:lnTo>
                    <a:lnTo>
                      <a:pt x="61" y="61"/>
                    </a:lnTo>
                    <a:lnTo>
                      <a:pt x="71" y="48"/>
                    </a:lnTo>
                    <a:lnTo>
                      <a:pt x="82" y="33"/>
                    </a:lnTo>
                    <a:lnTo>
                      <a:pt x="93" y="23"/>
                    </a:lnTo>
                    <a:lnTo>
                      <a:pt x="103" y="13"/>
                    </a:lnTo>
                    <a:lnTo>
                      <a:pt x="114" y="7"/>
                    </a:lnTo>
                    <a:lnTo>
                      <a:pt x="125" y="1"/>
                    </a:lnTo>
                    <a:lnTo>
                      <a:pt x="135" y="0"/>
                    </a:lnTo>
                    <a:lnTo>
                      <a:pt x="144" y="1"/>
                    </a:lnTo>
                    <a:lnTo>
                      <a:pt x="149" y="3"/>
                    </a:lnTo>
                    <a:lnTo>
                      <a:pt x="149" y="1"/>
                    </a:lnTo>
                  </a:path>
                </a:pathLst>
              </a:custGeom>
              <a:solidFill>
                <a:srgbClr val="80C0E0"/>
              </a:solidFill>
              <a:ln w="12700" cap="rnd" cmpd="sng">
                <a:solidFill>
                  <a:srgbClr val="80C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00" name="Freeform 252"/>
              <p:cNvSpPr>
                <a:spLocks/>
              </p:cNvSpPr>
              <p:nvPr/>
            </p:nvSpPr>
            <p:spPr bwMode="auto">
              <a:xfrm>
                <a:off x="1716" y="1522"/>
                <a:ext cx="154" cy="303"/>
              </a:xfrm>
              <a:custGeom>
                <a:avLst/>
                <a:gdLst/>
                <a:ahLst/>
                <a:cxnLst>
                  <a:cxn ang="0">
                    <a:pos x="140" y="2"/>
                  </a:cxn>
                  <a:cxn ang="0">
                    <a:pos x="146" y="7"/>
                  </a:cxn>
                  <a:cxn ang="0">
                    <a:pos x="152" y="13"/>
                  </a:cxn>
                  <a:cxn ang="0">
                    <a:pos x="158" y="22"/>
                  </a:cxn>
                  <a:cxn ang="0">
                    <a:pos x="162" y="33"/>
                  </a:cxn>
                  <a:cxn ang="0">
                    <a:pos x="164" y="44"/>
                  </a:cxn>
                  <a:cxn ang="0">
                    <a:pos x="166" y="58"/>
                  </a:cxn>
                  <a:cxn ang="0">
                    <a:pos x="166" y="73"/>
                  </a:cxn>
                  <a:cxn ang="0">
                    <a:pos x="165" y="90"/>
                  </a:cxn>
                  <a:cxn ang="0">
                    <a:pos x="162" y="105"/>
                  </a:cxn>
                  <a:cxn ang="0">
                    <a:pos x="159" y="124"/>
                  </a:cxn>
                  <a:cxn ang="0">
                    <a:pos x="154" y="143"/>
                  </a:cxn>
                  <a:cxn ang="0">
                    <a:pos x="149" y="159"/>
                  </a:cxn>
                  <a:cxn ang="0">
                    <a:pos x="142" y="178"/>
                  </a:cxn>
                  <a:cxn ang="0">
                    <a:pos x="133" y="196"/>
                  </a:cxn>
                  <a:cxn ang="0">
                    <a:pos x="125" y="213"/>
                  </a:cxn>
                  <a:cxn ang="0">
                    <a:pos x="115" y="228"/>
                  </a:cxn>
                  <a:cxn ang="0">
                    <a:pos x="107" y="243"/>
                  </a:cxn>
                  <a:cxn ang="0">
                    <a:pos x="97" y="256"/>
                  </a:cxn>
                  <a:cxn ang="0">
                    <a:pos x="86" y="269"/>
                  </a:cxn>
                  <a:cxn ang="0">
                    <a:pos x="77" y="279"/>
                  </a:cxn>
                  <a:cxn ang="0">
                    <a:pos x="66" y="287"/>
                  </a:cxn>
                  <a:cxn ang="0">
                    <a:pos x="57" y="295"/>
                  </a:cxn>
                  <a:cxn ang="0">
                    <a:pos x="49" y="298"/>
                  </a:cxn>
                  <a:cxn ang="0">
                    <a:pos x="39" y="302"/>
                  </a:cxn>
                  <a:cxn ang="0">
                    <a:pos x="31" y="302"/>
                  </a:cxn>
                  <a:cxn ang="0">
                    <a:pos x="25" y="299"/>
                  </a:cxn>
                  <a:cxn ang="0">
                    <a:pos x="17" y="296"/>
                  </a:cxn>
                  <a:cxn ang="0">
                    <a:pos x="11" y="289"/>
                  </a:cxn>
                  <a:cxn ang="0">
                    <a:pos x="7" y="281"/>
                  </a:cxn>
                  <a:cxn ang="0">
                    <a:pos x="3" y="271"/>
                  </a:cxn>
                  <a:cxn ang="0">
                    <a:pos x="2" y="258"/>
                  </a:cxn>
                  <a:cxn ang="0">
                    <a:pos x="0" y="247"/>
                  </a:cxn>
                  <a:cxn ang="0">
                    <a:pos x="0" y="231"/>
                  </a:cxn>
                  <a:cxn ang="0">
                    <a:pos x="1" y="215"/>
                  </a:cxn>
                  <a:cxn ang="0">
                    <a:pos x="4" y="197"/>
                  </a:cxn>
                  <a:cxn ang="0">
                    <a:pos x="7" y="179"/>
                  </a:cxn>
                  <a:cxn ang="0">
                    <a:pos x="11" y="161"/>
                  </a:cxn>
                  <a:cxn ang="0">
                    <a:pos x="16" y="143"/>
                  </a:cxn>
                  <a:cxn ang="0">
                    <a:pos x="22" y="124"/>
                  </a:cxn>
                  <a:cxn ang="0">
                    <a:pos x="30" y="105"/>
                  </a:cxn>
                  <a:cxn ang="0">
                    <a:pos x="37" y="88"/>
                  </a:cxn>
                  <a:cxn ang="0">
                    <a:pos x="47" y="71"/>
                  </a:cxn>
                  <a:cxn ang="0">
                    <a:pos x="56" y="56"/>
                  </a:cxn>
                  <a:cxn ang="0">
                    <a:pos x="66" y="41"/>
                  </a:cxn>
                  <a:cxn ang="0">
                    <a:pos x="75" y="30"/>
                  </a:cxn>
                  <a:cxn ang="0">
                    <a:pos x="86" y="20"/>
                  </a:cxn>
                  <a:cxn ang="0">
                    <a:pos x="95" y="12"/>
                  </a:cxn>
                  <a:cxn ang="0">
                    <a:pos x="106" y="6"/>
                  </a:cxn>
                  <a:cxn ang="0">
                    <a:pos x="115" y="2"/>
                  </a:cxn>
                  <a:cxn ang="0">
                    <a:pos x="124" y="0"/>
                  </a:cxn>
                  <a:cxn ang="0">
                    <a:pos x="133" y="0"/>
                  </a:cxn>
                  <a:cxn ang="0">
                    <a:pos x="139" y="3"/>
                  </a:cxn>
                  <a:cxn ang="0">
                    <a:pos x="140" y="2"/>
                  </a:cxn>
                </a:cxnLst>
                <a:rect l="0" t="0" r="r" b="b"/>
                <a:pathLst>
                  <a:path w="167" h="303">
                    <a:moveTo>
                      <a:pt x="140" y="2"/>
                    </a:moveTo>
                    <a:lnTo>
                      <a:pt x="146" y="7"/>
                    </a:lnTo>
                    <a:lnTo>
                      <a:pt x="152" y="13"/>
                    </a:lnTo>
                    <a:lnTo>
                      <a:pt x="158" y="22"/>
                    </a:lnTo>
                    <a:lnTo>
                      <a:pt x="162" y="33"/>
                    </a:lnTo>
                    <a:lnTo>
                      <a:pt x="164" y="44"/>
                    </a:lnTo>
                    <a:lnTo>
                      <a:pt x="166" y="58"/>
                    </a:lnTo>
                    <a:lnTo>
                      <a:pt x="166" y="73"/>
                    </a:lnTo>
                    <a:lnTo>
                      <a:pt x="165" y="90"/>
                    </a:lnTo>
                    <a:lnTo>
                      <a:pt x="162" y="105"/>
                    </a:lnTo>
                    <a:lnTo>
                      <a:pt x="159" y="124"/>
                    </a:lnTo>
                    <a:lnTo>
                      <a:pt x="154" y="143"/>
                    </a:lnTo>
                    <a:lnTo>
                      <a:pt x="149" y="159"/>
                    </a:lnTo>
                    <a:lnTo>
                      <a:pt x="142" y="178"/>
                    </a:lnTo>
                    <a:lnTo>
                      <a:pt x="133" y="196"/>
                    </a:lnTo>
                    <a:lnTo>
                      <a:pt x="125" y="213"/>
                    </a:lnTo>
                    <a:lnTo>
                      <a:pt x="115" y="228"/>
                    </a:lnTo>
                    <a:lnTo>
                      <a:pt x="107" y="243"/>
                    </a:lnTo>
                    <a:lnTo>
                      <a:pt x="97" y="256"/>
                    </a:lnTo>
                    <a:lnTo>
                      <a:pt x="86" y="269"/>
                    </a:lnTo>
                    <a:lnTo>
                      <a:pt x="77" y="279"/>
                    </a:lnTo>
                    <a:lnTo>
                      <a:pt x="66" y="287"/>
                    </a:lnTo>
                    <a:lnTo>
                      <a:pt x="57" y="295"/>
                    </a:lnTo>
                    <a:lnTo>
                      <a:pt x="49" y="298"/>
                    </a:lnTo>
                    <a:lnTo>
                      <a:pt x="39" y="302"/>
                    </a:lnTo>
                    <a:lnTo>
                      <a:pt x="31" y="302"/>
                    </a:lnTo>
                    <a:lnTo>
                      <a:pt x="25" y="299"/>
                    </a:lnTo>
                    <a:lnTo>
                      <a:pt x="17" y="296"/>
                    </a:lnTo>
                    <a:lnTo>
                      <a:pt x="11" y="289"/>
                    </a:lnTo>
                    <a:lnTo>
                      <a:pt x="7" y="281"/>
                    </a:lnTo>
                    <a:lnTo>
                      <a:pt x="3" y="271"/>
                    </a:lnTo>
                    <a:lnTo>
                      <a:pt x="2" y="258"/>
                    </a:lnTo>
                    <a:lnTo>
                      <a:pt x="0" y="247"/>
                    </a:lnTo>
                    <a:lnTo>
                      <a:pt x="0" y="231"/>
                    </a:lnTo>
                    <a:lnTo>
                      <a:pt x="1" y="215"/>
                    </a:lnTo>
                    <a:lnTo>
                      <a:pt x="4" y="197"/>
                    </a:lnTo>
                    <a:lnTo>
                      <a:pt x="7" y="179"/>
                    </a:lnTo>
                    <a:lnTo>
                      <a:pt x="11" y="161"/>
                    </a:lnTo>
                    <a:lnTo>
                      <a:pt x="16" y="143"/>
                    </a:lnTo>
                    <a:lnTo>
                      <a:pt x="22" y="124"/>
                    </a:lnTo>
                    <a:lnTo>
                      <a:pt x="30" y="105"/>
                    </a:lnTo>
                    <a:lnTo>
                      <a:pt x="37" y="88"/>
                    </a:lnTo>
                    <a:lnTo>
                      <a:pt x="47" y="71"/>
                    </a:lnTo>
                    <a:lnTo>
                      <a:pt x="56" y="56"/>
                    </a:lnTo>
                    <a:lnTo>
                      <a:pt x="66" y="41"/>
                    </a:lnTo>
                    <a:lnTo>
                      <a:pt x="75" y="30"/>
                    </a:lnTo>
                    <a:lnTo>
                      <a:pt x="86" y="20"/>
                    </a:lnTo>
                    <a:lnTo>
                      <a:pt x="95" y="12"/>
                    </a:lnTo>
                    <a:lnTo>
                      <a:pt x="106" y="6"/>
                    </a:lnTo>
                    <a:lnTo>
                      <a:pt x="115" y="2"/>
                    </a:lnTo>
                    <a:lnTo>
                      <a:pt x="124" y="0"/>
                    </a:lnTo>
                    <a:lnTo>
                      <a:pt x="133" y="0"/>
                    </a:lnTo>
                    <a:lnTo>
                      <a:pt x="139" y="3"/>
                    </a:lnTo>
                    <a:lnTo>
                      <a:pt x="140" y="2"/>
                    </a:lnTo>
                  </a:path>
                </a:pathLst>
              </a:custGeom>
              <a:solidFill>
                <a:srgbClr val="A0C0E0"/>
              </a:solidFill>
              <a:ln w="12700" cap="rnd" cmpd="sng">
                <a:solidFill>
                  <a:srgbClr val="A0C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01" name="Freeform 253"/>
              <p:cNvSpPr>
                <a:spLocks/>
              </p:cNvSpPr>
              <p:nvPr/>
            </p:nvSpPr>
            <p:spPr bwMode="auto">
              <a:xfrm>
                <a:off x="1718" y="1536"/>
                <a:ext cx="143" cy="280"/>
              </a:xfrm>
              <a:custGeom>
                <a:avLst/>
                <a:gdLst/>
                <a:ahLst/>
                <a:cxnLst>
                  <a:cxn ang="0">
                    <a:pos x="128" y="2"/>
                  </a:cxn>
                  <a:cxn ang="0">
                    <a:pos x="135" y="8"/>
                  </a:cxn>
                  <a:cxn ang="0">
                    <a:pos x="140" y="12"/>
                  </a:cxn>
                  <a:cxn ang="0">
                    <a:pos x="145" y="21"/>
                  </a:cxn>
                  <a:cxn ang="0">
                    <a:pos x="149" y="31"/>
                  </a:cxn>
                  <a:cxn ang="0">
                    <a:pos x="152" y="43"/>
                  </a:cxn>
                  <a:cxn ang="0">
                    <a:pos x="152" y="55"/>
                  </a:cxn>
                  <a:cxn ang="0">
                    <a:pos x="154" y="68"/>
                  </a:cxn>
                  <a:cxn ang="0">
                    <a:pos x="152" y="84"/>
                  </a:cxn>
                  <a:cxn ang="0">
                    <a:pos x="151" y="99"/>
                  </a:cxn>
                  <a:cxn ang="0">
                    <a:pos x="147" y="115"/>
                  </a:cxn>
                  <a:cxn ang="0">
                    <a:pos x="143" y="132"/>
                  </a:cxn>
                  <a:cxn ang="0">
                    <a:pos x="138" y="148"/>
                  </a:cxn>
                  <a:cxn ang="0">
                    <a:pos x="131" y="165"/>
                  </a:cxn>
                  <a:cxn ang="0">
                    <a:pos x="122" y="180"/>
                  </a:cxn>
                  <a:cxn ang="0">
                    <a:pos x="116" y="196"/>
                  </a:cxn>
                  <a:cxn ang="0">
                    <a:pos x="107" y="211"/>
                  </a:cxn>
                  <a:cxn ang="0">
                    <a:pos x="98" y="225"/>
                  </a:cxn>
                  <a:cxn ang="0">
                    <a:pos x="89" y="237"/>
                  </a:cxn>
                  <a:cxn ang="0">
                    <a:pos x="80" y="248"/>
                  </a:cxn>
                  <a:cxn ang="0">
                    <a:pos x="70" y="257"/>
                  </a:cxn>
                  <a:cxn ang="0">
                    <a:pos x="61" y="265"/>
                  </a:cxn>
                  <a:cxn ang="0">
                    <a:pos x="52" y="272"/>
                  </a:cxn>
                  <a:cxn ang="0">
                    <a:pos x="44" y="275"/>
                  </a:cxn>
                  <a:cxn ang="0">
                    <a:pos x="35" y="279"/>
                  </a:cxn>
                  <a:cxn ang="0">
                    <a:pos x="29" y="278"/>
                  </a:cxn>
                  <a:cxn ang="0">
                    <a:pos x="23" y="276"/>
                  </a:cxn>
                  <a:cxn ang="0">
                    <a:pos x="14" y="273"/>
                  </a:cxn>
                  <a:cxn ang="0">
                    <a:pos x="10" y="267"/>
                  </a:cxn>
                  <a:cxn ang="0">
                    <a:pos x="6" y="259"/>
                  </a:cxn>
                  <a:cxn ang="0">
                    <a:pos x="2" y="250"/>
                  </a:cxn>
                  <a:cxn ang="0">
                    <a:pos x="1" y="238"/>
                  </a:cxn>
                  <a:cxn ang="0">
                    <a:pos x="0" y="226"/>
                  </a:cxn>
                  <a:cxn ang="0">
                    <a:pos x="0" y="212"/>
                  </a:cxn>
                  <a:cxn ang="0">
                    <a:pos x="0" y="197"/>
                  </a:cxn>
                  <a:cxn ang="0">
                    <a:pos x="2" y="182"/>
                  </a:cxn>
                  <a:cxn ang="0">
                    <a:pos x="5" y="165"/>
                  </a:cxn>
                  <a:cxn ang="0">
                    <a:pos x="9" y="148"/>
                  </a:cxn>
                  <a:cxn ang="0">
                    <a:pos x="14" y="130"/>
                  </a:cxn>
                  <a:cxn ang="0">
                    <a:pos x="20" y="114"/>
                  </a:cxn>
                  <a:cxn ang="0">
                    <a:pos x="26" y="97"/>
                  </a:cxn>
                  <a:cxn ang="0">
                    <a:pos x="34" y="81"/>
                  </a:cxn>
                  <a:cxn ang="0">
                    <a:pos x="42" y="66"/>
                  </a:cxn>
                  <a:cxn ang="0">
                    <a:pos x="49" y="51"/>
                  </a:cxn>
                  <a:cxn ang="0">
                    <a:pos x="59" y="38"/>
                  </a:cxn>
                  <a:cxn ang="0">
                    <a:pos x="69" y="27"/>
                  </a:cxn>
                  <a:cxn ang="0">
                    <a:pos x="78" y="19"/>
                  </a:cxn>
                  <a:cxn ang="0">
                    <a:pos x="88" y="11"/>
                  </a:cxn>
                  <a:cxn ang="0">
                    <a:pos x="96" y="4"/>
                  </a:cxn>
                  <a:cxn ang="0">
                    <a:pos x="105" y="2"/>
                  </a:cxn>
                  <a:cxn ang="0">
                    <a:pos x="113" y="0"/>
                  </a:cxn>
                  <a:cxn ang="0">
                    <a:pos x="122" y="0"/>
                  </a:cxn>
                  <a:cxn ang="0">
                    <a:pos x="128" y="3"/>
                  </a:cxn>
                  <a:cxn ang="0">
                    <a:pos x="128" y="2"/>
                  </a:cxn>
                </a:cxnLst>
                <a:rect l="0" t="0" r="r" b="b"/>
                <a:pathLst>
                  <a:path w="155" h="280">
                    <a:moveTo>
                      <a:pt x="128" y="2"/>
                    </a:moveTo>
                    <a:lnTo>
                      <a:pt x="135" y="8"/>
                    </a:lnTo>
                    <a:lnTo>
                      <a:pt x="140" y="12"/>
                    </a:lnTo>
                    <a:lnTo>
                      <a:pt x="145" y="21"/>
                    </a:lnTo>
                    <a:lnTo>
                      <a:pt x="149" y="31"/>
                    </a:lnTo>
                    <a:lnTo>
                      <a:pt x="152" y="43"/>
                    </a:lnTo>
                    <a:lnTo>
                      <a:pt x="152" y="55"/>
                    </a:lnTo>
                    <a:lnTo>
                      <a:pt x="154" y="68"/>
                    </a:lnTo>
                    <a:lnTo>
                      <a:pt x="152" y="84"/>
                    </a:lnTo>
                    <a:lnTo>
                      <a:pt x="151" y="99"/>
                    </a:lnTo>
                    <a:lnTo>
                      <a:pt x="147" y="115"/>
                    </a:lnTo>
                    <a:lnTo>
                      <a:pt x="143" y="132"/>
                    </a:lnTo>
                    <a:lnTo>
                      <a:pt x="138" y="148"/>
                    </a:lnTo>
                    <a:lnTo>
                      <a:pt x="131" y="165"/>
                    </a:lnTo>
                    <a:lnTo>
                      <a:pt x="122" y="180"/>
                    </a:lnTo>
                    <a:lnTo>
                      <a:pt x="116" y="196"/>
                    </a:lnTo>
                    <a:lnTo>
                      <a:pt x="107" y="211"/>
                    </a:lnTo>
                    <a:lnTo>
                      <a:pt x="98" y="225"/>
                    </a:lnTo>
                    <a:lnTo>
                      <a:pt x="89" y="237"/>
                    </a:lnTo>
                    <a:lnTo>
                      <a:pt x="80" y="248"/>
                    </a:lnTo>
                    <a:lnTo>
                      <a:pt x="70" y="257"/>
                    </a:lnTo>
                    <a:lnTo>
                      <a:pt x="61" y="265"/>
                    </a:lnTo>
                    <a:lnTo>
                      <a:pt x="52" y="272"/>
                    </a:lnTo>
                    <a:lnTo>
                      <a:pt x="44" y="275"/>
                    </a:lnTo>
                    <a:lnTo>
                      <a:pt x="35" y="279"/>
                    </a:lnTo>
                    <a:lnTo>
                      <a:pt x="29" y="278"/>
                    </a:lnTo>
                    <a:lnTo>
                      <a:pt x="23" y="276"/>
                    </a:lnTo>
                    <a:lnTo>
                      <a:pt x="14" y="273"/>
                    </a:lnTo>
                    <a:lnTo>
                      <a:pt x="10" y="267"/>
                    </a:lnTo>
                    <a:lnTo>
                      <a:pt x="6" y="259"/>
                    </a:lnTo>
                    <a:lnTo>
                      <a:pt x="2" y="250"/>
                    </a:lnTo>
                    <a:lnTo>
                      <a:pt x="1" y="238"/>
                    </a:lnTo>
                    <a:lnTo>
                      <a:pt x="0" y="226"/>
                    </a:lnTo>
                    <a:lnTo>
                      <a:pt x="0" y="212"/>
                    </a:lnTo>
                    <a:lnTo>
                      <a:pt x="0" y="197"/>
                    </a:lnTo>
                    <a:lnTo>
                      <a:pt x="2" y="182"/>
                    </a:lnTo>
                    <a:lnTo>
                      <a:pt x="5" y="165"/>
                    </a:lnTo>
                    <a:lnTo>
                      <a:pt x="9" y="148"/>
                    </a:lnTo>
                    <a:lnTo>
                      <a:pt x="14" y="130"/>
                    </a:lnTo>
                    <a:lnTo>
                      <a:pt x="20" y="114"/>
                    </a:lnTo>
                    <a:lnTo>
                      <a:pt x="26" y="97"/>
                    </a:lnTo>
                    <a:lnTo>
                      <a:pt x="34" y="81"/>
                    </a:lnTo>
                    <a:lnTo>
                      <a:pt x="42" y="66"/>
                    </a:lnTo>
                    <a:lnTo>
                      <a:pt x="49" y="51"/>
                    </a:lnTo>
                    <a:lnTo>
                      <a:pt x="59" y="38"/>
                    </a:lnTo>
                    <a:lnTo>
                      <a:pt x="69" y="27"/>
                    </a:lnTo>
                    <a:lnTo>
                      <a:pt x="78" y="19"/>
                    </a:lnTo>
                    <a:lnTo>
                      <a:pt x="88" y="11"/>
                    </a:lnTo>
                    <a:lnTo>
                      <a:pt x="96" y="4"/>
                    </a:lnTo>
                    <a:lnTo>
                      <a:pt x="105" y="2"/>
                    </a:lnTo>
                    <a:lnTo>
                      <a:pt x="113" y="0"/>
                    </a:lnTo>
                    <a:lnTo>
                      <a:pt x="122" y="0"/>
                    </a:lnTo>
                    <a:lnTo>
                      <a:pt x="128" y="3"/>
                    </a:lnTo>
                    <a:lnTo>
                      <a:pt x="128" y="2"/>
                    </a:lnTo>
                  </a:path>
                </a:pathLst>
              </a:custGeom>
              <a:solidFill>
                <a:srgbClr val="A0C0E0"/>
              </a:solidFill>
              <a:ln w="12700" cap="rnd" cmpd="sng">
                <a:solidFill>
                  <a:srgbClr val="A0C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02" name="Freeform 254"/>
              <p:cNvSpPr>
                <a:spLocks/>
              </p:cNvSpPr>
              <p:nvPr/>
            </p:nvSpPr>
            <p:spPr bwMode="auto">
              <a:xfrm>
                <a:off x="1719" y="1551"/>
                <a:ext cx="132" cy="255"/>
              </a:xfrm>
              <a:custGeom>
                <a:avLst/>
                <a:gdLst/>
                <a:ahLst/>
                <a:cxnLst>
                  <a:cxn ang="0">
                    <a:pos x="118" y="1"/>
                  </a:cxn>
                  <a:cxn ang="0">
                    <a:pos x="124" y="6"/>
                  </a:cxn>
                  <a:cxn ang="0">
                    <a:pos x="129" y="12"/>
                  </a:cxn>
                  <a:cxn ang="0">
                    <a:pos x="134" y="20"/>
                  </a:cxn>
                  <a:cxn ang="0">
                    <a:pos x="137" y="28"/>
                  </a:cxn>
                  <a:cxn ang="0">
                    <a:pos x="139" y="39"/>
                  </a:cxn>
                  <a:cxn ang="0">
                    <a:pos x="142" y="51"/>
                  </a:cxn>
                  <a:cxn ang="0">
                    <a:pos x="142" y="64"/>
                  </a:cxn>
                  <a:cxn ang="0">
                    <a:pos x="141" y="77"/>
                  </a:cxn>
                  <a:cxn ang="0">
                    <a:pos x="139" y="92"/>
                  </a:cxn>
                  <a:cxn ang="0">
                    <a:pos x="136" y="106"/>
                  </a:cxn>
                  <a:cxn ang="0">
                    <a:pos x="133" y="122"/>
                  </a:cxn>
                  <a:cxn ang="0">
                    <a:pos x="128" y="136"/>
                  </a:cxn>
                  <a:cxn ang="0">
                    <a:pos x="121" y="151"/>
                  </a:cxn>
                  <a:cxn ang="0">
                    <a:pos x="115" y="165"/>
                  </a:cxn>
                  <a:cxn ang="0">
                    <a:pos x="107" y="179"/>
                  </a:cxn>
                  <a:cxn ang="0">
                    <a:pos x="98" y="193"/>
                  </a:cxn>
                  <a:cxn ang="0">
                    <a:pos x="91" y="205"/>
                  </a:cxn>
                  <a:cxn ang="0">
                    <a:pos x="83" y="217"/>
                  </a:cxn>
                  <a:cxn ang="0">
                    <a:pos x="74" y="227"/>
                  </a:cxn>
                  <a:cxn ang="0">
                    <a:pos x="65" y="234"/>
                  </a:cxn>
                  <a:cxn ang="0">
                    <a:pos x="57" y="242"/>
                  </a:cxn>
                  <a:cxn ang="0">
                    <a:pos x="48" y="247"/>
                  </a:cxn>
                  <a:cxn ang="0">
                    <a:pos x="42" y="251"/>
                  </a:cxn>
                  <a:cxn ang="0">
                    <a:pos x="33" y="254"/>
                  </a:cxn>
                  <a:cxn ang="0">
                    <a:pos x="27" y="254"/>
                  </a:cxn>
                  <a:cxn ang="0">
                    <a:pos x="22" y="251"/>
                  </a:cxn>
                  <a:cxn ang="0">
                    <a:pos x="14" y="249"/>
                  </a:cxn>
                  <a:cxn ang="0">
                    <a:pos x="10" y="243"/>
                  </a:cxn>
                  <a:cxn ang="0">
                    <a:pos x="7" y="237"/>
                  </a:cxn>
                  <a:cxn ang="0">
                    <a:pos x="4" y="228"/>
                  </a:cxn>
                  <a:cxn ang="0">
                    <a:pos x="1" y="218"/>
                  </a:cxn>
                  <a:cxn ang="0">
                    <a:pos x="0" y="206"/>
                  </a:cxn>
                  <a:cxn ang="0">
                    <a:pos x="0" y="194"/>
                  </a:cxn>
                  <a:cxn ang="0">
                    <a:pos x="0" y="179"/>
                  </a:cxn>
                  <a:cxn ang="0">
                    <a:pos x="3" y="165"/>
                  </a:cxn>
                  <a:cxn ang="0">
                    <a:pos x="5" y="150"/>
                  </a:cxn>
                  <a:cxn ang="0">
                    <a:pos x="8" y="135"/>
                  </a:cxn>
                  <a:cxn ang="0">
                    <a:pos x="13" y="118"/>
                  </a:cxn>
                  <a:cxn ang="0">
                    <a:pos x="17" y="103"/>
                  </a:cxn>
                  <a:cxn ang="0">
                    <a:pos x="24" y="87"/>
                  </a:cxn>
                  <a:cxn ang="0">
                    <a:pos x="31" y="73"/>
                  </a:cxn>
                  <a:cxn ang="0">
                    <a:pos x="38" y="59"/>
                  </a:cxn>
                  <a:cxn ang="0">
                    <a:pos x="46" y="45"/>
                  </a:cxn>
                  <a:cxn ang="0">
                    <a:pos x="54" y="35"/>
                  </a:cxn>
                  <a:cxn ang="0">
                    <a:pos x="63" y="24"/>
                  </a:cxn>
                  <a:cxn ang="0">
                    <a:pos x="71" y="16"/>
                  </a:cxn>
                  <a:cxn ang="0">
                    <a:pos x="80" y="9"/>
                  </a:cxn>
                  <a:cxn ang="0">
                    <a:pos x="88" y="4"/>
                  </a:cxn>
                  <a:cxn ang="0">
                    <a:pos x="96" y="0"/>
                  </a:cxn>
                  <a:cxn ang="0">
                    <a:pos x="104" y="0"/>
                  </a:cxn>
                  <a:cxn ang="0">
                    <a:pos x="112" y="0"/>
                  </a:cxn>
                  <a:cxn ang="0">
                    <a:pos x="118" y="3"/>
                  </a:cxn>
                  <a:cxn ang="0">
                    <a:pos x="118" y="1"/>
                  </a:cxn>
                </a:cxnLst>
                <a:rect l="0" t="0" r="r" b="b"/>
                <a:pathLst>
                  <a:path w="143" h="255">
                    <a:moveTo>
                      <a:pt x="118" y="1"/>
                    </a:moveTo>
                    <a:lnTo>
                      <a:pt x="124" y="6"/>
                    </a:lnTo>
                    <a:lnTo>
                      <a:pt x="129" y="12"/>
                    </a:lnTo>
                    <a:lnTo>
                      <a:pt x="134" y="20"/>
                    </a:lnTo>
                    <a:lnTo>
                      <a:pt x="137" y="28"/>
                    </a:lnTo>
                    <a:lnTo>
                      <a:pt x="139" y="39"/>
                    </a:lnTo>
                    <a:lnTo>
                      <a:pt x="142" y="51"/>
                    </a:lnTo>
                    <a:lnTo>
                      <a:pt x="142" y="64"/>
                    </a:lnTo>
                    <a:lnTo>
                      <a:pt x="141" y="77"/>
                    </a:lnTo>
                    <a:lnTo>
                      <a:pt x="139" y="92"/>
                    </a:lnTo>
                    <a:lnTo>
                      <a:pt x="136" y="106"/>
                    </a:lnTo>
                    <a:lnTo>
                      <a:pt x="133" y="122"/>
                    </a:lnTo>
                    <a:lnTo>
                      <a:pt x="128" y="136"/>
                    </a:lnTo>
                    <a:lnTo>
                      <a:pt x="121" y="151"/>
                    </a:lnTo>
                    <a:lnTo>
                      <a:pt x="115" y="165"/>
                    </a:lnTo>
                    <a:lnTo>
                      <a:pt x="107" y="179"/>
                    </a:lnTo>
                    <a:lnTo>
                      <a:pt x="98" y="193"/>
                    </a:lnTo>
                    <a:lnTo>
                      <a:pt x="91" y="205"/>
                    </a:lnTo>
                    <a:lnTo>
                      <a:pt x="83" y="217"/>
                    </a:lnTo>
                    <a:lnTo>
                      <a:pt x="74" y="227"/>
                    </a:lnTo>
                    <a:lnTo>
                      <a:pt x="65" y="234"/>
                    </a:lnTo>
                    <a:lnTo>
                      <a:pt x="57" y="242"/>
                    </a:lnTo>
                    <a:lnTo>
                      <a:pt x="48" y="247"/>
                    </a:lnTo>
                    <a:lnTo>
                      <a:pt x="42" y="251"/>
                    </a:lnTo>
                    <a:lnTo>
                      <a:pt x="33" y="254"/>
                    </a:lnTo>
                    <a:lnTo>
                      <a:pt x="27" y="254"/>
                    </a:lnTo>
                    <a:lnTo>
                      <a:pt x="22" y="251"/>
                    </a:lnTo>
                    <a:lnTo>
                      <a:pt x="14" y="249"/>
                    </a:lnTo>
                    <a:lnTo>
                      <a:pt x="10" y="243"/>
                    </a:lnTo>
                    <a:lnTo>
                      <a:pt x="7" y="237"/>
                    </a:lnTo>
                    <a:lnTo>
                      <a:pt x="4" y="228"/>
                    </a:lnTo>
                    <a:lnTo>
                      <a:pt x="1" y="218"/>
                    </a:lnTo>
                    <a:lnTo>
                      <a:pt x="0" y="206"/>
                    </a:lnTo>
                    <a:lnTo>
                      <a:pt x="0" y="194"/>
                    </a:lnTo>
                    <a:lnTo>
                      <a:pt x="0" y="179"/>
                    </a:lnTo>
                    <a:lnTo>
                      <a:pt x="3" y="165"/>
                    </a:lnTo>
                    <a:lnTo>
                      <a:pt x="5" y="150"/>
                    </a:lnTo>
                    <a:lnTo>
                      <a:pt x="8" y="135"/>
                    </a:lnTo>
                    <a:lnTo>
                      <a:pt x="13" y="118"/>
                    </a:lnTo>
                    <a:lnTo>
                      <a:pt x="17" y="103"/>
                    </a:lnTo>
                    <a:lnTo>
                      <a:pt x="24" y="87"/>
                    </a:lnTo>
                    <a:lnTo>
                      <a:pt x="31" y="73"/>
                    </a:lnTo>
                    <a:lnTo>
                      <a:pt x="38" y="59"/>
                    </a:lnTo>
                    <a:lnTo>
                      <a:pt x="46" y="45"/>
                    </a:lnTo>
                    <a:lnTo>
                      <a:pt x="54" y="35"/>
                    </a:lnTo>
                    <a:lnTo>
                      <a:pt x="63" y="24"/>
                    </a:lnTo>
                    <a:lnTo>
                      <a:pt x="71" y="16"/>
                    </a:lnTo>
                    <a:lnTo>
                      <a:pt x="80" y="9"/>
                    </a:lnTo>
                    <a:lnTo>
                      <a:pt x="88" y="4"/>
                    </a:lnTo>
                    <a:lnTo>
                      <a:pt x="96" y="0"/>
                    </a:lnTo>
                    <a:lnTo>
                      <a:pt x="104" y="0"/>
                    </a:lnTo>
                    <a:lnTo>
                      <a:pt x="112" y="0"/>
                    </a:lnTo>
                    <a:lnTo>
                      <a:pt x="118" y="3"/>
                    </a:lnTo>
                    <a:lnTo>
                      <a:pt x="118" y="1"/>
                    </a:lnTo>
                  </a:path>
                </a:pathLst>
              </a:custGeom>
              <a:solidFill>
                <a:srgbClr val="C0C0E0"/>
              </a:solidFill>
              <a:ln w="12700" cap="rnd" cmpd="sng">
                <a:solidFill>
                  <a:srgbClr val="C0C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03" name="Freeform 255"/>
              <p:cNvSpPr>
                <a:spLocks/>
              </p:cNvSpPr>
              <p:nvPr/>
            </p:nvSpPr>
            <p:spPr bwMode="auto">
              <a:xfrm>
                <a:off x="1720" y="1566"/>
                <a:ext cx="121" cy="230"/>
              </a:xfrm>
              <a:custGeom>
                <a:avLst/>
                <a:gdLst/>
                <a:ahLst/>
                <a:cxnLst>
                  <a:cxn ang="0">
                    <a:pos x="108" y="2"/>
                  </a:cxn>
                  <a:cxn ang="0">
                    <a:pos x="114" y="5"/>
                  </a:cxn>
                  <a:cxn ang="0">
                    <a:pos x="118" y="10"/>
                  </a:cxn>
                  <a:cxn ang="0">
                    <a:pos x="123" y="19"/>
                  </a:cxn>
                  <a:cxn ang="0">
                    <a:pos x="126" y="26"/>
                  </a:cxn>
                  <a:cxn ang="0">
                    <a:pos x="128" y="36"/>
                  </a:cxn>
                  <a:cxn ang="0">
                    <a:pos x="130" y="47"/>
                  </a:cxn>
                  <a:cxn ang="0">
                    <a:pos x="130" y="59"/>
                  </a:cxn>
                  <a:cxn ang="0">
                    <a:pos x="129" y="70"/>
                  </a:cxn>
                  <a:cxn ang="0">
                    <a:pos x="128" y="83"/>
                  </a:cxn>
                  <a:cxn ang="0">
                    <a:pos x="125" y="96"/>
                  </a:cxn>
                  <a:cxn ang="0">
                    <a:pos x="121" y="109"/>
                  </a:cxn>
                  <a:cxn ang="0">
                    <a:pos x="118" y="124"/>
                  </a:cxn>
                  <a:cxn ang="0">
                    <a:pos x="111" y="138"/>
                  </a:cxn>
                  <a:cxn ang="0">
                    <a:pos x="106" y="150"/>
                  </a:cxn>
                  <a:cxn ang="0">
                    <a:pos x="99" y="164"/>
                  </a:cxn>
                  <a:cxn ang="0">
                    <a:pos x="91" y="176"/>
                  </a:cxn>
                  <a:cxn ang="0">
                    <a:pos x="84" y="185"/>
                  </a:cxn>
                  <a:cxn ang="0">
                    <a:pos x="77" y="196"/>
                  </a:cxn>
                  <a:cxn ang="0">
                    <a:pos x="68" y="205"/>
                  </a:cxn>
                  <a:cxn ang="0">
                    <a:pos x="60" y="212"/>
                  </a:cxn>
                  <a:cxn ang="0">
                    <a:pos x="53" y="219"/>
                  </a:cxn>
                  <a:cxn ang="0">
                    <a:pos x="47" y="224"/>
                  </a:cxn>
                  <a:cxn ang="0">
                    <a:pos x="39" y="227"/>
                  </a:cxn>
                  <a:cxn ang="0">
                    <a:pos x="32" y="229"/>
                  </a:cxn>
                  <a:cxn ang="0">
                    <a:pos x="24" y="229"/>
                  </a:cxn>
                  <a:cxn ang="0">
                    <a:pos x="21" y="227"/>
                  </a:cxn>
                  <a:cxn ang="0">
                    <a:pos x="15" y="225"/>
                  </a:cxn>
                  <a:cxn ang="0">
                    <a:pos x="10" y="220"/>
                  </a:cxn>
                  <a:cxn ang="0">
                    <a:pos x="7" y="214"/>
                  </a:cxn>
                  <a:cxn ang="0">
                    <a:pos x="4" y="206"/>
                  </a:cxn>
                  <a:cxn ang="0">
                    <a:pos x="3" y="196"/>
                  </a:cxn>
                  <a:cxn ang="0">
                    <a:pos x="0" y="188"/>
                  </a:cxn>
                  <a:cxn ang="0">
                    <a:pos x="0" y="175"/>
                  </a:cxn>
                  <a:cxn ang="0">
                    <a:pos x="0" y="162"/>
                  </a:cxn>
                  <a:cxn ang="0">
                    <a:pos x="3" y="148"/>
                  </a:cxn>
                  <a:cxn ang="0">
                    <a:pos x="4" y="135"/>
                  </a:cxn>
                  <a:cxn ang="0">
                    <a:pos x="7" y="121"/>
                  </a:cxn>
                  <a:cxn ang="0">
                    <a:pos x="12" y="107"/>
                  </a:cxn>
                  <a:cxn ang="0">
                    <a:pos x="16" y="92"/>
                  </a:cxn>
                  <a:cxn ang="0">
                    <a:pos x="22" y="77"/>
                  </a:cxn>
                  <a:cxn ang="0">
                    <a:pos x="28" y="65"/>
                  </a:cxn>
                  <a:cxn ang="0">
                    <a:pos x="35" y="53"/>
                  </a:cxn>
                  <a:cxn ang="0">
                    <a:pos x="41" y="39"/>
                  </a:cxn>
                  <a:cxn ang="0">
                    <a:pos x="48" y="29"/>
                  </a:cxn>
                  <a:cxn ang="0">
                    <a:pos x="56" y="21"/>
                  </a:cxn>
                  <a:cxn ang="0">
                    <a:pos x="64" y="13"/>
                  </a:cxn>
                  <a:cxn ang="0">
                    <a:pos x="72" y="7"/>
                  </a:cxn>
                  <a:cxn ang="0">
                    <a:pos x="79" y="2"/>
                  </a:cxn>
                  <a:cxn ang="0">
                    <a:pos x="88" y="0"/>
                  </a:cxn>
                  <a:cxn ang="0">
                    <a:pos x="95" y="0"/>
                  </a:cxn>
                  <a:cxn ang="0">
                    <a:pos x="103" y="0"/>
                  </a:cxn>
                  <a:cxn ang="0">
                    <a:pos x="108" y="2"/>
                  </a:cxn>
                </a:cxnLst>
                <a:rect l="0" t="0" r="r" b="b"/>
                <a:pathLst>
                  <a:path w="131" h="230">
                    <a:moveTo>
                      <a:pt x="108" y="2"/>
                    </a:moveTo>
                    <a:lnTo>
                      <a:pt x="114" y="5"/>
                    </a:lnTo>
                    <a:lnTo>
                      <a:pt x="118" y="10"/>
                    </a:lnTo>
                    <a:lnTo>
                      <a:pt x="123" y="19"/>
                    </a:lnTo>
                    <a:lnTo>
                      <a:pt x="126" y="26"/>
                    </a:lnTo>
                    <a:lnTo>
                      <a:pt x="128" y="36"/>
                    </a:lnTo>
                    <a:lnTo>
                      <a:pt x="130" y="47"/>
                    </a:lnTo>
                    <a:lnTo>
                      <a:pt x="130" y="59"/>
                    </a:lnTo>
                    <a:lnTo>
                      <a:pt x="129" y="70"/>
                    </a:lnTo>
                    <a:lnTo>
                      <a:pt x="128" y="83"/>
                    </a:lnTo>
                    <a:lnTo>
                      <a:pt x="125" y="96"/>
                    </a:lnTo>
                    <a:lnTo>
                      <a:pt x="121" y="109"/>
                    </a:lnTo>
                    <a:lnTo>
                      <a:pt x="118" y="124"/>
                    </a:lnTo>
                    <a:lnTo>
                      <a:pt x="111" y="138"/>
                    </a:lnTo>
                    <a:lnTo>
                      <a:pt x="106" y="150"/>
                    </a:lnTo>
                    <a:lnTo>
                      <a:pt x="99" y="164"/>
                    </a:lnTo>
                    <a:lnTo>
                      <a:pt x="91" y="176"/>
                    </a:lnTo>
                    <a:lnTo>
                      <a:pt x="84" y="185"/>
                    </a:lnTo>
                    <a:lnTo>
                      <a:pt x="77" y="196"/>
                    </a:lnTo>
                    <a:lnTo>
                      <a:pt x="68" y="205"/>
                    </a:lnTo>
                    <a:lnTo>
                      <a:pt x="60" y="212"/>
                    </a:lnTo>
                    <a:lnTo>
                      <a:pt x="53" y="219"/>
                    </a:lnTo>
                    <a:lnTo>
                      <a:pt x="47" y="224"/>
                    </a:lnTo>
                    <a:lnTo>
                      <a:pt x="39" y="227"/>
                    </a:lnTo>
                    <a:lnTo>
                      <a:pt x="32" y="229"/>
                    </a:lnTo>
                    <a:lnTo>
                      <a:pt x="24" y="229"/>
                    </a:lnTo>
                    <a:lnTo>
                      <a:pt x="21" y="227"/>
                    </a:lnTo>
                    <a:lnTo>
                      <a:pt x="15" y="225"/>
                    </a:lnTo>
                    <a:lnTo>
                      <a:pt x="10" y="220"/>
                    </a:lnTo>
                    <a:lnTo>
                      <a:pt x="7" y="214"/>
                    </a:lnTo>
                    <a:lnTo>
                      <a:pt x="4" y="206"/>
                    </a:lnTo>
                    <a:lnTo>
                      <a:pt x="3" y="196"/>
                    </a:lnTo>
                    <a:lnTo>
                      <a:pt x="0" y="188"/>
                    </a:lnTo>
                    <a:lnTo>
                      <a:pt x="0" y="175"/>
                    </a:lnTo>
                    <a:lnTo>
                      <a:pt x="0" y="162"/>
                    </a:lnTo>
                    <a:lnTo>
                      <a:pt x="3" y="148"/>
                    </a:lnTo>
                    <a:lnTo>
                      <a:pt x="4" y="135"/>
                    </a:lnTo>
                    <a:lnTo>
                      <a:pt x="7" y="121"/>
                    </a:lnTo>
                    <a:lnTo>
                      <a:pt x="12" y="107"/>
                    </a:lnTo>
                    <a:lnTo>
                      <a:pt x="16" y="92"/>
                    </a:lnTo>
                    <a:lnTo>
                      <a:pt x="22" y="77"/>
                    </a:lnTo>
                    <a:lnTo>
                      <a:pt x="28" y="65"/>
                    </a:lnTo>
                    <a:lnTo>
                      <a:pt x="35" y="53"/>
                    </a:lnTo>
                    <a:lnTo>
                      <a:pt x="41" y="39"/>
                    </a:lnTo>
                    <a:lnTo>
                      <a:pt x="48" y="29"/>
                    </a:lnTo>
                    <a:lnTo>
                      <a:pt x="56" y="21"/>
                    </a:lnTo>
                    <a:lnTo>
                      <a:pt x="64" y="13"/>
                    </a:lnTo>
                    <a:lnTo>
                      <a:pt x="72" y="7"/>
                    </a:lnTo>
                    <a:lnTo>
                      <a:pt x="79" y="2"/>
                    </a:lnTo>
                    <a:lnTo>
                      <a:pt x="88" y="0"/>
                    </a:lnTo>
                    <a:lnTo>
                      <a:pt x="95" y="0"/>
                    </a:lnTo>
                    <a:lnTo>
                      <a:pt x="103" y="0"/>
                    </a:lnTo>
                    <a:lnTo>
                      <a:pt x="108" y="2"/>
                    </a:lnTo>
                  </a:path>
                </a:pathLst>
              </a:custGeom>
              <a:solidFill>
                <a:srgbClr val="C0D0F0"/>
              </a:solidFill>
              <a:ln w="12700" cap="rnd" cmpd="sng">
                <a:solidFill>
                  <a:srgbClr val="C0D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04" name="Freeform 256"/>
              <p:cNvSpPr>
                <a:spLocks/>
              </p:cNvSpPr>
              <p:nvPr/>
            </p:nvSpPr>
            <p:spPr bwMode="auto">
              <a:xfrm>
                <a:off x="1721" y="1579"/>
                <a:ext cx="110" cy="207"/>
              </a:xfrm>
              <a:custGeom>
                <a:avLst/>
                <a:gdLst/>
                <a:ahLst/>
                <a:cxnLst>
                  <a:cxn ang="0">
                    <a:pos x="96" y="2"/>
                  </a:cxn>
                  <a:cxn ang="0">
                    <a:pos x="102" y="7"/>
                  </a:cxn>
                  <a:cxn ang="0">
                    <a:pos x="107" y="12"/>
                  </a:cxn>
                  <a:cxn ang="0">
                    <a:pos x="111" y="18"/>
                  </a:cxn>
                  <a:cxn ang="0">
                    <a:pos x="114" y="25"/>
                  </a:cxn>
                  <a:cxn ang="0">
                    <a:pos x="117" y="34"/>
                  </a:cxn>
                  <a:cxn ang="0">
                    <a:pos x="118" y="45"/>
                  </a:cxn>
                  <a:cxn ang="0">
                    <a:pos x="118" y="55"/>
                  </a:cxn>
                  <a:cxn ang="0">
                    <a:pos x="118" y="65"/>
                  </a:cxn>
                  <a:cxn ang="0">
                    <a:pos x="117" y="77"/>
                  </a:cxn>
                  <a:cxn ang="0">
                    <a:pos x="114" y="89"/>
                  </a:cxn>
                  <a:cxn ang="0">
                    <a:pos x="110" y="101"/>
                  </a:cxn>
                  <a:cxn ang="0">
                    <a:pos x="108" y="113"/>
                  </a:cxn>
                  <a:cxn ang="0">
                    <a:pos x="102" y="125"/>
                  </a:cxn>
                  <a:cxn ang="0">
                    <a:pos x="96" y="136"/>
                  </a:cxn>
                  <a:cxn ang="0">
                    <a:pos x="90" y="148"/>
                  </a:cxn>
                  <a:cxn ang="0">
                    <a:pos x="85" y="159"/>
                  </a:cxn>
                  <a:cxn ang="0">
                    <a:pos x="78" y="168"/>
                  </a:cxn>
                  <a:cxn ang="0">
                    <a:pos x="70" y="177"/>
                  </a:cxn>
                  <a:cxn ang="0">
                    <a:pos x="63" y="186"/>
                  </a:cxn>
                  <a:cxn ang="0">
                    <a:pos x="55" y="192"/>
                  </a:cxn>
                  <a:cxn ang="0">
                    <a:pos x="49" y="198"/>
                  </a:cxn>
                  <a:cxn ang="0">
                    <a:pos x="43" y="203"/>
                  </a:cxn>
                  <a:cxn ang="0">
                    <a:pos x="36" y="206"/>
                  </a:cxn>
                  <a:cxn ang="0">
                    <a:pos x="29" y="206"/>
                  </a:cxn>
                  <a:cxn ang="0">
                    <a:pos x="23" y="206"/>
                  </a:cxn>
                  <a:cxn ang="0">
                    <a:pos x="20" y="205"/>
                  </a:cxn>
                  <a:cxn ang="0">
                    <a:pos x="14" y="203"/>
                  </a:cxn>
                  <a:cxn ang="0">
                    <a:pos x="9" y="199"/>
                  </a:cxn>
                  <a:cxn ang="0">
                    <a:pos x="6" y="193"/>
                  </a:cxn>
                  <a:cxn ang="0">
                    <a:pos x="5" y="186"/>
                  </a:cxn>
                  <a:cxn ang="0">
                    <a:pos x="3" y="177"/>
                  </a:cxn>
                  <a:cxn ang="0">
                    <a:pos x="2" y="169"/>
                  </a:cxn>
                  <a:cxn ang="0">
                    <a:pos x="0" y="159"/>
                  </a:cxn>
                  <a:cxn ang="0">
                    <a:pos x="0" y="146"/>
                  </a:cxn>
                  <a:cxn ang="0">
                    <a:pos x="3" y="135"/>
                  </a:cxn>
                  <a:cxn ang="0">
                    <a:pos x="5" y="122"/>
                  </a:cxn>
                  <a:cxn ang="0">
                    <a:pos x="7" y="110"/>
                  </a:cxn>
                  <a:cxn ang="0">
                    <a:pos x="11" y="95"/>
                  </a:cxn>
                  <a:cxn ang="0">
                    <a:pos x="14" y="84"/>
                  </a:cxn>
                  <a:cxn ang="0">
                    <a:pos x="20" y="71"/>
                  </a:cxn>
                  <a:cxn ang="0">
                    <a:pos x="25" y="58"/>
                  </a:cxn>
                  <a:cxn ang="0">
                    <a:pos x="31" y="47"/>
                  </a:cxn>
                  <a:cxn ang="0">
                    <a:pos x="37" y="36"/>
                  </a:cxn>
                  <a:cxn ang="0">
                    <a:pos x="44" y="28"/>
                  </a:cxn>
                  <a:cxn ang="0">
                    <a:pos x="50" y="19"/>
                  </a:cxn>
                  <a:cxn ang="0">
                    <a:pos x="58" y="13"/>
                  </a:cxn>
                  <a:cxn ang="0">
                    <a:pos x="66" y="8"/>
                  </a:cxn>
                  <a:cxn ang="0">
                    <a:pos x="72" y="4"/>
                  </a:cxn>
                  <a:cxn ang="0">
                    <a:pos x="78" y="0"/>
                  </a:cxn>
                  <a:cxn ang="0">
                    <a:pos x="86" y="0"/>
                  </a:cxn>
                  <a:cxn ang="0">
                    <a:pos x="92" y="1"/>
                  </a:cxn>
                  <a:cxn ang="0">
                    <a:pos x="96" y="4"/>
                  </a:cxn>
                  <a:cxn ang="0">
                    <a:pos x="96" y="2"/>
                  </a:cxn>
                </a:cxnLst>
                <a:rect l="0" t="0" r="r" b="b"/>
                <a:pathLst>
                  <a:path w="119" h="207">
                    <a:moveTo>
                      <a:pt x="96" y="2"/>
                    </a:moveTo>
                    <a:lnTo>
                      <a:pt x="102" y="7"/>
                    </a:lnTo>
                    <a:lnTo>
                      <a:pt x="107" y="12"/>
                    </a:lnTo>
                    <a:lnTo>
                      <a:pt x="111" y="18"/>
                    </a:lnTo>
                    <a:lnTo>
                      <a:pt x="114" y="25"/>
                    </a:lnTo>
                    <a:lnTo>
                      <a:pt x="117" y="34"/>
                    </a:lnTo>
                    <a:lnTo>
                      <a:pt x="118" y="45"/>
                    </a:lnTo>
                    <a:lnTo>
                      <a:pt x="118" y="55"/>
                    </a:lnTo>
                    <a:lnTo>
                      <a:pt x="118" y="65"/>
                    </a:lnTo>
                    <a:lnTo>
                      <a:pt x="117" y="77"/>
                    </a:lnTo>
                    <a:lnTo>
                      <a:pt x="114" y="89"/>
                    </a:lnTo>
                    <a:lnTo>
                      <a:pt x="110" y="101"/>
                    </a:lnTo>
                    <a:lnTo>
                      <a:pt x="108" y="113"/>
                    </a:lnTo>
                    <a:lnTo>
                      <a:pt x="102" y="125"/>
                    </a:lnTo>
                    <a:lnTo>
                      <a:pt x="96" y="136"/>
                    </a:lnTo>
                    <a:lnTo>
                      <a:pt x="90" y="148"/>
                    </a:lnTo>
                    <a:lnTo>
                      <a:pt x="85" y="159"/>
                    </a:lnTo>
                    <a:lnTo>
                      <a:pt x="78" y="168"/>
                    </a:lnTo>
                    <a:lnTo>
                      <a:pt x="70" y="177"/>
                    </a:lnTo>
                    <a:lnTo>
                      <a:pt x="63" y="186"/>
                    </a:lnTo>
                    <a:lnTo>
                      <a:pt x="55" y="192"/>
                    </a:lnTo>
                    <a:lnTo>
                      <a:pt x="49" y="198"/>
                    </a:lnTo>
                    <a:lnTo>
                      <a:pt x="43" y="203"/>
                    </a:lnTo>
                    <a:lnTo>
                      <a:pt x="36" y="206"/>
                    </a:lnTo>
                    <a:lnTo>
                      <a:pt x="29" y="206"/>
                    </a:lnTo>
                    <a:lnTo>
                      <a:pt x="23" y="206"/>
                    </a:lnTo>
                    <a:lnTo>
                      <a:pt x="20" y="205"/>
                    </a:lnTo>
                    <a:lnTo>
                      <a:pt x="14" y="203"/>
                    </a:lnTo>
                    <a:lnTo>
                      <a:pt x="9" y="199"/>
                    </a:lnTo>
                    <a:lnTo>
                      <a:pt x="6" y="193"/>
                    </a:lnTo>
                    <a:lnTo>
                      <a:pt x="5" y="186"/>
                    </a:lnTo>
                    <a:lnTo>
                      <a:pt x="3" y="177"/>
                    </a:lnTo>
                    <a:lnTo>
                      <a:pt x="2" y="169"/>
                    </a:lnTo>
                    <a:lnTo>
                      <a:pt x="0" y="159"/>
                    </a:lnTo>
                    <a:lnTo>
                      <a:pt x="0" y="146"/>
                    </a:lnTo>
                    <a:lnTo>
                      <a:pt x="3" y="135"/>
                    </a:lnTo>
                    <a:lnTo>
                      <a:pt x="5" y="122"/>
                    </a:lnTo>
                    <a:lnTo>
                      <a:pt x="7" y="110"/>
                    </a:lnTo>
                    <a:lnTo>
                      <a:pt x="11" y="95"/>
                    </a:lnTo>
                    <a:lnTo>
                      <a:pt x="14" y="84"/>
                    </a:lnTo>
                    <a:lnTo>
                      <a:pt x="20" y="71"/>
                    </a:lnTo>
                    <a:lnTo>
                      <a:pt x="25" y="58"/>
                    </a:lnTo>
                    <a:lnTo>
                      <a:pt x="31" y="47"/>
                    </a:lnTo>
                    <a:lnTo>
                      <a:pt x="37" y="36"/>
                    </a:lnTo>
                    <a:lnTo>
                      <a:pt x="44" y="28"/>
                    </a:lnTo>
                    <a:lnTo>
                      <a:pt x="50" y="19"/>
                    </a:lnTo>
                    <a:lnTo>
                      <a:pt x="58" y="13"/>
                    </a:lnTo>
                    <a:lnTo>
                      <a:pt x="66" y="8"/>
                    </a:lnTo>
                    <a:lnTo>
                      <a:pt x="72" y="4"/>
                    </a:lnTo>
                    <a:lnTo>
                      <a:pt x="78" y="0"/>
                    </a:lnTo>
                    <a:lnTo>
                      <a:pt x="86" y="0"/>
                    </a:lnTo>
                    <a:lnTo>
                      <a:pt x="92" y="1"/>
                    </a:lnTo>
                    <a:lnTo>
                      <a:pt x="96" y="4"/>
                    </a:lnTo>
                    <a:lnTo>
                      <a:pt x="96" y="2"/>
                    </a:lnTo>
                  </a:path>
                </a:pathLst>
              </a:custGeom>
              <a:solidFill>
                <a:srgbClr val="C0E0F0"/>
              </a:solidFill>
              <a:ln w="12700" cap="rnd" cmpd="sng">
                <a:solidFill>
                  <a:srgbClr val="C0E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05" name="Freeform 257"/>
              <p:cNvSpPr>
                <a:spLocks/>
              </p:cNvSpPr>
              <p:nvPr/>
            </p:nvSpPr>
            <p:spPr bwMode="auto">
              <a:xfrm>
                <a:off x="1724" y="1594"/>
                <a:ext cx="98" cy="185"/>
              </a:xfrm>
              <a:custGeom>
                <a:avLst/>
                <a:gdLst/>
                <a:ahLst/>
                <a:cxnLst>
                  <a:cxn ang="0">
                    <a:pos x="84" y="3"/>
                  </a:cxn>
                  <a:cxn ang="0">
                    <a:pos x="90" y="7"/>
                  </a:cxn>
                  <a:cxn ang="0">
                    <a:pos x="93" y="10"/>
                  </a:cxn>
                  <a:cxn ang="0">
                    <a:pos x="99" y="17"/>
                  </a:cxn>
                  <a:cxn ang="0">
                    <a:pos x="101" y="25"/>
                  </a:cxn>
                  <a:cxn ang="0">
                    <a:pos x="102" y="31"/>
                  </a:cxn>
                  <a:cxn ang="0">
                    <a:pos x="105" y="40"/>
                  </a:cxn>
                  <a:cxn ang="0">
                    <a:pos x="105" y="49"/>
                  </a:cxn>
                  <a:cxn ang="0">
                    <a:pos x="104" y="60"/>
                  </a:cxn>
                  <a:cxn ang="0">
                    <a:pos x="104" y="69"/>
                  </a:cxn>
                  <a:cxn ang="0">
                    <a:pos x="101" y="80"/>
                  </a:cxn>
                  <a:cxn ang="0">
                    <a:pos x="99" y="91"/>
                  </a:cxn>
                  <a:cxn ang="0">
                    <a:pos x="95" y="102"/>
                  </a:cxn>
                  <a:cxn ang="0">
                    <a:pos x="91" y="111"/>
                  </a:cxn>
                  <a:cxn ang="0">
                    <a:pos x="84" y="121"/>
                  </a:cxn>
                  <a:cxn ang="0">
                    <a:pos x="80" y="131"/>
                  </a:cxn>
                  <a:cxn ang="0">
                    <a:pos x="73" y="141"/>
                  </a:cxn>
                  <a:cxn ang="0">
                    <a:pos x="68" y="149"/>
                  </a:cxn>
                  <a:cxn ang="0">
                    <a:pos x="61" y="157"/>
                  </a:cxn>
                  <a:cxn ang="0">
                    <a:pos x="56" y="163"/>
                  </a:cxn>
                  <a:cxn ang="0">
                    <a:pos x="49" y="170"/>
                  </a:cxn>
                  <a:cxn ang="0">
                    <a:pos x="43" y="175"/>
                  </a:cxn>
                  <a:cxn ang="0">
                    <a:pos x="37" y="179"/>
                  </a:cxn>
                  <a:cxn ang="0">
                    <a:pos x="31" y="181"/>
                  </a:cxn>
                  <a:cxn ang="0">
                    <a:pos x="26" y="184"/>
                  </a:cxn>
                  <a:cxn ang="0">
                    <a:pos x="20" y="183"/>
                  </a:cxn>
                  <a:cxn ang="0">
                    <a:pos x="15" y="180"/>
                  </a:cxn>
                  <a:cxn ang="0">
                    <a:pos x="11" y="179"/>
                  </a:cxn>
                  <a:cxn ang="0">
                    <a:pos x="8" y="175"/>
                  </a:cxn>
                  <a:cxn ang="0">
                    <a:pos x="5" y="170"/>
                  </a:cxn>
                  <a:cxn ang="0">
                    <a:pos x="3" y="163"/>
                  </a:cxn>
                  <a:cxn ang="0">
                    <a:pos x="0" y="156"/>
                  </a:cxn>
                  <a:cxn ang="0">
                    <a:pos x="0" y="149"/>
                  </a:cxn>
                  <a:cxn ang="0">
                    <a:pos x="0" y="138"/>
                  </a:cxn>
                  <a:cxn ang="0">
                    <a:pos x="0" y="129"/>
                  </a:cxn>
                  <a:cxn ang="0">
                    <a:pos x="0" y="118"/>
                  </a:cxn>
                  <a:cxn ang="0">
                    <a:pos x="3" y="107"/>
                  </a:cxn>
                  <a:cxn ang="0">
                    <a:pos x="3" y="96"/>
                  </a:cxn>
                  <a:cxn ang="0">
                    <a:pos x="8" y="84"/>
                  </a:cxn>
                  <a:cxn ang="0">
                    <a:pos x="11" y="72"/>
                  </a:cxn>
                  <a:cxn ang="0">
                    <a:pos x="15" y="61"/>
                  </a:cxn>
                  <a:cxn ang="0">
                    <a:pos x="19" y="50"/>
                  </a:cxn>
                  <a:cxn ang="0">
                    <a:pos x="25" y="40"/>
                  </a:cxn>
                  <a:cxn ang="0">
                    <a:pos x="29" y="31"/>
                  </a:cxn>
                  <a:cxn ang="0">
                    <a:pos x="37" y="23"/>
                  </a:cxn>
                  <a:cxn ang="0">
                    <a:pos x="43" y="16"/>
                  </a:cxn>
                  <a:cxn ang="0">
                    <a:pos x="49" y="10"/>
                  </a:cxn>
                  <a:cxn ang="0">
                    <a:pos x="55" y="5"/>
                  </a:cxn>
                  <a:cxn ang="0">
                    <a:pos x="61" y="2"/>
                  </a:cxn>
                  <a:cxn ang="0">
                    <a:pos x="68" y="0"/>
                  </a:cxn>
                  <a:cxn ang="0">
                    <a:pos x="75" y="0"/>
                  </a:cxn>
                  <a:cxn ang="0">
                    <a:pos x="81" y="1"/>
                  </a:cxn>
                  <a:cxn ang="0">
                    <a:pos x="84" y="3"/>
                  </a:cxn>
                </a:cxnLst>
                <a:rect l="0" t="0" r="r" b="b"/>
                <a:pathLst>
                  <a:path w="106" h="185">
                    <a:moveTo>
                      <a:pt x="84" y="3"/>
                    </a:moveTo>
                    <a:lnTo>
                      <a:pt x="90" y="7"/>
                    </a:lnTo>
                    <a:lnTo>
                      <a:pt x="93" y="10"/>
                    </a:lnTo>
                    <a:lnTo>
                      <a:pt x="99" y="17"/>
                    </a:lnTo>
                    <a:lnTo>
                      <a:pt x="101" y="25"/>
                    </a:lnTo>
                    <a:lnTo>
                      <a:pt x="102" y="31"/>
                    </a:lnTo>
                    <a:lnTo>
                      <a:pt x="105" y="40"/>
                    </a:lnTo>
                    <a:lnTo>
                      <a:pt x="105" y="49"/>
                    </a:lnTo>
                    <a:lnTo>
                      <a:pt x="104" y="60"/>
                    </a:lnTo>
                    <a:lnTo>
                      <a:pt x="104" y="69"/>
                    </a:lnTo>
                    <a:lnTo>
                      <a:pt x="101" y="80"/>
                    </a:lnTo>
                    <a:lnTo>
                      <a:pt x="99" y="91"/>
                    </a:lnTo>
                    <a:lnTo>
                      <a:pt x="95" y="102"/>
                    </a:lnTo>
                    <a:lnTo>
                      <a:pt x="91" y="111"/>
                    </a:lnTo>
                    <a:lnTo>
                      <a:pt x="84" y="121"/>
                    </a:lnTo>
                    <a:lnTo>
                      <a:pt x="80" y="131"/>
                    </a:lnTo>
                    <a:lnTo>
                      <a:pt x="73" y="141"/>
                    </a:lnTo>
                    <a:lnTo>
                      <a:pt x="68" y="149"/>
                    </a:lnTo>
                    <a:lnTo>
                      <a:pt x="61" y="157"/>
                    </a:lnTo>
                    <a:lnTo>
                      <a:pt x="56" y="163"/>
                    </a:lnTo>
                    <a:lnTo>
                      <a:pt x="49" y="170"/>
                    </a:lnTo>
                    <a:lnTo>
                      <a:pt x="43" y="175"/>
                    </a:lnTo>
                    <a:lnTo>
                      <a:pt x="37" y="179"/>
                    </a:lnTo>
                    <a:lnTo>
                      <a:pt x="31" y="181"/>
                    </a:lnTo>
                    <a:lnTo>
                      <a:pt x="26" y="184"/>
                    </a:lnTo>
                    <a:lnTo>
                      <a:pt x="20" y="183"/>
                    </a:lnTo>
                    <a:lnTo>
                      <a:pt x="15" y="180"/>
                    </a:lnTo>
                    <a:lnTo>
                      <a:pt x="11" y="179"/>
                    </a:lnTo>
                    <a:lnTo>
                      <a:pt x="8" y="175"/>
                    </a:lnTo>
                    <a:lnTo>
                      <a:pt x="5" y="170"/>
                    </a:lnTo>
                    <a:lnTo>
                      <a:pt x="3" y="163"/>
                    </a:lnTo>
                    <a:lnTo>
                      <a:pt x="0" y="156"/>
                    </a:lnTo>
                    <a:lnTo>
                      <a:pt x="0" y="149"/>
                    </a:lnTo>
                    <a:lnTo>
                      <a:pt x="0" y="138"/>
                    </a:lnTo>
                    <a:lnTo>
                      <a:pt x="0" y="129"/>
                    </a:lnTo>
                    <a:lnTo>
                      <a:pt x="0" y="118"/>
                    </a:lnTo>
                    <a:lnTo>
                      <a:pt x="3" y="107"/>
                    </a:lnTo>
                    <a:lnTo>
                      <a:pt x="3" y="96"/>
                    </a:lnTo>
                    <a:lnTo>
                      <a:pt x="8" y="84"/>
                    </a:lnTo>
                    <a:lnTo>
                      <a:pt x="11" y="72"/>
                    </a:lnTo>
                    <a:lnTo>
                      <a:pt x="15" y="61"/>
                    </a:lnTo>
                    <a:lnTo>
                      <a:pt x="19" y="50"/>
                    </a:lnTo>
                    <a:lnTo>
                      <a:pt x="25" y="40"/>
                    </a:lnTo>
                    <a:lnTo>
                      <a:pt x="29" y="31"/>
                    </a:lnTo>
                    <a:lnTo>
                      <a:pt x="37" y="23"/>
                    </a:lnTo>
                    <a:lnTo>
                      <a:pt x="43" y="16"/>
                    </a:lnTo>
                    <a:lnTo>
                      <a:pt x="49" y="10"/>
                    </a:lnTo>
                    <a:lnTo>
                      <a:pt x="55" y="5"/>
                    </a:lnTo>
                    <a:lnTo>
                      <a:pt x="61" y="2"/>
                    </a:lnTo>
                    <a:lnTo>
                      <a:pt x="68" y="0"/>
                    </a:lnTo>
                    <a:lnTo>
                      <a:pt x="75" y="0"/>
                    </a:lnTo>
                    <a:lnTo>
                      <a:pt x="81" y="1"/>
                    </a:lnTo>
                    <a:lnTo>
                      <a:pt x="84" y="3"/>
                    </a:lnTo>
                  </a:path>
                </a:pathLst>
              </a:custGeom>
              <a:solidFill>
                <a:srgbClr val="D0E0F0"/>
              </a:solidFill>
              <a:ln w="12700" cap="rnd" cmpd="sng">
                <a:solidFill>
                  <a:srgbClr val="D0E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06" name="Freeform 258"/>
              <p:cNvSpPr>
                <a:spLocks/>
              </p:cNvSpPr>
              <p:nvPr/>
            </p:nvSpPr>
            <p:spPr bwMode="auto">
              <a:xfrm>
                <a:off x="1724" y="1608"/>
                <a:ext cx="87" cy="161"/>
              </a:xfrm>
              <a:custGeom>
                <a:avLst/>
                <a:gdLst/>
                <a:ahLst/>
                <a:cxnLst>
                  <a:cxn ang="0">
                    <a:pos x="75" y="3"/>
                  </a:cxn>
                  <a:cxn ang="0">
                    <a:pos x="81" y="6"/>
                  </a:cxn>
                  <a:cxn ang="0">
                    <a:pos x="84" y="11"/>
                  </a:cxn>
                  <a:cxn ang="0">
                    <a:pos x="87" y="17"/>
                  </a:cxn>
                  <a:cxn ang="0">
                    <a:pos x="91" y="23"/>
                  </a:cxn>
                  <a:cxn ang="0">
                    <a:pos x="92" y="28"/>
                  </a:cxn>
                  <a:cxn ang="0">
                    <a:pos x="93" y="36"/>
                  </a:cxn>
                  <a:cxn ang="0">
                    <a:pos x="94" y="45"/>
                  </a:cxn>
                  <a:cxn ang="0">
                    <a:pos x="93" y="53"/>
                  </a:cxn>
                  <a:cxn ang="0">
                    <a:pos x="93" y="61"/>
                  </a:cxn>
                  <a:cxn ang="0">
                    <a:pos x="91" y="71"/>
                  </a:cxn>
                  <a:cxn ang="0">
                    <a:pos x="89" y="82"/>
                  </a:cxn>
                  <a:cxn ang="0">
                    <a:pos x="86" y="90"/>
                  </a:cxn>
                  <a:cxn ang="0">
                    <a:pos x="82" y="98"/>
                  </a:cxn>
                  <a:cxn ang="0">
                    <a:pos x="77" y="107"/>
                  </a:cxn>
                  <a:cxn ang="0">
                    <a:pos x="72" y="116"/>
                  </a:cxn>
                  <a:cxn ang="0">
                    <a:pos x="67" y="123"/>
                  </a:cxn>
                  <a:cxn ang="0">
                    <a:pos x="61" y="130"/>
                  </a:cxn>
                  <a:cxn ang="0">
                    <a:pos x="56" y="138"/>
                  </a:cxn>
                  <a:cxn ang="0">
                    <a:pos x="51" y="143"/>
                  </a:cxn>
                  <a:cxn ang="0">
                    <a:pos x="44" y="148"/>
                  </a:cxn>
                  <a:cxn ang="0">
                    <a:pos x="39" y="153"/>
                  </a:cxn>
                  <a:cxn ang="0">
                    <a:pos x="35" y="156"/>
                  </a:cxn>
                  <a:cxn ang="0">
                    <a:pos x="29" y="158"/>
                  </a:cxn>
                  <a:cxn ang="0">
                    <a:pos x="24" y="160"/>
                  </a:cxn>
                  <a:cxn ang="0">
                    <a:pos x="20" y="159"/>
                  </a:cxn>
                  <a:cxn ang="0">
                    <a:pos x="16" y="158"/>
                  </a:cxn>
                  <a:cxn ang="0">
                    <a:pos x="11" y="156"/>
                  </a:cxn>
                  <a:cxn ang="0">
                    <a:pos x="8" y="153"/>
                  </a:cxn>
                  <a:cxn ang="0">
                    <a:pos x="5" y="148"/>
                  </a:cxn>
                  <a:cxn ang="0">
                    <a:pos x="3" y="143"/>
                  </a:cxn>
                  <a:cxn ang="0">
                    <a:pos x="2" y="136"/>
                  </a:cxn>
                  <a:cxn ang="0">
                    <a:pos x="2" y="129"/>
                  </a:cxn>
                  <a:cxn ang="0">
                    <a:pos x="0" y="122"/>
                  </a:cxn>
                  <a:cxn ang="0">
                    <a:pos x="2" y="112"/>
                  </a:cxn>
                  <a:cxn ang="0">
                    <a:pos x="2" y="102"/>
                  </a:cxn>
                  <a:cxn ang="0">
                    <a:pos x="3" y="93"/>
                  </a:cxn>
                  <a:cxn ang="0">
                    <a:pos x="4" y="82"/>
                  </a:cxn>
                  <a:cxn ang="0">
                    <a:pos x="7" y="73"/>
                  </a:cxn>
                  <a:cxn ang="0">
                    <a:pos x="11" y="63"/>
                  </a:cxn>
                  <a:cxn ang="0">
                    <a:pos x="14" y="53"/>
                  </a:cxn>
                  <a:cxn ang="0">
                    <a:pos x="17" y="43"/>
                  </a:cxn>
                  <a:cxn ang="0">
                    <a:pos x="22" y="35"/>
                  </a:cxn>
                  <a:cxn ang="0">
                    <a:pos x="27" y="26"/>
                  </a:cxn>
                  <a:cxn ang="0">
                    <a:pos x="32" y="19"/>
                  </a:cxn>
                  <a:cxn ang="0">
                    <a:pos x="37" y="13"/>
                  </a:cxn>
                  <a:cxn ang="0">
                    <a:pos x="43" y="8"/>
                  </a:cxn>
                  <a:cxn ang="0">
                    <a:pos x="49" y="4"/>
                  </a:cxn>
                  <a:cxn ang="0">
                    <a:pos x="55" y="2"/>
                  </a:cxn>
                  <a:cxn ang="0">
                    <a:pos x="60" y="0"/>
                  </a:cxn>
                  <a:cxn ang="0">
                    <a:pos x="67" y="1"/>
                  </a:cxn>
                  <a:cxn ang="0">
                    <a:pos x="72" y="2"/>
                  </a:cxn>
                  <a:cxn ang="0">
                    <a:pos x="75" y="3"/>
                  </a:cxn>
                </a:cxnLst>
                <a:rect l="0" t="0" r="r" b="b"/>
                <a:pathLst>
                  <a:path w="95" h="161">
                    <a:moveTo>
                      <a:pt x="75" y="3"/>
                    </a:moveTo>
                    <a:lnTo>
                      <a:pt x="81" y="6"/>
                    </a:lnTo>
                    <a:lnTo>
                      <a:pt x="84" y="11"/>
                    </a:lnTo>
                    <a:lnTo>
                      <a:pt x="87" y="17"/>
                    </a:lnTo>
                    <a:lnTo>
                      <a:pt x="91" y="23"/>
                    </a:lnTo>
                    <a:lnTo>
                      <a:pt x="92" y="28"/>
                    </a:lnTo>
                    <a:lnTo>
                      <a:pt x="93" y="36"/>
                    </a:lnTo>
                    <a:lnTo>
                      <a:pt x="94" y="45"/>
                    </a:lnTo>
                    <a:lnTo>
                      <a:pt x="93" y="53"/>
                    </a:lnTo>
                    <a:lnTo>
                      <a:pt x="93" y="61"/>
                    </a:lnTo>
                    <a:lnTo>
                      <a:pt x="91" y="71"/>
                    </a:lnTo>
                    <a:lnTo>
                      <a:pt x="89" y="82"/>
                    </a:lnTo>
                    <a:lnTo>
                      <a:pt x="86" y="90"/>
                    </a:lnTo>
                    <a:lnTo>
                      <a:pt x="82" y="98"/>
                    </a:lnTo>
                    <a:lnTo>
                      <a:pt x="77" y="107"/>
                    </a:lnTo>
                    <a:lnTo>
                      <a:pt x="72" y="116"/>
                    </a:lnTo>
                    <a:lnTo>
                      <a:pt x="67" y="123"/>
                    </a:lnTo>
                    <a:lnTo>
                      <a:pt x="61" y="130"/>
                    </a:lnTo>
                    <a:lnTo>
                      <a:pt x="56" y="138"/>
                    </a:lnTo>
                    <a:lnTo>
                      <a:pt x="51" y="143"/>
                    </a:lnTo>
                    <a:lnTo>
                      <a:pt x="44" y="148"/>
                    </a:lnTo>
                    <a:lnTo>
                      <a:pt x="39" y="153"/>
                    </a:lnTo>
                    <a:lnTo>
                      <a:pt x="35" y="156"/>
                    </a:lnTo>
                    <a:lnTo>
                      <a:pt x="29" y="158"/>
                    </a:lnTo>
                    <a:lnTo>
                      <a:pt x="24" y="160"/>
                    </a:lnTo>
                    <a:lnTo>
                      <a:pt x="20" y="159"/>
                    </a:lnTo>
                    <a:lnTo>
                      <a:pt x="16" y="158"/>
                    </a:lnTo>
                    <a:lnTo>
                      <a:pt x="11" y="156"/>
                    </a:lnTo>
                    <a:lnTo>
                      <a:pt x="8" y="153"/>
                    </a:lnTo>
                    <a:lnTo>
                      <a:pt x="5" y="148"/>
                    </a:lnTo>
                    <a:lnTo>
                      <a:pt x="3" y="143"/>
                    </a:lnTo>
                    <a:lnTo>
                      <a:pt x="2" y="136"/>
                    </a:lnTo>
                    <a:lnTo>
                      <a:pt x="2" y="129"/>
                    </a:lnTo>
                    <a:lnTo>
                      <a:pt x="0" y="122"/>
                    </a:lnTo>
                    <a:lnTo>
                      <a:pt x="2" y="112"/>
                    </a:lnTo>
                    <a:lnTo>
                      <a:pt x="2" y="102"/>
                    </a:lnTo>
                    <a:lnTo>
                      <a:pt x="3" y="93"/>
                    </a:lnTo>
                    <a:lnTo>
                      <a:pt x="4" y="82"/>
                    </a:lnTo>
                    <a:lnTo>
                      <a:pt x="7" y="73"/>
                    </a:lnTo>
                    <a:lnTo>
                      <a:pt x="11" y="63"/>
                    </a:lnTo>
                    <a:lnTo>
                      <a:pt x="14" y="53"/>
                    </a:lnTo>
                    <a:lnTo>
                      <a:pt x="17" y="43"/>
                    </a:lnTo>
                    <a:lnTo>
                      <a:pt x="22" y="35"/>
                    </a:lnTo>
                    <a:lnTo>
                      <a:pt x="27" y="26"/>
                    </a:lnTo>
                    <a:lnTo>
                      <a:pt x="32" y="19"/>
                    </a:lnTo>
                    <a:lnTo>
                      <a:pt x="37" y="13"/>
                    </a:lnTo>
                    <a:lnTo>
                      <a:pt x="43" y="8"/>
                    </a:lnTo>
                    <a:lnTo>
                      <a:pt x="49" y="4"/>
                    </a:lnTo>
                    <a:lnTo>
                      <a:pt x="55" y="2"/>
                    </a:lnTo>
                    <a:lnTo>
                      <a:pt x="60" y="0"/>
                    </a:lnTo>
                    <a:lnTo>
                      <a:pt x="67" y="1"/>
                    </a:lnTo>
                    <a:lnTo>
                      <a:pt x="72" y="2"/>
                    </a:lnTo>
                    <a:lnTo>
                      <a:pt x="75" y="3"/>
                    </a:lnTo>
                  </a:path>
                </a:pathLst>
              </a:custGeom>
              <a:solidFill>
                <a:srgbClr val="E0F0F0"/>
              </a:solidFill>
              <a:ln w="12700" cap="rnd" cmpd="sng">
                <a:solidFill>
                  <a:srgbClr val="E0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07" name="Freeform 259"/>
              <p:cNvSpPr>
                <a:spLocks/>
              </p:cNvSpPr>
              <p:nvPr/>
            </p:nvSpPr>
            <p:spPr bwMode="auto">
              <a:xfrm>
                <a:off x="1726" y="1622"/>
                <a:ext cx="75" cy="138"/>
              </a:xfrm>
              <a:custGeom>
                <a:avLst/>
                <a:gdLst/>
                <a:ahLst/>
                <a:cxnLst>
                  <a:cxn ang="0">
                    <a:pos x="64" y="4"/>
                  </a:cxn>
                  <a:cxn ang="0">
                    <a:pos x="66" y="6"/>
                  </a:cxn>
                  <a:cxn ang="0">
                    <a:pos x="71" y="10"/>
                  </a:cxn>
                  <a:cxn ang="0">
                    <a:pos x="74" y="15"/>
                  </a:cxn>
                  <a:cxn ang="0">
                    <a:pos x="78" y="21"/>
                  </a:cxn>
                  <a:cxn ang="0">
                    <a:pos x="79" y="27"/>
                  </a:cxn>
                  <a:cxn ang="0">
                    <a:pos x="80" y="33"/>
                  </a:cxn>
                  <a:cxn ang="0">
                    <a:pos x="80" y="40"/>
                  </a:cxn>
                  <a:cxn ang="0">
                    <a:pos x="80" y="47"/>
                  </a:cxn>
                  <a:cxn ang="0">
                    <a:pos x="80" y="55"/>
                  </a:cxn>
                  <a:cxn ang="0">
                    <a:pos x="78" y="62"/>
                  </a:cxn>
                  <a:cxn ang="0">
                    <a:pos x="76" y="72"/>
                  </a:cxn>
                  <a:cxn ang="0">
                    <a:pos x="73" y="78"/>
                  </a:cxn>
                  <a:cxn ang="0">
                    <a:pos x="70" y="86"/>
                  </a:cxn>
                  <a:cxn ang="0">
                    <a:pos x="66" y="93"/>
                  </a:cxn>
                  <a:cxn ang="0">
                    <a:pos x="61" y="100"/>
                  </a:cxn>
                  <a:cxn ang="0">
                    <a:pos x="57" y="106"/>
                  </a:cxn>
                  <a:cxn ang="0">
                    <a:pos x="52" y="113"/>
                  </a:cxn>
                  <a:cxn ang="0">
                    <a:pos x="48" y="117"/>
                  </a:cxn>
                  <a:cxn ang="0">
                    <a:pos x="43" y="123"/>
                  </a:cxn>
                  <a:cxn ang="0">
                    <a:pos x="38" y="127"/>
                  </a:cxn>
                  <a:cxn ang="0">
                    <a:pos x="33" y="131"/>
                  </a:cxn>
                  <a:cxn ang="0">
                    <a:pos x="29" y="133"/>
                  </a:cxn>
                  <a:cxn ang="0">
                    <a:pos x="24" y="134"/>
                  </a:cxn>
                  <a:cxn ang="0">
                    <a:pos x="20" y="137"/>
                  </a:cxn>
                  <a:cxn ang="0">
                    <a:pos x="16" y="135"/>
                  </a:cxn>
                  <a:cxn ang="0">
                    <a:pos x="13" y="134"/>
                  </a:cxn>
                  <a:cxn ang="0">
                    <a:pos x="8" y="133"/>
                  </a:cxn>
                  <a:cxn ang="0">
                    <a:pos x="6" y="131"/>
                  </a:cxn>
                  <a:cxn ang="0">
                    <a:pos x="3" y="126"/>
                  </a:cxn>
                  <a:cxn ang="0">
                    <a:pos x="2" y="122"/>
                  </a:cxn>
                  <a:cxn ang="0">
                    <a:pos x="0" y="116"/>
                  </a:cxn>
                  <a:cxn ang="0">
                    <a:pos x="0" y="110"/>
                  </a:cxn>
                  <a:cxn ang="0">
                    <a:pos x="0" y="103"/>
                  </a:cxn>
                  <a:cxn ang="0">
                    <a:pos x="0" y="94"/>
                  </a:cxn>
                  <a:cxn ang="0">
                    <a:pos x="0" y="87"/>
                  </a:cxn>
                  <a:cxn ang="0">
                    <a:pos x="0" y="78"/>
                  </a:cxn>
                  <a:cxn ang="0">
                    <a:pos x="1" y="69"/>
                  </a:cxn>
                  <a:cxn ang="0">
                    <a:pos x="4" y="61"/>
                  </a:cxn>
                  <a:cxn ang="0">
                    <a:pos x="6" y="52"/>
                  </a:cxn>
                  <a:cxn ang="0">
                    <a:pos x="9" y="44"/>
                  </a:cxn>
                  <a:cxn ang="0">
                    <a:pos x="13" y="36"/>
                  </a:cxn>
                  <a:cxn ang="0">
                    <a:pos x="16" y="29"/>
                  </a:cxn>
                  <a:cxn ang="0">
                    <a:pos x="20" y="21"/>
                  </a:cxn>
                  <a:cxn ang="0">
                    <a:pos x="25" y="16"/>
                  </a:cxn>
                  <a:cxn ang="0">
                    <a:pos x="29" y="11"/>
                  </a:cxn>
                  <a:cxn ang="0">
                    <a:pos x="34" y="6"/>
                  </a:cxn>
                  <a:cxn ang="0">
                    <a:pos x="40" y="5"/>
                  </a:cxn>
                  <a:cxn ang="0">
                    <a:pos x="45" y="3"/>
                  </a:cxn>
                  <a:cxn ang="0">
                    <a:pos x="49" y="0"/>
                  </a:cxn>
                  <a:cxn ang="0">
                    <a:pos x="55" y="0"/>
                  </a:cxn>
                  <a:cxn ang="0">
                    <a:pos x="60" y="3"/>
                  </a:cxn>
                  <a:cxn ang="0">
                    <a:pos x="64" y="4"/>
                  </a:cxn>
                </a:cxnLst>
                <a:rect l="0" t="0" r="r" b="b"/>
                <a:pathLst>
                  <a:path w="81" h="138">
                    <a:moveTo>
                      <a:pt x="64" y="4"/>
                    </a:moveTo>
                    <a:lnTo>
                      <a:pt x="66" y="6"/>
                    </a:lnTo>
                    <a:lnTo>
                      <a:pt x="71" y="10"/>
                    </a:lnTo>
                    <a:lnTo>
                      <a:pt x="74" y="15"/>
                    </a:lnTo>
                    <a:lnTo>
                      <a:pt x="78" y="21"/>
                    </a:lnTo>
                    <a:lnTo>
                      <a:pt x="79" y="27"/>
                    </a:lnTo>
                    <a:lnTo>
                      <a:pt x="80" y="33"/>
                    </a:lnTo>
                    <a:lnTo>
                      <a:pt x="80" y="40"/>
                    </a:lnTo>
                    <a:lnTo>
                      <a:pt x="80" y="47"/>
                    </a:lnTo>
                    <a:lnTo>
                      <a:pt x="80" y="55"/>
                    </a:lnTo>
                    <a:lnTo>
                      <a:pt x="78" y="62"/>
                    </a:lnTo>
                    <a:lnTo>
                      <a:pt x="76" y="72"/>
                    </a:lnTo>
                    <a:lnTo>
                      <a:pt x="73" y="78"/>
                    </a:lnTo>
                    <a:lnTo>
                      <a:pt x="70" y="86"/>
                    </a:lnTo>
                    <a:lnTo>
                      <a:pt x="66" y="93"/>
                    </a:lnTo>
                    <a:lnTo>
                      <a:pt x="61" y="100"/>
                    </a:lnTo>
                    <a:lnTo>
                      <a:pt x="57" y="106"/>
                    </a:lnTo>
                    <a:lnTo>
                      <a:pt x="52" y="113"/>
                    </a:lnTo>
                    <a:lnTo>
                      <a:pt x="48" y="117"/>
                    </a:lnTo>
                    <a:lnTo>
                      <a:pt x="43" y="123"/>
                    </a:lnTo>
                    <a:lnTo>
                      <a:pt x="38" y="127"/>
                    </a:lnTo>
                    <a:lnTo>
                      <a:pt x="33" y="131"/>
                    </a:lnTo>
                    <a:lnTo>
                      <a:pt x="29" y="133"/>
                    </a:lnTo>
                    <a:lnTo>
                      <a:pt x="24" y="134"/>
                    </a:lnTo>
                    <a:lnTo>
                      <a:pt x="20" y="137"/>
                    </a:lnTo>
                    <a:lnTo>
                      <a:pt x="16" y="135"/>
                    </a:lnTo>
                    <a:lnTo>
                      <a:pt x="13" y="134"/>
                    </a:lnTo>
                    <a:lnTo>
                      <a:pt x="8" y="133"/>
                    </a:lnTo>
                    <a:lnTo>
                      <a:pt x="6" y="131"/>
                    </a:lnTo>
                    <a:lnTo>
                      <a:pt x="3" y="126"/>
                    </a:lnTo>
                    <a:lnTo>
                      <a:pt x="2" y="122"/>
                    </a:lnTo>
                    <a:lnTo>
                      <a:pt x="0" y="116"/>
                    </a:lnTo>
                    <a:lnTo>
                      <a:pt x="0" y="110"/>
                    </a:lnTo>
                    <a:lnTo>
                      <a:pt x="0" y="103"/>
                    </a:lnTo>
                    <a:lnTo>
                      <a:pt x="0" y="94"/>
                    </a:lnTo>
                    <a:lnTo>
                      <a:pt x="0" y="87"/>
                    </a:lnTo>
                    <a:lnTo>
                      <a:pt x="0" y="78"/>
                    </a:lnTo>
                    <a:lnTo>
                      <a:pt x="1" y="69"/>
                    </a:lnTo>
                    <a:lnTo>
                      <a:pt x="4" y="61"/>
                    </a:lnTo>
                    <a:lnTo>
                      <a:pt x="6" y="52"/>
                    </a:lnTo>
                    <a:lnTo>
                      <a:pt x="9" y="44"/>
                    </a:lnTo>
                    <a:lnTo>
                      <a:pt x="13" y="36"/>
                    </a:lnTo>
                    <a:lnTo>
                      <a:pt x="16" y="29"/>
                    </a:lnTo>
                    <a:lnTo>
                      <a:pt x="20" y="21"/>
                    </a:lnTo>
                    <a:lnTo>
                      <a:pt x="25" y="16"/>
                    </a:lnTo>
                    <a:lnTo>
                      <a:pt x="29" y="11"/>
                    </a:lnTo>
                    <a:lnTo>
                      <a:pt x="34" y="6"/>
                    </a:lnTo>
                    <a:lnTo>
                      <a:pt x="40" y="5"/>
                    </a:lnTo>
                    <a:lnTo>
                      <a:pt x="45" y="3"/>
                    </a:lnTo>
                    <a:lnTo>
                      <a:pt x="49" y="0"/>
                    </a:lnTo>
                    <a:lnTo>
                      <a:pt x="55" y="0"/>
                    </a:lnTo>
                    <a:lnTo>
                      <a:pt x="60" y="3"/>
                    </a:lnTo>
                    <a:lnTo>
                      <a:pt x="64" y="4"/>
                    </a:lnTo>
                  </a:path>
                </a:pathLst>
              </a:custGeom>
              <a:solidFill>
                <a:srgbClr val="F0F0FF"/>
              </a:solidFill>
              <a:ln w="12700" cap="rnd" cmpd="sng">
                <a:solidFill>
                  <a:srgbClr val="F0F0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08" name="Freeform 260"/>
              <p:cNvSpPr>
                <a:spLocks/>
              </p:cNvSpPr>
              <p:nvPr/>
            </p:nvSpPr>
            <p:spPr bwMode="auto">
              <a:xfrm>
                <a:off x="1726" y="1637"/>
                <a:ext cx="66" cy="113"/>
              </a:xfrm>
              <a:custGeom>
                <a:avLst/>
                <a:gdLst/>
                <a:ahLst/>
                <a:cxnLst>
                  <a:cxn ang="0">
                    <a:pos x="54" y="3"/>
                  </a:cxn>
                  <a:cxn ang="0">
                    <a:pos x="57" y="6"/>
                  </a:cxn>
                  <a:cxn ang="0">
                    <a:pos x="61" y="9"/>
                  </a:cxn>
                  <a:cxn ang="0">
                    <a:pos x="64" y="14"/>
                  </a:cxn>
                  <a:cxn ang="0">
                    <a:pos x="66" y="18"/>
                  </a:cxn>
                  <a:cxn ang="0">
                    <a:pos x="68" y="23"/>
                  </a:cxn>
                  <a:cxn ang="0">
                    <a:pos x="70" y="29"/>
                  </a:cxn>
                  <a:cxn ang="0">
                    <a:pos x="70" y="36"/>
                  </a:cxn>
                  <a:cxn ang="0">
                    <a:pos x="70" y="41"/>
                  </a:cxn>
                  <a:cxn ang="0">
                    <a:pos x="70" y="47"/>
                  </a:cxn>
                  <a:cxn ang="0">
                    <a:pos x="68" y="53"/>
                  </a:cxn>
                  <a:cxn ang="0">
                    <a:pos x="66" y="60"/>
                  </a:cxn>
                  <a:cxn ang="0">
                    <a:pos x="64" y="66"/>
                  </a:cxn>
                  <a:cxn ang="0">
                    <a:pos x="61" y="71"/>
                  </a:cxn>
                  <a:cxn ang="0">
                    <a:pos x="58" y="77"/>
                  </a:cxn>
                  <a:cxn ang="0">
                    <a:pos x="55" y="83"/>
                  </a:cxn>
                  <a:cxn ang="0">
                    <a:pos x="51" y="89"/>
                  </a:cxn>
                  <a:cxn ang="0">
                    <a:pos x="47" y="93"/>
                  </a:cxn>
                  <a:cxn ang="0">
                    <a:pos x="42" y="98"/>
                  </a:cxn>
                  <a:cxn ang="0">
                    <a:pos x="38" y="101"/>
                  </a:cxn>
                  <a:cxn ang="0">
                    <a:pos x="34" y="105"/>
                  </a:cxn>
                  <a:cxn ang="0">
                    <a:pos x="30" y="107"/>
                  </a:cxn>
                  <a:cxn ang="0">
                    <a:pos x="25" y="109"/>
                  </a:cxn>
                  <a:cxn ang="0">
                    <a:pos x="23" y="111"/>
                  </a:cxn>
                  <a:cxn ang="0">
                    <a:pos x="19" y="112"/>
                  </a:cxn>
                  <a:cxn ang="0">
                    <a:pos x="16" y="111"/>
                  </a:cxn>
                  <a:cxn ang="0">
                    <a:pos x="13" y="110"/>
                  </a:cxn>
                  <a:cxn ang="0">
                    <a:pos x="8" y="109"/>
                  </a:cxn>
                  <a:cxn ang="0">
                    <a:pos x="8" y="107"/>
                  </a:cxn>
                  <a:cxn ang="0">
                    <a:pos x="5" y="104"/>
                  </a:cxn>
                  <a:cxn ang="0">
                    <a:pos x="2" y="100"/>
                  </a:cxn>
                  <a:cxn ang="0">
                    <a:pos x="2" y="95"/>
                  </a:cxn>
                  <a:cxn ang="0">
                    <a:pos x="1" y="90"/>
                  </a:cxn>
                  <a:cxn ang="0">
                    <a:pos x="0" y="84"/>
                  </a:cxn>
                  <a:cxn ang="0">
                    <a:pos x="0" y="77"/>
                  </a:cxn>
                  <a:cxn ang="0">
                    <a:pos x="0" y="70"/>
                  </a:cxn>
                  <a:cxn ang="0">
                    <a:pos x="0" y="63"/>
                  </a:cxn>
                  <a:cxn ang="0">
                    <a:pos x="1" y="55"/>
                  </a:cxn>
                  <a:cxn ang="0">
                    <a:pos x="4" y="48"/>
                  </a:cxn>
                  <a:cxn ang="0">
                    <a:pos x="5" y="41"/>
                  </a:cxn>
                  <a:cxn ang="0">
                    <a:pos x="8" y="35"/>
                  </a:cxn>
                  <a:cxn ang="0">
                    <a:pos x="10" y="29"/>
                  </a:cxn>
                  <a:cxn ang="0">
                    <a:pos x="14" y="22"/>
                  </a:cxn>
                  <a:cxn ang="0">
                    <a:pos x="16" y="16"/>
                  </a:cxn>
                  <a:cxn ang="0">
                    <a:pos x="20" y="12"/>
                  </a:cxn>
                  <a:cxn ang="0">
                    <a:pos x="24" y="7"/>
                  </a:cxn>
                  <a:cxn ang="0">
                    <a:pos x="29" y="5"/>
                  </a:cxn>
                  <a:cxn ang="0">
                    <a:pos x="33" y="2"/>
                  </a:cxn>
                  <a:cxn ang="0">
                    <a:pos x="38" y="1"/>
                  </a:cxn>
                  <a:cxn ang="0">
                    <a:pos x="43" y="0"/>
                  </a:cxn>
                  <a:cxn ang="0">
                    <a:pos x="46" y="0"/>
                  </a:cxn>
                  <a:cxn ang="0">
                    <a:pos x="50" y="1"/>
                  </a:cxn>
                  <a:cxn ang="0">
                    <a:pos x="54" y="3"/>
                  </a:cxn>
                </a:cxnLst>
                <a:rect l="0" t="0" r="r" b="b"/>
                <a:pathLst>
                  <a:path w="71" h="113">
                    <a:moveTo>
                      <a:pt x="54" y="3"/>
                    </a:moveTo>
                    <a:lnTo>
                      <a:pt x="57" y="6"/>
                    </a:lnTo>
                    <a:lnTo>
                      <a:pt x="61" y="9"/>
                    </a:lnTo>
                    <a:lnTo>
                      <a:pt x="64" y="14"/>
                    </a:lnTo>
                    <a:lnTo>
                      <a:pt x="66" y="18"/>
                    </a:lnTo>
                    <a:lnTo>
                      <a:pt x="68" y="23"/>
                    </a:lnTo>
                    <a:lnTo>
                      <a:pt x="70" y="29"/>
                    </a:lnTo>
                    <a:lnTo>
                      <a:pt x="70" y="36"/>
                    </a:lnTo>
                    <a:lnTo>
                      <a:pt x="70" y="41"/>
                    </a:lnTo>
                    <a:lnTo>
                      <a:pt x="70" y="47"/>
                    </a:lnTo>
                    <a:lnTo>
                      <a:pt x="68" y="53"/>
                    </a:lnTo>
                    <a:lnTo>
                      <a:pt x="66" y="60"/>
                    </a:lnTo>
                    <a:lnTo>
                      <a:pt x="64" y="66"/>
                    </a:lnTo>
                    <a:lnTo>
                      <a:pt x="61" y="71"/>
                    </a:lnTo>
                    <a:lnTo>
                      <a:pt x="58" y="77"/>
                    </a:lnTo>
                    <a:lnTo>
                      <a:pt x="55" y="83"/>
                    </a:lnTo>
                    <a:lnTo>
                      <a:pt x="51" y="89"/>
                    </a:lnTo>
                    <a:lnTo>
                      <a:pt x="47" y="93"/>
                    </a:lnTo>
                    <a:lnTo>
                      <a:pt x="42" y="98"/>
                    </a:lnTo>
                    <a:lnTo>
                      <a:pt x="38" y="101"/>
                    </a:lnTo>
                    <a:lnTo>
                      <a:pt x="34" y="105"/>
                    </a:lnTo>
                    <a:lnTo>
                      <a:pt x="30" y="107"/>
                    </a:lnTo>
                    <a:lnTo>
                      <a:pt x="25" y="109"/>
                    </a:lnTo>
                    <a:lnTo>
                      <a:pt x="23" y="111"/>
                    </a:lnTo>
                    <a:lnTo>
                      <a:pt x="19" y="112"/>
                    </a:lnTo>
                    <a:lnTo>
                      <a:pt x="16" y="111"/>
                    </a:lnTo>
                    <a:lnTo>
                      <a:pt x="13" y="110"/>
                    </a:lnTo>
                    <a:lnTo>
                      <a:pt x="8" y="109"/>
                    </a:lnTo>
                    <a:lnTo>
                      <a:pt x="8" y="107"/>
                    </a:lnTo>
                    <a:lnTo>
                      <a:pt x="5" y="104"/>
                    </a:lnTo>
                    <a:lnTo>
                      <a:pt x="2" y="100"/>
                    </a:lnTo>
                    <a:lnTo>
                      <a:pt x="2" y="95"/>
                    </a:lnTo>
                    <a:lnTo>
                      <a:pt x="1" y="90"/>
                    </a:lnTo>
                    <a:lnTo>
                      <a:pt x="0" y="84"/>
                    </a:lnTo>
                    <a:lnTo>
                      <a:pt x="0" y="77"/>
                    </a:lnTo>
                    <a:lnTo>
                      <a:pt x="0" y="70"/>
                    </a:lnTo>
                    <a:lnTo>
                      <a:pt x="0" y="63"/>
                    </a:lnTo>
                    <a:lnTo>
                      <a:pt x="1" y="55"/>
                    </a:lnTo>
                    <a:lnTo>
                      <a:pt x="4" y="48"/>
                    </a:lnTo>
                    <a:lnTo>
                      <a:pt x="5" y="41"/>
                    </a:lnTo>
                    <a:lnTo>
                      <a:pt x="8" y="35"/>
                    </a:lnTo>
                    <a:lnTo>
                      <a:pt x="10" y="29"/>
                    </a:lnTo>
                    <a:lnTo>
                      <a:pt x="14" y="22"/>
                    </a:lnTo>
                    <a:lnTo>
                      <a:pt x="16" y="16"/>
                    </a:lnTo>
                    <a:lnTo>
                      <a:pt x="20" y="12"/>
                    </a:lnTo>
                    <a:lnTo>
                      <a:pt x="24" y="7"/>
                    </a:lnTo>
                    <a:lnTo>
                      <a:pt x="29" y="5"/>
                    </a:lnTo>
                    <a:lnTo>
                      <a:pt x="33" y="2"/>
                    </a:lnTo>
                    <a:lnTo>
                      <a:pt x="38" y="1"/>
                    </a:lnTo>
                    <a:lnTo>
                      <a:pt x="43" y="0"/>
                    </a:lnTo>
                    <a:lnTo>
                      <a:pt x="46" y="0"/>
                    </a:lnTo>
                    <a:lnTo>
                      <a:pt x="50" y="1"/>
                    </a:lnTo>
                    <a:lnTo>
                      <a:pt x="54" y="3"/>
                    </a:lnTo>
                  </a:path>
                </a:pathLst>
              </a:custGeom>
              <a:solidFill>
                <a:srgbClr val="F0FFFF"/>
              </a:solidFill>
              <a:ln w="12700" cap="rnd" cmpd="sng">
                <a:solidFill>
                  <a:srgbClr val="F0FF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09" name="Freeform 261"/>
              <p:cNvSpPr>
                <a:spLocks/>
              </p:cNvSpPr>
              <p:nvPr/>
            </p:nvSpPr>
            <p:spPr bwMode="auto">
              <a:xfrm>
                <a:off x="1727" y="1651"/>
                <a:ext cx="56" cy="89"/>
              </a:xfrm>
              <a:custGeom>
                <a:avLst/>
                <a:gdLst/>
                <a:ahLst/>
                <a:cxnLst>
                  <a:cxn ang="0">
                    <a:pos x="43" y="4"/>
                  </a:cxn>
                  <a:cxn ang="0">
                    <a:pos x="47" y="6"/>
                  </a:cxn>
                  <a:cxn ang="0">
                    <a:pos x="48" y="9"/>
                  </a:cxn>
                  <a:cxn ang="0">
                    <a:pos x="52" y="12"/>
                  </a:cxn>
                  <a:cxn ang="0">
                    <a:pos x="55" y="17"/>
                  </a:cxn>
                  <a:cxn ang="0">
                    <a:pos x="57" y="21"/>
                  </a:cxn>
                  <a:cxn ang="0">
                    <a:pos x="57" y="26"/>
                  </a:cxn>
                  <a:cxn ang="0">
                    <a:pos x="59" y="30"/>
                  </a:cxn>
                  <a:cxn ang="0">
                    <a:pos x="57" y="35"/>
                  </a:cxn>
                  <a:cxn ang="0">
                    <a:pos x="59" y="40"/>
                  </a:cxn>
                  <a:cxn ang="0">
                    <a:pos x="57" y="45"/>
                  </a:cxn>
                  <a:cxn ang="0">
                    <a:pos x="56" y="50"/>
                  </a:cxn>
                  <a:cxn ang="0">
                    <a:pos x="54" y="54"/>
                  </a:cxn>
                  <a:cxn ang="0">
                    <a:pos x="51" y="59"/>
                  </a:cxn>
                  <a:cxn ang="0">
                    <a:pos x="48" y="63"/>
                  </a:cxn>
                  <a:cxn ang="0">
                    <a:pos x="46" y="67"/>
                  </a:cxn>
                  <a:cxn ang="0">
                    <a:pos x="42" y="71"/>
                  </a:cxn>
                  <a:cxn ang="0">
                    <a:pos x="39" y="74"/>
                  </a:cxn>
                  <a:cxn ang="0">
                    <a:pos x="36" y="77"/>
                  </a:cxn>
                  <a:cxn ang="0">
                    <a:pos x="32" y="80"/>
                  </a:cxn>
                  <a:cxn ang="0">
                    <a:pos x="29" y="82"/>
                  </a:cxn>
                  <a:cxn ang="0">
                    <a:pos x="25" y="85"/>
                  </a:cxn>
                  <a:cxn ang="0">
                    <a:pos x="23" y="87"/>
                  </a:cxn>
                  <a:cxn ang="0">
                    <a:pos x="19" y="87"/>
                  </a:cxn>
                  <a:cxn ang="0">
                    <a:pos x="16" y="88"/>
                  </a:cxn>
                  <a:cxn ang="0">
                    <a:pos x="15" y="87"/>
                  </a:cxn>
                  <a:cxn ang="0">
                    <a:pos x="11" y="87"/>
                  </a:cxn>
                  <a:cxn ang="0">
                    <a:pos x="9" y="86"/>
                  </a:cxn>
                  <a:cxn ang="0">
                    <a:pos x="7" y="84"/>
                  </a:cxn>
                  <a:cxn ang="0">
                    <a:pos x="5" y="81"/>
                  </a:cxn>
                  <a:cxn ang="0">
                    <a:pos x="4" y="79"/>
                  </a:cxn>
                  <a:cxn ang="0">
                    <a:pos x="1" y="75"/>
                  </a:cxn>
                  <a:cxn ang="0">
                    <a:pos x="1" y="71"/>
                  </a:cxn>
                  <a:cxn ang="0">
                    <a:pos x="1" y="65"/>
                  </a:cxn>
                  <a:cxn ang="0">
                    <a:pos x="0" y="61"/>
                  </a:cxn>
                  <a:cxn ang="0">
                    <a:pos x="0" y="55"/>
                  </a:cxn>
                  <a:cxn ang="0">
                    <a:pos x="1" y="49"/>
                  </a:cxn>
                  <a:cxn ang="0">
                    <a:pos x="1" y="44"/>
                  </a:cxn>
                  <a:cxn ang="0">
                    <a:pos x="1" y="38"/>
                  </a:cxn>
                  <a:cxn ang="0">
                    <a:pos x="4" y="32"/>
                  </a:cxn>
                  <a:cxn ang="0">
                    <a:pos x="5" y="26"/>
                  </a:cxn>
                  <a:cxn ang="0">
                    <a:pos x="7" y="22"/>
                  </a:cxn>
                  <a:cxn ang="0">
                    <a:pos x="9" y="16"/>
                  </a:cxn>
                  <a:cxn ang="0">
                    <a:pos x="12" y="11"/>
                  </a:cxn>
                  <a:cxn ang="0">
                    <a:pos x="15" y="8"/>
                  </a:cxn>
                  <a:cxn ang="0">
                    <a:pos x="19" y="5"/>
                  </a:cxn>
                  <a:cxn ang="0">
                    <a:pos x="22" y="3"/>
                  </a:cxn>
                  <a:cxn ang="0">
                    <a:pos x="27" y="0"/>
                  </a:cxn>
                  <a:cxn ang="0">
                    <a:pos x="30" y="0"/>
                  </a:cxn>
                  <a:cxn ang="0">
                    <a:pos x="33" y="0"/>
                  </a:cxn>
                  <a:cxn ang="0">
                    <a:pos x="37" y="0"/>
                  </a:cxn>
                  <a:cxn ang="0">
                    <a:pos x="42" y="3"/>
                  </a:cxn>
                  <a:cxn ang="0">
                    <a:pos x="43" y="4"/>
                  </a:cxn>
                </a:cxnLst>
                <a:rect l="0" t="0" r="r" b="b"/>
                <a:pathLst>
                  <a:path w="60" h="89">
                    <a:moveTo>
                      <a:pt x="43" y="4"/>
                    </a:moveTo>
                    <a:lnTo>
                      <a:pt x="47" y="6"/>
                    </a:lnTo>
                    <a:lnTo>
                      <a:pt x="48" y="9"/>
                    </a:lnTo>
                    <a:lnTo>
                      <a:pt x="52" y="12"/>
                    </a:lnTo>
                    <a:lnTo>
                      <a:pt x="55" y="17"/>
                    </a:lnTo>
                    <a:lnTo>
                      <a:pt x="57" y="21"/>
                    </a:lnTo>
                    <a:lnTo>
                      <a:pt x="57" y="26"/>
                    </a:lnTo>
                    <a:lnTo>
                      <a:pt x="59" y="30"/>
                    </a:lnTo>
                    <a:lnTo>
                      <a:pt x="57" y="35"/>
                    </a:lnTo>
                    <a:lnTo>
                      <a:pt x="59" y="40"/>
                    </a:lnTo>
                    <a:lnTo>
                      <a:pt x="57" y="45"/>
                    </a:lnTo>
                    <a:lnTo>
                      <a:pt x="56" y="50"/>
                    </a:lnTo>
                    <a:lnTo>
                      <a:pt x="54" y="54"/>
                    </a:lnTo>
                    <a:lnTo>
                      <a:pt x="51" y="59"/>
                    </a:lnTo>
                    <a:lnTo>
                      <a:pt x="48" y="63"/>
                    </a:lnTo>
                    <a:lnTo>
                      <a:pt x="46" y="67"/>
                    </a:lnTo>
                    <a:lnTo>
                      <a:pt x="42" y="71"/>
                    </a:lnTo>
                    <a:lnTo>
                      <a:pt x="39" y="74"/>
                    </a:lnTo>
                    <a:lnTo>
                      <a:pt x="36" y="77"/>
                    </a:lnTo>
                    <a:lnTo>
                      <a:pt x="32" y="80"/>
                    </a:lnTo>
                    <a:lnTo>
                      <a:pt x="29" y="82"/>
                    </a:lnTo>
                    <a:lnTo>
                      <a:pt x="25" y="85"/>
                    </a:lnTo>
                    <a:lnTo>
                      <a:pt x="23" y="87"/>
                    </a:lnTo>
                    <a:lnTo>
                      <a:pt x="19" y="87"/>
                    </a:lnTo>
                    <a:lnTo>
                      <a:pt x="16" y="88"/>
                    </a:lnTo>
                    <a:lnTo>
                      <a:pt x="15" y="87"/>
                    </a:lnTo>
                    <a:lnTo>
                      <a:pt x="11" y="87"/>
                    </a:lnTo>
                    <a:lnTo>
                      <a:pt x="9" y="86"/>
                    </a:lnTo>
                    <a:lnTo>
                      <a:pt x="7" y="84"/>
                    </a:lnTo>
                    <a:lnTo>
                      <a:pt x="5" y="81"/>
                    </a:lnTo>
                    <a:lnTo>
                      <a:pt x="4" y="79"/>
                    </a:lnTo>
                    <a:lnTo>
                      <a:pt x="1" y="75"/>
                    </a:lnTo>
                    <a:lnTo>
                      <a:pt x="1" y="71"/>
                    </a:lnTo>
                    <a:lnTo>
                      <a:pt x="1" y="65"/>
                    </a:lnTo>
                    <a:lnTo>
                      <a:pt x="0" y="61"/>
                    </a:lnTo>
                    <a:lnTo>
                      <a:pt x="0" y="55"/>
                    </a:lnTo>
                    <a:lnTo>
                      <a:pt x="1" y="49"/>
                    </a:lnTo>
                    <a:lnTo>
                      <a:pt x="1" y="44"/>
                    </a:lnTo>
                    <a:lnTo>
                      <a:pt x="1" y="38"/>
                    </a:lnTo>
                    <a:lnTo>
                      <a:pt x="4" y="32"/>
                    </a:lnTo>
                    <a:lnTo>
                      <a:pt x="5" y="26"/>
                    </a:lnTo>
                    <a:lnTo>
                      <a:pt x="7" y="22"/>
                    </a:lnTo>
                    <a:lnTo>
                      <a:pt x="9" y="16"/>
                    </a:lnTo>
                    <a:lnTo>
                      <a:pt x="12" y="11"/>
                    </a:lnTo>
                    <a:lnTo>
                      <a:pt x="15" y="8"/>
                    </a:lnTo>
                    <a:lnTo>
                      <a:pt x="19" y="5"/>
                    </a:lnTo>
                    <a:lnTo>
                      <a:pt x="22" y="3"/>
                    </a:lnTo>
                    <a:lnTo>
                      <a:pt x="27" y="0"/>
                    </a:lnTo>
                    <a:lnTo>
                      <a:pt x="30" y="0"/>
                    </a:lnTo>
                    <a:lnTo>
                      <a:pt x="33" y="0"/>
                    </a:lnTo>
                    <a:lnTo>
                      <a:pt x="37" y="0"/>
                    </a:lnTo>
                    <a:lnTo>
                      <a:pt x="42" y="3"/>
                    </a:lnTo>
                    <a:lnTo>
                      <a:pt x="43" y="4"/>
                    </a:lnTo>
                  </a:path>
                </a:pathLst>
              </a:custGeom>
              <a:solidFill>
                <a:srgbClr val="FFFFFF"/>
              </a:solidFill>
              <a:ln w="12700" cap="rnd"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10" name="Freeform 262"/>
              <p:cNvSpPr>
                <a:spLocks/>
              </p:cNvSpPr>
              <p:nvPr/>
            </p:nvSpPr>
            <p:spPr bwMode="auto">
              <a:xfrm>
                <a:off x="1734" y="1345"/>
                <a:ext cx="304" cy="610"/>
              </a:xfrm>
              <a:custGeom>
                <a:avLst/>
                <a:gdLst/>
                <a:ahLst/>
                <a:cxnLst>
                  <a:cxn ang="0">
                    <a:pos x="279" y="3"/>
                  </a:cxn>
                  <a:cxn ang="0">
                    <a:pos x="293" y="11"/>
                  </a:cxn>
                  <a:cxn ang="0">
                    <a:pos x="304" y="23"/>
                  </a:cxn>
                  <a:cxn ang="0">
                    <a:pos x="314" y="40"/>
                  </a:cxn>
                  <a:cxn ang="0">
                    <a:pos x="321" y="59"/>
                  </a:cxn>
                  <a:cxn ang="0">
                    <a:pos x="326" y="82"/>
                  </a:cxn>
                  <a:cxn ang="0">
                    <a:pos x="328" y="109"/>
                  </a:cxn>
                  <a:cxn ang="0">
                    <a:pos x="328" y="139"/>
                  </a:cxn>
                  <a:cxn ang="0">
                    <a:pos x="325" y="171"/>
                  </a:cxn>
                  <a:cxn ang="0">
                    <a:pos x="321" y="205"/>
                  </a:cxn>
                  <a:cxn ang="0">
                    <a:pos x="313" y="241"/>
                  </a:cxn>
                  <a:cxn ang="0">
                    <a:pos x="304" y="279"/>
                  </a:cxn>
                  <a:cxn ang="0">
                    <a:pos x="294" y="315"/>
                  </a:cxn>
                  <a:cxn ang="0">
                    <a:pos x="279" y="352"/>
                  </a:cxn>
                  <a:cxn ang="0">
                    <a:pos x="264" y="388"/>
                  </a:cxn>
                  <a:cxn ang="0">
                    <a:pos x="247" y="423"/>
                  </a:cxn>
                  <a:cxn ang="0">
                    <a:pos x="231" y="456"/>
                  </a:cxn>
                  <a:cxn ang="0">
                    <a:pos x="211" y="487"/>
                  </a:cxn>
                  <a:cxn ang="0">
                    <a:pos x="192" y="514"/>
                  </a:cxn>
                  <a:cxn ang="0">
                    <a:pos x="173" y="540"/>
                  </a:cxn>
                  <a:cxn ang="0">
                    <a:pos x="151" y="561"/>
                  </a:cxn>
                  <a:cxn ang="0">
                    <a:pos x="133" y="580"/>
                  </a:cxn>
                  <a:cxn ang="0">
                    <a:pos x="114" y="593"/>
                  </a:cxn>
                  <a:cxn ang="0">
                    <a:pos x="96" y="603"/>
                  </a:cxn>
                  <a:cxn ang="0">
                    <a:pos x="77" y="609"/>
                  </a:cxn>
                  <a:cxn ang="0">
                    <a:pos x="62" y="609"/>
                  </a:cxn>
                  <a:cxn ang="0">
                    <a:pos x="47" y="605"/>
                  </a:cxn>
                  <a:cxn ang="0">
                    <a:pos x="32" y="598"/>
                  </a:cxn>
                  <a:cxn ang="0">
                    <a:pos x="24" y="585"/>
                  </a:cxn>
                  <a:cxn ang="0">
                    <a:pos x="15" y="569"/>
                  </a:cxn>
                  <a:cxn ang="0">
                    <a:pos x="7" y="549"/>
                  </a:cxn>
                  <a:cxn ang="0">
                    <a:pos x="3" y="523"/>
                  </a:cxn>
                  <a:cxn ang="0">
                    <a:pos x="0" y="497"/>
                  </a:cxn>
                  <a:cxn ang="0">
                    <a:pos x="0" y="467"/>
                  </a:cxn>
                  <a:cxn ang="0">
                    <a:pos x="2" y="435"/>
                  </a:cxn>
                  <a:cxn ang="0">
                    <a:pos x="8" y="401"/>
                  </a:cxn>
                  <a:cxn ang="0">
                    <a:pos x="16" y="365"/>
                  </a:cxn>
                  <a:cxn ang="0">
                    <a:pos x="24" y="329"/>
                  </a:cxn>
                  <a:cxn ang="0">
                    <a:pos x="37" y="291"/>
                  </a:cxn>
                  <a:cxn ang="0">
                    <a:pos x="50" y="256"/>
                  </a:cxn>
                  <a:cxn ang="0">
                    <a:pos x="64" y="218"/>
                  </a:cxn>
                  <a:cxn ang="0">
                    <a:pos x="82" y="185"/>
                  </a:cxn>
                  <a:cxn ang="0">
                    <a:pos x="99" y="151"/>
                  </a:cxn>
                  <a:cxn ang="0">
                    <a:pos x="119" y="120"/>
                  </a:cxn>
                  <a:cxn ang="0">
                    <a:pos x="137" y="92"/>
                  </a:cxn>
                  <a:cxn ang="0">
                    <a:pos x="158" y="67"/>
                  </a:cxn>
                  <a:cxn ang="0">
                    <a:pos x="178" y="46"/>
                  </a:cxn>
                  <a:cxn ang="0">
                    <a:pos x="198" y="29"/>
                  </a:cxn>
                  <a:cxn ang="0">
                    <a:pos x="215" y="15"/>
                  </a:cxn>
                  <a:cxn ang="0">
                    <a:pos x="234" y="5"/>
                  </a:cxn>
                  <a:cxn ang="0">
                    <a:pos x="253" y="1"/>
                  </a:cxn>
                  <a:cxn ang="0">
                    <a:pos x="268" y="0"/>
                  </a:cxn>
                  <a:cxn ang="0">
                    <a:pos x="279" y="4"/>
                  </a:cxn>
                  <a:cxn ang="0">
                    <a:pos x="279" y="3"/>
                  </a:cxn>
                </a:cxnLst>
                <a:rect l="0" t="0" r="r" b="b"/>
                <a:pathLst>
                  <a:path w="329" h="610">
                    <a:moveTo>
                      <a:pt x="279" y="3"/>
                    </a:moveTo>
                    <a:lnTo>
                      <a:pt x="293" y="11"/>
                    </a:lnTo>
                    <a:lnTo>
                      <a:pt x="304" y="23"/>
                    </a:lnTo>
                    <a:lnTo>
                      <a:pt x="314" y="40"/>
                    </a:lnTo>
                    <a:lnTo>
                      <a:pt x="321" y="59"/>
                    </a:lnTo>
                    <a:lnTo>
                      <a:pt x="326" y="82"/>
                    </a:lnTo>
                    <a:lnTo>
                      <a:pt x="328" y="109"/>
                    </a:lnTo>
                    <a:lnTo>
                      <a:pt x="328" y="139"/>
                    </a:lnTo>
                    <a:lnTo>
                      <a:pt x="325" y="171"/>
                    </a:lnTo>
                    <a:lnTo>
                      <a:pt x="321" y="205"/>
                    </a:lnTo>
                    <a:lnTo>
                      <a:pt x="313" y="241"/>
                    </a:lnTo>
                    <a:lnTo>
                      <a:pt x="304" y="279"/>
                    </a:lnTo>
                    <a:lnTo>
                      <a:pt x="294" y="315"/>
                    </a:lnTo>
                    <a:lnTo>
                      <a:pt x="279" y="352"/>
                    </a:lnTo>
                    <a:lnTo>
                      <a:pt x="264" y="388"/>
                    </a:lnTo>
                    <a:lnTo>
                      <a:pt x="247" y="423"/>
                    </a:lnTo>
                    <a:lnTo>
                      <a:pt x="231" y="456"/>
                    </a:lnTo>
                    <a:lnTo>
                      <a:pt x="211" y="487"/>
                    </a:lnTo>
                    <a:lnTo>
                      <a:pt x="192" y="514"/>
                    </a:lnTo>
                    <a:lnTo>
                      <a:pt x="173" y="540"/>
                    </a:lnTo>
                    <a:lnTo>
                      <a:pt x="151" y="561"/>
                    </a:lnTo>
                    <a:lnTo>
                      <a:pt x="133" y="580"/>
                    </a:lnTo>
                    <a:lnTo>
                      <a:pt x="114" y="593"/>
                    </a:lnTo>
                    <a:lnTo>
                      <a:pt x="96" y="603"/>
                    </a:lnTo>
                    <a:lnTo>
                      <a:pt x="77" y="609"/>
                    </a:lnTo>
                    <a:lnTo>
                      <a:pt x="62" y="609"/>
                    </a:lnTo>
                    <a:lnTo>
                      <a:pt x="47" y="605"/>
                    </a:lnTo>
                    <a:lnTo>
                      <a:pt x="32" y="598"/>
                    </a:lnTo>
                    <a:lnTo>
                      <a:pt x="24" y="585"/>
                    </a:lnTo>
                    <a:lnTo>
                      <a:pt x="15" y="569"/>
                    </a:lnTo>
                    <a:lnTo>
                      <a:pt x="7" y="549"/>
                    </a:lnTo>
                    <a:lnTo>
                      <a:pt x="3" y="523"/>
                    </a:lnTo>
                    <a:lnTo>
                      <a:pt x="0" y="497"/>
                    </a:lnTo>
                    <a:lnTo>
                      <a:pt x="0" y="467"/>
                    </a:lnTo>
                    <a:lnTo>
                      <a:pt x="2" y="435"/>
                    </a:lnTo>
                    <a:lnTo>
                      <a:pt x="8" y="401"/>
                    </a:lnTo>
                    <a:lnTo>
                      <a:pt x="16" y="365"/>
                    </a:lnTo>
                    <a:lnTo>
                      <a:pt x="24" y="329"/>
                    </a:lnTo>
                    <a:lnTo>
                      <a:pt x="37" y="291"/>
                    </a:lnTo>
                    <a:lnTo>
                      <a:pt x="50" y="256"/>
                    </a:lnTo>
                    <a:lnTo>
                      <a:pt x="64" y="218"/>
                    </a:lnTo>
                    <a:lnTo>
                      <a:pt x="82" y="185"/>
                    </a:lnTo>
                    <a:lnTo>
                      <a:pt x="99" y="151"/>
                    </a:lnTo>
                    <a:lnTo>
                      <a:pt x="119" y="120"/>
                    </a:lnTo>
                    <a:lnTo>
                      <a:pt x="137" y="92"/>
                    </a:lnTo>
                    <a:lnTo>
                      <a:pt x="158" y="67"/>
                    </a:lnTo>
                    <a:lnTo>
                      <a:pt x="178" y="46"/>
                    </a:lnTo>
                    <a:lnTo>
                      <a:pt x="198" y="29"/>
                    </a:lnTo>
                    <a:lnTo>
                      <a:pt x="215" y="15"/>
                    </a:lnTo>
                    <a:lnTo>
                      <a:pt x="234" y="5"/>
                    </a:lnTo>
                    <a:lnTo>
                      <a:pt x="253" y="1"/>
                    </a:lnTo>
                    <a:lnTo>
                      <a:pt x="268" y="0"/>
                    </a:lnTo>
                    <a:lnTo>
                      <a:pt x="279" y="4"/>
                    </a:lnTo>
                    <a:lnTo>
                      <a:pt x="279" y="3"/>
                    </a:lnTo>
                  </a:path>
                </a:pathLst>
              </a:custGeom>
              <a:solidFill>
                <a:srgbClr val="1070C0"/>
              </a:solidFill>
              <a:ln w="12700" cap="rnd" cmpd="sng">
                <a:solidFill>
                  <a:srgbClr val="107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11" name="Freeform 263"/>
              <p:cNvSpPr>
                <a:spLocks/>
              </p:cNvSpPr>
              <p:nvPr/>
            </p:nvSpPr>
            <p:spPr bwMode="auto">
              <a:xfrm>
                <a:off x="1791" y="1352"/>
                <a:ext cx="320" cy="649"/>
              </a:xfrm>
              <a:custGeom>
                <a:avLst/>
                <a:gdLst/>
                <a:ahLst/>
                <a:cxnLst>
                  <a:cxn ang="0">
                    <a:pos x="0" y="603"/>
                  </a:cxn>
                  <a:cxn ang="0">
                    <a:pos x="114" y="648"/>
                  </a:cxn>
                  <a:cxn ang="0">
                    <a:pos x="346" y="45"/>
                  </a:cxn>
                  <a:cxn ang="0">
                    <a:pos x="231" y="0"/>
                  </a:cxn>
                  <a:cxn ang="0">
                    <a:pos x="0" y="603"/>
                  </a:cxn>
                </a:cxnLst>
                <a:rect l="0" t="0" r="r" b="b"/>
                <a:pathLst>
                  <a:path w="347" h="649">
                    <a:moveTo>
                      <a:pt x="0" y="603"/>
                    </a:moveTo>
                    <a:lnTo>
                      <a:pt x="114" y="648"/>
                    </a:lnTo>
                    <a:lnTo>
                      <a:pt x="346" y="45"/>
                    </a:lnTo>
                    <a:lnTo>
                      <a:pt x="231" y="0"/>
                    </a:lnTo>
                    <a:lnTo>
                      <a:pt x="0" y="603"/>
                    </a:lnTo>
                  </a:path>
                </a:pathLst>
              </a:custGeom>
              <a:solidFill>
                <a:srgbClr val="1070C0"/>
              </a:solidFill>
              <a:ln w="12700" cap="rnd" cmpd="sng">
                <a:solidFill>
                  <a:srgbClr val="107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12" name="Freeform 264"/>
              <p:cNvSpPr>
                <a:spLocks/>
              </p:cNvSpPr>
              <p:nvPr/>
            </p:nvSpPr>
            <p:spPr bwMode="auto">
              <a:xfrm>
                <a:off x="1735" y="1357"/>
                <a:ext cx="300" cy="595"/>
              </a:xfrm>
              <a:custGeom>
                <a:avLst/>
                <a:gdLst/>
                <a:ahLst/>
                <a:cxnLst>
                  <a:cxn ang="0">
                    <a:pos x="276" y="2"/>
                  </a:cxn>
                  <a:cxn ang="0">
                    <a:pos x="287" y="11"/>
                  </a:cxn>
                  <a:cxn ang="0">
                    <a:pos x="299" y="23"/>
                  </a:cxn>
                  <a:cxn ang="0">
                    <a:pos x="309" y="39"/>
                  </a:cxn>
                  <a:cxn ang="0">
                    <a:pos x="317" y="57"/>
                  </a:cxn>
                  <a:cxn ang="0">
                    <a:pos x="321" y="80"/>
                  </a:cxn>
                  <a:cxn ang="0">
                    <a:pos x="324" y="107"/>
                  </a:cxn>
                  <a:cxn ang="0">
                    <a:pos x="324" y="137"/>
                  </a:cxn>
                  <a:cxn ang="0">
                    <a:pos x="321" y="167"/>
                  </a:cxn>
                  <a:cxn ang="0">
                    <a:pos x="318" y="200"/>
                  </a:cxn>
                  <a:cxn ang="0">
                    <a:pos x="310" y="235"/>
                  </a:cxn>
                  <a:cxn ang="0">
                    <a:pos x="301" y="271"/>
                  </a:cxn>
                  <a:cxn ang="0">
                    <a:pos x="291" y="308"/>
                  </a:cxn>
                  <a:cxn ang="0">
                    <a:pos x="277" y="343"/>
                  </a:cxn>
                  <a:cxn ang="0">
                    <a:pos x="262" y="380"/>
                  </a:cxn>
                  <a:cxn ang="0">
                    <a:pos x="246" y="413"/>
                  </a:cxn>
                  <a:cxn ang="0">
                    <a:pos x="229" y="444"/>
                  </a:cxn>
                  <a:cxn ang="0">
                    <a:pos x="210" y="475"/>
                  </a:cxn>
                  <a:cxn ang="0">
                    <a:pos x="192" y="501"/>
                  </a:cxn>
                  <a:cxn ang="0">
                    <a:pos x="173" y="527"/>
                  </a:cxn>
                  <a:cxn ang="0">
                    <a:pos x="152" y="548"/>
                  </a:cxn>
                  <a:cxn ang="0">
                    <a:pos x="134" y="565"/>
                  </a:cxn>
                  <a:cxn ang="0">
                    <a:pos x="114" y="578"/>
                  </a:cxn>
                  <a:cxn ang="0">
                    <a:pos x="97" y="587"/>
                  </a:cxn>
                  <a:cxn ang="0">
                    <a:pos x="79" y="594"/>
                  </a:cxn>
                  <a:cxn ang="0">
                    <a:pos x="63" y="594"/>
                  </a:cxn>
                  <a:cxn ang="0">
                    <a:pos x="49" y="588"/>
                  </a:cxn>
                  <a:cxn ang="0">
                    <a:pos x="34" y="581"/>
                  </a:cxn>
                  <a:cxn ang="0">
                    <a:pos x="23" y="570"/>
                  </a:cxn>
                  <a:cxn ang="0">
                    <a:pos x="15" y="554"/>
                  </a:cxn>
                  <a:cxn ang="0">
                    <a:pos x="7" y="533"/>
                  </a:cxn>
                  <a:cxn ang="0">
                    <a:pos x="3" y="508"/>
                  </a:cxn>
                  <a:cxn ang="0">
                    <a:pos x="0" y="484"/>
                  </a:cxn>
                  <a:cxn ang="0">
                    <a:pos x="0" y="454"/>
                  </a:cxn>
                  <a:cxn ang="0">
                    <a:pos x="2" y="422"/>
                  </a:cxn>
                  <a:cxn ang="0">
                    <a:pos x="8" y="389"/>
                  </a:cxn>
                  <a:cxn ang="0">
                    <a:pos x="15" y="355"/>
                  </a:cxn>
                  <a:cxn ang="0">
                    <a:pos x="24" y="320"/>
                  </a:cxn>
                  <a:cxn ang="0">
                    <a:pos x="35" y="282"/>
                  </a:cxn>
                  <a:cxn ang="0">
                    <a:pos x="49" y="247"/>
                  </a:cxn>
                  <a:cxn ang="0">
                    <a:pos x="63" y="211"/>
                  </a:cxn>
                  <a:cxn ang="0">
                    <a:pos x="79" y="179"/>
                  </a:cxn>
                  <a:cxn ang="0">
                    <a:pos x="96" y="148"/>
                  </a:cxn>
                  <a:cxn ang="0">
                    <a:pos x="116" y="116"/>
                  </a:cxn>
                  <a:cxn ang="0">
                    <a:pos x="134" y="89"/>
                  </a:cxn>
                  <a:cxn ang="0">
                    <a:pos x="153" y="64"/>
                  </a:cxn>
                  <a:cxn ang="0">
                    <a:pos x="174" y="45"/>
                  </a:cxn>
                  <a:cxn ang="0">
                    <a:pos x="193" y="28"/>
                  </a:cxn>
                  <a:cxn ang="0">
                    <a:pos x="211" y="16"/>
                  </a:cxn>
                  <a:cxn ang="0">
                    <a:pos x="230" y="5"/>
                  </a:cxn>
                  <a:cxn ang="0">
                    <a:pos x="246" y="0"/>
                  </a:cxn>
                  <a:cxn ang="0">
                    <a:pos x="263" y="0"/>
                  </a:cxn>
                  <a:cxn ang="0">
                    <a:pos x="276" y="4"/>
                  </a:cxn>
                  <a:cxn ang="0">
                    <a:pos x="276" y="2"/>
                  </a:cxn>
                </a:cxnLst>
                <a:rect l="0" t="0" r="r" b="b"/>
                <a:pathLst>
                  <a:path w="325" h="595">
                    <a:moveTo>
                      <a:pt x="276" y="2"/>
                    </a:moveTo>
                    <a:lnTo>
                      <a:pt x="287" y="11"/>
                    </a:lnTo>
                    <a:lnTo>
                      <a:pt x="299" y="23"/>
                    </a:lnTo>
                    <a:lnTo>
                      <a:pt x="309" y="39"/>
                    </a:lnTo>
                    <a:lnTo>
                      <a:pt x="317" y="57"/>
                    </a:lnTo>
                    <a:lnTo>
                      <a:pt x="321" y="80"/>
                    </a:lnTo>
                    <a:lnTo>
                      <a:pt x="324" y="107"/>
                    </a:lnTo>
                    <a:lnTo>
                      <a:pt x="324" y="137"/>
                    </a:lnTo>
                    <a:lnTo>
                      <a:pt x="321" y="167"/>
                    </a:lnTo>
                    <a:lnTo>
                      <a:pt x="318" y="200"/>
                    </a:lnTo>
                    <a:lnTo>
                      <a:pt x="310" y="235"/>
                    </a:lnTo>
                    <a:lnTo>
                      <a:pt x="301" y="271"/>
                    </a:lnTo>
                    <a:lnTo>
                      <a:pt x="291" y="308"/>
                    </a:lnTo>
                    <a:lnTo>
                      <a:pt x="277" y="343"/>
                    </a:lnTo>
                    <a:lnTo>
                      <a:pt x="262" y="380"/>
                    </a:lnTo>
                    <a:lnTo>
                      <a:pt x="246" y="413"/>
                    </a:lnTo>
                    <a:lnTo>
                      <a:pt x="229" y="444"/>
                    </a:lnTo>
                    <a:lnTo>
                      <a:pt x="210" y="475"/>
                    </a:lnTo>
                    <a:lnTo>
                      <a:pt x="192" y="501"/>
                    </a:lnTo>
                    <a:lnTo>
                      <a:pt x="173" y="527"/>
                    </a:lnTo>
                    <a:lnTo>
                      <a:pt x="152" y="548"/>
                    </a:lnTo>
                    <a:lnTo>
                      <a:pt x="134" y="565"/>
                    </a:lnTo>
                    <a:lnTo>
                      <a:pt x="114" y="578"/>
                    </a:lnTo>
                    <a:lnTo>
                      <a:pt x="97" y="587"/>
                    </a:lnTo>
                    <a:lnTo>
                      <a:pt x="79" y="594"/>
                    </a:lnTo>
                    <a:lnTo>
                      <a:pt x="63" y="594"/>
                    </a:lnTo>
                    <a:lnTo>
                      <a:pt x="49" y="588"/>
                    </a:lnTo>
                    <a:lnTo>
                      <a:pt x="34" y="581"/>
                    </a:lnTo>
                    <a:lnTo>
                      <a:pt x="23" y="570"/>
                    </a:lnTo>
                    <a:lnTo>
                      <a:pt x="15" y="554"/>
                    </a:lnTo>
                    <a:lnTo>
                      <a:pt x="7" y="533"/>
                    </a:lnTo>
                    <a:lnTo>
                      <a:pt x="3" y="508"/>
                    </a:lnTo>
                    <a:lnTo>
                      <a:pt x="0" y="484"/>
                    </a:lnTo>
                    <a:lnTo>
                      <a:pt x="0" y="454"/>
                    </a:lnTo>
                    <a:lnTo>
                      <a:pt x="2" y="422"/>
                    </a:lnTo>
                    <a:lnTo>
                      <a:pt x="8" y="389"/>
                    </a:lnTo>
                    <a:lnTo>
                      <a:pt x="15" y="355"/>
                    </a:lnTo>
                    <a:lnTo>
                      <a:pt x="24" y="320"/>
                    </a:lnTo>
                    <a:lnTo>
                      <a:pt x="35" y="282"/>
                    </a:lnTo>
                    <a:lnTo>
                      <a:pt x="49" y="247"/>
                    </a:lnTo>
                    <a:lnTo>
                      <a:pt x="63" y="211"/>
                    </a:lnTo>
                    <a:lnTo>
                      <a:pt x="79" y="179"/>
                    </a:lnTo>
                    <a:lnTo>
                      <a:pt x="96" y="148"/>
                    </a:lnTo>
                    <a:lnTo>
                      <a:pt x="116" y="116"/>
                    </a:lnTo>
                    <a:lnTo>
                      <a:pt x="134" y="89"/>
                    </a:lnTo>
                    <a:lnTo>
                      <a:pt x="153" y="64"/>
                    </a:lnTo>
                    <a:lnTo>
                      <a:pt x="174" y="45"/>
                    </a:lnTo>
                    <a:lnTo>
                      <a:pt x="193" y="28"/>
                    </a:lnTo>
                    <a:lnTo>
                      <a:pt x="211" y="16"/>
                    </a:lnTo>
                    <a:lnTo>
                      <a:pt x="230" y="5"/>
                    </a:lnTo>
                    <a:lnTo>
                      <a:pt x="246" y="0"/>
                    </a:lnTo>
                    <a:lnTo>
                      <a:pt x="263" y="0"/>
                    </a:lnTo>
                    <a:lnTo>
                      <a:pt x="276" y="4"/>
                    </a:lnTo>
                    <a:lnTo>
                      <a:pt x="276" y="2"/>
                    </a:lnTo>
                  </a:path>
                </a:pathLst>
              </a:custGeom>
              <a:solidFill>
                <a:srgbClr val="2070C0"/>
              </a:solidFill>
              <a:ln w="12700" cap="rnd" cmpd="sng">
                <a:solidFill>
                  <a:srgbClr val="207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13" name="Freeform 265"/>
              <p:cNvSpPr>
                <a:spLocks/>
              </p:cNvSpPr>
              <p:nvPr/>
            </p:nvSpPr>
            <p:spPr bwMode="auto">
              <a:xfrm>
                <a:off x="1791" y="1365"/>
                <a:ext cx="317" cy="631"/>
              </a:xfrm>
              <a:custGeom>
                <a:avLst/>
                <a:gdLst/>
                <a:ahLst/>
                <a:cxnLst>
                  <a:cxn ang="0">
                    <a:pos x="0" y="587"/>
                  </a:cxn>
                  <a:cxn ang="0">
                    <a:pos x="116" y="630"/>
                  </a:cxn>
                  <a:cxn ang="0">
                    <a:pos x="342" y="43"/>
                  </a:cxn>
                  <a:cxn ang="0">
                    <a:pos x="226" y="0"/>
                  </a:cxn>
                  <a:cxn ang="0">
                    <a:pos x="0" y="587"/>
                  </a:cxn>
                </a:cxnLst>
                <a:rect l="0" t="0" r="r" b="b"/>
                <a:pathLst>
                  <a:path w="343" h="631">
                    <a:moveTo>
                      <a:pt x="0" y="587"/>
                    </a:moveTo>
                    <a:lnTo>
                      <a:pt x="116" y="630"/>
                    </a:lnTo>
                    <a:lnTo>
                      <a:pt x="342" y="43"/>
                    </a:lnTo>
                    <a:lnTo>
                      <a:pt x="226" y="0"/>
                    </a:lnTo>
                    <a:lnTo>
                      <a:pt x="0" y="587"/>
                    </a:lnTo>
                  </a:path>
                </a:pathLst>
              </a:custGeom>
              <a:solidFill>
                <a:srgbClr val="2070C0"/>
              </a:solidFill>
              <a:ln w="12700" cap="rnd" cmpd="sng">
                <a:solidFill>
                  <a:srgbClr val="207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14" name="Freeform 266"/>
              <p:cNvSpPr>
                <a:spLocks/>
              </p:cNvSpPr>
              <p:nvPr/>
            </p:nvSpPr>
            <p:spPr bwMode="auto">
              <a:xfrm>
                <a:off x="1737" y="1369"/>
                <a:ext cx="295" cy="578"/>
              </a:xfrm>
              <a:custGeom>
                <a:avLst/>
                <a:gdLst/>
                <a:ahLst/>
                <a:cxnLst>
                  <a:cxn ang="0">
                    <a:pos x="269" y="2"/>
                  </a:cxn>
                  <a:cxn ang="0">
                    <a:pos x="283" y="10"/>
                  </a:cxn>
                  <a:cxn ang="0">
                    <a:pos x="294" y="22"/>
                  </a:cxn>
                  <a:cxn ang="0">
                    <a:pos x="303" y="37"/>
                  </a:cxn>
                  <a:cxn ang="0">
                    <a:pos x="310" y="56"/>
                  </a:cxn>
                  <a:cxn ang="0">
                    <a:pos x="316" y="78"/>
                  </a:cxn>
                  <a:cxn ang="0">
                    <a:pos x="319" y="104"/>
                  </a:cxn>
                  <a:cxn ang="0">
                    <a:pos x="319" y="133"/>
                  </a:cxn>
                  <a:cxn ang="0">
                    <a:pos x="316" y="163"/>
                  </a:cxn>
                  <a:cxn ang="0">
                    <a:pos x="314" y="194"/>
                  </a:cxn>
                  <a:cxn ang="0">
                    <a:pos x="307" y="230"/>
                  </a:cxn>
                  <a:cxn ang="0">
                    <a:pos x="298" y="266"/>
                  </a:cxn>
                  <a:cxn ang="0">
                    <a:pos x="286" y="299"/>
                  </a:cxn>
                  <a:cxn ang="0">
                    <a:pos x="274" y="334"/>
                  </a:cxn>
                  <a:cxn ang="0">
                    <a:pos x="260" y="369"/>
                  </a:cxn>
                  <a:cxn ang="0">
                    <a:pos x="244" y="402"/>
                  </a:cxn>
                  <a:cxn ang="0">
                    <a:pos x="228" y="433"/>
                  </a:cxn>
                  <a:cxn ang="0">
                    <a:pos x="209" y="463"/>
                  </a:cxn>
                  <a:cxn ang="0">
                    <a:pos x="191" y="489"/>
                  </a:cxn>
                  <a:cxn ang="0">
                    <a:pos x="172" y="513"/>
                  </a:cxn>
                  <a:cxn ang="0">
                    <a:pos x="152" y="533"/>
                  </a:cxn>
                  <a:cxn ang="0">
                    <a:pos x="134" y="550"/>
                  </a:cxn>
                  <a:cxn ang="0">
                    <a:pos x="114" y="562"/>
                  </a:cxn>
                  <a:cxn ang="0">
                    <a:pos x="97" y="571"/>
                  </a:cxn>
                  <a:cxn ang="0">
                    <a:pos x="79" y="577"/>
                  </a:cxn>
                  <a:cxn ang="0">
                    <a:pos x="63" y="577"/>
                  </a:cxn>
                  <a:cxn ang="0">
                    <a:pos x="50" y="572"/>
                  </a:cxn>
                  <a:cxn ang="0">
                    <a:pos x="35" y="565"/>
                  </a:cxn>
                  <a:cxn ang="0">
                    <a:pos x="24" y="553"/>
                  </a:cxn>
                  <a:cxn ang="0">
                    <a:pos x="14" y="537"/>
                  </a:cxn>
                  <a:cxn ang="0">
                    <a:pos x="8" y="519"/>
                  </a:cxn>
                  <a:cxn ang="0">
                    <a:pos x="3" y="495"/>
                  </a:cxn>
                  <a:cxn ang="0">
                    <a:pos x="1" y="470"/>
                  </a:cxn>
                  <a:cxn ang="0">
                    <a:pos x="0" y="440"/>
                  </a:cxn>
                  <a:cxn ang="0">
                    <a:pos x="3" y="410"/>
                  </a:cxn>
                  <a:cxn ang="0">
                    <a:pos x="8" y="378"/>
                  </a:cxn>
                  <a:cxn ang="0">
                    <a:pos x="14" y="344"/>
                  </a:cxn>
                  <a:cxn ang="0">
                    <a:pos x="22" y="310"/>
                  </a:cxn>
                  <a:cxn ang="0">
                    <a:pos x="34" y="274"/>
                  </a:cxn>
                  <a:cxn ang="0">
                    <a:pos x="46" y="240"/>
                  </a:cxn>
                  <a:cxn ang="0">
                    <a:pos x="61" y="204"/>
                  </a:cxn>
                  <a:cxn ang="0">
                    <a:pos x="76" y="173"/>
                  </a:cxn>
                  <a:cxn ang="0">
                    <a:pos x="93" y="142"/>
                  </a:cxn>
                  <a:cxn ang="0">
                    <a:pos x="111" y="113"/>
                  </a:cxn>
                  <a:cxn ang="0">
                    <a:pos x="130" y="86"/>
                  </a:cxn>
                  <a:cxn ang="0">
                    <a:pos x="149" y="62"/>
                  </a:cxn>
                  <a:cxn ang="0">
                    <a:pos x="169" y="43"/>
                  </a:cxn>
                  <a:cxn ang="0">
                    <a:pos x="188" y="26"/>
                  </a:cxn>
                  <a:cxn ang="0">
                    <a:pos x="206" y="13"/>
                  </a:cxn>
                  <a:cxn ang="0">
                    <a:pos x="224" y="4"/>
                  </a:cxn>
                  <a:cxn ang="0">
                    <a:pos x="242" y="0"/>
                  </a:cxn>
                  <a:cxn ang="0">
                    <a:pos x="258" y="0"/>
                  </a:cxn>
                  <a:cxn ang="0">
                    <a:pos x="269" y="4"/>
                  </a:cxn>
                  <a:cxn ang="0">
                    <a:pos x="269" y="2"/>
                  </a:cxn>
                </a:cxnLst>
                <a:rect l="0" t="0" r="r" b="b"/>
                <a:pathLst>
                  <a:path w="320" h="578">
                    <a:moveTo>
                      <a:pt x="269" y="2"/>
                    </a:moveTo>
                    <a:lnTo>
                      <a:pt x="283" y="10"/>
                    </a:lnTo>
                    <a:lnTo>
                      <a:pt x="294" y="22"/>
                    </a:lnTo>
                    <a:lnTo>
                      <a:pt x="303" y="37"/>
                    </a:lnTo>
                    <a:lnTo>
                      <a:pt x="310" y="56"/>
                    </a:lnTo>
                    <a:lnTo>
                      <a:pt x="316" y="78"/>
                    </a:lnTo>
                    <a:lnTo>
                      <a:pt x="319" y="104"/>
                    </a:lnTo>
                    <a:lnTo>
                      <a:pt x="319" y="133"/>
                    </a:lnTo>
                    <a:lnTo>
                      <a:pt x="316" y="163"/>
                    </a:lnTo>
                    <a:lnTo>
                      <a:pt x="314" y="194"/>
                    </a:lnTo>
                    <a:lnTo>
                      <a:pt x="307" y="230"/>
                    </a:lnTo>
                    <a:lnTo>
                      <a:pt x="298" y="266"/>
                    </a:lnTo>
                    <a:lnTo>
                      <a:pt x="286" y="299"/>
                    </a:lnTo>
                    <a:lnTo>
                      <a:pt x="274" y="334"/>
                    </a:lnTo>
                    <a:lnTo>
                      <a:pt x="260" y="369"/>
                    </a:lnTo>
                    <a:lnTo>
                      <a:pt x="244" y="402"/>
                    </a:lnTo>
                    <a:lnTo>
                      <a:pt x="228" y="433"/>
                    </a:lnTo>
                    <a:lnTo>
                      <a:pt x="209" y="463"/>
                    </a:lnTo>
                    <a:lnTo>
                      <a:pt x="191" y="489"/>
                    </a:lnTo>
                    <a:lnTo>
                      <a:pt x="172" y="513"/>
                    </a:lnTo>
                    <a:lnTo>
                      <a:pt x="152" y="533"/>
                    </a:lnTo>
                    <a:lnTo>
                      <a:pt x="134" y="550"/>
                    </a:lnTo>
                    <a:lnTo>
                      <a:pt x="114" y="562"/>
                    </a:lnTo>
                    <a:lnTo>
                      <a:pt x="97" y="571"/>
                    </a:lnTo>
                    <a:lnTo>
                      <a:pt x="79" y="577"/>
                    </a:lnTo>
                    <a:lnTo>
                      <a:pt x="63" y="577"/>
                    </a:lnTo>
                    <a:lnTo>
                      <a:pt x="50" y="572"/>
                    </a:lnTo>
                    <a:lnTo>
                      <a:pt x="35" y="565"/>
                    </a:lnTo>
                    <a:lnTo>
                      <a:pt x="24" y="553"/>
                    </a:lnTo>
                    <a:lnTo>
                      <a:pt x="14" y="537"/>
                    </a:lnTo>
                    <a:lnTo>
                      <a:pt x="8" y="519"/>
                    </a:lnTo>
                    <a:lnTo>
                      <a:pt x="3" y="495"/>
                    </a:lnTo>
                    <a:lnTo>
                      <a:pt x="1" y="470"/>
                    </a:lnTo>
                    <a:lnTo>
                      <a:pt x="0" y="440"/>
                    </a:lnTo>
                    <a:lnTo>
                      <a:pt x="3" y="410"/>
                    </a:lnTo>
                    <a:lnTo>
                      <a:pt x="8" y="378"/>
                    </a:lnTo>
                    <a:lnTo>
                      <a:pt x="14" y="344"/>
                    </a:lnTo>
                    <a:lnTo>
                      <a:pt x="22" y="310"/>
                    </a:lnTo>
                    <a:lnTo>
                      <a:pt x="34" y="274"/>
                    </a:lnTo>
                    <a:lnTo>
                      <a:pt x="46" y="240"/>
                    </a:lnTo>
                    <a:lnTo>
                      <a:pt x="61" y="204"/>
                    </a:lnTo>
                    <a:lnTo>
                      <a:pt x="76" y="173"/>
                    </a:lnTo>
                    <a:lnTo>
                      <a:pt x="93" y="142"/>
                    </a:lnTo>
                    <a:lnTo>
                      <a:pt x="111" y="113"/>
                    </a:lnTo>
                    <a:lnTo>
                      <a:pt x="130" y="86"/>
                    </a:lnTo>
                    <a:lnTo>
                      <a:pt x="149" y="62"/>
                    </a:lnTo>
                    <a:lnTo>
                      <a:pt x="169" y="43"/>
                    </a:lnTo>
                    <a:lnTo>
                      <a:pt x="188" y="26"/>
                    </a:lnTo>
                    <a:lnTo>
                      <a:pt x="206" y="13"/>
                    </a:lnTo>
                    <a:lnTo>
                      <a:pt x="224" y="4"/>
                    </a:lnTo>
                    <a:lnTo>
                      <a:pt x="242" y="0"/>
                    </a:lnTo>
                    <a:lnTo>
                      <a:pt x="258" y="0"/>
                    </a:lnTo>
                    <a:lnTo>
                      <a:pt x="269" y="4"/>
                    </a:lnTo>
                    <a:lnTo>
                      <a:pt x="269" y="2"/>
                    </a:lnTo>
                  </a:path>
                </a:pathLst>
              </a:custGeom>
              <a:solidFill>
                <a:srgbClr val="2080C0"/>
              </a:solidFill>
              <a:ln w="12700" cap="rnd" cmpd="sng">
                <a:solidFill>
                  <a:srgbClr val="2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15" name="Freeform 267"/>
              <p:cNvSpPr>
                <a:spLocks/>
              </p:cNvSpPr>
              <p:nvPr/>
            </p:nvSpPr>
            <p:spPr bwMode="auto">
              <a:xfrm>
                <a:off x="1793" y="1374"/>
                <a:ext cx="310" cy="618"/>
              </a:xfrm>
              <a:custGeom>
                <a:avLst/>
                <a:gdLst/>
                <a:ahLst/>
                <a:cxnLst>
                  <a:cxn ang="0">
                    <a:pos x="0" y="572"/>
                  </a:cxn>
                  <a:cxn ang="0">
                    <a:pos x="116" y="617"/>
                  </a:cxn>
                  <a:cxn ang="0">
                    <a:pos x="335" y="46"/>
                  </a:cxn>
                  <a:cxn ang="0">
                    <a:pos x="220" y="0"/>
                  </a:cxn>
                  <a:cxn ang="0">
                    <a:pos x="0" y="572"/>
                  </a:cxn>
                </a:cxnLst>
                <a:rect l="0" t="0" r="r" b="b"/>
                <a:pathLst>
                  <a:path w="336" h="618">
                    <a:moveTo>
                      <a:pt x="0" y="572"/>
                    </a:moveTo>
                    <a:lnTo>
                      <a:pt x="116" y="617"/>
                    </a:lnTo>
                    <a:lnTo>
                      <a:pt x="335" y="46"/>
                    </a:lnTo>
                    <a:lnTo>
                      <a:pt x="220" y="0"/>
                    </a:lnTo>
                    <a:lnTo>
                      <a:pt x="0" y="572"/>
                    </a:lnTo>
                  </a:path>
                </a:pathLst>
              </a:custGeom>
              <a:solidFill>
                <a:srgbClr val="2080C0"/>
              </a:solidFill>
              <a:ln w="12700" cap="rnd" cmpd="sng">
                <a:solidFill>
                  <a:srgbClr val="2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16" name="Freeform 268"/>
              <p:cNvSpPr>
                <a:spLocks/>
              </p:cNvSpPr>
              <p:nvPr/>
            </p:nvSpPr>
            <p:spPr bwMode="auto">
              <a:xfrm>
                <a:off x="1739" y="1381"/>
                <a:ext cx="290" cy="563"/>
              </a:xfrm>
              <a:custGeom>
                <a:avLst/>
                <a:gdLst/>
                <a:ahLst/>
                <a:cxnLst>
                  <a:cxn ang="0">
                    <a:pos x="263" y="2"/>
                  </a:cxn>
                  <a:cxn ang="0">
                    <a:pos x="275" y="10"/>
                  </a:cxn>
                  <a:cxn ang="0">
                    <a:pos x="287" y="21"/>
                  </a:cxn>
                  <a:cxn ang="0">
                    <a:pos x="297" y="38"/>
                  </a:cxn>
                  <a:cxn ang="0">
                    <a:pos x="304" y="55"/>
                  </a:cxn>
                  <a:cxn ang="0">
                    <a:pos x="309" y="77"/>
                  </a:cxn>
                  <a:cxn ang="0">
                    <a:pos x="313" y="103"/>
                  </a:cxn>
                  <a:cxn ang="0">
                    <a:pos x="313" y="130"/>
                  </a:cxn>
                  <a:cxn ang="0">
                    <a:pos x="312" y="159"/>
                  </a:cxn>
                  <a:cxn ang="0">
                    <a:pos x="309" y="191"/>
                  </a:cxn>
                  <a:cxn ang="0">
                    <a:pos x="303" y="224"/>
                  </a:cxn>
                  <a:cxn ang="0">
                    <a:pos x="294" y="259"/>
                  </a:cxn>
                  <a:cxn ang="0">
                    <a:pos x="283" y="293"/>
                  </a:cxn>
                  <a:cxn ang="0">
                    <a:pos x="271" y="326"/>
                  </a:cxn>
                  <a:cxn ang="0">
                    <a:pos x="256" y="361"/>
                  </a:cxn>
                  <a:cxn ang="0">
                    <a:pos x="241" y="392"/>
                  </a:cxn>
                  <a:cxn ang="0">
                    <a:pos x="225" y="421"/>
                  </a:cxn>
                  <a:cxn ang="0">
                    <a:pos x="208" y="450"/>
                  </a:cxn>
                  <a:cxn ang="0">
                    <a:pos x="189" y="476"/>
                  </a:cxn>
                  <a:cxn ang="0">
                    <a:pos x="170" y="499"/>
                  </a:cxn>
                  <a:cxn ang="0">
                    <a:pos x="151" y="519"/>
                  </a:cxn>
                  <a:cxn ang="0">
                    <a:pos x="132" y="535"/>
                  </a:cxn>
                  <a:cxn ang="0">
                    <a:pos x="114" y="547"/>
                  </a:cxn>
                  <a:cxn ang="0">
                    <a:pos x="96" y="555"/>
                  </a:cxn>
                  <a:cxn ang="0">
                    <a:pos x="79" y="561"/>
                  </a:cxn>
                  <a:cxn ang="0">
                    <a:pos x="63" y="562"/>
                  </a:cxn>
                  <a:cxn ang="0">
                    <a:pos x="50" y="556"/>
                  </a:cxn>
                  <a:cxn ang="0">
                    <a:pos x="35" y="549"/>
                  </a:cxn>
                  <a:cxn ang="0">
                    <a:pos x="24" y="539"/>
                  </a:cxn>
                  <a:cxn ang="0">
                    <a:pos x="15" y="522"/>
                  </a:cxn>
                  <a:cxn ang="0">
                    <a:pos x="8" y="503"/>
                  </a:cxn>
                  <a:cxn ang="0">
                    <a:pos x="3" y="479"/>
                  </a:cxn>
                  <a:cxn ang="0">
                    <a:pos x="1" y="455"/>
                  </a:cxn>
                  <a:cxn ang="0">
                    <a:pos x="0" y="428"/>
                  </a:cxn>
                  <a:cxn ang="0">
                    <a:pos x="2" y="397"/>
                  </a:cxn>
                  <a:cxn ang="0">
                    <a:pos x="6" y="366"/>
                  </a:cxn>
                  <a:cxn ang="0">
                    <a:pos x="11" y="333"/>
                  </a:cxn>
                  <a:cxn ang="0">
                    <a:pos x="20" y="300"/>
                  </a:cxn>
                  <a:cxn ang="0">
                    <a:pos x="32" y="264"/>
                  </a:cxn>
                  <a:cxn ang="0">
                    <a:pos x="44" y="232"/>
                  </a:cxn>
                  <a:cxn ang="0">
                    <a:pos x="58" y="198"/>
                  </a:cxn>
                  <a:cxn ang="0">
                    <a:pos x="72" y="166"/>
                  </a:cxn>
                  <a:cxn ang="0">
                    <a:pos x="90" y="136"/>
                  </a:cxn>
                  <a:cxn ang="0">
                    <a:pos x="106" y="107"/>
                  </a:cxn>
                  <a:cxn ang="0">
                    <a:pos x="125" y="82"/>
                  </a:cxn>
                  <a:cxn ang="0">
                    <a:pos x="143" y="59"/>
                  </a:cxn>
                  <a:cxn ang="0">
                    <a:pos x="163" y="39"/>
                  </a:cxn>
                  <a:cxn ang="0">
                    <a:pos x="181" y="23"/>
                  </a:cxn>
                  <a:cxn ang="0">
                    <a:pos x="201" y="13"/>
                  </a:cxn>
                  <a:cxn ang="0">
                    <a:pos x="218" y="4"/>
                  </a:cxn>
                  <a:cxn ang="0">
                    <a:pos x="235" y="0"/>
                  </a:cxn>
                  <a:cxn ang="0">
                    <a:pos x="251" y="0"/>
                  </a:cxn>
                  <a:cxn ang="0">
                    <a:pos x="262" y="2"/>
                  </a:cxn>
                  <a:cxn ang="0">
                    <a:pos x="263" y="2"/>
                  </a:cxn>
                </a:cxnLst>
                <a:rect l="0" t="0" r="r" b="b"/>
                <a:pathLst>
                  <a:path w="314" h="563">
                    <a:moveTo>
                      <a:pt x="263" y="2"/>
                    </a:moveTo>
                    <a:lnTo>
                      <a:pt x="275" y="10"/>
                    </a:lnTo>
                    <a:lnTo>
                      <a:pt x="287" y="21"/>
                    </a:lnTo>
                    <a:lnTo>
                      <a:pt x="297" y="38"/>
                    </a:lnTo>
                    <a:lnTo>
                      <a:pt x="304" y="55"/>
                    </a:lnTo>
                    <a:lnTo>
                      <a:pt x="309" y="77"/>
                    </a:lnTo>
                    <a:lnTo>
                      <a:pt x="313" y="103"/>
                    </a:lnTo>
                    <a:lnTo>
                      <a:pt x="313" y="130"/>
                    </a:lnTo>
                    <a:lnTo>
                      <a:pt x="312" y="159"/>
                    </a:lnTo>
                    <a:lnTo>
                      <a:pt x="309" y="191"/>
                    </a:lnTo>
                    <a:lnTo>
                      <a:pt x="303" y="224"/>
                    </a:lnTo>
                    <a:lnTo>
                      <a:pt x="294" y="259"/>
                    </a:lnTo>
                    <a:lnTo>
                      <a:pt x="283" y="293"/>
                    </a:lnTo>
                    <a:lnTo>
                      <a:pt x="271" y="326"/>
                    </a:lnTo>
                    <a:lnTo>
                      <a:pt x="256" y="361"/>
                    </a:lnTo>
                    <a:lnTo>
                      <a:pt x="241" y="392"/>
                    </a:lnTo>
                    <a:lnTo>
                      <a:pt x="225" y="421"/>
                    </a:lnTo>
                    <a:lnTo>
                      <a:pt x="208" y="450"/>
                    </a:lnTo>
                    <a:lnTo>
                      <a:pt x="189" y="476"/>
                    </a:lnTo>
                    <a:lnTo>
                      <a:pt x="170" y="499"/>
                    </a:lnTo>
                    <a:lnTo>
                      <a:pt x="151" y="519"/>
                    </a:lnTo>
                    <a:lnTo>
                      <a:pt x="132" y="535"/>
                    </a:lnTo>
                    <a:lnTo>
                      <a:pt x="114" y="547"/>
                    </a:lnTo>
                    <a:lnTo>
                      <a:pt x="96" y="555"/>
                    </a:lnTo>
                    <a:lnTo>
                      <a:pt x="79" y="561"/>
                    </a:lnTo>
                    <a:lnTo>
                      <a:pt x="63" y="562"/>
                    </a:lnTo>
                    <a:lnTo>
                      <a:pt x="50" y="556"/>
                    </a:lnTo>
                    <a:lnTo>
                      <a:pt x="35" y="549"/>
                    </a:lnTo>
                    <a:lnTo>
                      <a:pt x="24" y="539"/>
                    </a:lnTo>
                    <a:lnTo>
                      <a:pt x="15" y="522"/>
                    </a:lnTo>
                    <a:lnTo>
                      <a:pt x="8" y="503"/>
                    </a:lnTo>
                    <a:lnTo>
                      <a:pt x="3" y="479"/>
                    </a:lnTo>
                    <a:lnTo>
                      <a:pt x="1" y="455"/>
                    </a:lnTo>
                    <a:lnTo>
                      <a:pt x="0" y="428"/>
                    </a:lnTo>
                    <a:lnTo>
                      <a:pt x="2" y="397"/>
                    </a:lnTo>
                    <a:lnTo>
                      <a:pt x="6" y="366"/>
                    </a:lnTo>
                    <a:lnTo>
                      <a:pt x="11" y="333"/>
                    </a:lnTo>
                    <a:lnTo>
                      <a:pt x="20" y="300"/>
                    </a:lnTo>
                    <a:lnTo>
                      <a:pt x="32" y="264"/>
                    </a:lnTo>
                    <a:lnTo>
                      <a:pt x="44" y="232"/>
                    </a:lnTo>
                    <a:lnTo>
                      <a:pt x="58" y="198"/>
                    </a:lnTo>
                    <a:lnTo>
                      <a:pt x="72" y="166"/>
                    </a:lnTo>
                    <a:lnTo>
                      <a:pt x="90" y="136"/>
                    </a:lnTo>
                    <a:lnTo>
                      <a:pt x="106" y="107"/>
                    </a:lnTo>
                    <a:lnTo>
                      <a:pt x="125" y="82"/>
                    </a:lnTo>
                    <a:lnTo>
                      <a:pt x="143" y="59"/>
                    </a:lnTo>
                    <a:lnTo>
                      <a:pt x="163" y="39"/>
                    </a:lnTo>
                    <a:lnTo>
                      <a:pt x="181" y="23"/>
                    </a:lnTo>
                    <a:lnTo>
                      <a:pt x="201" y="13"/>
                    </a:lnTo>
                    <a:lnTo>
                      <a:pt x="218" y="4"/>
                    </a:lnTo>
                    <a:lnTo>
                      <a:pt x="235" y="0"/>
                    </a:lnTo>
                    <a:lnTo>
                      <a:pt x="251" y="0"/>
                    </a:lnTo>
                    <a:lnTo>
                      <a:pt x="262" y="2"/>
                    </a:lnTo>
                    <a:lnTo>
                      <a:pt x="263" y="2"/>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17" name="Freeform 269"/>
              <p:cNvSpPr>
                <a:spLocks/>
              </p:cNvSpPr>
              <p:nvPr/>
            </p:nvSpPr>
            <p:spPr bwMode="auto">
              <a:xfrm>
                <a:off x="1796" y="1387"/>
                <a:ext cx="303" cy="600"/>
              </a:xfrm>
              <a:custGeom>
                <a:avLst/>
                <a:gdLst/>
                <a:ahLst/>
                <a:cxnLst>
                  <a:cxn ang="0">
                    <a:pos x="0" y="555"/>
                  </a:cxn>
                  <a:cxn ang="0">
                    <a:pos x="115" y="599"/>
                  </a:cxn>
                  <a:cxn ang="0">
                    <a:pos x="328" y="44"/>
                  </a:cxn>
                  <a:cxn ang="0">
                    <a:pos x="212" y="0"/>
                  </a:cxn>
                  <a:cxn ang="0">
                    <a:pos x="0" y="555"/>
                  </a:cxn>
                </a:cxnLst>
                <a:rect l="0" t="0" r="r" b="b"/>
                <a:pathLst>
                  <a:path w="329" h="600">
                    <a:moveTo>
                      <a:pt x="0" y="555"/>
                    </a:moveTo>
                    <a:lnTo>
                      <a:pt x="115" y="599"/>
                    </a:lnTo>
                    <a:lnTo>
                      <a:pt x="328" y="44"/>
                    </a:lnTo>
                    <a:lnTo>
                      <a:pt x="212" y="0"/>
                    </a:lnTo>
                    <a:lnTo>
                      <a:pt x="0" y="555"/>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18" name="Freeform 270"/>
              <p:cNvSpPr>
                <a:spLocks/>
              </p:cNvSpPr>
              <p:nvPr/>
            </p:nvSpPr>
            <p:spPr bwMode="auto">
              <a:xfrm>
                <a:off x="1741" y="1392"/>
                <a:ext cx="286" cy="547"/>
              </a:xfrm>
              <a:custGeom>
                <a:avLst/>
                <a:gdLst/>
                <a:ahLst/>
                <a:cxnLst>
                  <a:cxn ang="0">
                    <a:pos x="257" y="2"/>
                  </a:cxn>
                  <a:cxn ang="0">
                    <a:pos x="269" y="11"/>
                  </a:cxn>
                  <a:cxn ang="0">
                    <a:pos x="280" y="22"/>
                  </a:cxn>
                  <a:cxn ang="0">
                    <a:pos x="292" y="37"/>
                  </a:cxn>
                  <a:cxn ang="0">
                    <a:pos x="300" y="54"/>
                  </a:cxn>
                  <a:cxn ang="0">
                    <a:pos x="304" y="76"/>
                  </a:cxn>
                  <a:cxn ang="0">
                    <a:pos x="307" y="100"/>
                  </a:cxn>
                  <a:cxn ang="0">
                    <a:pos x="309" y="129"/>
                  </a:cxn>
                  <a:cxn ang="0">
                    <a:pos x="308" y="157"/>
                  </a:cxn>
                  <a:cxn ang="0">
                    <a:pos x="304" y="187"/>
                  </a:cxn>
                  <a:cxn ang="0">
                    <a:pos x="298" y="220"/>
                  </a:cxn>
                  <a:cxn ang="0">
                    <a:pos x="289" y="253"/>
                  </a:cxn>
                  <a:cxn ang="0">
                    <a:pos x="280" y="286"/>
                  </a:cxn>
                  <a:cxn ang="0">
                    <a:pos x="269" y="318"/>
                  </a:cxn>
                  <a:cxn ang="0">
                    <a:pos x="254" y="352"/>
                  </a:cxn>
                  <a:cxn ang="0">
                    <a:pos x="239" y="382"/>
                  </a:cxn>
                  <a:cxn ang="0">
                    <a:pos x="223" y="411"/>
                  </a:cxn>
                  <a:cxn ang="0">
                    <a:pos x="206" y="440"/>
                  </a:cxn>
                  <a:cxn ang="0">
                    <a:pos x="190" y="465"/>
                  </a:cxn>
                  <a:cxn ang="0">
                    <a:pos x="170" y="487"/>
                  </a:cxn>
                  <a:cxn ang="0">
                    <a:pos x="151" y="505"/>
                  </a:cxn>
                  <a:cxn ang="0">
                    <a:pos x="132" y="521"/>
                  </a:cxn>
                  <a:cxn ang="0">
                    <a:pos x="115" y="533"/>
                  </a:cxn>
                  <a:cxn ang="0">
                    <a:pos x="97" y="542"/>
                  </a:cxn>
                  <a:cxn ang="0">
                    <a:pos x="80" y="546"/>
                  </a:cxn>
                  <a:cxn ang="0">
                    <a:pos x="63" y="546"/>
                  </a:cxn>
                  <a:cxn ang="0">
                    <a:pos x="50" y="541"/>
                  </a:cxn>
                  <a:cxn ang="0">
                    <a:pos x="36" y="534"/>
                  </a:cxn>
                  <a:cxn ang="0">
                    <a:pos x="25" y="522"/>
                  </a:cxn>
                  <a:cxn ang="0">
                    <a:pos x="16" y="507"/>
                  </a:cxn>
                  <a:cxn ang="0">
                    <a:pos x="8" y="489"/>
                  </a:cxn>
                  <a:cxn ang="0">
                    <a:pos x="4" y="466"/>
                  </a:cxn>
                  <a:cxn ang="0">
                    <a:pos x="0" y="443"/>
                  </a:cxn>
                  <a:cxn ang="0">
                    <a:pos x="0" y="415"/>
                  </a:cxn>
                  <a:cxn ang="0">
                    <a:pos x="1" y="386"/>
                  </a:cxn>
                  <a:cxn ang="0">
                    <a:pos x="5" y="355"/>
                  </a:cxn>
                  <a:cxn ang="0">
                    <a:pos x="10" y="323"/>
                  </a:cxn>
                  <a:cxn ang="0">
                    <a:pos x="18" y="291"/>
                  </a:cxn>
                  <a:cxn ang="0">
                    <a:pos x="30" y="257"/>
                  </a:cxn>
                  <a:cxn ang="0">
                    <a:pos x="41" y="224"/>
                  </a:cxn>
                  <a:cxn ang="0">
                    <a:pos x="54" y="192"/>
                  </a:cxn>
                  <a:cxn ang="0">
                    <a:pos x="68" y="162"/>
                  </a:cxn>
                  <a:cxn ang="0">
                    <a:pos x="86" y="132"/>
                  </a:cxn>
                  <a:cxn ang="0">
                    <a:pos x="103" y="104"/>
                  </a:cxn>
                  <a:cxn ang="0">
                    <a:pos x="120" y="80"/>
                  </a:cxn>
                  <a:cxn ang="0">
                    <a:pos x="139" y="58"/>
                  </a:cxn>
                  <a:cxn ang="0">
                    <a:pos x="159" y="39"/>
                  </a:cxn>
                  <a:cxn ang="0">
                    <a:pos x="176" y="23"/>
                  </a:cxn>
                  <a:cxn ang="0">
                    <a:pos x="194" y="12"/>
                  </a:cxn>
                  <a:cxn ang="0">
                    <a:pos x="213" y="4"/>
                  </a:cxn>
                  <a:cxn ang="0">
                    <a:pos x="229" y="0"/>
                  </a:cxn>
                  <a:cxn ang="0">
                    <a:pos x="246" y="0"/>
                  </a:cxn>
                  <a:cxn ang="0">
                    <a:pos x="257" y="4"/>
                  </a:cxn>
                  <a:cxn ang="0">
                    <a:pos x="257" y="2"/>
                  </a:cxn>
                </a:cxnLst>
                <a:rect l="0" t="0" r="r" b="b"/>
                <a:pathLst>
                  <a:path w="310" h="547">
                    <a:moveTo>
                      <a:pt x="257" y="2"/>
                    </a:moveTo>
                    <a:lnTo>
                      <a:pt x="269" y="11"/>
                    </a:lnTo>
                    <a:lnTo>
                      <a:pt x="280" y="22"/>
                    </a:lnTo>
                    <a:lnTo>
                      <a:pt x="292" y="37"/>
                    </a:lnTo>
                    <a:lnTo>
                      <a:pt x="300" y="54"/>
                    </a:lnTo>
                    <a:lnTo>
                      <a:pt x="304" y="76"/>
                    </a:lnTo>
                    <a:lnTo>
                      <a:pt x="307" y="100"/>
                    </a:lnTo>
                    <a:lnTo>
                      <a:pt x="309" y="129"/>
                    </a:lnTo>
                    <a:lnTo>
                      <a:pt x="308" y="157"/>
                    </a:lnTo>
                    <a:lnTo>
                      <a:pt x="304" y="187"/>
                    </a:lnTo>
                    <a:lnTo>
                      <a:pt x="298" y="220"/>
                    </a:lnTo>
                    <a:lnTo>
                      <a:pt x="289" y="253"/>
                    </a:lnTo>
                    <a:lnTo>
                      <a:pt x="280" y="286"/>
                    </a:lnTo>
                    <a:lnTo>
                      <a:pt x="269" y="318"/>
                    </a:lnTo>
                    <a:lnTo>
                      <a:pt x="254" y="352"/>
                    </a:lnTo>
                    <a:lnTo>
                      <a:pt x="239" y="382"/>
                    </a:lnTo>
                    <a:lnTo>
                      <a:pt x="223" y="411"/>
                    </a:lnTo>
                    <a:lnTo>
                      <a:pt x="206" y="440"/>
                    </a:lnTo>
                    <a:lnTo>
                      <a:pt x="190" y="465"/>
                    </a:lnTo>
                    <a:lnTo>
                      <a:pt x="170" y="487"/>
                    </a:lnTo>
                    <a:lnTo>
                      <a:pt x="151" y="505"/>
                    </a:lnTo>
                    <a:lnTo>
                      <a:pt x="132" y="521"/>
                    </a:lnTo>
                    <a:lnTo>
                      <a:pt x="115" y="533"/>
                    </a:lnTo>
                    <a:lnTo>
                      <a:pt x="97" y="542"/>
                    </a:lnTo>
                    <a:lnTo>
                      <a:pt x="80" y="546"/>
                    </a:lnTo>
                    <a:lnTo>
                      <a:pt x="63" y="546"/>
                    </a:lnTo>
                    <a:lnTo>
                      <a:pt x="50" y="541"/>
                    </a:lnTo>
                    <a:lnTo>
                      <a:pt x="36" y="534"/>
                    </a:lnTo>
                    <a:lnTo>
                      <a:pt x="25" y="522"/>
                    </a:lnTo>
                    <a:lnTo>
                      <a:pt x="16" y="507"/>
                    </a:lnTo>
                    <a:lnTo>
                      <a:pt x="8" y="489"/>
                    </a:lnTo>
                    <a:lnTo>
                      <a:pt x="4" y="466"/>
                    </a:lnTo>
                    <a:lnTo>
                      <a:pt x="0" y="443"/>
                    </a:lnTo>
                    <a:lnTo>
                      <a:pt x="0" y="415"/>
                    </a:lnTo>
                    <a:lnTo>
                      <a:pt x="1" y="386"/>
                    </a:lnTo>
                    <a:lnTo>
                      <a:pt x="5" y="355"/>
                    </a:lnTo>
                    <a:lnTo>
                      <a:pt x="10" y="323"/>
                    </a:lnTo>
                    <a:lnTo>
                      <a:pt x="18" y="291"/>
                    </a:lnTo>
                    <a:lnTo>
                      <a:pt x="30" y="257"/>
                    </a:lnTo>
                    <a:lnTo>
                      <a:pt x="41" y="224"/>
                    </a:lnTo>
                    <a:lnTo>
                      <a:pt x="54" y="192"/>
                    </a:lnTo>
                    <a:lnTo>
                      <a:pt x="68" y="162"/>
                    </a:lnTo>
                    <a:lnTo>
                      <a:pt x="86" y="132"/>
                    </a:lnTo>
                    <a:lnTo>
                      <a:pt x="103" y="104"/>
                    </a:lnTo>
                    <a:lnTo>
                      <a:pt x="120" y="80"/>
                    </a:lnTo>
                    <a:lnTo>
                      <a:pt x="139" y="58"/>
                    </a:lnTo>
                    <a:lnTo>
                      <a:pt x="159" y="39"/>
                    </a:lnTo>
                    <a:lnTo>
                      <a:pt x="176" y="23"/>
                    </a:lnTo>
                    <a:lnTo>
                      <a:pt x="194" y="12"/>
                    </a:lnTo>
                    <a:lnTo>
                      <a:pt x="213" y="4"/>
                    </a:lnTo>
                    <a:lnTo>
                      <a:pt x="229" y="0"/>
                    </a:lnTo>
                    <a:lnTo>
                      <a:pt x="246" y="0"/>
                    </a:lnTo>
                    <a:lnTo>
                      <a:pt x="257" y="4"/>
                    </a:lnTo>
                    <a:lnTo>
                      <a:pt x="257" y="2"/>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19" name="Freeform 271"/>
              <p:cNvSpPr>
                <a:spLocks/>
              </p:cNvSpPr>
              <p:nvPr/>
            </p:nvSpPr>
            <p:spPr bwMode="auto">
              <a:xfrm>
                <a:off x="1798" y="1397"/>
                <a:ext cx="297" cy="586"/>
              </a:xfrm>
              <a:custGeom>
                <a:avLst/>
                <a:gdLst/>
                <a:ahLst/>
                <a:cxnLst>
                  <a:cxn ang="0">
                    <a:pos x="0" y="540"/>
                  </a:cxn>
                  <a:cxn ang="0">
                    <a:pos x="114" y="585"/>
                  </a:cxn>
                  <a:cxn ang="0">
                    <a:pos x="321" y="45"/>
                  </a:cxn>
                  <a:cxn ang="0">
                    <a:pos x="206" y="0"/>
                  </a:cxn>
                  <a:cxn ang="0">
                    <a:pos x="0" y="540"/>
                  </a:cxn>
                </a:cxnLst>
                <a:rect l="0" t="0" r="r" b="b"/>
                <a:pathLst>
                  <a:path w="322" h="586">
                    <a:moveTo>
                      <a:pt x="0" y="540"/>
                    </a:moveTo>
                    <a:lnTo>
                      <a:pt x="114" y="585"/>
                    </a:lnTo>
                    <a:lnTo>
                      <a:pt x="321" y="45"/>
                    </a:lnTo>
                    <a:lnTo>
                      <a:pt x="206" y="0"/>
                    </a:lnTo>
                    <a:lnTo>
                      <a:pt x="0" y="540"/>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20" name="Freeform 272"/>
              <p:cNvSpPr>
                <a:spLocks/>
              </p:cNvSpPr>
              <p:nvPr/>
            </p:nvSpPr>
            <p:spPr bwMode="auto">
              <a:xfrm>
                <a:off x="1742" y="1404"/>
                <a:ext cx="282" cy="532"/>
              </a:xfrm>
              <a:custGeom>
                <a:avLst/>
                <a:gdLst/>
                <a:ahLst/>
                <a:cxnLst>
                  <a:cxn ang="0">
                    <a:pos x="253" y="2"/>
                  </a:cxn>
                  <a:cxn ang="0">
                    <a:pos x="265" y="10"/>
                  </a:cxn>
                  <a:cxn ang="0">
                    <a:pos x="277" y="21"/>
                  </a:cxn>
                  <a:cxn ang="0">
                    <a:pos x="287" y="36"/>
                  </a:cxn>
                  <a:cxn ang="0">
                    <a:pos x="294" y="53"/>
                  </a:cxn>
                  <a:cxn ang="0">
                    <a:pos x="300" y="74"/>
                  </a:cxn>
                  <a:cxn ang="0">
                    <a:pos x="302" y="98"/>
                  </a:cxn>
                  <a:cxn ang="0">
                    <a:pos x="304" y="125"/>
                  </a:cxn>
                  <a:cxn ang="0">
                    <a:pos x="303" y="153"/>
                  </a:cxn>
                  <a:cxn ang="0">
                    <a:pos x="301" y="183"/>
                  </a:cxn>
                  <a:cxn ang="0">
                    <a:pos x="295" y="215"/>
                  </a:cxn>
                  <a:cxn ang="0">
                    <a:pos x="287" y="247"/>
                  </a:cxn>
                  <a:cxn ang="0">
                    <a:pos x="278" y="278"/>
                  </a:cxn>
                  <a:cxn ang="0">
                    <a:pos x="266" y="310"/>
                  </a:cxn>
                  <a:cxn ang="0">
                    <a:pos x="253" y="342"/>
                  </a:cxn>
                  <a:cxn ang="0">
                    <a:pos x="238" y="373"/>
                  </a:cxn>
                  <a:cxn ang="0">
                    <a:pos x="222" y="401"/>
                  </a:cxn>
                  <a:cxn ang="0">
                    <a:pos x="206" y="427"/>
                  </a:cxn>
                  <a:cxn ang="0">
                    <a:pos x="189" y="452"/>
                  </a:cxn>
                  <a:cxn ang="0">
                    <a:pos x="170" y="472"/>
                  </a:cxn>
                  <a:cxn ang="0">
                    <a:pos x="152" y="491"/>
                  </a:cxn>
                  <a:cxn ang="0">
                    <a:pos x="134" y="506"/>
                  </a:cxn>
                  <a:cxn ang="0">
                    <a:pos x="116" y="518"/>
                  </a:cxn>
                  <a:cxn ang="0">
                    <a:pos x="99" y="525"/>
                  </a:cxn>
                  <a:cxn ang="0">
                    <a:pos x="81" y="531"/>
                  </a:cxn>
                  <a:cxn ang="0">
                    <a:pos x="65" y="530"/>
                  </a:cxn>
                  <a:cxn ang="0">
                    <a:pos x="53" y="524"/>
                  </a:cxn>
                  <a:cxn ang="0">
                    <a:pos x="37" y="517"/>
                  </a:cxn>
                  <a:cxn ang="0">
                    <a:pos x="26" y="507"/>
                  </a:cxn>
                  <a:cxn ang="0">
                    <a:pos x="17" y="492"/>
                  </a:cxn>
                  <a:cxn ang="0">
                    <a:pos x="9" y="474"/>
                  </a:cxn>
                  <a:cxn ang="0">
                    <a:pos x="6" y="451"/>
                  </a:cxn>
                  <a:cxn ang="0">
                    <a:pos x="2" y="429"/>
                  </a:cxn>
                  <a:cxn ang="0">
                    <a:pos x="0" y="402"/>
                  </a:cxn>
                  <a:cxn ang="0">
                    <a:pos x="2" y="374"/>
                  </a:cxn>
                  <a:cxn ang="0">
                    <a:pos x="6" y="344"/>
                  </a:cxn>
                  <a:cxn ang="0">
                    <a:pos x="11" y="312"/>
                  </a:cxn>
                  <a:cxn ang="0">
                    <a:pos x="17" y="280"/>
                  </a:cxn>
                  <a:cxn ang="0">
                    <a:pos x="28" y="247"/>
                  </a:cxn>
                  <a:cxn ang="0">
                    <a:pos x="40" y="216"/>
                  </a:cxn>
                  <a:cxn ang="0">
                    <a:pos x="53" y="185"/>
                  </a:cxn>
                  <a:cxn ang="0">
                    <a:pos x="67" y="154"/>
                  </a:cxn>
                  <a:cxn ang="0">
                    <a:pos x="82" y="127"/>
                  </a:cxn>
                  <a:cxn ang="0">
                    <a:pos x="99" y="99"/>
                  </a:cxn>
                  <a:cxn ang="0">
                    <a:pos x="117" y="76"/>
                  </a:cxn>
                  <a:cxn ang="0">
                    <a:pos x="134" y="55"/>
                  </a:cxn>
                  <a:cxn ang="0">
                    <a:pos x="154" y="38"/>
                  </a:cxn>
                  <a:cxn ang="0">
                    <a:pos x="173" y="23"/>
                  </a:cxn>
                  <a:cxn ang="0">
                    <a:pos x="190" y="11"/>
                  </a:cxn>
                  <a:cxn ang="0">
                    <a:pos x="207" y="2"/>
                  </a:cxn>
                  <a:cxn ang="0">
                    <a:pos x="225" y="0"/>
                  </a:cxn>
                  <a:cxn ang="0">
                    <a:pos x="239" y="0"/>
                  </a:cxn>
                  <a:cxn ang="0">
                    <a:pos x="252" y="4"/>
                  </a:cxn>
                  <a:cxn ang="0">
                    <a:pos x="253" y="2"/>
                  </a:cxn>
                </a:cxnLst>
                <a:rect l="0" t="0" r="r" b="b"/>
                <a:pathLst>
                  <a:path w="305" h="532">
                    <a:moveTo>
                      <a:pt x="253" y="2"/>
                    </a:moveTo>
                    <a:lnTo>
                      <a:pt x="265" y="10"/>
                    </a:lnTo>
                    <a:lnTo>
                      <a:pt x="277" y="21"/>
                    </a:lnTo>
                    <a:lnTo>
                      <a:pt x="287" y="36"/>
                    </a:lnTo>
                    <a:lnTo>
                      <a:pt x="294" y="53"/>
                    </a:lnTo>
                    <a:lnTo>
                      <a:pt x="300" y="74"/>
                    </a:lnTo>
                    <a:lnTo>
                      <a:pt x="302" y="98"/>
                    </a:lnTo>
                    <a:lnTo>
                      <a:pt x="304" y="125"/>
                    </a:lnTo>
                    <a:lnTo>
                      <a:pt x="303" y="153"/>
                    </a:lnTo>
                    <a:lnTo>
                      <a:pt x="301" y="183"/>
                    </a:lnTo>
                    <a:lnTo>
                      <a:pt x="295" y="215"/>
                    </a:lnTo>
                    <a:lnTo>
                      <a:pt x="287" y="247"/>
                    </a:lnTo>
                    <a:lnTo>
                      <a:pt x="278" y="278"/>
                    </a:lnTo>
                    <a:lnTo>
                      <a:pt x="266" y="310"/>
                    </a:lnTo>
                    <a:lnTo>
                      <a:pt x="253" y="342"/>
                    </a:lnTo>
                    <a:lnTo>
                      <a:pt x="238" y="373"/>
                    </a:lnTo>
                    <a:lnTo>
                      <a:pt x="222" y="401"/>
                    </a:lnTo>
                    <a:lnTo>
                      <a:pt x="206" y="427"/>
                    </a:lnTo>
                    <a:lnTo>
                      <a:pt x="189" y="452"/>
                    </a:lnTo>
                    <a:lnTo>
                      <a:pt x="170" y="472"/>
                    </a:lnTo>
                    <a:lnTo>
                      <a:pt x="152" y="491"/>
                    </a:lnTo>
                    <a:lnTo>
                      <a:pt x="134" y="506"/>
                    </a:lnTo>
                    <a:lnTo>
                      <a:pt x="116" y="518"/>
                    </a:lnTo>
                    <a:lnTo>
                      <a:pt x="99" y="525"/>
                    </a:lnTo>
                    <a:lnTo>
                      <a:pt x="81" y="531"/>
                    </a:lnTo>
                    <a:lnTo>
                      <a:pt x="65" y="530"/>
                    </a:lnTo>
                    <a:lnTo>
                      <a:pt x="53" y="524"/>
                    </a:lnTo>
                    <a:lnTo>
                      <a:pt x="37" y="517"/>
                    </a:lnTo>
                    <a:lnTo>
                      <a:pt x="26" y="507"/>
                    </a:lnTo>
                    <a:lnTo>
                      <a:pt x="17" y="492"/>
                    </a:lnTo>
                    <a:lnTo>
                      <a:pt x="9" y="474"/>
                    </a:lnTo>
                    <a:lnTo>
                      <a:pt x="6" y="451"/>
                    </a:lnTo>
                    <a:lnTo>
                      <a:pt x="2" y="429"/>
                    </a:lnTo>
                    <a:lnTo>
                      <a:pt x="0" y="402"/>
                    </a:lnTo>
                    <a:lnTo>
                      <a:pt x="2" y="374"/>
                    </a:lnTo>
                    <a:lnTo>
                      <a:pt x="6" y="344"/>
                    </a:lnTo>
                    <a:lnTo>
                      <a:pt x="11" y="312"/>
                    </a:lnTo>
                    <a:lnTo>
                      <a:pt x="17" y="280"/>
                    </a:lnTo>
                    <a:lnTo>
                      <a:pt x="28" y="247"/>
                    </a:lnTo>
                    <a:lnTo>
                      <a:pt x="40" y="216"/>
                    </a:lnTo>
                    <a:lnTo>
                      <a:pt x="53" y="185"/>
                    </a:lnTo>
                    <a:lnTo>
                      <a:pt x="67" y="154"/>
                    </a:lnTo>
                    <a:lnTo>
                      <a:pt x="82" y="127"/>
                    </a:lnTo>
                    <a:lnTo>
                      <a:pt x="99" y="99"/>
                    </a:lnTo>
                    <a:lnTo>
                      <a:pt x="117" y="76"/>
                    </a:lnTo>
                    <a:lnTo>
                      <a:pt x="134" y="55"/>
                    </a:lnTo>
                    <a:lnTo>
                      <a:pt x="154" y="38"/>
                    </a:lnTo>
                    <a:lnTo>
                      <a:pt x="173" y="23"/>
                    </a:lnTo>
                    <a:lnTo>
                      <a:pt x="190" y="11"/>
                    </a:lnTo>
                    <a:lnTo>
                      <a:pt x="207" y="2"/>
                    </a:lnTo>
                    <a:lnTo>
                      <a:pt x="225" y="0"/>
                    </a:lnTo>
                    <a:lnTo>
                      <a:pt x="239" y="0"/>
                    </a:lnTo>
                    <a:lnTo>
                      <a:pt x="252" y="4"/>
                    </a:lnTo>
                    <a:lnTo>
                      <a:pt x="253" y="2"/>
                    </a:lnTo>
                  </a:path>
                </a:pathLst>
              </a:custGeom>
              <a:solidFill>
                <a:srgbClr val="3080B0"/>
              </a:solidFill>
              <a:ln w="12700" cap="rnd" cmpd="sng">
                <a:solidFill>
                  <a:srgbClr val="3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21" name="Freeform 273"/>
              <p:cNvSpPr>
                <a:spLocks/>
              </p:cNvSpPr>
              <p:nvPr/>
            </p:nvSpPr>
            <p:spPr bwMode="auto">
              <a:xfrm>
                <a:off x="1799" y="1411"/>
                <a:ext cx="292" cy="566"/>
              </a:xfrm>
              <a:custGeom>
                <a:avLst/>
                <a:gdLst/>
                <a:ahLst/>
                <a:cxnLst>
                  <a:cxn ang="0">
                    <a:pos x="0" y="521"/>
                  </a:cxn>
                  <a:cxn ang="0">
                    <a:pos x="115" y="565"/>
                  </a:cxn>
                  <a:cxn ang="0">
                    <a:pos x="315" y="43"/>
                  </a:cxn>
                  <a:cxn ang="0">
                    <a:pos x="200" y="0"/>
                  </a:cxn>
                  <a:cxn ang="0">
                    <a:pos x="0" y="521"/>
                  </a:cxn>
                </a:cxnLst>
                <a:rect l="0" t="0" r="r" b="b"/>
                <a:pathLst>
                  <a:path w="316" h="566">
                    <a:moveTo>
                      <a:pt x="0" y="521"/>
                    </a:moveTo>
                    <a:lnTo>
                      <a:pt x="115" y="565"/>
                    </a:lnTo>
                    <a:lnTo>
                      <a:pt x="315" y="43"/>
                    </a:lnTo>
                    <a:lnTo>
                      <a:pt x="200" y="0"/>
                    </a:lnTo>
                    <a:lnTo>
                      <a:pt x="0" y="521"/>
                    </a:lnTo>
                  </a:path>
                </a:pathLst>
              </a:custGeom>
              <a:solidFill>
                <a:srgbClr val="3080B0"/>
              </a:solidFill>
              <a:ln w="12700" cap="rnd" cmpd="sng">
                <a:solidFill>
                  <a:srgbClr val="3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22" name="Freeform 274"/>
              <p:cNvSpPr>
                <a:spLocks/>
              </p:cNvSpPr>
              <p:nvPr/>
            </p:nvSpPr>
            <p:spPr bwMode="auto">
              <a:xfrm>
                <a:off x="1744" y="1414"/>
                <a:ext cx="277" cy="516"/>
              </a:xfrm>
              <a:custGeom>
                <a:avLst/>
                <a:gdLst/>
                <a:ahLst/>
                <a:cxnLst>
                  <a:cxn ang="0">
                    <a:pos x="246" y="3"/>
                  </a:cxn>
                  <a:cxn ang="0">
                    <a:pos x="260" y="13"/>
                  </a:cxn>
                  <a:cxn ang="0">
                    <a:pos x="270" y="23"/>
                  </a:cxn>
                  <a:cxn ang="0">
                    <a:pos x="282" y="38"/>
                  </a:cxn>
                  <a:cxn ang="0">
                    <a:pos x="289" y="54"/>
                  </a:cxn>
                  <a:cxn ang="0">
                    <a:pos x="295" y="74"/>
                  </a:cxn>
                  <a:cxn ang="0">
                    <a:pos x="298" y="99"/>
                  </a:cxn>
                  <a:cxn ang="0">
                    <a:pos x="299" y="124"/>
                  </a:cxn>
                  <a:cxn ang="0">
                    <a:pos x="299" y="152"/>
                  </a:cxn>
                  <a:cxn ang="0">
                    <a:pos x="297" y="180"/>
                  </a:cxn>
                  <a:cxn ang="0">
                    <a:pos x="291" y="212"/>
                  </a:cxn>
                  <a:cxn ang="0">
                    <a:pos x="283" y="243"/>
                  </a:cxn>
                  <a:cxn ang="0">
                    <a:pos x="276" y="273"/>
                  </a:cxn>
                  <a:cxn ang="0">
                    <a:pos x="264" y="304"/>
                  </a:cxn>
                  <a:cxn ang="0">
                    <a:pos x="251" y="335"/>
                  </a:cxn>
                  <a:cxn ang="0">
                    <a:pos x="236" y="364"/>
                  </a:cxn>
                  <a:cxn ang="0">
                    <a:pos x="221" y="391"/>
                  </a:cxn>
                  <a:cxn ang="0">
                    <a:pos x="204" y="416"/>
                  </a:cxn>
                  <a:cxn ang="0">
                    <a:pos x="188" y="441"/>
                  </a:cxn>
                  <a:cxn ang="0">
                    <a:pos x="170" y="461"/>
                  </a:cxn>
                  <a:cxn ang="0">
                    <a:pos x="150" y="478"/>
                  </a:cxn>
                  <a:cxn ang="0">
                    <a:pos x="133" y="493"/>
                  </a:cxn>
                  <a:cxn ang="0">
                    <a:pos x="116" y="503"/>
                  </a:cxn>
                  <a:cxn ang="0">
                    <a:pos x="100" y="511"/>
                  </a:cxn>
                  <a:cxn ang="0">
                    <a:pos x="82" y="515"/>
                  </a:cxn>
                  <a:cxn ang="0">
                    <a:pos x="66" y="515"/>
                  </a:cxn>
                  <a:cxn ang="0">
                    <a:pos x="53" y="511"/>
                  </a:cxn>
                  <a:cxn ang="0">
                    <a:pos x="38" y="503"/>
                  </a:cxn>
                  <a:cxn ang="0">
                    <a:pos x="27" y="493"/>
                  </a:cxn>
                  <a:cxn ang="0">
                    <a:pos x="18" y="478"/>
                  </a:cxn>
                  <a:cxn ang="0">
                    <a:pos x="10" y="461"/>
                  </a:cxn>
                  <a:cxn ang="0">
                    <a:pos x="5" y="439"/>
                  </a:cxn>
                  <a:cxn ang="0">
                    <a:pos x="2" y="416"/>
                  </a:cxn>
                  <a:cxn ang="0">
                    <a:pos x="0" y="390"/>
                  </a:cxn>
                  <a:cxn ang="0">
                    <a:pos x="1" y="364"/>
                  </a:cxn>
                  <a:cxn ang="0">
                    <a:pos x="5" y="334"/>
                  </a:cxn>
                  <a:cxn ang="0">
                    <a:pos x="10" y="304"/>
                  </a:cxn>
                  <a:cxn ang="0">
                    <a:pos x="17" y="272"/>
                  </a:cxn>
                  <a:cxn ang="0">
                    <a:pos x="27" y="241"/>
                  </a:cxn>
                  <a:cxn ang="0">
                    <a:pos x="38" y="212"/>
                  </a:cxn>
                  <a:cxn ang="0">
                    <a:pos x="51" y="179"/>
                  </a:cxn>
                  <a:cxn ang="0">
                    <a:pos x="63" y="150"/>
                  </a:cxn>
                  <a:cxn ang="0">
                    <a:pos x="80" y="124"/>
                  </a:cxn>
                  <a:cxn ang="0">
                    <a:pos x="97" y="99"/>
                  </a:cxn>
                  <a:cxn ang="0">
                    <a:pos x="114" y="74"/>
                  </a:cxn>
                  <a:cxn ang="0">
                    <a:pos x="132" y="54"/>
                  </a:cxn>
                  <a:cxn ang="0">
                    <a:pos x="150" y="38"/>
                  </a:cxn>
                  <a:cxn ang="0">
                    <a:pos x="168" y="22"/>
                  </a:cxn>
                  <a:cxn ang="0">
                    <a:pos x="185" y="13"/>
                  </a:cxn>
                  <a:cxn ang="0">
                    <a:pos x="203" y="5"/>
                  </a:cxn>
                  <a:cxn ang="0">
                    <a:pos x="220" y="0"/>
                  </a:cxn>
                  <a:cxn ang="0">
                    <a:pos x="236" y="2"/>
                  </a:cxn>
                  <a:cxn ang="0">
                    <a:pos x="246" y="6"/>
                  </a:cxn>
                  <a:cxn ang="0">
                    <a:pos x="246" y="3"/>
                  </a:cxn>
                </a:cxnLst>
                <a:rect l="0" t="0" r="r" b="b"/>
                <a:pathLst>
                  <a:path w="300" h="516">
                    <a:moveTo>
                      <a:pt x="246" y="3"/>
                    </a:moveTo>
                    <a:lnTo>
                      <a:pt x="260" y="13"/>
                    </a:lnTo>
                    <a:lnTo>
                      <a:pt x="270" y="23"/>
                    </a:lnTo>
                    <a:lnTo>
                      <a:pt x="282" y="38"/>
                    </a:lnTo>
                    <a:lnTo>
                      <a:pt x="289" y="54"/>
                    </a:lnTo>
                    <a:lnTo>
                      <a:pt x="295" y="74"/>
                    </a:lnTo>
                    <a:lnTo>
                      <a:pt x="298" y="99"/>
                    </a:lnTo>
                    <a:lnTo>
                      <a:pt x="299" y="124"/>
                    </a:lnTo>
                    <a:lnTo>
                      <a:pt x="299" y="152"/>
                    </a:lnTo>
                    <a:lnTo>
                      <a:pt x="297" y="180"/>
                    </a:lnTo>
                    <a:lnTo>
                      <a:pt x="291" y="212"/>
                    </a:lnTo>
                    <a:lnTo>
                      <a:pt x="283" y="243"/>
                    </a:lnTo>
                    <a:lnTo>
                      <a:pt x="276" y="273"/>
                    </a:lnTo>
                    <a:lnTo>
                      <a:pt x="264" y="304"/>
                    </a:lnTo>
                    <a:lnTo>
                      <a:pt x="251" y="335"/>
                    </a:lnTo>
                    <a:lnTo>
                      <a:pt x="236" y="364"/>
                    </a:lnTo>
                    <a:lnTo>
                      <a:pt x="221" y="391"/>
                    </a:lnTo>
                    <a:lnTo>
                      <a:pt x="204" y="416"/>
                    </a:lnTo>
                    <a:lnTo>
                      <a:pt x="188" y="441"/>
                    </a:lnTo>
                    <a:lnTo>
                      <a:pt x="170" y="461"/>
                    </a:lnTo>
                    <a:lnTo>
                      <a:pt x="150" y="478"/>
                    </a:lnTo>
                    <a:lnTo>
                      <a:pt x="133" y="493"/>
                    </a:lnTo>
                    <a:lnTo>
                      <a:pt x="116" y="503"/>
                    </a:lnTo>
                    <a:lnTo>
                      <a:pt x="100" y="511"/>
                    </a:lnTo>
                    <a:lnTo>
                      <a:pt x="82" y="515"/>
                    </a:lnTo>
                    <a:lnTo>
                      <a:pt x="66" y="515"/>
                    </a:lnTo>
                    <a:lnTo>
                      <a:pt x="53" y="511"/>
                    </a:lnTo>
                    <a:lnTo>
                      <a:pt x="38" y="503"/>
                    </a:lnTo>
                    <a:lnTo>
                      <a:pt x="27" y="493"/>
                    </a:lnTo>
                    <a:lnTo>
                      <a:pt x="18" y="478"/>
                    </a:lnTo>
                    <a:lnTo>
                      <a:pt x="10" y="461"/>
                    </a:lnTo>
                    <a:lnTo>
                      <a:pt x="5" y="439"/>
                    </a:lnTo>
                    <a:lnTo>
                      <a:pt x="2" y="416"/>
                    </a:lnTo>
                    <a:lnTo>
                      <a:pt x="0" y="390"/>
                    </a:lnTo>
                    <a:lnTo>
                      <a:pt x="1" y="364"/>
                    </a:lnTo>
                    <a:lnTo>
                      <a:pt x="5" y="334"/>
                    </a:lnTo>
                    <a:lnTo>
                      <a:pt x="10" y="304"/>
                    </a:lnTo>
                    <a:lnTo>
                      <a:pt x="17" y="272"/>
                    </a:lnTo>
                    <a:lnTo>
                      <a:pt x="27" y="241"/>
                    </a:lnTo>
                    <a:lnTo>
                      <a:pt x="38" y="212"/>
                    </a:lnTo>
                    <a:lnTo>
                      <a:pt x="51" y="179"/>
                    </a:lnTo>
                    <a:lnTo>
                      <a:pt x="63" y="150"/>
                    </a:lnTo>
                    <a:lnTo>
                      <a:pt x="80" y="124"/>
                    </a:lnTo>
                    <a:lnTo>
                      <a:pt x="97" y="99"/>
                    </a:lnTo>
                    <a:lnTo>
                      <a:pt x="114" y="74"/>
                    </a:lnTo>
                    <a:lnTo>
                      <a:pt x="132" y="54"/>
                    </a:lnTo>
                    <a:lnTo>
                      <a:pt x="150" y="38"/>
                    </a:lnTo>
                    <a:lnTo>
                      <a:pt x="168" y="22"/>
                    </a:lnTo>
                    <a:lnTo>
                      <a:pt x="185" y="13"/>
                    </a:lnTo>
                    <a:lnTo>
                      <a:pt x="203" y="5"/>
                    </a:lnTo>
                    <a:lnTo>
                      <a:pt x="220" y="0"/>
                    </a:lnTo>
                    <a:lnTo>
                      <a:pt x="236" y="2"/>
                    </a:lnTo>
                    <a:lnTo>
                      <a:pt x="246" y="6"/>
                    </a:lnTo>
                    <a:lnTo>
                      <a:pt x="246" y="3"/>
                    </a:lnTo>
                  </a:path>
                </a:pathLst>
              </a:custGeom>
              <a:solidFill>
                <a:srgbClr val="4080B0"/>
              </a:solidFill>
              <a:ln w="12700" cap="rnd" cmpd="sng">
                <a:solidFill>
                  <a:srgbClr val="4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23" name="Freeform 275"/>
              <p:cNvSpPr>
                <a:spLocks/>
              </p:cNvSpPr>
              <p:nvPr/>
            </p:nvSpPr>
            <p:spPr bwMode="auto">
              <a:xfrm>
                <a:off x="1801" y="1420"/>
                <a:ext cx="286" cy="553"/>
              </a:xfrm>
              <a:custGeom>
                <a:avLst/>
                <a:gdLst/>
                <a:ahLst/>
                <a:cxnLst>
                  <a:cxn ang="0">
                    <a:pos x="0" y="508"/>
                  </a:cxn>
                  <a:cxn ang="0">
                    <a:pos x="114" y="552"/>
                  </a:cxn>
                  <a:cxn ang="0">
                    <a:pos x="309" y="45"/>
                  </a:cxn>
                  <a:cxn ang="0">
                    <a:pos x="195" y="0"/>
                  </a:cxn>
                  <a:cxn ang="0">
                    <a:pos x="0" y="508"/>
                  </a:cxn>
                </a:cxnLst>
                <a:rect l="0" t="0" r="r" b="b"/>
                <a:pathLst>
                  <a:path w="310" h="553">
                    <a:moveTo>
                      <a:pt x="0" y="508"/>
                    </a:moveTo>
                    <a:lnTo>
                      <a:pt x="114" y="552"/>
                    </a:lnTo>
                    <a:lnTo>
                      <a:pt x="309" y="45"/>
                    </a:lnTo>
                    <a:lnTo>
                      <a:pt x="195" y="0"/>
                    </a:lnTo>
                    <a:lnTo>
                      <a:pt x="0" y="508"/>
                    </a:lnTo>
                  </a:path>
                </a:pathLst>
              </a:custGeom>
              <a:solidFill>
                <a:srgbClr val="4080B0"/>
              </a:solidFill>
              <a:ln w="12700" cap="rnd" cmpd="sng">
                <a:solidFill>
                  <a:srgbClr val="4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24" name="Freeform 276"/>
              <p:cNvSpPr>
                <a:spLocks/>
              </p:cNvSpPr>
              <p:nvPr/>
            </p:nvSpPr>
            <p:spPr bwMode="auto">
              <a:xfrm>
                <a:off x="1746" y="1427"/>
                <a:ext cx="273" cy="500"/>
              </a:xfrm>
              <a:custGeom>
                <a:avLst/>
                <a:gdLst/>
                <a:ahLst/>
                <a:cxnLst>
                  <a:cxn ang="0">
                    <a:pos x="242" y="2"/>
                  </a:cxn>
                  <a:cxn ang="0">
                    <a:pos x="254" y="10"/>
                  </a:cxn>
                  <a:cxn ang="0">
                    <a:pos x="265" y="21"/>
                  </a:cxn>
                  <a:cxn ang="0">
                    <a:pos x="275" y="36"/>
                  </a:cxn>
                  <a:cxn ang="0">
                    <a:pos x="283" y="52"/>
                  </a:cxn>
                  <a:cxn ang="0">
                    <a:pos x="289" y="72"/>
                  </a:cxn>
                  <a:cxn ang="0">
                    <a:pos x="294" y="95"/>
                  </a:cxn>
                  <a:cxn ang="0">
                    <a:pos x="295" y="120"/>
                  </a:cxn>
                  <a:cxn ang="0">
                    <a:pos x="295" y="147"/>
                  </a:cxn>
                  <a:cxn ang="0">
                    <a:pos x="293" y="175"/>
                  </a:cxn>
                  <a:cxn ang="0">
                    <a:pos x="287" y="204"/>
                  </a:cxn>
                  <a:cxn ang="0">
                    <a:pos x="280" y="235"/>
                  </a:cxn>
                  <a:cxn ang="0">
                    <a:pos x="273" y="264"/>
                  </a:cxn>
                  <a:cxn ang="0">
                    <a:pos x="261" y="295"/>
                  </a:cxn>
                  <a:cxn ang="0">
                    <a:pos x="247" y="324"/>
                  </a:cxn>
                  <a:cxn ang="0">
                    <a:pos x="234" y="352"/>
                  </a:cxn>
                  <a:cxn ang="0">
                    <a:pos x="219" y="379"/>
                  </a:cxn>
                  <a:cxn ang="0">
                    <a:pos x="203" y="404"/>
                  </a:cxn>
                  <a:cxn ang="0">
                    <a:pos x="187" y="426"/>
                  </a:cxn>
                  <a:cxn ang="0">
                    <a:pos x="170" y="446"/>
                  </a:cxn>
                  <a:cxn ang="0">
                    <a:pos x="151" y="462"/>
                  </a:cxn>
                  <a:cxn ang="0">
                    <a:pos x="133" y="478"/>
                  </a:cxn>
                  <a:cxn ang="0">
                    <a:pos x="115" y="487"/>
                  </a:cxn>
                  <a:cxn ang="0">
                    <a:pos x="99" y="494"/>
                  </a:cxn>
                  <a:cxn ang="0">
                    <a:pos x="83" y="499"/>
                  </a:cxn>
                  <a:cxn ang="0">
                    <a:pos x="67" y="498"/>
                  </a:cxn>
                  <a:cxn ang="0">
                    <a:pos x="53" y="493"/>
                  </a:cxn>
                  <a:cxn ang="0">
                    <a:pos x="40" y="486"/>
                  </a:cxn>
                  <a:cxn ang="0">
                    <a:pos x="28" y="476"/>
                  </a:cxn>
                  <a:cxn ang="0">
                    <a:pos x="19" y="462"/>
                  </a:cxn>
                  <a:cxn ang="0">
                    <a:pos x="11" y="445"/>
                  </a:cxn>
                  <a:cxn ang="0">
                    <a:pos x="5" y="423"/>
                  </a:cxn>
                  <a:cxn ang="0">
                    <a:pos x="3" y="402"/>
                  </a:cxn>
                  <a:cxn ang="0">
                    <a:pos x="0" y="376"/>
                  </a:cxn>
                  <a:cxn ang="0">
                    <a:pos x="2" y="350"/>
                  </a:cxn>
                  <a:cxn ang="0">
                    <a:pos x="4" y="321"/>
                  </a:cxn>
                  <a:cxn ang="0">
                    <a:pos x="9" y="292"/>
                  </a:cxn>
                  <a:cxn ang="0">
                    <a:pos x="16" y="263"/>
                  </a:cxn>
                  <a:cxn ang="0">
                    <a:pos x="25" y="230"/>
                  </a:cxn>
                  <a:cxn ang="0">
                    <a:pos x="35" y="201"/>
                  </a:cxn>
                  <a:cxn ang="0">
                    <a:pos x="48" y="171"/>
                  </a:cxn>
                  <a:cxn ang="0">
                    <a:pos x="61" y="144"/>
                  </a:cxn>
                  <a:cxn ang="0">
                    <a:pos x="76" y="117"/>
                  </a:cxn>
                  <a:cxn ang="0">
                    <a:pos x="92" y="92"/>
                  </a:cxn>
                  <a:cxn ang="0">
                    <a:pos x="109" y="70"/>
                  </a:cxn>
                  <a:cxn ang="0">
                    <a:pos x="127" y="50"/>
                  </a:cxn>
                  <a:cxn ang="0">
                    <a:pos x="145" y="34"/>
                  </a:cxn>
                  <a:cxn ang="0">
                    <a:pos x="162" y="19"/>
                  </a:cxn>
                  <a:cxn ang="0">
                    <a:pos x="180" y="10"/>
                  </a:cxn>
                  <a:cxn ang="0">
                    <a:pos x="196" y="2"/>
                  </a:cxn>
                  <a:cxn ang="0">
                    <a:pos x="214" y="0"/>
                  </a:cxn>
                  <a:cxn ang="0">
                    <a:pos x="229" y="1"/>
                  </a:cxn>
                  <a:cxn ang="0">
                    <a:pos x="241" y="4"/>
                  </a:cxn>
                  <a:cxn ang="0">
                    <a:pos x="242" y="2"/>
                  </a:cxn>
                </a:cxnLst>
                <a:rect l="0" t="0" r="r" b="b"/>
                <a:pathLst>
                  <a:path w="296" h="500">
                    <a:moveTo>
                      <a:pt x="242" y="2"/>
                    </a:moveTo>
                    <a:lnTo>
                      <a:pt x="254" y="10"/>
                    </a:lnTo>
                    <a:lnTo>
                      <a:pt x="265" y="21"/>
                    </a:lnTo>
                    <a:lnTo>
                      <a:pt x="275" y="36"/>
                    </a:lnTo>
                    <a:lnTo>
                      <a:pt x="283" y="52"/>
                    </a:lnTo>
                    <a:lnTo>
                      <a:pt x="289" y="72"/>
                    </a:lnTo>
                    <a:lnTo>
                      <a:pt x="294" y="95"/>
                    </a:lnTo>
                    <a:lnTo>
                      <a:pt x="295" y="120"/>
                    </a:lnTo>
                    <a:lnTo>
                      <a:pt x="295" y="147"/>
                    </a:lnTo>
                    <a:lnTo>
                      <a:pt x="293" y="175"/>
                    </a:lnTo>
                    <a:lnTo>
                      <a:pt x="287" y="204"/>
                    </a:lnTo>
                    <a:lnTo>
                      <a:pt x="280" y="235"/>
                    </a:lnTo>
                    <a:lnTo>
                      <a:pt x="273" y="264"/>
                    </a:lnTo>
                    <a:lnTo>
                      <a:pt x="261" y="295"/>
                    </a:lnTo>
                    <a:lnTo>
                      <a:pt x="247" y="324"/>
                    </a:lnTo>
                    <a:lnTo>
                      <a:pt x="234" y="352"/>
                    </a:lnTo>
                    <a:lnTo>
                      <a:pt x="219" y="379"/>
                    </a:lnTo>
                    <a:lnTo>
                      <a:pt x="203" y="404"/>
                    </a:lnTo>
                    <a:lnTo>
                      <a:pt x="187" y="426"/>
                    </a:lnTo>
                    <a:lnTo>
                      <a:pt x="170" y="446"/>
                    </a:lnTo>
                    <a:lnTo>
                      <a:pt x="151" y="462"/>
                    </a:lnTo>
                    <a:lnTo>
                      <a:pt x="133" y="478"/>
                    </a:lnTo>
                    <a:lnTo>
                      <a:pt x="115" y="487"/>
                    </a:lnTo>
                    <a:lnTo>
                      <a:pt x="99" y="494"/>
                    </a:lnTo>
                    <a:lnTo>
                      <a:pt x="83" y="499"/>
                    </a:lnTo>
                    <a:lnTo>
                      <a:pt x="67" y="498"/>
                    </a:lnTo>
                    <a:lnTo>
                      <a:pt x="53" y="493"/>
                    </a:lnTo>
                    <a:lnTo>
                      <a:pt x="40" y="486"/>
                    </a:lnTo>
                    <a:lnTo>
                      <a:pt x="28" y="476"/>
                    </a:lnTo>
                    <a:lnTo>
                      <a:pt x="19" y="462"/>
                    </a:lnTo>
                    <a:lnTo>
                      <a:pt x="11" y="445"/>
                    </a:lnTo>
                    <a:lnTo>
                      <a:pt x="5" y="423"/>
                    </a:lnTo>
                    <a:lnTo>
                      <a:pt x="3" y="402"/>
                    </a:lnTo>
                    <a:lnTo>
                      <a:pt x="0" y="376"/>
                    </a:lnTo>
                    <a:lnTo>
                      <a:pt x="2" y="350"/>
                    </a:lnTo>
                    <a:lnTo>
                      <a:pt x="4" y="321"/>
                    </a:lnTo>
                    <a:lnTo>
                      <a:pt x="9" y="292"/>
                    </a:lnTo>
                    <a:lnTo>
                      <a:pt x="16" y="263"/>
                    </a:lnTo>
                    <a:lnTo>
                      <a:pt x="25" y="230"/>
                    </a:lnTo>
                    <a:lnTo>
                      <a:pt x="35" y="201"/>
                    </a:lnTo>
                    <a:lnTo>
                      <a:pt x="48" y="171"/>
                    </a:lnTo>
                    <a:lnTo>
                      <a:pt x="61" y="144"/>
                    </a:lnTo>
                    <a:lnTo>
                      <a:pt x="76" y="117"/>
                    </a:lnTo>
                    <a:lnTo>
                      <a:pt x="92" y="92"/>
                    </a:lnTo>
                    <a:lnTo>
                      <a:pt x="109" y="70"/>
                    </a:lnTo>
                    <a:lnTo>
                      <a:pt x="127" y="50"/>
                    </a:lnTo>
                    <a:lnTo>
                      <a:pt x="145" y="34"/>
                    </a:lnTo>
                    <a:lnTo>
                      <a:pt x="162" y="19"/>
                    </a:lnTo>
                    <a:lnTo>
                      <a:pt x="180" y="10"/>
                    </a:lnTo>
                    <a:lnTo>
                      <a:pt x="196" y="2"/>
                    </a:lnTo>
                    <a:lnTo>
                      <a:pt x="214" y="0"/>
                    </a:lnTo>
                    <a:lnTo>
                      <a:pt x="229" y="1"/>
                    </a:lnTo>
                    <a:lnTo>
                      <a:pt x="241" y="4"/>
                    </a:lnTo>
                    <a:lnTo>
                      <a:pt x="242" y="2"/>
                    </a:lnTo>
                  </a:path>
                </a:pathLst>
              </a:custGeom>
              <a:solidFill>
                <a:srgbClr val="4080B0"/>
              </a:solidFill>
              <a:ln w="12700" cap="rnd" cmpd="sng">
                <a:solidFill>
                  <a:srgbClr val="4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25" name="Freeform 277"/>
              <p:cNvSpPr>
                <a:spLocks/>
              </p:cNvSpPr>
              <p:nvPr/>
            </p:nvSpPr>
            <p:spPr bwMode="auto">
              <a:xfrm>
                <a:off x="1803" y="1433"/>
                <a:ext cx="281" cy="535"/>
              </a:xfrm>
              <a:custGeom>
                <a:avLst/>
                <a:gdLst/>
                <a:ahLst/>
                <a:cxnLst>
                  <a:cxn ang="0">
                    <a:pos x="0" y="490"/>
                  </a:cxn>
                  <a:cxn ang="0">
                    <a:pos x="114" y="534"/>
                  </a:cxn>
                  <a:cxn ang="0">
                    <a:pos x="303" y="44"/>
                  </a:cxn>
                  <a:cxn ang="0">
                    <a:pos x="188" y="0"/>
                  </a:cxn>
                  <a:cxn ang="0">
                    <a:pos x="0" y="490"/>
                  </a:cxn>
                </a:cxnLst>
                <a:rect l="0" t="0" r="r" b="b"/>
                <a:pathLst>
                  <a:path w="304" h="535">
                    <a:moveTo>
                      <a:pt x="0" y="490"/>
                    </a:moveTo>
                    <a:lnTo>
                      <a:pt x="114" y="534"/>
                    </a:lnTo>
                    <a:lnTo>
                      <a:pt x="303" y="44"/>
                    </a:lnTo>
                    <a:lnTo>
                      <a:pt x="188" y="0"/>
                    </a:lnTo>
                    <a:lnTo>
                      <a:pt x="0" y="490"/>
                    </a:lnTo>
                  </a:path>
                </a:pathLst>
              </a:custGeom>
              <a:solidFill>
                <a:srgbClr val="4080B0"/>
              </a:solidFill>
              <a:ln w="12700" cap="rnd" cmpd="sng">
                <a:solidFill>
                  <a:srgbClr val="4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26" name="Freeform 278"/>
              <p:cNvSpPr>
                <a:spLocks/>
              </p:cNvSpPr>
              <p:nvPr/>
            </p:nvSpPr>
            <p:spPr bwMode="auto">
              <a:xfrm>
                <a:off x="1748" y="1438"/>
                <a:ext cx="268" cy="485"/>
              </a:xfrm>
              <a:custGeom>
                <a:avLst/>
                <a:gdLst/>
                <a:ahLst/>
                <a:cxnLst>
                  <a:cxn ang="0">
                    <a:pos x="234" y="3"/>
                  </a:cxn>
                  <a:cxn ang="0">
                    <a:pos x="248" y="12"/>
                  </a:cxn>
                  <a:cxn ang="0">
                    <a:pos x="259" y="22"/>
                  </a:cxn>
                  <a:cxn ang="0">
                    <a:pos x="271" y="35"/>
                  </a:cxn>
                  <a:cxn ang="0">
                    <a:pos x="278" y="52"/>
                  </a:cxn>
                  <a:cxn ang="0">
                    <a:pos x="283" y="70"/>
                  </a:cxn>
                  <a:cxn ang="0">
                    <a:pos x="288" y="93"/>
                  </a:cxn>
                  <a:cxn ang="0">
                    <a:pos x="290" y="117"/>
                  </a:cxn>
                  <a:cxn ang="0">
                    <a:pos x="289" y="143"/>
                  </a:cxn>
                  <a:cxn ang="0">
                    <a:pos x="287" y="170"/>
                  </a:cxn>
                  <a:cxn ang="0">
                    <a:pos x="282" y="200"/>
                  </a:cxn>
                  <a:cxn ang="0">
                    <a:pos x="276" y="229"/>
                  </a:cxn>
                  <a:cxn ang="0">
                    <a:pos x="269" y="259"/>
                  </a:cxn>
                  <a:cxn ang="0">
                    <a:pos x="258" y="287"/>
                  </a:cxn>
                  <a:cxn ang="0">
                    <a:pos x="246" y="316"/>
                  </a:cxn>
                  <a:cxn ang="0">
                    <a:pos x="232" y="342"/>
                  </a:cxn>
                  <a:cxn ang="0">
                    <a:pos x="217" y="369"/>
                  </a:cxn>
                  <a:cxn ang="0">
                    <a:pos x="203" y="392"/>
                  </a:cxn>
                  <a:cxn ang="0">
                    <a:pos x="185" y="415"/>
                  </a:cxn>
                  <a:cxn ang="0">
                    <a:pos x="168" y="433"/>
                  </a:cxn>
                  <a:cxn ang="0">
                    <a:pos x="152" y="450"/>
                  </a:cxn>
                  <a:cxn ang="0">
                    <a:pos x="134" y="463"/>
                  </a:cxn>
                  <a:cxn ang="0">
                    <a:pos x="116" y="473"/>
                  </a:cxn>
                  <a:cxn ang="0">
                    <a:pos x="99" y="480"/>
                  </a:cxn>
                  <a:cxn ang="0">
                    <a:pos x="83" y="484"/>
                  </a:cxn>
                  <a:cxn ang="0">
                    <a:pos x="67" y="483"/>
                  </a:cxn>
                  <a:cxn ang="0">
                    <a:pos x="55" y="478"/>
                  </a:cxn>
                  <a:cxn ang="0">
                    <a:pos x="41" y="471"/>
                  </a:cxn>
                  <a:cxn ang="0">
                    <a:pos x="29" y="461"/>
                  </a:cxn>
                  <a:cxn ang="0">
                    <a:pos x="20" y="447"/>
                  </a:cxn>
                  <a:cxn ang="0">
                    <a:pos x="11" y="430"/>
                  </a:cxn>
                  <a:cxn ang="0">
                    <a:pos x="6" y="410"/>
                  </a:cxn>
                  <a:cxn ang="0">
                    <a:pos x="2" y="388"/>
                  </a:cxn>
                  <a:cxn ang="0">
                    <a:pos x="1" y="364"/>
                  </a:cxn>
                  <a:cxn ang="0">
                    <a:pos x="0" y="337"/>
                  </a:cxn>
                  <a:cxn ang="0">
                    <a:pos x="2" y="311"/>
                  </a:cxn>
                  <a:cxn ang="0">
                    <a:pos x="9" y="282"/>
                  </a:cxn>
                  <a:cxn ang="0">
                    <a:pos x="14" y="253"/>
                  </a:cxn>
                  <a:cxn ang="0">
                    <a:pos x="23" y="223"/>
                  </a:cxn>
                  <a:cxn ang="0">
                    <a:pos x="33" y="195"/>
                  </a:cxn>
                  <a:cxn ang="0">
                    <a:pos x="45" y="165"/>
                  </a:cxn>
                  <a:cxn ang="0">
                    <a:pos x="58" y="138"/>
                  </a:cxn>
                  <a:cxn ang="0">
                    <a:pos x="73" y="113"/>
                  </a:cxn>
                  <a:cxn ang="0">
                    <a:pos x="89" y="89"/>
                  </a:cxn>
                  <a:cxn ang="0">
                    <a:pos x="104" y="68"/>
                  </a:cxn>
                  <a:cxn ang="0">
                    <a:pos x="122" y="48"/>
                  </a:cxn>
                  <a:cxn ang="0">
                    <a:pos x="140" y="33"/>
                  </a:cxn>
                  <a:cxn ang="0">
                    <a:pos x="158" y="20"/>
                  </a:cxn>
                  <a:cxn ang="0">
                    <a:pos x="174" y="9"/>
                  </a:cxn>
                  <a:cxn ang="0">
                    <a:pos x="192" y="3"/>
                  </a:cxn>
                  <a:cxn ang="0">
                    <a:pos x="208" y="0"/>
                  </a:cxn>
                  <a:cxn ang="0">
                    <a:pos x="224" y="2"/>
                  </a:cxn>
                  <a:cxn ang="0">
                    <a:pos x="233" y="6"/>
                  </a:cxn>
                  <a:cxn ang="0">
                    <a:pos x="234" y="3"/>
                  </a:cxn>
                </a:cxnLst>
                <a:rect l="0" t="0" r="r" b="b"/>
                <a:pathLst>
                  <a:path w="291" h="485">
                    <a:moveTo>
                      <a:pt x="234" y="3"/>
                    </a:moveTo>
                    <a:lnTo>
                      <a:pt x="248" y="12"/>
                    </a:lnTo>
                    <a:lnTo>
                      <a:pt x="259" y="22"/>
                    </a:lnTo>
                    <a:lnTo>
                      <a:pt x="271" y="35"/>
                    </a:lnTo>
                    <a:lnTo>
                      <a:pt x="278" y="52"/>
                    </a:lnTo>
                    <a:lnTo>
                      <a:pt x="283" y="70"/>
                    </a:lnTo>
                    <a:lnTo>
                      <a:pt x="288" y="93"/>
                    </a:lnTo>
                    <a:lnTo>
                      <a:pt x="290" y="117"/>
                    </a:lnTo>
                    <a:lnTo>
                      <a:pt x="289" y="143"/>
                    </a:lnTo>
                    <a:lnTo>
                      <a:pt x="287" y="170"/>
                    </a:lnTo>
                    <a:lnTo>
                      <a:pt x="282" y="200"/>
                    </a:lnTo>
                    <a:lnTo>
                      <a:pt x="276" y="229"/>
                    </a:lnTo>
                    <a:lnTo>
                      <a:pt x="269" y="259"/>
                    </a:lnTo>
                    <a:lnTo>
                      <a:pt x="258" y="287"/>
                    </a:lnTo>
                    <a:lnTo>
                      <a:pt x="246" y="316"/>
                    </a:lnTo>
                    <a:lnTo>
                      <a:pt x="232" y="342"/>
                    </a:lnTo>
                    <a:lnTo>
                      <a:pt x="217" y="369"/>
                    </a:lnTo>
                    <a:lnTo>
                      <a:pt x="203" y="392"/>
                    </a:lnTo>
                    <a:lnTo>
                      <a:pt x="185" y="415"/>
                    </a:lnTo>
                    <a:lnTo>
                      <a:pt x="168" y="433"/>
                    </a:lnTo>
                    <a:lnTo>
                      <a:pt x="152" y="450"/>
                    </a:lnTo>
                    <a:lnTo>
                      <a:pt x="134" y="463"/>
                    </a:lnTo>
                    <a:lnTo>
                      <a:pt x="116" y="473"/>
                    </a:lnTo>
                    <a:lnTo>
                      <a:pt x="99" y="480"/>
                    </a:lnTo>
                    <a:lnTo>
                      <a:pt x="83" y="484"/>
                    </a:lnTo>
                    <a:lnTo>
                      <a:pt x="67" y="483"/>
                    </a:lnTo>
                    <a:lnTo>
                      <a:pt x="55" y="478"/>
                    </a:lnTo>
                    <a:lnTo>
                      <a:pt x="41" y="471"/>
                    </a:lnTo>
                    <a:lnTo>
                      <a:pt x="29" y="461"/>
                    </a:lnTo>
                    <a:lnTo>
                      <a:pt x="20" y="447"/>
                    </a:lnTo>
                    <a:lnTo>
                      <a:pt x="11" y="430"/>
                    </a:lnTo>
                    <a:lnTo>
                      <a:pt x="6" y="410"/>
                    </a:lnTo>
                    <a:lnTo>
                      <a:pt x="2" y="388"/>
                    </a:lnTo>
                    <a:lnTo>
                      <a:pt x="1" y="364"/>
                    </a:lnTo>
                    <a:lnTo>
                      <a:pt x="0" y="337"/>
                    </a:lnTo>
                    <a:lnTo>
                      <a:pt x="2" y="311"/>
                    </a:lnTo>
                    <a:lnTo>
                      <a:pt x="9" y="282"/>
                    </a:lnTo>
                    <a:lnTo>
                      <a:pt x="14" y="253"/>
                    </a:lnTo>
                    <a:lnTo>
                      <a:pt x="23" y="223"/>
                    </a:lnTo>
                    <a:lnTo>
                      <a:pt x="33" y="195"/>
                    </a:lnTo>
                    <a:lnTo>
                      <a:pt x="45" y="165"/>
                    </a:lnTo>
                    <a:lnTo>
                      <a:pt x="58" y="138"/>
                    </a:lnTo>
                    <a:lnTo>
                      <a:pt x="73" y="113"/>
                    </a:lnTo>
                    <a:lnTo>
                      <a:pt x="89" y="89"/>
                    </a:lnTo>
                    <a:lnTo>
                      <a:pt x="104" y="68"/>
                    </a:lnTo>
                    <a:lnTo>
                      <a:pt x="122" y="48"/>
                    </a:lnTo>
                    <a:lnTo>
                      <a:pt x="140" y="33"/>
                    </a:lnTo>
                    <a:lnTo>
                      <a:pt x="158" y="20"/>
                    </a:lnTo>
                    <a:lnTo>
                      <a:pt x="174" y="9"/>
                    </a:lnTo>
                    <a:lnTo>
                      <a:pt x="192" y="3"/>
                    </a:lnTo>
                    <a:lnTo>
                      <a:pt x="208" y="0"/>
                    </a:lnTo>
                    <a:lnTo>
                      <a:pt x="224" y="2"/>
                    </a:lnTo>
                    <a:lnTo>
                      <a:pt x="233" y="6"/>
                    </a:lnTo>
                    <a:lnTo>
                      <a:pt x="234" y="3"/>
                    </a:lnTo>
                  </a:path>
                </a:pathLst>
              </a:custGeom>
              <a:solidFill>
                <a:srgbClr val="5080A0"/>
              </a:solidFill>
              <a:ln w="12700" cap="rnd" cmpd="sng">
                <a:solidFill>
                  <a:srgbClr val="5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27" name="Freeform 279"/>
              <p:cNvSpPr>
                <a:spLocks/>
              </p:cNvSpPr>
              <p:nvPr/>
            </p:nvSpPr>
            <p:spPr bwMode="auto">
              <a:xfrm>
                <a:off x="1806" y="1444"/>
                <a:ext cx="273" cy="520"/>
              </a:xfrm>
              <a:custGeom>
                <a:avLst/>
                <a:gdLst/>
                <a:ahLst/>
                <a:cxnLst>
                  <a:cxn ang="0">
                    <a:pos x="0" y="476"/>
                  </a:cxn>
                  <a:cxn ang="0">
                    <a:pos x="113" y="519"/>
                  </a:cxn>
                  <a:cxn ang="0">
                    <a:pos x="295" y="44"/>
                  </a:cxn>
                  <a:cxn ang="0">
                    <a:pos x="181" y="0"/>
                  </a:cxn>
                  <a:cxn ang="0">
                    <a:pos x="0" y="476"/>
                  </a:cxn>
                </a:cxnLst>
                <a:rect l="0" t="0" r="r" b="b"/>
                <a:pathLst>
                  <a:path w="296" h="520">
                    <a:moveTo>
                      <a:pt x="0" y="476"/>
                    </a:moveTo>
                    <a:lnTo>
                      <a:pt x="113" y="519"/>
                    </a:lnTo>
                    <a:lnTo>
                      <a:pt x="295" y="44"/>
                    </a:lnTo>
                    <a:lnTo>
                      <a:pt x="181" y="0"/>
                    </a:lnTo>
                    <a:lnTo>
                      <a:pt x="0" y="476"/>
                    </a:lnTo>
                  </a:path>
                </a:pathLst>
              </a:custGeom>
              <a:solidFill>
                <a:srgbClr val="5080A0"/>
              </a:solidFill>
              <a:ln w="12700" cap="rnd" cmpd="sng">
                <a:solidFill>
                  <a:srgbClr val="5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28" name="Freeform 280"/>
              <p:cNvSpPr>
                <a:spLocks/>
              </p:cNvSpPr>
              <p:nvPr/>
            </p:nvSpPr>
            <p:spPr bwMode="auto">
              <a:xfrm>
                <a:off x="1750" y="1450"/>
                <a:ext cx="264" cy="469"/>
              </a:xfrm>
              <a:custGeom>
                <a:avLst/>
                <a:gdLst/>
                <a:ahLst/>
                <a:cxnLst>
                  <a:cxn ang="0">
                    <a:pos x="230" y="3"/>
                  </a:cxn>
                  <a:cxn ang="0">
                    <a:pos x="242" y="11"/>
                  </a:cxn>
                  <a:cxn ang="0">
                    <a:pos x="254" y="21"/>
                  </a:cxn>
                  <a:cxn ang="0">
                    <a:pos x="263" y="35"/>
                  </a:cxn>
                  <a:cxn ang="0">
                    <a:pos x="272" y="50"/>
                  </a:cxn>
                  <a:cxn ang="0">
                    <a:pos x="278" y="69"/>
                  </a:cxn>
                  <a:cxn ang="0">
                    <a:pos x="283" y="90"/>
                  </a:cxn>
                  <a:cxn ang="0">
                    <a:pos x="285" y="114"/>
                  </a:cxn>
                  <a:cxn ang="0">
                    <a:pos x="285" y="139"/>
                  </a:cxn>
                  <a:cxn ang="0">
                    <a:pos x="283" y="166"/>
                  </a:cxn>
                  <a:cxn ang="0">
                    <a:pos x="278" y="194"/>
                  </a:cxn>
                  <a:cxn ang="0">
                    <a:pos x="273" y="223"/>
                  </a:cxn>
                  <a:cxn ang="0">
                    <a:pos x="265" y="251"/>
                  </a:cxn>
                  <a:cxn ang="0">
                    <a:pos x="255" y="278"/>
                  </a:cxn>
                  <a:cxn ang="0">
                    <a:pos x="244" y="307"/>
                  </a:cxn>
                  <a:cxn ang="0">
                    <a:pos x="230" y="333"/>
                  </a:cxn>
                  <a:cxn ang="0">
                    <a:pos x="215" y="357"/>
                  </a:cxn>
                  <a:cxn ang="0">
                    <a:pos x="201" y="380"/>
                  </a:cxn>
                  <a:cxn ang="0">
                    <a:pos x="185" y="401"/>
                  </a:cxn>
                  <a:cxn ang="0">
                    <a:pos x="167" y="420"/>
                  </a:cxn>
                  <a:cxn ang="0">
                    <a:pos x="150" y="435"/>
                  </a:cxn>
                  <a:cxn ang="0">
                    <a:pos x="134" y="448"/>
                  </a:cxn>
                  <a:cxn ang="0">
                    <a:pos x="118" y="458"/>
                  </a:cxn>
                  <a:cxn ang="0">
                    <a:pos x="100" y="463"/>
                  </a:cxn>
                  <a:cxn ang="0">
                    <a:pos x="84" y="468"/>
                  </a:cxn>
                  <a:cxn ang="0">
                    <a:pos x="68" y="467"/>
                  </a:cxn>
                  <a:cxn ang="0">
                    <a:pos x="55" y="462"/>
                  </a:cxn>
                  <a:cxn ang="0">
                    <a:pos x="40" y="455"/>
                  </a:cxn>
                  <a:cxn ang="0">
                    <a:pos x="30" y="446"/>
                  </a:cxn>
                  <a:cxn ang="0">
                    <a:pos x="21" y="431"/>
                  </a:cxn>
                  <a:cxn ang="0">
                    <a:pos x="13" y="415"/>
                  </a:cxn>
                  <a:cxn ang="0">
                    <a:pos x="7" y="396"/>
                  </a:cxn>
                  <a:cxn ang="0">
                    <a:pos x="3" y="375"/>
                  </a:cxn>
                  <a:cxn ang="0">
                    <a:pos x="0" y="351"/>
                  </a:cxn>
                  <a:cxn ang="0">
                    <a:pos x="0" y="325"/>
                  </a:cxn>
                  <a:cxn ang="0">
                    <a:pos x="3" y="298"/>
                  </a:cxn>
                  <a:cxn ang="0">
                    <a:pos x="7" y="271"/>
                  </a:cxn>
                  <a:cxn ang="0">
                    <a:pos x="13" y="244"/>
                  </a:cxn>
                  <a:cxn ang="0">
                    <a:pos x="21" y="215"/>
                  </a:cxn>
                  <a:cxn ang="0">
                    <a:pos x="32" y="187"/>
                  </a:cxn>
                  <a:cxn ang="0">
                    <a:pos x="43" y="159"/>
                  </a:cxn>
                  <a:cxn ang="0">
                    <a:pos x="55" y="133"/>
                  </a:cxn>
                  <a:cxn ang="0">
                    <a:pos x="69" y="108"/>
                  </a:cxn>
                  <a:cxn ang="0">
                    <a:pos x="86" y="84"/>
                  </a:cxn>
                  <a:cxn ang="0">
                    <a:pos x="100" y="65"/>
                  </a:cxn>
                  <a:cxn ang="0">
                    <a:pos x="118" y="46"/>
                  </a:cxn>
                  <a:cxn ang="0">
                    <a:pos x="135" y="31"/>
                  </a:cxn>
                  <a:cxn ang="0">
                    <a:pos x="152" y="18"/>
                  </a:cxn>
                  <a:cxn ang="0">
                    <a:pos x="169" y="9"/>
                  </a:cxn>
                  <a:cxn ang="0">
                    <a:pos x="186" y="2"/>
                  </a:cxn>
                  <a:cxn ang="0">
                    <a:pos x="202" y="0"/>
                  </a:cxn>
                  <a:cxn ang="0">
                    <a:pos x="218" y="2"/>
                  </a:cxn>
                  <a:cxn ang="0">
                    <a:pos x="230" y="5"/>
                  </a:cxn>
                  <a:cxn ang="0">
                    <a:pos x="230" y="3"/>
                  </a:cxn>
                </a:cxnLst>
                <a:rect l="0" t="0" r="r" b="b"/>
                <a:pathLst>
                  <a:path w="286" h="469">
                    <a:moveTo>
                      <a:pt x="230" y="3"/>
                    </a:moveTo>
                    <a:lnTo>
                      <a:pt x="242" y="11"/>
                    </a:lnTo>
                    <a:lnTo>
                      <a:pt x="254" y="21"/>
                    </a:lnTo>
                    <a:lnTo>
                      <a:pt x="263" y="35"/>
                    </a:lnTo>
                    <a:lnTo>
                      <a:pt x="272" y="50"/>
                    </a:lnTo>
                    <a:lnTo>
                      <a:pt x="278" y="69"/>
                    </a:lnTo>
                    <a:lnTo>
                      <a:pt x="283" y="90"/>
                    </a:lnTo>
                    <a:lnTo>
                      <a:pt x="285" y="114"/>
                    </a:lnTo>
                    <a:lnTo>
                      <a:pt x="285" y="139"/>
                    </a:lnTo>
                    <a:lnTo>
                      <a:pt x="283" y="166"/>
                    </a:lnTo>
                    <a:lnTo>
                      <a:pt x="278" y="194"/>
                    </a:lnTo>
                    <a:lnTo>
                      <a:pt x="273" y="223"/>
                    </a:lnTo>
                    <a:lnTo>
                      <a:pt x="265" y="251"/>
                    </a:lnTo>
                    <a:lnTo>
                      <a:pt x="255" y="278"/>
                    </a:lnTo>
                    <a:lnTo>
                      <a:pt x="244" y="307"/>
                    </a:lnTo>
                    <a:lnTo>
                      <a:pt x="230" y="333"/>
                    </a:lnTo>
                    <a:lnTo>
                      <a:pt x="215" y="357"/>
                    </a:lnTo>
                    <a:lnTo>
                      <a:pt x="201" y="380"/>
                    </a:lnTo>
                    <a:lnTo>
                      <a:pt x="185" y="401"/>
                    </a:lnTo>
                    <a:lnTo>
                      <a:pt x="167" y="420"/>
                    </a:lnTo>
                    <a:lnTo>
                      <a:pt x="150" y="435"/>
                    </a:lnTo>
                    <a:lnTo>
                      <a:pt x="134" y="448"/>
                    </a:lnTo>
                    <a:lnTo>
                      <a:pt x="118" y="458"/>
                    </a:lnTo>
                    <a:lnTo>
                      <a:pt x="100" y="463"/>
                    </a:lnTo>
                    <a:lnTo>
                      <a:pt x="84" y="468"/>
                    </a:lnTo>
                    <a:lnTo>
                      <a:pt x="68" y="467"/>
                    </a:lnTo>
                    <a:lnTo>
                      <a:pt x="55" y="462"/>
                    </a:lnTo>
                    <a:lnTo>
                      <a:pt x="40" y="455"/>
                    </a:lnTo>
                    <a:lnTo>
                      <a:pt x="30" y="446"/>
                    </a:lnTo>
                    <a:lnTo>
                      <a:pt x="21" y="431"/>
                    </a:lnTo>
                    <a:lnTo>
                      <a:pt x="13" y="415"/>
                    </a:lnTo>
                    <a:lnTo>
                      <a:pt x="7" y="396"/>
                    </a:lnTo>
                    <a:lnTo>
                      <a:pt x="3" y="375"/>
                    </a:lnTo>
                    <a:lnTo>
                      <a:pt x="0" y="351"/>
                    </a:lnTo>
                    <a:lnTo>
                      <a:pt x="0" y="325"/>
                    </a:lnTo>
                    <a:lnTo>
                      <a:pt x="3" y="298"/>
                    </a:lnTo>
                    <a:lnTo>
                      <a:pt x="7" y="271"/>
                    </a:lnTo>
                    <a:lnTo>
                      <a:pt x="13" y="244"/>
                    </a:lnTo>
                    <a:lnTo>
                      <a:pt x="21" y="215"/>
                    </a:lnTo>
                    <a:lnTo>
                      <a:pt x="32" y="187"/>
                    </a:lnTo>
                    <a:lnTo>
                      <a:pt x="43" y="159"/>
                    </a:lnTo>
                    <a:lnTo>
                      <a:pt x="55" y="133"/>
                    </a:lnTo>
                    <a:lnTo>
                      <a:pt x="69" y="108"/>
                    </a:lnTo>
                    <a:lnTo>
                      <a:pt x="86" y="84"/>
                    </a:lnTo>
                    <a:lnTo>
                      <a:pt x="100" y="65"/>
                    </a:lnTo>
                    <a:lnTo>
                      <a:pt x="118" y="46"/>
                    </a:lnTo>
                    <a:lnTo>
                      <a:pt x="135" y="31"/>
                    </a:lnTo>
                    <a:lnTo>
                      <a:pt x="152" y="18"/>
                    </a:lnTo>
                    <a:lnTo>
                      <a:pt x="169" y="9"/>
                    </a:lnTo>
                    <a:lnTo>
                      <a:pt x="186" y="2"/>
                    </a:lnTo>
                    <a:lnTo>
                      <a:pt x="202" y="0"/>
                    </a:lnTo>
                    <a:lnTo>
                      <a:pt x="218" y="2"/>
                    </a:lnTo>
                    <a:lnTo>
                      <a:pt x="230" y="5"/>
                    </a:lnTo>
                    <a:lnTo>
                      <a:pt x="230" y="3"/>
                    </a:lnTo>
                  </a:path>
                </a:pathLst>
              </a:custGeom>
              <a:solidFill>
                <a:srgbClr val="5080A0"/>
              </a:solidFill>
              <a:ln w="12700" cap="rnd" cmpd="sng">
                <a:solidFill>
                  <a:srgbClr val="5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29" name="Freeform 281"/>
              <p:cNvSpPr>
                <a:spLocks/>
              </p:cNvSpPr>
              <p:nvPr/>
            </p:nvSpPr>
            <p:spPr bwMode="auto">
              <a:xfrm>
                <a:off x="1807" y="1456"/>
                <a:ext cx="268" cy="504"/>
              </a:xfrm>
              <a:custGeom>
                <a:avLst/>
                <a:gdLst/>
                <a:ahLst/>
                <a:cxnLst>
                  <a:cxn ang="0">
                    <a:pos x="0" y="459"/>
                  </a:cxn>
                  <a:cxn ang="0">
                    <a:pos x="113" y="503"/>
                  </a:cxn>
                  <a:cxn ang="0">
                    <a:pos x="290" y="44"/>
                  </a:cxn>
                  <a:cxn ang="0">
                    <a:pos x="176" y="0"/>
                  </a:cxn>
                  <a:cxn ang="0">
                    <a:pos x="0" y="459"/>
                  </a:cxn>
                </a:cxnLst>
                <a:rect l="0" t="0" r="r" b="b"/>
                <a:pathLst>
                  <a:path w="291" h="504">
                    <a:moveTo>
                      <a:pt x="0" y="459"/>
                    </a:moveTo>
                    <a:lnTo>
                      <a:pt x="113" y="503"/>
                    </a:lnTo>
                    <a:lnTo>
                      <a:pt x="290" y="44"/>
                    </a:lnTo>
                    <a:lnTo>
                      <a:pt x="176" y="0"/>
                    </a:lnTo>
                    <a:lnTo>
                      <a:pt x="0" y="459"/>
                    </a:lnTo>
                  </a:path>
                </a:pathLst>
              </a:custGeom>
              <a:solidFill>
                <a:srgbClr val="5080A0"/>
              </a:solidFill>
              <a:ln w="12700" cap="rnd" cmpd="sng">
                <a:solidFill>
                  <a:srgbClr val="5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30" name="Freeform 282"/>
              <p:cNvSpPr>
                <a:spLocks/>
              </p:cNvSpPr>
              <p:nvPr/>
            </p:nvSpPr>
            <p:spPr bwMode="auto">
              <a:xfrm>
                <a:off x="1750" y="1461"/>
                <a:ext cx="262" cy="453"/>
              </a:xfrm>
              <a:custGeom>
                <a:avLst/>
                <a:gdLst/>
                <a:ahLst/>
                <a:cxnLst>
                  <a:cxn ang="0">
                    <a:pos x="225" y="4"/>
                  </a:cxn>
                  <a:cxn ang="0">
                    <a:pos x="237" y="12"/>
                  </a:cxn>
                  <a:cxn ang="0">
                    <a:pos x="249" y="23"/>
                  </a:cxn>
                  <a:cxn ang="0">
                    <a:pos x="260" y="35"/>
                  </a:cxn>
                  <a:cxn ang="0">
                    <a:pos x="269" y="50"/>
                  </a:cxn>
                  <a:cxn ang="0">
                    <a:pos x="275" y="68"/>
                  </a:cxn>
                  <a:cxn ang="0">
                    <a:pos x="279" y="90"/>
                  </a:cxn>
                  <a:cxn ang="0">
                    <a:pos x="282" y="112"/>
                  </a:cxn>
                  <a:cxn ang="0">
                    <a:pos x="282" y="137"/>
                  </a:cxn>
                  <a:cxn ang="0">
                    <a:pos x="280" y="163"/>
                  </a:cxn>
                  <a:cxn ang="0">
                    <a:pos x="277" y="190"/>
                  </a:cxn>
                  <a:cxn ang="0">
                    <a:pos x="270" y="218"/>
                  </a:cxn>
                  <a:cxn ang="0">
                    <a:pos x="263" y="244"/>
                  </a:cxn>
                  <a:cxn ang="0">
                    <a:pos x="253" y="271"/>
                  </a:cxn>
                  <a:cxn ang="0">
                    <a:pos x="242" y="299"/>
                  </a:cxn>
                  <a:cxn ang="0">
                    <a:pos x="229" y="324"/>
                  </a:cxn>
                  <a:cxn ang="0">
                    <a:pos x="216" y="347"/>
                  </a:cxn>
                  <a:cxn ang="0">
                    <a:pos x="200" y="369"/>
                  </a:cxn>
                  <a:cxn ang="0">
                    <a:pos x="186" y="389"/>
                  </a:cxn>
                  <a:cxn ang="0">
                    <a:pos x="169" y="407"/>
                  </a:cxn>
                  <a:cxn ang="0">
                    <a:pos x="151" y="421"/>
                  </a:cxn>
                  <a:cxn ang="0">
                    <a:pos x="135" y="435"/>
                  </a:cxn>
                  <a:cxn ang="0">
                    <a:pos x="118" y="444"/>
                  </a:cxn>
                  <a:cxn ang="0">
                    <a:pos x="102" y="450"/>
                  </a:cxn>
                  <a:cxn ang="0">
                    <a:pos x="85" y="452"/>
                  </a:cxn>
                  <a:cxn ang="0">
                    <a:pos x="70" y="452"/>
                  </a:cxn>
                  <a:cxn ang="0">
                    <a:pos x="57" y="447"/>
                  </a:cxn>
                  <a:cxn ang="0">
                    <a:pos x="43" y="440"/>
                  </a:cxn>
                  <a:cxn ang="0">
                    <a:pos x="31" y="429"/>
                  </a:cxn>
                  <a:cxn ang="0">
                    <a:pos x="22" y="416"/>
                  </a:cxn>
                  <a:cxn ang="0">
                    <a:pos x="14" y="401"/>
                  </a:cxn>
                  <a:cxn ang="0">
                    <a:pos x="8" y="381"/>
                  </a:cxn>
                  <a:cxn ang="0">
                    <a:pos x="3" y="361"/>
                  </a:cxn>
                  <a:cxn ang="0">
                    <a:pos x="2" y="339"/>
                  </a:cxn>
                  <a:cxn ang="0">
                    <a:pos x="0" y="313"/>
                  </a:cxn>
                  <a:cxn ang="0">
                    <a:pos x="3" y="287"/>
                  </a:cxn>
                  <a:cxn ang="0">
                    <a:pos x="6" y="261"/>
                  </a:cxn>
                  <a:cxn ang="0">
                    <a:pos x="12" y="234"/>
                  </a:cxn>
                  <a:cxn ang="0">
                    <a:pos x="20" y="206"/>
                  </a:cxn>
                  <a:cxn ang="0">
                    <a:pos x="30" y="179"/>
                  </a:cxn>
                  <a:cxn ang="0">
                    <a:pos x="40" y="153"/>
                  </a:cxn>
                  <a:cxn ang="0">
                    <a:pos x="53" y="128"/>
                  </a:cxn>
                  <a:cxn ang="0">
                    <a:pos x="67" y="103"/>
                  </a:cxn>
                  <a:cxn ang="0">
                    <a:pos x="82" y="81"/>
                  </a:cxn>
                  <a:cxn ang="0">
                    <a:pos x="97" y="63"/>
                  </a:cxn>
                  <a:cxn ang="0">
                    <a:pos x="114" y="44"/>
                  </a:cxn>
                  <a:cxn ang="0">
                    <a:pos x="131" y="31"/>
                  </a:cxn>
                  <a:cxn ang="0">
                    <a:pos x="149" y="18"/>
                  </a:cxn>
                  <a:cxn ang="0">
                    <a:pos x="165" y="8"/>
                  </a:cxn>
                  <a:cxn ang="0">
                    <a:pos x="181" y="2"/>
                  </a:cxn>
                  <a:cxn ang="0">
                    <a:pos x="198" y="0"/>
                  </a:cxn>
                  <a:cxn ang="0">
                    <a:pos x="213" y="2"/>
                  </a:cxn>
                  <a:cxn ang="0">
                    <a:pos x="225" y="6"/>
                  </a:cxn>
                  <a:cxn ang="0">
                    <a:pos x="225" y="4"/>
                  </a:cxn>
                </a:cxnLst>
                <a:rect l="0" t="0" r="r" b="b"/>
                <a:pathLst>
                  <a:path w="283" h="453">
                    <a:moveTo>
                      <a:pt x="225" y="4"/>
                    </a:moveTo>
                    <a:lnTo>
                      <a:pt x="237" y="12"/>
                    </a:lnTo>
                    <a:lnTo>
                      <a:pt x="249" y="23"/>
                    </a:lnTo>
                    <a:lnTo>
                      <a:pt x="260" y="35"/>
                    </a:lnTo>
                    <a:lnTo>
                      <a:pt x="269" y="50"/>
                    </a:lnTo>
                    <a:lnTo>
                      <a:pt x="275" y="68"/>
                    </a:lnTo>
                    <a:lnTo>
                      <a:pt x="279" y="90"/>
                    </a:lnTo>
                    <a:lnTo>
                      <a:pt x="282" y="112"/>
                    </a:lnTo>
                    <a:lnTo>
                      <a:pt x="282" y="137"/>
                    </a:lnTo>
                    <a:lnTo>
                      <a:pt x="280" y="163"/>
                    </a:lnTo>
                    <a:lnTo>
                      <a:pt x="277" y="190"/>
                    </a:lnTo>
                    <a:lnTo>
                      <a:pt x="270" y="218"/>
                    </a:lnTo>
                    <a:lnTo>
                      <a:pt x="263" y="244"/>
                    </a:lnTo>
                    <a:lnTo>
                      <a:pt x="253" y="271"/>
                    </a:lnTo>
                    <a:lnTo>
                      <a:pt x="242" y="299"/>
                    </a:lnTo>
                    <a:lnTo>
                      <a:pt x="229" y="324"/>
                    </a:lnTo>
                    <a:lnTo>
                      <a:pt x="216" y="347"/>
                    </a:lnTo>
                    <a:lnTo>
                      <a:pt x="200" y="369"/>
                    </a:lnTo>
                    <a:lnTo>
                      <a:pt x="186" y="389"/>
                    </a:lnTo>
                    <a:lnTo>
                      <a:pt x="169" y="407"/>
                    </a:lnTo>
                    <a:lnTo>
                      <a:pt x="151" y="421"/>
                    </a:lnTo>
                    <a:lnTo>
                      <a:pt x="135" y="435"/>
                    </a:lnTo>
                    <a:lnTo>
                      <a:pt x="118" y="444"/>
                    </a:lnTo>
                    <a:lnTo>
                      <a:pt x="102" y="450"/>
                    </a:lnTo>
                    <a:lnTo>
                      <a:pt x="85" y="452"/>
                    </a:lnTo>
                    <a:lnTo>
                      <a:pt x="70" y="452"/>
                    </a:lnTo>
                    <a:lnTo>
                      <a:pt x="57" y="447"/>
                    </a:lnTo>
                    <a:lnTo>
                      <a:pt x="43" y="440"/>
                    </a:lnTo>
                    <a:lnTo>
                      <a:pt x="31" y="429"/>
                    </a:lnTo>
                    <a:lnTo>
                      <a:pt x="22" y="416"/>
                    </a:lnTo>
                    <a:lnTo>
                      <a:pt x="14" y="401"/>
                    </a:lnTo>
                    <a:lnTo>
                      <a:pt x="8" y="381"/>
                    </a:lnTo>
                    <a:lnTo>
                      <a:pt x="3" y="361"/>
                    </a:lnTo>
                    <a:lnTo>
                      <a:pt x="2" y="339"/>
                    </a:lnTo>
                    <a:lnTo>
                      <a:pt x="0" y="313"/>
                    </a:lnTo>
                    <a:lnTo>
                      <a:pt x="3" y="287"/>
                    </a:lnTo>
                    <a:lnTo>
                      <a:pt x="6" y="261"/>
                    </a:lnTo>
                    <a:lnTo>
                      <a:pt x="12" y="234"/>
                    </a:lnTo>
                    <a:lnTo>
                      <a:pt x="20" y="206"/>
                    </a:lnTo>
                    <a:lnTo>
                      <a:pt x="30" y="179"/>
                    </a:lnTo>
                    <a:lnTo>
                      <a:pt x="40" y="153"/>
                    </a:lnTo>
                    <a:lnTo>
                      <a:pt x="53" y="128"/>
                    </a:lnTo>
                    <a:lnTo>
                      <a:pt x="67" y="103"/>
                    </a:lnTo>
                    <a:lnTo>
                      <a:pt x="82" y="81"/>
                    </a:lnTo>
                    <a:lnTo>
                      <a:pt x="97" y="63"/>
                    </a:lnTo>
                    <a:lnTo>
                      <a:pt x="114" y="44"/>
                    </a:lnTo>
                    <a:lnTo>
                      <a:pt x="131" y="31"/>
                    </a:lnTo>
                    <a:lnTo>
                      <a:pt x="149" y="18"/>
                    </a:lnTo>
                    <a:lnTo>
                      <a:pt x="165" y="8"/>
                    </a:lnTo>
                    <a:lnTo>
                      <a:pt x="181" y="2"/>
                    </a:lnTo>
                    <a:lnTo>
                      <a:pt x="198" y="0"/>
                    </a:lnTo>
                    <a:lnTo>
                      <a:pt x="213" y="2"/>
                    </a:lnTo>
                    <a:lnTo>
                      <a:pt x="225" y="6"/>
                    </a:lnTo>
                    <a:lnTo>
                      <a:pt x="225" y="4"/>
                    </a:lnTo>
                  </a:path>
                </a:pathLst>
              </a:custGeom>
              <a:solidFill>
                <a:srgbClr val="6080A0"/>
              </a:solidFill>
              <a:ln w="12700" cap="rnd" cmpd="sng">
                <a:solidFill>
                  <a:srgbClr val="6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31" name="Freeform 283"/>
              <p:cNvSpPr>
                <a:spLocks/>
              </p:cNvSpPr>
              <p:nvPr/>
            </p:nvSpPr>
            <p:spPr bwMode="auto">
              <a:xfrm>
                <a:off x="1810" y="1468"/>
                <a:ext cx="262" cy="486"/>
              </a:xfrm>
              <a:custGeom>
                <a:avLst/>
                <a:gdLst/>
                <a:ahLst/>
                <a:cxnLst>
                  <a:cxn ang="0">
                    <a:pos x="0" y="443"/>
                  </a:cxn>
                  <a:cxn ang="0">
                    <a:pos x="113" y="485"/>
                  </a:cxn>
                  <a:cxn ang="0">
                    <a:pos x="283" y="43"/>
                  </a:cxn>
                  <a:cxn ang="0">
                    <a:pos x="168" y="0"/>
                  </a:cxn>
                  <a:cxn ang="0">
                    <a:pos x="0" y="443"/>
                  </a:cxn>
                </a:cxnLst>
                <a:rect l="0" t="0" r="r" b="b"/>
                <a:pathLst>
                  <a:path w="284" h="486">
                    <a:moveTo>
                      <a:pt x="0" y="443"/>
                    </a:moveTo>
                    <a:lnTo>
                      <a:pt x="113" y="485"/>
                    </a:lnTo>
                    <a:lnTo>
                      <a:pt x="283" y="43"/>
                    </a:lnTo>
                    <a:lnTo>
                      <a:pt x="168" y="0"/>
                    </a:lnTo>
                    <a:lnTo>
                      <a:pt x="0" y="443"/>
                    </a:lnTo>
                  </a:path>
                </a:pathLst>
              </a:custGeom>
              <a:solidFill>
                <a:srgbClr val="6080A0"/>
              </a:solidFill>
              <a:ln w="12700" cap="rnd" cmpd="sng">
                <a:solidFill>
                  <a:srgbClr val="6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32" name="Freeform 284"/>
              <p:cNvSpPr>
                <a:spLocks/>
              </p:cNvSpPr>
              <p:nvPr/>
            </p:nvSpPr>
            <p:spPr bwMode="auto">
              <a:xfrm>
                <a:off x="1752" y="1473"/>
                <a:ext cx="257" cy="437"/>
              </a:xfrm>
              <a:custGeom>
                <a:avLst/>
                <a:gdLst/>
                <a:ahLst/>
                <a:cxnLst>
                  <a:cxn ang="0">
                    <a:pos x="219" y="3"/>
                  </a:cxn>
                  <a:cxn ang="0">
                    <a:pos x="232" y="12"/>
                  </a:cxn>
                  <a:cxn ang="0">
                    <a:pos x="243" y="21"/>
                  </a:cxn>
                  <a:cxn ang="0">
                    <a:pos x="254" y="34"/>
                  </a:cxn>
                  <a:cxn ang="0">
                    <a:pos x="263" y="50"/>
                  </a:cxn>
                  <a:cxn ang="0">
                    <a:pos x="268" y="67"/>
                  </a:cxn>
                  <a:cxn ang="0">
                    <a:pos x="274" y="87"/>
                  </a:cxn>
                  <a:cxn ang="0">
                    <a:pos x="277" y="110"/>
                  </a:cxn>
                  <a:cxn ang="0">
                    <a:pos x="277" y="132"/>
                  </a:cxn>
                  <a:cxn ang="0">
                    <a:pos x="277" y="158"/>
                  </a:cxn>
                  <a:cxn ang="0">
                    <a:pos x="273" y="184"/>
                  </a:cxn>
                  <a:cxn ang="0">
                    <a:pos x="268" y="211"/>
                  </a:cxn>
                  <a:cxn ang="0">
                    <a:pos x="260" y="237"/>
                  </a:cxn>
                  <a:cxn ang="0">
                    <a:pos x="251" y="263"/>
                  </a:cxn>
                  <a:cxn ang="0">
                    <a:pos x="239" y="289"/>
                  </a:cxn>
                  <a:cxn ang="0">
                    <a:pos x="227" y="312"/>
                  </a:cxn>
                  <a:cxn ang="0">
                    <a:pos x="214" y="336"/>
                  </a:cxn>
                  <a:cxn ang="0">
                    <a:pos x="199" y="357"/>
                  </a:cxn>
                  <a:cxn ang="0">
                    <a:pos x="184" y="376"/>
                  </a:cxn>
                  <a:cxn ang="0">
                    <a:pos x="169" y="394"/>
                  </a:cxn>
                  <a:cxn ang="0">
                    <a:pos x="151" y="408"/>
                  </a:cxn>
                  <a:cxn ang="0">
                    <a:pos x="135" y="420"/>
                  </a:cxn>
                  <a:cxn ang="0">
                    <a:pos x="118" y="428"/>
                  </a:cxn>
                  <a:cxn ang="0">
                    <a:pos x="102" y="433"/>
                  </a:cxn>
                  <a:cxn ang="0">
                    <a:pos x="85" y="436"/>
                  </a:cxn>
                  <a:cxn ang="0">
                    <a:pos x="71" y="436"/>
                  </a:cxn>
                  <a:cxn ang="0">
                    <a:pos x="58" y="431"/>
                  </a:cxn>
                  <a:cxn ang="0">
                    <a:pos x="44" y="424"/>
                  </a:cxn>
                  <a:cxn ang="0">
                    <a:pos x="33" y="415"/>
                  </a:cxn>
                  <a:cxn ang="0">
                    <a:pos x="23" y="402"/>
                  </a:cxn>
                  <a:cxn ang="0">
                    <a:pos x="14" y="385"/>
                  </a:cxn>
                  <a:cxn ang="0">
                    <a:pos x="9" y="367"/>
                  </a:cxn>
                  <a:cxn ang="0">
                    <a:pos x="4" y="347"/>
                  </a:cxn>
                  <a:cxn ang="0">
                    <a:pos x="1" y="325"/>
                  </a:cxn>
                  <a:cxn ang="0">
                    <a:pos x="0" y="301"/>
                  </a:cxn>
                  <a:cxn ang="0">
                    <a:pos x="4" y="276"/>
                  </a:cxn>
                  <a:cxn ang="0">
                    <a:pos x="6" y="251"/>
                  </a:cxn>
                  <a:cxn ang="0">
                    <a:pos x="12" y="225"/>
                  </a:cxn>
                  <a:cxn ang="0">
                    <a:pos x="18" y="196"/>
                  </a:cxn>
                  <a:cxn ang="0">
                    <a:pos x="28" y="172"/>
                  </a:cxn>
                  <a:cxn ang="0">
                    <a:pos x="38" y="146"/>
                  </a:cxn>
                  <a:cxn ang="0">
                    <a:pos x="50" y="122"/>
                  </a:cxn>
                  <a:cxn ang="0">
                    <a:pos x="64" y="99"/>
                  </a:cxn>
                  <a:cxn ang="0">
                    <a:pos x="79" y="77"/>
                  </a:cxn>
                  <a:cxn ang="0">
                    <a:pos x="94" y="58"/>
                  </a:cxn>
                  <a:cxn ang="0">
                    <a:pos x="109" y="42"/>
                  </a:cxn>
                  <a:cxn ang="0">
                    <a:pos x="126" y="27"/>
                  </a:cxn>
                  <a:cxn ang="0">
                    <a:pos x="144" y="17"/>
                  </a:cxn>
                  <a:cxn ang="0">
                    <a:pos x="159" y="8"/>
                  </a:cxn>
                  <a:cxn ang="0">
                    <a:pos x="176" y="3"/>
                  </a:cxn>
                  <a:cxn ang="0">
                    <a:pos x="192" y="0"/>
                  </a:cxn>
                  <a:cxn ang="0">
                    <a:pos x="207" y="1"/>
                  </a:cxn>
                  <a:cxn ang="0">
                    <a:pos x="219" y="5"/>
                  </a:cxn>
                  <a:cxn ang="0">
                    <a:pos x="219" y="3"/>
                  </a:cxn>
                </a:cxnLst>
                <a:rect l="0" t="0" r="r" b="b"/>
                <a:pathLst>
                  <a:path w="278" h="437">
                    <a:moveTo>
                      <a:pt x="219" y="3"/>
                    </a:moveTo>
                    <a:lnTo>
                      <a:pt x="232" y="12"/>
                    </a:lnTo>
                    <a:lnTo>
                      <a:pt x="243" y="21"/>
                    </a:lnTo>
                    <a:lnTo>
                      <a:pt x="254" y="34"/>
                    </a:lnTo>
                    <a:lnTo>
                      <a:pt x="263" y="50"/>
                    </a:lnTo>
                    <a:lnTo>
                      <a:pt x="268" y="67"/>
                    </a:lnTo>
                    <a:lnTo>
                      <a:pt x="274" y="87"/>
                    </a:lnTo>
                    <a:lnTo>
                      <a:pt x="277" y="110"/>
                    </a:lnTo>
                    <a:lnTo>
                      <a:pt x="277" y="132"/>
                    </a:lnTo>
                    <a:lnTo>
                      <a:pt x="277" y="158"/>
                    </a:lnTo>
                    <a:lnTo>
                      <a:pt x="273" y="184"/>
                    </a:lnTo>
                    <a:lnTo>
                      <a:pt x="268" y="211"/>
                    </a:lnTo>
                    <a:lnTo>
                      <a:pt x="260" y="237"/>
                    </a:lnTo>
                    <a:lnTo>
                      <a:pt x="251" y="263"/>
                    </a:lnTo>
                    <a:lnTo>
                      <a:pt x="239" y="289"/>
                    </a:lnTo>
                    <a:lnTo>
                      <a:pt x="227" y="312"/>
                    </a:lnTo>
                    <a:lnTo>
                      <a:pt x="214" y="336"/>
                    </a:lnTo>
                    <a:lnTo>
                      <a:pt x="199" y="357"/>
                    </a:lnTo>
                    <a:lnTo>
                      <a:pt x="184" y="376"/>
                    </a:lnTo>
                    <a:lnTo>
                      <a:pt x="169" y="394"/>
                    </a:lnTo>
                    <a:lnTo>
                      <a:pt x="151" y="408"/>
                    </a:lnTo>
                    <a:lnTo>
                      <a:pt x="135" y="420"/>
                    </a:lnTo>
                    <a:lnTo>
                      <a:pt x="118" y="428"/>
                    </a:lnTo>
                    <a:lnTo>
                      <a:pt x="102" y="433"/>
                    </a:lnTo>
                    <a:lnTo>
                      <a:pt x="85" y="436"/>
                    </a:lnTo>
                    <a:lnTo>
                      <a:pt x="71" y="436"/>
                    </a:lnTo>
                    <a:lnTo>
                      <a:pt x="58" y="431"/>
                    </a:lnTo>
                    <a:lnTo>
                      <a:pt x="44" y="424"/>
                    </a:lnTo>
                    <a:lnTo>
                      <a:pt x="33" y="415"/>
                    </a:lnTo>
                    <a:lnTo>
                      <a:pt x="23" y="402"/>
                    </a:lnTo>
                    <a:lnTo>
                      <a:pt x="14" y="385"/>
                    </a:lnTo>
                    <a:lnTo>
                      <a:pt x="9" y="367"/>
                    </a:lnTo>
                    <a:lnTo>
                      <a:pt x="4" y="347"/>
                    </a:lnTo>
                    <a:lnTo>
                      <a:pt x="1" y="325"/>
                    </a:lnTo>
                    <a:lnTo>
                      <a:pt x="0" y="301"/>
                    </a:lnTo>
                    <a:lnTo>
                      <a:pt x="4" y="276"/>
                    </a:lnTo>
                    <a:lnTo>
                      <a:pt x="6" y="251"/>
                    </a:lnTo>
                    <a:lnTo>
                      <a:pt x="12" y="225"/>
                    </a:lnTo>
                    <a:lnTo>
                      <a:pt x="18" y="196"/>
                    </a:lnTo>
                    <a:lnTo>
                      <a:pt x="28" y="172"/>
                    </a:lnTo>
                    <a:lnTo>
                      <a:pt x="38" y="146"/>
                    </a:lnTo>
                    <a:lnTo>
                      <a:pt x="50" y="122"/>
                    </a:lnTo>
                    <a:lnTo>
                      <a:pt x="64" y="99"/>
                    </a:lnTo>
                    <a:lnTo>
                      <a:pt x="79" y="77"/>
                    </a:lnTo>
                    <a:lnTo>
                      <a:pt x="94" y="58"/>
                    </a:lnTo>
                    <a:lnTo>
                      <a:pt x="109" y="42"/>
                    </a:lnTo>
                    <a:lnTo>
                      <a:pt x="126" y="27"/>
                    </a:lnTo>
                    <a:lnTo>
                      <a:pt x="144" y="17"/>
                    </a:lnTo>
                    <a:lnTo>
                      <a:pt x="159" y="8"/>
                    </a:lnTo>
                    <a:lnTo>
                      <a:pt x="176" y="3"/>
                    </a:lnTo>
                    <a:lnTo>
                      <a:pt x="192" y="0"/>
                    </a:lnTo>
                    <a:lnTo>
                      <a:pt x="207" y="1"/>
                    </a:lnTo>
                    <a:lnTo>
                      <a:pt x="219" y="5"/>
                    </a:lnTo>
                    <a:lnTo>
                      <a:pt x="219" y="3"/>
                    </a:lnTo>
                  </a:path>
                </a:pathLst>
              </a:custGeom>
              <a:solidFill>
                <a:srgbClr val="6080A0"/>
              </a:solidFill>
              <a:ln w="12700" cap="rnd" cmpd="sng">
                <a:solidFill>
                  <a:srgbClr val="6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33" name="Freeform 285"/>
              <p:cNvSpPr>
                <a:spLocks/>
              </p:cNvSpPr>
              <p:nvPr/>
            </p:nvSpPr>
            <p:spPr bwMode="auto">
              <a:xfrm>
                <a:off x="1811" y="1479"/>
                <a:ext cx="256" cy="471"/>
              </a:xfrm>
              <a:custGeom>
                <a:avLst/>
                <a:gdLst/>
                <a:ahLst/>
                <a:cxnLst>
                  <a:cxn ang="0">
                    <a:pos x="0" y="427"/>
                  </a:cxn>
                  <a:cxn ang="0">
                    <a:pos x="112" y="470"/>
                  </a:cxn>
                  <a:cxn ang="0">
                    <a:pos x="276" y="44"/>
                  </a:cxn>
                  <a:cxn ang="0">
                    <a:pos x="163" y="0"/>
                  </a:cxn>
                  <a:cxn ang="0">
                    <a:pos x="0" y="427"/>
                  </a:cxn>
                </a:cxnLst>
                <a:rect l="0" t="0" r="r" b="b"/>
                <a:pathLst>
                  <a:path w="277" h="471">
                    <a:moveTo>
                      <a:pt x="0" y="427"/>
                    </a:moveTo>
                    <a:lnTo>
                      <a:pt x="112" y="470"/>
                    </a:lnTo>
                    <a:lnTo>
                      <a:pt x="276" y="44"/>
                    </a:lnTo>
                    <a:lnTo>
                      <a:pt x="163" y="0"/>
                    </a:lnTo>
                    <a:lnTo>
                      <a:pt x="0" y="427"/>
                    </a:lnTo>
                  </a:path>
                </a:pathLst>
              </a:custGeom>
              <a:solidFill>
                <a:srgbClr val="6080A0"/>
              </a:solidFill>
              <a:ln w="12700" cap="rnd" cmpd="sng">
                <a:solidFill>
                  <a:srgbClr val="6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34" name="Freeform 286"/>
              <p:cNvSpPr>
                <a:spLocks/>
              </p:cNvSpPr>
              <p:nvPr/>
            </p:nvSpPr>
            <p:spPr bwMode="auto">
              <a:xfrm>
                <a:off x="1754" y="1484"/>
                <a:ext cx="252" cy="422"/>
              </a:xfrm>
              <a:custGeom>
                <a:avLst/>
                <a:gdLst/>
                <a:ahLst/>
                <a:cxnLst>
                  <a:cxn ang="0">
                    <a:pos x="214" y="4"/>
                  </a:cxn>
                  <a:cxn ang="0">
                    <a:pos x="225" y="12"/>
                  </a:cxn>
                  <a:cxn ang="0">
                    <a:pos x="237" y="21"/>
                  </a:cxn>
                  <a:cxn ang="0">
                    <a:pos x="249" y="35"/>
                  </a:cxn>
                  <a:cxn ang="0">
                    <a:pos x="257" y="49"/>
                  </a:cxn>
                  <a:cxn ang="0">
                    <a:pos x="264" y="66"/>
                  </a:cxn>
                  <a:cxn ang="0">
                    <a:pos x="268" y="86"/>
                  </a:cxn>
                  <a:cxn ang="0">
                    <a:pos x="272" y="108"/>
                  </a:cxn>
                  <a:cxn ang="0">
                    <a:pos x="272" y="130"/>
                  </a:cxn>
                  <a:cxn ang="0">
                    <a:pos x="272" y="154"/>
                  </a:cxn>
                  <a:cxn ang="0">
                    <a:pos x="269" y="179"/>
                  </a:cxn>
                  <a:cxn ang="0">
                    <a:pos x="264" y="206"/>
                  </a:cxn>
                  <a:cxn ang="0">
                    <a:pos x="257" y="230"/>
                  </a:cxn>
                  <a:cxn ang="0">
                    <a:pos x="247" y="255"/>
                  </a:cxn>
                  <a:cxn ang="0">
                    <a:pos x="237" y="280"/>
                  </a:cxn>
                  <a:cxn ang="0">
                    <a:pos x="225" y="304"/>
                  </a:cxn>
                  <a:cxn ang="0">
                    <a:pos x="213" y="325"/>
                  </a:cxn>
                  <a:cxn ang="0">
                    <a:pos x="197" y="346"/>
                  </a:cxn>
                  <a:cxn ang="0">
                    <a:pos x="185" y="365"/>
                  </a:cxn>
                  <a:cxn ang="0">
                    <a:pos x="168" y="381"/>
                  </a:cxn>
                  <a:cxn ang="0">
                    <a:pos x="151" y="394"/>
                  </a:cxn>
                  <a:cxn ang="0">
                    <a:pos x="134" y="405"/>
                  </a:cxn>
                  <a:cxn ang="0">
                    <a:pos x="119" y="413"/>
                  </a:cxn>
                  <a:cxn ang="0">
                    <a:pos x="102" y="419"/>
                  </a:cxn>
                  <a:cxn ang="0">
                    <a:pos x="86" y="421"/>
                  </a:cxn>
                  <a:cxn ang="0">
                    <a:pos x="72" y="421"/>
                  </a:cxn>
                  <a:cxn ang="0">
                    <a:pos x="58" y="415"/>
                  </a:cxn>
                  <a:cxn ang="0">
                    <a:pos x="44" y="409"/>
                  </a:cxn>
                  <a:cxn ang="0">
                    <a:pos x="34" y="399"/>
                  </a:cxn>
                  <a:cxn ang="0">
                    <a:pos x="23" y="387"/>
                  </a:cxn>
                  <a:cxn ang="0">
                    <a:pos x="16" y="372"/>
                  </a:cxn>
                  <a:cxn ang="0">
                    <a:pos x="10" y="354"/>
                  </a:cxn>
                  <a:cxn ang="0">
                    <a:pos x="4" y="334"/>
                  </a:cxn>
                  <a:cxn ang="0">
                    <a:pos x="2" y="312"/>
                  </a:cxn>
                  <a:cxn ang="0">
                    <a:pos x="0" y="289"/>
                  </a:cxn>
                  <a:cxn ang="0">
                    <a:pos x="2" y="265"/>
                  </a:cxn>
                  <a:cxn ang="0">
                    <a:pos x="4" y="240"/>
                  </a:cxn>
                  <a:cxn ang="0">
                    <a:pos x="10" y="214"/>
                  </a:cxn>
                  <a:cxn ang="0">
                    <a:pos x="17" y="189"/>
                  </a:cxn>
                  <a:cxn ang="0">
                    <a:pos x="25" y="165"/>
                  </a:cxn>
                  <a:cxn ang="0">
                    <a:pos x="34" y="140"/>
                  </a:cxn>
                  <a:cxn ang="0">
                    <a:pos x="47" y="117"/>
                  </a:cxn>
                  <a:cxn ang="0">
                    <a:pos x="60" y="95"/>
                  </a:cxn>
                  <a:cxn ang="0">
                    <a:pos x="74" y="73"/>
                  </a:cxn>
                  <a:cxn ang="0">
                    <a:pos x="90" y="56"/>
                  </a:cxn>
                  <a:cxn ang="0">
                    <a:pos x="105" y="40"/>
                  </a:cxn>
                  <a:cxn ang="0">
                    <a:pos x="121" y="27"/>
                  </a:cxn>
                  <a:cxn ang="0">
                    <a:pos x="138" y="15"/>
                  </a:cxn>
                  <a:cxn ang="0">
                    <a:pos x="154" y="8"/>
                  </a:cxn>
                  <a:cxn ang="0">
                    <a:pos x="170" y="1"/>
                  </a:cxn>
                  <a:cxn ang="0">
                    <a:pos x="187" y="0"/>
                  </a:cxn>
                  <a:cxn ang="0">
                    <a:pos x="202" y="1"/>
                  </a:cxn>
                  <a:cxn ang="0">
                    <a:pos x="213" y="6"/>
                  </a:cxn>
                  <a:cxn ang="0">
                    <a:pos x="214" y="4"/>
                  </a:cxn>
                </a:cxnLst>
                <a:rect l="0" t="0" r="r" b="b"/>
                <a:pathLst>
                  <a:path w="273" h="422">
                    <a:moveTo>
                      <a:pt x="214" y="4"/>
                    </a:moveTo>
                    <a:lnTo>
                      <a:pt x="225" y="12"/>
                    </a:lnTo>
                    <a:lnTo>
                      <a:pt x="237" y="21"/>
                    </a:lnTo>
                    <a:lnTo>
                      <a:pt x="249" y="35"/>
                    </a:lnTo>
                    <a:lnTo>
                      <a:pt x="257" y="49"/>
                    </a:lnTo>
                    <a:lnTo>
                      <a:pt x="264" y="66"/>
                    </a:lnTo>
                    <a:lnTo>
                      <a:pt x="268" y="86"/>
                    </a:lnTo>
                    <a:lnTo>
                      <a:pt x="272" y="108"/>
                    </a:lnTo>
                    <a:lnTo>
                      <a:pt x="272" y="130"/>
                    </a:lnTo>
                    <a:lnTo>
                      <a:pt x="272" y="154"/>
                    </a:lnTo>
                    <a:lnTo>
                      <a:pt x="269" y="179"/>
                    </a:lnTo>
                    <a:lnTo>
                      <a:pt x="264" y="206"/>
                    </a:lnTo>
                    <a:lnTo>
                      <a:pt x="257" y="230"/>
                    </a:lnTo>
                    <a:lnTo>
                      <a:pt x="247" y="255"/>
                    </a:lnTo>
                    <a:lnTo>
                      <a:pt x="237" y="280"/>
                    </a:lnTo>
                    <a:lnTo>
                      <a:pt x="225" y="304"/>
                    </a:lnTo>
                    <a:lnTo>
                      <a:pt x="213" y="325"/>
                    </a:lnTo>
                    <a:lnTo>
                      <a:pt x="197" y="346"/>
                    </a:lnTo>
                    <a:lnTo>
                      <a:pt x="185" y="365"/>
                    </a:lnTo>
                    <a:lnTo>
                      <a:pt x="168" y="381"/>
                    </a:lnTo>
                    <a:lnTo>
                      <a:pt x="151" y="394"/>
                    </a:lnTo>
                    <a:lnTo>
                      <a:pt x="134" y="405"/>
                    </a:lnTo>
                    <a:lnTo>
                      <a:pt x="119" y="413"/>
                    </a:lnTo>
                    <a:lnTo>
                      <a:pt x="102" y="419"/>
                    </a:lnTo>
                    <a:lnTo>
                      <a:pt x="86" y="421"/>
                    </a:lnTo>
                    <a:lnTo>
                      <a:pt x="72" y="421"/>
                    </a:lnTo>
                    <a:lnTo>
                      <a:pt x="58" y="415"/>
                    </a:lnTo>
                    <a:lnTo>
                      <a:pt x="44" y="409"/>
                    </a:lnTo>
                    <a:lnTo>
                      <a:pt x="34" y="399"/>
                    </a:lnTo>
                    <a:lnTo>
                      <a:pt x="23" y="387"/>
                    </a:lnTo>
                    <a:lnTo>
                      <a:pt x="16" y="372"/>
                    </a:lnTo>
                    <a:lnTo>
                      <a:pt x="10" y="354"/>
                    </a:lnTo>
                    <a:lnTo>
                      <a:pt x="4" y="334"/>
                    </a:lnTo>
                    <a:lnTo>
                      <a:pt x="2" y="312"/>
                    </a:lnTo>
                    <a:lnTo>
                      <a:pt x="0" y="289"/>
                    </a:lnTo>
                    <a:lnTo>
                      <a:pt x="2" y="265"/>
                    </a:lnTo>
                    <a:lnTo>
                      <a:pt x="4" y="240"/>
                    </a:lnTo>
                    <a:lnTo>
                      <a:pt x="10" y="214"/>
                    </a:lnTo>
                    <a:lnTo>
                      <a:pt x="17" y="189"/>
                    </a:lnTo>
                    <a:lnTo>
                      <a:pt x="25" y="165"/>
                    </a:lnTo>
                    <a:lnTo>
                      <a:pt x="34" y="140"/>
                    </a:lnTo>
                    <a:lnTo>
                      <a:pt x="47" y="117"/>
                    </a:lnTo>
                    <a:lnTo>
                      <a:pt x="60" y="95"/>
                    </a:lnTo>
                    <a:lnTo>
                      <a:pt x="74" y="73"/>
                    </a:lnTo>
                    <a:lnTo>
                      <a:pt x="90" y="56"/>
                    </a:lnTo>
                    <a:lnTo>
                      <a:pt x="105" y="40"/>
                    </a:lnTo>
                    <a:lnTo>
                      <a:pt x="121" y="27"/>
                    </a:lnTo>
                    <a:lnTo>
                      <a:pt x="138" y="15"/>
                    </a:lnTo>
                    <a:lnTo>
                      <a:pt x="154" y="8"/>
                    </a:lnTo>
                    <a:lnTo>
                      <a:pt x="170" y="1"/>
                    </a:lnTo>
                    <a:lnTo>
                      <a:pt x="187" y="0"/>
                    </a:lnTo>
                    <a:lnTo>
                      <a:pt x="202" y="1"/>
                    </a:lnTo>
                    <a:lnTo>
                      <a:pt x="213" y="6"/>
                    </a:lnTo>
                    <a:lnTo>
                      <a:pt x="214" y="4"/>
                    </a:lnTo>
                  </a:path>
                </a:pathLst>
              </a:custGeom>
              <a:solidFill>
                <a:srgbClr val="7080A0"/>
              </a:solidFill>
              <a:ln w="12700" cap="rnd" cmpd="sng">
                <a:solidFill>
                  <a:srgbClr val="7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35" name="Freeform 287"/>
              <p:cNvSpPr>
                <a:spLocks/>
              </p:cNvSpPr>
              <p:nvPr/>
            </p:nvSpPr>
            <p:spPr bwMode="auto">
              <a:xfrm>
                <a:off x="1812" y="1491"/>
                <a:ext cx="251" cy="454"/>
              </a:xfrm>
              <a:custGeom>
                <a:avLst/>
                <a:gdLst/>
                <a:ahLst/>
                <a:cxnLst>
                  <a:cxn ang="0">
                    <a:pos x="0" y="411"/>
                  </a:cxn>
                  <a:cxn ang="0">
                    <a:pos x="113" y="453"/>
                  </a:cxn>
                  <a:cxn ang="0">
                    <a:pos x="271" y="43"/>
                  </a:cxn>
                  <a:cxn ang="0">
                    <a:pos x="157" y="0"/>
                  </a:cxn>
                  <a:cxn ang="0">
                    <a:pos x="0" y="411"/>
                  </a:cxn>
                </a:cxnLst>
                <a:rect l="0" t="0" r="r" b="b"/>
                <a:pathLst>
                  <a:path w="272" h="454">
                    <a:moveTo>
                      <a:pt x="0" y="411"/>
                    </a:moveTo>
                    <a:lnTo>
                      <a:pt x="113" y="453"/>
                    </a:lnTo>
                    <a:lnTo>
                      <a:pt x="271" y="43"/>
                    </a:lnTo>
                    <a:lnTo>
                      <a:pt x="157" y="0"/>
                    </a:lnTo>
                    <a:lnTo>
                      <a:pt x="0" y="411"/>
                    </a:lnTo>
                  </a:path>
                </a:pathLst>
              </a:custGeom>
              <a:solidFill>
                <a:srgbClr val="7080A0"/>
              </a:solidFill>
              <a:ln w="12700" cap="rnd" cmpd="sng">
                <a:solidFill>
                  <a:srgbClr val="7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36" name="Freeform 288"/>
              <p:cNvSpPr>
                <a:spLocks/>
              </p:cNvSpPr>
              <p:nvPr/>
            </p:nvSpPr>
            <p:spPr bwMode="auto">
              <a:xfrm>
                <a:off x="1756" y="1497"/>
                <a:ext cx="249" cy="406"/>
              </a:xfrm>
              <a:custGeom>
                <a:avLst/>
                <a:gdLst/>
                <a:ahLst/>
                <a:cxnLst>
                  <a:cxn ang="0">
                    <a:pos x="207" y="3"/>
                  </a:cxn>
                  <a:cxn ang="0">
                    <a:pos x="221" y="11"/>
                  </a:cxn>
                  <a:cxn ang="0">
                    <a:pos x="232" y="20"/>
                  </a:cxn>
                  <a:cxn ang="0">
                    <a:pos x="244" y="33"/>
                  </a:cxn>
                  <a:cxn ang="0">
                    <a:pos x="253" y="47"/>
                  </a:cxn>
                  <a:cxn ang="0">
                    <a:pos x="258" y="64"/>
                  </a:cxn>
                  <a:cxn ang="0">
                    <a:pos x="264" y="82"/>
                  </a:cxn>
                  <a:cxn ang="0">
                    <a:pos x="267" y="104"/>
                  </a:cxn>
                  <a:cxn ang="0">
                    <a:pos x="267" y="125"/>
                  </a:cxn>
                  <a:cxn ang="0">
                    <a:pos x="269" y="148"/>
                  </a:cxn>
                  <a:cxn ang="0">
                    <a:pos x="264" y="174"/>
                  </a:cxn>
                  <a:cxn ang="0">
                    <a:pos x="261" y="198"/>
                  </a:cxn>
                  <a:cxn ang="0">
                    <a:pos x="254" y="222"/>
                  </a:cxn>
                  <a:cxn ang="0">
                    <a:pos x="245" y="246"/>
                  </a:cxn>
                  <a:cxn ang="0">
                    <a:pos x="235" y="270"/>
                  </a:cxn>
                  <a:cxn ang="0">
                    <a:pos x="223" y="292"/>
                  </a:cxn>
                  <a:cxn ang="0">
                    <a:pos x="212" y="313"/>
                  </a:cxn>
                  <a:cxn ang="0">
                    <a:pos x="197" y="333"/>
                  </a:cxn>
                  <a:cxn ang="0">
                    <a:pos x="183" y="351"/>
                  </a:cxn>
                  <a:cxn ang="0">
                    <a:pos x="167" y="366"/>
                  </a:cxn>
                  <a:cxn ang="0">
                    <a:pos x="151" y="379"/>
                  </a:cxn>
                  <a:cxn ang="0">
                    <a:pos x="135" y="389"/>
                  </a:cxn>
                  <a:cxn ang="0">
                    <a:pos x="119" y="397"/>
                  </a:cxn>
                  <a:cxn ang="0">
                    <a:pos x="103" y="401"/>
                  </a:cxn>
                  <a:cxn ang="0">
                    <a:pos x="88" y="405"/>
                  </a:cxn>
                  <a:cxn ang="0">
                    <a:pos x="72" y="403"/>
                  </a:cxn>
                  <a:cxn ang="0">
                    <a:pos x="59" y="399"/>
                  </a:cxn>
                  <a:cxn ang="0">
                    <a:pos x="45" y="392"/>
                  </a:cxn>
                  <a:cxn ang="0">
                    <a:pos x="34" y="383"/>
                  </a:cxn>
                  <a:cxn ang="0">
                    <a:pos x="24" y="370"/>
                  </a:cxn>
                  <a:cxn ang="0">
                    <a:pos x="16" y="355"/>
                  </a:cxn>
                  <a:cxn ang="0">
                    <a:pos x="8" y="337"/>
                  </a:cxn>
                  <a:cxn ang="0">
                    <a:pos x="5" y="319"/>
                  </a:cxn>
                  <a:cxn ang="0">
                    <a:pos x="0" y="297"/>
                  </a:cxn>
                  <a:cxn ang="0">
                    <a:pos x="0" y="275"/>
                  </a:cxn>
                  <a:cxn ang="0">
                    <a:pos x="1" y="252"/>
                  </a:cxn>
                  <a:cxn ang="0">
                    <a:pos x="3" y="229"/>
                  </a:cxn>
                  <a:cxn ang="0">
                    <a:pos x="8" y="205"/>
                  </a:cxn>
                  <a:cxn ang="0">
                    <a:pos x="16" y="178"/>
                  </a:cxn>
                  <a:cxn ang="0">
                    <a:pos x="24" y="156"/>
                  </a:cxn>
                  <a:cxn ang="0">
                    <a:pos x="33" y="131"/>
                  </a:cxn>
                  <a:cxn ang="0">
                    <a:pos x="43" y="110"/>
                  </a:cxn>
                  <a:cxn ang="0">
                    <a:pos x="57" y="89"/>
                  </a:cxn>
                  <a:cxn ang="0">
                    <a:pos x="72" y="69"/>
                  </a:cxn>
                  <a:cxn ang="0">
                    <a:pos x="85" y="51"/>
                  </a:cxn>
                  <a:cxn ang="0">
                    <a:pos x="102" y="35"/>
                  </a:cxn>
                  <a:cxn ang="0">
                    <a:pos x="118" y="23"/>
                  </a:cxn>
                  <a:cxn ang="0">
                    <a:pos x="134" y="13"/>
                  </a:cxn>
                  <a:cxn ang="0">
                    <a:pos x="149" y="5"/>
                  </a:cxn>
                  <a:cxn ang="0">
                    <a:pos x="165" y="2"/>
                  </a:cxn>
                  <a:cxn ang="0">
                    <a:pos x="181" y="0"/>
                  </a:cxn>
                  <a:cxn ang="0">
                    <a:pos x="195" y="0"/>
                  </a:cxn>
                  <a:cxn ang="0">
                    <a:pos x="207" y="4"/>
                  </a:cxn>
                  <a:cxn ang="0">
                    <a:pos x="207" y="3"/>
                  </a:cxn>
                </a:cxnLst>
                <a:rect l="0" t="0" r="r" b="b"/>
                <a:pathLst>
                  <a:path w="270" h="406">
                    <a:moveTo>
                      <a:pt x="207" y="3"/>
                    </a:moveTo>
                    <a:lnTo>
                      <a:pt x="221" y="11"/>
                    </a:lnTo>
                    <a:lnTo>
                      <a:pt x="232" y="20"/>
                    </a:lnTo>
                    <a:lnTo>
                      <a:pt x="244" y="33"/>
                    </a:lnTo>
                    <a:lnTo>
                      <a:pt x="253" y="47"/>
                    </a:lnTo>
                    <a:lnTo>
                      <a:pt x="258" y="64"/>
                    </a:lnTo>
                    <a:lnTo>
                      <a:pt x="264" y="82"/>
                    </a:lnTo>
                    <a:lnTo>
                      <a:pt x="267" y="104"/>
                    </a:lnTo>
                    <a:lnTo>
                      <a:pt x="267" y="125"/>
                    </a:lnTo>
                    <a:lnTo>
                      <a:pt x="269" y="148"/>
                    </a:lnTo>
                    <a:lnTo>
                      <a:pt x="264" y="174"/>
                    </a:lnTo>
                    <a:lnTo>
                      <a:pt x="261" y="198"/>
                    </a:lnTo>
                    <a:lnTo>
                      <a:pt x="254" y="222"/>
                    </a:lnTo>
                    <a:lnTo>
                      <a:pt x="245" y="246"/>
                    </a:lnTo>
                    <a:lnTo>
                      <a:pt x="235" y="270"/>
                    </a:lnTo>
                    <a:lnTo>
                      <a:pt x="223" y="292"/>
                    </a:lnTo>
                    <a:lnTo>
                      <a:pt x="212" y="313"/>
                    </a:lnTo>
                    <a:lnTo>
                      <a:pt x="197" y="333"/>
                    </a:lnTo>
                    <a:lnTo>
                      <a:pt x="183" y="351"/>
                    </a:lnTo>
                    <a:lnTo>
                      <a:pt x="167" y="366"/>
                    </a:lnTo>
                    <a:lnTo>
                      <a:pt x="151" y="379"/>
                    </a:lnTo>
                    <a:lnTo>
                      <a:pt x="135" y="389"/>
                    </a:lnTo>
                    <a:lnTo>
                      <a:pt x="119" y="397"/>
                    </a:lnTo>
                    <a:lnTo>
                      <a:pt x="103" y="401"/>
                    </a:lnTo>
                    <a:lnTo>
                      <a:pt x="88" y="405"/>
                    </a:lnTo>
                    <a:lnTo>
                      <a:pt x="72" y="403"/>
                    </a:lnTo>
                    <a:lnTo>
                      <a:pt x="59" y="399"/>
                    </a:lnTo>
                    <a:lnTo>
                      <a:pt x="45" y="392"/>
                    </a:lnTo>
                    <a:lnTo>
                      <a:pt x="34" y="383"/>
                    </a:lnTo>
                    <a:lnTo>
                      <a:pt x="24" y="370"/>
                    </a:lnTo>
                    <a:lnTo>
                      <a:pt x="16" y="355"/>
                    </a:lnTo>
                    <a:lnTo>
                      <a:pt x="8" y="337"/>
                    </a:lnTo>
                    <a:lnTo>
                      <a:pt x="5" y="319"/>
                    </a:lnTo>
                    <a:lnTo>
                      <a:pt x="0" y="297"/>
                    </a:lnTo>
                    <a:lnTo>
                      <a:pt x="0" y="275"/>
                    </a:lnTo>
                    <a:lnTo>
                      <a:pt x="1" y="252"/>
                    </a:lnTo>
                    <a:lnTo>
                      <a:pt x="3" y="229"/>
                    </a:lnTo>
                    <a:lnTo>
                      <a:pt x="8" y="205"/>
                    </a:lnTo>
                    <a:lnTo>
                      <a:pt x="16" y="178"/>
                    </a:lnTo>
                    <a:lnTo>
                      <a:pt x="24" y="156"/>
                    </a:lnTo>
                    <a:lnTo>
                      <a:pt x="33" y="131"/>
                    </a:lnTo>
                    <a:lnTo>
                      <a:pt x="43" y="110"/>
                    </a:lnTo>
                    <a:lnTo>
                      <a:pt x="57" y="89"/>
                    </a:lnTo>
                    <a:lnTo>
                      <a:pt x="72" y="69"/>
                    </a:lnTo>
                    <a:lnTo>
                      <a:pt x="85" y="51"/>
                    </a:lnTo>
                    <a:lnTo>
                      <a:pt x="102" y="35"/>
                    </a:lnTo>
                    <a:lnTo>
                      <a:pt x="118" y="23"/>
                    </a:lnTo>
                    <a:lnTo>
                      <a:pt x="134" y="13"/>
                    </a:lnTo>
                    <a:lnTo>
                      <a:pt x="149" y="5"/>
                    </a:lnTo>
                    <a:lnTo>
                      <a:pt x="165" y="2"/>
                    </a:lnTo>
                    <a:lnTo>
                      <a:pt x="181" y="0"/>
                    </a:lnTo>
                    <a:lnTo>
                      <a:pt x="195" y="0"/>
                    </a:lnTo>
                    <a:lnTo>
                      <a:pt x="207" y="4"/>
                    </a:lnTo>
                    <a:lnTo>
                      <a:pt x="207" y="3"/>
                    </a:lnTo>
                  </a:path>
                </a:pathLst>
              </a:custGeom>
              <a:solidFill>
                <a:srgbClr val="8080A0"/>
              </a:solidFill>
              <a:ln w="12700" cap="rnd" cmpd="sng">
                <a:solidFill>
                  <a:srgbClr val="8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37" name="Freeform 289"/>
              <p:cNvSpPr>
                <a:spLocks/>
              </p:cNvSpPr>
              <p:nvPr/>
            </p:nvSpPr>
            <p:spPr bwMode="auto">
              <a:xfrm>
                <a:off x="1815" y="1502"/>
                <a:ext cx="243" cy="439"/>
              </a:xfrm>
              <a:custGeom>
                <a:avLst/>
                <a:gdLst/>
                <a:ahLst/>
                <a:cxnLst>
                  <a:cxn ang="0">
                    <a:pos x="0" y="395"/>
                  </a:cxn>
                  <a:cxn ang="0">
                    <a:pos x="111" y="438"/>
                  </a:cxn>
                  <a:cxn ang="0">
                    <a:pos x="262" y="44"/>
                  </a:cxn>
                  <a:cxn ang="0">
                    <a:pos x="151" y="0"/>
                  </a:cxn>
                  <a:cxn ang="0">
                    <a:pos x="0" y="395"/>
                  </a:cxn>
                </a:cxnLst>
                <a:rect l="0" t="0" r="r" b="b"/>
                <a:pathLst>
                  <a:path w="263" h="439">
                    <a:moveTo>
                      <a:pt x="0" y="395"/>
                    </a:moveTo>
                    <a:lnTo>
                      <a:pt x="111" y="438"/>
                    </a:lnTo>
                    <a:lnTo>
                      <a:pt x="262" y="44"/>
                    </a:lnTo>
                    <a:lnTo>
                      <a:pt x="151" y="0"/>
                    </a:lnTo>
                    <a:lnTo>
                      <a:pt x="0" y="395"/>
                    </a:lnTo>
                  </a:path>
                </a:pathLst>
              </a:custGeom>
              <a:solidFill>
                <a:srgbClr val="8080A0"/>
              </a:solidFill>
              <a:ln w="12700" cap="rnd" cmpd="sng">
                <a:solidFill>
                  <a:srgbClr val="8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38" name="Freeform 290"/>
              <p:cNvSpPr>
                <a:spLocks/>
              </p:cNvSpPr>
              <p:nvPr/>
            </p:nvSpPr>
            <p:spPr bwMode="auto">
              <a:xfrm>
                <a:off x="1758" y="1508"/>
                <a:ext cx="244" cy="390"/>
              </a:xfrm>
              <a:custGeom>
                <a:avLst/>
                <a:gdLst/>
                <a:ahLst/>
                <a:cxnLst>
                  <a:cxn ang="0">
                    <a:pos x="201" y="3"/>
                  </a:cxn>
                  <a:cxn ang="0">
                    <a:pos x="215" y="11"/>
                  </a:cxn>
                  <a:cxn ang="0">
                    <a:pos x="226" y="20"/>
                  </a:cxn>
                  <a:cxn ang="0">
                    <a:pos x="237" y="32"/>
                  </a:cxn>
                  <a:cxn ang="0">
                    <a:pos x="246" y="47"/>
                  </a:cxn>
                  <a:cxn ang="0">
                    <a:pos x="253" y="62"/>
                  </a:cxn>
                  <a:cxn ang="0">
                    <a:pos x="260" y="81"/>
                  </a:cxn>
                  <a:cxn ang="0">
                    <a:pos x="262" y="102"/>
                  </a:cxn>
                  <a:cxn ang="0">
                    <a:pos x="263" y="123"/>
                  </a:cxn>
                  <a:cxn ang="0">
                    <a:pos x="263" y="145"/>
                  </a:cxn>
                  <a:cxn ang="0">
                    <a:pos x="261" y="167"/>
                  </a:cxn>
                  <a:cxn ang="0">
                    <a:pos x="256" y="192"/>
                  </a:cxn>
                  <a:cxn ang="0">
                    <a:pos x="251" y="216"/>
                  </a:cxn>
                  <a:cxn ang="0">
                    <a:pos x="242" y="239"/>
                  </a:cxn>
                  <a:cxn ang="0">
                    <a:pos x="233" y="262"/>
                  </a:cxn>
                  <a:cxn ang="0">
                    <a:pos x="221" y="283"/>
                  </a:cxn>
                  <a:cxn ang="0">
                    <a:pos x="210" y="303"/>
                  </a:cxn>
                  <a:cxn ang="0">
                    <a:pos x="197" y="321"/>
                  </a:cxn>
                  <a:cxn ang="0">
                    <a:pos x="181" y="339"/>
                  </a:cxn>
                  <a:cxn ang="0">
                    <a:pos x="166" y="353"/>
                  </a:cxn>
                  <a:cxn ang="0">
                    <a:pos x="150" y="365"/>
                  </a:cxn>
                  <a:cxn ang="0">
                    <a:pos x="134" y="375"/>
                  </a:cxn>
                  <a:cxn ang="0">
                    <a:pos x="119" y="382"/>
                  </a:cxn>
                  <a:cxn ang="0">
                    <a:pos x="103" y="387"/>
                  </a:cxn>
                  <a:cxn ang="0">
                    <a:pos x="88" y="389"/>
                  </a:cxn>
                  <a:cxn ang="0">
                    <a:pos x="73" y="388"/>
                  </a:cxn>
                  <a:cxn ang="0">
                    <a:pos x="59" y="383"/>
                  </a:cxn>
                  <a:cxn ang="0">
                    <a:pos x="46" y="377"/>
                  </a:cxn>
                  <a:cxn ang="0">
                    <a:pos x="36" y="367"/>
                  </a:cxn>
                  <a:cxn ang="0">
                    <a:pos x="24" y="356"/>
                  </a:cxn>
                  <a:cxn ang="0">
                    <a:pos x="15" y="341"/>
                  </a:cxn>
                  <a:cxn ang="0">
                    <a:pos x="9" y="324"/>
                  </a:cxn>
                  <a:cxn ang="0">
                    <a:pos x="4" y="306"/>
                  </a:cxn>
                  <a:cxn ang="0">
                    <a:pos x="0" y="285"/>
                  </a:cxn>
                  <a:cxn ang="0">
                    <a:pos x="0" y="264"/>
                  </a:cxn>
                  <a:cxn ang="0">
                    <a:pos x="0" y="242"/>
                  </a:cxn>
                  <a:cxn ang="0">
                    <a:pos x="3" y="219"/>
                  </a:cxn>
                  <a:cxn ang="0">
                    <a:pos x="6" y="195"/>
                  </a:cxn>
                  <a:cxn ang="0">
                    <a:pos x="14" y="171"/>
                  </a:cxn>
                  <a:cxn ang="0">
                    <a:pos x="21" y="149"/>
                  </a:cxn>
                  <a:cxn ang="0">
                    <a:pos x="30" y="125"/>
                  </a:cxn>
                  <a:cxn ang="0">
                    <a:pos x="41" y="104"/>
                  </a:cxn>
                  <a:cxn ang="0">
                    <a:pos x="53" y="84"/>
                  </a:cxn>
                  <a:cxn ang="0">
                    <a:pos x="67" y="65"/>
                  </a:cxn>
                  <a:cxn ang="0">
                    <a:pos x="82" y="49"/>
                  </a:cxn>
                  <a:cxn ang="0">
                    <a:pos x="96" y="34"/>
                  </a:cxn>
                  <a:cxn ang="0">
                    <a:pos x="112" y="22"/>
                  </a:cxn>
                  <a:cxn ang="0">
                    <a:pos x="128" y="13"/>
                  </a:cxn>
                  <a:cxn ang="0">
                    <a:pos x="143" y="5"/>
                  </a:cxn>
                  <a:cxn ang="0">
                    <a:pos x="160" y="0"/>
                  </a:cxn>
                  <a:cxn ang="0">
                    <a:pos x="176" y="0"/>
                  </a:cxn>
                  <a:cxn ang="0">
                    <a:pos x="190" y="1"/>
                  </a:cxn>
                  <a:cxn ang="0">
                    <a:pos x="201" y="5"/>
                  </a:cxn>
                  <a:cxn ang="0">
                    <a:pos x="201" y="3"/>
                  </a:cxn>
                </a:cxnLst>
                <a:rect l="0" t="0" r="r" b="b"/>
                <a:pathLst>
                  <a:path w="264" h="390">
                    <a:moveTo>
                      <a:pt x="201" y="3"/>
                    </a:moveTo>
                    <a:lnTo>
                      <a:pt x="215" y="11"/>
                    </a:lnTo>
                    <a:lnTo>
                      <a:pt x="226" y="20"/>
                    </a:lnTo>
                    <a:lnTo>
                      <a:pt x="237" y="32"/>
                    </a:lnTo>
                    <a:lnTo>
                      <a:pt x="246" y="47"/>
                    </a:lnTo>
                    <a:lnTo>
                      <a:pt x="253" y="62"/>
                    </a:lnTo>
                    <a:lnTo>
                      <a:pt x="260" y="81"/>
                    </a:lnTo>
                    <a:lnTo>
                      <a:pt x="262" y="102"/>
                    </a:lnTo>
                    <a:lnTo>
                      <a:pt x="263" y="123"/>
                    </a:lnTo>
                    <a:lnTo>
                      <a:pt x="263" y="145"/>
                    </a:lnTo>
                    <a:lnTo>
                      <a:pt x="261" y="167"/>
                    </a:lnTo>
                    <a:lnTo>
                      <a:pt x="256" y="192"/>
                    </a:lnTo>
                    <a:lnTo>
                      <a:pt x="251" y="216"/>
                    </a:lnTo>
                    <a:lnTo>
                      <a:pt x="242" y="239"/>
                    </a:lnTo>
                    <a:lnTo>
                      <a:pt x="233" y="262"/>
                    </a:lnTo>
                    <a:lnTo>
                      <a:pt x="221" y="283"/>
                    </a:lnTo>
                    <a:lnTo>
                      <a:pt x="210" y="303"/>
                    </a:lnTo>
                    <a:lnTo>
                      <a:pt x="197" y="321"/>
                    </a:lnTo>
                    <a:lnTo>
                      <a:pt x="181" y="339"/>
                    </a:lnTo>
                    <a:lnTo>
                      <a:pt x="166" y="353"/>
                    </a:lnTo>
                    <a:lnTo>
                      <a:pt x="150" y="365"/>
                    </a:lnTo>
                    <a:lnTo>
                      <a:pt x="134" y="375"/>
                    </a:lnTo>
                    <a:lnTo>
                      <a:pt x="119" y="382"/>
                    </a:lnTo>
                    <a:lnTo>
                      <a:pt x="103" y="387"/>
                    </a:lnTo>
                    <a:lnTo>
                      <a:pt x="88" y="389"/>
                    </a:lnTo>
                    <a:lnTo>
                      <a:pt x="73" y="388"/>
                    </a:lnTo>
                    <a:lnTo>
                      <a:pt x="59" y="383"/>
                    </a:lnTo>
                    <a:lnTo>
                      <a:pt x="46" y="377"/>
                    </a:lnTo>
                    <a:lnTo>
                      <a:pt x="36" y="367"/>
                    </a:lnTo>
                    <a:lnTo>
                      <a:pt x="24" y="356"/>
                    </a:lnTo>
                    <a:lnTo>
                      <a:pt x="15" y="341"/>
                    </a:lnTo>
                    <a:lnTo>
                      <a:pt x="9" y="324"/>
                    </a:lnTo>
                    <a:lnTo>
                      <a:pt x="4" y="306"/>
                    </a:lnTo>
                    <a:lnTo>
                      <a:pt x="0" y="285"/>
                    </a:lnTo>
                    <a:lnTo>
                      <a:pt x="0" y="264"/>
                    </a:lnTo>
                    <a:lnTo>
                      <a:pt x="0" y="242"/>
                    </a:lnTo>
                    <a:lnTo>
                      <a:pt x="3" y="219"/>
                    </a:lnTo>
                    <a:lnTo>
                      <a:pt x="6" y="195"/>
                    </a:lnTo>
                    <a:lnTo>
                      <a:pt x="14" y="171"/>
                    </a:lnTo>
                    <a:lnTo>
                      <a:pt x="21" y="149"/>
                    </a:lnTo>
                    <a:lnTo>
                      <a:pt x="30" y="125"/>
                    </a:lnTo>
                    <a:lnTo>
                      <a:pt x="41" y="104"/>
                    </a:lnTo>
                    <a:lnTo>
                      <a:pt x="53" y="84"/>
                    </a:lnTo>
                    <a:lnTo>
                      <a:pt x="67" y="65"/>
                    </a:lnTo>
                    <a:lnTo>
                      <a:pt x="82" y="49"/>
                    </a:lnTo>
                    <a:lnTo>
                      <a:pt x="96" y="34"/>
                    </a:lnTo>
                    <a:lnTo>
                      <a:pt x="112" y="22"/>
                    </a:lnTo>
                    <a:lnTo>
                      <a:pt x="128" y="13"/>
                    </a:lnTo>
                    <a:lnTo>
                      <a:pt x="143" y="5"/>
                    </a:lnTo>
                    <a:lnTo>
                      <a:pt x="160" y="0"/>
                    </a:lnTo>
                    <a:lnTo>
                      <a:pt x="176" y="0"/>
                    </a:lnTo>
                    <a:lnTo>
                      <a:pt x="190" y="1"/>
                    </a:lnTo>
                    <a:lnTo>
                      <a:pt x="201" y="5"/>
                    </a:lnTo>
                    <a:lnTo>
                      <a:pt x="201" y="3"/>
                    </a:lnTo>
                  </a:path>
                </a:pathLst>
              </a:custGeom>
              <a:solidFill>
                <a:srgbClr val="808090"/>
              </a:solidFill>
              <a:ln w="12700" cap="rnd" cmpd="sng">
                <a:solidFill>
                  <a:srgbClr val="80809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39" name="Freeform 291"/>
              <p:cNvSpPr>
                <a:spLocks/>
              </p:cNvSpPr>
              <p:nvPr/>
            </p:nvSpPr>
            <p:spPr bwMode="auto">
              <a:xfrm>
                <a:off x="1818" y="1514"/>
                <a:ext cx="237" cy="422"/>
              </a:xfrm>
              <a:custGeom>
                <a:avLst/>
                <a:gdLst/>
                <a:ahLst/>
                <a:cxnLst>
                  <a:cxn ang="0">
                    <a:pos x="0" y="379"/>
                  </a:cxn>
                  <a:cxn ang="0">
                    <a:pos x="110" y="421"/>
                  </a:cxn>
                  <a:cxn ang="0">
                    <a:pos x="256" y="43"/>
                  </a:cxn>
                  <a:cxn ang="0">
                    <a:pos x="143" y="0"/>
                  </a:cxn>
                  <a:cxn ang="0">
                    <a:pos x="0" y="379"/>
                  </a:cxn>
                </a:cxnLst>
                <a:rect l="0" t="0" r="r" b="b"/>
                <a:pathLst>
                  <a:path w="257" h="422">
                    <a:moveTo>
                      <a:pt x="0" y="379"/>
                    </a:moveTo>
                    <a:lnTo>
                      <a:pt x="110" y="421"/>
                    </a:lnTo>
                    <a:lnTo>
                      <a:pt x="256" y="43"/>
                    </a:lnTo>
                    <a:lnTo>
                      <a:pt x="143" y="0"/>
                    </a:lnTo>
                    <a:lnTo>
                      <a:pt x="0" y="379"/>
                    </a:lnTo>
                  </a:path>
                </a:pathLst>
              </a:custGeom>
              <a:solidFill>
                <a:srgbClr val="808090"/>
              </a:solidFill>
              <a:ln w="12700" cap="rnd" cmpd="sng">
                <a:solidFill>
                  <a:srgbClr val="80809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40" name="Freeform 292"/>
              <p:cNvSpPr>
                <a:spLocks/>
              </p:cNvSpPr>
              <p:nvPr/>
            </p:nvSpPr>
            <p:spPr bwMode="auto">
              <a:xfrm>
                <a:off x="1759" y="1519"/>
                <a:ext cx="241" cy="375"/>
              </a:xfrm>
              <a:custGeom>
                <a:avLst/>
                <a:gdLst/>
                <a:ahLst/>
                <a:cxnLst>
                  <a:cxn ang="0">
                    <a:pos x="197" y="5"/>
                  </a:cxn>
                  <a:cxn ang="0">
                    <a:pos x="210" y="12"/>
                  </a:cxn>
                  <a:cxn ang="0">
                    <a:pos x="220" y="21"/>
                  </a:cxn>
                  <a:cxn ang="0">
                    <a:pos x="233" y="33"/>
                  </a:cxn>
                  <a:cxn ang="0">
                    <a:pos x="241" y="45"/>
                  </a:cxn>
                  <a:cxn ang="0">
                    <a:pos x="249" y="61"/>
                  </a:cxn>
                  <a:cxn ang="0">
                    <a:pos x="254" y="80"/>
                  </a:cxn>
                  <a:cxn ang="0">
                    <a:pos x="259" y="100"/>
                  </a:cxn>
                  <a:cxn ang="0">
                    <a:pos x="260" y="120"/>
                  </a:cxn>
                  <a:cxn ang="0">
                    <a:pos x="260" y="141"/>
                  </a:cxn>
                  <a:cxn ang="0">
                    <a:pos x="258" y="164"/>
                  </a:cxn>
                  <a:cxn ang="0">
                    <a:pos x="253" y="187"/>
                  </a:cxn>
                  <a:cxn ang="0">
                    <a:pos x="249" y="209"/>
                  </a:cxn>
                  <a:cxn ang="0">
                    <a:pos x="241" y="231"/>
                  </a:cxn>
                  <a:cxn ang="0">
                    <a:pos x="232" y="253"/>
                  </a:cxn>
                  <a:cxn ang="0">
                    <a:pos x="220" y="274"/>
                  </a:cxn>
                  <a:cxn ang="0">
                    <a:pos x="209" y="292"/>
                  </a:cxn>
                  <a:cxn ang="0">
                    <a:pos x="196" y="310"/>
                  </a:cxn>
                  <a:cxn ang="0">
                    <a:pos x="182" y="327"/>
                  </a:cxn>
                  <a:cxn ang="0">
                    <a:pos x="166" y="340"/>
                  </a:cxn>
                  <a:cxn ang="0">
                    <a:pos x="151" y="352"/>
                  </a:cxn>
                  <a:cxn ang="0">
                    <a:pos x="137" y="362"/>
                  </a:cxn>
                  <a:cxn ang="0">
                    <a:pos x="121" y="369"/>
                  </a:cxn>
                  <a:cxn ang="0">
                    <a:pos x="105" y="372"/>
                  </a:cxn>
                  <a:cxn ang="0">
                    <a:pos x="90" y="374"/>
                  </a:cxn>
                  <a:cxn ang="0">
                    <a:pos x="75" y="372"/>
                  </a:cxn>
                  <a:cxn ang="0">
                    <a:pos x="62" y="368"/>
                  </a:cxn>
                  <a:cxn ang="0">
                    <a:pos x="47" y="362"/>
                  </a:cxn>
                  <a:cxn ang="0">
                    <a:pos x="37" y="352"/>
                  </a:cxn>
                  <a:cxn ang="0">
                    <a:pos x="27" y="340"/>
                  </a:cxn>
                  <a:cxn ang="0">
                    <a:pos x="17" y="327"/>
                  </a:cxn>
                  <a:cxn ang="0">
                    <a:pos x="11" y="310"/>
                  </a:cxn>
                  <a:cxn ang="0">
                    <a:pos x="5" y="292"/>
                  </a:cxn>
                  <a:cxn ang="0">
                    <a:pos x="2" y="273"/>
                  </a:cxn>
                  <a:cxn ang="0">
                    <a:pos x="0" y="253"/>
                  </a:cxn>
                  <a:cxn ang="0">
                    <a:pos x="1" y="231"/>
                  </a:cxn>
                  <a:cxn ang="0">
                    <a:pos x="3" y="209"/>
                  </a:cxn>
                  <a:cxn ang="0">
                    <a:pos x="6" y="187"/>
                  </a:cxn>
                  <a:cxn ang="0">
                    <a:pos x="13" y="163"/>
                  </a:cxn>
                  <a:cxn ang="0">
                    <a:pos x="20" y="141"/>
                  </a:cxn>
                  <a:cxn ang="0">
                    <a:pos x="29" y="119"/>
                  </a:cxn>
                  <a:cxn ang="0">
                    <a:pos x="40" y="100"/>
                  </a:cxn>
                  <a:cxn ang="0">
                    <a:pos x="52" y="80"/>
                  </a:cxn>
                  <a:cxn ang="0">
                    <a:pos x="64" y="61"/>
                  </a:cxn>
                  <a:cxn ang="0">
                    <a:pos x="78" y="45"/>
                  </a:cxn>
                  <a:cxn ang="0">
                    <a:pos x="93" y="32"/>
                  </a:cxn>
                  <a:cxn ang="0">
                    <a:pos x="108" y="21"/>
                  </a:cxn>
                  <a:cxn ang="0">
                    <a:pos x="125" y="12"/>
                  </a:cxn>
                  <a:cxn ang="0">
                    <a:pos x="140" y="6"/>
                  </a:cxn>
                  <a:cxn ang="0">
                    <a:pos x="155" y="0"/>
                  </a:cxn>
                  <a:cxn ang="0">
                    <a:pos x="171" y="0"/>
                  </a:cxn>
                  <a:cxn ang="0">
                    <a:pos x="186" y="3"/>
                  </a:cxn>
                  <a:cxn ang="0">
                    <a:pos x="196" y="5"/>
                  </a:cxn>
                  <a:cxn ang="0">
                    <a:pos x="197" y="5"/>
                  </a:cxn>
                </a:cxnLst>
                <a:rect l="0" t="0" r="r" b="b"/>
                <a:pathLst>
                  <a:path w="261" h="375">
                    <a:moveTo>
                      <a:pt x="197" y="5"/>
                    </a:moveTo>
                    <a:lnTo>
                      <a:pt x="210" y="12"/>
                    </a:lnTo>
                    <a:lnTo>
                      <a:pt x="220" y="21"/>
                    </a:lnTo>
                    <a:lnTo>
                      <a:pt x="233" y="33"/>
                    </a:lnTo>
                    <a:lnTo>
                      <a:pt x="241" y="45"/>
                    </a:lnTo>
                    <a:lnTo>
                      <a:pt x="249" y="61"/>
                    </a:lnTo>
                    <a:lnTo>
                      <a:pt x="254" y="80"/>
                    </a:lnTo>
                    <a:lnTo>
                      <a:pt x="259" y="100"/>
                    </a:lnTo>
                    <a:lnTo>
                      <a:pt x="260" y="120"/>
                    </a:lnTo>
                    <a:lnTo>
                      <a:pt x="260" y="141"/>
                    </a:lnTo>
                    <a:lnTo>
                      <a:pt x="258" y="164"/>
                    </a:lnTo>
                    <a:lnTo>
                      <a:pt x="253" y="187"/>
                    </a:lnTo>
                    <a:lnTo>
                      <a:pt x="249" y="209"/>
                    </a:lnTo>
                    <a:lnTo>
                      <a:pt x="241" y="231"/>
                    </a:lnTo>
                    <a:lnTo>
                      <a:pt x="232" y="253"/>
                    </a:lnTo>
                    <a:lnTo>
                      <a:pt x="220" y="274"/>
                    </a:lnTo>
                    <a:lnTo>
                      <a:pt x="209" y="292"/>
                    </a:lnTo>
                    <a:lnTo>
                      <a:pt x="196" y="310"/>
                    </a:lnTo>
                    <a:lnTo>
                      <a:pt x="182" y="327"/>
                    </a:lnTo>
                    <a:lnTo>
                      <a:pt x="166" y="340"/>
                    </a:lnTo>
                    <a:lnTo>
                      <a:pt x="151" y="352"/>
                    </a:lnTo>
                    <a:lnTo>
                      <a:pt x="137" y="362"/>
                    </a:lnTo>
                    <a:lnTo>
                      <a:pt x="121" y="369"/>
                    </a:lnTo>
                    <a:lnTo>
                      <a:pt x="105" y="372"/>
                    </a:lnTo>
                    <a:lnTo>
                      <a:pt x="90" y="374"/>
                    </a:lnTo>
                    <a:lnTo>
                      <a:pt x="75" y="372"/>
                    </a:lnTo>
                    <a:lnTo>
                      <a:pt x="62" y="368"/>
                    </a:lnTo>
                    <a:lnTo>
                      <a:pt x="47" y="362"/>
                    </a:lnTo>
                    <a:lnTo>
                      <a:pt x="37" y="352"/>
                    </a:lnTo>
                    <a:lnTo>
                      <a:pt x="27" y="340"/>
                    </a:lnTo>
                    <a:lnTo>
                      <a:pt x="17" y="327"/>
                    </a:lnTo>
                    <a:lnTo>
                      <a:pt x="11" y="310"/>
                    </a:lnTo>
                    <a:lnTo>
                      <a:pt x="5" y="292"/>
                    </a:lnTo>
                    <a:lnTo>
                      <a:pt x="2" y="273"/>
                    </a:lnTo>
                    <a:lnTo>
                      <a:pt x="0" y="253"/>
                    </a:lnTo>
                    <a:lnTo>
                      <a:pt x="1" y="231"/>
                    </a:lnTo>
                    <a:lnTo>
                      <a:pt x="3" y="209"/>
                    </a:lnTo>
                    <a:lnTo>
                      <a:pt x="6" y="187"/>
                    </a:lnTo>
                    <a:lnTo>
                      <a:pt x="13" y="163"/>
                    </a:lnTo>
                    <a:lnTo>
                      <a:pt x="20" y="141"/>
                    </a:lnTo>
                    <a:lnTo>
                      <a:pt x="29" y="119"/>
                    </a:lnTo>
                    <a:lnTo>
                      <a:pt x="40" y="100"/>
                    </a:lnTo>
                    <a:lnTo>
                      <a:pt x="52" y="80"/>
                    </a:lnTo>
                    <a:lnTo>
                      <a:pt x="64" y="61"/>
                    </a:lnTo>
                    <a:lnTo>
                      <a:pt x="78" y="45"/>
                    </a:lnTo>
                    <a:lnTo>
                      <a:pt x="93" y="32"/>
                    </a:lnTo>
                    <a:lnTo>
                      <a:pt x="108" y="21"/>
                    </a:lnTo>
                    <a:lnTo>
                      <a:pt x="125" y="12"/>
                    </a:lnTo>
                    <a:lnTo>
                      <a:pt x="140" y="6"/>
                    </a:lnTo>
                    <a:lnTo>
                      <a:pt x="155" y="0"/>
                    </a:lnTo>
                    <a:lnTo>
                      <a:pt x="171" y="0"/>
                    </a:lnTo>
                    <a:lnTo>
                      <a:pt x="186" y="3"/>
                    </a:lnTo>
                    <a:lnTo>
                      <a:pt x="196" y="5"/>
                    </a:lnTo>
                    <a:lnTo>
                      <a:pt x="197" y="5"/>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41" name="Freeform 293"/>
              <p:cNvSpPr>
                <a:spLocks/>
              </p:cNvSpPr>
              <p:nvPr/>
            </p:nvSpPr>
            <p:spPr bwMode="auto">
              <a:xfrm>
                <a:off x="1819" y="1525"/>
                <a:ext cx="231" cy="406"/>
              </a:xfrm>
              <a:custGeom>
                <a:avLst/>
                <a:gdLst/>
                <a:ahLst/>
                <a:cxnLst>
                  <a:cxn ang="0">
                    <a:pos x="0" y="363"/>
                  </a:cxn>
                  <a:cxn ang="0">
                    <a:pos x="111" y="405"/>
                  </a:cxn>
                  <a:cxn ang="0">
                    <a:pos x="250" y="44"/>
                  </a:cxn>
                  <a:cxn ang="0">
                    <a:pos x="138" y="0"/>
                  </a:cxn>
                  <a:cxn ang="0">
                    <a:pos x="0" y="363"/>
                  </a:cxn>
                </a:cxnLst>
                <a:rect l="0" t="0" r="r" b="b"/>
                <a:pathLst>
                  <a:path w="251" h="406">
                    <a:moveTo>
                      <a:pt x="0" y="363"/>
                    </a:moveTo>
                    <a:lnTo>
                      <a:pt x="111" y="405"/>
                    </a:lnTo>
                    <a:lnTo>
                      <a:pt x="250" y="44"/>
                    </a:lnTo>
                    <a:lnTo>
                      <a:pt x="138" y="0"/>
                    </a:lnTo>
                    <a:lnTo>
                      <a:pt x="0" y="363"/>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42" name="Freeform 294"/>
              <p:cNvSpPr>
                <a:spLocks/>
              </p:cNvSpPr>
              <p:nvPr/>
            </p:nvSpPr>
            <p:spPr bwMode="auto">
              <a:xfrm>
                <a:off x="1761" y="1531"/>
                <a:ext cx="238" cy="359"/>
              </a:xfrm>
              <a:custGeom>
                <a:avLst/>
                <a:gdLst/>
                <a:ahLst/>
                <a:cxnLst>
                  <a:cxn ang="0">
                    <a:pos x="191" y="4"/>
                  </a:cxn>
                  <a:cxn ang="0">
                    <a:pos x="204" y="11"/>
                  </a:cxn>
                  <a:cxn ang="0">
                    <a:pos x="216" y="20"/>
                  </a:cxn>
                  <a:cxn ang="0">
                    <a:pos x="227" y="32"/>
                  </a:cxn>
                  <a:cxn ang="0">
                    <a:pos x="236" y="44"/>
                  </a:cxn>
                  <a:cxn ang="0">
                    <a:pos x="243" y="60"/>
                  </a:cxn>
                  <a:cxn ang="0">
                    <a:pos x="249" y="78"/>
                  </a:cxn>
                  <a:cxn ang="0">
                    <a:pos x="253" y="96"/>
                  </a:cxn>
                  <a:cxn ang="0">
                    <a:pos x="255" y="115"/>
                  </a:cxn>
                  <a:cxn ang="0">
                    <a:pos x="257" y="136"/>
                  </a:cxn>
                  <a:cxn ang="0">
                    <a:pos x="254" y="159"/>
                  </a:cxn>
                  <a:cxn ang="0">
                    <a:pos x="250" y="181"/>
                  </a:cxn>
                  <a:cxn ang="0">
                    <a:pos x="245" y="201"/>
                  </a:cxn>
                  <a:cxn ang="0">
                    <a:pos x="238" y="223"/>
                  </a:cxn>
                  <a:cxn ang="0">
                    <a:pos x="228" y="244"/>
                  </a:cxn>
                  <a:cxn ang="0">
                    <a:pos x="218" y="262"/>
                  </a:cxn>
                  <a:cxn ang="0">
                    <a:pos x="207" y="281"/>
                  </a:cxn>
                  <a:cxn ang="0">
                    <a:pos x="194" y="298"/>
                  </a:cxn>
                  <a:cxn ang="0">
                    <a:pos x="181" y="314"/>
                  </a:cxn>
                  <a:cxn ang="0">
                    <a:pos x="167" y="327"/>
                  </a:cxn>
                  <a:cxn ang="0">
                    <a:pos x="152" y="338"/>
                  </a:cxn>
                  <a:cxn ang="0">
                    <a:pos x="137" y="347"/>
                  </a:cxn>
                  <a:cxn ang="0">
                    <a:pos x="122" y="353"/>
                  </a:cxn>
                  <a:cxn ang="0">
                    <a:pos x="106" y="357"/>
                  </a:cxn>
                  <a:cxn ang="0">
                    <a:pos x="90" y="358"/>
                  </a:cxn>
                  <a:cxn ang="0">
                    <a:pos x="75" y="357"/>
                  </a:cxn>
                  <a:cxn ang="0">
                    <a:pos x="62" y="351"/>
                  </a:cxn>
                  <a:cxn ang="0">
                    <a:pos x="47" y="345"/>
                  </a:cxn>
                  <a:cxn ang="0">
                    <a:pos x="38" y="336"/>
                  </a:cxn>
                  <a:cxn ang="0">
                    <a:pos x="27" y="325"/>
                  </a:cxn>
                  <a:cxn ang="0">
                    <a:pos x="18" y="312"/>
                  </a:cxn>
                  <a:cxn ang="0">
                    <a:pos x="11" y="295"/>
                  </a:cxn>
                  <a:cxn ang="0">
                    <a:pos x="6" y="278"/>
                  </a:cxn>
                  <a:cxn ang="0">
                    <a:pos x="1" y="260"/>
                  </a:cxn>
                  <a:cxn ang="0">
                    <a:pos x="0" y="239"/>
                  </a:cxn>
                  <a:cxn ang="0">
                    <a:pos x="1" y="219"/>
                  </a:cxn>
                  <a:cxn ang="0">
                    <a:pos x="1" y="199"/>
                  </a:cxn>
                  <a:cxn ang="0">
                    <a:pos x="5" y="176"/>
                  </a:cxn>
                  <a:cxn ang="0">
                    <a:pos x="9" y="154"/>
                  </a:cxn>
                  <a:cxn ang="0">
                    <a:pos x="18" y="134"/>
                  </a:cxn>
                  <a:cxn ang="0">
                    <a:pos x="26" y="112"/>
                  </a:cxn>
                  <a:cxn ang="0">
                    <a:pos x="35" y="94"/>
                  </a:cxn>
                  <a:cxn ang="0">
                    <a:pos x="47" y="76"/>
                  </a:cxn>
                  <a:cxn ang="0">
                    <a:pos x="59" y="56"/>
                  </a:cxn>
                  <a:cxn ang="0">
                    <a:pos x="74" y="43"/>
                  </a:cxn>
                  <a:cxn ang="0">
                    <a:pos x="88" y="30"/>
                  </a:cxn>
                  <a:cxn ang="0">
                    <a:pos x="104" y="19"/>
                  </a:cxn>
                  <a:cxn ang="0">
                    <a:pos x="120" y="9"/>
                  </a:cxn>
                  <a:cxn ang="0">
                    <a:pos x="133" y="3"/>
                  </a:cxn>
                  <a:cxn ang="0">
                    <a:pos x="150" y="0"/>
                  </a:cxn>
                  <a:cxn ang="0">
                    <a:pos x="166" y="0"/>
                  </a:cxn>
                  <a:cxn ang="0">
                    <a:pos x="180" y="2"/>
                  </a:cxn>
                  <a:cxn ang="0">
                    <a:pos x="190" y="6"/>
                  </a:cxn>
                  <a:cxn ang="0">
                    <a:pos x="191" y="4"/>
                  </a:cxn>
                </a:cxnLst>
                <a:rect l="0" t="0" r="r" b="b"/>
                <a:pathLst>
                  <a:path w="258" h="359">
                    <a:moveTo>
                      <a:pt x="191" y="4"/>
                    </a:moveTo>
                    <a:lnTo>
                      <a:pt x="204" y="11"/>
                    </a:lnTo>
                    <a:lnTo>
                      <a:pt x="216" y="20"/>
                    </a:lnTo>
                    <a:lnTo>
                      <a:pt x="227" y="32"/>
                    </a:lnTo>
                    <a:lnTo>
                      <a:pt x="236" y="44"/>
                    </a:lnTo>
                    <a:lnTo>
                      <a:pt x="243" y="60"/>
                    </a:lnTo>
                    <a:lnTo>
                      <a:pt x="249" y="78"/>
                    </a:lnTo>
                    <a:lnTo>
                      <a:pt x="253" y="96"/>
                    </a:lnTo>
                    <a:lnTo>
                      <a:pt x="255" y="115"/>
                    </a:lnTo>
                    <a:lnTo>
                      <a:pt x="257" y="136"/>
                    </a:lnTo>
                    <a:lnTo>
                      <a:pt x="254" y="159"/>
                    </a:lnTo>
                    <a:lnTo>
                      <a:pt x="250" y="181"/>
                    </a:lnTo>
                    <a:lnTo>
                      <a:pt x="245" y="201"/>
                    </a:lnTo>
                    <a:lnTo>
                      <a:pt x="238" y="223"/>
                    </a:lnTo>
                    <a:lnTo>
                      <a:pt x="228" y="244"/>
                    </a:lnTo>
                    <a:lnTo>
                      <a:pt x="218" y="262"/>
                    </a:lnTo>
                    <a:lnTo>
                      <a:pt x="207" y="281"/>
                    </a:lnTo>
                    <a:lnTo>
                      <a:pt x="194" y="298"/>
                    </a:lnTo>
                    <a:lnTo>
                      <a:pt x="181" y="314"/>
                    </a:lnTo>
                    <a:lnTo>
                      <a:pt x="167" y="327"/>
                    </a:lnTo>
                    <a:lnTo>
                      <a:pt x="152" y="338"/>
                    </a:lnTo>
                    <a:lnTo>
                      <a:pt x="137" y="347"/>
                    </a:lnTo>
                    <a:lnTo>
                      <a:pt x="122" y="353"/>
                    </a:lnTo>
                    <a:lnTo>
                      <a:pt x="106" y="357"/>
                    </a:lnTo>
                    <a:lnTo>
                      <a:pt x="90" y="358"/>
                    </a:lnTo>
                    <a:lnTo>
                      <a:pt x="75" y="357"/>
                    </a:lnTo>
                    <a:lnTo>
                      <a:pt x="62" y="351"/>
                    </a:lnTo>
                    <a:lnTo>
                      <a:pt x="47" y="345"/>
                    </a:lnTo>
                    <a:lnTo>
                      <a:pt x="38" y="336"/>
                    </a:lnTo>
                    <a:lnTo>
                      <a:pt x="27" y="325"/>
                    </a:lnTo>
                    <a:lnTo>
                      <a:pt x="18" y="312"/>
                    </a:lnTo>
                    <a:lnTo>
                      <a:pt x="11" y="295"/>
                    </a:lnTo>
                    <a:lnTo>
                      <a:pt x="6" y="278"/>
                    </a:lnTo>
                    <a:lnTo>
                      <a:pt x="1" y="260"/>
                    </a:lnTo>
                    <a:lnTo>
                      <a:pt x="0" y="239"/>
                    </a:lnTo>
                    <a:lnTo>
                      <a:pt x="1" y="219"/>
                    </a:lnTo>
                    <a:lnTo>
                      <a:pt x="1" y="199"/>
                    </a:lnTo>
                    <a:lnTo>
                      <a:pt x="5" y="176"/>
                    </a:lnTo>
                    <a:lnTo>
                      <a:pt x="9" y="154"/>
                    </a:lnTo>
                    <a:lnTo>
                      <a:pt x="18" y="134"/>
                    </a:lnTo>
                    <a:lnTo>
                      <a:pt x="26" y="112"/>
                    </a:lnTo>
                    <a:lnTo>
                      <a:pt x="35" y="94"/>
                    </a:lnTo>
                    <a:lnTo>
                      <a:pt x="47" y="76"/>
                    </a:lnTo>
                    <a:lnTo>
                      <a:pt x="59" y="56"/>
                    </a:lnTo>
                    <a:lnTo>
                      <a:pt x="74" y="43"/>
                    </a:lnTo>
                    <a:lnTo>
                      <a:pt x="88" y="30"/>
                    </a:lnTo>
                    <a:lnTo>
                      <a:pt x="104" y="19"/>
                    </a:lnTo>
                    <a:lnTo>
                      <a:pt x="120" y="9"/>
                    </a:lnTo>
                    <a:lnTo>
                      <a:pt x="133" y="3"/>
                    </a:lnTo>
                    <a:lnTo>
                      <a:pt x="150" y="0"/>
                    </a:lnTo>
                    <a:lnTo>
                      <a:pt x="166" y="0"/>
                    </a:lnTo>
                    <a:lnTo>
                      <a:pt x="180" y="2"/>
                    </a:lnTo>
                    <a:lnTo>
                      <a:pt x="190" y="6"/>
                    </a:lnTo>
                    <a:lnTo>
                      <a:pt x="191" y="4"/>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43" name="Freeform 295"/>
              <p:cNvSpPr>
                <a:spLocks/>
              </p:cNvSpPr>
              <p:nvPr/>
            </p:nvSpPr>
            <p:spPr bwMode="auto">
              <a:xfrm>
                <a:off x="1821" y="1538"/>
                <a:ext cx="225" cy="390"/>
              </a:xfrm>
              <a:custGeom>
                <a:avLst/>
                <a:gdLst/>
                <a:ahLst/>
                <a:cxnLst>
                  <a:cxn ang="0">
                    <a:pos x="0" y="346"/>
                  </a:cxn>
                  <a:cxn ang="0">
                    <a:pos x="111" y="389"/>
                  </a:cxn>
                  <a:cxn ang="0">
                    <a:pos x="243" y="42"/>
                  </a:cxn>
                  <a:cxn ang="0">
                    <a:pos x="132" y="0"/>
                  </a:cxn>
                  <a:cxn ang="0">
                    <a:pos x="0" y="346"/>
                  </a:cxn>
                </a:cxnLst>
                <a:rect l="0" t="0" r="r" b="b"/>
                <a:pathLst>
                  <a:path w="244" h="390">
                    <a:moveTo>
                      <a:pt x="0" y="346"/>
                    </a:moveTo>
                    <a:lnTo>
                      <a:pt x="111" y="389"/>
                    </a:lnTo>
                    <a:lnTo>
                      <a:pt x="243" y="42"/>
                    </a:lnTo>
                    <a:lnTo>
                      <a:pt x="132" y="0"/>
                    </a:lnTo>
                    <a:lnTo>
                      <a:pt x="0" y="346"/>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44" name="Freeform 296"/>
              <p:cNvSpPr>
                <a:spLocks/>
              </p:cNvSpPr>
              <p:nvPr/>
            </p:nvSpPr>
            <p:spPr bwMode="auto">
              <a:xfrm>
                <a:off x="1762" y="1542"/>
                <a:ext cx="234" cy="344"/>
              </a:xfrm>
              <a:custGeom>
                <a:avLst/>
                <a:gdLst/>
                <a:ahLst/>
                <a:cxnLst>
                  <a:cxn ang="0">
                    <a:pos x="186" y="5"/>
                  </a:cxn>
                  <a:cxn ang="0">
                    <a:pos x="200" y="13"/>
                  </a:cxn>
                  <a:cxn ang="0">
                    <a:pos x="210" y="21"/>
                  </a:cxn>
                  <a:cxn ang="0">
                    <a:pos x="222" y="31"/>
                  </a:cxn>
                  <a:cxn ang="0">
                    <a:pos x="232" y="45"/>
                  </a:cxn>
                  <a:cxn ang="0">
                    <a:pos x="239" y="60"/>
                  </a:cxn>
                  <a:cxn ang="0">
                    <a:pos x="246" y="77"/>
                  </a:cxn>
                  <a:cxn ang="0">
                    <a:pos x="249" y="94"/>
                  </a:cxn>
                  <a:cxn ang="0">
                    <a:pos x="251" y="113"/>
                  </a:cxn>
                  <a:cxn ang="0">
                    <a:pos x="253" y="132"/>
                  </a:cxn>
                  <a:cxn ang="0">
                    <a:pos x="251" y="154"/>
                  </a:cxn>
                  <a:cxn ang="0">
                    <a:pos x="248" y="174"/>
                  </a:cxn>
                  <a:cxn ang="0">
                    <a:pos x="244" y="195"/>
                  </a:cxn>
                  <a:cxn ang="0">
                    <a:pos x="237" y="215"/>
                  </a:cxn>
                  <a:cxn ang="0">
                    <a:pos x="227" y="236"/>
                  </a:cxn>
                  <a:cxn ang="0">
                    <a:pos x="217" y="254"/>
                  </a:cxn>
                  <a:cxn ang="0">
                    <a:pos x="207" y="270"/>
                  </a:cxn>
                  <a:cxn ang="0">
                    <a:pos x="194" y="287"/>
                  </a:cxn>
                  <a:cxn ang="0">
                    <a:pos x="181" y="302"/>
                  </a:cxn>
                  <a:cxn ang="0">
                    <a:pos x="168" y="315"/>
                  </a:cxn>
                  <a:cxn ang="0">
                    <a:pos x="152" y="323"/>
                  </a:cxn>
                  <a:cxn ang="0">
                    <a:pos x="137" y="333"/>
                  </a:cxn>
                  <a:cxn ang="0">
                    <a:pos x="121" y="339"/>
                  </a:cxn>
                  <a:cxn ang="0">
                    <a:pos x="107" y="342"/>
                  </a:cxn>
                  <a:cxn ang="0">
                    <a:pos x="92" y="343"/>
                  </a:cxn>
                  <a:cxn ang="0">
                    <a:pos x="78" y="341"/>
                  </a:cxn>
                  <a:cxn ang="0">
                    <a:pos x="64" y="336"/>
                  </a:cxn>
                  <a:cxn ang="0">
                    <a:pos x="50" y="331"/>
                  </a:cxn>
                  <a:cxn ang="0">
                    <a:pos x="39" y="322"/>
                  </a:cxn>
                  <a:cxn ang="0">
                    <a:pos x="29" y="310"/>
                  </a:cxn>
                  <a:cxn ang="0">
                    <a:pos x="20" y="298"/>
                  </a:cxn>
                  <a:cxn ang="0">
                    <a:pos x="14" y="282"/>
                  </a:cxn>
                  <a:cxn ang="0">
                    <a:pos x="8" y="267"/>
                  </a:cxn>
                  <a:cxn ang="0">
                    <a:pos x="2" y="248"/>
                  </a:cxn>
                  <a:cxn ang="0">
                    <a:pos x="0" y="228"/>
                  </a:cxn>
                  <a:cxn ang="0">
                    <a:pos x="0" y="209"/>
                  </a:cxn>
                  <a:cxn ang="0">
                    <a:pos x="2" y="188"/>
                  </a:cxn>
                  <a:cxn ang="0">
                    <a:pos x="3" y="167"/>
                  </a:cxn>
                  <a:cxn ang="0">
                    <a:pos x="10" y="148"/>
                  </a:cxn>
                  <a:cxn ang="0">
                    <a:pos x="17" y="127"/>
                  </a:cxn>
                  <a:cxn ang="0">
                    <a:pos x="25" y="107"/>
                  </a:cxn>
                  <a:cxn ang="0">
                    <a:pos x="34" y="88"/>
                  </a:cxn>
                  <a:cxn ang="0">
                    <a:pos x="46" y="71"/>
                  </a:cxn>
                  <a:cxn ang="0">
                    <a:pos x="58" y="54"/>
                  </a:cxn>
                  <a:cxn ang="0">
                    <a:pos x="71" y="41"/>
                  </a:cxn>
                  <a:cxn ang="0">
                    <a:pos x="85" y="27"/>
                  </a:cxn>
                  <a:cxn ang="0">
                    <a:pos x="99" y="18"/>
                  </a:cxn>
                  <a:cxn ang="0">
                    <a:pos x="115" y="10"/>
                  </a:cxn>
                  <a:cxn ang="0">
                    <a:pos x="130" y="5"/>
                  </a:cxn>
                  <a:cxn ang="0">
                    <a:pos x="145" y="0"/>
                  </a:cxn>
                  <a:cxn ang="0">
                    <a:pos x="161" y="0"/>
                  </a:cxn>
                  <a:cxn ang="0">
                    <a:pos x="175" y="2"/>
                  </a:cxn>
                  <a:cxn ang="0">
                    <a:pos x="186" y="6"/>
                  </a:cxn>
                  <a:cxn ang="0">
                    <a:pos x="186" y="5"/>
                  </a:cxn>
                </a:cxnLst>
                <a:rect l="0" t="0" r="r" b="b"/>
                <a:pathLst>
                  <a:path w="254" h="344">
                    <a:moveTo>
                      <a:pt x="186" y="5"/>
                    </a:moveTo>
                    <a:lnTo>
                      <a:pt x="200" y="13"/>
                    </a:lnTo>
                    <a:lnTo>
                      <a:pt x="210" y="21"/>
                    </a:lnTo>
                    <a:lnTo>
                      <a:pt x="222" y="31"/>
                    </a:lnTo>
                    <a:lnTo>
                      <a:pt x="232" y="45"/>
                    </a:lnTo>
                    <a:lnTo>
                      <a:pt x="239" y="60"/>
                    </a:lnTo>
                    <a:lnTo>
                      <a:pt x="246" y="77"/>
                    </a:lnTo>
                    <a:lnTo>
                      <a:pt x="249" y="94"/>
                    </a:lnTo>
                    <a:lnTo>
                      <a:pt x="251" y="113"/>
                    </a:lnTo>
                    <a:lnTo>
                      <a:pt x="253" y="132"/>
                    </a:lnTo>
                    <a:lnTo>
                      <a:pt x="251" y="154"/>
                    </a:lnTo>
                    <a:lnTo>
                      <a:pt x="248" y="174"/>
                    </a:lnTo>
                    <a:lnTo>
                      <a:pt x="244" y="195"/>
                    </a:lnTo>
                    <a:lnTo>
                      <a:pt x="237" y="215"/>
                    </a:lnTo>
                    <a:lnTo>
                      <a:pt x="227" y="236"/>
                    </a:lnTo>
                    <a:lnTo>
                      <a:pt x="217" y="254"/>
                    </a:lnTo>
                    <a:lnTo>
                      <a:pt x="207" y="270"/>
                    </a:lnTo>
                    <a:lnTo>
                      <a:pt x="194" y="287"/>
                    </a:lnTo>
                    <a:lnTo>
                      <a:pt x="181" y="302"/>
                    </a:lnTo>
                    <a:lnTo>
                      <a:pt x="168" y="315"/>
                    </a:lnTo>
                    <a:lnTo>
                      <a:pt x="152" y="323"/>
                    </a:lnTo>
                    <a:lnTo>
                      <a:pt x="137" y="333"/>
                    </a:lnTo>
                    <a:lnTo>
                      <a:pt x="121" y="339"/>
                    </a:lnTo>
                    <a:lnTo>
                      <a:pt x="107" y="342"/>
                    </a:lnTo>
                    <a:lnTo>
                      <a:pt x="92" y="343"/>
                    </a:lnTo>
                    <a:lnTo>
                      <a:pt x="78" y="341"/>
                    </a:lnTo>
                    <a:lnTo>
                      <a:pt x="64" y="336"/>
                    </a:lnTo>
                    <a:lnTo>
                      <a:pt x="50" y="331"/>
                    </a:lnTo>
                    <a:lnTo>
                      <a:pt x="39" y="322"/>
                    </a:lnTo>
                    <a:lnTo>
                      <a:pt x="29" y="310"/>
                    </a:lnTo>
                    <a:lnTo>
                      <a:pt x="20" y="298"/>
                    </a:lnTo>
                    <a:lnTo>
                      <a:pt x="14" y="282"/>
                    </a:lnTo>
                    <a:lnTo>
                      <a:pt x="8" y="267"/>
                    </a:lnTo>
                    <a:lnTo>
                      <a:pt x="2" y="248"/>
                    </a:lnTo>
                    <a:lnTo>
                      <a:pt x="0" y="228"/>
                    </a:lnTo>
                    <a:lnTo>
                      <a:pt x="0" y="209"/>
                    </a:lnTo>
                    <a:lnTo>
                      <a:pt x="2" y="188"/>
                    </a:lnTo>
                    <a:lnTo>
                      <a:pt x="3" y="167"/>
                    </a:lnTo>
                    <a:lnTo>
                      <a:pt x="10" y="148"/>
                    </a:lnTo>
                    <a:lnTo>
                      <a:pt x="17" y="127"/>
                    </a:lnTo>
                    <a:lnTo>
                      <a:pt x="25" y="107"/>
                    </a:lnTo>
                    <a:lnTo>
                      <a:pt x="34" y="88"/>
                    </a:lnTo>
                    <a:lnTo>
                      <a:pt x="46" y="71"/>
                    </a:lnTo>
                    <a:lnTo>
                      <a:pt x="58" y="54"/>
                    </a:lnTo>
                    <a:lnTo>
                      <a:pt x="71" y="41"/>
                    </a:lnTo>
                    <a:lnTo>
                      <a:pt x="85" y="27"/>
                    </a:lnTo>
                    <a:lnTo>
                      <a:pt x="99" y="18"/>
                    </a:lnTo>
                    <a:lnTo>
                      <a:pt x="115" y="10"/>
                    </a:lnTo>
                    <a:lnTo>
                      <a:pt x="130" y="5"/>
                    </a:lnTo>
                    <a:lnTo>
                      <a:pt x="145" y="0"/>
                    </a:lnTo>
                    <a:lnTo>
                      <a:pt x="161" y="0"/>
                    </a:lnTo>
                    <a:lnTo>
                      <a:pt x="175" y="2"/>
                    </a:lnTo>
                    <a:lnTo>
                      <a:pt x="186" y="6"/>
                    </a:lnTo>
                    <a:lnTo>
                      <a:pt x="186" y="5"/>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45" name="Freeform 297"/>
              <p:cNvSpPr>
                <a:spLocks/>
              </p:cNvSpPr>
              <p:nvPr/>
            </p:nvSpPr>
            <p:spPr bwMode="auto">
              <a:xfrm>
                <a:off x="1822" y="1548"/>
                <a:ext cx="221" cy="373"/>
              </a:xfrm>
              <a:custGeom>
                <a:avLst/>
                <a:gdLst/>
                <a:ahLst/>
                <a:cxnLst>
                  <a:cxn ang="0">
                    <a:pos x="0" y="331"/>
                  </a:cxn>
                  <a:cxn ang="0">
                    <a:pos x="111" y="372"/>
                  </a:cxn>
                  <a:cxn ang="0">
                    <a:pos x="238" y="44"/>
                  </a:cxn>
                  <a:cxn ang="0">
                    <a:pos x="125" y="0"/>
                  </a:cxn>
                  <a:cxn ang="0">
                    <a:pos x="0" y="331"/>
                  </a:cxn>
                </a:cxnLst>
                <a:rect l="0" t="0" r="r" b="b"/>
                <a:pathLst>
                  <a:path w="239" h="373">
                    <a:moveTo>
                      <a:pt x="0" y="331"/>
                    </a:moveTo>
                    <a:lnTo>
                      <a:pt x="111" y="372"/>
                    </a:lnTo>
                    <a:lnTo>
                      <a:pt x="238" y="44"/>
                    </a:lnTo>
                    <a:lnTo>
                      <a:pt x="125" y="0"/>
                    </a:lnTo>
                    <a:lnTo>
                      <a:pt x="0" y="331"/>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46" name="Freeform 298"/>
              <p:cNvSpPr>
                <a:spLocks/>
              </p:cNvSpPr>
              <p:nvPr/>
            </p:nvSpPr>
            <p:spPr bwMode="auto">
              <a:xfrm>
                <a:off x="1763" y="1555"/>
                <a:ext cx="230" cy="327"/>
              </a:xfrm>
              <a:custGeom>
                <a:avLst/>
                <a:gdLst/>
                <a:ahLst/>
                <a:cxnLst>
                  <a:cxn ang="0">
                    <a:pos x="182" y="3"/>
                  </a:cxn>
                  <a:cxn ang="0">
                    <a:pos x="193" y="11"/>
                  </a:cxn>
                  <a:cxn ang="0">
                    <a:pos x="205" y="19"/>
                  </a:cxn>
                  <a:cxn ang="0">
                    <a:pos x="216" y="31"/>
                  </a:cxn>
                  <a:cxn ang="0">
                    <a:pos x="225" y="42"/>
                  </a:cxn>
                  <a:cxn ang="0">
                    <a:pos x="233" y="56"/>
                  </a:cxn>
                  <a:cxn ang="0">
                    <a:pos x="240" y="72"/>
                  </a:cxn>
                  <a:cxn ang="0">
                    <a:pos x="245" y="90"/>
                  </a:cxn>
                  <a:cxn ang="0">
                    <a:pos x="247" y="108"/>
                  </a:cxn>
                  <a:cxn ang="0">
                    <a:pos x="248" y="127"/>
                  </a:cxn>
                  <a:cxn ang="0">
                    <a:pos x="247" y="147"/>
                  </a:cxn>
                  <a:cxn ang="0">
                    <a:pos x="245" y="167"/>
                  </a:cxn>
                  <a:cxn ang="0">
                    <a:pos x="240" y="187"/>
                  </a:cxn>
                  <a:cxn ang="0">
                    <a:pos x="233" y="206"/>
                  </a:cxn>
                  <a:cxn ang="0">
                    <a:pos x="225" y="225"/>
                  </a:cxn>
                  <a:cxn ang="0">
                    <a:pos x="215" y="242"/>
                  </a:cxn>
                  <a:cxn ang="0">
                    <a:pos x="205" y="259"/>
                  </a:cxn>
                  <a:cxn ang="0">
                    <a:pos x="192" y="274"/>
                  </a:cxn>
                  <a:cxn ang="0">
                    <a:pos x="180" y="288"/>
                  </a:cxn>
                  <a:cxn ang="0">
                    <a:pos x="166" y="300"/>
                  </a:cxn>
                  <a:cxn ang="0">
                    <a:pos x="151" y="309"/>
                  </a:cxn>
                  <a:cxn ang="0">
                    <a:pos x="137" y="318"/>
                  </a:cxn>
                  <a:cxn ang="0">
                    <a:pos x="122" y="322"/>
                  </a:cxn>
                  <a:cxn ang="0">
                    <a:pos x="108" y="325"/>
                  </a:cxn>
                  <a:cxn ang="0">
                    <a:pos x="91" y="326"/>
                  </a:cxn>
                  <a:cxn ang="0">
                    <a:pos x="78" y="324"/>
                  </a:cxn>
                  <a:cxn ang="0">
                    <a:pos x="64" y="319"/>
                  </a:cxn>
                  <a:cxn ang="0">
                    <a:pos x="51" y="313"/>
                  </a:cxn>
                  <a:cxn ang="0">
                    <a:pos x="40" y="305"/>
                  </a:cxn>
                  <a:cxn ang="0">
                    <a:pos x="29" y="294"/>
                  </a:cxn>
                  <a:cxn ang="0">
                    <a:pos x="21" y="281"/>
                  </a:cxn>
                  <a:cxn ang="0">
                    <a:pos x="13" y="266"/>
                  </a:cxn>
                  <a:cxn ang="0">
                    <a:pos x="8" y="251"/>
                  </a:cxn>
                  <a:cxn ang="0">
                    <a:pos x="3" y="233"/>
                  </a:cxn>
                  <a:cxn ang="0">
                    <a:pos x="0" y="215"/>
                  </a:cxn>
                  <a:cxn ang="0">
                    <a:pos x="0" y="196"/>
                  </a:cxn>
                  <a:cxn ang="0">
                    <a:pos x="0" y="176"/>
                  </a:cxn>
                  <a:cxn ang="0">
                    <a:pos x="3" y="157"/>
                  </a:cxn>
                  <a:cxn ang="0">
                    <a:pos x="8" y="136"/>
                  </a:cxn>
                  <a:cxn ang="0">
                    <a:pos x="15" y="118"/>
                  </a:cxn>
                  <a:cxn ang="0">
                    <a:pos x="21" y="99"/>
                  </a:cxn>
                  <a:cxn ang="0">
                    <a:pos x="31" y="81"/>
                  </a:cxn>
                  <a:cxn ang="0">
                    <a:pos x="41" y="64"/>
                  </a:cxn>
                  <a:cxn ang="0">
                    <a:pos x="54" y="48"/>
                  </a:cxn>
                  <a:cxn ang="0">
                    <a:pos x="67" y="35"/>
                  </a:cxn>
                  <a:cxn ang="0">
                    <a:pos x="80" y="24"/>
                  </a:cxn>
                  <a:cxn ang="0">
                    <a:pos x="95" y="15"/>
                  </a:cxn>
                  <a:cxn ang="0">
                    <a:pos x="110" y="7"/>
                  </a:cxn>
                  <a:cxn ang="0">
                    <a:pos x="124" y="2"/>
                  </a:cxn>
                  <a:cxn ang="0">
                    <a:pos x="141" y="0"/>
                  </a:cxn>
                  <a:cxn ang="0">
                    <a:pos x="155" y="0"/>
                  </a:cxn>
                  <a:cxn ang="0">
                    <a:pos x="169" y="1"/>
                  </a:cxn>
                  <a:cxn ang="0">
                    <a:pos x="181" y="6"/>
                  </a:cxn>
                  <a:cxn ang="0">
                    <a:pos x="182" y="3"/>
                  </a:cxn>
                </a:cxnLst>
                <a:rect l="0" t="0" r="r" b="b"/>
                <a:pathLst>
                  <a:path w="249" h="327">
                    <a:moveTo>
                      <a:pt x="182" y="3"/>
                    </a:moveTo>
                    <a:lnTo>
                      <a:pt x="193" y="11"/>
                    </a:lnTo>
                    <a:lnTo>
                      <a:pt x="205" y="19"/>
                    </a:lnTo>
                    <a:lnTo>
                      <a:pt x="216" y="31"/>
                    </a:lnTo>
                    <a:lnTo>
                      <a:pt x="225" y="42"/>
                    </a:lnTo>
                    <a:lnTo>
                      <a:pt x="233" y="56"/>
                    </a:lnTo>
                    <a:lnTo>
                      <a:pt x="240" y="72"/>
                    </a:lnTo>
                    <a:lnTo>
                      <a:pt x="245" y="90"/>
                    </a:lnTo>
                    <a:lnTo>
                      <a:pt x="247" y="108"/>
                    </a:lnTo>
                    <a:lnTo>
                      <a:pt x="248" y="127"/>
                    </a:lnTo>
                    <a:lnTo>
                      <a:pt x="247" y="147"/>
                    </a:lnTo>
                    <a:lnTo>
                      <a:pt x="245" y="167"/>
                    </a:lnTo>
                    <a:lnTo>
                      <a:pt x="240" y="187"/>
                    </a:lnTo>
                    <a:lnTo>
                      <a:pt x="233" y="206"/>
                    </a:lnTo>
                    <a:lnTo>
                      <a:pt x="225" y="225"/>
                    </a:lnTo>
                    <a:lnTo>
                      <a:pt x="215" y="242"/>
                    </a:lnTo>
                    <a:lnTo>
                      <a:pt x="205" y="259"/>
                    </a:lnTo>
                    <a:lnTo>
                      <a:pt x="192" y="274"/>
                    </a:lnTo>
                    <a:lnTo>
                      <a:pt x="180" y="288"/>
                    </a:lnTo>
                    <a:lnTo>
                      <a:pt x="166" y="300"/>
                    </a:lnTo>
                    <a:lnTo>
                      <a:pt x="151" y="309"/>
                    </a:lnTo>
                    <a:lnTo>
                      <a:pt x="137" y="318"/>
                    </a:lnTo>
                    <a:lnTo>
                      <a:pt x="122" y="322"/>
                    </a:lnTo>
                    <a:lnTo>
                      <a:pt x="108" y="325"/>
                    </a:lnTo>
                    <a:lnTo>
                      <a:pt x="91" y="326"/>
                    </a:lnTo>
                    <a:lnTo>
                      <a:pt x="78" y="324"/>
                    </a:lnTo>
                    <a:lnTo>
                      <a:pt x="64" y="319"/>
                    </a:lnTo>
                    <a:lnTo>
                      <a:pt x="51" y="313"/>
                    </a:lnTo>
                    <a:lnTo>
                      <a:pt x="40" y="305"/>
                    </a:lnTo>
                    <a:lnTo>
                      <a:pt x="29" y="294"/>
                    </a:lnTo>
                    <a:lnTo>
                      <a:pt x="21" y="281"/>
                    </a:lnTo>
                    <a:lnTo>
                      <a:pt x="13" y="266"/>
                    </a:lnTo>
                    <a:lnTo>
                      <a:pt x="8" y="251"/>
                    </a:lnTo>
                    <a:lnTo>
                      <a:pt x="3" y="233"/>
                    </a:lnTo>
                    <a:lnTo>
                      <a:pt x="0" y="215"/>
                    </a:lnTo>
                    <a:lnTo>
                      <a:pt x="0" y="196"/>
                    </a:lnTo>
                    <a:lnTo>
                      <a:pt x="0" y="176"/>
                    </a:lnTo>
                    <a:lnTo>
                      <a:pt x="3" y="157"/>
                    </a:lnTo>
                    <a:lnTo>
                      <a:pt x="8" y="136"/>
                    </a:lnTo>
                    <a:lnTo>
                      <a:pt x="15" y="118"/>
                    </a:lnTo>
                    <a:lnTo>
                      <a:pt x="21" y="99"/>
                    </a:lnTo>
                    <a:lnTo>
                      <a:pt x="31" y="81"/>
                    </a:lnTo>
                    <a:lnTo>
                      <a:pt x="41" y="64"/>
                    </a:lnTo>
                    <a:lnTo>
                      <a:pt x="54" y="48"/>
                    </a:lnTo>
                    <a:lnTo>
                      <a:pt x="67" y="35"/>
                    </a:lnTo>
                    <a:lnTo>
                      <a:pt x="80" y="24"/>
                    </a:lnTo>
                    <a:lnTo>
                      <a:pt x="95" y="15"/>
                    </a:lnTo>
                    <a:lnTo>
                      <a:pt x="110" y="7"/>
                    </a:lnTo>
                    <a:lnTo>
                      <a:pt x="124" y="2"/>
                    </a:lnTo>
                    <a:lnTo>
                      <a:pt x="141" y="0"/>
                    </a:lnTo>
                    <a:lnTo>
                      <a:pt x="155" y="0"/>
                    </a:lnTo>
                    <a:lnTo>
                      <a:pt x="169" y="1"/>
                    </a:lnTo>
                    <a:lnTo>
                      <a:pt x="181" y="6"/>
                    </a:lnTo>
                    <a:lnTo>
                      <a:pt x="182" y="3"/>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47" name="Freeform 299"/>
              <p:cNvSpPr>
                <a:spLocks/>
              </p:cNvSpPr>
              <p:nvPr/>
            </p:nvSpPr>
            <p:spPr bwMode="auto">
              <a:xfrm>
                <a:off x="1825" y="1561"/>
                <a:ext cx="213" cy="357"/>
              </a:xfrm>
              <a:custGeom>
                <a:avLst/>
                <a:gdLst/>
                <a:ahLst/>
                <a:cxnLst>
                  <a:cxn ang="0">
                    <a:pos x="0" y="314"/>
                  </a:cxn>
                  <a:cxn ang="0">
                    <a:pos x="108" y="356"/>
                  </a:cxn>
                  <a:cxn ang="0">
                    <a:pos x="230" y="42"/>
                  </a:cxn>
                  <a:cxn ang="0">
                    <a:pos x="117" y="0"/>
                  </a:cxn>
                  <a:cxn ang="0">
                    <a:pos x="0" y="314"/>
                  </a:cxn>
                </a:cxnLst>
                <a:rect l="0" t="0" r="r" b="b"/>
                <a:pathLst>
                  <a:path w="231" h="357">
                    <a:moveTo>
                      <a:pt x="0" y="314"/>
                    </a:moveTo>
                    <a:lnTo>
                      <a:pt x="108" y="356"/>
                    </a:lnTo>
                    <a:lnTo>
                      <a:pt x="230" y="42"/>
                    </a:lnTo>
                    <a:lnTo>
                      <a:pt x="117" y="0"/>
                    </a:lnTo>
                    <a:lnTo>
                      <a:pt x="0" y="314"/>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48" name="Freeform 300"/>
              <p:cNvSpPr>
                <a:spLocks/>
              </p:cNvSpPr>
              <p:nvPr/>
            </p:nvSpPr>
            <p:spPr bwMode="auto">
              <a:xfrm>
                <a:off x="1763" y="1564"/>
                <a:ext cx="228" cy="314"/>
              </a:xfrm>
              <a:custGeom>
                <a:avLst/>
                <a:gdLst/>
                <a:ahLst/>
                <a:cxnLst>
                  <a:cxn ang="0">
                    <a:pos x="177" y="6"/>
                  </a:cxn>
                  <a:cxn ang="0">
                    <a:pos x="190" y="14"/>
                  </a:cxn>
                  <a:cxn ang="0">
                    <a:pos x="201" y="22"/>
                  </a:cxn>
                  <a:cxn ang="0">
                    <a:pos x="215" y="32"/>
                  </a:cxn>
                  <a:cxn ang="0">
                    <a:pos x="223" y="45"/>
                  </a:cxn>
                  <a:cxn ang="0">
                    <a:pos x="230" y="57"/>
                  </a:cxn>
                  <a:cxn ang="0">
                    <a:pos x="237" y="74"/>
                  </a:cxn>
                  <a:cxn ang="0">
                    <a:pos x="243" y="90"/>
                  </a:cxn>
                  <a:cxn ang="0">
                    <a:pos x="245" y="108"/>
                  </a:cxn>
                  <a:cxn ang="0">
                    <a:pos x="246" y="126"/>
                  </a:cxn>
                  <a:cxn ang="0">
                    <a:pos x="246" y="145"/>
                  </a:cxn>
                  <a:cxn ang="0">
                    <a:pos x="243" y="163"/>
                  </a:cxn>
                  <a:cxn ang="0">
                    <a:pos x="239" y="182"/>
                  </a:cxn>
                  <a:cxn ang="0">
                    <a:pos x="232" y="201"/>
                  </a:cxn>
                  <a:cxn ang="0">
                    <a:pos x="225" y="219"/>
                  </a:cxn>
                  <a:cxn ang="0">
                    <a:pos x="215" y="236"/>
                  </a:cxn>
                  <a:cxn ang="0">
                    <a:pos x="207" y="251"/>
                  </a:cxn>
                  <a:cxn ang="0">
                    <a:pos x="194" y="265"/>
                  </a:cxn>
                  <a:cxn ang="0">
                    <a:pos x="182" y="277"/>
                  </a:cxn>
                  <a:cxn ang="0">
                    <a:pos x="168" y="289"/>
                  </a:cxn>
                  <a:cxn ang="0">
                    <a:pos x="152" y="298"/>
                  </a:cxn>
                  <a:cxn ang="0">
                    <a:pos x="139" y="304"/>
                  </a:cxn>
                  <a:cxn ang="0">
                    <a:pos x="124" y="309"/>
                  </a:cxn>
                  <a:cxn ang="0">
                    <a:pos x="111" y="312"/>
                  </a:cxn>
                  <a:cxn ang="0">
                    <a:pos x="95" y="313"/>
                  </a:cxn>
                  <a:cxn ang="0">
                    <a:pos x="80" y="311"/>
                  </a:cxn>
                  <a:cxn ang="0">
                    <a:pos x="68" y="306"/>
                  </a:cxn>
                  <a:cxn ang="0">
                    <a:pos x="53" y="300"/>
                  </a:cxn>
                  <a:cxn ang="0">
                    <a:pos x="43" y="292"/>
                  </a:cxn>
                  <a:cxn ang="0">
                    <a:pos x="32" y="282"/>
                  </a:cxn>
                  <a:cxn ang="0">
                    <a:pos x="24" y="269"/>
                  </a:cxn>
                  <a:cxn ang="0">
                    <a:pos x="15" y="254"/>
                  </a:cxn>
                  <a:cxn ang="0">
                    <a:pos x="9" y="240"/>
                  </a:cxn>
                  <a:cxn ang="0">
                    <a:pos x="4" y="222"/>
                  </a:cxn>
                  <a:cxn ang="0">
                    <a:pos x="1" y="206"/>
                  </a:cxn>
                  <a:cxn ang="0">
                    <a:pos x="0" y="187"/>
                  </a:cxn>
                  <a:cxn ang="0">
                    <a:pos x="0" y="168"/>
                  </a:cxn>
                  <a:cxn ang="0">
                    <a:pos x="3" y="150"/>
                  </a:cxn>
                  <a:cxn ang="0">
                    <a:pos x="8" y="131"/>
                  </a:cxn>
                  <a:cxn ang="0">
                    <a:pos x="15" y="113"/>
                  </a:cxn>
                  <a:cxn ang="0">
                    <a:pos x="21" y="94"/>
                  </a:cxn>
                  <a:cxn ang="0">
                    <a:pos x="30" y="79"/>
                  </a:cxn>
                  <a:cxn ang="0">
                    <a:pos x="40" y="63"/>
                  </a:cxn>
                  <a:cxn ang="0">
                    <a:pos x="53" y="47"/>
                  </a:cxn>
                  <a:cxn ang="0">
                    <a:pos x="64" y="35"/>
                  </a:cxn>
                  <a:cxn ang="0">
                    <a:pos x="79" y="23"/>
                  </a:cxn>
                  <a:cxn ang="0">
                    <a:pos x="93" y="15"/>
                  </a:cxn>
                  <a:cxn ang="0">
                    <a:pos x="107" y="9"/>
                  </a:cxn>
                  <a:cxn ang="0">
                    <a:pos x="121" y="4"/>
                  </a:cxn>
                  <a:cxn ang="0">
                    <a:pos x="136" y="2"/>
                  </a:cxn>
                  <a:cxn ang="0">
                    <a:pos x="151" y="0"/>
                  </a:cxn>
                  <a:cxn ang="0">
                    <a:pos x="166" y="3"/>
                  </a:cxn>
                  <a:cxn ang="0">
                    <a:pos x="177" y="7"/>
                  </a:cxn>
                  <a:cxn ang="0">
                    <a:pos x="177" y="6"/>
                  </a:cxn>
                </a:cxnLst>
                <a:rect l="0" t="0" r="r" b="b"/>
                <a:pathLst>
                  <a:path w="247" h="314">
                    <a:moveTo>
                      <a:pt x="177" y="6"/>
                    </a:moveTo>
                    <a:lnTo>
                      <a:pt x="190" y="14"/>
                    </a:lnTo>
                    <a:lnTo>
                      <a:pt x="201" y="22"/>
                    </a:lnTo>
                    <a:lnTo>
                      <a:pt x="215" y="32"/>
                    </a:lnTo>
                    <a:lnTo>
                      <a:pt x="223" y="45"/>
                    </a:lnTo>
                    <a:lnTo>
                      <a:pt x="230" y="57"/>
                    </a:lnTo>
                    <a:lnTo>
                      <a:pt x="237" y="74"/>
                    </a:lnTo>
                    <a:lnTo>
                      <a:pt x="243" y="90"/>
                    </a:lnTo>
                    <a:lnTo>
                      <a:pt x="245" y="108"/>
                    </a:lnTo>
                    <a:lnTo>
                      <a:pt x="246" y="126"/>
                    </a:lnTo>
                    <a:lnTo>
                      <a:pt x="246" y="145"/>
                    </a:lnTo>
                    <a:lnTo>
                      <a:pt x="243" y="163"/>
                    </a:lnTo>
                    <a:lnTo>
                      <a:pt x="239" y="182"/>
                    </a:lnTo>
                    <a:lnTo>
                      <a:pt x="232" y="201"/>
                    </a:lnTo>
                    <a:lnTo>
                      <a:pt x="225" y="219"/>
                    </a:lnTo>
                    <a:lnTo>
                      <a:pt x="215" y="236"/>
                    </a:lnTo>
                    <a:lnTo>
                      <a:pt x="207" y="251"/>
                    </a:lnTo>
                    <a:lnTo>
                      <a:pt x="194" y="265"/>
                    </a:lnTo>
                    <a:lnTo>
                      <a:pt x="182" y="277"/>
                    </a:lnTo>
                    <a:lnTo>
                      <a:pt x="168" y="289"/>
                    </a:lnTo>
                    <a:lnTo>
                      <a:pt x="152" y="298"/>
                    </a:lnTo>
                    <a:lnTo>
                      <a:pt x="139" y="304"/>
                    </a:lnTo>
                    <a:lnTo>
                      <a:pt x="124" y="309"/>
                    </a:lnTo>
                    <a:lnTo>
                      <a:pt x="111" y="312"/>
                    </a:lnTo>
                    <a:lnTo>
                      <a:pt x="95" y="313"/>
                    </a:lnTo>
                    <a:lnTo>
                      <a:pt x="80" y="311"/>
                    </a:lnTo>
                    <a:lnTo>
                      <a:pt x="68" y="306"/>
                    </a:lnTo>
                    <a:lnTo>
                      <a:pt x="53" y="300"/>
                    </a:lnTo>
                    <a:lnTo>
                      <a:pt x="43" y="292"/>
                    </a:lnTo>
                    <a:lnTo>
                      <a:pt x="32" y="282"/>
                    </a:lnTo>
                    <a:lnTo>
                      <a:pt x="24" y="269"/>
                    </a:lnTo>
                    <a:lnTo>
                      <a:pt x="15" y="254"/>
                    </a:lnTo>
                    <a:lnTo>
                      <a:pt x="9" y="240"/>
                    </a:lnTo>
                    <a:lnTo>
                      <a:pt x="4" y="222"/>
                    </a:lnTo>
                    <a:lnTo>
                      <a:pt x="1" y="206"/>
                    </a:lnTo>
                    <a:lnTo>
                      <a:pt x="0" y="187"/>
                    </a:lnTo>
                    <a:lnTo>
                      <a:pt x="0" y="168"/>
                    </a:lnTo>
                    <a:lnTo>
                      <a:pt x="3" y="150"/>
                    </a:lnTo>
                    <a:lnTo>
                      <a:pt x="8" y="131"/>
                    </a:lnTo>
                    <a:lnTo>
                      <a:pt x="15" y="113"/>
                    </a:lnTo>
                    <a:lnTo>
                      <a:pt x="21" y="94"/>
                    </a:lnTo>
                    <a:lnTo>
                      <a:pt x="30" y="79"/>
                    </a:lnTo>
                    <a:lnTo>
                      <a:pt x="40" y="63"/>
                    </a:lnTo>
                    <a:lnTo>
                      <a:pt x="53" y="47"/>
                    </a:lnTo>
                    <a:lnTo>
                      <a:pt x="64" y="35"/>
                    </a:lnTo>
                    <a:lnTo>
                      <a:pt x="79" y="23"/>
                    </a:lnTo>
                    <a:lnTo>
                      <a:pt x="93" y="15"/>
                    </a:lnTo>
                    <a:lnTo>
                      <a:pt x="107" y="9"/>
                    </a:lnTo>
                    <a:lnTo>
                      <a:pt x="121" y="4"/>
                    </a:lnTo>
                    <a:lnTo>
                      <a:pt x="136" y="2"/>
                    </a:lnTo>
                    <a:lnTo>
                      <a:pt x="151" y="0"/>
                    </a:lnTo>
                    <a:lnTo>
                      <a:pt x="166" y="3"/>
                    </a:lnTo>
                    <a:lnTo>
                      <a:pt x="177" y="7"/>
                    </a:lnTo>
                    <a:lnTo>
                      <a:pt x="177" y="6"/>
                    </a:lnTo>
                  </a:path>
                </a:pathLst>
              </a:custGeom>
              <a:solidFill>
                <a:srgbClr val="A0A0A0"/>
              </a:solidFill>
              <a:ln w="12700" cap="rnd" cmpd="sng">
                <a:solidFill>
                  <a:srgbClr val="A0A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49" name="Freeform 301"/>
              <p:cNvSpPr>
                <a:spLocks/>
              </p:cNvSpPr>
              <p:nvPr/>
            </p:nvSpPr>
            <p:spPr bwMode="auto">
              <a:xfrm>
                <a:off x="1828" y="1572"/>
                <a:ext cx="207" cy="342"/>
              </a:xfrm>
              <a:custGeom>
                <a:avLst/>
                <a:gdLst/>
                <a:ahLst/>
                <a:cxnLst>
                  <a:cxn ang="0">
                    <a:pos x="0" y="299"/>
                  </a:cxn>
                  <a:cxn ang="0">
                    <a:pos x="108" y="341"/>
                  </a:cxn>
                  <a:cxn ang="0">
                    <a:pos x="223" y="43"/>
                  </a:cxn>
                  <a:cxn ang="0">
                    <a:pos x="110" y="0"/>
                  </a:cxn>
                  <a:cxn ang="0">
                    <a:pos x="0" y="299"/>
                  </a:cxn>
                </a:cxnLst>
                <a:rect l="0" t="0" r="r" b="b"/>
                <a:pathLst>
                  <a:path w="224" h="342">
                    <a:moveTo>
                      <a:pt x="0" y="299"/>
                    </a:moveTo>
                    <a:lnTo>
                      <a:pt x="108" y="341"/>
                    </a:lnTo>
                    <a:lnTo>
                      <a:pt x="223" y="43"/>
                    </a:lnTo>
                    <a:lnTo>
                      <a:pt x="110" y="0"/>
                    </a:lnTo>
                    <a:lnTo>
                      <a:pt x="0" y="299"/>
                    </a:lnTo>
                  </a:path>
                </a:pathLst>
              </a:custGeom>
              <a:solidFill>
                <a:srgbClr val="A0A0A0"/>
              </a:solidFill>
              <a:ln w="12700" cap="rnd" cmpd="sng">
                <a:solidFill>
                  <a:srgbClr val="A0A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50" name="Freeform 302"/>
              <p:cNvSpPr>
                <a:spLocks/>
              </p:cNvSpPr>
              <p:nvPr/>
            </p:nvSpPr>
            <p:spPr bwMode="auto">
              <a:xfrm>
                <a:off x="1765" y="1576"/>
                <a:ext cx="225" cy="298"/>
              </a:xfrm>
              <a:custGeom>
                <a:avLst/>
                <a:gdLst/>
                <a:ahLst/>
                <a:cxnLst>
                  <a:cxn ang="0">
                    <a:pos x="171" y="7"/>
                  </a:cxn>
                  <a:cxn ang="0">
                    <a:pos x="185" y="14"/>
                  </a:cxn>
                  <a:cxn ang="0">
                    <a:pos x="196" y="21"/>
                  </a:cxn>
                  <a:cxn ang="0">
                    <a:pos x="207" y="31"/>
                  </a:cxn>
                  <a:cxn ang="0">
                    <a:pos x="218" y="43"/>
                  </a:cxn>
                  <a:cxn ang="0">
                    <a:pos x="226" y="56"/>
                  </a:cxn>
                  <a:cxn ang="0">
                    <a:pos x="233" y="72"/>
                  </a:cxn>
                  <a:cxn ang="0">
                    <a:pos x="237" y="87"/>
                  </a:cxn>
                  <a:cxn ang="0">
                    <a:pos x="240" y="104"/>
                  </a:cxn>
                  <a:cxn ang="0">
                    <a:pos x="243" y="122"/>
                  </a:cxn>
                  <a:cxn ang="0">
                    <a:pos x="242" y="139"/>
                  </a:cxn>
                  <a:cxn ang="0">
                    <a:pos x="240" y="157"/>
                  </a:cxn>
                  <a:cxn ang="0">
                    <a:pos x="237" y="175"/>
                  </a:cxn>
                  <a:cxn ang="0">
                    <a:pos x="229" y="192"/>
                  </a:cxn>
                  <a:cxn ang="0">
                    <a:pos x="222" y="209"/>
                  </a:cxn>
                  <a:cxn ang="0">
                    <a:pos x="213" y="225"/>
                  </a:cxn>
                  <a:cxn ang="0">
                    <a:pos x="205" y="240"/>
                  </a:cxn>
                  <a:cxn ang="0">
                    <a:pos x="193" y="253"/>
                  </a:cxn>
                  <a:cxn ang="0">
                    <a:pos x="180" y="265"/>
                  </a:cxn>
                  <a:cxn ang="0">
                    <a:pos x="166" y="275"/>
                  </a:cxn>
                  <a:cxn ang="0">
                    <a:pos x="153" y="283"/>
                  </a:cxn>
                  <a:cxn ang="0">
                    <a:pos x="140" y="289"/>
                  </a:cxn>
                  <a:cxn ang="0">
                    <a:pos x="125" y="294"/>
                  </a:cxn>
                  <a:cxn ang="0">
                    <a:pos x="110" y="297"/>
                  </a:cxn>
                  <a:cxn ang="0">
                    <a:pos x="96" y="297"/>
                  </a:cxn>
                  <a:cxn ang="0">
                    <a:pos x="81" y="295"/>
                  </a:cxn>
                  <a:cxn ang="0">
                    <a:pos x="69" y="289"/>
                  </a:cxn>
                  <a:cxn ang="0">
                    <a:pos x="54" y="283"/>
                  </a:cxn>
                  <a:cxn ang="0">
                    <a:pos x="44" y="275"/>
                  </a:cxn>
                  <a:cxn ang="0">
                    <a:pos x="33" y="265"/>
                  </a:cxn>
                  <a:cxn ang="0">
                    <a:pos x="24" y="254"/>
                  </a:cxn>
                  <a:cxn ang="0">
                    <a:pos x="16" y="240"/>
                  </a:cxn>
                  <a:cxn ang="0">
                    <a:pos x="10" y="225"/>
                  </a:cxn>
                  <a:cxn ang="0">
                    <a:pos x="6" y="209"/>
                  </a:cxn>
                  <a:cxn ang="0">
                    <a:pos x="1" y="192"/>
                  </a:cxn>
                  <a:cxn ang="0">
                    <a:pos x="0" y="177"/>
                  </a:cxn>
                  <a:cxn ang="0">
                    <a:pos x="1" y="157"/>
                  </a:cxn>
                  <a:cxn ang="0">
                    <a:pos x="1" y="139"/>
                  </a:cxn>
                  <a:cxn ang="0">
                    <a:pos x="6" y="122"/>
                  </a:cxn>
                  <a:cxn ang="0">
                    <a:pos x="12" y="105"/>
                  </a:cxn>
                  <a:cxn ang="0">
                    <a:pos x="19" y="87"/>
                  </a:cxn>
                  <a:cxn ang="0">
                    <a:pos x="27" y="72"/>
                  </a:cxn>
                  <a:cxn ang="0">
                    <a:pos x="37" y="57"/>
                  </a:cxn>
                  <a:cxn ang="0">
                    <a:pos x="48" y="43"/>
                  </a:cxn>
                  <a:cxn ang="0">
                    <a:pos x="61" y="32"/>
                  </a:cxn>
                  <a:cxn ang="0">
                    <a:pos x="74" y="21"/>
                  </a:cxn>
                  <a:cxn ang="0">
                    <a:pos x="88" y="14"/>
                  </a:cxn>
                  <a:cxn ang="0">
                    <a:pos x="101" y="8"/>
                  </a:cxn>
                  <a:cxn ang="0">
                    <a:pos x="116" y="3"/>
                  </a:cxn>
                  <a:cxn ang="0">
                    <a:pos x="131" y="0"/>
                  </a:cxn>
                  <a:cxn ang="0">
                    <a:pos x="145" y="2"/>
                  </a:cxn>
                  <a:cxn ang="0">
                    <a:pos x="161" y="3"/>
                  </a:cxn>
                  <a:cxn ang="0">
                    <a:pos x="171" y="8"/>
                  </a:cxn>
                  <a:cxn ang="0">
                    <a:pos x="171" y="7"/>
                  </a:cxn>
                </a:cxnLst>
                <a:rect l="0" t="0" r="r" b="b"/>
                <a:pathLst>
                  <a:path w="244" h="298">
                    <a:moveTo>
                      <a:pt x="171" y="7"/>
                    </a:moveTo>
                    <a:lnTo>
                      <a:pt x="185" y="14"/>
                    </a:lnTo>
                    <a:lnTo>
                      <a:pt x="196" y="21"/>
                    </a:lnTo>
                    <a:lnTo>
                      <a:pt x="207" y="31"/>
                    </a:lnTo>
                    <a:lnTo>
                      <a:pt x="218" y="43"/>
                    </a:lnTo>
                    <a:lnTo>
                      <a:pt x="226" y="56"/>
                    </a:lnTo>
                    <a:lnTo>
                      <a:pt x="233" y="72"/>
                    </a:lnTo>
                    <a:lnTo>
                      <a:pt x="237" y="87"/>
                    </a:lnTo>
                    <a:lnTo>
                      <a:pt x="240" y="104"/>
                    </a:lnTo>
                    <a:lnTo>
                      <a:pt x="243" y="122"/>
                    </a:lnTo>
                    <a:lnTo>
                      <a:pt x="242" y="139"/>
                    </a:lnTo>
                    <a:lnTo>
                      <a:pt x="240" y="157"/>
                    </a:lnTo>
                    <a:lnTo>
                      <a:pt x="237" y="175"/>
                    </a:lnTo>
                    <a:lnTo>
                      <a:pt x="229" y="192"/>
                    </a:lnTo>
                    <a:lnTo>
                      <a:pt x="222" y="209"/>
                    </a:lnTo>
                    <a:lnTo>
                      <a:pt x="213" y="225"/>
                    </a:lnTo>
                    <a:lnTo>
                      <a:pt x="205" y="240"/>
                    </a:lnTo>
                    <a:lnTo>
                      <a:pt x="193" y="253"/>
                    </a:lnTo>
                    <a:lnTo>
                      <a:pt x="180" y="265"/>
                    </a:lnTo>
                    <a:lnTo>
                      <a:pt x="166" y="275"/>
                    </a:lnTo>
                    <a:lnTo>
                      <a:pt x="153" y="283"/>
                    </a:lnTo>
                    <a:lnTo>
                      <a:pt x="140" y="289"/>
                    </a:lnTo>
                    <a:lnTo>
                      <a:pt x="125" y="294"/>
                    </a:lnTo>
                    <a:lnTo>
                      <a:pt x="110" y="297"/>
                    </a:lnTo>
                    <a:lnTo>
                      <a:pt x="96" y="297"/>
                    </a:lnTo>
                    <a:lnTo>
                      <a:pt x="81" y="295"/>
                    </a:lnTo>
                    <a:lnTo>
                      <a:pt x="69" y="289"/>
                    </a:lnTo>
                    <a:lnTo>
                      <a:pt x="54" y="283"/>
                    </a:lnTo>
                    <a:lnTo>
                      <a:pt x="44" y="275"/>
                    </a:lnTo>
                    <a:lnTo>
                      <a:pt x="33" y="265"/>
                    </a:lnTo>
                    <a:lnTo>
                      <a:pt x="24" y="254"/>
                    </a:lnTo>
                    <a:lnTo>
                      <a:pt x="16" y="240"/>
                    </a:lnTo>
                    <a:lnTo>
                      <a:pt x="10" y="225"/>
                    </a:lnTo>
                    <a:lnTo>
                      <a:pt x="6" y="209"/>
                    </a:lnTo>
                    <a:lnTo>
                      <a:pt x="1" y="192"/>
                    </a:lnTo>
                    <a:lnTo>
                      <a:pt x="0" y="177"/>
                    </a:lnTo>
                    <a:lnTo>
                      <a:pt x="1" y="157"/>
                    </a:lnTo>
                    <a:lnTo>
                      <a:pt x="1" y="139"/>
                    </a:lnTo>
                    <a:lnTo>
                      <a:pt x="6" y="122"/>
                    </a:lnTo>
                    <a:lnTo>
                      <a:pt x="12" y="105"/>
                    </a:lnTo>
                    <a:lnTo>
                      <a:pt x="19" y="87"/>
                    </a:lnTo>
                    <a:lnTo>
                      <a:pt x="27" y="72"/>
                    </a:lnTo>
                    <a:lnTo>
                      <a:pt x="37" y="57"/>
                    </a:lnTo>
                    <a:lnTo>
                      <a:pt x="48" y="43"/>
                    </a:lnTo>
                    <a:lnTo>
                      <a:pt x="61" y="32"/>
                    </a:lnTo>
                    <a:lnTo>
                      <a:pt x="74" y="21"/>
                    </a:lnTo>
                    <a:lnTo>
                      <a:pt x="88" y="14"/>
                    </a:lnTo>
                    <a:lnTo>
                      <a:pt x="101" y="8"/>
                    </a:lnTo>
                    <a:lnTo>
                      <a:pt x="116" y="3"/>
                    </a:lnTo>
                    <a:lnTo>
                      <a:pt x="131" y="0"/>
                    </a:lnTo>
                    <a:lnTo>
                      <a:pt x="145" y="2"/>
                    </a:lnTo>
                    <a:lnTo>
                      <a:pt x="161" y="3"/>
                    </a:lnTo>
                    <a:lnTo>
                      <a:pt x="171" y="8"/>
                    </a:lnTo>
                    <a:lnTo>
                      <a:pt x="171" y="7"/>
                    </a:lnTo>
                  </a:path>
                </a:pathLst>
              </a:custGeom>
              <a:solidFill>
                <a:srgbClr val="A0A0A0"/>
              </a:solidFill>
              <a:ln w="12700" cap="rnd" cmpd="sng">
                <a:solidFill>
                  <a:srgbClr val="A0A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51" name="Freeform 303"/>
              <p:cNvSpPr>
                <a:spLocks/>
              </p:cNvSpPr>
              <p:nvPr/>
            </p:nvSpPr>
            <p:spPr bwMode="auto">
              <a:xfrm>
                <a:off x="1830" y="1584"/>
                <a:ext cx="200" cy="324"/>
              </a:xfrm>
              <a:custGeom>
                <a:avLst/>
                <a:gdLst/>
                <a:ahLst/>
                <a:cxnLst>
                  <a:cxn ang="0">
                    <a:pos x="0" y="281"/>
                  </a:cxn>
                  <a:cxn ang="0">
                    <a:pos x="108" y="323"/>
                  </a:cxn>
                  <a:cxn ang="0">
                    <a:pos x="216" y="42"/>
                  </a:cxn>
                  <a:cxn ang="0">
                    <a:pos x="105" y="0"/>
                  </a:cxn>
                  <a:cxn ang="0">
                    <a:pos x="0" y="281"/>
                  </a:cxn>
                </a:cxnLst>
                <a:rect l="0" t="0" r="r" b="b"/>
                <a:pathLst>
                  <a:path w="217" h="324">
                    <a:moveTo>
                      <a:pt x="0" y="281"/>
                    </a:moveTo>
                    <a:lnTo>
                      <a:pt x="108" y="323"/>
                    </a:lnTo>
                    <a:lnTo>
                      <a:pt x="216" y="42"/>
                    </a:lnTo>
                    <a:lnTo>
                      <a:pt x="105" y="0"/>
                    </a:lnTo>
                    <a:lnTo>
                      <a:pt x="0" y="281"/>
                    </a:lnTo>
                  </a:path>
                </a:pathLst>
              </a:custGeom>
              <a:solidFill>
                <a:srgbClr val="A0A0A0"/>
              </a:solidFill>
              <a:ln w="12700" cap="rnd" cmpd="sng">
                <a:solidFill>
                  <a:srgbClr val="A0A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52" name="Freeform 304"/>
              <p:cNvSpPr>
                <a:spLocks/>
              </p:cNvSpPr>
              <p:nvPr/>
            </p:nvSpPr>
            <p:spPr bwMode="auto">
              <a:xfrm>
                <a:off x="1766" y="1587"/>
                <a:ext cx="223" cy="283"/>
              </a:xfrm>
              <a:custGeom>
                <a:avLst/>
                <a:gdLst/>
                <a:ahLst/>
                <a:cxnLst>
                  <a:cxn ang="0">
                    <a:pos x="167" y="7"/>
                  </a:cxn>
                  <a:cxn ang="0">
                    <a:pos x="180" y="14"/>
                  </a:cxn>
                  <a:cxn ang="0">
                    <a:pos x="192" y="22"/>
                  </a:cxn>
                  <a:cxn ang="0">
                    <a:pos x="204" y="32"/>
                  </a:cxn>
                  <a:cxn ang="0">
                    <a:pos x="212" y="43"/>
                  </a:cxn>
                  <a:cxn ang="0">
                    <a:pos x="221" y="56"/>
                  </a:cxn>
                  <a:cxn ang="0">
                    <a:pos x="228" y="69"/>
                  </a:cxn>
                  <a:cxn ang="0">
                    <a:pos x="233" y="86"/>
                  </a:cxn>
                  <a:cxn ang="0">
                    <a:pos x="236" y="102"/>
                  </a:cxn>
                  <a:cxn ang="0">
                    <a:pos x="240" y="117"/>
                  </a:cxn>
                  <a:cxn ang="0">
                    <a:pos x="240" y="134"/>
                  </a:cxn>
                  <a:cxn ang="0">
                    <a:pos x="236" y="151"/>
                  </a:cxn>
                  <a:cxn ang="0">
                    <a:pos x="234" y="168"/>
                  </a:cxn>
                  <a:cxn ang="0">
                    <a:pos x="228" y="185"/>
                  </a:cxn>
                  <a:cxn ang="0">
                    <a:pos x="221" y="201"/>
                  </a:cxn>
                  <a:cxn ang="0">
                    <a:pos x="212" y="215"/>
                  </a:cxn>
                  <a:cxn ang="0">
                    <a:pos x="204" y="229"/>
                  </a:cxn>
                  <a:cxn ang="0">
                    <a:pos x="192" y="242"/>
                  </a:cxn>
                  <a:cxn ang="0">
                    <a:pos x="181" y="253"/>
                  </a:cxn>
                  <a:cxn ang="0">
                    <a:pos x="168" y="262"/>
                  </a:cxn>
                  <a:cxn ang="0">
                    <a:pos x="154" y="270"/>
                  </a:cxn>
                  <a:cxn ang="0">
                    <a:pos x="140" y="277"/>
                  </a:cxn>
                  <a:cxn ang="0">
                    <a:pos x="125" y="280"/>
                  </a:cxn>
                  <a:cxn ang="0">
                    <a:pos x="112" y="281"/>
                  </a:cxn>
                  <a:cxn ang="0">
                    <a:pos x="97" y="282"/>
                  </a:cxn>
                  <a:cxn ang="0">
                    <a:pos x="84" y="279"/>
                  </a:cxn>
                  <a:cxn ang="0">
                    <a:pos x="70" y="275"/>
                  </a:cxn>
                  <a:cxn ang="0">
                    <a:pos x="56" y="269"/>
                  </a:cxn>
                  <a:cxn ang="0">
                    <a:pos x="46" y="261"/>
                  </a:cxn>
                  <a:cxn ang="0">
                    <a:pos x="35" y="251"/>
                  </a:cxn>
                  <a:cxn ang="0">
                    <a:pos x="25" y="239"/>
                  </a:cxn>
                  <a:cxn ang="0">
                    <a:pos x="18" y="226"/>
                  </a:cxn>
                  <a:cxn ang="0">
                    <a:pos x="12" y="213"/>
                  </a:cxn>
                  <a:cxn ang="0">
                    <a:pos x="5" y="198"/>
                  </a:cxn>
                  <a:cxn ang="0">
                    <a:pos x="2" y="181"/>
                  </a:cxn>
                  <a:cxn ang="0">
                    <a:pos x="0" y="166"/>
                  </a:cxn>
                  <a:cxn ang="0">
                    <a:pos x="0" y="149"/>
                  </a:cxn>
                  <a:cxn ang="0">
                    <a:pos x="3" y="132"/>
                  </a:cxn>
                  <a:cxn ang="0">
                    <a:pos x="5" y="114"/>
                  </a:cxn>
                  <a:cxn ang="0">
                    <a:pos x="11" y="97"/>
                  </a:cxn>
                  <a:cxn ang="0">
                    <a:pos x="17" y="81"/>
                  </a:cxn>
                  <a:cxn ang="0">
                    <a:pos x="25" y="67"/>
                  </a:cxn>
                  <a:cxn ang="0">
                    <a:pos x="34" y="53"/>
                  </a:cxn>
                  <a:cxn ang="0">
                    <a:pos x="46" y="40"/>
                  </a:cxn>
                  <a:cxn ang="0">
                    <a:pos x="57" y="29"/>
                  </a:cxn>
                  <a:cxn ang="0">
                    <a:pos x="70" y="20"/>
                  </a:cxn>
                  <a:cxn ang="0">
                    <a:pos x="84" y="12"/>
                  </a:cxn>
                  <a:cxn ang="0">
                    <a:pos x="98" y="7"/>
                  </a:cxn>
                  <a:cxn ang="0">
                    <a:pos x="111" y="3"/>
                  </a:cxn>
                  <a:cxn ang="0">
                    <a:pos x="126" y="0"/>
                  </a:cxn>
                  <a:cxn ang="0">
                    <a:pos x="141" y="2"/>
                  </a:cxn>
                  <a:cxn ang="0">
                    <a:pos x="156" y="4"/>
                  </a:cxn>
                  <a:cxn ang="0">
                    <a:pos x="166" y="8"/>
                  </a:cxn>
                  <a:cxn ang="0">
                    <a:pos x="167" y="7"/>
                  </a:cxn>
                </a:cxnLst>
                <a:rect l="0" t="0" r="r" b="b"/>
                <a:pathLst>
                  <a:path w="241" h="283">
                    <a:moveTo>
                      <a:pt x="167" y="7"/>
                    </a:moveTo>
                    <a:lnTo>
                      <a:pt x="180" y="14"/>
                    </a:lnTo>
                    <a:lnTo>
                      <a:pt x="192" y="22"/>
                    </a:lnTo>
                    <a:lnTo>
                      <a:pt x="204" y="32"/>
                    </a:lnTo>
                    <a:lnTo>
                      <a:pt x="212" y="43"/>
                    </a:lnTo>
                    <a:lnTo>
                      <a:pt x="221" y="56"/>
                    </a:lnTo>
                    <a:lnTo>
                      <a:pt x="228" y="69"/>
                    </a:lnTo>
                    <a:lnTo>
                      <a:pt x="233" y="86"/>
                    </a:lnTo>
                    <a:lnTo>
                      <a:pt x="236" y="102"/>
                    </a:lnTo>
                    <a:lnTo>
                      <a:pt x="240" y="117"/>
                    </a:lnTo>
                    <a:lnTo>
                      <a:pt x="240" y="134"/>
                    </a:lnTo>
                    <a:lnTo>
                      <a:pt x="236" y="151"/>
                    </a:lnTo>
                    <a:lnTo>
                      <a:pt x="234" y="168"/>
                    </a:lnTo>
                    <a:lnTo>
                      <a:pt x="228" y="185"/>
                    </a:lnTo>
                    <a:lnTo>
                      <a:pt x="221" y="201"/>
                    </a:lnTo>
                    <a:lnTo>
                      <a:pt x="212" y="215"/>
                    </a:lnTo>
                    <a:lnTo>
                      <a:pt x="204" y="229"/>
                    </a:lnTo>
                    <a:lnTo>
                      <a:pt x="192" y="242"/>
                    </a:lnTo>
                    <a:lnTo>
                      <a:pt x="181" y="253"/>
                    </a:lnTo>
                    <a:lnTo>
                      <a:pt x="168" y="262"/>
                    </a:lnTo>
                    <a:lnTo>
                      <a:pt x="154" y="270"/>
                    </a:lnTo>
                    <a:lnTo>
                      <a:pt x="140" y="277"/>
                    </a:lnTo>
                    <a:lnTo>
                      <a:pt x="125" y="280"/>
                    </a:lnTo>
                    <a:lnTo>
                      <a:pt x="112" y="281"/>
                    </a:lnTo>
                    <a:lnTo>
                      <a:pt x="97" y="282"/>
                    </a:lnTo>
                    <a:lnTo>
                      <a:pt x="84" y="279"/>
                    </a:lnTo>
                    <a:lnTo>
                      <a:pt x="70" y="275"/>
                    </a:lnTo>
                    <a:lnTo>
                      <a:pt x="56" y="269"/>
                    </a:lnTo>
                    <a:lnTo>
                      <a:pt x="46" y="261"/>
                    </a:lnTo>
                    <a:lnTo>
                      <a:pt x="35" y="251"/>
                    </a:lnTo>
                    <a:lnTo>
                      <a:pt x="25" y="239"/>
                    </a:lnTo>
                    <a:lnTo>
                      <a:pt x="18" y="226"/>
                    </a:lnTo>
                    <a:lnTo>
                      <a:pt x="12" y="213"/>
                    </a:lnTo>
                    <a:lnTo>
                      <a:pt x="5" y="198"/>
                    </a:lnTo>
                    <a:lnTo>
                      <a:pt x="2" y="181"/>
                    </a:lnTo>
                    <a:lnTo>
                      <a:pt x="0" y="166"/>
                    </a:lnTo>
                    <a:lnTo>
                      <a:pt x="0" y="149"/>
                    </a:lnTo>
                    <a:lnTo>
                      <a:pt x="3" y="132"/>
                    </a:lnTo>
                    <a:lnTo>
                      <a:pt x="5" y="114"/>
                    </a:lnTo>
                    <a:lnTo>
                      <a:pt x="11" y="97"/>
                    </a:lnTo>
                    <a:lnTo>
                      <a:pt x="17" y="81"/>
                    </a:lnTo>
                    <a:lnTo>
                      <a:pt x="25" y="67"/>
                    </a:lnTo>
                    <a:lnTo>
                      <a:pt x="34" y="53"/>
                    </a:lnTo>
                    <a:lnTo>
                      <a:pt x="46" y="40"/>
                    </a:lnTo>
                    <a:lnTo>
                      <a:pt x="57" y="29"/>
                    </a:lnTo>
                    <a:lnTo>
                      <a:pt x="70" y="20"/>
                    </a:lnTo>
                    <a:lnTo>
                      <a:pt x="84" y="12"/>
                    </a:lnTo>
                    <a:lnTo>
                      <a:pt x="98" y="7"/>
                    </a:lnTo>
                    <a:lnTo>
                      <a:pt x="111" y="3"/>
                    </a:lnTo>
                    <a:lnTo>
                      <a:pt x="126" y="0"/>
                    </a:lnTo>
                    <a:lnTo>
                      <a:pt x="141" y="2"/>
                    </a:lnTo>
                    <a:lnTo>
                      <a:pt x="156" y="4"/>
                    </a:lnTo>
                    <a:lnTo>
                      <a:pt x="166" y="8"/>
                    </a:lnTo>
                    <a:lnTo>
                      <a:pt x="167" y="7"/>
                    </a:lnTo>
                  </a:path>
                </a:pathLst>
              </a:custGeom>
              <a:solidFill>
                <a:srgbClr val="B0B0B0"/>
              </a:solidFill>
              <a:ln w="12700" cap="rnd" cmpd="sng">
                <a:solidFill>
                  <a:srgbClr val="B0B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53" name="Freeform 305"/>
              <p:cNvSpPr>
                <a:spLocks/>
              </p:cNvSpPr>
              <p:nvPr/>
            </p:nvSpPr>
            <p:spPr bwMode="auto">
              <a:xfrm>
                <a:off x="1831" y="1595"/>
                <a:ext cx="195" cy="310"/>
              </a:xfrm>
              <a:custGeom>
                <a:avLst/>
                <a:gdLst/>
                <a:ahLst/>
                <a:cxnLst>
                  <a:cxn ang="0">
                    <a:pos x="0" y="267"/>
                  </a:cxn>
                  <a:cxn ang="0">
                    <a:pos x="109" y="309"/>
                  </a:cxn>
                  <a:cxn ang="0">
                    <a:pos x="211" y="43"/>
                  </a:cxn>
                  <a:cxn ang="0">
                    <a:pos x="100" y="0"/>
                  </a:cxn>
                  <a:cxn ang="0">
                    <a:pos x="0" y="267"/>
                  </a:cxn>
                </a:cxnLst>
                <a:rect l="0" t="0" r="r" b="b"/>
                <a:pathLst>
                  <a:path w="212" h="310">
                    <a:moveTo>
                      <a:pt x="0" y="267"/>
                    </a:moveTo>
                    <a:lnTo>
                      <a:pt x="109" y="309"/>
                    </a:lnTo>
                    <a:lnTo>
                      <a:pt x="211" y="43"/>
                    </a:lnTo>
                    <a:lnTo>
                      <a:pt x="100" y="0"/>
                    </a:lnTo>
                    <a:lnTo>
                      <a:pt x="0" y="267"/>
                    </a:lnTo>
                  </a:path>
                </a:pathLst>
              </a:custGeom>
              <a:solidFill>
                <a:srgbClr val="B0B0B0"/>
              </a:solidFill>
              <a:ln w="12700" cap="rnd" cmpd="sng">
                <a:solidFill>
                  <a:srgbClr val="B0B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54" name="Freeform 306"/>
              <p:cNvSpPr>
                <a:spLocks/>
              </p:cNvSpPr>
              <p:nvPr/>
            </p:nvSpPr>
            <p:spPr bwMode="auto">
              <a:xfrm>
                <a:off x="1767" y="1599"/>
                <a:ext cx="219" cy="267"/>
              </a:xfrm>
              <a:custGeom>
                <a:avLst/>
                <a:gdLst/>
                <a:ahLst/>
                <a:cxnLst>
                  <a:cxn ang="0">
                    <a:pos x="162" y="6"/>
                  </a:cxn>
                  <a:cxn ang="0">
                    <a:pos x="175" y="14"/>
                  </a:cxn>
                  <a:cxn ang="0">
                    <a:pos x="187" y="21"/>
                  </a:cxn>
                  <a:cxn ang="0">
                    <a:pos x="199" y="31"/>
                  </a:cxn>
                  <a:cxn ang="0">
                    <a:pos x="209" y="43"/>
                  </a:cxn>
                  <a:cxn ang="0">
                    <a:pos x="217" y="54"/>
                  </a:cxn>
                  <a:cxn ang="0">
                    <a:pos x="224" y="67"/>
                  </a:cxn>
                  <a:cxn ang="0">
                    <a:pos x="230" y="82"/>
                  </a:cxn>
                  <a:cxn ang="0">
                    <a:pos x="233" y="97"/>
                  </a:cxn>
                  <a:cxn ang="0">
                    <a:pos x="236" y="113"/>
                  </a:cxn>
                  <a:cxn ang="0">
                    <a:pos x="236" y="129"/>
                  </a:cxn>
                  <a:cxn ang="0">
                    <a:pos x="235" y="146"/>
                  </a:cxn>
                  <a:cxn ang="0">
                    <a:pos x="232" y="161"/>
                  </a:cxn>
                  <a:cxn ang="0">
                    <a:pos x="226" y="176"/>
                  </a:cxn>
                  <a:cxn ang="0">
                    <a:pos x="220" y="190"/>
                  </a:cxn>
                  <a:cxn ang="0">
                    <a:pos x="211" y="205"/>
                  </a:cxn>
                  <a:cxn ang="0">
                    <a:pos x="203" y="218"/>
                  </a:cxn>
                  <a:cxn ang="0">
                    <a:pos x="192" y="230"/>
                  </a:cxn>
                  <a:cxn ang="0">
                    <a:pos x="180" y="240"/>
                  </a:cxn>
                  <a:cxn ang="0">
                    <a:pos x="169" y="249"/>
                  </a:cxn>
                  <a:cxn ang="0">
                    <a:pos x="155" y="256"/>
                  </a:cxn>
                  <a:cxn ang="0">
                    <a:pos x="141" y="261"/>
                  </a:cxn>
                  <a:cxn ang="0">
                    <a:pos x="128" y="265"/>
                  </a:cxn>
                  <a:cxn ang="0">
                    <a:pos x="113" y="266"/>
                  </a:cxn>
                  <a:cxn ang="0">
                    <a:pos x="99" y="266"/>
                  </a:cxn>
                  <a:cxn ang="0">
                    <a:pos x="85" y="263"/>
                  </a:cxn>
                  <a:cxn ang="0">
                    <a:pos x="72" y="258"/>
                  </a:cxn>
                  <a:cxn ang="0">
                    <a:pos x="59" y="252"/>
                  </a:cxn>
                  <a:cxn ang="0">
                    <a:pos x="47" y="244"/>
                  </a:cxn>
                  <a:cxn ang="0">
                    <a:pos x="37" y="235"/>
                  </a:cxn>
                  <a:cxn ang="0">
                    <a:pos x="27" y="225"/>
                  </a:cxn>
                  <a:cxn ang="0">
                    <a:pos x="20" y="211"/>
                  </a:cxn>
                  <a:cxn ang="0">
                    <a:pos x="12" y="199"/>
                  </a:cxn>
                  <a:cxn ang="0">
                    <a:pos x="5" y="184"/>
                  </a:cxn>
                  <a:cxn ang="0">
                    <a:pos x="2" y="169"/>
                  </a:cxn>
                  <a:cxn ang="0">
                    <a:pos x="0" y="154"/>
                  </a:cxn>
                  <a:cxn ang="0">
                    <a:pos x="0" y="137"/>
                  </a:cxn>
                  <a:cxn ang="0">
                    <a:pos x="1" y="121"/>
                  </a:cxn>
                  <a:cxn ang="0">
                    <a:pos x="4" y="104"/>
                  </a:cxn>
                  <a:cxn ang="0">
                    <a:pos x="10" y="91"/>
                  </a:cxn>
                  <a:cxn ang="0">
                    <a:pos x="16" y="75"/>
                  </a:cxn>
                  <a:cxn ang="0">
                    <a:pos x="22" y="61"/>
                  </a:cxn>
                  <a:cxn ang="0">
                    <a:pos x="31" y="49"/>
                  </a:cxn>
                  <a:cxn ang="0">
                    <a:pos x="43" y="36"/>
                  </a:cxn>
                  <a:cxn ang="0">
                    <a:pos x="54" y="26"/>
                  </a:cxn>
                  <a:cxn ang="0">
                    <a:pos x="67" y="17"/>
                  </a:cxn>
                  <a:cxn ang="0">
                    <a:pos x="81" y="11"/>
                  </a:cxn>
                  <a:cxn ang="0">
                    <a:pos x="94" y="5"/>
                  </a:cxn>
                  <a:cxn ang="0">
                    <a:pos x="107" y="3"/>
                  </a:cxn>
                  <a:cxn ang="0">
                    <a:pos x="122" y="0"/>
                  </a:cxn>
                  <a:cxn ang="0">
                    <a:pos x="137" y="2"/>
                  </a:cxn>
                  <a:cxn ang="0">
                    <a:pos x="151" y="4"/>
                  </a:cxn>
                  <a:cxn ang="0">
                    <a:pos x="162" y="8"/>
                  </a:cxn>
                  <a:cxn ang="0">
                    <a:pos x="162" y="6"/>
                  </a:cxn>
                </a:cxnLst>
                <a:rect l="0" t="0" r="r" b="b"/>
                <a:pathLst>
                  <a:path w="237" h="267">
                    <a:moveTo>
                      <a:pt x="162" y="6"/>
                    </a:moveTo>
                    <a:lnTo>
                      <a:pt x="175" y="14"/>
                    </a:lnTo>
                    <a:lnTo>
                      <a:pt x="187" y="21"/>
                    </a:lnTo>
                    <a:lnTo>
                      <a:pt x="199" y="31"/>
                    </a:lnTo>
                    <a:lnTo>
                      <a:pt x="209" y="43"/>
                    </a:lnTo>
                    <a:lnTo>
                      <a:pt x="217" y="54"/>
                    </a:lnTo>
                    <a:lnTo>
                      <a:pt x="224" y="67"/>
                    </a:lnTo>
                    <a:lnTo>
                      <a:pt x="230" y="82"/>
                    </a:lnTo>
                    <a:lnTo>
                      <a:pt x="233" y="97"/>
                    </a:lnTo>
                    <a:lnTo>
                      <a:pt x="236" y="113"/>
                    </a:lnTo>
                    <a:lnTo>
                      <a:pt x="236" y="129"/>
                    </a:lnTo>
                    <a:lnTo>
                      <a:pt x="235" y="146"/>
                    </a:lnTo>
                    <a:lnTo>
                      <a:pt x="232" y="161"/>
                    </a:lnTo>
                    <a:lnTo>
                      <a:pt x="226" y="176"/>
                    </a:lnTo>
                    <a:lnTo>
                      <a:pt x="220" y="190"/>
                    </a:lnTo>
                    <a:lnTo>
                      <a:pt x="211" y="205"/>
                    </a:lnTo>
                    <a:lnTo>
                      <a:pt x="203" y="218"/>
                    </a:lnTo>
                    <a:lnTo>
                      <a:pt x="192" y="230"/>
                    </a:lnTo>
                    <a:lnTo>
                      <a:pt x="180" y="240"/>
                    </a:lnTo>
                    <a:lnTo>
                      <a:pt x="169" y="249"/>
                    </a:lnTo>
                    <a:lnTo>
                      <a:pt x="155" y="256"/>
                    </a:lnTo>
                    <a:lnTo>
                      <a:pt x="141" y="261"/>
                    </a:lnTo>
                    <a:lnTo>
                      <a:pt x="128" y="265"/>
                    </a:lnTo>
                    <a:lnTo>
                      <a:pt x="113" y="266"/>
                    </a:lnTo>
                    <a:lnTo>
                      <a:pt x="99" y="266"/>
                    </a:lnTo>
                    <a:lnTo>
                      <a:pt x="85" y="263"/>
                    </a:lnTo>
                    <a:lnTo>
                      <a:pt x="72" y="258"/>
                    </a:lnTo>
                    <a:lnTo>
                      <a:pt x="59" y="252"/>
                    </a:lnTo>
                    <a:lnTo>
                      <a:pt x="47" y="244"/>
                    </a:lnTo>
                    <a:lnTo>
                      <a:pt x="37" y="235"/>
                    </a:lnTo>
                    <a:lnTo>
                      <a:pt x="27" y="225"/>
                    </a:lnTo>
                    <a:lnTo>
                      <a:pt x="20" y="211"/>
                    </a:lnTo>
                    <a:lnTo>
                      <a:pt x="12" y="199"/>
                    </a:lnTo>
                    <a:lnTo>
                      <a:pt x="5" y="184"/>
                    </a:lnTo>
                    <a:lnTo>
                      <a:pt x="2" y="169"/>
                    </a:lnTo>
                    <a:lnTo>
                      <a:pt x="0" y="154"/>
                    </a:lnTo>
                    <a:lnTo>
                      <a:pt x="0" y="137"/>
                    </a:lnTo>
                    <a:lnTo>
                      <a:pt x="1" y="121"/>
                    </a:lnTo>
                    <a:lnTo>
                      <a:pt x="4" y="104"/>
                    </a:lnTo>
                    <a:lnTo>
                      <a:pt x="10" y="91"/>
                    </a:lnTo>
                    <a:lnTo>
                      <a:pt x="16" y="75"/>
                    </a:lnTo>
                    <a:lnTo>
                      <a:pt x="22" y="61"/>
                    </a:lnTo>
                    <a:lnTo>
                      <a:pt x="31" y="49"/>
                    </a:lnTo>
                    <a:lnTo>
                      <a:pt x="43" y="36"/>
                    </a:lnTo>
                    <a:lnTo>
                      <a:pt x="54" y="26"/>
                    </a:lnTo>
                    <a:lnTo>
                      <a:pt x="67" y="17"/>
                    </a:lnTo>
                    <a:lnTo>
                      <a:pt x="81" y="11"/>
                    </a:lnTo>
                    <a:lnTo>
                      <a:pt x="94" y="5"/>
                    </a:lnTo>
                    <a:lnTo>
                      <a:pt x="107" y="3"/>
                    </a:lnTo>
                    <a:lnTo>
                      <a:pt x="122" y="0"/>
                    </a:lnTo>
                    <a:lnTo>
                      <a:pt x="137" y="2"/>
                    </a:lnTo>
                    <a:lnTo>
                      <a:pt x="151" y="4"/>
                    </a:lnTo>
                    <a:lnTo>
                      <a:pt x="162" y="8"/>
                    </a:lnTo>
                    <a:lnTo>
                      <a:pt x="162" y="6"/>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55" name="Freeform 307"/>
              <p:cNvSpPr>
                <a:spLocks/>
              </p:cNvSpPr>
              <p:nvPr/>
            </p:nvSpPr>
            <p:spPr bwMode="auto">
              <a:xfrm>
                <a:off x="1834" y="1607"/>
                <a:ext cx="188" cy="291"/>
              </a:xfrm>
              <a:custGeom>
                <a:avLst/>
                <a:gdLst/>
                <a:ahLst/>
                <a:cxnLst>
                  <a:cxn ang="0">
                    <a:pos x="0" y="250"/>
                  </a:cxn>
                  <a:cxn ang="0">
                    <a:pos x="107" y="290"/>
                  </a:cxn>
                  <a:cxn ang="0">
                    <a:pos x="203" y="42"/>
                  </a:cxn>
                  <a:cxn ang="0">
                    <a:pos x="92" y="0"/>
                  </a:cxn>
                  <a:cxn ang="0">
                    <a:pos x="0" y="250"/>
                  </a:cxn>
                </a:cxnLst>
                <a:rect l="0" t="0" r="r" b="b"/>
                <a:pathLst>
                  <a:path w="204" h="291">
                    <a:moveTo>
                      <a:pt x="0" y="250"/>
                    </a:moveTo>
                    <a:lnTo>
                      <a:pt x="107" y="290"/>
                    </a:lnTo>
                    <a:lnTo>
                      <a:pt x="203" y="42"/>
                    </a:lnTo>
                    <a:lnTo>
                      <a:pt x="92" y="0"/>
                    </a:lnTo>
                    <a:lnTo>
                      <a:pt x="0" y="250"/>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56" name="Freeform 308"/>
              <p:cNvSpPr>
                <a:spLocks/>
              </p:cNvSpPr>
              <p:nvPr/>
            </p:nvSpPr>
            <p:spPr bwMode="auto">
              <a:xfrm>
                <a:off x="1768" y="1611"/>
                <a:ext cx="216" cy="251"/>
              </a:xfrm>
              <a:custGeom>
                <a:avLst/>
                <a:gdLst/>
                <a:ahLst/>
                <a:cxnLst>
                  <a:cxn ang="0">
                    <a:pos x="157" y="6"/>
                  </a:cxn>
                  <a:cxn ang="0">
                    <a:pos x="170" y="14"/>
                  </a:cxn>
                  <a:cxn ang="0">
                    <a:pos x="181" y="21"/>
                  </a:cxn>
                  <a:cxn ang="0">
                    <a:pos x="194" y="29"/>
                  </a:cxn>
                  <a:cxn ang="0">
                    <a:pos x="203" y="40"/>
                  </a:cxn>
                  <a:cxn ang="0">
                    <a:pos x="211" y="52"/>
                  </a:cxn>
                  <a:cxn ang="0">
                    <a:pos x="220" y="64"/>
                  </a:cxn>
                  <a:cxn ang="0">
                    <a:pos x="226" y="79"/>
                  </a:cxn>
                  <a:cxn ang="0">
                    <a:pos x="230" y="92"/>
                  </a:cxn>
                  <a:cxn ang="0">
                    <a:pos x="233" y="108"/>
                  </a:cxn>
                  <a:cxn ang="0">
                    <a:pos x="233" y="124"/>
                  </a:cxn>
                  <a:cxn ang="0">
                    <a:pos x="232" y="138"/>
                  </a:cxn>
                  <a:cxn ang="0">
                    <a:pos x="230" y="154"/>
                  </a:cxn>
                  <a:cxn ang="0">
                    <a:pos x="225" y="167"/>
                  </a:cxn>
                  <a:cxn ang="0">
                    <a:pos x="218" y="182"/>
                  </a:cxn>
                  <a:cxn ang="0">
                    <a:pos x="210" y="195"/>
                  </a:cxn>
                  <a:cxn ang="0">
                    <a:pos x="202" y="207"/>
                  </a:cxn>
                  <a:cxn ang="0">
                    <a:pos x="193" y="217"/>
                  </a:cxn>
                  <a:cxn ang="0">
                    <a:pos x="181" y="227"/>
                  </a:cxn>
                  <a:cxn ang="0">
                    <a:pos x="170" y="235"/>
                  </a:cxn>
                  <a:cxn ang="0">
                    <a:pos x="155" y="241"/>
                  </a:cxn>
                  <a:cxn ang="0">
                    <a:pos x="142" y="246"/>
                  </a:cxn>
                  <a:cxn ang="0">
                    <a:pos x="129" y="249"/>
                  </a:cxn>
                  <a:cxn ang="0">
                    <a:pos x="115" y="250"/>
                  </a:cxn>
                  <a:cxn ang="0">
                    <a:pos x="100" y="250"/>
                  </a:cxn>
                  <a:cxn ang="0">
                    <a:pos x="86" y="247"/>
                  </a:cxn>
                  <a:cxn ang="0">
                    <a:pos x="74" y="242"/>
                  </a:cxn>
                  <a:cxn ang="0">
                    <a:pos x="60" y="236"/>
                  </a:cxn>
                  <a:cxn ang="0">
                    <a:pos x="49" y="230"/>
                  </a:cxn>
                  <a:cxn ang="0">
                    <a:pos x="38" y="220"/>
                  </a:cxn>
                  <a:cxn ang="0">
                    <a:pos x="27" y="209"/>
                  </a:cxn>
                  <a:cxn ang="0">
                    <a:pos x="21" y="197"/>
                  </a:cxn>
                  <a:cxn ang="0">
                    <a:pos x="13" y="184"/>
                  </a:cxn>
                  <a:cxn ang="0">
                    <a:pos x="7" y="171"/>
                  </a:cxn>
                  <a:cxn ang="0">
                    <a:pos x="3" y="156"/>
                  </a:cxn>
                  <a:cxn ang="0">
                    <a:pos x="1" y="143"/>
                  </a:cxn>
                  <a:cxn ang="0">
                    <a:pos x="0" y="127"/>
                  </a:cxn>
                  <a:cxn ang="0">
                    <a:pos x="1" y="111"/>
                  </a:cxn>
                  <a:cxn ang="0">
                    <a:pos x="4" y="96"/>
                  </a:cxn>
                  <a:cxn ang="0">
                    <a:pos x="8" y="81"/>
                  </a:cxn>
                  <a:cxn ang="0">
                    <a:pos x="13" y="68"/>
                  </a:cxn>
                  <a:cxn ang="0">
                    <a:pos x="21" y="55"/>
                  </a:cxn>
                  <a:cxn ang="0">
                    <a:pos x="30" y="43"/>
                  </a:cxn>
                  <a:cxn ang="0">
                    <a:pos x="40" y="32"/>
                  </a:cxn>
                  <a:cxn ang="0">
                    <a:pos x="51" y="23"/>
                  </a:cxn>
                  <a:cxn ang="0">
                    <a:pos x="65" y="15"/>
                  </a:cxn>
                  <a:cxn ang="0">
                    <a:pos x="76" y="8"/>
                  </a:cxn>
                  <a:cxn ang="0">
                    <a:pos x="90" y="4"/>
                  </a:cxn>
                  <a:cxn ang="0">
                    <a:pos x="103" y="1"/>
                  </a:cxn>
                  <a:cxn ang="0">
                    <a:pos x="118" y="0"/>
                  </a:cxn>
                  <a:cxn ang="0">
                    <a:pos x="132" y="1"/>
                  </a:cxn>
                  <a:cxn ang="0">
                    <a:pos x="146" y="3"/>
                  </a:cxn>
                  <a:cxn ang="0">
                    <a:pos x="157" y="8"/>
                  </a:cxn>
                  <a:cxn ang="0">
                    <a:pos x="157" y="6"/>
                  </a:cxn>
                </a:cxnLst>
                <a:rect l="0" t="0" r="r" b="b"/>
                <a:pathLst>
                  <a:path w="234" h="251">
                    <a:moveTo>
                      <a:pt x="157" y="6"/>
                    </a:moveTo>
                    <a:lnTo>
                      <a:pt x="170" y="14"/>
                    </a:lnTo>
                    <a:lnTo>
                      <a:pt x="181" y="21"/>
                    </a:lnTo>
                    <a:lnTo>
                      <a:pt x="194" y="29"/>
                    </a:lnTo>
                    <a:lnTo>
                      <a:pt x="203" y="40"/>
                    </a:lnTo>
                    <a:lnTo>
                      <a:pt x="211" y="52"/>
                    </a:lnTo>
                    <a:lnTo>
                      <a:pt x="220" y="64"/>
                    </a:lnTo>
                    <a:lnTo>
                      <a:pt x="226" y="79"/>
                    </a:lnTo>
                    <a:lnTo>
                      <a:pt x="230" y="92"/>
                    </a:lnTo>
                    <a:lnTo>
                      <a:pt x="233" y="108"/>
                    </a:lnTo>
                    <a:lnTo>
                      <a:pt x="233" y="124"/>
                    </a:lnTo>
                    <a:lnTo>
                      <a:pt x="232" y="138"/>
                    </a:lnTo>
                    <a:lnTo>
                      <a:pt x="230" y="154"/>
                    </a:lnTo>
                    <a:lnTo>
                      <a:pt x="225" y="167"/>
                    </a:lnTo>
                    <a:lnTo>
                      <a:pt x="218" y="182"/>
                    </a:lnTo>
                    <a:lnTo>
                      <a:pt x="210" y="195"/>
                    </a:lnTo>
                    <a:lnTo>
                      <a:pt x="202" y="207"/>
                    </a:lnTo>
                    <a:lnTo>
                      <a:pt x="193" y="217"/>
                    </a:lnTo>
                    <a:lnTo>
                      <a:pt x="181" y="227"/>
                    </a:lnTo>
                    <a:lnTo>
                      <a:pt x="170" y="235"/>
                    </a:lnTo>
                    <a:lnTo>
                      <a:pt x="155" y="241"/>
                    </a:lnTo>
                    <a:lnTo>
                      <a:pt x="142" y="246"/>
                    </a:lnTo>
                    <a:lnTo>
                      <a:pt x="129" y="249"/>
                    </a:lnTo>
                    <a:lnTo>
                      <a:pt x="115" y="250"/>
                    </a:lnTo>
                    <a:lnTo>
                      <a:pt x="100" y="250"/>
                    </a:lnTo>
                    <a:lnTo>
                      <a:pt x="86" y="247"/>
                    </a:lnTo>
                    <a:lnTo>
                      <a:pt x="74" y="242"/>
                    </a:lnTo>
                    <a:lnTo>
                      <a:pt x="60" y="236"/>
                    </a:lnTo>
                    <a:lnTo>
                      <a:pt x="49" y="230"/>
                    </a:lnTo>
                    <a:lnTo>
                      <a:pt x="38" y="220"/>
                    </a:lnTo>
                    <a:lnTo>
                      <a:pt x="27" y="209"/>
                    </a:lnTo>
                    <a:lnTo>
                      <a:pt x="21" y="197"/>
                    </a:lnTo>
                    <a:lnTo>
                      <a:pt x="13" y="184"/>
                    </a:lnTo>
                    <a:lnTo>
                      <a:pt x="7" y="171"/>
                    </a:lnTo>
                    <a:lnTo>
                      <a:pt x="3" y="156"/>
                    </a:lnTo>
                    <a:lnTo>
                      <a:pt x="1" y="143"/>
                    </a:lnTo>
                    <a:lnTo>
                      <a:pt x="0" y="127"/>
                    </a:lnTo>
                    <a:lnTo>
                      <a:pt x="1" y="111"/>
                    </a:lnTo>
                    <a:lnTo>
                      <a:pt x="4" y="96"/>
                    </a:lnTo>
                    <a:lnTo>
                      <a:pt x="8" y="81"/>
                    </a:lnTo>
                    <a:lnTo>
                      <a:pt x="13" y="68"/>
                    </a:lnTo>
                    <a:lnTo>
                      <a:pt x="21" y="55"/>
                    </a:lnTo>
                    <a:lnTo>
                      <a:pt x="30" y="43"/>
                    </a:lnTo>
                    <a:lnTo>
                      <a:pt x="40" y="32"/>
                    </a:lnTo>
                    <a:lnTo>
                      <a:pt x="51" y="23"/>
                    </a:lnTo>
                    <a:lnTo>
                      <a:pt x="65" y="15"/>
                    </a:lnTo>
                    <a:lnTo>
                      <a:pt x="76" y="8"/>
                    </a:lnTo>
                    <a:lnTo>
                      <a:pt x="90" y="4"/>
                    </a:lnTo>
                    <a:lnTo>
                      <a:pt x="103" y="1"/>
                    </a:lnTo>
                    <a:lnTo>
                      <a:pt x="118" y="0"/>
                    </a:lnTo>
                    <a:lnTo>
                      <a:pt x="132" y="1"/>
                    </a:lnTo>
                    <a:lnTo>
                      <a:pt x="146" y="3"/>
                    </a:lnTo>
                    <a:lnTo>
                      <a:pt x="157" y="8"/>
                    </a:lnTo>
                    <a:lnTo>
                      <a:pt x="157" y="6"/>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57" name="Freeform 309"/>
              <p:cNvSpPr>
                <a:spLocks/>
              </p:cNvSpPr>
              <p:nvPr/>
            </p:nvSpPr>
            <p:spPr bwMode="auto">
              <a:xfrm>
                <a:off x="1835" y="1619"/>
                <a:ext cx="183" cy="276"/>
              </a:xfrm>
              <a:custGeom>
                <a:avLst/>
                <a:gdLst/>
                <a:ahLst/>
                <a:cxnLst>
                  <a:cxn ang="0">
                    <a:pos x="0" y="233"/>
                  </a:cxn>
                  <a:cxn ang="0">
                    <a:pos x="106" y="275"/>
                  </a:cxn>
                  <a:cxn ang="0">
                    <a:pos x="197" y="42"/>
                  </a:cxn>
                  <a:cxn ang="0">
                    <a:pos x="86" y="0"/>
                  </a:cxn>
                  <a:cxn ang="0">
                    <a:pos x="0" y="233"/>
                  </a:cxn>
                </a:cxnLst>
                <a:rect l="0" t="0" r="r" b="b"/>
                <a:pathLst>
                  <a:path w="198" h="276">
                    <a:moveTo>
                      <a:pt x="0" y="233"/>
                    </a:moveTo>
                    <a:lnTo>
                      <a:pt x="106" y="275"/>
                    </a:lnTo>
                    <a:lnTo>
                      <a:pt x="197" y="42"/>
                    </a:lnTo>
                    <a:lnTo>
                      <a:pt x="86" y="0"/>
                    </a:lnTo>
                    <a:lnTo>
                      <a:pt x="0" y="233"/>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58" name="Freeform 310"/>
              <p:cNvSpPr>
                <a:spLocks/>
              </p:cNvSpPr>
              <p:nvPr/>
            </p:nvSpPr>
            <p:spPr bwMode="auto">
              <a:xfrm>
                <a:off x="1769" y="1622"/>
                <a:ext cx="213" cy="236"/>
              </a:xfrm>
              <a:custGeom>
                <a:avLst/>
                <a:gdLst/>
                <a:ahLst/>
                <a:cxnLst>
                  <a:cxn ang="0">
                    <a:pos x="153" y="6"/>
                  </a:cxn>
                  <a:cxn ang="0">
                    <a:pos x="165" y="14"/>
                  </a:cxn>
                  <a:cxn ang="0">
                    <a:pos x="177" y="21"/>
                  </a:cxn>
                  <a:cxn ang="0">
                    <a:pos x="189" y="29"/>
                  </a:cxn>
                  <a:cxn ang="0">
                    <a:pos x="201" y="40"/>
                  </a:cxn>
                  <a:cxn ang="0">
                    <a:pos x="209" y="51"/>
                  </a:cxn>
                  <a:cxn ang="0">
                    <a:pos x="216" y="64"/>
                  </a:cxn>
                  <a:cxn ang="0">
                    <a:pos x="221" y="76"/>
                  </a:cxn>
                  <a:cxn ang="0">
                    <a:pos x="225" y="91"/>
                  </a:cxn>
                  <a:cxn ang="0">
                    <a:pos x="230" y="104"/>
                  </a:cxn>
                  <a:cxn ang="0">
                    <a:pos x="230" y="119"/>
                  </a:cxn>
                  <a:cxn ang="0">
                    <a:pos x="230" y="133"/>
                  </a:cxn>
                  <a:cxn ang="0">
                    <a:pos x="227" y="147"/>
                  </a:cxn>
                  <a:cxn ang="0">
                    <a:pos x="222" y="161"/>
                  </a:cxn>
                  <a:cxn ang="0">
                    <a:pos x="217" y="173"/>
                  </a:cxn>
                  <a:cxn ang="0">
                    <a:pos x="209" y="185"/>
                  </a:cxn>
                  <a:cxn ang="0">
                    <a:pos x="201" y="196"/>
                  </a:cxn>
                  <a:cxn ang="0">
                    <a:pos x="192" y="205"/>
                  </a:cxn>
                  <a:cxn ang="0">
                    <a:pos x="181" y="215"/>
                  </a:cxn>
                  <a:cxn ang="0">
                    <a:pos x="169" y="222"/>
                  </a:cxn>
                  <a:cxn ang="0">
                    <a:pos x="156" y="228"/>
                  </a:cxn>
                  <a:cxn ang="0">
                    <a:pos x="143" y="232"/>
                  </a:cxn>
                  <a:cxn ang="0">
                    <a:pos x="130" y="235"/>
                  </a:cxn>
                  <a:cxn ang="0">
                    <a:pos x="116" y="235"/>
                  </a:cxn>
                  <a:cxn ang="0">
                    <a:pos x="102" y="235"/>
                  </a:cxn>
                  <a:cxn ang="0">
                    <a:pos x="88" y="232"/>
                  </a:cxn>
                  <a:cxn ang="0">
                    <a:pos x="76" y="227"/>
                  </a:cxn>
                  <a:cxn ang="0">
                    <a:pos x="62" y="220"/>
                  </a:cxn>
                  <a:cxn ang="0">
                    <a:pos x="50" y="214"/>
                  </a:cxn>
                  <a:cxn ang="0">
                    <a:pos x="41" y="205"/>
                  </a:cxn>
                  <a:cxn ang="0">
                    <a:pos x="29" y="195"/>
                  </a:cxn>
                  <a:cxn ang="0">
                    <a:pos x="21" y="184"/>
                  </a:cxn>
                  <a:cxn ang="0">
                    <a:pos x="15" y="171"/>
                  </a:cxn>
                  <a:cxn ang="0">
                    <a:pos x="9" y="158"/>
                  </a:cxn>
                  <a:cxn ang="0">
                    <a:pos x="3" y="145"/>
                  </a:cxn>
                  <a:cxn ang="0">
                    <a:pos x="2" y="131"/>
                  </a:cxn>
                  <a:cxn ang="0">
                    <a:pos x="0" y="116"/>
                  </a:cxn>
                  <a:cxn ang="0">
                    <a:pos x="2" y="103"/>
                  </a:cxn>
                  <a:cxn ang="0">
                    <a:pos x="3" y="87"/>
                  </a:cxn>
                  <a:cxn ang="0">
                    <a:pos x="7" y="75"/>
                  </a:cxn>
                  <a:cxn ang="0">
                    <a:pos x="12" y="61"/>
                  </a:cxn>
                  <a:cxn ang="0">
                    <a:pos x="18" y="50"/>
                  </a:cxn>
                  <a:cxn ang="0">
                    <a:pos x="27" y="38"/>
                  </a:cxn>
                  <a:cxn ang="0">
                    <a:pos x="37" y="29"/>
                  </a:cxn>
                  <a:cxn ang="0">
                    <a:pos x="47" y="20"/>
                  </a:cxn>
                  <a:cxn ang="0">
                    <a:pos x="60" y="13"/>
                  </a:cxn>
                  <a:cxn ang="0">
                    <a:pos x="74" y="6"/>
                  </a:cxn>
                  <a:cxn ang="0">
                    <a:pos x="86" y="3"/>
                  </a:cxn>
                  <a:cxn ang="0">
                    <a:pos x="99" y="0"/>
                  </a:cxn>
                  <a:cxn ang="0">
                    <a:pos x="113" y="0"/>
                  </a:cxn>
                  <a:cxn ang="0">
                    <a:pos x="128" y="2"/>
                  </a:cxn>
                  <a:cxn ang="0">
                    <a:pos x="141" y="5"/>
                  </a:cxn>
                  <a:cxn ang="0">
                    <a:pos x="152" y="9"/>
                  </a:cxn>
                  <a:cxn ang="0">
                    <a:pos x="153" y="6"/>
                  </a:cxn>
                </a:cxnLst>
                <a:rect l="0" t="0" r="r" b="b"/>
                <a:pathLst>
                  <a:path w="231" h="236">
                    <a:moveTo>
                      <a:pt x="153" y="6"/>
                    </a:moveTo>
                    <a:lnTo>
                      <a:pt x="165" y="14"/>
                    </a:lnTo>
                    <a:lnTo>
                      <a:pt x="177" y="21"/>
                    </a:lnTo>
                    <a:lnTo>
                      <a:pt x="189" y="29"/>
                    </a:lnTo>
                    <a:lnTo>
                      <a:pt x="201" y="40"/>
                    </a:lnTo>
                    <a:lnTo>
                      <a:pt x="209" y="51"/>
                    </a:lnTo>
                    <a:lnTo>
                      <a:pt x="216" y="64"/>
                    </a:lnTo>
                    <a:lnTo>
                      <a:pt x="221" y="76"/>
                    </a:lnTo>
                    <a:lnTo>
                      <a:pt x="225" y="91"/>
                    </a:lnTo>
                    <a:lnTo>
                      <a:pt x="230" y="104"/>
                    </a:lnTo>
                    <a:lnTo>
                      <a:pt x="230" y="119"/>
                    </a:lnTo>
                    <a:lnTo>
                      <a:pt x="230" y="133"/>
                    </a:lnTo>
                    <a:lnTo>
                      <a:pt x="227" y="147"/>
                    </a:lnTo>
                    <a:lnTo>
                      <a:pt x="222" y="161"/>
                    </a:lnTo>
                    <a:lnTo>
                      <a:pt x="217" y="173"/>
                    </a:lnTo>
                    <a:lnTo>
                      <a:pt x="209" y="185"/>
                    </a:lnTo>
                    <a:lnTo>
                      <a:pt x="201" y="196"/>
                    </a:lnTo>
                    <a:lnTo>
                      <a:pt x="192" y="205"/>
                    </a:lnTo>
                    <a:lnTo>
                      <a:pt x="181" y="215"/>
                    </a:lnTo>
                    <a:lnTo>
                      <a:pt x="169" y="222"/>
                    </a:lnTo>
                    <a:lnTo>
                      <a:pt x="156" y="228"/>
                    </a:lnTo>
                    <a:lnTo>
                      <a:pt x="143" y="232"/>
                    </a:lnTo>
                    <a:lnTo>
                      <a:pt x="130" y="235"/>
                    </a:lnTo>
                    <a:lnTo>
                      <a:pt x="116" y="235"/>
                    </a:lnTo>
                    <a:lnTo>
                      <a:pt x="102" y="235"/>
                    </a:lnTo>
                    <a:lnTo>
                      <a:pt x="88" y="232"/>
                    </a:lnTo>
                    <a:lnTo>
                      <a:pt x="76" y="227"/>
                    </a:lnTo>
                    <a:lnTo>
                      <a:pt x="62" y="220"/>
                    </a:lnTo>
                    <a:lnTo>
                      <a:pt x="50" y="214"/>
                    </a:lnTo>
                    <a:lnTo>
                      <a:pt x="41" y="205"/>
                    </a:lnTo>
                    <a:lnTo>
                      <a:pt x="29" y="195"/>
                    </a:lnTo>
                    <a:lnTo>
                      <a:pt x="21" y="184"/>
                    </a:lnTo>
                    <a:lnTo>
                      <a:pt x="15" y="171"/>
                    </a:lnTo>
                    <a:lnTo>
                      <a:pt x="9" y="158"/>
                    </a:lnTo>
                    <a:lnTo>
                      <a:pt x="3" y="145"/>
                    </a:lnTo>
                    <a:lnTo>
                      <a:pt x="2" y="131"/>
                    </a:lnTo>
                    <a:lnTo>
                      <a:pt x="0" y="116"/>
                    </a:lnTo>
                    <a:lnTo>
                      <a:pt x="2" y="103"/>
                    </a:lnTo>
                    <a:lnTo>
                      <a:pt x="3" y="87"/>
                    </a:lnTo>
                    <a:lnTo>
                      <a:pt x="7" y="75"/>
                    </a:lnTo>
                    <a:lnTo>
                      <a:pt x="12" y="61"/>
                    </a:lnTo>
                    <a:lnTo>
                      <a:pt x="18" y="50"/>
                    </a:lnTo>
                    <a:lnTo>
                      <a:pt x="27" y="38"/>
                    </a:lnTo>
                    <a:lnTo>
                      <a:pt x="37" y="29"/>
                    </a:lnTo>
                    <a:lnTo>
                      <a:pt x="47" y="20"/>
                    </a:lnTo>
                    <a:lnTo>
                      <a:pt x="60" y="13"/>
                    </a:lnTo>
                    <a:lnTo>
                      <a:pt x="74" y="6"/>
                    </a:lnTo>
                    <a:lnTo>
                      <a:pt x="86" y="3"/>
                    </a:lnTo>
                    <a:lnTo>
                      <a:pt x="99" y="0"/>
                    </a:lnTo>
                    <a:lnTo>
                      <a:pt x="113" y="0"/>
                    </a:lnTo>
                    <a:lnTo>
                      <a:pt x="128" y="2"/>
                    </a:lnTo>
                    <a:lnTo>
                      <a:pt x="141" y="5"/>
                    </a:lnTo>
                    <a:lnTo>
                      <a:pt x="152" y="9"/>
                    </a:lnTo>
                    <a:lnTo>
                      <a:pt x="153" y="6"/>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59" name="Freeform 311"/>
              <p:cNvSpPr>
                <a:spLocks/>
              </p:cNvSpPr>
              <p:nvPr/>
            </p:nvSpPr>
            <p:spPr bwMode="auto">
              <a:xfrm>
                <a:off x="1837" y="1630"/>
                <a:ext cx="177" cy="261"/>
              </a:xfrm>
              <a:custGeom>
                <a:avLst/>
                <a:gdLst/>
                <a:ahLst/>
                <a:cxnLst>
                  <a:cxn ang="0">
                    <a:pos x="0" y="219"/>
                  </a:cxn>
                  <a:cxn ang="0">
                    <a:pos x="106" y="260"/>
                  </a:cxn>
                  <a:cxn ang="0">
                    <a:pos x="190" y="42"/>
                  </a:cxn>
                  <a:cxn ang="0">
                    <a:pos x="80" y="0"/>
                  </a:cxn>
                  <a:cxn ang="0">
                    <a:pos x="0" y="219"/>
                  </a:cxn>
                </a:cxnLst>
                <a:rect l="0" t="0" r="r" b="b"/>
                <a:pathLst>
                  <a:path w="191" h="261">
                    <a:moveTo>
                      <a:pt x="0" y="219"/>
                    </a:moveTo>
                    <a:lnTo>
                      <a:pt x="106" y="260"/>
                    </a:lnTo>
                    <a:lnTo>
                      <a:pt x="190" y="42"/>
                    </a:lnTo>
                    <a:lnTo>
                      <a:pt x="80" y="0"/>
                    </a:lnTo>
                    <a:lnTo>
                      <a:pt x="0" y="219"/>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60" name="Freeform 312"/>
              <p:cNvSpPr>
                <a:spLocks/>
              </p:cNvSpPr>
              <p:nvPr/>
            </p:nvSpPr>
            <p:spPr bwMode="auto">
              <a:xfrm>
                <a:off x="1771" y="1633"/>
                <a:ext cx="210" cy="221"/>
              </a:xfrm>
              <a:custGeom>
                <a:avLst/>
                <a:gdLst/>
                <a:ahLst/>
                <a:cxnLst>
                  <a:cxn ang="0">
                    <a:pos x="146" y="9"/>
                  </a:cxn>
                  <a:cxn ang="0">
                    <a:pos x="159" y="15"/>
                  </a:cxn>
                  <a:cxn ang="0">
                    <a:pos x="171" y="21"/>
                  </a:cxn>
                  <a:cxn ang="0">
                    <a:pos x="184" y="32"/>
                  </a:cxn>
                  <a:cxn ang="0">
                    <a:pos x="194" y="41"/>
                  </a:cxn>
                  <a:cxn ang="0">
                    <a:pos x="203" y="50"/>
                  </a:cxn>
                  <a:cxn ang="0">
                    <a:pos x="210" y="63"/>
                  </a:cxn>
                  <a:cxn ang="0">
                    <a:pos x="217" y="74"/>
                  </a:cxn>
                  <a:cxn ang="0">
                    <a:pos x="222" y="88"/>
                  </a:cxn>
                  <a:cxn ang="0">
                    <a:pos x="225" y="100"/>
                  </a:cxn>
                  <a:cxn ang="0">
                    <a:pos x="227" y="114"/>
                  </a:cxn>
                  <a:cxn ang="0">
                    <a:pos x="225" y="128"/>
                  </a:cxn>
                  <a:cxn ang="0">
                    <a:pos x="224" y="140"/>
                  </a:cxn>
                  <a:cxn ang="0">
                    <a:pos x="220" y="152"/>
                  </a:cxn>
                  <a:cxn ang="0">
                    <a:pos x="215" y="165"/>
                  </a:cxn>
                  <a:cxn ang="0">
                    <a:pos x="207" y="176"/>
                  </a:cxn>
                  <a:cxn ang="0">
                    <a:pos x="199" y="186"/>
                  </a:cxn>
                  <a:cxn ang="0">
                    <a:pos x="191" y="195"/>
                  </a:cxn>
                  <a:cxn ang="0">
                    <a:pos x="180" y="203"/>
                  </a:cxn>
                  <a:cxn ang="0">
                    <a:pos x="169" y="209"/>
                  </a:cxn>
                  <a:cxn ang="0">
                    <a:pos x="156" y="215"/>
                  </a:cxn>
                  <a:cxn ang="0">
                    <a:pos x="143" y="217"/>
                  </a:cxn>
                  <a:cxn ang="0">
                    <a:pos x="130" y="220"/>
                  </a:cxn>
                  <a:cxn ang="0">
                    <a:pos x="117" y="220"/>
                  </a:cxn>
                  <a:cxn ang="0">
                    <a:pos x="103" y="220"/>
                  </a:cxn>
                  <a:cxn ang="0">
                    <a:pos x="88" y="216"/>
                  </a:cxn>
                  <a:cxn ang="0">
                    <a:pos x="77" y="211"/>
                  </a:cxn>
                  <a:cxn ang="0">
                    <a:pos x="63" y="206"/>
                  </a:cxn>
                  <a:cxn ang="0">
                    <a:pos x="51" y="199"/>
                  </a:cxn>
                  <a:cxn ang="0">
                    <a:pos x="41" y="191"/>
                  </a:cxn>
                  <a:cxn ang="0">
                    <a:pos x="31" y="181"/>
                  </a:cxn>
                  <a:cxn ang="0">
                    <a:pos x="22" y="169"/>
                  </a:cxn>
                  <a:cxn ang="0">
                    <a:pos x="16" y="158"/>
                  </a:cxn>
                  <a:cxn ang="0">
                    <a:pos x="8" y="146"/>
                  </a:cxn>
                  <a:cxn ang="0">
                    <a:pos x="3" y="133"/>
                  </a:cxn>
                  <a:cxn ang="0">
                    <a:pos x="0" y="120"/>
                  </a:cxn>
                  <a:cxn ang="0">
                    <a:pos x="0" y="106"/>
                  </a:cxn>
                  <a:cxn ang="0">
                    <a:pos x="0" y="93"/>
                  </a:cxn>
                  <a:cxn ang="0">
                    <a:pos x="1" y="81"/>
                  </a:cxn>
                  <a:cxn ang="0">
                    <a:pos x="5" y="68"/>
                  </a:cxn>
                  <a:cxn ang="0">
                    <a:pos x="9" y="54"/>
                  </a:cxn>
                  <a:cxn ang="0">
                    <a:pos x="16" y="44"/>
                  </a:cxn>
                  <a:cxn ang="0">
                    <a:pos x="24" y="33"/>
                  </a:cxn>
                  <a:cxn ang="0">
                    <a:pos x="33" y="24"/>
                  </a:cxn>
                  <a:cxn ang="0">
                    <a:pos x="43" y="18"/>
                  </a:cxn>
                  <a:cxn ang="0">
                    <a:pos x="56" y="10"/>
                  </a:cxn>
                  <a:cxn ang="0">
                    <a:pos x="68" y="6"/>
                  </a:cxn>
                  <a:cxn ang="0">
                    <a:pos x="81" y="3"/>
                  </a:cxn>
                  <a:cxn ang="0">
                    <a:pos x="93" y="0"/>
                  </a:cxn>
                  <a:cxn ang="0">
                    <a:pos x="108" y="1"/>
                  </a:cxn>
                  <a:cxn ang="0">
                    <a:pos x="122" y="2"/>
                  </a:cxn>
                  <a:cxn ang="0">
                    <a:pos x="135" y="5"/>
                  </a:cxn>
                  <a:cxn ang="0">
                    <a:pos x="146" y="10"/>
                  </a:cxn>
                  <a:cxn ang="0">
                    <a:pos x="146" y="9"/>
                  </a:cxn>
                </a:cxnLst>
                <a:rect l="0" t="0" r="r" b="b"/>
                <a:pathLst>
                  <a:path w="228" h="221">
                    <a:moveTo>
                      <a:pt x="146" y="9"/>
                    </a:moveTo>
                    <a:lnTo>
                      <a:pt x="159" y="15"/>
                    </a:lnTo>
                    <a:lnTo>
                      <a:pt x="171" y="21"/>
                    </a:lnTo>
                    <a:lnTo>
                      <a:pt x="184" y="32"/>
                    </a:lnTo>
                    <a:lnTo>
                      <a:pt x="194" y="41"/>
                    </a:lnTo>
                    <a:lnTo>
                      <a:pt x="203" y="50"/>
                    </a:lnTo>
                    <a:lnTo>
                      <a:pt x="210" y="63"/>
                    </a:lnTo>
                    <a:lnTo>
                      <a:pt x="217" y="74"/>
                    </a:lnTo>
                    <a:lnTo>
                      <a:pt x="222" y="88"/>
                    </a:lnTo>
                    <a:lnTo>
                      <a:pt x="225" y="100"/>
                    </a:lnTo>
                    <a:lnTo>
                      <a:pt x="227" y="114"/>
                    </a:lnTo>
                    <a:lnTo>
                      <a:pt x="225" y="128"/>
                    </a:lnTo>
                    <a:lnTo>
                      <a:pt x="224" y="140"/>
                    </a:lnTo>
                    <a:lnTo>
                      <a:pt x="220" y="152"/>
                    </a:lnTo>
                    <a:lnTo>
                      <a:pt x="215" y="165"/>
                    </a:lnTo>
                    <a:lnTo>
                      <a:pt x="207" y="176"/>
                    </a:lnTo>
                    <a:lnTo>
                      <a:pt x="199" y="186"/>
                    </a:lnTo>
                    <a:lnTo>
                      <a:pt x="191" y="195"/>
                    </a:lnTo>
                    <a:lnTo>
                      <a:pt x="180" y="203"/>
                    </a:lnTo>
                    <a:lnTo>
                      <a:pt x="169" y="209"/>
                    </a:lnTo>
                    <a:lnTo>
                      <a:pt x="156" y="215"/>
                    </a:lnTo>
                    <a:lnTo>
                      <a:pt x="143" y="217"/>
                    </a:lnTo>
                    <a:lnTo>
                      <a:pt x="130" y="220"/>
                    </a:lnTo>
                    <a:lnTo>
                      <a:pt x="117" y="220"/>
                    </a:lnTo>
                    <a:lnTo>
                      <a:pt x="103" y="220"/>
                    </a:lnTo>
                    <a:lnTo>
                      <a:pt x="88" y="216"/>
                    </a:lnTo>
                    <a:lnTo>
                      <a:pt x="77" y="211"/>
                    </a:lnTo>
                    <a:lnTo>
                      <a:pt x="63" y="206"/>
                    </a:lnTo>
                    <a:lnTo>
                      <a:pt x="51" y="199"/>
                    </a:lnTo>
                    <a:lnTo>
                      <a:pt x="41" y="191"/>
                    </a:lnTo>
                    <a:lnTo>
                      <a:pt x="31" y="181"/>
                    </a:lnTo>
                    <a:lnTo>
                      <a:pt x="22" y="169"/>
                    </a:lnTo>
                    <a:lnTo>
                      <a:pt x="16" y="158"/>
                    </a:lnTo>
                    <a:lnTo>
                      <a:pt x="8" y="146"/>
                    </a:lnTo>
                    <a:lnTo>
                      <a:pt x="3" y="133"/>
                    </a:lnTo>
                    <a:lnTo>
                      <a:pt x="0" y="120"/>
                    </a:lnTo>
                    <a:lnTo>
                      <a:pt x="0" y="106"/>
                    </a:lnTo>
                    <a:lnTo>
                      <a:pt x="0" y="93"/>
                    </a:lnTo>
                    <a:lnTo>
                      <a:pt x="1" y="81"/>
                    </a:lnTo>
                    <a:lnTo>
                      <a:pt x="5" y="68"/>
                    </a:lnTo>
                    <a:lnTo>
                      <a:pt x="9" y="54"/>
                    </a:lnTo>
                    <a:lnTo>
                      <a:pt x="16" y="44"/>
                    </a:lnTo>
                    <a:lnTo>
                      <a:pt x="24" y="33"/>
                    </a:lnTo>
                    <a:lnTo>
                      <a:pt x="33" y="24"/>
                    </a:lnTo>
                    <a:lnTo>
                      <a:pt x="43" y="18"/>
                    </a:lnTo>
                    <a:lnTo>
                      <a:pt x="56" y="10"/>
                    </a:lnTo>
                    <a:lnTo>
                      <a:pt x="68" y="6"/>
                    </a:lnTo>
                    <a:lnTo>
                      <a:pt x="81" y="3"/>
                    </a:lnTo>
                    <a:lnTo>
                      <a:pt x="93" y="0"/>
                    </a:lnTo>
                    <a:lnTo>
                      <a:pt x="108" y="1"/>
                    </a:lnTo>
                    <a:lnTo>
                      <a:pt x="122" y="2"/>
                    </a:lnTo>
                    <a:lnTo>
                      <a:pt x="135" y="5"/>
                    </a:lnTo>
                    <a:lnTo>
                      <a:pt x="146" y="10"/>
                    </a:lnTo>
                    <a:lnTo>
                      <a:pt x="146" y="9"/>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61" name="Freeform 313"/>
              <p:cNvSpPr>
                <a:spLocks/>
              </p:cNvSpPr>
              <p:nvPr/>
            </p:nvSpPr>
            <p:spPr bwMode="auto">
              <a:xfrm>
                <a:off x="1839" y="1642"/>
                <a:ext cx="170" cy="243"/>
              </a:xfrm>
              <a:custGeom>
                <a:avLst/>
                <a:gdLst/>
                <a:ahLst/>
                <a:cxnLst>
                  <a:cxn ang="0">
                    <a:pos x="0" y="201"/>
                  </a:cxn>
                  <a:cxn ang="0">
                    <a:pos x="107" y="242"/>
                  </a:cxn>
                  <a:cxn ang="0">
                    <a:pos x="183" y="42"/>
                  </a:cxn>
                  <a:cxn ang="0">
                    <a:pos x="73" y="0"/>
                  </a:cxn>
                  <a:cxn ang="0">
                    <a:pos x="0" y="201"/>
                  </a:cxn>
                </a:cxnLst>
                <a:rect l="0" t="0" r="r" b="b"/>
                <a:pathLst>
                  <a:path w="184" h="243">
                    <a:moveTo>
                      <a:pt x="0" y="201"/>
                    </a:moveTo>
                    <a:lnTo>
                      <a:pt x="107" y="242"/>
                    </a:lnTo>
                    <a:lnTo>
                      <a:pt x="183" y="42"/>
                    </a:lnTo>
                    <a:lnTo>
                      <a:pt x="73" y="0"/>
                    </a:lnTo>
                    <a:lnTo>
                      <a:pt x="0" y="201"/>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62" name="Freeform 314"/>
              <p:cNvSpPr>
                <a:spLocks/>
              </p:cNvSpPr>
              <p:nvPr/>
            </p:nvSpPr>
            <p:spPr bwMode="auto">
              <a:xfrm>
                <a:off x="1771" y="1644"/>
                <a:ext cx="208" cy="206"/>
              </a:xfrm>
              <a:custGeom>
                <a:avLst/>
                <a:gdLst/>
                <a:ahLst/>
                <a:cxnLst>
                  <a:cxn ang="0">
                    <a:pos x="143" y="9"/>
                  </a:cxn>
                  <a:cxn ang="0">
                    <a:pos x="156" y="15"/>
                  </a:cxn>
                  <a:cxn ang="0">
                    <a:pos x="167" y="22"/>
                  </a:cxn>
                  <a:cxn ang="0">
                    <a:pos x="180" y="30"/>
                  </a:cxn>
                  <a:cxn ang="0">
                    <a:pos x="191" y="40"/>
                  </a:cxn>
                  <a:cxn ang="0">
                    <a:pos x="199" y="50"/>
                  </a:cxn>
                  <a:cxn ang="0">
                    <a:pos x="207" y="61"/>
                  </a:cxn>
                  <a:cxn ang="0">
                    <a:pos x="214" y="72"/>
                  </a:cxn>
                  <a:cxn ang="0">
                    <a:pos x="219" y="86"/>
                  </a:cxn>
                  <a:cxn ang="0">
                    <a:pos x="223" y="97"/>
                  </a:cxn>
                  <a:cxn ang="0">
                    <a:pos x="224" y="110"/>
                  </a:cxn>
                  <a:cxn ang="0">
                    <a:pos x="225" y="122"/>
                  </a:cxn>
                  <a:cxn ang="0">
                    <a:pos x="223" y="134"/>
                  </a:cxn>
                  <a:cxn ang="0">
                    <a:pos x="219" y="145"/>
                  </a:cxn>
                  <a:cxn ang="0">
                    <a:pos x="215" y="157"/>
                  </a:cxn>
                  <a:cxn ang="0">
                    <a:pos x="207" y="167"/>
                  </a:cxn>
                  <a:cxn ang="0">
                    <a:pos x="200" y="176"/>
                  </a:cxn>
                  <a:cxn ang="0">
                    <a:pos x="191" y="183"/>
                  </a:cxn>
                  <a:cxn ang="0">
                    <a:pos x="181" y="191"/>
                  </a:cxn>
                  <a:cxn ang="0">
                    <a:pos x="169" y="197"/>
                  </a:cxn>
                  <a:cxn ang="0">
                    <a:pos x="158" y="202"/>
                  </a:cxn>
                  <a:cxn ang="0">
                    <a:pos x="144" y="204"/>
                  </a:cxn>
                  <a:cxn ang="0">
                    <a:pos x="133" y="205"/>
                  </a:cxn>
                  <a:cxn ang="0">
                    <a:pos x="119" y="205"/>
                  </a:cxn>
                  <a:cxn ang="0">
                    <a:pos x="105" y="204"/>
                  </a:cxn>
                  <a:cxn ang="0">
                    <a:pos x="92" y="201"/>
                  </a:cxn>
                  <a:cxn ang="0">
                    <a:pos x="79" y="197"/>
                  </a:cxn>
                  <a:cxn ang="0">
                    <a:pos x="65" y="191"/>
                  </a:cxn>
                  <a:cxn ang="0">
                    <a:pos x="55" y="184"/>
                  </a:cxn>
                  <a:cxn ang="0">
                    <a:pos x="43" y="176"/>
                  </a:cxn>
                  <a:cxn ang="0">
                    <a:pos x="33" y="167"/>
                  </a:cxn>
                  <a:cxn ang="0">
                    <a:pos x="24" y="157"/>
                  </a:cxn>
                  <a:cxn ang="0">
                    <a:pos x="16" y="145"/>
                  </a:cxn>
                  <a:cxn ang="0">
                    <a:pos x="10" y="134"/>
                  </a:cxn>
                  <a:cxn ang="0">
                    <a:pos x="4" y="121"/>
                  </a:cxn>
                  <a:cxn ang="0">
                    <a:pos x="2" y="110"/>
                  </a:cxn>
                  <a:cxn ang="0">
                    <a:pos x="0" y="97"/>
                  </a:cxn>
                  <a:cxn ang="0">
                    <a:pos x="0" y="84"/>
                  </a:cxn>
                  <a:cxn ang="0">
                    <a:pos x="1" y="71"/>
                  </a:cxn>
                  <a:cxn ang="0">
                    <a:pos x="4" y="60"/>
                  </a:cxn>
                  <a:cxn ang="0">
                    <a:pos x="8" y="48"/>
                  </a:cxn>
                  <a:cxn ang="0">
                    <a:pos x="16" y="39"/>
                  </a:cxn>
                  <a:cxn ang="0">
                    <a:pos x="23" y="30"/>
                  </a:cxn>
                  <a:cxn ang="0">
                    <a:pos x="31" y="22"/>
                  </a:cxn>
                  <a:cxn ang="0">
                    <a:pos x="41" y="14"/>
                  </a:cxn>
                  <a:cxn ang="0">
                    <a:pos x="52" y="9"/>
                  </a:cxn>
                  <a:cxn ang="0">
                    <a:pos x="65" y="5"/>
                  </a:cxn>
                  <a:cxn ang="0">
                    <a:pos x="79" y="1"/>
                  </a:cxn>
                  <a:cxn ang="0">
                    <a:pos x="91" y="1"/>
                  </a:cxn>
                  <a:cxn ang="0">
                    <a:pos x="103" y="0"/>
                  </a:cxn>
                  <a:cxn ang="0">
                    <a:pos x="118" y="2"/>
                  </a:cxn>
                  <a:cxn ang="0">
                    <a:pos x="132" y="6"/>
                  </a:cxn>
                  <a:cxn ang="0">
                    <a:pos x="143" y="10"/>
                  </a:cxn>
                  <a:cxn ang="0">
                    <a:pos x="143" y="9"/>
                  </a:cxn>
                </a:cxnLst>
                <a:rect l="0" t="0" r="r" b="b"/>
                <a:pathLst>
                  <a:path w="226" h="206">
                    <a:moveTo>
                      <a:pt x="143" y="9"/>
                    </a:moveTo>
                    <a:lnTo>
                      <a:pt x="156" y="15"/>
                    </a:lnTo>
                    <a:lnTo>
                      <a:pt x="167" y="22"/>
                    </a:lnTo>
                    <a:lnTo>
                      <a:pt x="180" y="30"/>
                    </a:lnTo>
                    <a:lnTo>
                      <a:pt x="191" y="40"/>
                    </a:lnTo>
                    <a:lnTo>
                      <a:pt x="199" y="50"/>
                    </a:lnTo>
                    <a:lnTo>
                      <a:pt x="207" y="61"/>
                    </a:lnTo>
                    <a:lnTo>
                      <a:pt x="214" y="72"/>
                    </a:lnTo>
                    <a:lnTo>
                      <a:pt x="219" y="86"/>
                    </a:lnTo>
                    <a:lnTo>
                      <a:pt x="223" y="97"/>
                    </a:lnTo>
                    <a:lnTo>
                      <a:pt x="224" y="110"/>
                    </a:lnTo>
                    <a:lnTo>
                      <a:pt x="225" y="122"/>
                    </a:lnTo>
                    <a:lnTo>
                      <a:pt x="223" y="134"/>
                    </a:lnTo>
                    <a:lnTo>
                      <a:pt x="219" y="145"/>
                    </a:lnTo>
                    <a:lnTo>
                      <a:pt x="215" y="157"/>
                    </a:lnTo>
                    <a:lnTo>
                      <a:pt x="207" y="167"/>
                    </a:lnTo>
                    <a:lnTo>
                      <a:pt x="200" y="176"/>
                    </a:lnTo>
                    <a:lnTo>
                      <a:pt x="191" y="183"/>
                    </a:lnTo>
                    <a:lnTo>
                      <a:pt x="181" y="191"/>
                    </a:lnTo>
                    <a:lnTo>
                      <a:pt x="169" y="197"/>
                    </a:lnTo>
                    <a:lnTo>
                      <a:pt x="158" y="202"/>
                    </a:lnTo>
                    <a:lnTo>
                      <a:pt x="144" y="204"/>
                    </a:lnTo>
                    <a:lnTo>
                      <a:pt x="133" y="205"/>
                    </a:lnTo>
                    <a:lnTo>
                      <a:pt x="119" y="205"/>
                    </a:lnTo>
                    <a:lnTo>
                      <a:pt x="105" y="204"/>
                    </a:lnTo>
                    <a:lnTo>
                      <a:pt x="92" y="201"/>
                    </a:lnTo>
                    <a:lnTo>
                      <a:pt x="79" y="197"/>
                    </a:lnTo>
                    <a:lnTo>
                      <a:pt x="65" y="191"/>
                    </a:lnTo>
                    <a:lnTo>
                      <a:pt x="55" y="184"/>
                    </a:lnTo>
                    <a:lnTo>
                      <a:pt x="43" y="176"/>
                    </a:lnTo>
                    <a:lnTo>
                      <a:pt x="33" y="167"/>
                    </a:lnTo>
                    <a:lnTo>
                      <a:pt x="24" y="157"/>
                    </a:lnTo>
                    <a:lnTo>
                      <a:pt x="16" y="145"/>
                    </a:lnTo>
                    <a:lnTo>
                      <a:pt x="10" y="134"/>
                    </a:lnTo>
                    <a:lnTo>
                      <a:pt x="4" y="121"/>
                    </a:lnTo>
                    <a:lnTo>
                      <a:pt x="2" y="110"/>
                    </a:lnTo>
                    <a:lnTo>
                      <a:pt x="0" y="97"/>
                    </a:lnTo>
                    <a:lnTo>
                      <a:pt x="0" y="84"/>
                    </a:lnTo>
                    <a:lnTo>
                      <a:pt x="1" y="71"/>
                    </a:lnTo>
                    <a:lnTo>
                      <a:pt x="4" y="60"/>
                    </a:lnTo>
                    <a:lnTo>
                      <a:pt x="8" y="48"/>
                    </a:lnTo>
                    <a:lnTo>
                      <a:pt x="16" y="39"/>
                    </a:lnTo>
                    <a:lnTo>
                      <a:pt x="23" y="30"/>
                    </a:lnTo>
                    <a:lnTo>
                      <a:pt x="31" y="22"/>
                    </a:lnTo>
                    <a:lnTo>
                      <a:pt x="41" y="14"/>
                    </a:lnTo>
                    <a:lnTo>
                      <a:pt x="52" y="9"/>
                    </a:lnTo>
                    <a:lnTo>
                      <a:pt x="65" y="5"/>
                    </a:lnTo>
                    <a:lnTo>
                      <a:pt x="79" y="1"/>
                    </a:lnTo>
                    <a:lnTo>
                      <a:pt x="91" y="1"/>
                    </a:lnTo>
                    <a:lnTo>
                      <a:pt x="103" y="0"/>
                    </a:lnTo>
                    <a:lnTo>
                      <a:pt x="118" y="2"/>
                    </a:lnTo>
                    <a:lnTo>
                      <a:pt x="132" y="6"/>
                    </a:lnTo>
                    <a:lnTo>
                      <a:pt x="143" y="10"/>
                    </a:lnTo>
                    <a:lnTo>
                      <a:pt x="143" y="9"/>
                    </a:lnTo>
                  </a:path>
                </a:pathLst>
              </a:custGeom>
              <a:solidFill>
                <a:srgbClr val="D0D0D0"/>
              </a:solidFill>
              <a:ln w="12700" cap="rnd" cmpd="sng">
                <a:solidFill>
                  <a:srgbClr val="D0D0D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63" name="Freeform 315"/>
              <p:cNvSpPr>
                <a:spLocks/>
              </p:cNvSpPr>
              <p:nvPr/>
            </p:nvSpPr>
            <p:spPr bwMode="auto">
              <a:xfrm>
                <a:off x="1840" y="1653"/>
                <a:ext cx="166" cy="229"/>
              </a:xfrm>
              <a:custGeom>
                <a:avLst/>
                <a:gdLst/>
                <a:ahLst/>
                <a:cxnLst>
                  <a:cxn ang="0">
                    <a:pos x="0" y="187"/>
                  </a:cxn>
                  <a:cxn ang="0">
                    <a:pos x="108" y="228"/>
                  </a:cxn>
                  <a:cxn ang="0">
                    <a:pos x="179" y="42"/>
                  </a:cxn>
                  <a:cxn ang="0">
                    <a:pos x="68" y="0"/>
                  </a:cxn>
                  <a:cxn ang="0">
                    <a:pos x="0" y="187"/>
                  </a:cxn>
                </a:cxnLst>
                <a:rect l="0" t="0" r="r" b="b"/>
                <a:pathLst>
                  <a:path w="180" h="229">
                    <a:moveTo>
                      <a:pt x="0" y="187"/>
                    </a:moveTo>
                    <a:lnTo>
                      <a:pt x="108" y="228"/>
                    </a:lnTo>
                    <a:lnTo>
                      <a:pt x="179" y="42"/>
                    </a:lnTo>
                    <a:lnTo>
                      <a:pt x="68" y="0"/>
                    </a:lnTo>
                    <a:lnTo>
                      <a:pt x="0" y="187"/>
                    </a:lnTo>
                  </a:path>
                </a:pathLst>
              </a:custGeom>
              <a:solidFill>
                <a:srgbClr val="D0D0D0"/>
              </a:solidFill>
              <a:ln w="12700" cap="rnd" cmpd="sng">
                <a:solidFill>
                  <a:srgbClr val="D0D0D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64" name="Freeform 316"/>
              <p:cNvSpPr>
                <a:spLocks/>
              </p:cNvSpPr>
              <p:nvPr/>
            </p:nvSpPr>
            <p:spPr bwMode="auto">
              <a:xfrm>
                <a:off x="1771" y="1656"/>
                <a:ext cx="207" cy="192"/>
              </a:xfrm>
              <a:custGeom>
                <a:avLst/>
                <a:gdLst/>
                <a:ahLst/>
                <a:cxnLst>
                  <a:cxn ang="0">
                    <a:pos x="138" y="9"/>
                  </a:cxn>
                  <a:cxn ang="0">
                    <a:pos x="151" y="15"/>
                  </a:cxn>
                  <a:cxn ang="0">
                    <a:pos x="165" y="22"/>
                  </a:cxn>
                  <a:cxn ang="0">
                    <a:pos x="176" y="30"/>
                  </a:cxn>
                  <a:cxn ang="0">
                    <a:pos x="187" y="39"/>
                  </a:cxn>
                  <a:cxn ang="0">
                    <a:pos x="197" y="48"/>
                  </a:cxn>
                  <a:cxn ang="0">
                    <a:pos x="205" y="58"/>
                  </a:cxn>
                  <a:cxn ang="0">
                    <a:pos x="212" y="70"/>
                  </a:cxn>
                  <a:cxn ang="0">
                    <a:pos x="217" y="81"/>
                  </a:cxn>
                  <a:cxn ang="0">
                    <a:pos x="220" y="92"/>
                  </a:cxn>
                  <a:cxn ang="0">
                    <a:pos x="222" y="105"/>
                  </a:cxn>
                  <a:cxn ang="0">
                    <a:pos x="223" y="116"/>
                  </a:cxn>
                  <a:cxn ang="0">
                    <a:pos x="223" y="127"/>
                  </a:cxn>
                  <a:cxn ang="0">
                    <a:pos x="219" y="137"/>
                  </a:cxn>
                  <a:cxn ang="0">
                    <a:pos x="213" y="146"/>
                  </a:cxn>
                  <a:cxn ang="0">
                    <a:pos x="207" y="156"/>
                  </a:cxn>
                  <a:cxn ang="0">
                    <a:pos x="200" y="164"/>
                  </a:cxn>
                  <a:cxn ang="0">
                    <a:pos x="191" y="171"/>
                  </a:cxn>
                  <a:cxn ang="0">
                    <a:pos x="182" y="178"/>
                  </a:cxn>
                  <a:cxn ang="0">
                    <a:pos x="171" y="183"/>
                  </a:cxn>
                  <a:cxn ang="0">
                    <a:pos x="159" y="186"/>
                  </a:cxn>
                  <a:cxn ang="0">
                    <a:pos x="147" y="189"/>
                  </a:cxn>
                  <a:cxn ang="0">
                    <a:pos x="135" y="191"/>
                  </a:cxn>
                  <a:cxn ang="0">
                    <a:pos x="121" y="190"/>
                  </a:cxn>
                  <a:cxn ang="0">
                    <a:pos x="108" y="188"/>
                  </a:cxn>
                  <a:cxn ang="0">
                    <a:pos x="95" y="185"/>
                  </a:cxn>
                  <a:cxn ang="0">
                    <a:pos x="82" y="180"/>
                  </a:cxn>
                  <a:cxn ang="0">
                    <a:pos x="69" y="175"/>
                  </a:cxn>
                  <a:cxn ang="0">
                    <a:pos x="56" y="168"/>
                  </a:cxn>
                  <a:cxn ang="0">
                    <a:pos x="46" y="161"/>
                  </a:cxn>
                  <a:cxn ang="0">
                    <a:pos x="36" y="151"/>
                  </a:cxn>
                  <a:cxn ang="0">
                    <a:pos x="26" y="141"/>
                  </a:cxn>
                  <a:cxn ang="0">
                    <a:pos x="18" y="132"/>
                  </a:cxn>
                  <a:cxn ang="0">
                    <a:pos x="12" y="121"/>
                  </a:cxn>
                  <a:cxn ang="0">
                    <a:pos x="7" y="109"/>
                  </a:cxn>
                  <a:cxn ang="0">
                    <a:pos x="4" y="98"/>
                  </a:cxn>
                  <a:cxn ang="0">
                    <a:pos x="0" y="86"/>
                  </a:cxn>
                  <a:cxn ang="0">
                    <a:pos x="0" y="74"/>
                  </a:cxn>
                  <a:cxn ang="0">
                    <a:pos x="1" y="63"/>
                  </a:cxn>
                  <a:cxn ang="0">
                    <a:pos x="5" y="53"/>
                  </a:cxn>
                  <a:cxn ang="0">
                    <a:pos x="8" y="42"/>
                  </a:cxn>
                  <a:cxn ang="0">
                    <a:pos x="14" y="33"/>
                  </a:cxn>
                  <a:cxn ang="0">
                    <a:pos x="22" y="25"/>
                  </a:cxn>
                  <a:cxn ang="0">
                    <a:pos x="30" y="17"/>
                  </a:cxn>
                  <a:cxn ang="0">
                    <a:pos x="40" y="11"/>
                  </a:cxn>
                  <a:cxn ang="0">
                    <a:pos x="50" y="6"/>
                  </a:cxn>
                  <a:cxn ang="0">
                    <a:pos x="63" y="3"/>
                  </a:cxn>
                  <a:cxn ang="0">
                    <a:pos x="74" y="0"/>
                  </a:cxn>
                  <a:cxn ang="0">
                    <a:pos x="87" y="0"/>
                  </a:cxn>
                  <a:cxn ang="0">
                    <a:pos x="102" y="0"/>
                  </a:cxn>
                  <a:cxn ang="0">
                    <a:pos x="115" y="2"/>
                  </a:cxn>
                  <a:cxn ang="0">
                    <a:pos x="128" y="5"/>
                  </a:cxn>
                  <a:cxn ang="0">
                    <a:pos x="138" y="10"/>
                  </a:cxn>
                  <a:cxn ang="0">
                    <a:pos x="138" y="9"/>
                  </a:cxn>
                </a:cxnLst>
                <a:rect l="0" t="0" r="r" b="b"/>
                <a:pathLst>
                  <a:path w="224" h="192">
                    <a:moveTo>
                      <a:pt x="138" y="9"/>
                    </a:moveTo>
                    <a:lnTo>
                      <a:pt x="151" y="15"/>
                    </a:lnTo>
                    <a:lnTo>
                      <a:pt x="165" y="22"/>
                    </a:lnTo>
                    <a:lnTo>
                      <a:pt x="176" y="30"/>
                    </a:lnTo>
                    <a:lnTo>
                      <a:pt x="187" y="39"/>
                    </a:lnTo>
                    <a:lnTo>
                      <a:pt x="197" y="48"/>
                    </a:lnTo>
                    <a:lnTo>
                      <a:pt x="205" y="58"/>
                    </a:lnTo>
                    <a:lnTo>
                      <a:pt x="212" y="70"/>
                    </a:lnTo>
                    <a:lnTo>
                      <a:pt x="217" y="81"/>
                    </a:lnTo>
                    <a:lnTo>
                      <a:pt x="220" y="92"/>
                    </a:lnTo>
                    <a:lnTo>
                      <a:pt x="222" y="105"/>
                    </a:lnTo>
                    <a:lnTo>
                      <a:pt x="223" y="116"/>
                    </a:lnTo>
                    <a:lnTo>
                      <a:pt x="223" y="127"/>
                    </a:lnTo>
                    <a:lnTo>
                      <a:pt x="219" y="137"/>
                    </a:lnTo>
                    <a:lnTo>
                      <a:pt x="213" y="146"/>
                    </a:lnTo>
                    <a:lnTo>
                      <a:pt x="207" y="156"/>
                    </a:lnTo>
                    <a:lnTo>
                      <a:pt x="200" y="164"/>
                    </a:lnTo>
                    <a:lnTo>
                      <a:pt x="191" y="171"/>
                    </a:lnTo>
                    <a:lnTo>
                      <a:pt x="182" y="178"/>
                    </a:lnTo>
                    <a:lnTo>
                      <a:pt x="171" y="183"/>
                    </a:lnTo>
                    <a:lnTo>
                      <a:pt x="159" y="186"/>
                    </a:lnTo>
                    <a:lnTo>
                      <a:pt x="147" y="189"/>
                    </a:lnTo>
                    <a:lnTo>
                      <a:pt x="135" y="191"/>
                    </a:lnTo>
                    <a:lnTo>
                      <a:pt x="121" y="190"/>
                    </a:lnTo>
                    <a:lnTo>
                      <a:pt x="108" y="188"/>
                    </a:lnTo>
                    <a:lnTo>
                      <a:pt x="95" y="185"/>
                    </a:lnTo>
                    <a:lnTo>
                      <a:pt x="82" y="180"/>
                    </a:lnTo>
                    <a:lnTo>
                      <a:pt x="69" y="175"/>
                    </a:lnTo>
                    <a:lnTo>
                      <a:pt x="56" y="168"/>
                    </a:lnTo>
                    <a:lnTo>
                      <a:pt x="46" y="161"/>
                    </a:lnTo>
                    <a:lnTo>
                      <a:pt x="36" y="151"/>
                    </a:lnTo>
                    <a:lnTo>
                      <a:pt x="26" y="141"/>
                    </a:lnTo>
                    <a:lnTo>
                      <a:pt x="18" y="132"/>
                    </a:lnTo>
                    <a:lnTo>
                      <a:pt x="12" y="121"/>
                    </a:lnTo>
                    <a:lnTo>
                      <a:pt x="7" y="109"/>
                    </a:lnTo>
                    <a:lnTo>
                      <a:pt x="4" y="98"/>
                    </a:lnTo>
                    <a:lnTo>
                      <a:pt x="0" y="86"/>
                    </a:lnTo>
                    <a:lnTo>
                      <a:pt x="0" y="74"/>
                    </a:lnTo>
                    <a:lnTo>
                      <a:pt x="1" y="63"/>
                    </a:lnTo>
                    <a:lnTo>
                      <a:pt x="5" y="53"/>
                    </a:lnTo>
                    <a:lnTo>
                      <a:pt x="8" y="42"/>
                    </a:lnTo>
                    <a:lnTo>
                      <a:pt x="14" y="33"/>
                    </a:lnTo>
                    <a:lnTo>
                      <a:pt x="22" y="25"/>
                    </a:lnTo>
                    <a:lnTo>
                      <a:pt x="30" y="17"/>
                    </a:lnTo>
                    <a:lnTo>
                      <a:pt x="40" y="11"/>
                    </a:lnTo>
                    <a:lnTo>
                      <a:pt x="50" y="6"/>
                    </a:lnTo>
                    <a:lnTo>
                      <a:pt x="63" y="3"/>
                    </a:lnTo>
                    <a:lnTo>
                      <a:pt x="74" y="0"/>
                    </a:lnTo>
                    <a:lnTo>
                      <a:pt x="87" y="0"/>
                    </a:lnTo>
                    <a:lnTo>
                      <a:pt x="102" y="0"/>
                    </a:lnTo>
                    <a:lnTo>
                      <a:pt x="115" y="2"/>
                    </a:lnTo>
                    <a:lnTo>
                      <a:pt x="128" y="5"/>
                    </a:lnTo>
                    <a:lnTo>
                      <a:pt x="138" y="10"/>
                    </a:lnTo>
                    <a:lnTo>
                      <a:pt x="138" y="9"/>
                    </a:lnTo>
                  </a:path>
                </a:pathLst>
              </a:custGeom>
              <a:solidFill>
                <a:srgbClr val="E0E0E0"/>
              </a:solidFill>
              <a:ln w="12700" cap="rnd" cmpd="sng">
                <a:solidFill>
                  <a:srgbClr val="E0E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65" name="Freeform 317"/>
              <p:cNvSpPr>
                <a:spLocks/>
              </p:cNvSpPr>
              <p:nvPr/>
            </p:nvSpPr>
            <p:spPr bwMode="auto">
              <a:xfrm>
                <a:off x="1842" y="1666"/>
                <a:ext cx="160" cy="211"/>
              </a:xfrm>
              <a:custGeom>
                <a:avLst/>
                <a:gdLst/>
                <a:ahLst/>
                <a:cxnLst>
                  <a:cxn ang="0">
                    <a:pos x="0" y="168"/>
                  </a:cxn>
                  <a:cxn ang="0">
                    <a:pos x="107" y="210"/>
                  </a:cxn>
                  <a:cxn ang="0">
                    <a:pos x="172" y="41"/>
                  </a:cxn>
                  <a:cxn ang="0">
                    <a:pos x="63" y="0"/>
                  </a:cxn>
                  <a:cxn ang="0">
                    <a:pos x="0" y="168"/>
                  </a:cxn>
                </a:cxnLst>
                <a:rect l="0" t="0" r="r" b="b"/>
                <a:pathLst>
                  <a:path w="173" h="211">
                    <a:moveTo>
                      <a:pt x="0" y="168"/>
                    </a:moveTo>
                    <a:lnTo>
                      <a:pt x="107" y="210"/>
                    </a:lnTo>
                    <a:lnTo>
                      <a:pt x="172" y="41"/>
                    </a:lnTo>
                    <a:lnTo>
                      <a:pt x="63" y="0"/>
                    </a:lnTo>
                    <a:lnTo>
                      <a:pt x="0" y="168"/>
                    </a:lnTo>
                  </a:path>
                </a:pathLst>
              </a:custGeom>
              <a:solidFill>
                <a:srgbClr val="E0E0E0"/>
              </a:solidFill>
              <a:ln w="12700" cap="rnd" cmpd="sng">
                <a:solidFill>
                  <a:srgbClr val="E0E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66" name="Freeform 318"/>
              <p:cNvSpPr>
                <a:spLocks/>
              </p:cNvSpPr>
              <p:nvPr/>
            </p:nvSpPr>
            <p:spPr bwMode="auto">
              <a:xfrm>
                <a:off x="1772" y="1666"/>
                <a:ext cx="205" cy="177"/>
              </a:xfrm>
              <a:custGeom>
                <a:avLst/>
                <a:gdLst/>
                <a:ahLst/>
                <a:cxnLst>
                  <a:cxn ang="0">
                    <a:pos x="134" y="9"/>
                  </a:cxn>
                  <a:cxn ang="0">
                    <a:pos x="148" y="17"/>
                  </a:cxn>
                  <a:cxn ang="0">
                    <a:pos x="159" y="24"/>
                  </a:cxn>
                  <a:cxn ang="0">
                    <a:pos x="172" y="31"/>
                  </a:cxn>
                  <a:cxn ang="0">
                    <a:pos x="182" y="39"/>
                  </a:cxn>
                  <a:cxn ang="0">
                    <a:pos x="191" y="48"/>
                  </a:cxn>
                  <a:cxn ang="0">
                    <a:pos x="200" y="58"/>
                  </a:cxn>
                  <a:cxn ang="0">
                    <a:pos x="207" y="69"/>
                  </a:cxn>
                  <a:cxn ang="0">
                    <a:pos x="214" y="79"/>
                  </a:cxn>
                  <a:cxn ang="0">
                    <a:pos x="218" y="89"/>
                  </a:cxn>
                  <a:cxn ang="0">
                    <a:pos x="220" y="101"/>
                  </a:cxn>
                  <a:cxn ang="0">
                    <a:pos x="221" y="112"/>
                  </a:cxn>
                  <a:cxn ang="0">
                    <a:pos x="221" y="122"/>
                  </a:cxn>
                  <a:cxn ang="0">
                    <a:pos x="216" y="131"/>
                  </a:cxn>
                  <a:cxn ang="0">
                    <a:pos x="213" y="140"/>
                  </a:cxn>
                  <a:cxn ang="0">
                    <a:pos x="206" y="148"/>
                  </a:cxn>
                  <a:cxn ang="0">
                    <a:pos x="200" y="155"/>
                  </a:cxn>
                  <a:cxn ang="0">
                    <a:pos x="191" y="161"/>
                  </a:cxn>
                  <a:cxn ang="0">
                    <a:pos x="182" y="167"/>
                  </a:cxn>
                  <a:cxn ang="0">
                    <a:pos x="172" y="171"/>
                  </a:cxn>
                  <a:cxn ang="0">
                    <a:pos x="159" y="174"/>
                  </a:cxn>
                  <a:cxn ang="0">
                    <a:pos x="149" y="176"/>
                  </a:cxn>
                  <a:cxn ang="0">
                    <a:pos x="136" y="176"/>
                  </a:cxn>
                  <a:cxn ang="0">
                    <a:pos x="123" y="176"/>
                  </a:cxn>
                  <a:cxn ang="0">
                    <a:pos x="110" y="175"/>
                  </a:cxn>
                  <a:cxn ang="0">
                    <a:pos x="96" y="170"/>
                  </a:cxn>
                  <a:cxn ang="0">
                    <a:pos x="85" y="167"/>
                  </a:cxn>
                  <a:cxn ang="0">
                    <a:pos x="71" y="160"/>
                  </a:cxn>
                  <a:cxn ang="0">
                    <a:pos x="59" y="154"/>
                  </a:cxn>
                  <a:cxn ang="0">
                    <a:pos x="47" y="147"/>
                  </a:cxn>
                  <a:cxn ang="0">
                    <a:pos x="38" y="138"/>
                  </a:cxn>
                  <a:cxn ang="0">
                    <a:pos x="29" y="128"/>
                  </a:cxn>
                  <a:cxn ang="0">
                    <a:pos x="20" y="119"/>
                  </a:cxn>
                  <a:cxn ang="0">
                    <a:pos x="12" y="109"/>
                  </a:cxn>
                  <a:cxn ang="0">
                    <a:pos x="7" y="99"/>
                  </a:cxn>
                  <a:cxn ang="0">
                    <a:pos x="3" y="88"/>
                  </a:cxn>
                  <a:cxn ang="0">
                    <a:pos x="1" y="78"/>
                  </a:cxn>
                  <a:cxn ang="0">
                    <a:pos x="0" y="66"/>
                  </a:cxn>
                  <a:cxn ang="0">
                    <a:pos x="0" y="56"/>
                  </a:cxn>
                  <a:cxn ang="0">
                    <a:pos x="3" y="47"/>
                  </a:cxn>
                  <a:cxn ang="0">
                    <a:pos x="7" y="37"/>
                  </a:cxn>
                  <a:cxn ang="0">
                    <a:pos x="12" y="29"/>
                  </a:cxn>
                  <a:cxn ang="0">
                    <a:pos x="18" y="21"/>
                  </a:cxn>
                  <a:cxn ang="0">
                    <a:pos x="27" y="15"/>
                  </a:cxn>
                  <a:cxn ang="0">
                    <a:pos x="36" y="9"/>
                  </a:cxn>
                  <a:cxn ang="0">
                    <a:pos x="47" y="6"/>
                  </a:cxn>
                  <a:cxn ang="0">
                    <a:pos x="58" y="2"/>
                  </a:cxn>
                  <a:cxn ang="0">
                    <a:pos x="71" y="0"/>
                  </a:cxn>
                  <a:cxn ang="0">
                    <a:pos x="82" y="0"/>
                  </a:cxn>
                  <a:cxn ang="0">
                    <a:pos x="96" y="1"/>
                  </a:cxn>
                  <a:cxn ang="0">
                    <a:pos x="110" y="3"/>
                  </a:cxn>
                  <a:cxn ang="0">
                    <a:pos x="123" y="8"/>
                  </a:cxn>
                  <a:cxn ang="0">
                    <a:pos x="134" y="11"/>
                  </a:cxn>
                  <a:cxn ang="0">
                    <a:pos x="134" y="9"/>
                  </a:cxn>
                </a:cxnLst>
                <a:rect l="0" t="0" r="r" b="b"/>
                <a:pathLst>
                  <a:path w="222" h="177">
                    <a:moveTo>
                      <a:pt x="134" y="9"/>
                    </a:moveTo>
                    <a:lnTo>
                      <a:pt x="148" y="17"/>
                    </a:lnTo>
                    <a:lnTo>
                      <a:pt x="159" y="24"/>
                    </a:lnTo>
                    <a:lnTo>
                      <a:pt x="172" y="31"/>
                    </a:lnTo>
                    <a:lnTo>
                      <a:pt x="182" y="39"/>
                    </a:lnTo>
                    <a:lnTo>
                      <a:pt x="191" y="48"/>
                    </a:lnTo>
                    <a:lnTo>
                      <a:pt x="200" y="58"/>
                    </a:lnTo>
                    <a:lnTo>
                      <a:pt x="207" y="69"/>
                    </a:lnTo>
                    <a:lnTo>
                      <a:pt x="214" y="79"/>
                    </a:lnTo>
                    <a:lnTo>
                      <a:pt x="218" y="89"/>
                    </a:lnTo>
                    <a:lnTo>
                      <a:pt x="220" y="101"/>
                    </a:lnTo>
                    <a:lnTo>
                      <a:pt x="221" y="112"/>
                    </a:lnTo>
                    <a:lnTo>
                      <a:pt x="221" y="122"/>
                    </a:lnTo>
                    <a:lnTo>
                      <a:pt x="216" y="131"/>
                    </a:lnTo>
                    <a:lnTo>
                      <a:pt x="213" y="140"/>
                    </a:lnTo>
                    <a:lnTo>
                      <a:pt x="206" y="148"/>
                    </a:lnTo>
                    <a:lnTo>
                      <a:pt x="200" y="155"/>
                    </a:lnTo>
                    <a:lnTo>
                      <a:pt x="191" y="161"/>
                    </a:lnTo>
                    <a:lnTo>
                      <a:pt x="182" y="167"/>
                    </a:lnTo>
                    <a:lnTo>
                      <a:pt x="172" y="171"/>
                    </a:lnTo>
                    <a:lnTo>
                      <a:pt x="159" y="174"/>
                    </a:lnTo>
                    <a:lnTo>
                      <a:pt x="149" y="176"/>
                    </a:lnTo>
                    <a:lnTo>
                      <a:pt x="136" y="176"/>
                    </a:lnTo>
                    <a:lnTo>
                      <a:pt x="123" y="176"/>
                    </a:lnTo>
                    <a:lnTo>
                      <a:pt x="110" y="175"/>
                    </a:lnTo>
                    <a:lnTo>
                      <a:pt x="96" y="170"/>
                    </a:lnTo>
                    <a:lnTo>
                      <a:pt x="85" y="167"/>
                    </a:lnTo>
                    <a:lnTo>
                      <a:pt x="71" y="160"/>
                    </a:lnTo>
                    <a:lnTo>
                      <a:pt x="59" y="154"/>
                    </a:lnTo>
                    <a:lnTo>
                      <a:pt x="47" y="147"/>
                    </a:lnTo>
                    <a:lnTo>
                      <a:pt x="38" y="138"/>
                    </a:lnTo>
                    <a:lnTo>
                      <a:pt x="29" y="128"/>
                    </a:lnTo>
                    <a:lnTo>
                      <a:pt x="20" y="119"/>
                    </a:lnTo>
                    <a:lnTo>
                      <a:pt x="12" y="109"/>
                    </a:lnTo>
                    <a:lnTo>
                      <a:pt x="7" y="99"/>
                    </a:lnTo>
                    <a:lnTo>
                      <a:pt x="3" y="88"/>
                    </a:lnTo>
                    <a:lnTo>
                      <a:pt x="1" y="78"/>
                    </a:lnTo>
                    <a:lnTo>
                      <a:pt x="0" y="66"/>
                    </a:lnTo>
                    <a:lnTo>
                      <a:pt x="0" y="56"/>
                    </a:lnTo>
                    <a:lnTo>
                      <a:pt x="3" y="47"/>
                    </a:lnTo>
                    <a:lnTo>
                      <a:pt x="7" y="37"/>
                    </a:lnTo>
                    <a:lnTo>
                      <a:pt x="12" y="29"/>
                    </a:lnTo>
                    <a:lnTo>
                      <a:pt x="18" y="21"/>
                    </a:lnTo>
                    <a:lnTo>
                      <a:pt x="27" y="15"/>
                    </a:lnTo>
                    <a:lnTo>
                      <a:pt x="36" y="9"/>
                    </a:lnTo>
                    <a:lnTo>
                      <a:pt x="47" y="6"/>
                    </a:lnTo>
                    <a:lnTo>
                      <a:pt x="58" y="2"/>
                    </a:lnTo>
                    <a:lnTo>
                      <a:pt x="71" y="0"/>
                    </a:lnTo>
                    <a:lnTo>
                      <a:pt x="82" y="0"/>
                    </a:lnTo>
                    <a:lnTo>
                      <a:pt x="96" y="1"/>
                    </a:lnTo>
                    <a:lnTo>
                      <a:pt x="110" y="3"/>
                    </a:lnTo>
                    <a:lnTo>
                      <a:pt x="123" y="8"/>
                    </a:lnTo>
                    <a:lnTo>
                      <a:pt x="134" y="11"/>
                    </a:lnTo>
                    <a:lnTo>
                      <a:pt x="134" y="9"/>
                    </a:lnTo>
                  </a:path>
                </a:pathLst>
              </a:custGeom>
              <a:solidFill>
                <a:srgbClr val="E0E0E0"/>
              </a:solidFill>
              <a:ln w="12700" cap="rnd" cmpd="sng">
                <a:solidFill>
                  <a:srgbClr val="E0E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67" name="Freeform 319"/>
              <p:cNvSpPr>
                <a:spLocks/>
              </p:cNvSpPr>
              <p:nvPr/>
            </p:nvSpPr>
            <p:spPr bwMode="auto">
              <a:xfrm>
                <a:off x="1845" y="1675"/>
                <a:ext cx="153" cy="197"/>
              </a:xfrm>
              <a:custGeom>
                <a:avLst/>
                <a:gdLst/>
                <a:ahLst/>
                <a:cxnLst>
                  <a:cxn ang="0">
                    <a:pos x="0" y="155"/>
                  </a:cxn>
                  <a:cxn ang="0">
                    <a:pos x="106" y="196"/>
                  </a:cxn>
                  <a:cxn ang="0">
                    <a:pos x="165" y="43"/>
                  </a:cxn>
                  <a:cxn ang="0">
                    <a:pos x="55" y="0"/>
                  </a:cxn>
                  <a:cxn ang="0">
                    <a:pos x="0" y="155"/>
                  </a:cxn>
                </a:cxnLst>
                <a:rect l="0" t="0" r="r" b="b"/>
                <a:pathLst>
                  <a:path w="166" h="197">
                    <a:moveTo>
                      <a:pt x="0" y="155"/>
                    </a:moveTo>
                    <a:lnTo>
                      <a:pt x="106" y="196"/>
                    </a:lnTo>
                    <a:lnTo>
                      <a:pt x="165" y="43"/>
                    </a:lnTo>
                    <a:lnTo>
                      <a:pt x="55" y="0"/>
                    </a:lnTo>
                    <a:lnTo>
                      <a:pt x="0" y="155"/>
                    </a:lnTo>
                  </a:path>
                </a:pathLst>
              </a:custGeom>
              <a:solidFill>
                <a:srgbClr val="E0E0E0"/>
              </a:solidFill>
              <a:ln w="12700" cap="rnd" cmpd="sng">
                <a:solidFill>
                  <a:srgbClr val="E0E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68" name="Freeform 320"/>
              <p:cNvSpPr>
                <a:spLocks/>
              </p:cNvSpPr>
              <p:nvPr/>
            </p:nvSpPr>
            <p:spPr bwMode="auto">
              <a:xfrm>
                <a:off x="1772" y="1677"/>
                <a:ext cx="203" cy="164"/>
              </a:xfrm>
              <a:custGeom>
                <a:avLst/>
                <a:gdLst/>
                <a:ahLst/>
                <a:cxnLst>
                  <a:cxn ang="0">
                    <a:pos x="131" y="12"/>
                  </a:cxn>
                  <a:cxn ang="0">
                    <a:pos x="143" y="18"/>
                  </a:cxn>
                  <a:cxn ang="0">
                    <a:pos x="157" y="24"/>
                  </a:cxn>
                  <a:cxn ang="0">
                    <a:pos x="168" y="31"/>
                  </a:cxn>
                  <a:cxn ang="0">
                    <a:pos x="180" y="38"/>
                  </a:cxn>
                  <a:cxn ang="0">
                    <a:pos x="189" y="48"/>
                  </a:cxn>
                  <a:cxn ang="0">
                    <a:pos x="198" y="58"/>
                  </a:cxn>
                  <a:cxn ang="0">
                    <a:pos x="206" y="67"/>
                  </a:cxn>
                  <a:cxn ang="0">
                    <a:pos x="211" y="77"/>
                  </a:cxn>
                  <a:cxn ang="0">
                    <a:pos x="215" y="85"/>
                  </a:cxn>
                  <a:cxn ang="0">
                    <a:pos x="218" y="96"/>
                  </a:cxn>
                  <a:cxn ang="0">
                    <a:pos x="219" y="106"/>
                  </a:cxn>
                  <a:cxn ang="0">
                    <a:pos x="219" y="115"/>
                  </a:cxn>
                  <a:cxn ang="0">
                    <a:pos x="216" y="123"/>
                  </a:cxn>
                  <a:cxn ang="0">
                    <a:pos x="214" y="131"/>
                  </a:cxn>
                  <a:cxn ang="0">
                    <a:pos x="206" y="138"/>
                  </a:cxn>
                  <a:cxn ang="0">
                    <a:pos x="200" y="145"/>
                  </a:cxn>
                  <a:cxn ang="0">
                    <a:pos x="193" y="150"/>
                  </a:cxn>
                  <a:cxn ang="0">
                    <a:pos x="184" y="156"/>
                  </a:cxn>
                  <a:cxn ang="0">
                    <a:pos x="174" y="159"/>
                  </a:cxn>
                  <a:cxn ang="0">
                    <a:pos x="163" y="162"/>
                  </a:cxn>
                  <a:cxn ang="0">
                    <a:pos x="150" y="163"/>
                  </a:cxn>
                  <a:cxn ang="0">
                    <a:pos x="139" y="163"/>
                  </a:cxn>
                  <a:cxn ang="0">
                    <a:pos x="126" y="161"/>
                  </a:cxn>
                  <a:cxn ang="0">
                    <a:pos x="112" y="159"/>
                  </a:cxn>
                  <a:cxn ang="0">
                    <a:pos x="99" y="156"/>
                  </a:cxn>
                  <a:cxn ang="0">
                    <a:pos x="87" y="151"/>
                  </a:cxn>
                  <a:cxn ang="0">
                    <a:pos x="73" y="146"/>
                  </a:cxn>
                  <a:cxn ang="0">
                    <a:pos x="62" y="139"/>
                  </a:cxn>
                  <a:cxn ang="0">
                    <a:pos x="50" y="132"/>
                  </a:cxn>
                  <a:cxn ang="0">
                    <a:pos x="39" y="124"/>
                  </a:cxn>
                  <a:cxn ang="0">
                    <a:pos x="30" y="116"/>
                  </a:cxn>
                  <a:cxn ang="0">
                    <a:pos x="22" y="107"/>
                  </a:cxn>
                  <a:cxn ang="0">
                    <a:pos x="15" y="96"/>
                  </a:cxn>
                  <a:cxn ang="0">
                    <a:pos x="8" y="87"/>
                  </a:cxn>
                  <a:cxn ang="0">
                    <a:pos x="6" y="77"/>
                  </a:cxn>
                  <a:cxn ang="0">
                    <a:pos x="2" y="67"/>
                  </a:cxn>
                  <a:cxn ang="0">
                    <a:pos x="0" y="59"/>
                  </a:cxn>
                  <a:cxn ang="0">
                    <a:pos x="0" y="48"/>
                  </a:cxn>
                  <a:cxn ang="0">
                    <a:pos x="3" y="39"/>
                  </a:cxn>
                  <a:cxn ang="0">
                    <a:pos x="6" y="31"/>
                  </a:cxn>
                  <a:cxn ang="0">
                    <a:pos x="12" y="24"/>
                  </a:cxn>
                  <a:cxn ang="0">
                    <a:pos x="17" y="18"/>
                  </a:cxn>
                  <a:cxn ang="0">
                    <a:pos x="25" y="12"/>
                  </a:cxn>
                  <a:cxn ang="0">
                    <a:pos x="34" y="7"/>
                  </a:cxn>
                  <a:cxn ang="0">
                    <a:pos x="44" y="4"/>
                  </a:cxn>
                  <a:cxn ang="0">
                    <a:pos x="55" y="1"/>
                  </a:cxn>
                  <a:cxn ang="0">
                    <a:pos x="68" y="0"/>
                  </a:cxn>
                  <a:cxn ang="0">
                    <a:pos x="80" y="0"/>
                  </a:cxn>
                  <a:cxn ang="0">
                    <a:pos x="93" y="2"/>
                  </a:cxn>
                  <a:cxn ang="0">
                    <a:pos x="107" y="5"/>
                  </a:cxn>
                  <a:cxn ang="0">
                    <a:pos x="120" y="7"/>
                  </a:cxn>
                  <a:cxn ang="0">
                    <a:pos x="131" y="12"/>
                  </a:cxn>
                </a:cxnLst>
                <a:rect l="0" t="0" r="r" b="b"/>
                <a:pathLst>
                  <a:path w="220" h="164">
                    <a:moveTo>
                      <a:pt x="131" y="12"/>
                    </a:moveTo>
                    <a:lnTo>
                      <a:pt x="143" y="18"/>
                    </a:lnTo>
                    <a:lnTo>
                      <a:pt x="157" y="24"/>
                    </a:lnTo>
                    <a:lnTo>
                      <a:pt x="168" y="31"/>
                    </a:lnTo>
                    <a:lnTo>
                      <a:pt x="180" y="38"/>
                    </a:lnTo>
                    <a:lnTo>
                      <a:pt x="189" y="48"/>
                    </a:lnTo>
                    <a:lnTo>
                      <a:pt x="198" y="58"/>
                    </a:lnTo>
                    <a:lnTo>
                      <a:pt x="206" y="67"/>
                    </a:lnTo>
                    <a:lnTo>
                      <a:pt x="211" y="77"/>
                    </a:lnTo>
                    <a:lnTo>
                      <a:pt x="215" y="85"/>
                    </a:lnTo>
                    <a:lnTo>
                      <a:pt x="218" y="96"/>
                    </a:lnTo>
                    <a:lnTo>
                      <a:pt x="219" y="106"/>
                    </a:lnTo>
                    <a:lnTo>
                      <a:pt x="219" y="115"/>
                    </a:lnTo>
                    <a:lnTo>
                      <a:pt x="216" y="123"/>
                    </a:lnTo>
                    <a:lnTo>
                      <a:pt x="214" y="131"/>
                    </a:lnTo>
                    <a:lnTo>
                      <a:pt x="206" y="138"/>
                    </a:lnTo>
                    <a:lnTo>
                      <a:pt x="200" y="145"/>
                    </a:lnTo>
                    <a:lnTo>
                      <a:pt x="193" y="150"/>
                    </a:lnTo>
                    <a:lnTo>
                      <a:pt x="184" y="156"/>
                    </a:lnTo>
                    <a:lnTo>
                      <a:pt x="174" y="159"/>
                    </a:lnTo>
                    <a:lnTo>
                      <a:pt x="163" y="162"/>
                    </a:lnTo>
                    <a:lnTo>
                      <a:pt x="150" y="163"/>
                    </a:lnTo>
                    <a:lnTo>
                      <a:pt x="139" y="163"/>
                    </a:lnTo>
                    <a:lnTo>
                      <a:pt x="126" y="161"/>
                    </a:lnTo>
                    <a:lnTo>
                      <a:pt x="112" y="159"/>
                    </a:lnTo>
                    <a:lnTo>
                      <a:pt x="99" y="156"/>
                    </a:lnTo>
                    <a:lnTo>
                      <a:pt x="87" y="151"/>
                    </a:lnTo>
                    <a:lnTo>
                      <a:pt x="73" y="146"/>
                    </a:lnTo>
                    <a:lnTo>
                      <a:pt x="62" y="139"/>
                    </a:lnTo>
                    <a:lnTo>
                      <a:pt x="50" y="132"/>
                    </a:lnTo>
                    <a:lnTo>
                      <a:pt x="39" y="124"/>
                    </a:lnTo>
                    <a:lnTo>
                      <a:pt x="30" y="116"/>
                    </a:lnTo>
                    <a:lnTo>
                      <a:pt x="22" y="107"/>
                    </a:lnTo>
                    <a:lnTo>
                      <a:pt x="15" y="96"/>
                    </a:lnTo>
                    <a:lnTo>
                      <a:pt x="8" y="87"/>
                    </a:lnTo>
                    <a:lnTo>
                      <a:pt x="6" y="77"/>
                    </a:lnTo>
                    <a:lnTo>
                      <a:pt x="2" y="67"/>
                    </a:lnTo>
                    <a:lnTo>
                      <a:pt x="0" y="59"/>
                    </a:lnTo>
                    <a:lnTo>
                      <a:pt x="0" y="48"/>
                    </a:lnTo>
                    <a:lnTo>
                      <a:pt x="3" y="39"/>
                    </a:lnTo>
                    <a:lnTo>
                      <a:pt x="6" y="31"/>
                    </a:lnTo>
                    <a:lnTo>
                      <a:pt x="12" y="24"/>
                    </a:lnTo>
                    <a:lnTo>
                      <a:pt x="17" y="18"/>
                    </a:lnTo>
                    <a:lnTo>
                      <a:pt x="25" y="12"/>
                    </a:lnTo>
                    <a:lnTo>
                      <a:pt x="34" y="7"/>
                    </a:lnTo>
                    <a:lnTo>
                      <a:pt x="44" y="4"/>
                    </a:lnTo>
                    <a:lnTo>
                      <a:pt x="55" y="1"/>
                    </a:lnTo>
                    <a:lnTo>
                      <a:pt x="68" y="0"/>
                    </a:lnTo>
                    <a:lnTo>
                      <a:pt x="80" y="0"/>
                    </a:lnTo>
                    <a:lnTo>
                      <a:pt x="93" y="2"/>
                    </a:lnTo>
                    <a:lnTo>
                      <a:pt x="107" y="5"/>
                    </a:lnTo>
                    <a:lnTo>
                      <a:pt x="120" y="7"/>
                    </a:lnTo>
                    <a:lnTo>
                      <a:pt x="131" y="12"/>
                    </a:lnTo>
                  </a:path>
                </a:pathLst>
              </a:custGeom>
              <a:solidFill>
                <a:srgbClr val="F0F0F0"/>
              </a:solidFill>
              <a:ln w="12700" cap="rnd" cmpd="sng">
                <a:solidFill>
                  <a:srgbClr val="F0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69" name="Freeform 321"/>
              <p:cNvSpPr>
                <a:spLocks/>
              </p:cNvSpPr>
              <p:nvPr/>
            </p:nvSpPr>
            <p:spPr bwMode="auto">
              <a:xfrm>
                <a:off x="1847" y="1689"/>
                <a:ext cx="146" cy="179"/>
              </a:xfrm>
              <a:custGeom>
                <a:avLst/>
                <a:gdLst/>
                <a:ahLst/>
                <a:cxnLst>
                  <a:cxn ang="0">
                    <a:pos x="0" y="137"/>
                  </a:cxn>
                  <a:cxn ang="0">
                    <a:pos x="104" y="178"/>
                  </a:cxn>
                  <a:cxn ang="0">
                    <a:pos x="157" y="41"/>
                  </a:cxn>
                  <a:cxn ang="0">
                    <a:pos x="49" y="0"/>
                  </a:cxn>
                  <a:cxn ang="0">
                    <a:pos x="0" y="137"/>
                  </a:cxn>
                </a:cxnLst>
                <a:rect l="0" t="0" r="r" b="b"/>
                <a:pathLst>
                  <a:path w="158" h="179">
                    <a:moveTo>
                      <a:pt x="0" y="137"/>
                    </a:moveTo>
                    <a:lnTo>
                      <a:pt x="104" y="178"/>
                    </a:lnTo>
                    <a:lnTo>
                      <a:pt x="157" y="41"/>
                    </a:lnTo>
                    <a:lnTo>
                      <a:pt x="49" y="0"/>
                    </a:lnTo>
                    <a:lnTo>
                      <a:pt x="0" y="137"/>
                    </a:lnTo>
                  </a:path>
                </a:pathLst>
              </a:custGeom>
              <a:solidFill>
                <a:srgbClr val="F0F0F0"/>
              </a:solidFill>
              <a:ln w="12700" cap="rnd" cmpd="sng">
                <a:solidFill>
                  <a:srgbClr val="F0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70" name="Freeform 322"/>
              <p:cNvSpPr>
                <a:spLocks/>
              </p:cNvSpPr>
              <p:nvPr/>
            </p:nvSpPr>
            <p:spPr bwMode="auto">
              <a:xfrm>
                <a:off x="1772" y="1689"/>
                <a:ext cx="202" cy="148"/>
              </a:xfrm>
              <a:custGeom>
                <a:avLst/>
                <a:gdLst/>
                <a:ahLst/>
                <a:cxnLst>
                  <a:cxn ang="0">
                    <a:pos x="126" y="11"/>
                  </a:cxn>
                  <a:cxn ang="0">
                    <a:pos x="140" y="17"/>
                  </a:cxn>
                  <a:cxn ang="0">
                    <a:pos x="152" y="23"/>
                  </a:cxn>
                  <a:cxn ang="0">
                    <a:pos x="164" y="31"/>
                  </a:cxn>
                  <a:cxn ang="0">
                    <a:pos x="175" y="38"/>
                  </a:cxn>
                  <a:cxn ang="0">
                    <a:pos x="186" y="46"/>
                  </a:cxn>
                  <a:cxn ang="0">
                    <a:pos x="196" y="55"/>
                  </a:cxn>
                  <a:cxn ang="0">
                    <a:pos x="202" y="64"/>
                  </a:cxn>
                  <a:cxn ang="0">
                    <a:pos x="207" y="72"/>
                  </a:cxn>
                  <a:cxn ang="0">
                    <a:pos x="214" y="81"/>
                  </a:cxn>
                  <a:cxn ang="0">
                    <a:pos x="215" y="89"/>
                  </a:cxn>
                  <a:cxn ang="0">
                    <a:pos x="218" y="99"/>
                  </a:cxn>
                  <a:cxn ang="0">
                    <a:pos x="218" y="107"/>
                  </a:cxn>
                  <a:cxn ang="0">
                    <a:pos x="215" y="114"/>
                  </a:cxn>
                  <a:cxn ang="0">
                    <a:pos x="212" y="121"/>
                  </a:cxn>
                  <a:cxn ang="0">
                    <a:pos x="206" y="128"/>
                  </a:cxn>
                  <a:cxn ang="0">
                    <a:pos x="200" y="134"/>
                  </a:cxn>
                  <a:cxn ang="0">
                    <a:pos x="193" y="137"/>
                  </a:cxn>
                  <a:cxn ang="0">
                    <a:pos x="185" y="142"/>
                  </a:cxn>
                  <a:cxn ang="0">
                    <a:pos x="175" y="145"/>
                  </a:cxn>
                  <a:cxn ang="0">
                    <a:pos x="164" y="147"/>
                  </a:cxn>
                  <a:cxn ang="0">
                    <a:pos x="152" y="147"/>
                  </a:cxn>
                  <a:cxn ang="0">
                    <a:pos x="141" y="146"/>
                  </a:cxn>
                  <a:cxn ang="0">
                    <a:pos x="128" y="145"/>
                  </a:cxn>
                  <a:cxn ang="0">
                    <a:pos x="114" y="143"/>
                  </a:cxn>
                  <a:cxn ang="0">
                    <a:pos x="102" y="139"/>
                  </a:cxn>
                  <a:cxn ang="0">
                    <a:pos x="90" y="135"/>
                  </a:cxn>
                  <a:cxn ang="0">
                    <a:pos x="76" y="129"/>
                  </a:cxn>
                  <a:cxn ang="0">
                    <a:pos x="64" y="123"/>
                  </a:cxn>
                  <a:cxn ang="0">
                    <a:pos x="53" y="116"/>
                  </a:cxn>
                  <a:cxn ang="0">
                    <a:pos x="42" y="108"/>
                  </a:cxn>
                  <a:cxn ang="0">
                    <a:pos x="32" y="100"/>
                  </a:cxn>
                  <a:cxn ang="0">
                    <a:pos x="25" y="93"/>
                  </a:cxn>
                  <a:cxn ang="0">
                    <a:pos x="17" y="83"/>
                  </a:cxn>
                  <a:cxn ang="0">
                    <a:pos x="11" y="73"/>
                  </a:cxn>
                  <a:cxn ang="0">
                    <a:pos x="6" y="65"/>
                  </a:cxn>
                  <a:cxn ang="0">
                    <a:pos x="3" y="56"/>
                  </a:cxn>
                  <a:cxn ang="0">
                    <a:pos x="0" y="48"/>
                  </a:cxn>
                  <a:cxn ang="0">
                    <a:pos x="1" y="39"/>
                  </a:cxn>
                  <a:cxn ang="0">
                    <a:pos x="3" y="32"/>
                  </a:cxn>
                  <a:cxn ang="0">
                    <a:pos x="6" y="24"/>
                  </a:cxn>
                  <a:cxn ang="0">
                    <a:pos x="9" y="18"/>
                  </a:cxn>
                  <a:cxn ang="0">
                    <a:pos x="16" y="12"/>
                  </a:cxn>
                  <a:cxn ang="0">
                    <a:pos x="23" y="8"/>
                  </a:cxn>
                  <a:cxn ang="0">
                    <a:pos x="31" y="3"/>
                  </a:cxn>
                  <a:cxn ang="0">
                    <a:pos x="41" y="1"/>
                  </a:cxn>
                  <a:cxn ang="0">
                    <a:pos x="53" y="0"/>
                  </a:cxn>
                  <a:cxn ang="0">
                    <a:pos x="64" y="0"/>
                  </a:cxn>
                  <a:cxn ang="0">
                    <a:pos x="76" y="0"/>
                  </a:cxn>
                  <a:cxn ang="0">
                    <a:pos x="89" y="1"/>
                  </a:cxn>
                  <a:cxn ang="0">
                    <a:pos x="102" y="3"/>
                  </a:cxn>
                  <a:cxn ang="0">
                    <a:pos x="117" y="8"/>
                  </a:cxn>
                  <a:cxn ang="0">
                    <a:pos x="126" y="12"/>
                  </a:cxn>
                  <a:cxn ang="0">
                    <a:pos x="126" y="11"/>
                  </a:cxn>
                </a:cxnLst>
                <a:rect l="0" t="0" r="r" b="b"/>
                <a:pathLst>
                  <a:path w="219" h="148">
                    <a:moveTo>
                      <a:pt x="126" y="11"/>
                    </a:moveTo>
                    <a:lnTo>
                      <a:pt x="140" y="17"/>
                    </a:lnTo>
                    <a:lnTo>
                      <a:pt x="152" y="23"/>
                    </a:lnTo>
                    <a:lnTo>
                      <a:pt x="164" y="31"/>
                    </a:lnTo>
                    <a:lnTo>
                      <a:pt x="175" y="38"/>
                    </a:lnTo>
                    <a:lnTo>
                      <a:pt x="186" y="46"/>
                    </a:lnTo>
                    <a:lnTo>
                      <a:pt x="196" y="55"/>
                    </a:lnTo>
                    <a:lnTo>
                      <a:pt x="202" y="64"/>
                    </a:lnTo>
                    <a:lnTo>
                      <a:pt x="207" y="72"/>
                    </a:lnTo>
                    <a:lnTo>
                      <a:pt x="214" y="81"/>
                    </a:lnTo>
                    <a:lnTo>
                      <a:pt x="215" y="89"/>
                    </a:lnTo>
                    <a:lnTo>
                      <a:pt x="218" y="99"/>
                    </a:lnTo>
                    <a:lnTo>
                      <a:pt x="218" y="107"/>
                    </a:lnTo>
                    <a:lnTo>
                      <a:pt x="215" y="114"/>
                    </a:lnTo>
                    <a:lnTo>
                      <a:pt x="212" y="121"/>
                    </a:lnTo>
                    <a:lnTo>
                      <a:pt x="206" y="128"/>
                    </a:lnTo>
                    <a:lnTo>
                      <a:pt x="200" y="134"/>
                    </a:lnTo>
                    <a:lnTo>
                      <a:pt x="193" y="137"/>
                    </a:lnTo>
                    <a:lnTo>
                      <a:pt x="185" y="142"/>
                    </a:lnTo>
                    <a:lnTo>
                      <a:pt x="175" y="145"/>
                    </a:lnTo>
                    <a:lnTo>
                      <a:pt x="164" y="147"/>
                    </a:lnTo>
                    <a:lnTo>
                      <a:pt x="152" y="147"/>
                    </a:lnTo>
                    <a:lnTo>
                      <a:pt x="141" y="146"/>
                    </a:lnTo>
                    <a:lnTo>
                      <a:pt x="128" y="145"/>
                    </a:lnTo>
                    <a:lnTo>
                      <a:pt x="114" y="143"/>
                    </a:lnTo>
                    <a:lnTo>
                      <a:pt x="102" y="139"/>
                    </a:lnTo>
                    <a:lnTo>
                      <a:pt x="90" y="135"/>
                    </a:lnTo>
                    <a:lnTo>
                      <a:pt x="76" y="129"/>
                    </a:lnTo>
                    <a:lnTo>
                      <a:pt x="64" y="123"/>
                    </a:lnTo>
                    <a:lnTo>
                      <a:pt x="53" y="116"/>
                    </a:lnTo>
                    <a:lnTo>
                      <a:pt x="42" y="108"/>
                    </a:lnTo>
                    <a:lnTo>
                      <a:pt x="32" y="100"/>
                    </a:lnTo>
                    <a:lnTo>
                      <a:pt x="25" y="93"/>
                    </a:lnTo>
                    <a:lnTo>
                      <a:pt x="17" y="83"/>
                    </a:lnTo>
                    <a:lnTo>
                      <a:pt x="11" y="73"/>
                    </a:lnTo>
                    <a:lnTo>
                      <a:pt x="6" y="65"/>
                    </a:lnTo>
                    <a:lnTo>
                      <a:pt x="3" y="56"/>
                    </a:lnTo>
                    <a:lnTo>
                      <a:pt x="0" y="48"/>
                    </a:lnTo>
                    <a:lnTo>
                      <a:pt x="1" y="39"/>
                    </a:lnTo>
                    <a:lnTo>
                      <a:pt x="3" y="32"/>
                    </a:lnTo>
                    <a:lnTo>
                      <a:pt x="6" y="24"/>
                    </a:lnTo>
                    <a:lnTo>
                      <a:pt x="9" y="18"/>
                    </a:lnTo>
                    <a:lnTo>
                      <a:pt x="16" y="12"/>
                    </a:lnTo>
                    <a:lnTo>
                      <a:pt x="23" y="8"/>
                    </a:lnTo>
                    <a:lnTo>
                      <a:pt x="31" y="3"/>
                    </a:lnTo>
                    <a:lnTo>
                      <a:pt x="41" y="1"/>
                    </a:lnTo>
                    <a:lnTo>
                      <a:pt x="53" y="0"/>
                    </a:lnTo>
                    <a:lnTo>
                      <a:pt x="64" y="0"/>
                    </a:lnTo>
                    <a:lnTo>
                      <a:pt x="76" y="0"/>
                    </a:lnTo>
                    <a:lnTo>
                      <a:pt x="89" y="1"/>
                    </a:lnTo>
                    <a:lnTo>
                      <a:pt x="102" y="3"/>
                    </a:lnTo>
                    <a:lnTo>
                      <a:pt x="117" y="8"/>
                    </a:lnTo>
                    <a:lnTo>
                      <a:pt x="126" y="12"/>
                    </a:lnTo>
                    <a:lnTo>
                      <a:pt x="126" y="11"/>
                    </a:lnTo>
                  </a:path>
                </a:pathLst>
              </a:custGeom>
              <a:solidFill>
                <a:srgbClr val="F0F0F0"/>
              </a:solidFill>
              <a:ln w="12700" cap="rnd" cmpd="sng">
                <a:solidFill>
                  <a:srgbClr val="F0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71" name="Freeform 323"/>
              <p:cNvSpPr>
                <a:spLocks/>
              </p:cNvSpPr>
              <p:nvPr/>
            </p:nvSpPr>
            <p:spPr bwMode="auto">
              <a:xfrm>
                <a:off x="1850" y="1700"/>
                <a:ext cx="140" cy="162"/>
              </a:xfrm>
              <a:custGeom>
                <a:avLst/>
                <a:gdLst/>
                <a:ahLst/>
                <a:cxnLst>
                  <a:cxn ang="0">
                    <a:pos x="0" y="121"/>
                  </a:cxn>
                  <a:cxn ang="0">
                    <a:pos x="104" y="161"/>
                  </a:cxn>
                  <a:cxn ang="0">
                    <a:pos x="150" y="41"/>
                  </a:cxn>
                  <a:cxn ang="0">
                    <a:pos x="41" y="0"/>
                  </a:cxn>
                  <a:cxn ang="0">
                    <a:pos x="0" y="121"/>
                  </a:cxn>
                </a:cxnLst>
                <a:rect l="0" t="0" r="r" b="b"/>
                <a:pathLst>
                  <a:path w="151" h="162">
                    <a:moveTo>
                      <a:pt x="0" y="121"/>
                    </a:moveTo>
                    <a:lnTo>
                      <a:pt x="104" y="161"/>
                    </a:lnTo>
                    <a:lnTo>
                      <a:pt x="150" y="41"/>
                    </a:lnTo>
                    <a:lnTo>
                      <a:pt x="41" y="0"/>
                    </a:lnTo>
                    <a:lnTo>
                      <a:pt x="0" y="121"/>
                    </a:lnTo>
                  </a:path>
                </a:pathLst>
              </a:custGeom>
              <a:solidFill>
                <a:srgbClr val="F0F0F0"/>
              </a:solidFill>
              <a:ln w="12700" cap="rnd" cmpd="sng">
                <a:solidFill>
                  <a:srgbClr val="F0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72" name="Freeform 324"/>
              <p:cNvSpPr>
                <a:spLocks/>
              </p:cNvSpPr>
              <p:nvPr/>
            </p:nvSpPr>
            <p:spPr bwMode="auto">
              <a:xfrm>
                <a:off x="1773" y="1698"/>
                <a:ext cx="199" cy="136"/>
              </a:xfrm>
              <a:custGeom>
                <a:avLst/>
                <a:gdLst/>
                <a:ahLst/>
                <a:cxnLst>
                  <a:cxn ang="0">
                    <a:pos x="122" y="14"/>
                  </a:cxn>
                  <a:cxn ang="0">
                    <a:pos x="135" y="20"/>
                  </a:cxn>
                  <a:cxn ang="0">
                    <a:pos x="147" y="25"/>
                  </a:cxn>
                  <a:cxn ang="0">
                    <a:pos x="160" y="32"/>
                  </a:cxn>
                  <a:cxn ang="0">
                    <a:pos x="171" y="40"/>
                  </a:cxn>
                  <a:cxn ang="0">
                    <a:pos x="181" y="47"/>
                  </a:cxn>
                  <a:cxn ang="0">
                    <a:pos x="190" y="56"/>
                  </a:cxn>
                  <a:cxn ang="0">
                    <a:pos x="197" y="64"/>
                  </a:cxn>
                  <a:cxn ang="0">
                    <a:pos x="205" y="71"/>
                  </a:cxn>
                  <a:cxn ang="0">
                    <a:pos x="210" y="80"/>
                  </a:cxn>
                  <a:cxn ang="0">
                    <a:pos x="213" y="87"/>
                  </a:cxn>
                  <a:cxn ang="0">
                    <a:pos x="215" y="95"/>
                  </a:cxn>
                  <a:cxn ang="0">
                    <a:pos x="215" y="103"/>
                  </a:cxn>
                  <a:cxn ang="0">
                    <a:pos x="214" y="109"/>
                  </a:cxn>
                  <a:cxn ang="0">
                    <a:pos x="211" y="116"/>
                  </a:cxn>
                  <a:cxn ang="0">
                    <a:pos x="205" y="120"/>
                  </a:cxn>
                  <a:cxn ang="0">
                    <a:pos x="200" y="126"/>
                  </a:cxn>
                  <a:cxn ang="0">
                    <a:pos x="193" y="129"/>
                  </a:cxn>
                  <a:cxn ang="0">
                    <a:pos x="185" y="132"/>
                  </a:cxn>
                  <a:cxn ang="0">
                    <a:pos x="174" y="135"/>
                  </a:cxn>
                  <a:cxn ang="0">
                    <a:pos x="165" y="135"/>
                  </a:cxn>
                  <a:cxn ang="0">
                    <a:pos x="153" y="135"/>
                  </a:cxn>
                  <a:cxn ang="0">
                    <a:pos x="142" y="135"/>
                  </a:cxn>
                  <a:cxn ang="0">
                    <a:pos x="130" y="133"/>
                  </a:cxn>
                  <a:cxn ang="0">
                    <a:pos x="116" y="131"/>
                  </a:cxn>
                  <a:cxn ang="0">
                    <a:pos x="103" y="126"/>
                  </a:cxn>
                  <a:cxn ang="0">
                    <a:pos x="91" y="121"/>
                  </a:cxn>
                  <a:cxn ang="0">
                    <a:pos x="77" y="116"/>
                  </a:cxn>
                  <a:cxn ang="0">
                    <a:pos x="66" y="111"/>
                  </a:cxn>
                  <a:cxn ang="0">
                    <a:pos x="54" y="103"/>
                  </a:cxn>
                  <a:cxn ang="0">
                    <a:pos x="44" y="96"/>
                  </a:cxn>
                  <a:cxn ang="0">
                    <a:pos x="34" y="90"/>
                  </a:cxn>
                  <a:cxn ang="0">
                    <a:pos x="25" y="81"/>
                  </a:cxn>
                  <a:cxn ang="0">
                    <a:pos x="19" y="73"/>
                  </a:cxn>
                  <a:cxn ang="0">
                    <a:pos x="11" y="64"/>
                  </a:cxn>
                  <a:cxn ang="0">
                    <a:pos x="6" y="56"/>
                  </a:cxn>
                  <a:cxn ang="0">
                    <a:pos x="3" y="49"/>
                  </a:cxn>
                  <a:cxn ang="0">
                    <a:pos x="1" y="40"/>
                  </a:cxn>
                  <a:cxn ang="0">
                    <a:pos x="0" y="33"/>
                  </a:cxn>
                  <a:cxn ang="0">
                    <a:pos x="2" y="27"/>
                  </a:cxn>
                  <a:cxn ang="0">
                    <a:pos x="5" y="21"/>
                  </a:cxn>
                  <a:cxn ang="0">
                    <a:pos x="8" y="15"/>
                  </a:cxn>
                  <a:cxn ang="0">
                    <a:pos x="14" y="10"/>
                  </a:cxn>
                  <a:cxn ang="0">
                    <a:pos x="20" y="6"/>
                  </a:cxn>
                  <a:cxn ang="0">
                    <a:pos x="29" y="4"/>
                  </a:cxn>
                  <a:cxn ang="0">
                    <a:pos x="38" y="0"/>
                  </a:cxn>
                  <a:cxn ang="0">
                    <a:pos x="49" y="0"/>
                  </a:cxn>
                  <a:cxn ang="0">
                    <a:pos x="61" y="0"/>
                  </a:cxn>
                  <a:cxn ang="0">
                    <a:pos x="72" y="2"/>
                  </a:cxn>
                  <a:cxn ang="0">
                    <a:pos x="85" y="3"/>
                  </a:cxn>
                  <a:cxn ang="0">
                    <a:pos x="98" y="6"/>
                  </a:cxn>
                  <a:cxn ang="0">
                    <a:pos x="111" y="10"/>
                  </a:cxn>
                  <a:cxn ang="0">
                    <a:pos x="122" y="15"/>
                  </a:cxn>
                  <a:cxn ang="0">
                    <a:pos x="122" y="14"/>
                  </a:cxn>
                </a:cxnLst>
                <a:rect l="0" t="0" r="r" b="b"/>
                <a:pathLst>
                  <a:path w="216" h="136">
                    <a:moveTo>
                      <a:pt x="122" y="14"/>
                    </a:moveTo>
                    <a:lnTo>
                      <a:pt x="135" y="20"/>
                    </a:lnTo>
                    <a:lnTo>
                      <a:pt x="147" y="25"/>
                    </a:lnTo>
                    <a:lnTo>
                      <a:pt x="160" y="32"/>
                    </a:lnTo>
                    <a:lnTo>
                      <a:pt x="171" y="40"/>
                    </a:lnTo>
                    <a:lnTo>
                      <a:pt x="181" y="47"/>
                    </a:lnTo>
                    <a:lnTo>
                      <a:pt x="190" y="56"/>
                    </a:lnTo>
                    <a:lnTo>
                      <a:pt x="197" y="64"/>
                    </a:lnTo>
                    <a:lnTo>
                      <a:pt x="205" y="71"/>
                    </a:lnTo>
                    <a:lnTo>
                      <a:pt x="210" y="80"/>
                    </a:lnTo>
                    <a:lnTo>
                      <a:pt x="213" y="87"/>
                    </a:lnTo>
                    <a:lnTo>
                      <a:pt x="215" y="95"/>
                    </a:lnTo>
                    <a:lnTo>
                      <a:pt x="215" y="103"/>
                    </a:lnTo>
                    <a:lnTo>
                      <a:pt x="214" y="109"/>
                    </a:lnTo>
                    <a:lnTo>
                      <a:pt x="211" y="116"/>
                    </a:lnTo>
                    <a:lnTo>
                      <a:pt x="205" y="120"/>
                    </a:lnTo>
                    <a:lnTo>
                      <a:pt x="200" y="126"/>
                    </a:lnTo>
                    <a:lnTo>
                      <a:pt x="193" y="129"/>
                    </a:lnTo>
                    <a:lnTo>
                      <a:pt x="185" y="132"/>
                    </a:lnTo>
                    <a:lnTo>
                      <a:pt x="174" y="135"/>
                    </a:lnTo>
                    <a:lnTo>
                      <a:pt x="165" y="135"/>
                    </a:lnTo>
                    <a:lnTo>
                      <a:pt x="153" y="135"/>
                    </a:lnTo>
                    <a:lnTo>
                      <a:pt x="142" y="135"/>
                    </a:lnTo>
                    <a:lnTo>
                      <a:pt x="130" y="133"/>
                    </a:lnTo>
                    <a:lnTo>
                      <a:pt x="116" y="131"/>
                    </a:lnTo>
                    <a:lnTo>
                      <a:pt x="103" y="126"/>
                    </a:lnTo>
                    <a:lnTo>
                      <a:pt x="91" y="121"/>
                    </a:lnTo>
                    <a:lnTo>
                      <a:pt x="77" y="116"/>
                    </a:lnTo>
                    <a:lnTo>
                      <a:pt x="66" y="111"/>
                    </a:lnTo>
                    <a:lnTo>
                      <a:pt x="54" y="103"/>
                    </a:lnTo>
                    <a:lnTo>
                      <a:pt x="44" y="96"/>
                    </a:lnTo>
                    <a:lnTo>
                      <a:pt x="34" y="90"/>
                    </a:lnTo>
                    <a:lnTo>
                      <a:pt x="25" y="81"/>
                    </a:lnTo>
                    <a:lnTo>
                      <a:pt x="19" y="73"/>
                    </a:lnTo>
                    <a:lnTo>
                      <a:pt x="11" y="64"/>
                    </a:lnTo>
                    <a:lnTo>
                      <a:pt x="6" y="56"/>
                    </a:lnTo>
                    <a:lnTo>
                      <a:pt x="3" y="49"/>
                    </a:lnTo>
                    <a:lnTo>
                      <a:pt x="1" y="40"/>
                    </a:lnTo>
                    <a:lnTo>
                      <a:pt x="0" y="33"/>
                    </a:lnTo>
                    <a:lnTo>
                      <a:pt x="2" y="27"/>
                    </a:lnTo>
                    <a:lnTo>
                      <a:pt x="5" y="21"/>
                    </a:lnTo>
                    <a:lnTo>
                      <a:pt x="8" y="15"/>
                    </a:lnTo>
                    <a:lnTo>
                      <a:pt x="14" y="10"/>
                    </a:lnTo>
                    <a:lnTo>
                      <a:pt x="20" y="6"/>
                    </a:lnTo>
                    <a:lnTo>
                      <a:pt x="29" y="4"/>
                    </a:lnTo>
                    <a:lnTo>
                      <a:pt x="38" y="0"/>
                    </a:lnTo>
                    <a:lnTo>
                      <a:pt x="49" y="0"/>
                    </a:lnTo>
                    <a:lnTo>
                      <a:pt x="61" y="0"/>
                    </a:lnTo>
                    <a:lnTo>
                      <a:pt x="72" y="2"/>
                    </a:lnTo>
                    <a:lnTo>
                      <a:pt x="85" y="3"/>
                    </a:lnTo>
                    <a:lnTo>
                      <a:pt x="98" y="6"/>
                    </a:lnTo>
                    <a:lnTo>
                      <a:pt x="111" y="10"/>
                    </a:lnTo>
                    <a:lnTo>
                      <a:pt x="122" y="15"/>
                    </a:lnTo>
                    <a:lnTo>
                      <a:pt x="122" y="14"/>
                    </a:lnTo>
                  </a:path>
                </a:pathLst>
              </a:custGeom>
              <a:solidFill>
                <a:srgbClr val="FFFFFF"/>
              </a:solidFill>
              <a:ln w="12700" cap="rnd"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73" name="Freeform 325"/>
              <p:cNvSpPr>
                <a:spLocks/>
              </p:cNvSpPr>
              <p:nvPr/>
            </p:nvSpPr>
            <p:spPr bwMode="auto">
              <a:xfrm>
                <a:off x="1851" y="1712"/>
                <a:ext cx="134" cy="146"/>
              </a:xfrm>
              <a:custGeom>
                <a:avLst/>
                <a:gdLst/>
                <a:ahLst/>
                <a:cxnLst>
                  <a:cxn ang="0">
                    <a:pos x="0" y="105"/>
                  </a:cxn>
                  <a:cxn ang="0">
                    <a:pos x="104" y="145"/>
                  </a:cxn>
                  <a:cxn ang="0">
                    <a:pos x="144" y="41"/>
                  </a:cxn>
                  <a:cxn ang="0">
                    <a:pos x="36" y="0"/>
                  </a:cxn>
                  <a:cxn ang="0">
                    <a:pos x="0" y="105"/>
                  </a:cxn>
                </a:cxnLst>
                <a:rect l="0" t="0" r="r" b="b"/>
                <a:pathLst>
                  <a:path w="145" h="146">
                    <a:moveTo>
                      <a:pt x="0" y="105"/>
                    </a:moveTo>
                    <a:lnTo>
                      <a:pt x="104" y="145"/>
                    </a:lnTo>
                    <a:lnTo>
                      <a:pt x="144" y="41"/>
                    </a:lnTo>
                    <a:lnTo>
                      <a:pt x="36" y="0"/>
                    </a:lnTo>
                    <a:lnTo>
                      <a:pt x="0" y="105"/>
                    </a:lnTo>
                  </a:path>
                </a:pathLst>
              </a:custGeom>
              <a:solidFill>
                <a:srgbClr val="FFFFFF"/>
              </a:solidFill>
              <a:ln w="12700" cap="rnd"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74" name="Freeform 326"/>
              <p:cNvSpPr>
                <a:spLocks/>
              </p:cNvSpPr>
              <p:nvPr/>
            </p:nvSpPr>
            <p:spPr bwMode="auto">
              <a:xfrm>
                <a:off x="1870" y="1389"/>
                <a:ext cx="311" cy="638"/>
              </a:xfrm>
              <a:custGeom>
                <a:avLst/>
                <a:gdLst/>
                <a:ahLst/>
                <a:cxnLst>
                  <a:cxn ang="0">
                    <a:pos x="289" y="2"/>
                  </a:cxn>
                  <a:cxn ang="0">
                    <a:pos x="302" y="11"/>
                  </a:cxn>
                  <a:cxn ang="0">
                    <a:pos x="313" y="22"/>
                  </a:cxn>
                  <a:cxn ang="0">
                    <a:pos x="322" y="40"/>
                  </a:cxn>
                  <a:cxn ang="0">
                    <a:pos x="330" y="60"/>
                  </a:cxn>
                  <a:cxn ang="0">
                    <a:pos x="334" y="84"/>
                  </a:cxn>
                  <a:cxn ang="0">
                    <a:pos x="336" y="113"/>
                  </a:cxn>
                  <a:cxn ang="0">
                    <a:pos x="336" y="145"/>
                  </a:cxn>
                  <a:cxn ang="0">
                    <a:pos x="331" y="177"/>
                  </a:cxn>
                  <a:cxn ang="0">
                    <a:pos x="328" y="213"/>
                  </a:cxn>
                  <a:cxn ang="0">
                    <a:pos x="319" y="250"/>
                  </a:cxn>
                  <a:cxn ang="0">
                    <a:pos x="310" y="289"/>
                  </a:cxn>
                  <a:cxn ang="0">
                    <a:pos x="298" y="327"/>
                  </a:cxn>
                  <a:cxn ang="0">
                    <a:pos x="283" y="365"/>
                  </a:cxn>
                  <a:cxn ang="0">
                    <a:pos x="267" y="404"/>
                  </a:cxn>
                  <a:cxn ang="0">
                    <a:pos x="250" y="441"/>
                  </a:cxn>
                  <a:cxn ang="0">
                    <a:pos x="232" y="476"/>
                  </a:cxn>
                  <a:cxn ang="0">
                    <a:pos x="212" y="508"/>
                  </a:cxn>
                  <a:cxn ang="0">
                    <a:pos x="193" y="538"/>
                  </a:cxn>
                  <a:cxn ang="0">
                    <a:pos x="172" y="563"/>
                  </a:cxn>
                  <a:cxn ang="0">
                    <a:pos x="153" y="587"/>
                  </a:cxn>
                  <a:cxn ang="0">
                    <a:pos x="131" y="605"/>
                  </a:cxn>
                  <a:cxn ang="0">
                    <a:pos x="112" y="621"/>
                  </a:cxn>
                  <a:cxn ang="0">
                    <a:pos x="93" y="630"/>
                  </a:cxn>
                  <a:cxn ang="0">
                    <a:pos x="76" y="637"/>
                  </a:cxn>
                  <a:cxn ang="0">
                    <a:pos x="60" y="637"/>
                  </a:cxn>
                  <a:cxn ang="0">
                    <a:pos x="46" y="633"/>
                  </a:cxn>
                  <a:cxn ang="0">
                    <a:pos x="31" y="627"/>
                  </a:cxn>
                  <a:cxn ang="0">
                    <a:pos x="21" y="614"/>
                  </a:cxn>
                  <a:cxn ang="0">
                    <a:pos x="12" y="597"/>
                  </a:cxn>
                  <a:cxn ang="0">
                    <a:pos x="4" y="575"/>
                  </a:cxn>
                  <a:cxn ang="0">
                    <a:pos x="2" y="549"/>
                  </a:cxn>
                  <a:cxn ang="0">
                    <a:pos x="0" y="524"/>
                  </a:cxn>
                  <a:cxn ang="0">
                    <a:pos x="0" y="491"/>
                  </a:cxn>
                  <a:cxn ang="0">
                    <a:pos x="2" y="457"/>
                  </a:cxn>
                  <a:cxn ang="0">
                    <a:pos x="10" y="421"/>
                  </a:cxn>
                  <a:cxn ang="0">
                    <a:pos x="17" y="384"/>
                  </a:cxn>
                  <a:cxn ang="0">
                    <a:pos x="27" y="347"/>
                  </a:cxn>
                  <a:cxn ang="0">
                    <a:pos x="39" y="308"/>
                  </a:cxn>
                  <a:cxn ang="0">
                    <a:pos x="54" y="270"/>
                  </a:cxn>
                  <a:cxn ang="0">
                    <a:pos x="69" y="231"/>
                  </a:cxn>
                  <a:cxn ang="0">
                    <a:pos x="86" y="196"/>
                  </a:cxn>
                  <a:cxn ang="0">
                    <a:pos x="106" y="161"/>
                  </a:cxn>
                  <a:cxn ang="0">
                    <a:pos x="125" y="127"/>
                  </a:cxn>
                  <a:cxn ang="0">
                    <a:pos x="145" y="99"/>
                  </a:cxn>
                  <a:cxn ang="0">
                    <a:pos x="164" y="72"/>
                  </a:cxn>
                  <a:cxn ang="0">
                    <a:pos x="184" y="51"/>
                  </a:cxn>
                  <a:cxn ang="0">
                    <a:pos x="205" y="31"/>
                  </a:cxn>
                  <a:cxn ang="0">
                    <a:pos x="224" y="17"/>
                  </a:cxn>
                  <a:cxn ang="0">
                    <a:pos x="243" y="6"/>
                  </a:cxn>
                  <a:cxn ang="0">
                    <a:pos x="260" y="1"/>
                  </a:cxn>
                  <a:cxn ang="0">
                    <a:pos x="276" y="0"/>
                  </a:cxn>
                  <a:cxn ang="0">
                    <a:pos x="288" y="4"/>
                  </a:cxn>
                  <a:cxn ang="0">
                    <a:pos x="289" y="2"/>
                  </a:cxn>
                </a:cxnLst>
                <a:rect l="0" t="0" r="r" b="b"/>
                <a:pathLst>
                  <a:path w="337" h="638">
                    <a:moveTo>
                      <a:pt x="289" y="2"/>
                    </a:moveTo>
                    <a:lnTo>
                      <a:pt x="302" y="11"/>
                    </a:lnTo>
                    <a:lnTo>
                      <a:pt x="313" y="22"/>
                    </a:lnTo>
                    <a:lnTo>
                      <a:pt x="322" y="40"/>
                    </a:lnTo>
                    <a:lnTo>
                      <a:pt x="330" y="60"/>
                    </a:lnTo>
                    <a:lnTo>
                      <a:pt x="334" y="84"/>
                    </a:lnTo>
                    <a:lnTo>
                      <a:pt x="336" y="113"/>
                    </a:lnTo>
                    <a:lnTo>
                      <a:pt x="336" y="145"/>
                    </a:lnTo>
                    <a:lnTo>
                      <a:pt x="331" y="177"/>
                    </a:lnTo>
                    <a:lnTo>
                      <a:pt x="328" y="213"/>
                    </a:lnTo>
                    <a:lnTo>
                      <a:pt x="319" y="250"/>
                    </a:lnTo>
                    <a:lnTo>
                      <a:pt x="310" y="289"/>
                    </a:lnTo>
                    <a:lnTo>
                      <a:pt x="298" y="327"/>
                    </a:lnTo>
                    <a:lnTo>
                      <a:pt x="283" y="365"/>
                    </a:lnTo>
                    <a:lnTo>
                      <a:pt x="267" y="404"/>
                    </a:lnTo>
                    <a:lnTo>
                      <a:pt x="250" y="441"/>
                    </a:lnTo>
                    <a:lnTo>
                      <a:pt x="232" y="476"/>
                    </a:lnTo>
                    <a:lnTo>
                      <a:pt x="212" y="508"/>
                    </a:lnTo>
                    <a:lnTo>
                      <a:pt x="193" y="538"/>
                    </a:lnTo>
                    <a:lnTo>
                      <a:pt x="172" y="563"/>
                    </a:lnTo>
                    <a:lnTo>
                      <a:pt x="153" y="587"/>
                    </a:lnTo>
                    <a:lnTo>
                      <a:pt x="131" y="605"/>
                    </a:lnTo>
                    <a:lnTo>
                      <a:pt x="112" y="621"/>
                    </a:lnTo>
                    <a:lnTo>
                      <a:pt x="93" y="630"/>
                    </a:lnTo>
                    <a:lnTo>
                      <a:pt x="76" y="637"/>
                    </a:lnTo>
                    <a:lnTo>
                      <a:pt x="60" y="637"/>
                    </a:lnTo>
                    <a:lnTo>
                      <a:pt x="46" y="633"/>
                    </a:lnTo>
                    <a:lnTo>
                      <a:pt x="31" y="627"/>
                    </a:lnTo>
                    <a:lnTo>
                      <a:pt x="21" y="614"/>
                    </a:lnTo>
                    <a:lnTo>
                      <a:pt x="12" y="597"/>
                    </a:lnTo>
                    <a:lnTo>
                      <a:pt x="4" y="575"/>
                    </a:lnTo>
                    <a:lnTo>
                      <a:pt x="2" y="549"/>
                    </a:lnTo>
                    <a:lnTo>
                      <a:pt x="0" y="524"/>
                    </a:lnTo>
                    <a:lnTo>
                      <a:pt x="0" y="491"/>
                    </a:lnTo>
                    <a:lnTo>
                      <a:pt x="2" y="457"/>
                    </a:lnTo>
                    <a:lnTo>
                      <a:pt x="10" y="421"/>
                    </a:lnTo>
                    <a:lnTo>
                      <a:pt x="17" y="384"/>
                    </a:lnTo>
                    <a:lnTo>
                      <a:pt x="27" y="347"/>
                    </a:lnTo>
                    <a:lnTo>
                      <a:pt x="39" y="308"/>
                    </a:lnTo>
                    <a:lnTo>
                      <a:pt x="54" y="270"/>
                    </a:lnTo>
                    <a:lnTo>
                      <a:pt x="69" y="231"/>
                    </a:lnTo>
                    <a:lnTo>
                      <a:pt x="86" y="196"/>
                    </a:lnTo>
                    <a:lnTo>
                      <a:pt x="106" y="161"/>
                    </a:lnTo>
                    <a:lnTo>
                      <a:pt x="125" y="127"/>
                    </a:lnTo>
                    <a:lnTo>
                      <a:pt x="145" y="99"/>
                    </a:lnTo>
                    <a:lnTo>
                      <a:pt x="164" y="72"/>
                    </a:lnTo>
                    <a:lnTo>
                      <a:pt x="184" y="51"/>
                    </a:lnTo>
                    <a:lnTo>
                      <a:pt x="205" y="31"/>
                    </a:lnTo>
                    <a:lnTo>
                      <a:pt x="224" y="17"/>
                    </a:lnTo>
                    <a:lnTo>
                      <a:pt x="243" y="6"/>
                    </a:lnTo>
                    <a:lnTo>
                      <a:pt x="260" y="1"/>
                    </a:lnTo>
                    <a:lnTo>
                      <a:pt x="276" y="0"/>
                    </a:lnTo>
                    <a:lnTo>
                      <a:pt x="288" y="4"/>
                    </a:lnTo>
                    <a:lnTo>
                      <a:pt x="289" y="2"/>
                    </a:lnTo>
                  </a:path>
                </a:pathLst>
              </a:custGeom>
              <a:solidFill>
                <a:srgbClr val="0050B0"/>
              </a:solidFill>
              <a:ln w="12700" cap="rnd" cmpd="sng">
                <a:solidFill>
                  <a:srgbClr val="005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75" name="Freeform 327"/>
              <p:cNvSpPr>
                <a:spLocks/>
              </p:cNvSpPr>
              <p:nvPr/>
            </p:nvSpPr>
            <p:spPr bwMode="auto">
              <a:xfrm>
                <a:off x="1870" y="1404"/>
                <a:ext cx="300" cy="614"/>
              </a:xfrm>
              <a:custGeom>
                <a:avLst/>
                <a:gdLst/>
                <a:ahLst/>
                <a:cxnLst>
                  <a:cxn ang="0">
                    <a:pos x="280" y="2"/>
                  </a:cxn>
                  <a:cxn ang="0">
                    <a:pos x="292" y="10"/>
                  </a:cxn>
                  <a:cxn ang="0">
                    <a:pos x="302" y="22"/>
                  </a:cxn>
                  <a:cxn ang="0">
                    <a:pos x="311" y="40"/>
                  </a:cxn>
                  <a:cxn ang="0">
                    <a:pos x="319" y="58"/>
                  </a:cxn>
                  <a:cxn ang="0">
                    <a:pos x="322" y="81"/>
                  </a:cxn>
                  <a:cxn ang="0">
                    <a:pos x="325" y="109"/>
                  </a:cxn>
                  <a:cxn ang="0">
                    <a:pos x="323" y="139"/>
                  </a:cxn>
                  <a:cxn ang="0">
                    <a:pos x="321" y="171"/>
                  </a:cxn>
                  <a:cxn ang="0">
                    <a:pos x="317" y="205"/>
                  </a:cxn>
                  <a:cxn ang="0">
                    <a:pos x="308" y="241"/>
                  </a:cxn>
                  <a:cxn ang="0">
                    <a:pos x="298" y="278"/>
                  </a:cxn>
                  <a:cxn ang="0">
                    <a:pos x="289" y="315"/>
                  </a:cxn>
                  <a:cxn ang="0">
                    <a:pos x="275" y="352"/>
                  </a:cxn>
                  <a:cxn ang="0">
                    <a:pos x="259" y="389"/>
                  </a:cxn>
                  <a:cxn ang="0">
                    <a:pos x="243" y="423"/>
                  </a:cxn>
                  <a:cxn ang="0">
                    <a:pos x="224" y="458"/>
                  </a:cxn>
                  <a:cxn ang="0">
                    <a:pos x="206" y="489"/>
                  </a:cxn>
                  <a:cxn ang="0">
                    <a:pos x="187" y="516"/>
                  </a:cxn>
                  <a:cxn ang="0">
                    <a:pos x="168" y="542"/>
                  </a:cxn>
                  <a:cxn ang="0">
                    <a:pos x="147" y="564"/>
                  </a:cxn>
                  <a:cxn ang="0">
                    <a:pos x="128" y="583"/>
                  </a:cxn>
                  <a:cxn ang="0">
                    <a:pos x="109" y="597"/>
                  </a:cxn>
                  <a:cxn ang="0">
                    <a:pos x="92" y="606"/>
                  </a:cxn>
                  <a:cxn ang="0">
                    <a:pos x="74" y="613"/>
                  </a:cxn>
                  <a:cxn ang="0">
                    <a:pos x="58" y="613"/>
                  </a:cxn>
                  <a:cxn ang="0">
                    <a:pos x="45" y="609"/>
                  </a:cxn>
                  <a:cxn ang="0">
                    <a:pos x="31" y="603"/>
                  </a:cxn>
                  <a:cxn ang="0">
                    <a:pos x="22" y="591"/>
                  </a:cxn>
                  <a:cxn ang="0">
                    <a:pos x="12" y="574"/>
                  </a:cxn>
                  <a:cxn ang="0">
                    <a:pos x="5" y="554"/>
                  </a:cxn>
                  <a:cxn ang="0">
                    <a:pos x="3" y="528"/>
                  </a:cxn>
                  <a:cxn ang="0">
                    <a:pos x="0" y="503"/>
                  </a:cxn>
                  <a:cxn ang="0">
                    <a:pos x="2" y="472"/>
                  </a:cxn>
                  <a:cxn ang="0">
                    <a:pos x="4" y="439"/>
                  </a:cxn>
                  <a:cxn ang="0">
                    <a:pos x="11" y="405"/>
                  </a:cxn>
                  <a:cxn ang="0">
                    <a:pos x="17" y="369"/>
                  </a:cxn>
                  <a:cxn ang="0">
                    <a:pos x="26" y="334"/>
                  </a:cxn>
                  <a:cxn ang="0">
                    <a:pos x="39" y="294"/>
                  </a:cxn>
                  <a:cxn ang="0">
                    <a:pos x="53" y="259"/>
                  </a:cxn>
                  <a:cxn ang="0">
                    <a:pos x="68" y="222"/>
                  </a:cxn>
                  <a:cxn ang="0">
                    <a:pos x="84" y="187"/>
                  </a:cxn>
                  <a:cxn ang="0">
                    <a:pos x="102" y="154"/>
                  </a:cxn>
                  <a:cxn ang="0">
                    <a:pos x="121" y="121"/>
                  </a:cxn>
                  <a:cxn ang="0">
                    <a:pos x="140" y="95"/>
                  </a:cxn>
                  <a:cxn ang="0">
                    <a:pos x="159" y="69"/>
                  </a:cxn>
                  <a:cxn ang="0">
                    <a:pos x="179" y="48"/>
                  </a:cxn>
                  <a:cxn ang="0">
                    <a:pos x="199" y="29"/>
                  </a:cxn>
                  <a:cxn ang="0">
                    <a:pos x="217" y="16"/>
                  </a:cxn>
                  <a:cxn ang="0">
                    <a:pos x="235" y="6"/>
                  </a:cxn>
                  <a:cxn ang="0">
                    <a:pos x="252" y="0"/>
                  </a:cxn>
                  <a:cxn ang="0">
                    <a:pos x="267" y="0"/>
                  </a:cxn>
                  <a:cxn ang="0">
                    <a:pos x="279" y="4"/>
                  </a:cxn>
                  <a:cxn ang="0">
                    <a:pos x="280" y="2"/>
                  </a:cxn>
                </a:cxnLst>
                <a:rect l="0" t="0" r="r" b="b"/>
                <a:pathLst>
                  <a:path w="326" h="614">
                    <a:moveTo>
                      <a:pt x="280" y="2"/>
                    </a:moveTo>
                    <a:lnTo>
                      <a:pt x="292" y="10"/>
                    </a:lnTo>
                    <a:lnTo>
                      <a:pt x="302" y="22"/>
                    </a:lnTo>
                    <a:lnTo>
                      <a:pt x="311" y="40"/>
                    </a:lnTo>
                    <a:lnTo>
                      <a:pt x="319" y="58"/>
                    </a:lnTo>
                    <a:lnTo>
                      <a:pt x="322" y="81"/>
                    </a:lnTo>
                    <a:lnTo>
                      <a:pt x="325" y="109"/>
                    </a:lnTo>
                    <a:lnTo>
                      <a:pt x="323" y="139"/>
                    </a:lnTo>
                    <a:lnTo>
                      <a:pt x="321" y="171"/>
                    </a:lnTo>
                    <a:lnTo>
                      <a:pt x="317" y="205"/>
                    </a:lnTo>
                    <a:lnTo>
                      <a:pt x="308" y="241"/>
                    </a:lnTo>
                    <a:lnTo>
                      <a:pt x="298" y="278"/>
                    </a:lnTo>
                    <a:lnTo>
                      <a:pt x="289" y="315"/>
                    </a:lnTo>
                    <a:lnTo>
                      <a:pt x="275" y="352"/>
                    </a:lnTo>
                    <a:lnTo>
                      <a:pt x="259" y="389"/>
                    </a:lnTo>
                    <a:lnTo>
                      <a:pt x="243" y="423"/>
                    </a:lnTo>
                    <a:lnTo>
                      <a:pt x="224" y="458"/>
                    </a:lnTo>
                    <a:lnTo>
                      <a:pt x="206" y="489"/>
                    </a:lnTo>
                    <a:lnTo>
                      <a:pt x="187" y="516"/>
                    </a:lnTo>
                    <a:lnTo>
                      <a:pt x="168" y="542"/>
                    </a:lnTo>
                    <a:lnTo>
                      <a:pt x="147" y="564"/>
                    </a:lnTo>
                    <a:lnTo>
                      <a:pt x="128" y="583"/>
                    </a:lnTo>
                    <a:lnTo>
                      <a:pt x="109" y="597"/>
                    </a:lnTo>
                    <a:lnTo>
                      <a:pt x="92" y="606"/>
                    </a:lnTo>
                    <a:lnTo>
                      <a:pt x="74" y="613"/>
                    </a:lnTo>
                    <a:lnTo>
                      <a:pt x="58" y="613"/>
                    </a:lnTo>
                    <a:lnTo>
                      <a:pt x="45" y="609"/>
                    </a:lnTo>
                    <a:lnTo>
                      <a:pt x="31" y="603"/>
                    </a:lnTo>
                    <a:lnTo>
                      <a:pt x="22" y="591"/>
                    </a:lnTo>
                    <a:lnTo>
                      <a:pt x="12" y="574"/>
                    </a:lnTo>
                    <a:lnTo>
                      <a:pt x="5" y="554"/>
                    </a:lnTo>
                    <a:lnTo>
                      <a:pt x="3" y="528"/>
                    </a:lnTo>
                    <a:lnTo>
                      <a:pt x="0" y="503"/>
                    </a:lnTo>
                    <a:lnTo>
                      <a:pt x="2" y="472"/>
                    </a:lnTo>
                    <a:lnTo>
                      <a:pt x="4" y="439"/>
                    </a:lnTo>
                    <a:lnTo>
                      <a:pt x="11" y="405"/>
                    </a:lnTo>
                    <a:lnTo>
                      <a:pt x="17" y="369"/>
                    </a:lnTo>
                    <a:lnTo>
                      <a:pt x="26" y="334"/>
                    </a:lnTo>
                    <a:lnTo>
                      <a:pt x="39" y="294"/>
                    </a:lnTo>
                    <a:lnTo>
                      <a:pt x="53" y="259"/>
                    </a:lnTo>
                    <a:lnTo>
                      <a:pt x="68" y="222"/>
                    </a:lnTo>
                    <a:lnTo>
                      <a:pt x="84" y="187"/>
                    </a:lnTo>
                    <a:lnTo>
                      <a:pt x="102" y="154"/>
                    </a:lnTo>
                    <a:lnTo>
                      <a:pt x="121" y="121"/>
                    </a:lnTo>
                    <a:lnTo>
                      <a:pt x="140" y="95"/>
                    </a:lnTo>
                    <a:lnTo>
                      <a:pt x="159" y="69"/>
                    </a:lnTo>
                    <a:lnTo>
                      <a:pt x="179" y="48"/>
                    </a:lnTo>
                    <a:lnTo>
                      <a:pt x="199" y="29"/>
                    </a:lnTo>
                    <a:lnTo>
                      <a:pt x="217" y="16"/>
                    </a:lnTo>
                    <a:lnTo>
                      <a:pt x="235" y="6"/>
                    </a:lnTo>
                    <a:lnTo>
                      <a:pt x="252" y="0"/>
                    </a:lnTo>
                    <a:lnTo>
                      <a:pt x="267" y="0"/>
                    </a:lnTo>
                    <a:lnTo>
                      <a:pt x="279" y="4"/>
                    </a:lnTo>
                    <a:lnTo>
                      <a:pt x="280" y="2"/>
                    </a:lnTo>
                  </a:path>
                </a:pathLst>
              </a:custGeom>
              <a:solidFill>
                <a:srgbClr val="1060B0"/>
              </a:solidFill>
              <a:ln w="12700" cap="rnd" cmpd="sng">
                <a:solidFill>
                  <a:srgbClr val="106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76" name="Freeform 328"/>
              <p:cNvSpPr>
                <a:spLocks/>
              </p:cNvSpPr>
              <p:nvPr/>
            </p:nvSpPr>
            <p:spPr bwMode="auto">
              <a:xfrm>
                <a:off x="1871" y="1419"/>
                <a:ext cx="289" cy="590"/>
              </a:xfrm>
              <a:custGeom>
                <a:avLst/>
                <a:gdLst/>
                <a:ahLst/>
                <a:cxnLst>
                  <a:cxn ang="0">
                    <a:pos x="268" y="1"/>
                  </a:cxn>
                  <a:cxn ang="0">
                    <a:pos x="281" y="10"/>
                  </a:cxn>
                  <a:cxn ang="0">
                    <a:pos x="290" y="21"/>
                  </a:cxn>
                  <a:cxn ang="0">
                    <a:pos x="299" y="37"/>
                  </a:cxn>
                  <a:cxn ang="0">
                    <a:pos x="305" y="55"/>
                  </a:cxn>
                  <a:cxn ang="0">
                    <a:pos x="311" y="78"/>
                  </a:cxn>
                  <a:cxn ang="0">
                    <a:pos x="312" y="105"/>
                  </a:cxn>
                  <a:cxn ang="0">
                    <a:pos x="312" y="135"/>
                  </a:cxn>
                  <a:cxn ang="0">
                    <a:pos x="308" y="165"/>
                  </a:cxn>
                  <a:cxn ang="0">
                    <a:pos x="304" y="196"/>
                  </a:cxn>
                  <a:cxn ang="0">
                    <a:pos x="296" y="232"/>
                  </a:cxn>
                  <a:cxn ang="0">
                    <a:pos x="288" y="268"/>
                  </a:cxn>
                  <a:cxn ang="0">
                    <a:pos x="278" y="303"/>
                  </a:cxn>
                  <a:cxn ang="0">
                    <a:pos x="263" y="338"/>
                  </a:cxn>
                  <a:cxn ang="0">
                    <a:pos x="248" y="374"/>
                  </a:cxn>
                  <a:cxn ang="0">
                    <a:pos x="233" y="407"/>
                  </a:cxn>
                  <a:cxn ang="0">
                    <a:pos x="216" y="439"/>
                  </a:cxn>
                  <a:cxn ang="0">
                    <a:pos x="198" y="469"/>
                  </a:cxn>
                  <a:cxn ang="0">
                    <a:pos x="179" y="497"/>
                  </a:cxn>
                  <a:cxn ang="0">
                    <a:pos x="160" y="521"/>
                  </a:cxn>
                  <a:cxn ang="0">
                    <a:pos x="141" y="542"/>
                  </a:cxn>
                  <a:cxn ang="0">
                    <a:pos x="123" y="559"/>
                  </a:cxn>
                  <a:cxn ang="0">
                    <a:pos x="105" y="573"/>
                  </a:cxn>
                  <a:cxn ang="0">
                    <a:pos x="88" y="582"/>
                  </a:cxn>
                  <a:cxn ang="0">
                    <a:pos x="70" y="589"/>
                  </a:cxn>
                  <a:cxn ang="0">
                    <a:pos x="56" y="589"/>
                  </a:cxn>
                  <a:cxn ang="0">
                    <a:pos x="43" y="585"/>
                  </a:cxn>
                  <a:cxn ang="0">
                    <a:pos x="29" y="578"/>
                  </a:cxn>
                  <a:cxn ang="0">
                    <a:pos x="20" y="567"/>
                  </a:cxn>
                  <a:cxn ang="0">
                    <a:pos x="11" y="551"/>
                  </a:cxn>
                  <a:cxn ang="0">
                    <a:pos x="4" y="531"/>
                  </a:cxn>
                  <a:cxn ang="0">
                    <a:pos x="2" y="507"/>
                  </a:cxn>
                  <a:cxn ang="0">
                    <a:pos x="0" y="483"/>
                  </a:cxn>
                  <a:cxn ang="0">
                    <a:pos x="0" y="454"/>
                  </a:cxn>
                  <a:cxn ang="0">
                    <a:pos x="2" y="422"/>
                  </a:cxn>
                  <a:cxn ang="0">
                    <a:pos x="9" y="389"/>
                  </a:cxn>
                  <a:cxn ang="0">
                    <a:pos x="15" y="354"/>
                  </a:cxn>
                  <a:cxn ang="0">
                    <a:pos x="25" y="319"/>
                  </a:cxn>
                  <a:cxn ang="0">
                    <a:pos x="37" y="283"/>
                  </a:cxn>
                  <a:cxn ang="0">
                    <a:pos x="50" y="248"/>
                  </a:cxn>
                  <a:cxn ang="0">
                    <a:pos x="64" y="213"/>
                  </a:cxn>
                  <a:cxn ang="0">
                    <a:pos x="81" y="179"/>
                  </a:cxn>
                  <a:cxn ang="0">
                    <a:pos x="98" y="148"/>
                  </a:cxn>
                  <a:cxn ang="0">
                    <a:pos x="116" y="116"/>
                  </a:cxn>
                  <a:cxn ang="0">
                    <a:pos x="134" y="89"/>
                  </a:cxn>
                  <a:cxn ang="0">
                    <a:pos x="153" y="66"/>
                  </a:cxn>
                  <a:cxn ang="0">
                    <a:pos x="171" y="46"/>
                  </a:cxn>
                  <a:cxn ang="0">
                    <a:pos x="191" y="27"/>
                  </a:cxn>
                  <a:cxn ang="0">
                    <a:pos x="207" y="14"/>
                  </a:cxn>
                  <a:cxn ang="0">
                    <a:pos x="225" y="4"/>
                  </a:cxn>
                  <a:cxn ang="0">
                    <a:pos x="241" y="0"/>
                  </a:cxn>
                  <a:cxn ang="0">
                    <a:pos x="257" y="0"/>
                  </a:cxn>
                  <a:cxn ang="0">
                    <a:pos x="268" y="3"/>
                  </a:cxn>
                  <a:cxn ang="0">
                    <a:pos x="268" y="1"/>
                  </a:cxn>
                </a:cxnLst>
                <a:rect l="0" t="0" r="r" b="b"/>
                <a:pathLst>
                  <a:path w="313" h="590">
                    <a:moveTo>
                      <a:pt x="268" y="1"/>
                    </a:moveTo>
                    <a:lnTo>
                      <a:pt x="281" y="10"/>
                    </a:lnTo>
                    <a:lnTo>
                      <a:pt x="290" y="21"/>
                    </a:lnTo>
                    <a:lnTo>
                      <a:pt x="299" y="37"/>
                    </a:lnTo>
                    <a:lnTo>
                      <a:pt x="305" y="55"/>
                    </a:lnTo>
                    <a:lnTo>
                      <a:pt x="311" y="78"/>
                    </a:lnTo>
                    <a:lnTo>
                      <a:pt x="312" y="105"/>
                    </a:lnTo>
                    <a:lnTo>
                      <a:pt x="312" y="135"/>
                    </a:lnTo>
                    <a:lnTo>
                      <a:pt x="308" y="165"/>
                    </a:lnTo>
                    <a:lnTo>
                      <a:pt x="304" y="196"/>
                    </a:lnTo>
                    <a:lnTo>
                      <a:pt x="296" y="232"/>
                    </a:lnTo>
                    <a:lnTo>
                      <a:pt x="288" y="268"/>
                    </a:lnTo>
                    <a:lnTo>
                      <a:pt x="278" y="303"/>
                    </a:lnTo>
                    <a:lnTo>
                      <a:pt x="263" y="338"/>
                    </a:lnTo>
                    <a:lnTo>
                      <a:pt x="248" y="374"/>
                    </a:lnTo>
                    <a:lnTo>
                      <a:pt x="233" y="407"/>
                    </a:lnTo>
                    <a:lnTo>
                      <a:pt x="216" y="439"/>
                    </a:lnTo>
                    <a:lnTo>
                      <a:pt x="198" y="469"/>
                    </a:lnTo>
                    <a:lnTo>
                      <a:pt x="179" y="497"/>
                    </a:lnTo>
                    <a:lnTo>
                      <a:pt x="160" y="521"/>
                    </a:lnTo>
                    <a:lnTo>
                      <a:pt x="141" y="542"/>
                    </a:lnTo>
                    <a:lnTo>
                      <a:pt x="123" y="559"/>
                    </a:lnTo>
                    <a:lnTo>
                      <a:pt x="105" y="573"/>
                    </a:lnTo>
                    <a:lnTo>
                      <a:pt x="88" y="582"/>
                    </a:lnTo>
                    <a:lnTo>
                      <a:pt x="70" y="589"/>
                    </a:lnTo>
                    <a:lnTo>
                      <a:pt x="56" y="589"/>
                    </a:lnTo>
                    <a:lnTo>
                      <a:pt x="43" y="585"/>
                    </a:lnTo>
                    <a:lnTo>
                      <a:pt x="29" y="578"/>
                    </a:lnTo>
                    <a:lnTo>
                      <a:pt x="20" y="567"/>
                    </a:lnTo>
                    <a:lnTo>
                      <a:pt x="11" y="551"/>
                    </a:lnTo>
                    <a:lnTo>
                      <a:pt x="4" y="531"/>
                    </a:lnTo>
                    <a:lnTo>
                      <a:pt x="2" y="507"/>
                    </a:lnTo>
                    <a:lnTo>
                      <a:pt x="0" y="483"/>
                    </a:lnTo>
                    <a:lnTo>
                      <a:pt x="0" y="454"/>
                    </a:lnTo>
                    <a:lnTo>
                      <a:pt x="2" y="422"/>
                    </a:lnTo>
                    <a:lnTo>
                      <a:pt x="9" y="389"/>
                    </a:lnTo>
                    <a:lnTo>
                      <a:pt x="15" y="354"/>
                    </a:lnTo>
                    <a:lnTo>
                      <a:pt x="25" y="319"/>
                    </a:lnTo>
                    <a:lnTo>
                      <a:pt x="37" y="283"/>
                    </a:lnTo>
                    <a:lnTo>
                      <a:pt x="50" y="248"/>
                    </a:lnTo>
                    <a:lnTo>
                      <a:pt x="64" y="213"/>
                    </a:lnTo>
                    <a:lnTo>
                      <a:pt x="81" y="179"/>
                    </a:lnTo>
                    <a:lnTo>
                      <a:pt x="98" y="148"/>
                    </a:lnTo>
                    <a:lnTo>
                      <a:pt x="116" y="116"/>
                    </a:lnTo>
                    <a:lnTo>
                      <a:pt x="134" y="89"/>
                    </a:lnTo>
                    <a:lnTo>
                      <a:pt x="153" y="66"/>
                    </a:lnTo>
                    <a:lnTo>
                      <a:pt x="171" y="46"/>
                    </a:lnTo>
                    <a:lnTo>
                      <a:pt x="191" y="27"/>
                    </a:lnTo>
                    <a:lnTo>
                      <a:pt x="207" y="14"/>
                    </a:lnTo>
                    <a:lnTo>
                      <a:pt x="225" y="4"/>
                    </a:lnTo>
                    <a:lnTo>
                      <a:pt x="241" y="0"/>
                    </a:lnTo>
                    <a:lnTo>
                      <a:pt x="257" y="0"/>
                    </a:lnTo>
                    <a:lnTo>
                      <a:pt x="268" y="3"/>
                    </a:lnTo>
                    <a:lnTo>
                      <a:pt x="268" y="1"/>
                    </a:lnTo>
                  </a:path>
                </a:pathLst>
              </a:custGeom>
              <a:solidFill>
                <a:srgbClr val="1060C0"/>
              </a:solidFill>
              <a:ln w="12700" cap="rnd" cmpd="sng">
                <a:solidFill>
                  <a:srgbClr val="106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77" name="Freeform 329"/>
              <p:cNvSpPr>
                <a:spLocks/>
              </p:cNvSpPr>
              <p:nvPr/>
            </p:nvSpPr>
            <p:spPr bwMode="auto">
              <a:xfrm>
                <a:off x="1873" y="1433"/>
                <a:ext cx="278" cy="568"/>
              </a:xfrm>
              <a:custGeom>
                <a:avLst/>
                <a:gdLst/>
                <a:ahLst/>
                <a:cxnLst>
                  <a:cxn ang="0">
                    <a:pos x="257" y="2"/>
                  </a:cxn>
                  <a:cxn ang="0">
                    <a:pos x="269" y="11"/>
                  </a:cxn>
                  <a:cxn ang="0">
                    <a:pos x="279" y="19"/>
                  </a:cxn>
                  <a:cxn ang="0">
                    <a:pos x="287" y="36"/>
                  </a:cxn>
                  <a:cxn ang="0">
                    <a:pos x="293" y="54"/>
                  </a:cxn>
                  <a:cxn ang="0">
                    <a:pos x="298" y="75"/>
                  </a:cxn>
                  <a:cxn ang="0">
                    <a:pos x="300" y="101"/>
                  </a:cxn>
                  <a:cxn ang="0">
                    <a:pos x="298" y="129"/>
                  </a:cxn>
                  <a:cxn ang="0">
                    <a:pos x="295" y="159"/>
                  </a:cxn>
                  <a:cxn ang="0">
                    <a:pos x="292" y="189"/>
                  </a:cxn>
                  <a:cxn ang="0">
                    <a:pos x="285" y="223"/>
                  </a:cxn>
                  <a:cxn ang="0">
                    <a:pos x="276" y="258"/>
                  </a:cxn>
                  <a:cxn ang="0">
                    <a:pos x="266" y="291"/>
                  </a:cxn>
                  <a:cxn ang="0">
                    <a:pos x="253" y="326"/>
                  </a:cxn>
                  <a:cxn ang="0">
                    <a:pos x="239" y="359"/>
                  </a:cxn>
                  <a:cxn ang="0">
                    <a:pos x="223" y="392"/>
                  </a:cxn>
                  <a:cxn ang="0">
                    <a:pos x="207" y="422"/>
                  </a:cxn>
                  <a:cxn ang="0">
                    <a:pos x="190" y="451"/>
                  </a:cxn>
                  <a:cxn ang="0">
                    <a:pos x="172" y="478"/>
                  </a:cxn>
                  <a:cxn ang="0">
                    <a:pos x="155" y="502"/>
                  </a:cxn>
                  <a:cxn ang="0">
                    <a:pos x="136" y="521"/>
                  </a:cxn>
                  <a:cxn ang="0">
                    <a:pos x="117" y="537"/>
                  </a:cxn>
                  <a:cxn ang="0">
                    <a:pos x="101" y="551"/>
                  </a:cxn>
                  <a:cxn ang="0">
                    <a:pos x="84" y="559"/>
                  </a:cxn>
                  <a:cxn ang="0">
                    <a:pos x="67" y="567"/>
                  </a:cxn>
                  <a:cxn ang="0">
                    <a:pos x="54" y="566"/>
                  </a:cxn>
                  <a:cxn ang="0">
                    <a:pos x="40" y="561"/>
                  </a:cxn>
                  <a:cxn ang="0">
                    <a:pos x="28" y="555"/>
                  </a:cxn>
                  <a:cxn ang="0">
                    <a:pos x="18" y="543"/>
                  </a:cxn>
                  <a:cxn ang="0">
                    <a:pos x="11" y="529"/>
                  </a:cxn>
                  <a:cxn ang="0">
                    <a:pos x="4" y="511"/>
                  </a:cxn>
                  <a:cxn ang="0">
                    <a:pos x="1" y="487"/>
                  </a:cxn>
                  <a:cxn ang="0">
                    <a:pos x="0" y="464"/>
                  </a:cxn>
                  <a:cxn ang="0">
                    <a:pos x="0" y="435"/>
                  </a:cxn>
                  <a:cxn ang="0">
                    <a:pos x="1" y="405"/>
                  </a:cxn>
                  <a:cxn ang="0">
                    <a:pos x="8" y="373"/>
                  </a:cxn>
                  <a:cxn ang="0">
                    <a:pos x="16" y="340"/>
                  </a:cxn>
                  <a:cxn ang="0">
                    <a:pos x="23" y="308"/>
                  </a:cxn>
                  <a:cxn ang="0">
                    <a:pos x="35" y="271"/>
                  </a:cxn>
                  <a:cxn ang="0">
                    <a:pos x="47" y="239"/>
                  </a:cxn>
                  <a:cxn ang="0">
                    <a:pos x="61" y="204"/>
                  </a:cxn>
                  <a:cxn ang="0">
                    <a:pos x="76" y="172"/>
                  </a:cxn>
                  <a:cxn ang="0">
                    <a:pos x="93" y="141"/>
                  </a:cxn>
                  <a:cxn ang="0">
                    <a:pos x="110" y="112"/>
                  </a:cxn>
                  <a:cxn ang="0">
                    <a:pos x="128" y="86"/>
                  </a:cxn>
                  <a:cxn ang="0">
                    <a:pos x="144" y="63"/>
                  </a:cxn>
                  <a:cxn ang="0">
                    <a:pos x="164" y="44"/>
                  </a:cxn>
                  <a:cxn ang="0">
                    <a:pos x="182" y="27"/>
                  </a:cxn>
                  <a:cxn ang="0">
                    <a:pos x="199" y="14"/>
                  </a:cxn>
                  <a:cxn ang="0">
                    <a:pos x="216" y="5"/>
                  </a:cxn>
                  <a:cxn ang="0">
                    <a:pos x="231" y="0"/>
                  </a:cxn>
                  <a:cxn ang="0">
                    <a:pos x="247" y="0"/>
                  </a:cxn>
                  <a:cxn ang="0">
                    <a:pos x="256" y="4"/>
                  </a:cxn>
                  <a:cxn ang="0">
                    <a:pos x="257" y="2"/>
                  </a:cxn>
                </a:cxnLst>
                <a:rect l="0" t="0" r="r" b="b"/>
                <a:pathLst>
                  <a:path w="301" h="568">
                    <a:moveTo>
                      <a:pt x="257" y="2"/>
                    </a:moveTo>
                    <a:lnTo>
                      <a:pt x="269" y="11"/>
                    </a:lnTo>
                    <a:lnTo>
                      <a:pt x="279" y="19"/>
                    </a:lnTo>
                    <a:lnTo>
                      <a:pt x="287" y="36"/>
                    </a:lnTo>
                    <a:lnTo>
                      <a:pt x="293" y="54"/>
                    </a:lnTo>
                    <a:lnTo>
                      <a:pt x="298" y="75"/>
                    </a:lnTo>
                    <a:lnTo>
                      <a:pt x="300" y="101"/>
                    </a:lnTo>
                    <a:lnTo>
                      <a:pt x="298" y="129"/>
                    </a:lnTo>
                    <a:lnTo>
                      <a:pt x="295" y="159"/>
                    </a:lnTo>
                    <a:lnTo>
                      <a:pt x="292" y="189"/>
                    </a:lnTo>
                    <a:lnTo>
                      <a:pt x="285" y="223"/>
                    </a:lnTo>
                    <a:lnTo>
                      <a:pt x="276" y="258"/>
                    </a:lnTo>
                    <a:lnTo>
                      <a:pt x="266" y="291"/>
                    </a:lnTo>
                    <a:lnTo>
                      <a:pt x="253" y="326"/>
                    </a:lnTo>
                    <a:lnTo>
                      <a:pt x="239" y="359"/>
                    </a:lnTo>
                    <a:lnTo>
                      <a:pt x="223" y="392"/>
                    </a:lnTo>
                    <a:lnTo>
                      <a:pt x="207" y="422"/>
                    </a:lnTo>
                    <a:lnTo>
                      <a:pt x="190" y="451"/>
                    </a:lnTo>
                    <a:lnTo>
                      <a:pt x="172" y="478"/>
                    </a:lnTo>
                    <a:lnTo>
                      <a:pt x="155" y="502"/>
                    </a:lnTo>
                    <a:lnTo>
                      <a:pt x="136" y="521"/>
                    </a:lnTo>
                    <a:lnTo>
                      <a:pt x="117" y="537"/>
                    </a:lnTo>
                    <a:lnTo>
                      <a:pt x="101" y="551"/>
                    </a:lnTo>
                    <a:lnTo>
                      <a:pt x="84" y="559"/>
                    </a:lnTo>
                    <a:lnTo>
                      <a:pt x="67" y="567"/>
                    </a:lnTo>
                    <a:lnTo>
                      <a:pt x="54" y="566"/>
                    </a:lnTo>
                    <a:lnTo>
                      <a:pt x="40" y="561"/>
                    </a:lnTo>
                    <a:lnTo>
                      <a:pt x="28" y="555"/>
                    </a:lnTo>
                    <a:lnTo>
                      <a:pt x="18" y="543"/>
                    </a:lnTo>
                    <a:lnTo>
                      <a:pt x="11" y="529"/>
                    </a:lnTo>
                    <a:lnTo>
                      <a:pt x="4" y="511"/>
                    </a:lnTo>
                    <a:lnTo>
                      <a:pt x="1" y="487"/>
                    </a:lnTo>
                    <a:lnTo>
                      <a:pt x="0" y="464"/>
                    </a:lnTo>
                    <a:lnTo>
                      <a:pt x="0" y="435"/>
                    </a:lnTo>
                    <a:lnTo>
                      <a:pt x="1" y="405"/>
                    </a:lnTo>
                    <a:lnTo>
                      <a:pt x="8" y="373"/>
                    </a:lnTo>
                    <a:lnTo>
                      <a:pt x="16" y="340"/>
                    </a:lnTo>
                    <a:lnTo>
                      <a:pt x="23" y="308"/>
                    </a:lnTo>
                    <a:lnTo>
                      <a:pt x="35" y="271"/>
                    </a:lnTo>
                    <a:lnTo>
                      <a:pt x="47" y="239"/>
                    </a:lnTo>
                    <a:lnTo>
                      <a:pt x="61" y="204"/>
                    </a:lnTo>
                    <a:lnTo>
                      <a:pt x="76" y="172"/>
                    </a:lnTo>
                    <a:lnTo>
                      <a:pt x="93" y="141"/>
                    </a:lnTo>
                    <a:lnTo>
                      <a:pt x="110" y="112"/>
                    </a:lnTo>
                    <a:lnTo>
                      <a:pt x="128" y="86"/>
                    </a:lnTo>
                    <a:lnTo>
                      <a:pt x="144" y="63"/>
                    </a:lnTo>
                    <a:lnTo>
                      <a:pt x="164" y="44"/>
                    </a:lnTo>
                    <a:lnTo>
                      <a:pt x="182" y="27"/>
                    </a:lnTo>
                    <a:lnTo>
                      <a:pt x="199" y="14"/>
                    </a:lnTo>
                    <a:lnTo>
                      <a:pt x="216" y="5"/>
                    </a:lnTo>
                    <a:lnTo>
                      <a:pt x="231" y="0"/>
                    </a:lnTo>
                    <a:lnTo>
                      <a:pt x="247" y="0"/>
                    </a:lnTo>
                    <a:lnTo>
                      <a:pt x="256" y="4"/>
                    </a:lnTo>
                    <a:lnTo>
                      <a:pt x="257" y="2"/>
                    </a:lnTo>
                  </a:path>
                </a:pathLst>
              </a:custGeom>
              <a:solidFill>
                <a:srgbClr val="2070C0"/>
              </a:solidFill>
              <a:ln w="12700" cap="rnd" cmpd="sng">
                <a:solidFill>
                  <a:srgbClr val="207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78" name="Freeform 330"/>
              <p:cNvSpPr>
                <a:spLocks/>
              </p:cNvSpPr>
              <p:nvPr/>
            </p:nvSpPr>
            <p:spPr bwMode="auto">
              <a:xfrm>
                <a:off x="1875" y="1462"/>
                <a:ext cx="256" cy="518"/>
              </a:xfrm>
              <a:custGeom>
                <a:avLst/>
                <a:gdLst/>
                <a:ahLst/>
                <a:cxnLst>
                  <a:cxn ang="0">
                    <a:pos x="237" y="2"/>
                  </a:cxn>
                  <a:cxn ang="0">
                    <a:pos x="247" y="10"/>
                  </a:cxn>
                  <a:cxn ang="0">
                    <a:pos x="256" y="20"/>
                  </a:cxn>
                  <a:cxn ang="0">
                    <a:pos x="264" y="34"/>
                  </a:cxn>
                  <a:cxn ang="0">
                    <a:pos x="270" y="51"/>
                  </a:cxn>
                  <a:cxn ang="0">
                    <a:pos x="275" y="69"/>
                  </a:cxn>
                  <a:cxn ang="0">
                    <a:pos x="276" y="93"/>
                  </a:cxn>
                  <a:cxn ang="0">
                    <a:pos x="276" y="119"/>
                  </a:cxn>
                  <a:cxn ang="0">
                    <a:pos x="273" y="147"/>
                  </a:cxn>
                  <a:cxn ang="0">
                    <a:pos x="270" y="175"/>
                  </a:cxn>
                  <a:cxn ang="0">
                    <a:pos x="262" y="205"/>
                  </a:cxn>
                  <a:cxn ang="0">
                    <a:pos x="255" y="236"/>
                  </a:cxn>
                  <a:cxn ang="0">
                    <a:pos x="245" y="268"/>
                  </a:cxn>
                  <a:cxn ang="0">
                    <a:pos x="234" y="299"/>
                  </a:cxn>
                  <a:cxn ang="0">
                    <a:pos x="220" y="330"/>
                  </a:cxn>
                  <a:cxn ang="0">
                    <a:pos x="206" y="359"/>
                  </a:cxn>
                  <a:cxn ang="0">
                    <a:pos x="190" y="387"/>
                  </a:cxn>
                  <a:cxn ang="0">
                    <a:pos x="175" y="413"/>
                  </a:cxn>
                  <a:cxn ang="0">
                    <a:pos x="158" y="437"/>
                  </a:cxn>
                  <a:cxn ang="0">
                    <a:pos x="143" y="458"/>
                  </a:cxn>
                  <a:cxn ang="0">
                    <a:pos x="125" y="477"/>
                  </a:cxn>
                  <a:cxn ang="0">
                    <a:pos x="109" y="491"/>
                  </a:cxn>
                  <a:cxn ang="0">
                    <a:pos x="94" y="504"/>
                  </a:cxn>
                  <a:cxn ang="0">
                    <a:pos x="78" y="513"/>
                  </a:cxn>
                  <a:cxn ang="0">
                    <a:pos x="63" y="517"/>
                  </a:cxn>
                  <a:cxn ang="0">
                    <a:pos x="50" y="517"/>
                  </a:cxn>
                  <a:cxn ang="0">
                    <a:pos x="38" y="514"/>
                  </a:cxn>
                  <a:cxn ang="0">
                    <a:pos x="26" y="508"/>
                  </a:cxn>
                  <a:cxn ang="0">
                    <a:pos x="19" y="498"/>
                  </a:cxn>
                  <a:cxn ang="0">
                    <a:pos x="11" y="484"/>
                  </a:cxn>
                  <a:cxn ang="0">
                    <a:pos x="5" y="466"/>
                  </a:cxn>
                  <a:cxn ang="0">
                    <a:pos x="2" y="446"/>
                  </a:cxn>
                  <a:cxn ang="0">
                    <a:pos x="0" y="424"/>
                  </a:cxn>
                  <a:cxn ang="0">
                    <a:pos x="1" y="398"/>
                  </a:cxn>
                  <a:cxn ang="0">
                    <a:pos x="2" y="371"/>
                  </a:cxn>
                  <a:cxn ang="0">
                    <a:pos x="8" y="341"/>
                  </a:cxn>
                  <a:cxn ang="0">
                    <a:pos x="14" y="311"/>
                  </a:cxn>
                  <a:cxn ang="0">
                    <a:pos x="22" y="281"/>
                  </a:cxn>
                  <a:cxn ang="0">
                    <a:pos x="31" y="248"/>
                  </a:cxn>
                  <a:cxn ang="0">
                    <a:pos x="43" y="218"/>
                  </a:cxn>
                  <a:cxn ang="0">
                    <a:pos x="56" y="187"/>
                  </a:cxn>
                  <a:cxn ang="0">
                    <a:pos x="70" y="157"/>
                  </a:cxn>
                  <a:cxn ang="0">
                    <a:pos x="86" y="129"/>
                  </a:cxn>
                  <a:cxn ang="0">
                    <a:pos x="102" y="101"/>
                  </a:cxn>
                  <a:cxn ang="0">
                    <a:pos x="118" y="78"/>
                  </a:cxn>
                  <a:cxn ang="0">
                    <a:pos x="133" y="57"/>
                  </a:cxn>
                  <a:cxn ang="0">
                    <a:pos x="150" y="40"/>
                  </a:cxn>
                  <a:cxn ang="0">
                    <a:pos x="167" y="23"/>
                  </a:cxn>
                  <a:cxn ang="0">
                    <a:pos x="182" y="13"/>
                  </a:cxn>
                  <a:cxn ang="0">
                    <a:pos x="197" y="5"/>
                  </a:cxn>
                  <a:cxn ang="0">
                    <a:pos x="212" y="0"/>
                  </a:cxn>
                  <a:cxn ang="0">
                    <a:pos x="227" y="1"/>
                  </a:cxn>
                  <a:cxn ang="0">
                    <a:pos x="237" y="3"/>
                  </a:cxn>
                  <a:cxn ang="0">
                    <a:pos x="237" y="2"/>
                  </a:cxn>
                </a:cxnLst>
                <a:rect l="0" t="0" r="r" b="b"/>
                <a:pathLst>
                  <a:path w="277" h="518">
                    <a:moveTo>
                      <a:pt x="237" y="2"/>
                    </a:moveTo>
                    <a:lnTo>
                      <a:pt x="247" y="10"/>
                    </a:lnTo>
                    <a:lnTo>
                      <a:pt x="256" y="20"/>
                    </a:lnTo>
                    <a:lnTo>
                      <a:pt x="264" y="34"/>
                    </a:lnTo>
                    <a:lnTo>
                      <a:pt x="270" y="51"/>
                    </a:lnTo>
                    <a:lnTo>
                      <a:pt x="275" y="69"/>
                    </a:lnTo>
                    <a:lnTo>
                      <a:pt x="276" y="93"/>
                    </a:lnTo>
                    <a:lnTo>
                      <a:pt x="276" y="119"/>
                    </a:lnTo>
                    <a:lnTo>
                      <a:pt x="273" y="147"/>
                    </a:lnTo>
                    <a:lnTo>
                      <a:pt x="270" y="175"/>
                    </a:lnTo>
                    <a:lnTo>
                      <a:pt x="262" y="205"/>
                    </a:lnTo>
                    <a:lnTo>
                      <a:pt x="255" y="236"/>
                    </a:lnTo>
                    <a:lnTo>
                      <a:pt x="245" y="268"/>
                    </a:lnTo>
                    <a:lnTo>
                      <a:pt x="234" y="299"/>
                    </a:lnTo>
                    <a:lnTo>
                      <a:pt x="220" y="330"/>
                    </a:lnTo>
                    <a:lnTo>
                      <a:pt x="206" y="359"/>
                    </a:lnTo>
                    <a:lnTo>
                      <a:pt x="190" y="387"/>
                    </a:lnTo>
                    <a:lnTo>
                      <a:pt x="175" y="413"/>
                    </a:lnTo>
                    <a:lnTo>
                      <a:pt x="158" y="437"/>
                    </a:lnTo>
                    <a:lnTo>
                      <a:pt x="143" y="458"/>
                    </a:lnTo>
                    <a:lnTo>
                      <a:pt x="125" y="477"/>
                    </a:lnTo>
                    <a:lnTo>
                      <a:pt x="109" y="491"/>
                    </a:lnTo>
                    <a:lnTo>
                      <a:pt x="94" y="504"/>
                    </a:lnTo>
                    <a:lnTo>
                      <a:pt x="78" y="513"/>
                    </a:lnTo>
                    <a:lnTo>
                      <a:pt x="63" y="517"/>
                    </a:lnTo>
                    <a:lnTo>
                      <a:pt x="50" y="517"/>
                    </a:lnTo>
                    <a:lnTo>
                      <a:pt x="38" y="514"/>
                    </a:lnTo>
                    <a:lnTo>
                      <a:pt x="26" y="508"/>
                    </a:lnTo>
                    <a:lnTo>
                      <a:pt x="19" y="498"/>
                    </a:lnTo>
                    <a:lnTo>
                      <a:pt x="11" y="484"/>
                    </a:lnTo>
                    <a:lnTo>
                      <a:pt x="5" y="466"/>
                    </a:lnTo>
                    <a:lnTo>
                      <a:pt x="2" y="446"/>
                    </a:lnTo>
                    <a:lnTo>
                      <a:pt x="0" y="424"/>
                    </a:lnTo>
                    <a:lnTo>
                      <a:pt x="1" y="398"/>
                    </a:lnTo>
                    <a:lnTo>
                      <a:pt x="2" y="371"/>
                    </a:lnTo>
                    <a:lnTo>
                      <a:pt x="8" y="341"/>
                    </a:lnTo>
                    <a:lnTo>
                      <a:pt x="14" y="311"/>
                    </a:lnTo>
                    <a:lnTo>
                      <a:pt x="22" y="281"/>
                    </a:lnTo>
                    <a:lnTo>
                      <a:pt x="31" y="248"/>
                    </a:lnTo>
                    <a:lnTo>
                      <a:pt x="43" y="218"/>
                    </a:lnTo>
                    <a:lnTo>
                      <a:pt x="56" y="187"/>
                    </a:lnTo>
                    <a:lnTo>
                      <a:pt x="70" y="157"/>
                    </a:lnTo>
                    <a:lnTo>
                      <a:pt x="86" y="129"/>
                    </a:lnTo>
                    <a:lnTo>
                      <a:pt x="102" y="101"/>
                    </a:lnTo>
                    <a:lnTo>
                      <a:pt x="118" y="78"/>
                    </a:lnTo>
                    <a:lnTo>
                      <a:pt x="133" y="57"/>
                    </a:lnTo>
                    <a:lnTo>
                      <a:pt x="150" y="40"/>
                    </a:lnTo>
                    <a:lnTo>
                      <a:pt x="167" y="23"/>
                    </a:lnTo>
                    <a:lnTo>
                      <a:pt x="182" y="13"/>
                    </a:lnTo>
                    <a:lnTo>
                      <a:pt x="197" y="5"/>
                    </a:lnTo>
                    <a:lnTo>
                      <a:pt x="212" y="0"/>
                    </a:lnTo>
                    <a:lnTo>
                      <a:pt x="227" y="1"/>
                    </a:lnTo>
                    <a:lnTo>
                      <a:pt x="237" y="3"/>
                    </a:lnTo>
                    <a:lnTo>
                      <a:pt x="237" y="2"/>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79" name="Freeform 331"/>
              <p:cNvSpPr>
                <a:spLocks/>
              </p:cNvSpPr>
              <p:nvPr/>
            </p:nvSpPr>
            <p:spPr bwMode="auto">
              <a:xfrm>
                <a:off x="1877" y="1476"/>
                <a:ext cx="245" cy="495"/>
              </a:xfrm>
              <a:custGeom>
                <a:avLst/>
                <a:gdLst/>
                <a:ahLst/>
                <a:cxnLst>
                  <a:cxn ang="0">
                    <a:pos x="226" y="2"/>
                  </a:cxn>
                  <a:cxn ang="0">
                    <a:pos x="235" y="9"/>
                  </a:cxn>
                  <a:cxn ang="0">
                    <a:pos x="244" y="18"/>
                  </a:cxn>
                  <a:cxn ang="0">
                    <a:pos x="252" y="32"/>
                  </a:cxn>
                  <a:cxn ang="0">
                    <a:pos x="258" y="49"/>
                  </a:cxn>
                  <a:cxn ang="0">
                    <a:pos x="261" y="68"/>
                  </a:cxn>
                  <a:cxn ang="0">
                    <a:pos x="264" y="90"/>
                  </a:cxn>
                  <a:cxn ang="0">
                    <a:pos x="264" y="115"/>
                  </a:cxn>
                  <a:cxn ang="0">
                    <a:pos x="259" y="140"/>
                  </a:cxn>
                  <a:cxn ang="0">
                    <a:pos x="258" y="167"/>
                  </a:cxn>
                  <a:cxn ang="0">
                    <a:pos x="251" y="197"/>
                  </a:cxn>
                  <a:cxn ang="0">
                    <a:pos x="243" y="227"/>
                  </a:cxn>
                  <a:cxn ang="0">
                    <a:pos x="235" y="255"/>
                  </a:cxn>
                  <a:cxn ang="0">
                    <a:pos x="223" y="286"/>
                  </a:cxn>
                  <a:cxn ang="0">
                    <a:pos x="210" y="316"/>
                  </a:cxn>
                  <a:cxn ang="0">
                    <a:pos x="195" y="342"/>
                  </a:cxn>
                  <a:cxn ang="0">
                    <a:pos x="182" y="370"/>
                  </a:cxn>
                  <a:cxn ang="0">
                    <a:pos x="167" y="395"/>
                  </a:cxn>
                  <a:cxn ang="0">
                    <a:pos x="152" y="418"/>
                  </a:cxn>
                  <a:cxn ang="0">
                    <a:pos x="136" y="438"/>
                  </a:cxn>
                  <a:cxn ang="0">
                    <a:pos x="120" y="455"/>
                  </a:cxn>
                  <a:cxn ang="0">
                    <a:pos x="104" y="469"/>
                  </a:cxn>
                  <a:cxn ang="0">
                    <a:pos x="90" y="482"/>
                  </a:cxn>
                  <a:cxn ang="0">
                    <a:pos x="75" y="490"/>
                  </a:cxn>
                  <a:cxn ang="0">
                    <a:pos x="60" y="494"/>
                  </a:cxn>
                  <a:cxn ang="0">
                    <a:pos x="47" y="494"/>
                  </a:cxn>
                  <a:cxn ang="0">
                    <a:pos x="36" y="491"/>
                  </a:cxn>
                  <a:cxn ang="0">
                    <a:pos x="25" y="485"/>
                  </a:cxn>
                  <a:cxn ang="0">
                    <a:pos x="17" y="476"/>
                  </a:cxn>
                  <a:cxn ang="0">
                    <a:pos x="11" y="462"/>
                  </a:cxn>
                  <a:cxn ang="0">
                    <a:pos x="4" y="446"/>
                  </a:cxn>
                  <a:cxn ang="0">
                    <a:pos x="2" y="426"/>
                  </a:cxn>
                  <a:cxn ang="0">
                    <a:pos x="0" y="405"/>
                  </a:cxn>
                  <a:cxn ang="0">
                    <a:pos x="0" y="380"/>
                  </a:cxn>
                  <a:cxn ang="0">
                    <a:pos x="3" y="354"/>
                  </a:cxn>
                  <a:cxn ang="0">
                    <a:pos x="7" y="326"/>
                  </a:cxn>
                  <a:cxn ang="0">
                    <a:pos x="13" y="297"/>
                  </a:cxn>
                  <a:cxn ang="0">
                    <a:pos x="20" y="268"/>
                  </a:cxn>
                  <a:cxn ang="0">
                    <a:pos x="31" y="238"/>
                  </a:cxn>
                  <a:cxn ang="0">
                    <a:pos x="41" y="208"/>
                  </a:cxn>
                  <a:cxn ang="0">
                    <a:pos x="52" y="178"/>
                  </a:cxn>
                  <a:cxn ang="0">
                    <a:pos x="66" y="150"/>
                  </a:cxn>
                  <a:cxn ang="0">
                    <a:pos x="81" y="123"/>
                  </a:cxn>
                  <a:cxn ang="0">
                    <a:pos x="95" y="97"/>
                  </a:cxn>
                  <a:cxn ang="0">
                    <a:pos x="112" y="75"/>
                  </a:cxn>
                  <a:cxn ang="0">
                    <a:pos x="126" y="55"/>
                  </a:cxn>
                  <a:cxn ang="0">
                    <a:pos x="142" y="39"/>
                  </a:cxn>
                  <a:cxn ang="0">
                    <a:pos x="158" y="23"/>
                  </a:cxn>
                  <a:cxn ang="0">
                    <a:pos x="174" y="12"/>
                  </a:cxn>
                  <a:cxn ang="0">
                    <a:pos x="188" y="4"/>
                  </a:cxn>
                  <a:cxn ang="0">
                    <a:pos x="203" y="0"/>
                  </a:cxn>
                  <a:cxn ang="0">
                    <a:pos x="216" y="1"/>
                  </a:cxn>
                  <a:cxn ang="0">
                    <a:pos x="225" y="5"/>
                  </a:cxn>
                  <a:cxn ang="0">
                    <a:pos x="226" y="2"/>
                  </a:cxn>
                </a:cxnLst>
                <a:rect l="0" t="0" r="r" b="b"/>
                <a:pathLst>
                  <a:path w="265" h="495">
                    <a:moveTo>
                      <a:pt x="226" y="2"/>
                    </a:moveTo>
                    <a:lnTo>
                      <a:pt x="235" y="9"/>
                    </a:lnTo>
                    <a:lnTo>
                      <a:pt x="244" y="18"/>
                    </a:lnTo>
                    <a:lnTo>
                      <a:pt x="252" y="32"/>
                    </a:lnTo>
                    <a:lnTo>
                      <a:pt x="258" y="49"/>
                    </a:lnTo>
                    <a:lnTo>
                      <a:pt x="261" y="68"/>
                    </a:lnTo>
                    <a:lnTo>
                      <a:pt x="264" y="90"/>
                    </a:lnTo>
                    <a:lnTo>
                      <a:pt x="264" y="115"/>
                    </a:lnTo>
                    <a:lnTo>
                      <a:pt x="259" y="140"/>
                    </a:lnTo>
                    <a:lnTo>
                      <a:pt x="258" y="167"/>
                    </a:lnTo>
                    <a:lnTo>
                      <a:pt x="251" y="197"/>
                    </a:lnTo>
                    <a:lnTo>
                      <a:pt x="243" y="227"/>
                    </a:lnTo>
                    <a:lnTo>
                      <a:pt x="235" y="255"/>
                    </a:lnTo>
                    <a:lnTo>
                      <a:pt x="223" y="286"/>
                    </a:lnTo>
                    <a:lnTo>
                      <a:pt x="210" y="316"/>
                    </a:lnTo>
                    <a:lnTo>
                      <a:pt x="195" y="342"/>
                    </a:lnTo>
                    <a:lnTo>
                      <a:pt x="182" y="370"/>
                    </a:lnTo>
                    <a:lnTo>
                      <a:pt x="167" y="395"/>
                    </a:lnTo>
                    <a:lnTo>
                      <a:pt x="152" y="418"/>
                    </a:lnTo>
                    <a:lnTo>
                      <a:pt x="136" y="438"/>
                    </a:lnTo>
                    <a:lnTo>
                      <a:pt x="120" y="455"/>
                    </a:lnTo>
                    <a:lnTo>
                      <a:pt x="104" y="469"/>
                    </a:lnTo>
                    <a:lnTo>
                      <a:pt x="90" y="482"/>
                    </a:lnTo>
                    <a:lnTo>
                      <a:pt x="75" y="490"/>
                    </a:lnTo>
                    <a:lnTo>
                      <a:pt x="60" y="494"/>
                    </a:lnTo>
                    <a:lnTo>
                      <a:pt x="47" y="494"/>
                    </a:lnTo>
                    <a:lnTo>
                      <a:pt x="36" y="491"/>
                    </a:lnTo>
                    <a:lnTo>
                      <a:pt x="25" y="485"/>
                    </a:lnTo>
                    <a:lnTo>
                      <a:pt x="17" y="476"/>
                    </a:lnTo>
                    <a:lnTo>
                      <a:pt x="11" y="462"/>
                    </a:lnTo>
                    <a:lnTo>
                      <a:pt x="4" y="446"/>
                    </a:lnTo>
                    <a:lnTo>
                      <a:pt x="2" y="426"/>
                    </a:lnTo>
                    <a:lnTo>
                      <a:pt x="0" y="405"/>
                    </a:lnTo>
                    <a:lnTo>
                      <a:pt x="0" y="380"/>
                    </a:lnTo>
                    <a:lnTo>
                      <a:pt x="3" y="354"/>
                    </a:lnTo>
                    <a:lnTo>
                      <a:pt x="7" y="326"/>
                    </a:lnTo>
                    <a:lnTo>
                      <a:pt x="13" y="297"/>
                    </a:lnTo>
                    <a:lnTo>
                      <a:pt x="20" y="268"/>
                    </a:lnTo>
                    <a:lnTo>
                      <a:pt x="31" y="238"/>
                    </a:lnTo>
                    <a:lnTo>
                      <a:pt x="41" y="208"/>
                    </a:lnTo>
                    <a:lnTo>
                      <a:pt x="52" y="178"/>
                    </a:lnTo>
                    <a:lnTo>
                      <a:pt x="66" y="150"/>
                    </a:lnTo>
                    <a:lnTo>
                      <a:pt x="81" y="123"/>
                    </a:lnTo>
                    <a:lnTo>
                      <a:pt x="95" y="97"/>
                    </a:lnTo>
                    <a:lnTo>
                      <a:pt x="112" y="75"/>
                    </a:lnTo>
                    <a:lnTo>
                      <a:pt x="126" y="55"/>
                    </a:lnTo>
                    <a:lnTo>
                      <a:pt x="142" y="39"/>
                    </a:lnTo>
                    <a:lnTo>
                      <a:pt x="158" y="23"/>
                    </a:lnTo>
                    <a:lnTo>
                      <a:pt x="174" y="12"/>
                    </a:lnTo>
                    <a:lnTo>
                      <a:pt x="188" y="4"/>
                    </a:lnTo>
                    <a:lnTo>
                      <a:pt x="203" y="0"/>
                    </a:lnTo>
                    <a:lnTo>
                      <a:pt x="216" y="1"/>
                    </a:lnTo>
                    <a:lnTo>
                      <a:pt x="225" y="5"/>
                    </a:lnTo>
                    <a:lnTo>
                      <a:pt x="226" y="2"/>
                    </a:lnTo>
                  </a:path>
                </a:pathLst>
              </a:custGeom>
              <a:solidFill>
                <a:srgbClr val="4080C0"/>
              </a:solidFill>
              <a:ln w="12700" cap="rnd" cmpd="sng">
                <a:solidFill>
                  <a:srgbClr val="4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80" name="Freeform 332"/>
              <p:cNvSpPr>
                <a:spLocks/>
              </p:cNvSpPr>
              <p:nvPr/>
            </p:nvSpPr>
            <p:spPr bwMode="auto">
              <a:xfrm>
                <a:off x="1879" y="1492"/>
                <a:ext cx="232" cy="470"/>
              </a:xfrm>
              <a:custGeom>
                <a:avLst/>
                <a:gdLst/>
                <a:ahLst/>
                <a:cxnLst>
                  <a:cxn ang="0">
                    <a:pos x="214" y="0"/>
                  </a:cxn>
                  <a:cxn ang="0">
                    <a:pos x="224" y="8"/>
                  </a:cxn>
                  <a:cxn ang="0">
                    <a:pos x="233" y="16"/>
                  </a:cxn>
                  <a:cxn ang="0">
                    <a:pos x="240" y="31"/>
                  </a:cxn>
                  <a:cxn ang="0">
                    <a:pos x="245" y="46"/>
                  </a:cxn>
                  <a:cxn ang="0">
                    <a:pos x="249" y="64"/>
                  </a:cxn>
                  <a:cxn ang="0">
                    <a:pos x="251" y="84"/>
                  </a:cxn>
                  <a:cxn ang="0">
                    <a:pos x="250" y="109"/>
                  </a:cxn>
                  <a:cxn ang="0">
                    <a:pos x="249" y="133"/>
                  </a:cxn>
                  <a:cxn ang="0">
                    <a:pos x="245" y="158"/>
                  </a:cxn>
                  <a:cxn ang="0">
                    <a:pos x="239" y="186"/>
                  </a:cxn>
                  <a:cxn ang="0">
                    <a:pos x="232" y="215"/>
                  </a:cxn>
                  <a:cxn ang="0">
                    <a:pos x="224" y="244"/>
                  </a:cxn>
                  <a:cxn ang="0">
                    <a:pos x="212" y="272"/>
                  </a:cxn>
                  <a:cxn ang="0">
                    <a:pos x="199" y="299"/>
                  </a:cxn>
                  <a:cxn ang="0">
                    <a:pos x="187" y="325"/>
                  </a:cxn>
                  <a:cxn ang="0">
                    <a:pos x="172" y="351"/>
                  </a:cxn>
                  <a:cxn ang="0">
                    <a:pos x="159" y="374"/>
                  </a:cxn>
                  <a:cxn ang="0">
                    <a:pos x="144" y="396"/>
                  </a:cxn>
                  <a:cxn ang="0">
                    <a:pos x="129" y="416"/>
                  </a:cxn>
                  <a:cxn ang="0">
                    <a:pos x="114" y="433"/>
                  </a:cxn>
                  <a:cxn ang="0">
                    <a:pos x="99" y="445"/>
                  </a:cxn>
                  <a:cxn ang="0">
                    <a:pos x="84" y="457"/>
                  </a:cxn>
                  <a:cxn ang="0">
                    <a:pos x="70" y="463"/>
                  </a:cxn>
                  <a:cxn ang="0">
                    <a:pos x="58" y="469"/>
                  </a:cxn>
                  <a:cxn ang="0">
                    <a:pos x="44" y="468"/>
                  </a:cxn>
                  <a:cxn ang="0">
                    <a:pos x="35" y="465"/>
                  </a:cxn>
                  <a:cxn ang="0">
                    <a:pos x="24" y="460"/>
                  </a:cxn>
                  <a:cxn ang="0">
                    <a:pos x="16" y="451"/>
                  </a:cxn>
                  <a:cxn ang="0">
                    <a:pos x="9" y="439"/>
                  </a:cxn>
                  <a:cxn ang="0">
                    <a:pos x="3" y="422"/>
                  </a:cxn>
                  <a:cxn ang="0">
                    <a:pos x="2" y="404"/>
                  </a:cxn>
                  <a:cxn ang="0">
                    <a:pos x="0" y="383"/>
                  </a:cxn>
                  <a:cxn ang="0">
                    <a:pos x="1" y="360"/>
                  </a:cxn>
                  <a:cxn ang="0">
                    <a:pos x="2" y="335"/>
                  </a:cxn>
                  <a:cxn ang="0">
                    <a:pos x="6" y="309"/>
                  </a:cxn>
                  <a:cxn ang="0">
                    <a:pos x="12" y="281"/>
                  </a:cxn>
                  <a:cxn ang="0">
                    <a:pos x="18" y="253"/>
                  </a:cxn>
                  <a:cxn ang="0">
                    <a:pos x="27" y="224"/>
                  </a:cxn>
                  <a:cxn ang="0">
                    <a:pos x="39" y="197"/>
                  </a:cxn>
                  <a:cxn ang="0">
                    <a:pos x="50" y="167"/>
                  </a:cxn>
                  <a:cxn ang="0">
                    <a:pos x="61" y="141"/>
                  </a:cxn>
                  <a:cxn ang="0">
                    <a:pos x="75" y="116"/>
                  </a:cxn>
                  <a:cxn ang="0">
                    <a:pos x="90" y="91"/>
                  </a:cxn>
                  <a:cxn ang="0">
                    <a:pos x="104" y="70"/>
                  </a:cxn>
                  <a:cxn ang="0">
                    <a:pos x="120" y="50"/>
                  </a:cxn>
                  <a:cxn ang="0">
                    <a:pos x="134" y="34"/>
                  </a:cxn>
                  <a:cxn ang="0">
                    <a:pos x="151" y="21"/>
                  </a:cxn>
                  <a:cxn ang="0">
                    <a:pos x="164" y="10"/>
                  </a:cxn>
                  <a:cxn ang="0">
                    <a:pos x="178" y="2"/>
                  </a:cxn>
                  <a:cxn ang="0">
                    <a:pos x="192" y="0"/>
                  </a:cxn>
                  <a:cxn ang="0">
                    <a:pos x="204" y="0"/>
                  </a:cxn>
                  <a:cxn ang="0">
                    <a:pos x="213" y="2"/>
                  </a:cxn>
                  <a:cxn ang="0">
                    <a:pos x="214" y="0"/>
                  </a:cxn>
                </a:cxnLst>
                <a:rect l="0" t="0" r="r" b="b"/>
                <a:pathLst>
                  <a:path w="252" h="470">
                    <a:moveTo>
                      <a:pt x="214" y="0"/>
                    </a:moveTo>
                    <a:lnTo>
                      <a:pt x="224" y="8"/>
                    </a:lnTo>
                    <a:lnTo>
                      <a:pt x="233" y="16"/>
                    </a:lnTo>
                    <a:lnTo>
                      <a:pt x="240" y="31"/>
                    </a:lnTo>
                    <a:lnTo>
                      <a:pt x="245" y="46"/>
                    </a:lnTo>
                    <a:lnTo>
                      <a:pt x="249" y="64"/>
                    </a:lnTo>
                    <a:lnTo>
                      <a:pt x="251" y="84"/>
                    </a:lnTo>
                    <a:lnTo>
                      <a:pt x="250" y="109"/>
                    </a:lnTo>
                    <a:lnTo>
                      <a:pt x="249" y="133"/>
                    </a:lnTo>
                    <a:lnTo>
                      <a:pt x="245" y="158"/>
                    </a:lnTo>
                    <a:lnTo>
                      <a:pt x="239" y="186"/>
                    </a:lnTo>
                    <a:lnTo>
                      <a:pt x="232" y="215"/>
                    </a:lnTo>
                    <a:lnTo>
                      <a:pt x="224" y="244"/>
                    </a:lnTo>
                    <a:lnTo>
                      <a:pt x="212" y="272"/>
                    </a:lnTo>
                    <a:lnTo>
                      <a:pt x="199" y="299"/>
                    </a:lnTo>
                    <a:lnTo>
                      <a:pt x="187" y="325"/>
                    </a:lnTo>
                    <a:lnTo>
                      <a:pt x="172" y="351"/>
                    </a:lnTo>
                    <a:lnTo>
                      <a:pt x="159" y="374"/>
                    </a:lnTo>
                    <a:lnTo>
                      <a:pt x="144" y="396"/>
                    </a:lnTo>
                    <a:lnTo>
                      <a:pt x="129" y="416"/>
                    </a:lnTo>
                    <a:lnTo>
                      <a:pt x="114" y="433"/>
                    </a:lnTo>
                    <a:lnTo>
                      <a:pt x="99" y="445"/>
                    </a:lnTo>
                    <a:lnTo>
                      <a:pt x="84" y="457"/>
                    </a:lnTo>
                    <a:lnTo>
                      <a:pt x="70" y="463"/>
                    </a:lnTo>
                    <a:lnTo>
                      <a:pt x="58" y="469"/>
                    </a:lnTo>
                    <a:lnTo>
                      <a:pt x="44" y="468"/>
                    </a:lnTo>
                    <a:lnTo>
                      <a:pt x="35" y="465"/>
                    </a:lnTo>
                    <a:lnTo>
                      <a:pt x="24" y="460"/>
                    </a:lnTo>
                    <a:lnTo>
                      <a:pt x="16" y="451"/>
                    </a:lnTo>
                    <a:lnTo>
                      <a:pt x="9" y="439"/>
                    </a:lnTo>
                    <a:lnTo>
                      <a:pt x="3" y="422"/>
                    </a:lnTo>
                    <a:lnTo>
                      <a:pt x="2" y="404"/>
                    </a:lnTo>
                    <a:lnTo>
                      <a:pt x="0" y="383"/>
                    </a:lnTo>
                    <a:lnTo>
                      <a:pt x="1" y="360"/>
                    </a:lnTo>
                    <a:lnTo>
                      <a:pt x="2" y="335"/>
                    </a:lnTo>
                    <a:lnTo>
                      <a:pt x="6" y="309"/>
                    </a:lnTo>
                    <a:lnTo>
                      <a:pt x="12" y="281"/>
                    </a:lnTo>
                    <a:lnTo>
                      <a:pt x="18" y="253"/>
                    </a:lnTo>
                    <a:lnTo>
                      <a:pt x="27" y="224"/>
                    </a:lnTo>
                    <a:lnTo>
                      <a:pt x="39" y="197"/>
                    </a:lnTo>
                    <a:lnTo>
                      <a:pt x="50" y="167"/>
                    </a:lnTo>
                    <a:lnTo>
                      <a:pt x="61" y="141"/>
                    </a:lnTo>
                    <a:lnTo>
                      <a:pt x="75" y="116"/>
                    </a:lnTo>
                    <a:lnTo>
                      <a:pt x="90" y="91"/>
                    </a:lnTo>
                    <a:lnTo>
                      <a:pt x="104" y="70"/>
                    </a:lnTo>
                    <a:lnTo>
                      <a:pt x="120" y="50"/>
                    </a:lnTo>
                    <a:lnTo>
                      <a:pt x="134" y="34"/>
                    </a:lnTo>
                    <a:lnTo>
                      <a:pt x="151" y="21"/>
                    </a:lnTo>
                    <a:lnTo>
                      <a:pt x="164" y="10"/>
                    </a:lnTo>
                    <a:lnTo>
                      <a:pt x="178" y="2"/>
                    </a:lnTo>
                    <a:lnTo>
                      <a:pt x="192" y="0"/>
                    </a:lnTo>
                    <a:lnTo>
                      <a:pt x="204" y="0"/>
                    </a:lnTo>
                    <a:lnTo>
                      <a:pt x="213" y="2"/>
                    </a:lnTo>
                    <a:lnTo>
                      <a:pt x="214" y="0"/>
                    </a:lnTo>
                  </a:path>
                </a:pathLst>
              </a:custGeom>
              <a:solidFill>
                <a:srgbClr val="5080C0"/>
              </a:solidFill>
              <a:ln w="12700" cap="rnd" cmpd="sng">
                <a:solidFill>
                  <a:srgbClr val="5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81" name="Freeform 333"/>
              <p:cNvSpPr>
                <a:spLocks/>
              </p:cNvSpPr>
              <p:nvPr/>
            </p:nvSpPr>
            <p:spPr bwMode="auto">
              <a:xfrm>
                <a:off x="1880" y="1506"/>
                <a:ext cx="221" cy="447"/>
              </a:xfrm>
              <a:custGeom>
                <a:avLst/>
                <a:gdLst/>
                <a:ahLst/>
                <a:cxnLst>
                  <a:cxn ang="0">
                    <a:pos x="203" y="1"/>
                  </a:cxn>
                  <a:cxn ang="0">
                    <a:pos x="213" y="9"/>
                  </a:cxn>
                  <a:cxn ang="0">
                    <a:pos x="221" y="18"/>
                  </a:cxn>
                  <a:cxn ang="0">
                    <a:pos x="228" y="30"/>
                  </a:cxn>
                  <a:cxn ang="0">
                    <a:pos x="233" y="44"/>
                  </a:cxn>
                  <a:cxn ang="0">
                    <a:pos x="237" y="62"/>
                  </a:cxn>
                  <a:cxn ang="0">
                    <a:pos x="239" y="81"/>
                  </a:cxn>
                  <a:cxn ang="0">
                    <a:pos x="239" y="104"/>
                  </a:cxn>
                  <a:cxn ang="0">
                    <a:pos x="236" y="127"/>
                  </a:cxn>
                  <a:cxn ang="0">
                    <a:pos x="235" y="151"/>
                  </a:cxn>
                  <a:cxn ang="0">
                    <a:pos x="227" y="178"/>
                  </a:cxn>
                  <a:cxn ang="0">
                    <a:pos x="220" y="206"/>
                  </a:cxn>
                  <a:cxn ang="0">
                    <a:pos x="213" y="232"/>
                  </a:cxn>
                  <a:cxn ang="0">
                    <a:pos x="202" y="258"/>
                  </a:cxn>
                  <a:cxn ang="0">
                    <a:pos x="191" y="285"/>
                  </a:cxn>
                  <a:cxn ang="0">
                    <a:pos x="179" y="310"/>
                  </a:cxn>
                  <a:cxn ang="0">
                    <a:pos x="165" y="334"/>
                  </a:cxn>
                  <a:cxn ang="0">
                    <a:pos x="152" y="356"/>
                  </a:cxn>
                  <a:cxn ang="0">
                    <a:pos x="137" y="376"/>
                  </a:cxn>
                  <a:cxn ang="0">
                    <a:pos x="123" y="395"/>
                  </a:cxn>
                  <a:cxn ang="0">
                    <a:pos x="109" y="411"/>
                  </a:cxn>
                  <a:cxn ang="0">
                    <a:pos x="94" y="423"/>
                  </a:cxn>
                  <a:cxn ang="0">
                    <a:pos x="81" y="434"/>
                  </a:cxn>
                  <a:cxn ang="0">
                    <a:pos x="68" y="440"/>
                  </a:cxn>
                  <a:cxn ang="0">
                    <a:pos x="55" y="446"/>
                  </a:cxn>
                  <a:cxn ang="0">
                    <a:pos x="42" y="446"/>
                  </a:cxn>
                  <a:cxn ang="0">
                    <a:pos x="33" y="441"/>
                  </a:cxn>
                  <a:cxn ang="0">
                    <a:pos x="23" y="437"/>
                  </a:cxn>
                  <a:cxn ang="0">
                    <a:pos x="16" y="428"/>
                  </a:cxn>
                  <a:cxn ang="0">
                    <a:pos x="9" y="417"/>
                  </a:cxn>
                  <a:cxn ang="0">
                    <a:pos x="4" y="401"/>
                  </a:cxn>
                  <a:cxn ang="0">
                    <a:pos x="2" y="384"/>
                  </a:cxn>
                  <a:cxn ang="0">
                    <a:pos x="0" y="365"/>
                  </a:cxn>
                  <a:cxn ang="0">
                    <a:pos x="0" y="342"/>
                  </a:cxn>
                  <a:cxn ang="0">
                    <a:pos x="2" y="318"/>
                  </a:cxn>
                  <a:cxn ang="0">
                    <a:pos x="6" y="293"/>
                  </a:cxn>
                  <a:cxn ang="0">
                    <a:pos x="11" y="267"/>
                  </a:cxn>
                  <a:cxn ang="0">
                    <a:pos x="17" y="241"/>
                  </a:cxn>
                  <a:cxn ang="0">
                    <a:pos x="26" y="213"/>
                  </a:cxn>
                  <a:cxn ang="0">
                    <a:pos x="36" y="186"/>
                  </a:cxn>
                  <a:cxn ang="0">
                    <a:pos x="47" y="160"/>
                  </a:cxn>
                  <a:cxn ang="0">
                    <a:pos x="58" y="134"/>
                  </a:cxn>
                  <a:cxn ang="0">
                    <a:pos x="72" y="109"/>
                  </a:cxn>
                  <a:cxn ang="0">
                    <a:pos x="85" y="86"/>
                  </a:cxn>
                  <a:cxn ang="0">
                    <a:pos x="99" y="66"/>
                  </a:cxn>
                  <a:cxn ang="0">
                    <a:pos x="113" y="49"/>
                  </a:cxn>
                  <a:cxn ang="0">
                    <a:pos x="128" y="33"/>
                  </a:cxn>
                  <a:cxn ang="0">
                    <a:pos x="143" y="19"/>
                  </a:cxn>
                  <a:cxn ang="0">
                    <a:pos x="156" y="10"/>
                  </a:cxn>
                  <a:cxn ang="0">
                    <a:pos x="170" y="2"/>
                  </a:cxn>
                  <a:cxn ang="0">
                    <a:pos x="183" y="0"/>
                  </a:cxn>
                  <a:cxn ang="0">
                    <a:pos x="194" y="1"/>
                  </a:cxn>
                  <a:cxn ang="0">
                    <a:pos x="203" y="2"/>
                  </a:cxn>
                  <a:cxn ang="0">
                    <a:pos x="203" y="1"/>
                  </a:cxn>
                </a:cxnLst>
                <a:rect l="0" t="0" r="r" b="b"/>
                <a:pathLst>
                  <a:path w="240" h="447">
                    <a:moveTo>
                      <a:pt x="203" y="1"/>
                    </a:moveTo>
                    <a:lnTo>
                      <a:pt x="213" y="9"/>
                    </a:lnTo>
                    <a:lnTo>
                      <a:pt x="221" y="18"/>
                    </a:lnTo>
                    <a:lnTo>
                      <a:pt x="228" y="30"/>
                    </a:lnTo>
                    <a:lnTo>
                      <a:pt x="233" y="44"/>
                    </a:lnTo>
                    <a:lnTo>
                      <a:pt x="237" y="62"/>
                    </a:lnTo>
                    <a:lnTo>
                      <a:pt x="239" y="81"/>
                    </a:lnTo>
                    <a:lnTo>
                      <a:pt x="239" y="104"/>
                    </a:lnTo>
                    <a:lnTo>
                      <a:pt x="236" y="127"/>
                    </a:lnTo>
                    <a:lnTo>
                      <a:pt x="235" y="151"/>
                    </a:lnTo>
                    <a:lnTo>
                      <a:pt x="227" y="178"/>
                    </a:lnTo>
                    <a:lnTo>
                      <a:pt x="220" y="206"/>
                    </a:lnTo>
                    <a:lnTo>
                      <a:pt x="213" y="232"/>
                    </a:lnTo>
                    <a:lnTo>
                      <a:pt x="202" y="258"/>
                    </a:lnTo>
                    <a:lnTo>
                      <a:pt x="191" y="285"/>
                    </a:lnTo>
                    <a:lnTo>
                      <a:pt x="179" y="310"/>
                    </a:lnTo>
                    <a:lnTo>
                      <a:pt x="165" y="334"/>
                    </a:lnTo>
                    <a:lnTo>
                      <a:pt x="152" y="356"/>
                    </a:lnTo>
                    <a:lnTo>
                      <a:pt x="137" y="376"/>
                    </a:lnTo>
                    <a:lnTo>
                      <a:pt x="123" y="395"/>
                    </a:lnTo>
                    <a:lnTo>
                      <a:pt x="109" y="411"/>
                    </a:lnTo>
                    <a:lnTo>
                      <a:pt x="94" y="423"/>
                    </a:lnTo>
                    <a:lnTo>
                      <a:pt x="81" y="434"/>
                    </a:lnTo>
                    <a:lnTo>
                      <a:pt x="68" y="440"/>
                    </a:lnTo>
                    <a:lnTo>
                      <a:pt x="55" y="446"/>
                    </a:lnTo>
                    <a:lnTo>
                      <a:pt x="42" y="446"/>
                    </a:lnTo>
                    <a:lnTo>
                      <a:pt x="33" y="441"/>
                    </a:lnTo>
                    <a:lnTo>
                      <a:pt x="23" y="437"/>
                    </a:lnTo>
                    <a:lnTo>
                      <a:pt x="16" y="428"/>
                    </a:lnTo>
                    <a:lnTo>
                      <a:pt x="9" y="417"/>
                    </a:lnTo>
                    <a:lnTo>
                      <a:pt x="4" y="401"/>
                    </a:lnTo>
                    <a:lnTo>
                      <a:pt x="2" y="384"/>
                    </a:lnTo>
                    <a:lnTo>
                      <a:pt x="0" y="365"/>
                    </a:lnTo>
                    <a:lnTo>
                      <a:pt x="0" y="342"/>
                    </a:lnTo>
                    <a:lnTo>
                      <a:pt x="2" y="318"/>
                    </a:lnTo>
                    <a:lnTo>
                      <a:pt x="6" y="293"/>
                    </a:lnTo>
                    <a:lnTo>
                      <a:pt x="11" y="267"/>
                    </a:lnTo>
                    <a:lnTo>
                      <a:pt x="17" y="241"/>
                    </a:lnTo>
                    <a:lnTo>
                      <a:pt x="26" y="213"/>
                    </a:lnTo>
                    <a:lnTo>
                      <a:pt x="36" y="186"/>
                    </a:lnTo>
                    <a:lnTo>
                      <a:pt x="47" y="160"/>
                    </a:lnTo>
                    <a:lnTo>
                      <a:pt x="58" y="134"/>
                    </a:lnTo>
                    <a:lnTo>
                      <a:pt x="72" y="109"/>
                    </a:lnTo>
                    <a:lnTo>
                      <a:pt x="85" y="86"/>
                    </a:lnTo>
                    <a:lnTo>
                      <a:pt x="99" y="66"/>
                    </a:lnTo>
                    <a:lnTo>
                      <a:pt x="113" y="49"/>
                    </a:lnTo>
                    <a:lnTo>
                      <a:pt x="128" y="33"/>
                    </a:lnTo>
                    <a:lnTo>
                      <a:pt x="143" y="19"/>
                    </a:lnTo>
                    <a:lnTo>
                      <a:pt x="156" y="10"/>
                    </a:lnTo>
                    <a:lnTo>
                      <a:pt x="170" y="2"/>
                    </a:lnTo>
                    <a:lnTo>
                      <a:pt x="183" y="0"/>
                    </a:lnTo>
                    <a:lnTo>
                      <a:pt x="194" y="1"/>
                    </a:lnTo>
                    <a:lnTo>
                      <a:pt x="203" y="2"/>
                    </a:lnTo>
                    <a:lnTo>
                      <a:pt x="203" y="1"/>
                    </a:lnTo>
                  </a:path>
                </a:pathLst>
              </a:custGeom>
              <a:solidFill>
                <a:srgbClr val="6080C0"/>
              </a:solidFill>
              <a:ln w="12700" cap="rnd" cmpd="sng">
                <a:solidFill>
                  <a:srgbClr val="6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82" name="Freeform 334"/>
              <p:cNvSpPr>
                <a:spLocks/>
              </p:cNvSpPr>
              <p:nvPr/>
            </p:nvSpPr>
            <p:spPr bwMode="auto">
              <a:xfrm>
                <a:off x="1881" y="1521"/>
                <a:ext cx="210" cy="422"/>
              </a:xfrm>
              <a:custGeom>
                <a:avLst/>
                <a:gdLst/>
                <a:ahLst/>
                <a:cxnLst>
                  <a:cxn ang="0">
                    <a:pos x="193" y="1"/>
                  </a:cxn>
                  <a:cxn ang="0">
                    <a:pos x="202" y="7"/>
                  </a:cxn>
                  <a:cxn ang="0">
                    <a:pos x="210" y="17"/>
                  </a:cxn>
                  <a:cxn ang="0">
                    <a:pos x="217" y="27"/>
                  </a:cxn>
                  <a:cxn ang="0">
                    <a:pos x="223" y="42"/>
                  </a:cxn>
                  <a:cxn ang="0">
                    <a:pos x="226" y="58"/>
                  </a:cxn>
                  <a:cxn ang="0">
                    <a:pos x="227" y="77"/>
                  </a:cxn>
                  <a:cxn ang="0">
                    <a:pos x="226" y="98"/>
                  </a:cxn>
                  <a:cxn ang="0">
                    <a:pos x="225" y="121"/>
                  </a:cxn>
                  <a:cxn ang="0">
                    <a:pos x="223" y="144"/>
                  </a:cxn>
                  <a:cxn ang="0">
                    <a:pos x="216" y="169"/>
                  </a:cxn>
                  <a:cxn ang="0">
                    <a:pos x="210" y="194"/>
                  </a:cxn>
                  <a:cxn ang="0">
                    <a:pos x="202" y="218"/>
                  </a:cxn>
                  <a:cxn ang="0">
                    <a:pos x="193" y="244"/>
                  </a:cxn>
                  <a:cxn ang="0">
                    <a:pos x="182" y="270"/>
                  </a:cxn>
                  <a:cxn ang="0">
                    <a:pos x="170" y="293"/>
                  </a:cxn>
                  <a:cxn ang="0">
                    <a:pos x="158" y="316"/>
                  </a:cxn>
                  <a:cxn ang="0">
                    <a:pos x="145" y="337"/>
                  </a:cxn>
                  <a:cxn ang="0">
                    <a:pos x="131" y="356"/>
                  </a:cxn>
                  <a:cxn ang="0">
                    <a:pos x="118" y="373"/>
                  </a:cxn>
                  <a:cxn ang="0">
                    <a:pos x="104" y="388"/>
                  </a:cxn>
                  <a:cxn ang="0">
                    <a:pos x="90" y="400"/>
                  </a:cxn>
                  <a:cxn ang="0">
                    <a:pos x="78" y="410"/>
                  </a:cxn>
                  <a:cxn ang="0">
                    <a:pos x="65" y="416"/>
                  </a:cxn>
                  <a:cxn ang="0">
                    <a:pos x="52" y="421"/>
                  </a:cxn>
                  <a:cxn ang="0">
                    <a:pos x="40" y="420"/>
                  </a:cxn>
                  <a:cxn ang="0">
                    <a:pos x="32" y="417"/>
                  </a:cxn>
                  <a:cxn ang="0">
                    <a:pos x="23" y="413"/>
                  </a:cxn>
                  <a:cxn ang="0">
                    <a:pos x="16" y="405"/>
                  </a:cxn>
                  <a:cxn ang="0">
                    <a:pos x="9" y="393"/>
                  </a:cxn>
                  <a:cxn ang="0">
                    <a:pos x="4" y="379"/>
                  </a:cxn>
                  <a:cxn ang="0">
                    <a:pos x="1" y="362"/>
                  </a:cxn>
                  <a:cxn ang="0">
                    <a:pos x="0" y="344"/>
                  </a:cxn>
                  <a:cxn ang="0">
                    <a:pos x="0" y="323"/>
                  </a:cxn>
                  <a:cxn ang="0">
                    <a:pos x="2" y="300"/>
                  </a:cxn>
                  <a:cxn ang="0">
                    <a:pos x="6" y="276"/>
                  </a:cxn>
                  <a:cxn ang="0">
                    <a:pos x="10" y="252"/>
                  </a:cxn>
                  <a:cxn ang="0">
                    <a:pos x="16" y="226"/>
                  </a:cxn>
                  <a:cxn ang="0">
                    <a:pos x="25" y="200"/>
                  </a:cxn>
                  <a:cxn ang="0">
                    <a:pos x="34" y="176"/>
                  </a:cxn>
                  <a:cxn ang="0">
                    <a:pos x="45" y="150"/>
                  </a:cxn>
                  <a:cxn ang="0">
                    <a:pos x="56" y="125"/>
                  </a:cxn>
                  <a:cxn ang="0">
                    <a:pos x="68" y="103"/>
                  </a:cxn>
                  <a:cxn ang="0">
                    <a:pos x="80" y="81"/>
                  </a:cxn>
                  <a:cxn ang="0">
                    <a:pos x="94" y="62"/>
                  </a:cxn>
                  <a:cxn ang="0">
                    <a:pos x="108" y="45"/>
                  </a:cxn>
                  <a:cxn ang="0">
                    <a:pos x="120" y="31"/>
                  </a:cxn>
                  <a:cxn ang="0">
                    <a:pos x="136" y="18"/>
                  </a:cxn>
                  <a:cxn ang="0">
                    <a:pos x="149" y="9"/>
                  </a:cxn>
                  <a:cxn ang="0">
                    <a:pos x="161" y="3"/>
                  </a:cxn>
                  <a:cxn ang="0">
                    <a:pos x="174" y="0"/>
                  </a:cxn>
                  <a:cxn ang="0">
                    <a:pos x="184" y="0"/>
                  </a:cxn>
                  <a:cxn ang="0">
                    <a:pos x="193" y="3"/>
                  </a:cxn>
                  <a:cxn ang="0">
                    <a:pos x="193" y="1"/>
                  </a:cxn>
                </a:cxnLst>
                <a:rect l="0" t="0" r="r" b="b"/>
                <a:pathLst>
                  <a:path w="228" h="422">
                    <a:moveTo>
                      <a:pt x="193" y="1"/>
                    </a:moveTo>
                    <a:lnTo>
                      <a:pt x="202" y="7"/>
                    </a:lnTo>
                    <a:lnTo>
                      <a:pt x="210" y="17"/>
                    </a:lnTo>
                    <a:lnTo>
                      <a:pt x="217" y="27"/>
                    </a:lnTo>
                    <a:lnTo>
                      <a:pt x="223" y="42"/>
                    </a:lnTo>
                    <a:lnTo>
                      <a:pt x="226" y="58"/>
                    </a:lnTo>
                    <a:lnTo>
                      <a:pt x="227" y="77"/>
                    </a:lnTo>
                    <a:lnTo>
                      <a:pt x="226" y="98"/>
                    </a:lnTo>
                    <a:lnTo>
                      <a:pt x="225" y="121"/>
                    </a:lnTo>
                    <a:lnTo>
                      <a:pt x="223" y="144"/>
                    </a:lnTo>
                    <a:lnTo>
                      <a:pt x="216" y="169"/>
                    </a:lnTo>
                    <a:lnTo>
                      <a:pt x="210" y="194"/>
                    </a:lnTo>
                    <a:lnTo>
                      <a:pt x="202" y="218"/>
                    </a:lnTo>
                    <a:lnTo>
                      <a:pt x="193" y="244"/>
                    </a:lnTo>
                    <a:lnTo>
                      <a:pt x="182" y="270"/>
                    </a:lnTo>
                    <a:lnTo>
                      <a:pt x="170" y="293"/>
                    </a:lnTo>
                    <a:lnTo>
                      <a:pt x="158" y="316"/>
                    </a:lnTo>
                    <a:lnTo>
                      <a:pt x="145" y="337"/>
                    </a:lnTo>
                    <a:lnTo>
                      <a:pt x="131" y="356"/>
                    </a:lnTo>
                    <a:lnTo>
                      <a:pt x="118" y="373"/>
                    </a:lnTo>
                    <a:lnTo>
                      <a:pt x="104" y="388"/>
                    </a:lnTo>
                    <a:lnTo>
                      <a:pt x="90" y="400"/>
                    </a:lnTo>
                    <a:lnTo>
                      <a:pt x="78" y="410"/>
                    </a:lnTo>
                    <a:lnTo>
                      <a:pt x="65" y="416"/>
                    </a:lnTo>
                    <a:lnTo>
                      <a:pt x="52" y="421"/>
                    </a:lnTo>
                    <a:lnTo>
                      <a:pt x="40" y="420"/>
                    </a:lnTo>
                    <a:lnTo>
                      <a:pt x="32" y="417"/>
                    </a:lnTo>
                    <a:lnTo>
                      <a:pt x="23" y="413"/>
                    </a:lnTo>
                    <a:lnTo>
                      <a:pt x="16" y="405"/>
                    </a:lnTo>
                    <a:lnTo>
                      <a:pt x="9" y="393"/>
                    </a:lnTo>
                    <a:lnTo>
                      <a:pt x="4" y="379"/>
                    </a:lnTo>
                    <a:lnTo>
                      <a:pt x="1" y="362"/>
                    </a:lnTo>
                    <a:lnTo>
                      <a:pt x="0" y="344"/>
                    </a:lnTo>
                    <a:lnTo>
                      <a:pt x="0" y="323"/>
                    </a:lnTo>
                    <a:lnTo>
                      <a:pt x="2" y="300"/>
                    </a:lnTo>
                    <a:lnTo>
                      <a:pt x="6" y="276"/>
                    </a:lnTo>
                    <a:lnTo>
                      <a:pt x="10" y="252"/>
                    </a:lnTo>
                    <a:lnTo>
                      <a:pt x="16" y="226"/>
                    </a:lnTo>
                    <a:lnTo>
                      <a:pt x="25" y="200"/>
                    </a:lnTo>
                    <a:lnTo>
                      <a:pt x="34" y="176"/>
                    </a:lnTo>
                    <a:lnTo>
                      <a:pt x="45" y="150"/>
                    </a:lnTo>
                    <a:lnTo>
                      <a:pt x="56" y="125"/>
                    </a:lnTo>
                    <a:lnTo>
                      <a:pt x="68" y="103"/>
                    </a:lnTo>
                    <a:lnTo>
                      <a:pt x="80" y="81"/>
                    </a:lnTo>
                    <a:lnTo>
                      <a:pt x="94" y="62"/>
                    </a:lnTo>
                    <a:lnTo>
                      <a:pt x="108" y="45"/>
                    </a:lnTo>
                    <a:lnTo>
                      <a:pt x="120" y="31"/>
                    </a:lnTo>
                    <a:lnTo>
                      <a:pt x="136" y="18"/>
                    </a:lnTo>
                    <a:lnTo>
                      <a:pt x="149" y="9"/>
                    </a:lnTo>
                    <a:lnTo>
                      <a:pt x="161" y="3"/>
                    </a:lnTo>
                    <a:lnTo>
                      <a:pt x="174" y="0"/>
                    </a:lnTo>
                    <a:lnTo>
                      <a:pt x="184" y="0"/>
                    </a:lnTo>
                    <a:lnTo>
                      <a:pt x="193" y="3"/>
                    </a:lnTo>
                    <a:lnTo>
                      <a:pt x="193" y="1"/>
                    </a:lnTo>
                  </a:path>
                </a:pathLst>
              </a:custGeom>
              <a:solidFill>
                <a:srgbClr val="60A0C0"/>
              </a:solidFill>
              <a:ln w="12700" cap="rnd" cmpd="sng">
                <a:solidFill>
                  <a:srgbClr val="60A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83" name="Freeform 335"/>
              <p:cNvSpPr>
                <a:spLocks/>
              </p:cNvSpPr>
              <p:nvPr/>
            </p:nvSpPr>
            <p:spPr bwMode="auto">
              <a:xfrm>
                <a:off x="1882" y="1534"/>
                <a:ext cx="199" cy="400"/>
              </a:xfrm>
              <a:custGeom>
                <a:avLst/>
                <a:gdLst/>
                <a:ahLst/>
                <a:cxnLst>
                  <a:cxn ang="0">
                    <a:pos x="182" y="2"/>
                  </a:cxn>
                  <a:cxn ang="0">
                    <a:pos x="191" y="8"/>
                  </a:cxn>
                  <a:cxn ang="0">
                    <a:pos x="198" y="17"/>
                  </a:cxn>
                  <a:cxn ang="0">
                    <a:pos x="204" y="28"/>
                  </a:cxn>
                  <a:cxn ang="0">
                    <a:pos x="210" y="41"/>
                  </a:cxn>
                  <a:cxn ang="0">
                    <a:pos x="213" y="57"/>
                  </a:cxn>
                  <a:cxn ang="0">
                    <a:pos x="214" y="75"/>
                  </a:cxn>
                  <a:cxn ang="0">
                    <a:pos x="214" y="94"/>
                  </a:cxn>
                  <a:cxn ang="0">
                    <a:pos x="212" y="116"/>
                  </a:cxn>
                  <a:cxn ang="0">
                    <a:pos x="210" y="138"/>
                  </a:cxn>
                  <a:cxn ang="0">
                    <a:pos x="204" y="161"/>
                  </a:cxn>
                  <a:cxn ang="0">
                    <a:pos x="199" y="185"/>
                  </a:cxn>
                  <a:cxn ang="0">
                    <a:pos x="191" y="209"/>
                  </a:cxn>
                  <a:cxn ang="0">
                    <a:pos x="182" y="232"/>
                  </a:cxn>
                  <a:cxn ang="0">
                    <a:pos x="173" y="256"/>
                  </a:cxn>
                  <a:cxn ang="0">
                    <a:pos x="159" y="278"/>
                  </a:cxn>
                  <a:cxn ang="0">
                    <a:pos x="149" y="300"/>
                  </a:cxn>
                  <a:cxn ang="0">
                    <a:pos x="137" y="319"/>
                  </a:cxn>
                  <a:cxn ang="0">
                    <a:pos x="125" y="338"/>
                  </a:cxn>
                  <a:cxn ang="0">
                    <a:pos x="111" y="354"/>
                  </a:cxn>
                  <a:cxn ang="0">
                    <a:pos x="96" y="368"/>
                  </a:cxn>
                  <a:cxn ang="0">
                    <a:pos x="86" y="379"/>
                  </a:cxn>
                  <a:cxn ang="0">
                    <a:pos x="73" y="388"/>
                  </a:cxn>
                  <a:cxn ang="0">
                    <a:pos x="62" y="394"/>
                  </a:cxn>
                  <a:cxn ang="0">
                    <a:pos x="50" y="399"/>
                  </a:cxn>
                  <a:cxn ang="0">
                    <a:pos x="39" y="399"/>
                  </a:cxn>
                  <a:cxn ang="0">
                    <a:pos x="30" y="395"/>
                  </a:cxn>
                  <a:cxn ang="0">
                    <a:pos x="20" y="391"/>
                  </a:cxn>
                  <a:cxn ang="0">
                    <a:pos x="14" y="383"/>
                  </a:cxn>
                  <a:cxn ang="0">
                    <a:pos x="8" y="372"/>
                  </a:cxn>
                  <a:cxn ang="0">
                    <a:pos x="3" y="359"/>
                  </a:cxn>
                  <a:cxn ang="0">
                    <a:pos x="1" y="343"/>
                  </a:cxn>
                  <a:cxn ang="0">
                    <a:pos x="0" y="327"/>
                  </a:cxn>
                  <a:cxn ang="0">
                    <a:pos x="0" y="306"/>
                  </a:cxn>
                  <a:cxn ang="0">
                    <a:pos x="1" y="284"/>
                  </a:cxn>
                  <a:cxn ang="0">
                    <a:pos x="6" y="261"/>
                  </a:cxn>
                  <a:cxn ang="0">
                    <a:pos x="10" y="238"/>
                  </a:cxn>
                  <a:cxn ang="0">
                    <a:pos x="15" y="215"/>
                  </a:cxn>
                  <a:cxn ang="0">
                    <a:pos x="22" y="190"/>
                  </a:cxn>
                  <a:cxn ang="0">
                    <a:pos x="31" y="167"/>
                  </a:cxn>
                  <a:cxn ang="0">
                    <a:pos x="41" y="141"/>
                  </a:cxn>
                  <a:cxn ang="0">
                    <a:pos x="53" y="120"/>
                  </a:cxn>
                  <a:cxn ang="0">
                    <a:pos x="63" y="98"/>
                  </a:cxn>
                  <a:cxn ang="0">
                    <a:pos x="76" y="77"/>
                  </a:cxn>
                  <a:cxn ang="0">
                    <a:pos x="87" y="59"/>
                  </a:cxn>
                  <a:cxn ang="0">
                    <a:pos x="101" y="44"/>
                  </a:cxn>
                  <a:cxn ang="0">
                    <a:pos x="114" y="29"/>
                  </a:cxn>
                  <a:cxn ang="0">
                    <a:pos x="127" y="18"/>
                  </a:cxn>
                  <a:cxn ang="0">
                    <a:pos x="139" y="9"/>
                  </a:cxn>
                  <a:cxn ang="0">
                    <a:pos x="152" y="4"/>
                  </a:cxn>
                  <a:cxn ang="0">
                    <a:pos x="162" y="0"/>
                  </a:cxn>
                  <a:cxn ang="0">
                    <a:pos x="174" y="1"/>
                  </a:cxn>
                  <a:cxn ang="0">
                    <a:pos x="182" y="4"/>
                  </a:cxn>
                  <a:cxn ang="0">
                    <a:pos x="182" y="2"/>
                  </a:cxn>
                </a:cxnLst>
                <a:rect l="0" t="0" r="r" b="b"/>
                <a:pathLst>
                  <a:path w="215" h="400">
                    <a:moveTo>
                      <a:pt x="182" y="2"/>
                    </a:moveTo>
                    <a:lnTo>
                      <a:pt x="191" y="8"/>
                    </a:lnTo>
                    <a:lnTo>
                      <a:pt x="198" y="17"/>
                    </a:lnTo>
                    <a:lnTo>
                      <a:pt x="204" y="28"/>
                    </a:lnTo>
                    <a:lnTo>
                      <a:pt x="210" y="41"/>
                    </a:lnTo>
                    <a:lnTo>
                      <a:pt x="213" y="57"/>
                    </a:lnTo>
                    <a:lnTo>
                      <a:pt x="214" y="75"/>
                    </a:lnTo>
                    <a:lnTo>
                      <a:pt x="214" y="94"/>
                    </a:lnTo>
                    <a:lnTo>
                      <a:pt x="212" y="116"/>
                    </a:lnTo>
                    <a:lnTo>
                      <a:pt x="210" y="138"/>
                    </a:lnTo>
                    <a:lnTo>
                      <a:pt x="204" y="161"/>
                    </a:lnTo>
                    <a:lnTo>
                      <a:pt x="199" y="185"/>
                    </a:lnTo>
                    <a:lnTo>
                      <a:pt x="191" y="209"/>
                    </a:lnTo>
                    <a:lnTo>
                      <a:pt x="182" y="232"/>
                    </a:lnTo>
                    <a:lnTo>
                      <a:pt x="173" y="256"/>
                    </a:lnTo>
                    <a:lnTo>
                      <a:pt x="159" y="278"/>
                    </a:lnTo>
                    <a:lnTo>
                      <a:pt x="149" y="300"/>
                    </a:lnTo>
                    <a:lnTo>
                      <a:pt x="137" y="319"/>
                    </a:lnTo>
                    <a:lnTo>
                      <a:pt x="125" y="338"/>
                    </a:lnTo>
                    <a:lnTo>
                      <a:pt x="111" y="354"/>
                    </a:lnTo>
                    <a:lnTo>
                      <a:pt x="96" y="368"/>
                    </a:lnTo>
                    <a:lnTo>
                      <a:pt x="86" y="379"/>
                    </a:lnTo>
                    <a:lnTo>
                      <a:pt x="73" y="388"/>
                    </a:lnTo>
                    <a:lnTo>
                      <a:pt x="62" y="394"/>
                    </a:lnTo>
                    <a:lnTo>
                      <a:pt x="50" y="399"/>
                    </a:lnTo>
                    <a:lnTo>
                      <a:pt x="39" y="399"/>
                    </a:lnTo>
                    <a:lnTo>
                      <a:pt x="30" y="395"/>
                    </a:lnTo>
                    <a:lnTo>
                      <a:pt x="20" y="391"/>
                    </a:lnTo>
                    <a:lnTo>
                      <a:pt x="14" y="383"/>
                    </a:lnTo>
                    <a:lnTo>
                      <a:pt x="8" y="372"/>
                    </a:lnTo>
                    <a:lnTo>
                      <a:pt x="3" y="359"/>
                    </a:lnTo>
                    <a:lnTo>
                      <a:pt x="1" y="343"/>
                    </a:lnTo>
                    <a:lnTo>
                      <a:pt x="0" y="327"/>
                    </a:lnTo>
                    <a:lnTo>
                      <a:pt x="0" y="306"/>
                    </a:lnTo>
                    <a:lnTo>
                      <a:pt x="1" y="284"/>
                    </a:lnTo>
                    <a:lnTo>
                      <a:pt x="6" y="261"/>
                    </a:lnTo>
                    <a:lnTo>
                      <a:pt x="10" y="238"/>
                    </a:lnTo>
                    <a:lnTo>
                      <a:pt x="15" y="215"/>
                    </a:lnTo>
                    <a:lnTo>
                      <a:pt x="22" y="190"/>
                    </a:lnTo>
                    <a:lnTo>
                      <a:pt x="31" y="167"/>
                    </a:lnTo>
                    <a:lnTo>
                      <a:pt x="41" y="141"/>
                    </a:lnTo>
                    <a:lnTo>
                      <a:pt x="53" y="120"/>
                    </a:lnTo>
                    <a:lnTo>
                      <a:pt x="63" y="98"/>
                    </a:lnTo>
                    <a:lnTo>
                      <a:pt x="76" y="77"/>
                    </a:lnTo>
                    <a:lnTo>
                      <a:pt x="87" y="59"/>
                    </a:lnTo>
                    <a:lnTo>
                      <a:pt x="101" y="44"/>
                    </a:lnTo>
                    <a:lnTo>
                      <a:pt x="114" y="29"/>
                    </a:lnTo>
                    <a:lnTo>
                      <a:pt x="127" y="18"/>
                    </a:lnTo>
                    <a:lnTo>
                      <a:pt x="139" y="9"/>
                    </a:lnTo>
                    <a:lnTo>
                      <a:pt x="152" y="4"/>
                    </a:lnTo>
                    <a:lnTo>
                      <a:pt x="162" y="0"/>
                    </a:lnTo>
                    <a:lnTo>
                      <a:pt x="174" y="1"/>
                    </a:lnTo>
                    <a:lnTo>
                      <a:pt x="182" y="4"/>
                    </a:lnTo>
                    <a:lnTo>
                      <a:pt x="182" y="2"/>
                    </a:lnTo>
                  </a:path>
                </a:pathLst>
              </a:custGeom>
              <a:solidFill>
                <a:srgbClr val="80A0C0"/>
              </a:solidFill>
              <a:ln w="12700" cap="rnd" cmpd="sng">
                <a:solidFill>
                  <a:srgbClr val="80A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84" name="Freeform 336"/>
              <p:cNvSpPr>
                <a:spLocks/>
              </p:cNvSpPr>
              <p:nvPr/>
            </p:nvSpPr>
            <p:spPr bwMode="auto">
              <a:xfrm>
                <a:off x="1883" y="1549"/>
                <a:ext cx="189" cy="376"/>
              </a:xfrm>
              <a:custGeom>
                <a:avLst/>
                <a:gdLst/>
                <a:ahLst/>
                <a:cxnLst>
                  <a:cxn ang="0">
                    <a:pos x="172" y="2"/>
                  </a:cxn>
                  <a:cxn ang="0">
                    <a:pos x="179" y="8"/>
                  </a:cxn>
                  <a:cxn ang="0">
                    <a:pos x="187" y="15"/>
                  </a:cxn>
                  <a:cxn ang="0">
                    <a:pos x="194" y="26"/>
                  </a:cxn>
                  <a:cxn ang="0">
                    <a:pos x="198" y="38"/>
                  </a:cxn>
                  <a:cxn ang="0">
                    <a:pos x="201" y="54"/>
                  </a:cxn>
                  <a:cxn ang="0">
                    <a:pos x="203" y="70"/>
                  </a:cxn>
                  <a:cxn ang="0">
                    <a:pos x="203" y="89"/>
                  </a:cxn>
                  <a:cxn ang="0">
                    <a:pos x="201" y="109"/>
                  </a:cxn>
                  <a:cxn ang="0">
                    <a:pos x="199" y="129"/>
                  </a:cxn>
                  <a:cxn ang="0">
                    <a:pos x="194" y="152"/>
                  </a:cxn>
                  <a:cxn ang="0">
                    <a:pos x="188" y="174"/>
                  </a:cxn>
                  <a:cxn ang="0">
                    <a:pos x="182" y="197"/>
                  </a:cxn>
                  <a:cxn ang="0">
                    <a:pos x="173" y="218"/>
                  </a:cxn>
                  <a:cxn ang="0">
                    <a:pos x="163" y="240"/>
                  </a:cxn>
                  <a:cxn ang="0">
                    <a:pos x="153" y="261"/>
                  </a:cxn>
                  <a:cxn ang="0">
                    <a:pos x="140" y="281"/>
                  </a:cxn>
                  <a:cxn ang="0">
                    <a:pos x="129" y="300"/>
                  </a:cxn>
                  <a:cxn ang="0">
                    <a:pos x="117" y="316"/>
                  </a:cxn>
                  <a:cxn ang="0">
                    <a:pos x="106" y="332"/>
                  </a:cxn>
                  <a:cxn ang="0">
                    <a:pos x="93" y="345"/>
                  </a:cxn>
                  <a:cxn ang="0">
                    <a:pos x="81" y="356"/>
                  </a:cxn>
                  <a:cxn ang="0">
                    <a:pos x="69" y="365"/>
                  </a:cxn>
                  <a:cxn ang="0">
                    <a:pos x="58" y="370"/>
                  </a:cxn>
                  <a:cxn ang="0">
                    <a:pos x="47" y="375"/>
                  </a:cxn>
                  <a:cxn ang="0">
                    <a:pos x="37" y="374"/>
                  </a:cxn>
                  <a:cxn ang="0">
                    <a:pos x="29" y="371"/>
                  </a:cxn>
                  <a:cxn ang="0">
                    <a:pos x="21" y="367"/>
                  </a:cxn>
                  <a:cxn ang="0">
                    <a:pos x="14" y="360"/>
                  </a:cxn>
                  <a:cxn ang="0">
                    <a:pos x="7" y="349"/>
                  </a:cxn>
                  <a:cxn ang="0">
                    <a:pos x="5" y="337"/>
                  </a:cxn>
                  <a:cxn ang="0">
                    <a:pos x="2" y="322"/>
                  </a:cxn>
                  <a:cxn ang="0">
                    <a:pos x="0" y="306"/>
                  </a:cxn>
                  <a:cxn ang="0">
                    <a:pos x="0" y="286"/>
                  </a:cxn>
                  <a:cxn ang="0">
                    <a:pos x="2" y="267"/>
                  </a:cxn>
                  <a:cxn ang="0">
                    <a:pos x="5" y="245"/>
                  </a:cxn>
                  <a:cxn ang="0">
                    <a:pos x="10" y="224"/>
                  </a:cxn>
                  <a:cxn ang="0">
                    <a:pos x="13" y="201"/>
                  </a:cxn>
                  <a:cxn ang="0">
                    <a:pos x="22" y="178"/>
                  </a:cxn>
                  <a:cxn ang="0">
                    <a:pos x="29" y="155"/>
                  </a:cxn>
                  <a:cxn ang="0">
                    <a:pos x="38" y="132"/>
                  </a:cxn>
                  <a:cxn ang="0">
                    <a:pos x="49" y="112"/>
                  </a:cxn>
                  <a:cxn ang="0">
                    <a:pos x="60" y="91"/>
                  </a:cxn>
                  <a:cxn ang="0">
                    <a:pos x="70" y="71"/>
                  </a:cxn>
                  <a:cxn ang="0">
                    <a:pos x="83" y="54"/>
                  </a:cxn>
                  <a:cxn ang="0">
                    <a:pos x="95" y="40"/>
                  </a:cxn>
                  <a:cxn ang="0">
                    <a:pos x="107" y="27"/>
                  </a:cxn>
                  <a:cxn ang="0">
                    <a:pos x="119" y="17"/>
                  </a:cxn>
                  <a:cxn ang="0">
                    <a:pos x="131" y="8"/>
                  </a:cxn>
                  <a:cxn ang="0">
                    <a:pos x="144" y="2"/>
                  </a:cxn>
                  <a:cxn ang="0">
                    <a:pos x="154" y="0"/>
                  </a:cxn>
                  <a:cxn ang="0">
                    <a:pos x="164" y="0"/>
                  </a:cxn>
                  <a:cxn ang="0">
                    <a:pos x="172" y="3"/>
                  </a:cxn>
                  <a:cxn ang="0">
                    <a:pos x="172" y="2"/>
                  </a:cxn>
                </a:cxnLst>
                <a:rect l="0" t="0" r="r" b="b"/>
                <a:pathLst>
                  <a:path w="204" h="376">
                    <a:moveTo>
                      <a:pt x="172" y="2"/>
                    </a:moveTo>
                    <a:lnTo>
                      <a:pt x="179" y="8"/>
                    </a:lnTo>
                    <a:lnTo>
                      <a:pt x="187" y="15"/>
                    </a:lnTo>
                    <a:lnTo>
                      <a:pt x="194" y="26"/>
                    </a:lnTo>
                    <a:lnTo>
                      <a:pt x="198" y="38"/>
                    </a:lnTo>
                    <a:lnTo>
                      <a:pt x="201" y="54"/>
                    </a:lnTo>
                    <a:lnTo>
                      <a:pt x="203" y="70"/>
                    </a:lnTo>
                    <a:lnTo>
                      <a:pt x="203" y="89"/>
                    </a:lnTo>
                    <a:lnTo>
                      <a:pt x="201" y="109"/>
                    </a:lnTo>
                    <a:lnTo>
                      <a:pt x="199" y="129"/>
                    </a:lnTo>
                    <a:lnTo>
                      <a:pt x="194" y="152"/>
                    </a:lnTo>
                    <a:lnTo>
                      <a:pt x="188" y="174"/>
                    </a:lnTo>
                    <a:lnTo>
                      <a:pt x="182" y="197"/>
                    </a:lnTo>
                    <a:lnTo>
                      <a:pt x="173" y="218"/>
                    </a:lnTo>
                    <a:lnTo>
                      <a:pt x="163" y="240"/>
                    </a:lnTo>
                    <a:lnTo>
                      <a:pt x="153" y="261"/>
                    </a:lnTo>
                    <a:lnTo>
                      <a:pt x="140" y="281"/>
                    </a:lnTo>
                    <a:lnTo>
                      <a:pt x="129" y="300"/>
                    </a:lnTo>
                    <a:lnTo>
                      <a:pt x="117" y="316"/>
                    </a:lnTo>
                    <a:lnTo>
                      <a:pt x="106" y="332"/>
                    </a:lnTo>
                    <a:lnTo>
                      <a:pt x="93" y="345"/>
                    </a:lnTo>
                    <a:lnTo>
                      <a:pt x="81" y="356"/>
                    </a:lnTo>
                    <a:lnTo>
                      <a:pt x="69" y="365"/>
                    </a:lnTo>
                    <a:lnTo>
                      <a:pt x="58" y="370"/>
                    </a:lnTo>
                    <a:lnTo>
                      <a:pt x="47" y="375"/>
                    </a:lnTo>
                    <a:lnTo>
                      <a:pt x="37" y="374"/>
                    </a:lnTo>
                    <a:lnTo>
                      <a:pt x="29" y="371"/>
                    </a:lnTo>
                    <a:lnTo>
                      <a:pt x="21" y="367"/>
                    </a:lnTo>
                    <a:lnTo>
                      <a:pt x="14" y="360"/>
                    </a:lnTo>
                    <a:lnTo>
                      <a:pt x="7" y="349"/>
                    </a:lnTo>
                    <a:lnTo>
                      <a:pt x="5" y="337"/>
                    </a:lnTo>
                    <a:lnTo>
                      <a:pt x="2" y="322"/>
                    </a:lnTo>
                    <a:lnTo>
                      <a:pt x="0" y="306"/>
                    </a:lnTo>
                    <a:lnTo>
                      <a:pt x="0" y="286"/>
                    </a:lnTo>
                    <a:lnTo>
                      <a:pt x="2" y="267"/>
                    </a:lnTo>
                    <a:lnTo>
                      <a:pt x="5" y="245"/>
                    </a:lnTo>
                    <a:lnTo>
                      <a:pt x="10" y="224"/>
                    </a:lnTo>
                    <a:lnTo>
                      <a:pt x="13" y="201"/>
                    </a:lnTo>
                    <a:lnTo>
                      <a:pt x="22" y="178"/>
                    </a:lnTo>
                    <a:lnTo>
                      <a:pt x="29" y="155"/>
                    </a:lnTo>
                    <a:lnTo>
                      <a:pt x="38" y="132"/>
                    </a:lnTo>
                    <a:lnTo>
                      <a:pt x="49" y="112"/>
                    </a:lnTo>
                    <a:lnTo>
                      <a:pt x="60" y="91"/>
                    </a:lnTo>
                    <a:lnTo>
                      <a:pt x="70" y="71"/>
                    </a:lnTo>
                    <a:lnTo>
                      <a:pt x="83" y="54"/>
                    </a:lnTo>
                    <a:lnTo>
                      <a:pt x="95" y="40"/>
                    </a:lnTo>
                    <a:lnTo>
                      <a:pt x="107" y="27"/>
                    </a:lnTo>
                    <a:lnTo>
                      <a:pt x="119" y="17"/>
                    </a:lnTo>
                    <a:lnTo>
                      <a:pt x="131" y="8"/>
                    </a:lnTo>
                    <a:lnTo>
                      <a:pt x="144" y="2"/>
                    </a:lnTo>
                    <a:lnTo>
                      <a:pt x="154" y="0"/>
                    </a:lnTo>
                    <a:lnTo>
                      <a:pt x="164" y="0"/>
                    </a:lnTo>
                    <a:lnTo>
                      <a:pt x="172" y="3"/>
                    </a:lnTo>
                    <a:lnTo>
                      <a:pt x="172" y="2"/>
                    </a:lnTo>
                  </a:path>
                </a:pathLst>
              </a:custGeom>
              <a:solidFill>
                <a:srgbClr val="80A0D0"/>
              </a:solidFill>
              <a:ln w="12700" cap="rnd" cmpd="sng">
                <a:solidFill>
                  <a:srgbClr val="80A0D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85" name="Freeform 337"/>
              <p:cNvSpPr>
                <a:spLocks/>
              </p:cNvSpPr>
              <p:nvPr/>
            </p:nvSpPr>
            <p:spPr bwMode="auto">
              <a:xfrm>
                <a:off x="1885" y="1563"/>
                <a:ext cx="177" cy="352"/>
              </a:xfrm>
              <a:custGeom>
                <a:avLst/>
                <a:gdLst/>
                <a:ahLst/>
                <a:cxnLst>
                  <a:cxn ang="0">
                    <a:pos x="161" y="3"/>
                  </a:cxn>
                  <a:cxn ang="0">
                    <a:pos x="168" y="9"/>
                  </a:cxn>
                  <a:cxn ang="0">
                    <a:pos x="175" y="16"/>
                  </a:cxn>
                  <a:cxn ang="0">
                    <a:pos x="180" y="26"/>
                  </a:cxn>
                  <a:cxn ang="0">
                    <a:pos x="185" y="38"/>
                  </a:cxn>
                  <a:cxn ang="0">
                    <a:pos x="188" y="51"/>
                  </a:cxn>
                  <a:cxn ang="0">
                    <a:pos x="190" y="67"/>
                  </a:cxn>
                  <a:cxn ang="0">
                    <a:pos x="190" y="85"/>
                  </a:cxn>
                  <a:cxn ang="0">
                    <a:pos x="188" y="103"/>
                  </a:cxn>
                  <a:cxn ang="0">
                    <a:pos x="186" y="122"/>
                  </a:cxn>
                  <a:cxn ang="0">
                    <a:pos x="181" y="143"/>
                  </a:cxn>
                  <a:cxn ang="0">
                    <a:pos x="177" y="164"/>
                  </a:cxn>
                  <a:cxn ang="0">
                    <a:pos x="170" y="185"/>
                  </a:cxn>
                  <a:cxn ang="0">
                    <a:pos x="162" y="206"/>
                  </a:cxn>
                  <a:cxn ang="0">
                    <a:pos x="153" y="226"/>
                  </a:cxn>
                  <a:cxn ang="0">
                    <a:pos x="143" y="246"/>
                  </a:cxn>
                  <a:cxn ang="0">
                    <a:pos x="132" y="264"/>
                  </a:cxn>
                  <a:cxn ang="0">
                    <a:pos x="121" y="281"/>
                  </a:cxn>
                  <a:cxn ang="0">
                    <a:pos x="110" y="298"/>
                  </a:cxn>
                  <a:cxn ang="0">
                    <a:pos x="99" y="312"/>
                  </a:cxn>
                  <a:cxn ang="0">
                    <a:pos x="87" y="324"/>
                  </a:cxn>
                  <a:cxn ang="0">
                    <a:pos x="75" y="334"/>
                  </a:cxn>
                  <a:cxn ang="0">
                    <a:pos x="66" y="342"/>
                  </a:cxn>
                  <a:cxn ang="0">
                    <a:pos x="55" y="348"/>
                  </a:cxn>
                  <a:cxn ang="0">
                    <a:pos x="43" y="351"/>
                  </a:cxn>
                  <a:cxn ang="0">
                    <a:pos x="35" y="350"/>
                  </a:cxn>
                  <a:cxn ang="0">
                    <a:pos x="27" y="348"/>
                  </a:cxn>
                  <a:cxn ang="0">
                    <a:pos x="19" y="343"/>
                  </a:cxn>
                  <a:cxn ang="0">
                    <a:pos x="12" y="337"/>
                  </a:cxn>
                  <a:cxn ang="0">
                    <a:pos x="8" y="328"/>
                  </a:cxn>
                  <a:cxn ang="0">
                    <a:pos x="3" y="316"/>
                  </a:cxn>
                  <a:cxn ang="0">
                    <a:pos x="3" y="302"/>
                  </a:cxn>
                  <a:cxn ang="0">
                    <a:pos x="0" y="286"/>
                  </a:cxn>
                  <a:cxn ang="0">
                    <a:pos x="0" y="269"/>
                  </a:cxn>
                  <a:cxn ang="0">
                    <a:pos x="0" y="250"/>
                  </a:cxn>
                  <a:cxn ang="0">
                    <a:pos x="3" y="230"/>
                  </a:cxn>
                  <a:cxn ang="0">
                    <a:pos x="8" y="209"/>
                  </a:cxn>
                  <a:cxn ang="0">
                    <a:pos x="12" y="190"/>
                  </a:cxn>
                  <a:cxn ang="0">
                    <a:pos x="20" y="167"/>
                  </a:cxn>
                  <a:cxn ang="0">
                    <a:pos x="27" y="145"/>
                  </a:cxn>
                  <a:cxn ang="0">
                    <a:pos x="35" y="124"/>
                  </a:cxn>
                  <a:cxn ang="0">
                    <a:pos x="45" y="104"/>
                  </a:cxn>
                  <a:cxn ang="0">
                    <a:pos x="54" y="85"/>
                  </a:cxn>
                  <a:cxn ang="0">
                    <a:pos x="66" y="67"/>
                  </a:cxn>
                  <a:cxn ang="0">
                    <a:pos x="77" y="51"/>
                  </a:cxn>
                  <a:cxn ang="0">
                    <a:pos x="87" y="36"/>
                  </a:cxn>
                  <a:cxn ang="0">
                    <a:pos x="99" y="26"/>
                  </a:cxn>
                  <a:cxn ang="0">
                    <a:pos x="112" y="16"/>
                  </a:cxn>
                  <a:cxn ang="0">
                    <a:pos x="122" y="8"/>
                  </a:cxn>
                  <a:cxn ang="0">
                    <a:pos x="133" y="3"/>
                  </a:cxn>
                  <a:cxn ang="0">
                    <a:pos x="144" y="0"/>
                  </a:cxn>
                  <a:cxn ang="0">
                    <a:pos x="154" y="0"/>
                  </a:cxn>
                  <a:cxn ang="0">
                    <a:pos x="160" y="4"/>
                  </a:cxn>
                  <a:cxn ang="0">
                    <a:pos x="161" y="3"/>
                  </a:cxn>
                </a:cxnLst>
                <a:rect l="0" t="0" r="r" b="b"/>
                <a:pathLst>
                  <a:path w="191" h="352">
                    <a:moveTo>
                      <a:pt x="161" y="3"/>
                    </a:moveTo>
                    <a:lnTo>
                      <a:pt x="168" y="9"/>
                    </a:lnTo>
                    <a:lnTo>
                      <a:pt x="175" y="16"/>
                    </a:lnTo>
                    <a:lnTo>
                      <a:pt x="180" y="26"/>
                    </a:lnTo>
                    <a:lnTo>
                      <a:pt x="185" y="38"/>
                    </a:lnTo>
                    <a:lnTo>
                      <a:pt x="188" y="51"/>
                    </a:lnTo>
                    <a:lnTo>
                      <a:pt x="190" y="67"/>
                    </a:lnTo>
                    <a:lnTo>
                      <a:pt x="190" y="85"/>
                    </a:lnTo>
                    <a:lnTo>
                      <a:pt x="188" y="103"/>
                    </a:lnTo>
                    <a:lnTo>
                      <a:pt x="186" y="122"/>
                    </a:lnTo>
                    <a:lnTo>
                      <a:pt x="181" y="143"/>
                    </a:lnTo>
                    <a:lnTo>
                      <a:pt x="177" y="164"/>
                    </a:lnTo>
                    <a:lnTo>
                      <a:pt x="170" y="185"/>
                    </a:lnTo>
                    <a:lnTo>
                      <a:pt x="162" y="206"/>
                    </a:lnTo>
                    <a:lnTo>
                      <a:pt x="153" y="226"/>
                    </a:lnTo>
                    <a:lnTo>
                      <a:pt x="143" y="246"/>
                    </a:lnTo>
                    <a:lnTo>
                      <a:pt x="132" y="264"/>
                    </a:lnTo>
                    <a:lnTo>
                      <a:pt x="121" y="281"/>
                    </a:lnTo>
                    <a:lnTo>
                      <a:pt x="110" y="298"/>
                    </a:lnTo>
                    <a:lnTo>
                      <a:pt x="99" y="312"/>
                    </a:lnTo>
                    <a:lnTo>
                      <a:pt x="87" y="324"/>
                    </a:lnTo>
                    <a:lnTo>
                      <a:pt x="75" y="334"/>
                    </a:lnTo>
                    <a:lnTo>
                      <a:pt x="66" y="342"/>
                    </a:lnTo>
                    <a:lnTo>
                      <a:pt x="55" y="348"/>
                    </a:lnTo>
                    <a:lnTo>
                      <a:pt x="43" y="351"/>
                    </a:lnTo>
                    <a:lnTo>
                      <a:pt x="35" y="350"/>
                    </a:lnTo>
                    <a:lnTo>
                      <a:pt x="27" y="348"/>
                    </a:lnTo>
                    <a:lnTo>
                      <a:pt x="19" y="343"/>
                    </a:lnTo>
                    <a:lnTo>
                      <a:pt x="12" y="337"/>
                    </a:lnTo>
                    <a:lnTo>
                      <a:pt x="8" y="328"/>
                    </a:lnTo>
                    <a:lnTo>
                      <a:pt x="3" y="316"/>
                    </a:lnTo>
                    <a:lnTo>
                      <a:pt x="3" y="302"/>
                    </a:lnTo>
                    <a:lnTo>
                      <a:pt x="0" y="286"/>
                    </a:lnTo>
                    <a:lnTo>
                      <a:pt x="0" y="269"/>
                    </a:lnTo>
                    <a:lnTo>
                      <a:pt x="0" y="250"/>
                    </a:lnTo>
                    <a:lnTo>
                      <a:pt x="3" y="230"/>
                    </a:lnTo>
                    <a:lnTo>
                      <a:pt x="8" y="209"/>
                    </a:lnTo>
                    <a:lnTo>
                      <a:pt x="12" y="190"/>
                    </a:lnTo>
                    <a:lnTo>
                      <a:pt x="20" y="167"/>
                    </a:lnTo>
                    <a:lnTo>
                      <a:pt x="27" y="145"/>
                    </a:lnTo>
                    <a:lnTo>
                      <a:pt x="35" y="124"/>
                    </a:lnTo>
                    <a:lnTo>
                      <a:pt x="45" y="104"/>
                    </a:lnTo>
                    <a:lnTo>
                      <a:pt x="54" y="85"/>
                    </a:lnTo>
                    <a:lnTo>
                      <a:pt x="66" y="67"/>
                    </a:lnTo>
                    <a:lnTo>
                      <a:pt x="77" y="51"/>
                    </a:lnTo>
                    <a:lnTo>
                      <a:pt x="87" y="36"/>
                    </a:lnTo>
                    <a:lnTo>
                      <a:pt x="99" y="26"/>
                    </a:lnTo>
                    <a:lnTo>
                      <a:pt x="112" y="16"/>
                    </a:lnTo>
                    <a:lnTo>
                      <a:pt x="122" y="8"/>
                    </a:lnTo>
                    <a:lnTo>
                      <a:pt x="133" y="3"/>
                    </a:lnTo>
                    <a:lnTo>
                      <a:pt x="144" y="0"/>
                    </a:lnTo>
                    <a:lnTo>
                      <a:pt x="154" y="0"/>
                    </a:lnTo>
                    <a:lnTo>
                      <a:pt x="160" y="4"/>
                    </a:lnTo>
                    <a:lnTo>
                      <a:pt x="161" y="3"/>
                    </a:lnTo>
                  </a:path>
                </a:pathLst>
              </a:custGeom>
              <a:solidFill>
                <a:srgbClr val="80B0D0"/>
              </a:solidFill>
              <a:ln w="12700" cap="rnd" cmpd="sng">
                <a:solidFill>
                  <a:srgbClr val="80B0D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86" name="Freeform 338"/>
              <p:cNvSpPr>
                <a:spLocks/>
              </p:cNvSpPr>
              <p:nvPr/>
            </p:nvSpPr>
            <p:spPr bwMode="auto">
              <a:xfrm>
                <a:off x="1886" y="1579"/>
                <a:ext cx="165" cy="327"/>
              </a:xfrm>
              <a:custGeom>
                <a:avLst/>
                <a:gdLst/>
                <a:ahLst/>
                <a:cxnLst>
                  <a:cxn ang="0">
                    <a:pos x="150" y="1"/>
                  </a:cxn>
                  <a:cxn ang="0">
                    <a:pos x="157" y="7"/>
                  </a:cxn>
                  <a:cxn ang="0">
                    <a:pos x="164" y="14"/>
                  </a:cxn>
                  <a:cxn ang="0">
                    <a:pos x="170" y="24"/>
                  </a:cxn>
                  <a:cxn ang="0">
                    <a:pos x="174" y="34"/>
                  </a:cxn>
                  <a:cxn ang="0">
                    <a:pos x="177" y="47"/>
                  </a:cxn>
                  <a:cxn ang="0">
                    <a:pos x="178" y="63"/>
                  </a:cxn>
                  <a:cxn ang="0">
                    <a:pos x="178" y="79"/>
                  </a:cxn>
                  <a:cxn ang="0">
                    <a:pos x="177" y="95"/>
                  </a:cxn>
                  <a:cxn ang="0">
                    <a:pos x="176" y="113"/>
                  </a:cxn>
                  <a:cxn ang="0">
                    <a:pos x="170" y="134"/>
                  </a:cxn>
                  <a:cxn ang="0">
                    <a:pos x="165" y="152"/>
                  </a:cxn>
                  <a:cxn ang="0">
                    <a:pos x="160" y="172"/>
                  </a:cxn>
                  <a:cxn ang="0">
                    <a:pos x="153" y="191"/>
                  </a:cxn>
                  <a:cxn ang="0">
                    <a:pos x="144" y="210"/>
                  </a:cxn>
                  <a:cxn ang="0">
                    <a:pos x="135" y="227"/>
                  </a:cxn>
                  <a:cxn ang="0">
                    <a:pos x="124" y="246"/>
                  </a:cxn>
                  <a:cxn ang="0">
                    <a:pos x="114" y="262"/>
                  </a:cxn>
                  <a:cxn ang="0">
                    <a:pos x="104" y="276"/>
                  </a:cxn>
                  <a:cxn ang="0">
                    <a:pos x="94" y="289"/>
                  </a:cxn>
                  <a:cxn ang="0">
                    <a:pos x="82" y="301"/>
                  </a:cxn>
                  <a:cxn ang="0">
                    <a:pos x="72" y="310"/>
                  </a:cxn>
                  <a:cxn ang="0">
                    <a:pos x="61" y="318"/>
                  </a:cxn>
                  <a:cxn ang="0">
                    <a:pos x="51" y="322"/>
                  </a:cxn>
                  <a:cxn ang="0">
                    <a:pos x="42" y="326"/>
                  </a:cxn>
                  <a:cxn ang="0">
                    <a:pos x="34" y="326"/>
                  </a:cxn>
                  <a:cxn ang="0">
                    <a:pos x="26" y="323"/>
                  </a:cxn>
                  <a:cxn ang="0">
                    <a:pos x="18" y="318"/>
                  </a:cxn>
                  <a:cxn ang="0">
                    <a:pos x="12" y="312"/>
                  </a:cxn>
                  <a:cxn ang="0">
                    <a:pos x="8" y="304"/>
                  </a:cxn>
                  <a:cxn ang="0">
                    <a:pos x="4" y="293"/>
                  </a:cxn>
                  <a:cxn ang="0">
                    <a:pos x="2" y="279"/>
                  </a:cxn>
                  <a:cxn ang="0">
                    <a:pos x="0" y="265"/>
                  </a:cxn>
                  <a:cxn ang="0">
                    <a:pos x="1" y="248"/>
                  </a:cxn>
                  <a:cxn ang="0">
                    <a:pos x="1" y="230"/>
                  </a:cxn>
                  <a:cxn ang="0">
                    <a:pos x="4" y="213"/>
                  </a:cxn>
                  <a:cxn ang="0">
                    <a:pos x="9" y="194"/>
                  </a:cxn>
                  <a:cxn ang="0">
                    <a:pos x="11" y="175"/>
                  </a:cxn>
                  <a:cxn ang="0">
                    <a:pos x="19" y="153"/>
                  </a:cxn>
                  <a:cxn ang="0">
                    <a:pos x="26" y="135"/>
                  </a:cxn>
                  <a:cxn ang="0">
                    <a:pos x="34" y="113"/>
                  </a:cxn>
                  <a:cxn ang="0">
                    <a:pos x="42" y="95"/>
                  </a:cxn>
                  <a:cxn ang="0">
                    <a:pos x="51" y="77"/>
                  </a:cxn>
                  <a:cxn ang="0">
                    <a:pos x="61" y="60"/>
                  </a:cxn>
                  <a:cxn ang="0">
                    <a:pos x="72" y="47"/>
                  </a:cxn>
                  <a:cxn ang="0">
                    <a:pos x="82" y="33"/>
                  </a:cxn>
                  <a:cxn ang="0">
                    <a:pos x="92" y="23"/>
                  </a:cxn>
                  <a:cxn ang="0">
                    <a:pos x="104" y="12"/>
                  </a:cxn>
                  <a:cxn ang="0">
                    <a:pos x="114" y="6"/>
                  </a:cxn>
                  <a:cxn ang="0">
                    <a:pos x="124" y="1"/>
                  </a:cxn>
                  <a:cxn ang="0">
                    <a:pos x="135" y="0"/>
                  </a:cxn>
                  <a:cxn ang="0">
                    <a:pos x="143" y="0"/>
                  </a:cxn>
                  <a:cxn ang="0">
                    <a:pos x="150" y="2"/>
                  </a:cxn>
                  <a:cxn ang="0">
                    <a:pos x="150" y="1"/>
                  </a:cxn>
                </a:cxnLst>
                <a:rect l="0" t="0" r="r" b="b"/>
                <a:pathLst>
                  <a:path w="179" h="327">
                    <a:moveTo>
                      <a:pt x="150" y="1"/>
                    </a:moveTo>
                    <a:lnTo>
                      <a:pt x="157" y="7"/>
                    </a:lnTo>
                    <a:lnTo>
                      <a:pt x="164" y="14"/>
                    </a:lnTo>
                    <a:lnTo>
                      <a:pt x="170" y="24"/>
                    </a:lnTo>
                    <a:lnTo>
                      <a:pt x="174" y="34"/>
                    </a:lnTo>
                    <a:lnTo>
                      <a:pt x="177" y="47"/>
                    </a:lnTo>
                    <a:lnTo>
                      <a:pt x="178" y="63"/>
                    </a:lnTo>
                    <a:lnTo>
                      <a:pt x="178" y="79"/>
                    </a:lnTo>
                    <a:lnTo>
                      <a:pt x="177" y="95"/>
                    </a:lnTo>
                    <a:lnTo>
                      <a:pt x="176" y="113"/>
                    </a:lnTo>
                    <a:lnTo>
                      <a:pt x="170" y="134"/>
                    </a:lnTo>
                    <a:lnTo>
                      <a:pt x="165" y="152"/>
                    </a:lnTo>
                    <a:lnTo>
                      <a:pt x="160" y="172"/>
                    </a:lnTo>
                    <a:lnTo>
                      <a:pt x="153" y="191"/>
                    </a:lnTo>
                    <a:lnTo>
                      <a:pt x="144" y="210"/>
                    </a:lnTo>
                    <a:lnTo>
                      <a:pt x="135" y="227"/>
                    </a:lnTo>
                    <a:lnTo>
                      <a:pt x="124" y="246"/>
                    </a:lnTo>
                    <a:lnTo>
                      <a:pt x="114" y="262"/>
                    </a:lnTo>
                    <a:lnTo>
                      <a:pt x="104" y="276"/>
                    </a:lnTo>
                    <a:lnTo>
                      <a:pt x="94" y="289"/>
                    </a:lnTo>
                    <a:lnTo>
                      <a:pt x="82" y="301"/>
                    </a:lnTo>
                    <a:lnTo>
                      <a:pt x="72" y="310"/>
                    </a:lnTo>
                    <a:lnTo>
                      <a:pt x="61" y="318"/>
                    </a:lnTo>
                    <a:lnTo>
                      <a:pt x="51" y="322"/>
                    </a:lnTo>
                    <a:lnTo>
                      <a:pt x="42" y="326"/>
                    </a:lnTo>
                    <a:lnTo>
                      <a:pt x="34" y="326"/>
                    </a:lnTo>
                    <a:lnTo>
                      <a:pt x="26" y="323"/>
                    </a:lnTo>
                    <a:lnTo>
                      <a:pt x="18" y="318"/>
                    </a:lnTo>
                    <a:lnTo>
                      <a:pt x="12" y="312"/>
                    </a:lnTo>
                    <a:lnTo>
                      <a:pt x="8" y="304"/>
                    </a:lnTo>
                    <a:lnTo>
                      <a:pt x="4" y="293"/>
                    </a:lnTo>
                    <a:lnTo>
                      <a:pt x="2" y="279"/>
                    </a:lnTo>
                    <a:lnTo>
                      <a:pt x="0" y="265"/>
                    </a:lnTo>
                    <a:lnTo>
                      <a:pt x="1" y="248"/>
                    </a:lnTo>
                    <a:lnTo>
                      <a:pt x="1" y="230"/>
                    </a:lnTo>
                    <a:lnTo>
                      <a:pt x="4" y="213"/>
                    </a:lnTo>
                    <a:lnTo>
                      <a:pt x="9" y="194"/>
                    </a:lnTo>
                    <a:lnTo>
                      <a:pt x="11" y="175"/>
                    </a:lnTo>
                    <a:lnTo>
                      <a:pt x="19" y="153"/>
                    </a:lnTo>
                    <a:lnTo>
                      <a:pt x="26" y="135"/>
                    </a:lnTo>
                    <a:lnTo>
                      <a:pt x="34" y="113"/>
                    </a:lnTo>
                    <a:lnTo>
                      <a:pt x="42" y="95"/>
                    </a:lnTo>
                    <a:lnTo>
                      <a:pt x="51" y="77"/>
                    </a:lnTo>
                    <a:lnTo>
                      <a:pt x="61" y="60"/>
                    </a:lnTo>
                    <a:lnTo>
                      <a:pt x="72" y="47"/>
                    </a:lnTo>
                    <a:lnTo>
                      <a:pt x="82" y="33"/>
                    </a:lnTo>
                    <a:lnTo>
                      <a:pt x="92" y="23"/>
                    </a:lnTo>
                    <a:lnTo>
                      <a:pt x="104" y="12"/>
                    </a:lnTo>
                    <a:lnTo>
                      <a:pt x="114" y="6"/>
                    </a:lnTo>
                    <a:lnTo>
                      <a:pt x="124" y="1"/>
                    </a:lnTo>
                    <a:lnTo>
                      <a:pt x="135" y="0"/>
                    </a:lnTo>
                    <a:lnTo>
                      <a:pt x="143" y="0"/>
                    </a:lnTo>
                    <a:lnTo>
                      <a:pt x="150" y="2"/>
                    </a:lnTo>
                    <a:lnTo>
                      <a:pt x="150" y="1"/>
                    </a:lnTo>
                  </a:path>
                </a:pathLst>
              </a:custGeom>
              <a:solidFill>
                <a:srgbClr val="80C0E0"/>
              </a:solidFill>
              <a:ln w="12700" cap="rnd" cmpd="sng">
                <a:solidFill>
                  <a:srgbClr val="80C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87" name="Freeform 339"/>
              <p:cNvSpPr>
                <a:spLocks/>
              </p:cNvSpPr>
              <p:nvPr/>
            </p:nvSpPr>
            <p:spPr bwMode="auto">
              <a:xfrm>
                <a:off x="1888" y="1592"/>
                <a:ext cx="155" cy="304"/>
              </a:xfrm>
              <a:custGeom>
                <a:avLst/>
                <a:gdLst/>
                <a:ahLst/>
                <a:cxnLst>
                  <a:cxn ang="0">
                    <a:pos x="140" y="2"/>
                  </a:cxn>
                  <a:cxn ang="0">
                    <a:pos x="144" y="9"/>
                  </a:cxn>
                  <a:cxn ang="0">
                    <a:pos x="152" y="15"/>
                  </a:cxn>
                  <a:cxn ang="0">
                    <a:pos x="158" y="23"/>
                  </a:cxn>
                  <a:cxn ang="0">
                    <a:pos x="162" y="34"/>
                  </a:cxn>
                  <a:cxn ang="0">
                    <a:pos x="164" y="46"/>
                  </a:cxn>
                  <a:cxn ang="0">
                    <a:pos x="167" y="59"/>
                  </a:cxn>
                  <a:cxn ang="0">
                    <a:pos x="166" y="75"/>
                  </a:cxn>
                  <a:cxn ang="0">
                    <a:pos x="165" y="91"/>
                  </a:cxn>
                  <a:cxn ang="0">
                    <a:pos x="162" y="106"/>
                  </a:cxn>
                  <a:cxn ang="0">
                    <a:pos x="159" y="126"/>
                  </a:cxn>
                  <a:cxn ang="0">
                    <a:pos x="153" y="144"/>
                  </a:cxn>
                  <a:cxn ang="0">
                    <a:pos x="148" y="161"/>
                  </a:cxn>
                  <a:cxn ang="0">
                    <a:pos x="142" y="179"/>
                  </a:cxn>
                  <a:cxn ang="0">
                    <a:pos x="133" y="197"/>
                  </a:cxn>
                  <a:cxn ang="0">
                    <a:pos x="125" y="213"/>
                  </a:cxn>
                  <a:cxn ang="0">
                    <a:pos x="115" y="229"/>
                  </a:cxn>
                  <a:cxn ang="0">
                    <a:pos x="106" y="244"/>
                  </a:cxn>
                  <a:cxn ang="0">
                    <a:pos x="96" y="257"/>
                  </a:cxn>
                  <a:cxn ang="0">
                    <a:pos x="86" y="270"/>
                  </a:cxn>
                  <a:cxn ang="0">
                    <a:pos x="76" y="281"/>
                  </a:cxn>
                  <a:cxn ang="0">
                    <a:pos x="66" y="288"/>
                  </a:cxn>
                  <a:cxn ang="0">
                    <a:pos x="57" y="296"/>
                  </a:cxn>
                  <a:cxn ang="0">
                    <a:pos x="48" y="299"/>
                  </a:cxn>
                  <a:cxn ang="0">
                    <a:pos x="38" y="303"/>
                  </a:cxn>
                  <a:cxn ang="0">
                    <a:pos x="31" y="303"/>
                  </a:cxn>
                  <a:cxn ang="0">
                    <a:pos x="24" y="301"/>
                  </a:cxn>
                  <a:cxn ang="0">
                    <a:pos x="17" y="297"/>
                  </a:cxn>
                  <a:cxn ang="0">
                    <a:pos x="11" y="290"/>
                  </a:cxn>
                  <a:cxn ang="0">
                    <a:pos x="7" y="283"/>
                  </a:cxn>
                  <a:cxn ang="0">
                    <a:pos x="3" y="273"/>
                  </a:cxn>
                  <a:cxn ang="0">
                    <a:pos x="2" y="260"/>
                  </a:cxn>
                  <a:cxn ang="0">
                    <a:pos x="0" y="248"/>
                  </a:cxn>
                  <a:cxn ang="0">
                    <a:pos x="0" y="232"/>
                  </a:cxn>
                  <a:cxn ang="0">
                    <a:pos x="0" y="215"/>
                  </a:cxn>
                  <a:cxn ang="0">
                    <a:pos x="2" y="198"/>
                  </a:cxn>
                  <a:cxn ang="0">
                    <a:pos x="7" y="180"/>
                  </a:cxn>
                  <a:cxn ang="0">
                    <a:pos x="10" y="162"/>
                  </a:cxn>
                  <a:cxn ang="0">
                    <a:pos x="16" y="144"/>
                  </a:cxn>
                  <a:cxn ang="0">
                    <a:pos x="23" y="126"/>
                  </a:cxn>
                  <a:cxn ang="0">
                    <a:pos x="31" y="106"/>
                  </a:cxn>
                  <a:cxn ang="0">
                    <a:pos x="38" y="89"/>
                  </a:cxn>
                  <a:cxn ang="0">
                    <a:pos x="47" y="73"/>
                  </a:cxn>
                  <a:cxn ang="0">
                    <a:pos x="56" y="57"/>
                  </a:cxn>
                  <a:cxn ang="0">
                    <a:pos x="65" y="44"/>
                  </a:cxn>
                  <a:cxn ang="0">
                    <a:pos x="74" y="32"/>
                  </a:cxn>
                  <a:cxn ang="0">
                    <a:pos x="85" y="21"/>
                  </a:cxn>
                  <a:cxn ang="0">
                    <a:pos x="96" y="12"/>
                  </a:cxn>
                  <a:cxn ang="0">
                    <a:pos x="105" y="6"/>
                  </a:cxn>
                  <a:cxn ang="0">
                    <a:pos x="114" y="2"/>
                  </a:cxn>
                  <a:cxn ang="0">
                    <a:pos x="124" y="0"/>
                  </a:cxn>
                  <a:cxn ang="0">
                    <a:pos x="133" y="1"/>
                  </a:cxn>
                  <a:cxn ang="0">
                    <a:pos x="139" y="4"/>
                  </a:cxn>
                  <a:cxn ang="0">
                    <a:pos x="140" y="2"/>
                  </a:cxn>
                </a:cxnLst>
                <a:rect l="0" t="0" r="r" b="b"/>
                <a:pathLst>
                  <a:path w="168" h="304">
                    <a:moveTo>
                      <a:pt x="140" y="2"/>
                    </a:moveTo>
                    <a:lnTo>
                      <a:pt x="144" y="9"/>
                    </a:lnTo>
                    <a:lnTo>
                      <a:pt x="152" y="15"/>
                    </a:lnTo>
                    <a:lnTo>
                      <a:pt x="158" y="23"/>
                    </a:lnTo>
                    <a:lnTo>
                      <a:pt x="162" y="34"/>
                    </a:lnTo>
                    <a:lnTo>
                      <a:pt x="164" y="46"/>
                    </a:lnTo>
                    <a:lnTo>
                      <a:pt x="167" y="59"/>
                    </a:lnTo>
                    <a:lnTo>
                      <a:pt x="166" y="75"/>
                    </a:lnTo>
                    <a:lnTo>
                      <a:pt x="165" y="91"/>
                    </a:lnTo>
                    <a:lnTo>
                      <a:pt x="162" y="106"/>
                    </a:lnTo>
                    <a:lnTo>
                      <a:pt x="159" y="126"/>
                    </a:lnTo>
                    <a:lnTo>
                      <a:pt x="153" y="144"/>
                    </a:lnTo>
                    <a:lnTo>
                      <a:pt x="148" y="161"/>
                    </a:lnTo>
                    <a:lnTo>
                      <a:pt x="142" y="179"/>
                    </a:lnTo>
                    <a:lnTo>
                      <a:pt x="133" y="197"/>
                    </a:lnTo>
                    <a:lnTo>
                      <a:pt x="125" y="213"/>
                    </a:lnTo>
                    <a:lnTo>
                      <a:pt x="115" y="229"/>
                    </a:lnTo>
                    <a:lnTo>
                      <a:pt x="106" y="244"/>
                    </a:lnTo>
                    <a:lnTo>
                      <a:pt x="96" y="257"/>
                    </a:lnTo>
                    <a:lnTo>
                      <a:pt x="86" y="270"/>
                    </a:lnTo>
                    <a:lnTo>
                      <a:pt x="76" y="281"/>
                    </a:lnTo>
                    <a:lnTo>
                      <a:pt x="66" y="288"/>
                    </a:lnTo>
                    <a:lnTo>
                      <a:pt x="57" y="296"/>
                    </a:lnTo>
                    <a:lnTo>
                      <a:pt x="48" y="299"/>
                    </a:lnTo>
                    <a:lnTo>
                      <a:pt x="38" y="303"/>
                    </a:lnTo>
                    <a:lnTo>
                      <a:pt x="31" y="303"/>
                    </a:lnTo>
                    <a:lnTo>
                      <a:pt x="24" y="301"/>
                    </a:lnTo>
                    <a:lnTo>
                      <a:pt x="17" y="297"/>
                    </a:lnTo>
                    <a:lnTo>
                      <a:pt x="11" y="290"/>
                    </a:lnTo>
                    <a:lnTo>
                      <a:pt x="7" y="283"/>
                    </a:lnTo>
                    <a:lnTo>
                      <a:pt x="3" y="273"/>
                    </a:lnTo>
                    <a:lnTo>
                      <a:pt x="2" y="260"/>
                    </a:lnTo>
                    <a:lnTo>
                      <a:pt x="0" y="248"/>
                    </a:lnTo>
                    <a:lnTo>
                      <a:pt x="0" y="232"/>
                    </a:lnTo>
                    <a:lnTo>
                      <a:pt x="0" y="215"/>
                    </a:lnTo>
                    <a:lnTo>
                      <a:pt x="2" y="198"/>
                    </a:lnTo>
                    <a:lnTo>
                      <a:pt x="7" y="180"/>
                    </a:lnTo>
                    <a:lnTo>
                      <a:pt x="10" y="162"/>
                    </a:lnTo>
                    <a:lnTo>
                      <a:pt x="16" y="144"/>
                    </a:lnTo>
                    <a:lnTo>
                      <a:pt x="23" y="126"/>
                    </a:lnTo>
                    <a:lnTo>
                      <a:pt x="31" y="106"/>
                    </a:lnTo>
                    <a:lnTo>
                      <a:pt x="38" y="89"/>
                    </a:lnTo>
                    <a:lnTo>
                      <a:pt x="47" y="73"/>
                    </a:lnTo>
                    <a:lnTo>
                      <a:pt x="56" y="57"/>
                    </a:lnTo>
                    <a:lnTo>
                      <a:pt x="65" y="44"/>
                    </a:lnTo>
                    <a:lnTo>
                      <a:pt x="74" y="32"/>
                    </a:lnTo>
                    <a:lnTo>
                      <a:pt x="85" y="21"/>
                    </a:lnTo>
                    <a:lnTo>
                      <a:pt x="96" y="12"/>
                    </a:lnTo>
                    <a:lnTo>
                      <a:pt x="105" y="6"/>
                    </a:lnTo>
                    <a:lnTo>
                      <a:pt x="114" y="2"/>
                    </a:lnTo>
                    <a:lnTo>
                      <a:pt x="124" y="0"/>
                    </a:lnTo>
                    <a:lnTo>
                      <a:pt x="133" y="1"/>
                    </a:lnTo>
                    <a:lnTo>
                      <a:pt x="139" y="4"/>
                    </a:lnTo>
                    <a:lnTo>
                      <a:pt x="140" y="2"/>
                    </a:lnTo>
                  </a:path>
                </a:pathLst>
              </a:custGeom>
              <a:solidFill>
                <a:srgbClr val="A0C0E0"/>
              </a:solidFill>
              <a:ln w="12700" cap="rnd" cmpd="sng">
                <a:solidFill>
                  <a:srgbClr val="A0C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88" name="Freeform 340"/>
              <p:cNvSpPr>
                <a:spLocks/>
              </p:cNvSpPr>
              <p:nvPr/>
            </p:nvSpPr>
            <p:spPr bwMode="auto">
              <a:xfrm>
                <a:off x="1890" y="1607"/>
                <a:ext cx="143" cy="280"/>
              </a:xfrm>
              <a:custGeom>
                <a:avLst/>
                <a:gdLst/>
                <a:ahLst/>
                <a:cxnLst>
                  <a:cxn ang="0">
                    <a:pos x="127" y="2"/>
                  </a:cxn>
                  <a:cxn ang="0">
                    <a:pos x="134" y="8"/>
                  </a:cxn>
                  <a:cxn ang="0">
                    <a:pos x="140" y="13"/>
                  </a:cxn>
                  <a:cxn ang="0">
                    <a:pos x="145" y="21"/>
                  </a:cxn>
                  <a:cxn ang="0">
                    <a:pos x="149" y="31"/>
                  </a:cxn>
                  <a:cxn ang="0">
                    <a:pos x="151" y="43"/>
                  </a:cxn>
                  <a:cxn ang="0">
                    <a:pos x="153" y="55"/>
                  </a:cxn>
                  <a:cxn ang="0">
                    <a:pos x="154" y="70"/>
                  </a:cxn>
                  <a:cxn ang="0">
                    <a:pos x="151" y="84"/>
                  </a:cxn>
                  <a:cxn ang="0">
                    <a:pos x="150" y="99"/>
                  </a:cxn>
                  <a:cxn ang="0">
                    <a:pos x="147" y="116"/>
                  </a:cxn>
                  <a:cxn ang="0">
                    <a:pos x="142" y="132"/>
                  </a:cxn>
                  <a:cxn ang="0">
                    <a:pos x="138" y="148"/>
                  </a:cxn>
                  <a:cxn ang="0">
                    <a:pos x="131" y="165"/>
                  </a:cxn>
                  <a:cxn ang="0">
                    <a:pos x="123" y="181"/>
                  </a:cxn>
                  <a:cxn ang="0">
                    <a:pos x="115" y="196"/>
                  </a:cxn>
                  <a:cxn ang="0">
                    <a:pos x="107" y="210"/>
                  </a:cxn>
                  <a:cxn ang="0">
                    <a:pos x="98" y="225"/>
                  </a:cxn>
                  <a:cxn ang="0">
                    <a:pos x="88" y="237"/>
                  </a:cxn>
                  <a:cxn ang="0">
                    <a:pos x="79" y="248"/>
                  </a:cxn>
                  <a:cxn ang="0">
                    <a:pos x="70" y="258"/>
                  </a:cxn>
                  <a:cxn ang="0">
                    <a:pos x="61" y="266"/>
                  </a:cxn>
                  <a:cxn ang="0">
                    <a:pos x="52" y="272"/>
                  </a:cxn>
                  <a:cxn ang="0">
                    <a:pos x="44" y="275"/>
                  </a:cxn>
                  <a:cxn ang="0">
                    <a:pos x="36" y="279"/>
                  </a:cxn>
                  <a:cxn ang="0">
                    <a:pos x="27" y="278"/>
                  </a:cxn>
                  <a:cxn ang="0">
                    <a:pos x="22" y="276"/>
                  </a:cxn>
                  <a:cxn ang="0">
                    <a:pos x="14" y="273"/>
                  </a:cxn>
                  <a:cxn ang="0">
                    <a:pos x="9" y="268"/>
                  </a:cxn>
                  <a:cxn ang="0">
                    <a:pos x="6" y="260"/>
                  </a:cxn>
                  <a:cxn ang="0">
                    <a:pos x="1" y="250"/>
                  </a:cxn>
                  <a:cxn ang="0">
                    <a:pos x="0" y="239"/>
                  </a:cxn>
                  <a:cxn ang="0">
                    <a:pos x="0" y="227"/>
                  </a:cxn>
                  <a:cxn ang="0">
                    <a:pos x="0" y="213"/>
                  </a:cxn>
                  <a:cxn ang="0">
                    <a:pos x="0" y="198"/>
                  </a:cxn>
                  <a:cxn ang="0">
                    <a:pos x="2" y="181"/>
                  </a:cxn>
                  <a:cxn ang="0">
                    <a:pos x="5" y="165"/>
                  </a:cxn>
                  <a:cxn ang="0">
                    <a:pos x="8" y="148"/>
                  </a:cxn>
                  <a:cxn ang="0">
                    <a:pos x="14" y="131"/>
                  </a:cxn>
                  <a:cxn ang="0">
                    <a:pos x="20" y="114"/>
                  </a:cxn>
                  <a:cxn ang="0">
                    <a:pos x="27" y="97"/>
                  </a:cxn>
                  <a:cxn ang="0">
                    <a:pos x="33" y="82"/>
                  </a:cxn>
                  <a:cxn ang="0">
                    <a:pos x="42" y="66"/>
                  </a:cxn>
                  <a:cxn ang="0">
                    <a:pos x="50" y="51"/>
                  </a:cxn>
                  <a:cxn ang="0">
                    <a:pos x="59" y="38"/>
                  </a:cxn>
                  <a:cxn ang="0">
                    <a:pos x="68" y="28"/>
                  </a:cxn>
                  <a:cxn ang="0">
                    <a:pos x="78" y="19"/>
                  </a:cxn>
                  <a:cxn ang="0">
                    <a:pos x="87" y="12"/>
                  </a:cxn>
                  <a:cxn ang="0">
                    <a:pos x="96" y="5"/>
                  </a:cxn>
                  <a:cxn ang="0">
                    <a:pos x="105" y="2"/>
                  </a:cxn>
                  <a:cxn ang="0">
                    <a:pos x="113" y="0"/>
                  </a:cxn>
                  <a:cxn ang="0">
                    <a:pos x="121" y="1"/>
                  </a:cxn>
                  <a:cxn ang="0">
                    <a:pos x="126" y="4"/>
                  </a:cxn>
                  <a:cxn ang="0">
                    <a:pos x="127" y="2"/>
                  </a:cxn>
                </a:cxnLst>
                <a:rect l="0" t="0" r="r" b="b"/>
                <a:pathLst>
                  <a:path w="155" h="280">
                    <a:moveTo>
                      <a:pt x="127" y="2"/>
                    </a:moveTo>
                    <a:lnTo>
                      <a:pt x="134" y="8"/>
                    </a:lnTo>
                    <a:lnTo>
                      <a:pt x="140" y="13"/>
                    </a:lnTo>
                    <a:lnTo>
                      <a:pt x="145" y="21"/>
                    </a:lnTo>
                    <a:lnTo>
                      <a:pt x="149" y="31"/>
                    </a:lnTo>
                    <a:lnTo>
                      <a:pt x="151" y="43"/>
                    </a:lnTo>
                    <a:lnTo>
                      <a:pt x="153" y="55"/>
                    </a:lnTo>
                    <a:lnTo>
                      <a:pt x="154" y="70"/>
                    </a:lnTo>
                    <a:lnTo>
                      <a:pt x="151" y="84"/>
                    </a:lnTo>
                    <a:lnTo>
                      <a:pt x="150" y="99"/>
                    </a:lnTo>
                    <a:lnTo>
                      <a:pt x="147" y="116"/>
                    </a:lnTo>
                    <a:lnTo>
                      <a:pt x="142" y="132"/>
                    </a:lnTo>
                    <a:lnTo>
                      <a:pt x="138" y="148"/>
                    </a:lnTo>
                    <a:lnTo>
                      <a:pt x="131" y="165"/>
                    </a:lnTo>
                    <a:lnTo>
                      <a:pt x="123" y="181"/>
                    </a:lnTo>
                    <a:lnTo>
                      <a:pt x="115" y="196"/>
                    </a:lnTo>
                    <a:lnTo>
                      <a:pt x="107" y="210"/>
                    </a:lnTo>
                    <a:lnTo>
                      <a:pt x="98" y="225"/>
                    </a:lnTo>
                    <a:lnTo>
                      <a:pt x="88" y="237"/>
                    </a:lnTo>
                    <a:lnTo>
                      <a:pt x="79" y="248"/>
                    </a:lnTo>
                    <a:lnTo>
                      <a:pt x="70" y="258"/>
                    </a:lnTo>
                    <a:lnTo>
                      <a:pt x="61" y="266"/>
                    </a:lnTo>
                    <a:lnTo>
                      <a:pt x="52" y="272"/>
                    </a:lnTo>
                    <a:lnTo>
                      <a:pt x="44" y="275"/>
                    </a:lnTo>
                    <a:lnTo>
                      <a:pt x="36" y="279"/>
                    </a:lnTo>
                    <a:lnTo>
                      <a:pt x="27" y="278"/>
                    </a:lnTo>
                    <a:lnTo>
                      <a:pt x="22" y="276"/>
                    </a:lnTo>
                    <a:lnTo>
                      <a:pt x="14" y="273"/>
                    </a:lnTo>
                    <a:lnTo>
                      <a:pt x="9" y="268"/>
                    </a:lnTo>
                    <a:lnTo>
                      <a:pt x="6" y="260"/>
                    </a:lnTo>
                    <a:lnTo>
                      <a:pt x="1" y="250"/>
                    </a:lnTo>
                    <a:lnTo>
                      <a:pt x="0" y="239"/>
                    </a:lnTo>
                    <a:lnTo>
                      <a:pt x="0" y="227"/>
                    </a:lnTo>
                    <a:lnTo>
                      <a:pt x="0" y="213"/>
                    </a:lnTo>
                    <a:lnTo>
                      <a:pt x="0" y="198"/>
                    </a:lnTo>
                    <a:lnTo>
                      <a:pt x="2" y="181"/>
                    </a:lnTo>
                    <a:lnTo>
                      <a:pt x="5" y="165"/>
                    </a:lnTo>
                    <a:lnTo>
                      <a:pt x="8" y="148"/>
                    </a:lnTo>
                    <a:lnTo>
                      <a:pt x="14" y="131"/>
                    </a:lnTo>
                    <a:lnTo>
                      <a:pt x="20" y="114"/>
                    </a:lnTo>
                    <a:lnTo>
                      <a:pt x="27" y="97"/>
                    </a:lnTo>
                    <a:lnTo>
                      <a:pt x="33" y="82"/>
                    </a:lnTo>
                    <a:lnTo>
                      <a:pt x="42" y="66"/>
                    </a:lnTo>
                    <a:lnTo>
                      <a:pt x="50" y="51"/>
                    </a:lnTo>
                    <a:lnTo>
                      <a:pt x="59" y="38"/>
                    </a:lnTo>
                    <a:lnTo>
                      <a:pt x="68" y="28"/>
                    </a:lnTo>
                    <a:lnTo>
                      <a:pt x="78" y="19"/>
                    </a:lnTo>
                    <a:lnTo>
                      <a:pt x="87" y="12"/>
                    </a:lnTo>
                    <a:lnTo>
                      <a:pt x="96" y="5"/>
                    </a:lnTo>
                    <a:lnTo>
                      <a:pt x="105" y="2"/>
                    </a:lnTo>
                    <a:lnTo>
                      <a:pt x="113" y="0"/>
                    </a:lnTo>
                    <a:lnTo>
                      <a:pt x="121" y="1"/>
                    </a:lnTo>
                    <a:lnTo>
                      <a:pt x="126" y="4"/>
                    </a:lnTo>
                    <a:lnTo>
                      <a:pt x="127" y="2"/>
                    </a:lnTo>
                  </a:path>
                </a:pathLst>
              </a:custGeom>
              <a:solidFill>
                <a:srgbClr val="A0C0E0"/>
              </a:solidFill>
              <a:ln w="12700" cap="rnd" cmpd="sng">
                <a:solidFill>
                  <a:srgbClr val="A0C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89" name="Freeform 341"/>
              <p:cNvSpPr>
                <a:spLocks/>
              </p:cNvSpPr>
              <p:nvPr/>
            </p:nvSpPr>
            <p:spPr bwMode="auto">
              <a:xfrm>
                <a:off x="1890" y="1622"/>
                <a:ext cx="132" cy="256"/>
              </a:xfrm>
              <a:custGeom>
                <a:avLst/>
                <a:gdLst/>
                <a:ahLst/>
                <a:cxnLst>
                  <a:cxn ang="0">
                    <a:pos x="119" y="2"/>
                  </a:cxn>
                  <a:cxn ang="0">
                    <a:pos x="125" y="6"/>
                  </a:cxn>
                  <a:cxn ang="0">
                    <a:pos x="129" y="12"/>
                  </a:cxn>
                  <a:cxn ang="0">
                    <a:pos x="134" y="21"/>
                  </a:cxn>
                  <a:cxn ang="0">
                    <a:pos x="139" y="29"/>
                  </a:cxn>
                  <a:cxn ang="0">
                    <a:pos x="141" y="39"/>
                  </a:cxn>
                  <a:cxn ang="0">
                    <a:pos x="142" y="52"/>
                  </a:cxn>
                  <a:cxn ang="0">
                    <a:pos x="142" y="64"/>
                  </a:cxn>
                  <a:cxn ang="0">
                    <a:pos x="141" y="78"/>
                  </a:cxn>
                  <a:cxn ang="0">
                    <a:pos x="140" y="92"/>
                  </a:cxn>
                  <a:cxn ang="0">
                    <a:pos x="137" y="106"/>
                  </a:cxn>
                  <a:cxn ang="0">
                    <a:pos x="133" y="122"/>
                  </a:cxn>
                  <a:cxn ang="0">
                    <a:pos x="128" y="137"/>
                  </a:cxn>
                  <a:cxn ang="0">
                    <a:pos x="122" y="151"/>
                  </a:cxn>
                  <a:cxn ang="0">
                    <a:pos x="116" y="166"/>
                  </a:cxn>
                  <a:cxn ang="0">
                    <a:pos x="108" y="179"/>
                  </a:cxn>
                  <a:cxn ang="0">
                    <a:pos x="99" y="193"/>
                  </a:cxn>
                  <a:cxn ang="0">
                    <a:pos x="91" y="205"/>
                  </a:cxn>
                  <a:cxn ang="0">
                    <a:pos x="84" y="217"/>
                  </a:cxn>
                  <a:cxn ang="0">
                    <a:pos x="76" y="227"/>
                  </a:cxn>
                  <a:cxn ang="0">
                    <a:pos x="67" y="235"/>
                  </a:cxn>
                  <a:cxn ang="0">
                    <a:pos x="58" y="242"/>
                  </a:cxn>
                  <a:cxn ang="0">
                    <a:pos x="49" y="248"/>
                  </a:cxn>
                  <a:cxn ang="0">
                    <a:pos x="42" y="251"/>
                  </a:cxn>
                  <a:cxn ang="0">
                    <a:pos x="35" y="255"/>
                  </a:cxn>
                  <a:cxn ang="0">
                    <a:pos x="27" y="254"/>
                  </a:cxn>
                  <a:cxn ang="0">
                    <a:pos x="22" y="251"/>
                  </a:cxn>
                  <a:cxn ang="0">
                    <a:pos x="15" y="249"/>
                  </a:cxn>
                  <a:cxn ang="0">
                    <a:pos x="11" y="243"/>
                  </a:cxn>
                  <a:cxn ang="0">
                    <a:pos x="6" y="237"/>
                  </a:cxn>
                  <a:cxn ang="0">
                    <a:pos x="4" y="228"/>
                  </a:cxn>
                  <a:cxn ang="0">
                    <a:pos x="2" y="218"/>
                  </a:cxn>
                  <a:cxn ang="0">
                    <a:pos x="1" y="207"/>
                  </a:cxn>
                  <a:cxn ang="0">
                    <a:pos x="0" y="194"/>
                  </a:cxn>
                  <a:cxn ang="0">
                    <a:pos x="1" y="180"/>
                  </a:cxn>
                  <a:cxn ang="0">
                    <a:pos x="3" y="166"/>
                  </a:cxn>
                  <a:cxn ang="0">
                    <a:pos x="6" y="150"/>
                  </a:cxn>
                  <a:cxn ang="0">
                    <a:pos x="9" y="135"/>
                  </a:cxn>
                  <a:cxn ang="0">
                    <a:pos x="14" y="119"/>
                  </a:cxn>
                  <a:cxn ang="0">
                    <a:pos x="18" y="103"/>
                  </a:cxn>
                  <a:cxn ang="0">
                    <a:pos x="25" y="87"/>
                  </a:cxn>
                  <a:cxn ang="0">
                    <a:pos x="30" y="73"/>
                  </a:cxn>
                  <a:cxn ang="0">
                    <a:pos x="38" y="59"/>
                  </a:cxn>
                  <a:cxn ang="0">
                    <a:pos x="46" y="45"/>
                  </a:cxn>
                  <a:cxn ang="0">
                    <a:pos x="55" y="35"/>
                  </a:cxn>
                  <a:cxn ang="0">
                    <a:pos x="62" y="24"/>
                  </a:cxn>
                  <a:cxn ang="0">
                    <a:pos x="70" y="16"/>
                  </a:cxn>
                  <a:cxn ang="0">
                    <a:pos x="80" y="9"/>
                  </a:cxn>
                  <a:cxn ang="0">
                    <a:pos x="88" y="5"/>
                  </a:cxn>
                  <a:cxn ang="0">
                    <a:pos x="97" y="0"/>
                  </a:cxn>
                  <a:cxn ang="0">
                    <a:pos x="106" y="0"/>
                  </a:cxn>
                  <a:cxn ang="0">
                    <a:pos x="113" y="0"/>
                  </a:cxn>
                  <a:cxn ang="0">
                    <a:pos x="118" y="3"/>
                  </a:cxn>
                  <a:cxn ang="0">
                    <a:pos x="119" y="2"/>
                  </a:cxn>
                </a:cxnLst>
                <a:rect l="0" t="0" r="r" b="b"/>
                <a:pathLst>
                  <a:path w="143" h="256">
                    <a:moveTo>
                      <a:pt x="119" y="2"/>
                    </a:moveTo>
                    <a:lnTo>
                      <a:pt x="125" y="6"/>
                    </a:lnTo>
                    <a:lnTo>
                      <a:pt x="129" y="12"/>
                    </a:lnTo>
                    <a:lnTo>
                      <a:pt x="134" y="21"/>
                    </a:lnTo>
                    <a:lnTo>
                      <a:pt x="139" y="29"/>
                    </a:lnTo>
                    <a:lnTo>
                      <a:pt x="141" y="39"/>
                    </a:lnTo>
                    <a:lnTo>
                      <a:pt x="142" y="52"/>
                    </a:lnTo>
                    <a:lnTo>
                      <a:pt x="142" y="64"/>
                    </a:lnTo>
                    <a:lnTo>
                      <a:pt x="141" y="78"/>
                    </a:lnTo>
                    <a:lnTo>
                      <a:pt x="140" y="92"/>
                    </a:lnTo>
                    <a:lnTo>
                      <a:pt x="137" y="106"/>
                    </a:lnTo>
                    <a:lnTo>
                      <a:pt x="133" y="122"/>
                    </a:lnTo>
                    <a:lnTo>
                      <a:pt x="128" y="137"/>
                    </a:lnTo>
                    <a:lnTo>
                      <a:pt x="122" y="151"/>
                    </a:lnTo>
                    <a:lnTo>
                      <a:pt x="116" y="166"/>
                    </a:lnTo>
                    <a:lnTo>
                      <a:pt x="108" y="179"/>
                    </a:lnTo>
                    <a:lnTo>
                      <a:pt x="99" y="193"/>
                    </a:lnTo>
                    <a:lnTo>
                      <a:pt x="91" y="205"/>
                    </a:lnTo>
                    <a:lnTo>
                      <a:pt x="84" y="217"/>
                    </a:lnTo>
                    <a:lnTo>
                      <a:pt x="76" y="227"/>
                    </a:lnTo>
                    <a:lnTo>
                      <a:pt x="67" y="235"/>
                    </a:lnTo>
                    <a:lnTo>
                      <a:pt x="58" y="242"/>
                    </a:lnTo>
                    <a:lnTo>
                      <a:pt x="49" y="248"/>
                    </a:lnTo>
                    <a:lnTo>
                      <a:pt x="42" y="251"/>
                    </a:lnTo>
                    <a:lnTo>
                      <a:pt x="35" y="255"/>
                    </a:lnTo>
                    <a:lnTo>
                      <a:pt x="27" y="254"/>
                    </a:lnTo>
                    <a:lnTo>
                      <a:pt x="22" y="251"/>
                    </a:lnTo>
                    <a:lnTo>
                      <a:pt x="15" y="249"/>
                    </a:lnTo>
                    <a:lnTo>
                      <a:pt x="11" y="243"/>
                    </a:lnTo>
                    <a:lnTo>
                      <a:pt x="6" y="237"/>
                    </a:lnTo>
                    <a:lnTo>
                      <a:pt x="4" y="228"/>
                    </a:lnTo>
                    <a:lnTo>
                      <a:pt x="2" y="218"/>
                    </a:lnTo>
                    <a:lnTo>
                      <a:pt x="1" y="207"/>
                    </a:lnTo>
                    <a:lnTo>
                      <a:pt x="0" y="194"/>
                    </a:lnTo>
                    <a:lnTo>
                      <a:pt x="1" y="180"/>
                    </a:lnTo>
                    <a:lnTo>
                      <a:pt x="3" y="166"/>
                    </a:lnTo>
                    <a:lnTo>
                      <a:pt x="6" y="150"/>
                    </a:lnTo>
                    <a:lnTo>
                      <a:pt x="9" y="135"/>
                    </a:lnTo>
                    <a:lnTo>
                      <a:pt x="14" y="119"/>
                    </a:lnTo>
                    <a:lnTo>
                      <a:pt x="18" y="103"/>
                    </a:lnTo>
                    <a:lnTo>
                      <a:pt x="25" y="87"/>
                    </a:lnTo>
                    <a:lnTo>
                      <a:pt x="30" y="73"/>
                    </a:lnTo>
                    <a:lnTo>
                      <a:pt x="38" y="59"/>
                    </a:lnTo>
                    <a:lnTo>
                      <a:pt x="46" y="45"/>
                    </a:lnTo>
                    <a:lnTo>
                      <a:pt x="55" y="35"/>
                    </a:lnTo>
                    <a:lnTo>
                      <a:pt x="62" y="24"/>
                    </a:lnTo>
                    <a:lnTo>
                      <a:pt x="70" y="16"/>
                    </a:lnTo>
                    <a:lnTo>
                      <a:pt x="80" y="9"/>
                    </a:lnTo>
                    <a:lnTo>
                      <a:pt x="88" y="5"/>
                    </a:lnTo>
                    <a:lnTo>
                      <a:pt x="97" y="0"/>
                    </a:lnTo>
                    <a:lnTo>
                      <a:pt x="106" y="0"/>
                    </a:lnTo>
                    <a:lnTo>
                      <a:pt x="113" y="0"/>
                    </a:lnTo>
                    <a:lnTo>
                      <a:pt x="118" y="3"/>
                    </a:lnTo>
                    <a:lnTo>
                      <a:pt x="119" y="2"/>
                    </a:lnTo>
                  </a:path>
                </a:pathLst>
              </a:custGeom>
              <a:solidFill>
                <a:srgbClr val="C0C0E0"/>
              </a:solidFill>
              <a:ln w="12700" cap="rnd" cmpd="sng">
                <a:solidFill>
                  <a:srgbClr val="C0C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90" name="Freeform 342"/>
              <p:cNvSpPr>
                <a:spLocks/>
              </p:cNvSpPr>
              <p:nvPr/>
            </p:nvSpPr>
            <p:spPr bwMode="auto">
              <a:xfrm>
                <a:off x="1892" y="1637"/>
                <a:ext cx="122" cy="230"/>
              </a:xfrm>
              <a:custGeom>
                <a:avLst/>
                <a:gdLst/>
                <a:ahLst/>
                <a:cxnLst>
                  <a:cxn ang="0">
                    <a:pos x="107" y="1"/>
                  </a:cxn>
                  <a:cxn ang="0">
                    <a:pos x="113" y="6"/>
                  </a:cxn>
                  <a:cxn ang="0">
                    <a:pos x="117" y="11"/>
                  </a:cxn>
                  <a:cxn ang="0">
                    <a:pos x="123" y="19"/>
                  </a:cxn>
                  <a:cxn ang="0">
                    <a:pos x="126" y="26"/>
                  </a:cxn>
                  <a:cxn ang="0">
                    <a:pos x="129" y="36"/>
                  </a:cxn>
                  <a:cxn ang="0">
                    <a:pos x="131" y="47"/>
                  </a:cxn>
                  <a:cxn ang="0">
                    <a:pos x="130" y="59"/>
                  </a:cxn>
                  <a:cxn ang="0">
                    <a:pos x="129" y="70"/>
                  </a:cxn>
                  <a:cxn ang="0">
                    <a:pos x="129" y="83"/>
                  </a:cxn>
                  <a:cxn ang="0">
                    <a:pos x="124" y="96"/>
                  </a:cxn>
                  <a:cxn ang="0">
                    <a:pos x="121" y="110"/>
                  </a:cxn>
                  <a:cxn ang="0">
                    <a:pos x="117" y="124"/>
                  </a:cxn>
                  <a:cxn ang="0">
                    <a:pos x="111" y="137"/>
                  </a:cxn>
                  <a:cxn ang="0">
                    <a:pos x="106" y="151"/>
                  </a:cxn>
                  <a:cxn ang="0">
                    <a:pos x="99" y="163"/>
                  </a:cxn>
                  <a:cxn ang="0">
                    <a:pos x="91" y="175"/>
                  </a:cxn>
                  <a:cxn ang="0">
                    <a:pos x="84" y="186"/>
                  </a:cxn>
                  <a:cxn ang="0">
                    <a:pos x="76" y="196"/>
                  </a:cxn>
                  <a:cxn ang="0">
                    <a:pos x="68" y="205"/>
                  </a:cxn>
                  <a:cxn ang="0">
                    <a:pos x="60" y="212"/>
                  </a:cxn>
                  <a:cxn ang="0">
                    <a:pos x="52" y="219"/>
                  </a:cxn>
                  <a:cxn ang="0">
                    <a:pos x="45" y="224"/>
                  </a:cxn>
                  <a:cxn ang="0">
                    <a:pos x="38" y="228"/>
                  </a:cxn>
                  <a:cxn ang="0">
                    <a:pos x="31" y="229"/>
                  </a:cxn>
                  <a:cxn ang="0">
                    <a:pos x="25" y="229"/>
                  </a:cxn>
                  <a:cxn ang="0">
                    <a:pos x="20" y="228"/>
                  </a:cxn>
                  <a:cxn ang="0">
                    <a:pos x="13" y="225"/>
                  </a:cxn>
                  <a:cxn ang="0">
                    <a:pos x="10" y="220"/>
                  </a:cxn>
                  <a:cxn ang="0">
                    <a:pos x="5" y="214"/>
                  </a:cxn>
                  <a:cxn ang="0">
                    <a:pos x="3" y="206"/>
                  </a:cxn>
                  <a:cxn ang="0">
                    <a:pos x="2" y="197"/>
                  </a:cxn>
                  <a:cxn ang="0">
                    <a:pos x="0" y="187"/>
                  </a:cxn>
                  <a:cxn ang="0">
                    <a:pos x="0" y="175"/>
                  </a:cxn>
                  <a:cxn ang="0">
                    <a:pos x="1" y="162"/>
                  </a:cxn>
                  <a:cxn ang="0">
                    <a:pos x="2" y="148"/>
                  </a:cxn>
                  <a:cxn ang="0">
                    <a:pos x="4" y="135"/>
                  </a:cxn>
                  <a:cxn ang="0">
                    <a:pos x="7" y="122"/>
                  </a:cxn>
                  <a:cxn ang="0">
                    <a:pos x="12" y="107"/>
                  </a:cxn>
                  <a:cxn ang="0">
                    <a:pos x="16" y="93"/>
                  </a:cxn>
                  <a:cxn ang="0">
                    <a:pos x="21" y="77"/>
                  </a:cxn>
                  <a:cxn ang="0">
                    <a:pos x="28" y="65"/>
                  </a:cxn>
                  <a:cxn ang="0">
                    <a:pos x="34" y="53"/>
                  </a:cxn>
                  <a:cxn ang="0">
                    <a:pos x="41" y="40"/>
                  </a:cxn>
                  <a:cxn ang="0">
                    <a:pos x="48" y="29"/>
                  </a:cxn>
                  <a:cxn ang="0">
                    <a:pos x="56" y="21"/>
                  </a:cxn>
                  <a:cxn ang="0">
                    <a:pos x="64" y="14"/>
                  </a:cxn>
                  <a:cxn ang="0">
                    <a:pos x="72" y="7"/>
                  </a:cxn>
                  <a:cxn ang="0">
                    <a:pos x="79" y="2"/>
                  </a:cxn>
                  <a:cxn ang="0">
                    <a:pos x="88" y="0"/>
                  </a:cxn>
                  <a:cxn ang="0">
                    <a:pos x="95" y="0"/>
                  </a:cxn>
                  <a:cxn ang="0">
                    <a:pos x="101" y="0"/>
                  </a:cxn>
                  <a:cxn ang="0">
                    <a:pos x="107" y="2"/>
                  </a:cxn>
                  <a:cxn ang="0">
                    <a:pos x="107" y="1"/>
                  </a:cxn>
                </a:cxnLst>
                <a:rect l="0" t="0" r="r" b="b"/>
                <a:pathLst>
                  <a:path w="132" h="230">
                    <a:moveTo>
                      <a:pt x="107" y="1"/>
                    </a:moveTo>
                    <a:lnTo>
                      <a:pt x="113" y="6"/>
                    </a:lnTo>
                    <a:lnTo>
                      <a:pt x="117" y="11"/>
                    </a:lnTo>
                    <a:lnTo>
                      <a:pt x="123" y="19"/>
                    </a:lnTo>
                    <a:lnTo>
                      <a:pt x="126" y="26"/>
                    </a:lnTo>
                    <a:lnTo>
                      <a:pt x="129" y="36"/>
                    </a:lnTo>
                    <a:lnTo>
                      <a:pt x="131" y="47"/>
                    </a:lnTo>
                    <a:lnTo>
                      <a:pt x="130" y="59"/>
                    </a:lnTo>
                    <a:lnTo>
                      <a:pt x="129" y="70"/>
                    </a:lnTo>
                    <a:lnTo>
                      <a:pt x="129" y="83"/>
                    </a:lnTo>
                    <a:lnTo>
                      <a:pt x="124" y="96"/>
                    </a:lnTo>
                    <a:lnTo>
                      <a:pt x="121" y="110"/>
                    </a:lnTo>
                    <a:lnTo>
                      <a:pt x="117" y="124"/>
                    </a:lnTo>
                    <a:lnTo>
                      <a:pt x="111" y="137"/>
                    </a:lnTo>
                    <a:lnTo>
                      <a:pt x="106" y="151"/>
                    </a:lnTo>
                    <a:lnTo>
                      <a:pt x="99" y="163"/>
                    </a:lnTo>
                    <a:lnTo>
                      <a:pt x="91" y="175"/>
                    </a:lnTo>
                    <a:lnTo>
                      <a:pt x="84" y="186"/>
                    </a:lnTo>
                    <a:lnTo>
                      <a:pt x="76" y="196"/>
                    </a:lnTo>
                    <a:lnTo>
                      <a:pt x="68" y="205"/>
                    </a:lnTo>
                    <a:lnTo>
                      <a:pt x="60" y="212"/>
                    </a:lnTo>
                    <a:lnTo>
                      <a:pt x="52" y="219"/>
                    </a:lnTo>
                    <a:lnTo>
                      <a:pt x="45" y="224"/>
                    </a:lnTo>
                    <a:lnTo>
                      <a:pt x="38" y="228"/>
                    </a:lnTo>
                    <a:lnTo>
                      <a:pt x="31" y="229"/>
                    </a:lnTo>
                    <a:lnTo>
                      <a:pt x="25" y="229"/>
                    </a:lnTo>
                    <a:lnTo>
                      <a:pt x="20" y="228"/>
                    </a:lnTo>
                    <a:lnTo>
                      <a:pt x="13" y="225"/>
                    </a:lnTo>
                    <a:lnTo>
                      <a:pt x="10" y="220"/>
                    </a:lnTo>
                    <a:lnTo>
                      <a:pt x="5" y="214"/>
                    </a:lnTo>
                    <a:lnTo>
                      <a:pt x="3" y="206"/>
                    </a:lnTo>
                    <a:lnTo>
                      <a:pt x="2" y="197"/>
                    </a:lnTo>
                    <a:lnTo>
                      <a:pt x="0" y="187"/>
                    </a:lnTo>
                    <a:lnTo>
                      <a:pt x="0" y="175"/>
                    </a:lnTo>
                    <a:lnTo>
                      <a:pt x="1" y="162"/>
                    </a:lnTo>
                    <a:lnTo>
                      <a:pt x="2" y="148"/>
                    </a:lnTo>
                    <a:lnTo>
                      <a:pt x="4" y="135"/>
                    </a:lnTo>
                    <a:lnTo>
                      <a:pt x="7" y="122"/>
                    </a:lnTo>
                    <a:lnTo>
                      <a:pt x="12" y="107"/>
                    </a:lnTo>
                    <a:lnTo>
                      <a:pt x="16" y="93"/>
                    </a:lnTo>
                    <a:lnTo>
                      <a:pt x="21" y="77"/>
                    </a:lnTo>
                    <a:lnTo>
                      <a:pt x="28" y="65"/>
                    </a:lnTo>
                    <a:lnTo>
                      <a:pt x="34" y="53"/>
                    </a:lnTo>
                    <a:lnTo>
                      <a:pt x="41" y="40"/>
                    </a:lnTo>
                    <a:lnTo>
                      <a:pt x="48" y="29"/>
                    </a:lnTo>
                    <a:lnTo>
                      <a:pt x="56" y="21"/>
                    </a:lnTo>
                    <a:lnTo>
                      <a:pt x="64" y="14"/>
                    </a:lnTo>
                    <a:lnTo>
                      <a:pt x="72" y="7"/>
                    </a:lnTo>
                    <a:lnTo>
                      <a:pt x="79" y="2"/>
                    </a:lnTo>
                    <a:lnTo>
                      <a:pt x="88" y="0"/>
                    </a:lnTo>
                    <a:lnTo>
                      <a:pt x="95" y="0"/>
                    </a:lnTo>
                    <a:lnTo>
                      <a:pt x="101" y="0"/>
                    </a:lnTo>
                    <a:lnTo>
                      <a:pt x="107" y="2"/>
                    </a:lnTo>
                    <a:lnTo>
                      <a:pt x="107" y="1"/>
                    </a:lnTo>
                  </a:path>
                </a:pathLst>
              </a:custGeom>
              <a:solidFill>
                <a:srgbClr val="C0D0F0"/>
              </a:solidFill>
              <a:ln w="12700" cap="rnd" cmpd="sng">
                <a:solidFill>
                  <a:srgbClr val="C0D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91" name="Freeform 343"/>
              <p:cNvSpPr>
                <a:spLocks/>
              </p:cNvSpPr>
              <p:nvPr/>
            </p:nvSpPr>
            <p:spPr bwMode="auto">
              <a:xfrm>
                <a:off x="1894" y="1651"/>
                <a:ext cx="108" cy="207"/>
              </a:xfrm>
              <a:custGeom>
                <a:avLst/>
                <a:gdLst/>
                <a:ahLst/>
                <a:cxnLst>
                  <a:cxn ang="0">
                    <a:pos x="96" y="2"/>
                  </a:cxn>
                  <a:cxn ang="0">
                    <a:pos x="101" y="6"/>
                  </a:cxn>
                  <a:cxn ang="0">
                    <a:pos x="106" y="11"/>
                  </a:cxn>
                  <a:cxn ang="0">
                    <a:pos x="111" y="17"/>
                  </a:cxn>
                  <a:cxn ang="0">
                    <a:pos x="113" y="24"/>
                  </a:cxn>
                  <a:cxn ang="0">
                    <a:pos x="115" y="33"/>
                  </a:cxn>
                  <a:cxn ang="0">
                    <a:pos x="116" y="44"/>
                  </a:cxn>
                  <a:cxn ang="0">
                    <a:pos x="116" y="54"/>
                  </a:cxn>
                  <a:cxn ang="0">
                    <a:pos x="116" y="64"/>
                  </a:cxn>
                  <a:cxn ang="0">
                    <a:pos x="115" y="76"/>
                  </a:cxn>
                  <a:cxn ang="0">
                    <a:pos x="113" y="88"/>
                  </a:cxn>
                  <a:cxn ang="0">
                    <a:pos x="109" y="100"/>
                  </a:cxn>
                  <a:cxn ang="0">
                    <a:pos x="105" y="113"/>
                  </a:cxn>
                  <a:cxn ang="0">
                    <a:pos x="101" y="124"/>
                  </a:cxn>
                  <a:cxn ang="0">
                    <a:pos x="95" y="135"/>
                  </a:cxn>
                  <a:cxn ang="0">
                    <a:pos x="89" y="147"/>
                  </a:cxn>
                  <a:cxn ang="0">
                    <a:pos x="82" y="158"/>
                  </a:cxn>
                  <a:cxn ang="0">
                    <a:pos x="76" y="167"/>
                  </a:cxn>
                  <a:cxn ang="0">
                    <a:pos x="69" y="176"/>
                  </a:cxn>
                  <a:cxn ang="0">
                    <a:pos x="61" y="184"/>
                  </a:cxn>
                  <a:cxn ang="0">
                    <a:pos x="55" y="191"/>
                  </a:cxn>
                  <a:cxn ang="0">
                    <a:pos x="47" y="196"/>
                  </a:cxn>
                  <a:cxn ang="0">
                    <a:pos x="41" y="201"/>
                  </a:cxn>
                  <a:cxn ang="0">
                    <a:pos x="34" y="204"/>
                  </a:cxn>
                  <a:cxn ang="0">
                    <a:pos x="27" y="206"/>
                  </a:cxn>
                  <a:cxn ang="0">
                    <a:pos x="22" y="206"/>
                  </a:cxn>
                  <a:cxn ang="0">
                    <a:pos x="18" y="204"/>
                  </a:cxn>
                  <a:cxn ang="0">
                    <a:pos x="13" y="202"/>
                  </a:cxn>
                  <a:cxn ang="0">
                    <a:pos x="9" y="198"/>
                  </a:cxn>
                  <a:cxn ang="0">
                    <a:pos x="5" y="192"/>
                  </a:cxn>
                  <a:cxn ang="0">
                    <a:pos x="2" y="185"/>
                  </a:cxn>
                  <a:cxn ang="0">
                    <a:pos x="1" y="176"/>
                  </a:cxn>
                  <a:cxn ang="0">
                    <a:pos x="0" y="167"/>
                  </a:cxn>
                  <a:cxn ang="0">
                    <a:pos x="0" y="158"/>
                  </a:cxn>
                  <a:cxn ang="0">
                    <a:pos x="0" y="145"/>
                  </a:cxn>
                  <a:cxn ang="0">
                    <a:pos x="1" y="134"/>
                  </a:cxn>
                  <a:cxn ang="0">
                    <a:pos x="2" y="121"/>
                  </a:cxn>
                  <a:cxn ang="0">
                    <a:pos x="6" y="109"/>
                  </a:cxn>
                  <a:cxn ang="0">
                    <a:pos x="9" y="95"/>
                  </a:cxn>
                  <a:cxn ang="0">
                    <a:pos x="13" y="84"/>
                  </a:cxn>
                  <a:cxn ang="0">
                    <a:pos x="18" y="70"/>
                  </a:cxn>
                  <a:cxn ang="0">
                    <a:pos x="23" y="57"/>
                  </a:cxn>
                  <a:cxn ang="0">
                    <a:pos x="30" y="46"/>
                  </a:cxn>
                  <a:cxn ang="0">
                    <a:pos x="36" y="35"/>
                  </a:cxn>
                  <a:cxn ang="0">
                    <a:pos x="42" y="27"/>
                  </a:cxn>
                  <a:cxn ang="0">
                    <a:pos x="49" y="18"/>
                  </a:cxn>
                  <a:cxn ang="0">
                    <a:pos x="57" y="12"/>
                  </a:cxn>
                  <a:cxn ang="0">
                    <a:pos x="64" y="7"/>
                  </a:cxn>
                  <a:cxn ang="0">
                    <a:pos x="71" y="3"/>
                  </a:cxn>
                  <a:cxn ang="0">
                    <a:pos x="78" y="0"/>
                  </a:cxn>
                  <a:cxn ang="0">
                    <a:pos x="84" y="0"/>
                  </a:cxn>
                  <a:cxn ang="0">
                    <a:pos x="90" y="0"/>
                  </a:cxn>
                  <a:cxn ang="0">
                    <a:pos x="95" y="3"/>
                  </a:cxn>
                  <a:cxn ang="0">
                    <a:pos x="96" y="2"/>
                  </a:cxn>
                </a:cxnLst>
                <a:rect l="0" t="0" r="r" b="b"/>
                <a:pathLst>
                  <a:path w="117" h="207">
                    <a:moveTo>
                      <a:pt x="96" y="2"/>
                    </a:moveTo>
                    <a:lnTo>
                      <a:pt x="101" y="6"/>
                    </a:lnTo>
                    <a:lnTo>
                      <a:pt x="106" y="11"/>
                    </a:lnTo>
                    <a:lnTo>
                      <a:pt x="111" y="17"/>
                    </a:lnTo>
                    <a:lnTo>
                      <a:pt x="113" y="24"/>
                    </a:lnTo>
                    <a:lnTo>
                      <a:pt x="115" y="33"/>
                    </a:lnTo>
                    <a:lnTo>
                      <a:pt x="116" y="44"/>
                    </a:lnTo>
                    <a:lnTo>
                      <a:pt x="116" y="54"/>
                    </a:lnTo>
                    <a:lnTo>
                      <a:pt x="116" y="64"/>
                    </a:lnTo>
                    <a:lnTo>
                      <a:pt x="115" y="76"/>
                    </a:lnTo>
                    <a:lnTo>
                      <a:pt x="113" y="88"/>
                    </a:lnTo>
                    <a:lnTo>
                      <a:pt x="109" y="100"/>
                    </a:lnTo>
                    <a:lnTo>
                      <a:pt x="105" y="113"/>
                    </a:lnTo>
                    <a:lnTo>
                      <a:pt x="101" y="124"/>
                    </a:lnTo>
                    <a:lnTo>
                      <a:pt x="95" y="135"/>
                    </a:lnTo>
                    <a:lnTo>
                      <a:pt x="89" y="147"/>
                    </a:lnTo>
                    <a:lnTo>
                      <a:pt x="82" y="158"/>
                    </a:lnTo>
                    <a:lnTo>
                      <a:pt x="76" y="167"/>
                    </a:lnTo>
                    <a:lnTo>
                      <a:pt x="69" y="176"/>
                    </a:lnTo>
                    <a:lnTo>
                      <a:pt x="61" y="184"/>
                    </a:lnTo>
                    <a:lnTo>
                      <a:pt x="55" y="191"/>
                    </a:lnTo>
                    <a:lnTo>
                      <a:pt x="47" y="196"/>
                    </a:lnTo>
                    <a:lnTo>
                      <a:pt x="41" y="201"/>
                    </a:lnTo>
                    <a:lnTo>
                      <a:pt x="34" y="204"/>
                    </a:lnTo>
                    <a:lnTo>
                      <a:pt x="27" y="206"/>
                    </a:lnTo>
                    <a:lnTo>
                      <a:pt x="22" y="206"/>
                    </a:lnTo>
                    <a:lnTo>
                      <a:pt x="18" y="204"/>
                    </a:lnTo>
                    <a:lnTo>
                      <a:pt x="13" y="202"/>
                    </a:lnTo>
                    <a:lnTo>
                      <a:pt x="9" y="198"/>
                    </a:lnTo>
                    <a:lnTo>
                      <a:pt x="5" y="192"/>
                    </a:lnTo>
                    <a:lnTo>
                      <a:pt x="2" y="185"/>
                    </a:lnTo>
                    <a:lnTo>
                      <a:pt x="1" y="176"/>
                    </a:lnTo>
                    <a:lnTo>
                      <a:pt x="0" y="167"/>
                    </a:lnTo>
                    <a:lnTo>
                      <a:pt x="0" y="158"/>
                    </a:lnTo>
                    <a:lnTo>
                      <a:pt x="0" y="145"/>
                    </a:lnTo>
                    <a:lnTo>
                      <a:pt x="1" y="134"/>
                    </a:lnTo>
                    <a:lnTo>
                      <a:pt x="2" y="121"/>
                    </a:lnTo>
                    <a:lnTo>
                      <a:pt x="6" y="109"/>
                    </a:lnTo>
                    <a:lnTo>
                      <a:pt x="9" y="95"/>
                    </a:lnTo>
                    <a:lnTo>
                      <a:pt x="13" y="84"/>
                    </a:lnTo>
                    <a:lnTo>
                      <a:pt x="18" y="70"/>
                    </a:lnTo>
                    <a:lnTo>
                      <a:pt x="23" y="57"/>
                    </a:lnTo>
                    <a:lnTo>
                      <a:pt x="30" y="46"/>
                    </a:lnTo>
                    <a:lnTo>
                      <a:pt x="36" y="35"/>
                    </a:lnTo>
                    <a:lnTo>
                      <a:pt x="42" y="27"/>
                    </a:lnTo>
                    <a:lnTo>
                      <a:pt x="49" y="18"/>
                    </a:lnTo>
                    <a:lnTo>
                      <a:pt x="57" y="12"/>
                    </a:lnTo>
                    <a:lnTo>
                      <a:pt x="64" y="7"/>
                    </a:lnTo>
                    <a:lnTo>
                      <a:pt x="71" y="3"/>
                    </a:lnTo>
                    <a:lnTo>
                      <a:pt x="78" y="0"/>
                    </a:lnTo>
                    <a:lnTo>
                      <a:pt x="84" y="0"/>
                    </a:lnTo>
                    <a:lnTo>
                      <a:pt x="90" y="0"/>
                    </a:lnTo>
                    <a:lnTo>
                      <a:pt x="95" y="3"/>
                    </a:lnTo>
                    <a:lnTo>
                      <a:pt x="96" y="2"/>
                    </a:lnTo>
                  </a:path>
                </a:pathLst>
              </a:custGeom>
              <a:solidFill>
                <a:srgbClr val="C0E0F0"/>
              </a:solidFill>
              <a:ln w="12700" cap="rnd" cmpd="sng">
                <a:solidFill>
                  <a:srgbClr val="C0E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92" name="Freeform 344"/>
              <p:cNvSpPr>
                <a:spLocks/>
              </p:cNvSpPr>
              <p:nvPr/>
            </p:nvSpPr>
            <p:spPr bwMode="auto">
              <a:xfrm>
                <a:off x="1894" y="1666"/>
                <a:ext cx="98" cy="184"/>
              </a:xfrm>
              <a:custGeom>
                <a:avLst/>
                <a:gdLst/>
                <a:ahLst/>
                <a:cxnLst>
                  <a:cxn ang="0">
                    <a:pos x="85" y="1"/>
                  </a:cxn>
                  <a:cxn ang="0">
                    <a:pos x="91" y="6"/>
                  </a:cxn>
                  <a:cxn ang="0">
                    <a:pos x="94" y="9"/>
                  </a:cxn>
                  <a:cxn ang="0">
                    <a:pos x="98" y="16"/>
                  </a:cxn>
                  <a:cxn ang="0">
                    <a:pos x="102" y="24"/>
                  </a:cxn>
                  <a:cxn ang="0">
                    <a:pos x="104" y="31"/>
                  </a:cxn>
                  <a:cxn ang="0">
                    <a:pos x="105" y="39"/>
                  </a:cxn>
                  <a:cxn ang="0">
                    <a:pos x="105" y="48"/>
                  </a:cxn>
                  <a:cxn ang="0">
                    <a:pos x="105" y="59"/>
                  </a:cxn>
                  <a:cxn ang="0">
                    <a:pos x="104" y="67"/>
                  </a:cxn>
                  <a:cxn ang="0">
                    <a:pos x="102" y="79"/>
                  </a:cxn>
                  <a:cxn ang="0">
                    <a:pos x="99" y="90"/>
                  </a:cxn>
                  <a:cxn ang="0">
                    <a:pos x="96" y="101"/>
                  </a:cxn>
                  <a:cxn ang="0">
                    <a:pos x="92" y="111"/>
                  </a:cxn>
                  <a:cxn ang="0">
                    <a:pos x="85" y="120"/>
                  </a:cxn>
                  <a:cxn ang="0">
                    <a:pos x="81" y="130"/>
                  </a:cxn>
                  <a:cxn ang="0">
                    <a:pos x="74" y="139"/>
                  </a:cxn>
                  <a:cxn ang="0">
                    <a:pos x="69" y="148"/>
                  </a:cxn>
                  <a:cxn ang="0">
                    <a:pos x="63" y="156"/>
                  </a:cxn>
                  <a:cxn ang="0">
                    <a:pos x="56" y="163"/>
                  </a:cxn>
                  <a:cxn ang="0">
                    <a:pos x="50" y="169"/>
                  </a:cxn>
                  <a:cxn ang="0">
                    <a:pos x="42" y="174"/>
                  </a:cxn>
                  <a:cxn ang="0">
                    <a:pos x="37" y="178"/>
                  </a:cxn>
                  <a:cxn ang="0">
                    <a:pos x="31" y="181"/>
                  </a:cxn>
                  <a:cxn ang="0">
                    <a:pos x="26" y="183"/>
                  </a:cxn>
                  <a:cxn ang="0">
                    <a:pos x="21" y="182"/>
                  </a:cxn>
                  <a:cxn ang="0">
                    <a:pos x="17" y="180"/>
                  </a:cxn>
                  <a:cxn ang="0">
                    <a:pos x="10" y="178"/>
                  </a:cxn>
                  <a:cxn ang="0">
                    <a:pos x="8" y="174"/>
                  </a:cxn>
                  <a:cxn ang="0">
                    <a:pos x="5" y="169"/>
                  </a:cxn>
                  <a:cxn ang="0">
                    <a:pos x="2" y="163"/>
                  </a:cxn>
                  <a:cxn ang="0">
                    <a:pos x="1" y="155"/>
                  </a:cxn>
                  <a:cxn ang="0">
                    <a:pos x="0" y="147"/>
                  </a:cxn>
                  <a:cxn ang="0">
                    <a:pos x="0" y="137"/>
                  </a:cxn>
                  <a:cxn ang="0">
                    <a:pos x="0" y="127"/>
                  </a:cxn>
                  <a:cxn ang="0">
                    <a:pos x="1" y="118"/>
                  </a:cxn>
                  <a:cxn ang="0">
                    <a:pos x="3" y="106"/>
                  </a:cxn>
                  <a:cxn ang="0">
                    <a:pos x="4" y="95"/>
                  </a:cxn>
                  <a:cxn ang="0">
                    <a:pos x="9" y="83"/>
                  </a:cxn>
                  <a:cxn ang="0">
                    <a:pos x="12" y="72"/>
                  </a:cxn>
                  <a:cxn ang="0">
                    <a:pos x="16" y="60"/>
                  </a:cxn>
                  <a:cxn ang="0">
                    <a:pos x="20" y="49"/>
                  </a:cxn>
                  <a:cxn ang="0">
                    <a:pos x="25" y="39"/>
                  </a:cxn>
                  <a:cxn ang="0">
                    <a:pos x="31" y="31"/>
                  </a:cxn>
                  <a:cxn ang="0">
                    <a:pos x="37" y="23"/>
                  </a:cxn>
                  <a:cxn ang="0">
                    <a:pos x="44" y="15"/>
                  </a:cxn>
                  <a:cxn ang="0">
                    <a:pos x="50" y="9"/>
                  </a:cxn>
                  <a:cxn ang="0">
                    <a:pos x="56" y="5"/>
                  </a:cxn>
                  <a:cxn ang="0">
                    <a:pos x="63" y="1"/>
                  </a:cxn>
                  <a:cxn ang="0">
                    <a:pos x="69" y="0"/>
                  </a:cxn>
                  <a:cxn ang="0">
                    <a:pos x="74" y="0"/>
                  </a:cxn>
                  <a:cxn ang="0">
                    <a:pos x="81" y="0"/>
                  </a:cxn>
                  <a:cxn ang="0">
                    <a:pos x="85" y="2"/>
                  </a:cxn>
                  <a:cxn ang="0">
                    <a:pos x="85" y="1"/>
                  </a:cxn>
                </a:cxnLst>
                <a:rect l="0" t="0" r="r" b="b"/>
                <a:pathLst>
                  <a:path w="106" h="184">
                    <a:moveTo>
                      <a:pt x="85" y="1"/>
                    </a:moveTo>
                    <a:lnTo>
                      <a:pt x="91" y="6"/>
                    </a:lnTo>
                    <a:lnTo>
                      <a:pt x="94" y="9"/>
                    </a:lnTo>
                    <a:lnTo>
                      <a:pt x="98" y="16"/>
                    </a:lnTo>
                    <a:lnTo>
                      <a:pt x="102" y="24"/>
                    </a:lnTo>
                    <a:lnTo>
                      <a:pt x="104" y="31"/>
                    </a:lnTo>
                    <a:lnTo>
                      <a:pt x="105" y="39"/>
                    </a:lnTo>
                    <a:lnTo>
                      <a:pt x="105" y="48"/>
                    </a:lnTo>
                    <a:lnTo>
                      <a:pt x="105" y="59"/>
                    </a:lnTo>
                    <a:lnTo>
                      <a:pt x="104" y="67"/>
                    </a:lnTo>
                    <a:lnTo>
                      <a:pt x="102" y="79"/>
                    </a:lnTo>
                    <a:lnTo>
                      <a:pt x="99" y="90"/>
                    </a:lnTo>
                    <a:lnTo>
                      <a:pt x="96" y="101"/>
                    </a:lnTo>
                    <a:lnTo>
                      <a:pt x="92" y="111"/>
                    </a:lnTo>
                    <a:lnTo>
                      <a:pt x="85" y="120"/>
                    </a:lnTo>
                    <a:lnTo>
                      <a:pt x="81" y="130"/>
                    </a:lnTo>
                    <a:lnTo>
                      <a:pt x="74" y="139"/>
                    </a:lnTo>
                    <a:lnTo>
                      <a:pt x="69" y="148"/>
                    </a:lnTo>
                    <a:lnTo>
                      <a:pt x="63" y="156"/>
                    </a:lnTo>
                    <a:lnTo>
                      <a:pt x="56" y="163"/>
                    </a:lnTo>
                    <a:lnTo>
                      <a:pt x="50" y="169"/>
                    </a:lnTo>
                    <a:lnTo>
                      <a:pt x="42" y="174"/>
                    </a:lnTo>
                    <a:lnTo>
                      <a:pt x="37" y="178"/>
                    </a:lnTo>
                    <a:lnTo>
                      <a:pt x="31" y="181"/>
                    </a:lnTo>
                    <a:lnTo>
                      <a:pt x="26" y="183"/>
                    </a:lnTo>
                    <a:lnTo>
                      <a:pt x="21" y="182"/>
                    </a:lnTo>
                    <a:lnTo>
                      <a:pt x="17" y="180"/>
                    </a:lnTo>
                    <a:lnTo>
                      <a:pt x="10" y="178"/>
                    </a:lnTo>
                    <a:lnTo>
                      <a:pt x="8" y="174"/>
                    </a:lnTo>
                    <a:lnTo>
                      <a:pt x="5" y="169"/>
                    </a:lnTo>
                    <a:lnTo>
                      <a:pt x="2" y="163"/>
                    </a:lnTo>
                    <a:lnTo>
                      <a:pt x="1" y="155"/>
                    </a:lnTo>
                    <a:lnTo>
                      <a:pt x="0" y="147"/>
                    </a:lnTo>
                    <a:lnTo>
                      <a:pt x="0" y="137"/>
                    </a:lnTo>
                    <a:lnTo>
                      <a:pt x="0" y="127"/>
                    </a:lnTo>
                    <a:lnTo>
                      <a:pt x="1" y="118"/>
                    </a:lnTo>
                    <a:lnTo>
                      <a:pt x="3" y="106"/>
                    </a:lnTo>
                    <a:lnTo>
                      <a:pt x="4" y="95"/>
                    </a:lnTo>
                    <a:lnTo>
                      <a:pt x="9" y="83"/>
                    </a:lnTo>
                    <a:lnTo>
                      <a:pt x="12" y="72"/>
                    </a:lnTo>
                    <a:lnTo>
                      <a:pt x="16" y="60"/>
                    </a:lnTo>
                    <a:lnTo>
                      <a:pt x="20" y="49"/>
                    </a:lnTo>
                    <a:lnTo>
                      <a:pt x="25" y="39"/>
                    </a:lnTo>
                    <a:lnTo>
                      <a:pt x="31" y="31"/>
                    </a:lnTo>
                    <a:lnTo>
                      <a:pt x="37" y="23"/>
                    </a:lnTo>
                    <a:lnTo>
                      <a:pt x="44" y="15"/>
                    </a:lnTo>
                    <a:lnTo>
                      <a:pt x="50" y="9"/>
                    </a:lnTo>
                    <a:lnTo>
                      <a:pt x="56" y="5"/>
                    </a:lnTo>
                    <a:lnTo>
                      <a:pt x="63" y="1"/>
                    </a:lnTo>
                    <a:lnTo>
                      <a:pt x="69" y="0"/>
                    </a:lnTo>
                    <a:lnTo>
                      <a:pt x="74" y="0"/>
                    </a:lnTo>
                    <a:lnTo>
                      <a:pt x="81" y="0"/>
                    </a:lnTo>
                    <a:lnTo>
                      <a:pt x="85" y="2"/>
                    </a:lnTo>
                    <a:lnTo>
                      <a:pt x="85" y="1"/>
                    </a:lnTo>
                  </a:path>
                </a:pathLst>
              </a:custGeom>
              <a:solidFill>
                <a:srgbClr val="D0E0F0"/>
              </a:solidFill>
              <a:ln w="12700" cap="rnd" cmpd="sng">
                <a:solidFill>
                  <a:srgbClr val="D0E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93" name="Freeform 345"/>
              <p:cNvSpPr>
                <a:spLocks/>
              </p:cNvSpPr>
              <p:nvPr/>
            </p:nvSpPr>
            <p:spPr bwMode="auto">
              <a:xfrm>
                <a:off x="1895" y="1679"/>
                <a:ext cx="88" cy="161"/>
              </a:xfrm>
              <a:custGeom>
                <a:avLst/>
                <a:gdLst/>
                <a:ahLst/>
                <a:cxnLst>
                  <a:cxn ang="0">
                    <a:pos x="75" y="3"/>
                  </a:cxn>
                  <a:cxn ang="0">
                    <a:pos x="80" y="6"/>
                  </a:cxn>
                  <a:cxn ang="0">
                    <a:pos x="84" y="11"/>
                  </a:cxn>
                  <a:cxn ang="0">
                    <a:pos x="87" y="17"/>
                  </a:cxn>
                  <a:cxn ang="0">
                    <a:pos x="90" y="23"/>
                  </a:cxn>
                  <a:cxn ang="0">
                    <a:pos x="92" y="28"/>
                  </a:cxn>
                  <a:cxn ang="0">
                    <a:pos x="93" y="36"/>
                  </a:cxn>
                  <a:cxn ang="0">
                    <a:pos x="94" y="45"/>
                  </a:cxn>
                  <a:cxn ang="0">
                    <a:pos x="94" y="53"/>
                  </a:cxn>
                  <a:cxn ang="0">
                    <a:pos x="93" y="62"/>
                  </a:cxn>
                  <a:cxn ang="0">
                    <a:pos x="91" y="71"/>
                  </a:cxn>
                  <a:cxn ang="0">
                    <a:pos x="88" y="81"/>
                  </a:cxn>
                  <a:cxn ang="0">
                    <a:pos x="85" y="90"/>
                  </a:cxn>
                  <a:cxn ang="0">
                    <a:pos x="81" y="99"/>
                  </a:cxn>
                  <a:cxn ang="0">
                    <a:pos x="77" y="107"/>
                  </a:cxn>
                  <a:cxn ang="0">
                    <a:pos x="72" y="115"/>
                  </a:cxn>
                  <a:cxn ang="0">
                    <a:pos x="67" y="123"/>
                  </a:cxn>
                  <a:cxn ang="0">
                    <a:pos x="61" y="130"/>
                  </a:cxn>
                  <a:cxn ang="0">
                    <a:pos x="56" y="138"/>
                  </a:cxn>
                  <a:cxn ang="0">
                    <a:pos x="50" y="143"/>
                  </a:cxn>
                  <a:cxn ang="0">
                    <a:pos x="44" y="148"/>
                  </a:cxn>
                  <a:cxn ang="0">
                    <a:pos x="39" y="153"/>
                  </a:cxn>
                  <a:cxn ang="0">
                    <a:pos x="32" y="156"/>
                  </a:cxn>
                  <a:cxn ang="0">
                    <a:pos x="29" y="158"/>
                  </a:cxn>
                  <a:cxn ang="0">
                    <a:pos x="24" y="160"/>
                  </a:cxn>
                  <a:cxn ang="0">
                    <a:pos x="20" y="159"/>
                  </a:cxn>
                  <a:cxn ang="0">
                    <a:pos x="16" y="157"/>
                  </a:cxn>
                  <a:cxn ang="0">
                    <a:pos x="11" y="156"/>
                  </a:cxn>
                  <a:cxn ang="0">
                    <a:pos x="8" y="153"/>
                  </a:cxn>
                  <a:cxn ang="0">
                    <a:pos x="6" y="148"/>
                  </a:cxn>
                  <a:cxn ang="0">
                    <a:pos x="3" y="143"/>
                  </a:cxn>
                  <a:cxn ang="0">
                    <a:pos x="1" y="136"/>
                  </a:cxn>
                  <a:cxn ang="0">
                    <a:pos x="0" y="129"/>
                  </a:cxn>
                  <a:cxn ang="0">
                    <a:pos x="0" y="121"/>
                  </a:cxn>
                  <a:cxn ang="0">
                    <a:pos x="0" y="112"/>
                  </a:cxn>
                  <a:cxn ang="0">
                    <a:pos x="1" y="103"/>
                  </a:cxn>
                  <a:cxn ang="0">
                    <a:pos x="3" y="93"/>
                  </a:cxn>
                  <a:cxn ang="0">
                    <a:pos x="4" y="83"/>
                  </a:cxn>
                  <a:cxn ang="0">
                    <a:pos x="7" y="74"/>
                  </a:cxn>
                  <a:cxn ang="0">
                    <a:pos x="9" y="63"/>
                  </a:cxn>
                  <a:cxn ang="0">
                    <a:pos x="12" y="53"/>
                  </a:cxn>
                  <a:cxn ang="0">
                    <a:pos x="17" y="44"/>
                  </a:cxn>
                  <a:cxn ang="0">
                    <a:pos x="21" y="35"/>
                  </a:cxn>
                  <a:cxn ang="0">
                    <a:pos x="27" y="26"/>
                  </a:cxn>
                  <a:cxn ang="0">
                    <a:pos x="32" y="19"/>
                  </a:cxn>
                  <a:cxn ang="0">
                    <a:pos x="38" y="13"/>
                  </a:cxn>
                  <a:cxn ang="0">
                    <a:pos x="41" y="8"/>
                  </a:cxn>
                  <a:cxn ang="0">
                    <a:pos x="49" y="4"/>
                  </a:cxn>
                  <a:cxn ang="0">
                    <a:pos x="55" y="2"/>
                  </a:cxn>
                  <a:cxn ang="0">
                    <a:pos x="60" y="0"/>
                  </a:cxn>
                  <a:cxn ang="0">
                    <a:pos x="66" y="1"/>
                  </a:cxn>
                  <a:cxn ang="0">
                    <a:pos x="72" y="2"/>
                  </a:cxn>
                  <a:cxn ang="0">
                    <a:pos x="75" y="3"/>
                  </a:cxn>
                </a:cxnLst>
                <a:rect l="0" t="0" r="r" b="b"/>
                <a:pathLst>
                  <a:path w="95" h="161">
                    <a:moveTo>
                      <a:pt x="75" y="3"/>
                    </a:moveTo>
                    <a:lnTo>
                      <a:pt x="80" y="6"/>
                    </a:lnTo>
                    <a:lnTo>
                      <a:pt x="84" y="11"/>
                    </a:lnTo>
                    <a:lnTo>
                      <a:pt x="87" y="17"/>
                    </a:lnTo>
                    <a:lnTo>
                      <a:pt x="90" y="23"/>
                    </a:lnTo>
                    <a:lnTo>
                      <a:pt x="92" y="28"/>
                    </a:lnTo>
                    <a:lnTo>
                      <a:pt x="93" y="36"/>
                    </a:lnTo>
                    <a:lnTo>
                      <a:pt x="94" y="45"/>
                    </a:lnTo>
                    <a:lnTo>
                      <a:pt x="94" y="53"/>
                    </a:lnTo>
                    <a:lnTo>
                      <a:pt x="93" y="62"/>
                    </a:lnTo>
                    <a:lnTo>
                      <a:pt x="91" y="71"/>
                    </a:lnTo>
                    <a:lnTo>
                      <a:pt x="88" y="81"/>
                    </a:lnTo>
                    <a:lnTo>
                      <a:pt x="85" y="90"/>
                    </a:lnTo>
                    <a:lnTo>
                      <a:pt x="81" y="99"/>
                    </a:lnTo>
                    <a:lnTo>
                      <a:pt x="77" y="107"/>
                    </a:lnTo>
                    <a:lnTo>
                      <a:pt x="72" y="115"/>
                    </a:lnTo>
                    <a:lnTo>
                      <a:pt x="67" y="123"/>
                    </a:lnTo>
                    <a:lnTo>
                      <a:pt x="61" y="130"/>
                    </a:lnTo>
                    <a:lnTo>
                      <a:pt x="56" y="138"/>
                    </a:lnTo>
                    <a:lnTo>
                      <a:pt x="50" y="143"/>
                    </a:lnTo>
                    <a:lnTo>
                      <a:pt x="44" y="148"/>
                    </a:lnTo>
                    <a:lnTo>
                      <a:pt x="39" y="153"/>
                    </a:lnTo>
                    <a:lnTo>
                      <a:pt x="32" y="156"/>
                    </a:lnTo>
                    <a:lnTo>
                      <a:pt x="29" y="158"/>
                    </a:lnTo>
                    <a:lnTo>
                      <a:pt x="24" y="160"/>
                    </a:lnTo>
                    <a:lnTo>
                      <a:pt x="20" y="159"/>
                    </a:lnTo>
                    <a:lnTo>
                      <a:pt x="16" y="157"/>
                    </a:lnTo>
                    <a:lnTo>
                      <a:pt x="11" y="156"/>
                    </a:lnTo>
                    <a:lnTo>
                      <a:pt x="8" y="153"/>
                    </a:lnTo>
                    <a:lnTo>
                      <a:pt x="6" y="148"/>
                    </a:lnTo>
                    <a:lnTo>
                      <a:pt x="3" y="143"/>
                    </a:lnTo>
                    <a:lnTo>
                      <a:pt x="1" y="136"/>
                    </a:lnTo>
                    <a:lnTo>
                      <a:pt x="0" y="129"/>
                    </a:lnTo>
                    <a:lnTo>
                      <a:pt x="0" y="121"/>
                    </a:lnTo>
                    <a:lnTo>
                      <a:pt x="0" y="112"/>
                    </a:lnTo>
                    <a:lnTo>
                      <a:pt x="1" y="103"/>
                    </a:lnTo>
                    <a:lnTo>
                      <a:pt x="3" y="93"/>
                    </a:lnTo>
                    <a:lnTo>
                      <a:pt x="4" y="83"/>
                    </a:lnTo>
                    <a:lnTo>
                      <a:pt x="7" y="74"/>
                    </a:lnTo>
                    <a:lnTo>
                      <a:pt x="9" y="63"/>
                    </a:lnTo>
                    <a:lnTo>
                      <a:pt x="12" y="53"/>
                    </a:lnTo>
                    <a:lnTo>
                      <a:pt x="17" y="44"/>
                    </a:lnTo>
                    <a:lnTo>
                      <a:pt x="21" y="35"/>
                    </a:lnTo>
                    <a:lnTo>
                      <a:pt x="27" y="26"/>
                    </a:lnTo>
                    <a:lnTo>
                      <a:pt x="32" y="19"/>
                    </a:lnTo>
                    <a:lnTo>
                      <a:pt x="38" y="13"/>
                    </a:lnTo>
                    <a:lnTo>
                      <a:pt x="41" y="8"/>
                    </a:lnTo>
                    <a:lnTo>
                      <a:pt x="49" y="4"/>
                    </a:lnTo>
                    <a:lnTo>
                      <a:pt x="55" y="2"/>
                    </a:lnTo>
                    <a:lnTo>
                      <a:pt x="60" y="0"/>
                    </a:lnTo>
                    <a:lnTo>
                      <a:pt x="66" y="1"/>
                    </a:lnTo>
                    <a:lnTo>
                      <a:pt x="72" y="2"/>
                    </a:lnTo>
                    <a:lnTo>
                      <a:pt x="75" y="3"/>
                    </a:lnTo>
                  </a:path>
                </a:pathLst>
              </a:custGeom>
              <a:solidFill>
                <a:srgbClr val="E0F0F0"/>
              </a:solidFill>
              <a:ln w="12700" cap="rnd" cmpd="sng">
                <a:solidFill>
                  <a:srgbClr val="E0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94" name="Freeform 346"/>
              <p:cNvSpPr>
                <a:spLocks/>
              </p:cNvSpPr>
              <p:nvPr/>
            </p:nvSpPr>
            <p:spPr bwMode="auto">
              <a:xfrm>
                <a:off x="1896" y="1694"/>
                <a:ext cx="78" cy="136"/>
              </a:xfrm>
              <a:custGeom>
                <a:avLst/>
                <a:gdLst/>
                <a:ahLst/>
                <a:cxnLst>
                  <a:cxn ang="0">
                    <a:pos x="65" y="3"/>
                  </a:cxn>
                  <a:cxn ang="0">
                    <a:pos x="69" y="7"/>
                  </a:cxn>
                  <a:cxn ang="0">
                    <a:pos x="72" y="9"/>
                  </a:cxn>
                  <a:cxn ang="0">
                    <a:pos x="75" y="14"/>
                  </a:cxn>
                  <a:cxn ang="0">
                    <a:pos x="79" y="20"/>
                  </a:cxn>
                  <a:cxn ang="0">
                    <a:pos x="80" y="26"/>
                  </a:cxn>
                  <a:cxn ang="0">
                    <a:pos x="81" y="32"/>
                  </a:cxn>
                  <a:cxn ang="0">
                    <a:pos x="83" y="39"/>
                  </a:cxn>
                  <a:cxn ang="0">
                    <a:pos x="81" y="47"/>
                  </a:cxn>
                  <a:cxn ang="0">
                    <a:pos x="81" y="54"/>
                  </a:cxn>
                  <a:cxn ang="0">
                    <a:pos x="80" y="61"/>
                  </a:cxn>
                  <a:cxn ang="0">
                    <a:pos x="78" y="70"/>
                  </a:cxn>
                  <a:cxn ang="0">
                    <a:pos x="75" y="77"/>
                  </a:cxn>
                  <a:cxn ang="0">
                    <a:pos x="71" y="84"/>
                  </a:cxn>
                  <a:cxn ang="0">
                    <a:pos x="68" y="92"/>
                  </a:cxn>
                  <a:cxn ang="0">
                    <a:pos x="63" y="99"/>
                  </a:cxn>
                  <a:cxn ang="0">
                    <a:pos x="59" y="105"/>
                  </a:cxn>
                  <a:cxn ang="0">
                    <a:pos x="55" y="111"/>
                  </a:cxn>
                  <a:cxn ang="0">
                    <a:pos x="49" y="117"/>
                  </a:cxn>
                  <a:cxn ang="0">
                    <a:pos x="45" y="122"/>
                  </a:cxn>
                  <a:cxn ang="0">
                    <a:pos x="39" y="125"/>
                  </a:cxn>
                  <a:cxn ang="0">
                    <a:pos x="35" y="130"/>
                  </a:cxn>
                  <a:cxn ang="0">
                    <a:pos x="31" y="132"/>
                  </a:cxn>
                  <a:cxn ang="0">
                    <a:pos x="25" y="133"/>
                  </a:cxn>
                  <a:cxn ang="0">
                    <a:pos x="22" y="135"/>
                  </a:cxn>
                  <a:cxn ang="0">
                    <a:pos x="18" y="135"/>
                  </a:cxn>
                  <a:cxn ang="0">
                    <a:pos x="15" y="133"/>
                  </a:cxn>
                  <a:cxn ang="0">
                    <a:pos x="10" y="132"/>
                  </a:cxn>
                  <a:cxn ang="0">
                    <a:pos x="7" y="129"/>
                  </a:cxn>
                  <a:cxn ang="0">
                    <a:pos x="6" y="125"/>
                  </a:cxn>
                  <a:cxn ang="0">
                    <a:pos x="3" y="121"/>
                  </a:cxn>
                  <a:cxn ang="0">
                    <a:pos x="2" y="115"/>
                  </a:cxn>
                  <a:cxn ang="0">
                    <a:pos x="0" y="109"/>
                  </a:cxn>
                  <a:cxn ang="0">
                    <a:pos x="1" y="101"/>
                  </a:cxn>
                  <a:cxn ang="0">
                    <a:pos x="0" y="94"/>
                  </a:cxn>
                  <a:cxn ang="0">
                    <a:pos x="1" y="86"/>
                  </a:cxn>
                  <a:cxn ang="0">
                    <a:pos x="2" y="77"/>
                  </a:cxn>
                  <a:cxn ang="0">
                    <a:pos x="3" y="70"/>
                  </a:cxn>
                  <a:cxn ang="0">
                    <a:pos x="6" y="60"/>
                  </a:cxn>
                  <a:cxn ang="0">
                    <a:pos x="8" y="52"/>
                  </a:cxn>
                  <a:cxn ang="0">
                    <a:pos x="11" y="44"/>
                  </a:cxn>
                  <a:cxn ang="0">
                    <a:pos x="15" y="36"/>
                  </a:cxn>
                  <a:cxn ang="0">
                    <a:pos x="18" y="28"/>
                  </a:cxn>
                  <a:cxn ang="0">
                    <a:pos x="22" y="20"/>
                  </a:cxn>
                  <a:cxn ang="0">
                    <a:pos x="26" y="15"/>
                  </a:cxn>
                  <a:cxn ang="0">
                    <a:pos x="31" y="10"/>
                  </a:cxn>
                  <a:cxn ang="0">
                    <a:pos x="36" y="6"/>
                  </a:cxn>
                  <a:cxn ang="0">
                    <a:pos x="42" y="3"/>
                  </a:cxn>
                  <a:cxn ang="0">
                    <a:pos x="47" y="2"/>
                  </a:cxn>
                  <a:cxn ang="0">
                    <a:pos x="51" y="0"/>
                  </a:cxn>
                  <a:cxn ang="0">
                    <a:pos x="56" y="0"/>
                  </a:cxn>
                  <a:cxn ang="0">
                    <a:pos x="61" y="2"/>
                  </a:cxn>
                  <a:cxn ang="0">
                    <a:pos x="65" y="3"/>
                  </a:cxn>
                </a:cxnLst>
                <a:rect l="0" t="0" r="r" b="b"/>
                <a:pathLst>
                  <a:path w="84" h="136">
                    <a:moveTo>
                      <a:pt x="65" y="3"/>
                    </a:moveTo>
                    <a:lnTo>
                      <a:pt x="69" y="7"/>
                    </a:lnTo>
                    <a:lnTo>
                      <a:pt x="72" y="9"/>
                    </a:lnTo>
                    <a:lnTo>
                      <a:pt x="75" y="14"/>
                    </a:lnTo>
                    <a:lnTo>
                      <a:pt x="79" y="20"/>
                    </a:lnTo>
                    <a:lnTo>
                      <a:pt x="80" y="26"/>
                    </a:lnTo>
                    <a:lnTo>
                      <a:pt x="81" y="32"/>
                    </a:lnTo>
                    <a:lnTo>
                      <a:pt x="83" y="39"/>
                    </a:lnTo>
                    <a:lnTo>
                      <a:pt x="81" y="47"/>
                    </a:lnTo>
                    <a:lnTo>
                      <a:pt x="81" y="54"/>
                    </a:lnTo>
                    <a:lnTo>
                      <a:pt x="80" y="61"/>
                    </a:lnTo>
                    <a:lnTo>
                      <a:pt x="78" y="70"/>
                    </a:lnTo>
                    <a:lnTo>
                      <a:pt x="75" y="77"/>
                    </a:lnTo>
                    <a:lnTo>
                      <a:pt x="71" y="84"/>
                    </a:lnTo>
                    <a:lnTo>
                      <a:pt x="68" y="92"/>
                    </a:lnTo>
                    <a:lnTo>
                      <a:pt x="63" y="99"/>
                    </a:lnTo>
                    <a:lnTo>
                      <a:pt x="59" y="105"/>
                    </a:lnTo>
                    <a:lnTo>
                      <a:pt x="55" y="111"/>
                    </a:lnTo>
                    <a:lnTo>
                      <a:pt x="49" y="117"/>
                    </a:lnTo>
                    <a:lnTo>
                      <a:pt x="45" y="122"/>
                    </a:lnTo>
                    <a:lnTo>
                      <a:pt x="39" y="125"/>
                    </a:lnTo>
                    <a:lnTo>
                      <a:pt x="35" y="130"/>
                    </a:lnTo>
                    <a:lnTo>
                      <a:pt x="31" y="132"/>
                    </a:lnTo>
                    <a:lnTo>
                      <a:pt x="25" y="133"/>
                    </a:lnTo>
                    <a:lnTo>
                      <a:pt x="22" y="135"/>
                    </a:lnTo>
                    <a:lnTo>
                      <a:pt x="18" y="135"/>
                    </a:lnTo>
                    <a:lnTo>
                      <a:pt x="15" y="133"/>
                    </a:lnTo>
                    <a:lnTo>
                      <a:pt x="10" y="132"/>
                    </a:lnTo>
                    <a:lnTo>
                      <a:pt x="7" y="129"/>
                    </a:lnTo>
                    <a:lnTo>
                      <a:pt x="6" y="125"/>
                    </a:lnTo>
                    <a:lnTo>
                      <a:pt x="3" y="121"/>
                    </a:lnTo>
                    <a:lnTo>
                      <a:pt x="2" y="115"/>
                    </a:lnTo>
                    <a:lnTo>
                      <a:pt x="0" y="109"/>
                    </a:lnTo>
                    <a:lnTo>
                      <a:pt x="1" y="101"/>
                    </a:lnTo>
                    <a:lnTo>
                      <a:pt x="0" y="94"/>
                    </a:lnTo>
                    <a:lnTo>
                      <a:pt x="1" y="86"/>
                    </a:lnTo>
                    <a:lnTo>
                      <a:pt x="2" y="77"/>
                    </a:lnTo>
                    <a:lnTo>
                      <a:pt x="3" y="70"/>
                    </a:lnTo>
                    <a:lnTo>
                      <a:pt x="6" y="60"/>
                    </a:lnTo>
                    <a:lnTo>
                      <a:pt x="8" y="52"/>
                    </a:lnTo>
                    <a:lnTo>
                      <a:pt x="11" y="44"/>
                    </a:lnTo>
                    <a:lnTo>
                      <a:pt x="15" y="36"/>
                    </a:lnTo>
                    <a:lnTo>
                      <a:pt x="18" y="28"/>
                    </a:lnTo>
                    <a:lnTo>
                      <a:pt x="22" y="20"/>
                    </a:lnTo>
                    <a:lnTo>
                      <a:pt x="26" y="15"/>
                    </a:lnTo>
                    <a:lnTo>
                      <a:pt x="31" y="10"/>
                    </a:lnTo>
                    <a:lnTo>
                      <a:pt x="36" y="6"/>
                    </a:lnTo>
                    <a:lnTo>
                      <a:pt x="42" y="3"/>
                    </a:lnTo>
                    <a:lnTo>
                      <a:pt x="47" y="2"/>
                    </a:lnTo>
                    <a:lnTo>
                      <a:pt x="51" y="0"/>
                    </a:lnTo>
                    <a:lnTo>
                      <a:pt x="56" y="0"/>
                    </a:lnTo>
                    <a:lnTo>
                      <a:pt x="61" y="2"/>
                    </a:lnTo>
                    <a:lnTo>
                      <a:pt x="65" y="3"/>
                    </a:lnTo>
                  </a:path>
                </a:pathLst>
              </a:custGeom>
              <a:solidFill>
                <a:srgbClr val="F0F0FF"/>
              </a:solidFill>
              <a:ln w="12700" cap="rnd" cmpd="sng">
                <a:solidFill>
                  <a:srgbClr val="F0F0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95" name="Freeform 347"/>
              <p:cNvSpPr>
                <a:spLocks/>
              </p:cNvSpPr>
              <p:nvPr/>
            </p:nvSpPr>
            <p:spPr bwMode="auto">
              <a:xfrm>
                <a:off x="1898" y="1708"/>
                <a:ext cx="65" cy="112"/>
              </a:xfrm>
              <a:custGeom>
                <a:avLst/>
                <a:gdLst/>
                <a:ahLst/>
                <a:cxnLst>
                  <a:cxn ang="0">
                    <a:pos x="53" y="4"/>
                  </a:cxn>
                  <a:cxn ang="0">
                    <a:pos x="58" y="6"/>
                  </a:cxn>
                  <a:cxn ang="0">
                    <a:pos x="61" y="10"/>
                  </a:cxn>
                  <a:cxn ang="0">
                    <a:pos x="63" y="14"/>
                  </a:cxn>
                  <a:cxn ang="0">
                    <a:pos x="66" y="18"/>
                  </a:cxn>
                  <a:cxn ang="0">
                    <a:pos x="69" y="23"/>
                  </a:cxn>
                  <a:cxn ang="0">
                    <a:pos x="69" y="30"/>
                  </a:cxn>
                  <a:cxn ang="0">
                    <a:pos x="69" y="36"/>
                  </a:cxn>
                  <a:cxn ang="0">
                    <a:pos x="69" y="41"/>
                  </a:cxn>
                  <a:cxn ang="0">
                    <a:pos x="69" y="47"/>
                  </a:cxn>
                  <a:cxn ang="0">
                    <a:pos x="69" y="54"/>
                  </a:cxn>
                  <a:cxn ang="0">
                    <a:pos x="66" y="60"/>
                  </a:cxn>
                  <a:cxn ang="0">
                    <a:pos x="64" y="66"/>
                  </a:cxn>
                  <a:cxn ang="0">
                    <a:pos x="61" y="71"/>
                  </a:cxn>
                  <a:cxn ang="0">
                    <a:pos x="58" y="77"/>
                  </a:cxn>
                  <a:cxn ang="0">
                    <a:pos x="53" y="83"/>
                  </a:cxn>
                  <a:cxn ang="0">
                    <a:pos x="50" y="89"/>
                  </a:cxn>
                  <a:cxn ang="0">
                    <a:pos x="46" y="93"/>
                  </a:cxn>
                  <a:cxn ang="0">
                    <a:pos x="41" y="97"/>
                  </a:cxn>
                  <a:cxn ang="0">
                    <a:pos x="38" y="101"/>
                  </a:cxn>
                  <a:cxn ang="0">
                    <a:pos x="33" y="104"/>
                  </a:cxn>
                  <a:cxn ang="0">
                    <a:pos x="29" y="107"/>
                  </a:cxn>
                  <a:cxn ang="0">
                    <a:pos x="26" y="109"/>
                  </a:cxn>
                  <a:cxn ang="0">
                    <a:pos x="21" y="110"/>
                  </a:cxn>
                  <a:cxn ang="0">
                    <a:pos x="18" y="111"/>
                  </a:cxn>
                  <a:cxn ang="0">
                    <a:pos x="15" y="111"/>
                  </a:cxn>
                  <a:cxn ang="0">
                    <a:pos x="12" y="110"/>
                  </a:cxn>
                  <a:cxn ang="0">
                    <a:pos x="8" y="109"/>
                  </a:cxn>
                  <a:cxn ang="0">
                    <a:pos x="6" y="107"/>
                  </a:cxn>
                  <a:cxn ang="0">
                    <a:pos x="4" y="103"/>
                  </a:cxn>
                  <a:cxn ang="0">
                    <a:pos x="3" y="99"/>
                  </a:cxn>
                  <a:cxn ang="0">
                    <a:pos x="1" y="95"/>
                  </a:cxn>
                  <a:cxn ang="0">
                    <a:pos x="0" y="90"/>
                  </a:cxn>
                  <a:cxn ang="0">
                    <a:pos x="0" y="84"/>
                  </a:cxn>
                  <a:cxn ang="0">
                    <a:pos x="0" y="77"/>
                  </a:cxn>
                  <a:cxn ang="0">
                    <a:pos x="0" y="70"/>
                  </a:cxn>
                  <a:cxn ang="0">
                    <a:pos x="0" y="63"/>
                  </a:cxn>
                  <a:cxn ang="0">
                    <a:pos x="0" y="56"/>
                  </a:cxn>
                  <a:cxn ang="0">
                    <a:pos x="4" y="48"/>
                  </a:cxn>
                  <a:cxn ang="0">
                    <a:pos x="5" y="42"/>
                  </a:cxn>
                  <a:cxn ang="0">
                    <a:pos x="8" y="35"/>
                  </a:cxn>
                  <a:cxn ang="0">
                    <a:pos x="9" y="29"/>
                  </a:cxn>
                  <a:cxn ang="0">
                    <a:pos x="13" y="22"/>
                  </a:cxn>
                  <a:cxn ang="0">
                    <a:pos x="17" y="16"/>
                  </a:cxn>
                  <a:cxn ang="0">
                    <a:pos x="20" y="12"/>
                  </a:cxn>
                  <a:cxn ang="0">
                    <a:pos x="24" y="7"/>
                  </a:cxn>
                  <a:cxn ang="0">
                    <a:pos x="29" y="5"/>
                  </a:cxn>
                  <a:cxn ang="0">
                    <a:pos x="33" y="2"/>
                  </a:cxn>
                  <a:cxn ang="0">
                    <a:pos x="37" y="0"/>
                  </a:cxn>
                  <a:cxn ang="0">
                    <a:pos x="42" y="0"/>
                  </a:cxn>
                  <a:cxn ang="0">
                    <a:pos x="46" y="0"/>
                  </a:cxn>
                  <a:cxn ang="0">
                    <a:pos x="50" y="1"/>
                  </a:cxn>
                  <a:cxn ang="0">
                    <a:pos x="53" y="4"/>
                  </a:cxn>
                </a:cxnLst>
                <a:rect l="0" t="0" r="r" b="b"/>
                <a:pathLst>
                  <a:path w="70" h="112">
                    <a:moveTo>
                      <a:pt x="53" y="4"/>
                    </a:moveTo>
                    <a:lnTo>
                      <a:pt x="58" y="6"/>
                    </a:lnTo>
                    <a:lnTo>
                      <a:pt x="61" y="10"/>
                    </a:lnTo>
                    <a:lnTo>
                      <a:pt x="63" y="14"/>
                    </a:lnTo>
                    <a:lnTo>
                      <a:pt x="66" y="18"/>
                    </a:lnTo>
                    <a:lnTo>
                      <a:pt x="69" y="23"/>
                    </a:lnTo>
                    <a:lnTo>
                      <a:pt x="69" y="30"/>
                    </a:lnTo>
                    <a:lnTo>
                      <a:pt x="69" y="36"/>
                    </a:lnTo>
                    <a:lnTo>
                      <a:pt x="69" y="41"/>
                    </a:lnTo>
                    <a:lnTo>
                      <a:pt x="69" y="47"/>
                    </a:lnTo>
                    <a:lnTo>
                      <a:pt x="69" y="54"/>
                    </a:lnTo>
                    <a:lnTo>
                      <a:pt x="66" y="60"/>
                    </a:lnTo>
                    <a:lnTo>
                      <a:pt x="64" y="66"/>
                    </a:lnTo>
                    <a:lnTo>
                      <a:pt x="61" y="71"/>
                    </a:lnTo>
                    <a:lnTo>
                      <a:pt x="58" y="77"/>
                    </a:lnTo>
                    <a:lnTo>
                      <a:pt x="53" y="83"/>
                    </a:lnTo>
                    <a:lnTo>
                      <a:pt x="50" y="89"/>
                    </a:lnTo>
                    <a:lnTo>
                      <a:pt x="46" y="93"/>
                    </a:lnTo>
                    <a:lnTo>
                      <a:pt x="41" y="97"/>
                    </a:lnTo>
                    <a:lnTo>
                      <a:pt x="38" y="101"/>
                    </a:lnTo>
                    <a:lnTo>
                      <a:pt x="33" y="104"/>
                    </a:lnTo>
                    <a:lnTo>
                      <a:pt x="29" y="107"/>
                    </a:lnTo>
                    <a:lnTo>
                      <a:pt x="26" y="109"/>
                    </a:lnTo>
                    <a:lnTo>
                      <a:pt x="21" y="110"/>
                    </a:lnTo>
                    <a:lnTo>
                      <a:pt x="18" y="111"/>
                    </a:lnTo>
                    <a:lnTo>
                      <a:pt x="15" y="111"/>
                    </a:lnTo>
                    <a:lnTo>
                      <a:pt x="12" y="110"/>
                    </a:lnTo>
                    <a:lnTo>
                      <a:pt x="8" y="109"/>
                    </a:lnTo>
                    <a:lnTo>
                      <a:pt x="6" y="107"/>
                    </a:lnTo>
                    <a:lnTo>
                      <a:pt x="4" y="103"/>
                    </a:lnTo>
                    <a:lnTo>
                      <a:pt x="3" y="99"/>
                    </a:lnTo>
                    <a:lnTo>
                      <a:pt x="1" y="95"/>
                    </a:lnTo>
                    <a:lnTo>
                      <a:pt x="0" y="90"/>
                    </a:lnTo>
                    <a:lnTo>
                      <a:pt x="0" y="84"/>
                    </a:lnTo>
                    <a:lnTo>
                      <a:pt x="0" y="77"/>
                    </a:lnTo>
                    <a:lnTo>
                      <a:pt x="0" y="70"/>
                    </a:lnTo>
                    <a:lnTo>
                      <a:pt x="0" y="63"/>
                    </a:lnTo>
                    <a:lnTo>
                      <a:pt x="0" y="56"/>
                    </a:lnTo>
                    <a:lnTo>
                      <a:pt x="4" y="48"/>
                    </a:lnTo>
                    <a:lnTo>
                      <a:pt x="5" y="42"/>
                    </a:lnTo>
                    <a:lnTo>
                      <a:pt x="8" y="35"/>
                    </a:lnTo>
                    <a:lnTo>
                      <a:pt x="9" y="29"/>
                    </a:lnTo>
                    <a:lnTo>
                      <a:pt x="13" y="22"/>
                    </a:lnTo>
                    <a:lnTo>
                      <a:pt x="17" y="16"/>
                    </a:lnTo>
                    <a:lnTo>
                      <a:pt x="20" y="12"/>
                    </a:lnTo>
                    <a:lnTo>
                      <a:pt x="24" y="7"/>
                    </a:lnTo>
                    <a:lnTo>
                      <a:pt x="29" y="5"/>
                    </a:lnTo>
                    <a:lnTo>
                      <a:pt x="33" y="2"/>
                    </a:lnTo>
                    <a:lnTo>
                      <a:pt x="37" y="0"/>
                    </a:lnTo>
                    <a:lnTo>
                      <a:pt x="42" y="0"/>
                    </a:lnTo>
                    <a:lnTo>
                      <a:pt x="46" y="0"/>
                    </a:lnTo>
                    <a:lnTo>
                      <a:pt x="50" y="1"/>
                    </a:lnTo>
                    <a:lnTo>
                      <a:pt x="53" y="4"/>
                    </a:lnTo>
                  </a:path>
                </a:pathLst>
              </a:custGeom>
              <a:solidFill>
                <a:srgbClr val="F0FFFF"/>
              </a:solidFill>
              <a:ln w="12700" cap="rnd" cmpd="sng">
                <a:solidFill>
                  <a:srgbClr val="F0FF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96" name="Freeform 348"/>
              <p:cNvSpPr>
                <a:spLocks/>
              </p:cNvSpPr>
              <p:nvPr/>
            </p:nvSpPr>
            <p:spPr bwMode="auto">
              <a:xfrm>
                <a:off x="1898" y="1722"/>
                <a:ext cx="56" cy="89"/>
              </a:xfrm>
              <a:custGeom>
                <a:avLst/>
                <a:gdLst/>
                <a:ahLst/>
                <a:cxnLst>
                  <a:cxn ang="0">
                    <a:pos x="45" y="4"/>
                  </a:cxn>
                  <a:cxn ang="0">
                    <a:pos x="47" y="6"/>
                  </a:cxn>
                  <a:cxn ang="0">
                    <a:pos x="50" y="9"/>
                  </a:cxn>
                  <a:cxn ang="0">
                    <a:pos x="53" y="13"/>
                  </a:cxn>
                  <a:cxn ang="0">
                    <a:pos x="55" y="17"/>
                  </a:cxn>
                  <a:cxn ang="0">
                    <a:pos x="58" y="22"/>
                  </a:cxn>
                  <a:cxn ang="0">
                    <a:pos x="59" y="26"/>
                  </a:cxn>
                  <a:cxn ang="0">
                    <a:pos x="59" y="31"/>
                  </a:cxn>
                  <a:cxn ang="0">
                    <a:pos x="59" y="35"/>
                  </a:cxn>
                  <a:cxn ang="0">
                    <a:pos x="59" y="40"/>
                  </a:cxn>
                  <a:cxn ang="0">
                    <a:pos x="58" y="45"/>
                  </a:cxn>
                  <a:cxn ang="0">
                    <a:pos x="56" y="50"/>
                  </a:cxn>
                  <a:cxn ang="0">
                    <a:pos x="54" y="55"/>
                  </a:cxn>
                  <a:cxn ang="0">
                    <a:pos x="52" y="60"/>
                  </a:cxn>
                  <a:cxn ang="0">
                    <a:pos x="49" y="63"/>
                  </a:cxn>
                  <a:cxn ang="0">
                    <a:pos x="47" y="67"/>
                  </a:cxn>
                  <a:cxn ang="0">
                    <a:pos x="44" y="71"/>
                  </a:cxn>
                  <a:cxn ang="0">
                    <a:pos x="40" y="74"/>
                  </a:cxn>
                  <a:cxn ang="0">
                    <a:pos x="37" y="78"/>
                  </a:cxn>
                  <a:cxn ang="0">
                    <a:pos x="33" y="80"/>
                  </a:cxn>
                  <a:cxn ang="0">
                    <a:pos x="29" y="83"/>
                  </a:cxn>
                  <a:cxn ang="0">
                    <a:pos x="27" y="85"/>
                  </a:cxn>
                  <a:cxn ang="0">
                    <a:pos x="23" y="87"/>
                  </a:cxn>
                  <a:cxn ang="0">
                    <a:pos x="20" y="87"/>
                  </a:cxn>
                  <a:cxn ang="0">
                    <a:pos x="18" y="88"/>
                  </a:cxn>
                  <a:cxn ang="0">
                    <a:pos x="15" y="87"/>
                  </a:cxn>
                  <a:cxn ang="0">
                    <a:pos x="13" y="87"/>
                  </a:cxn>
                  <a:cxn ang="0">
                    <a:pos x="9" y="86"/>
                  </a:cxn>
                  <a:cxn ang="0">
                    <a:pos x="6" y="84"/>
                  </a:cxn>
                  <a:cxn ang="0">
                    <a:pos x="6" y="81"/>
                  </a:cxn>
                  <a:cxn ang="0">
                    <a:pos x="5" y="79"/>
                  </a:cxn>
                  <a:cxn ang="0">
                    <a:pos x="3" y="75"/>
                  </a:cxn>
                  <a:cxn ang="0">
                    <a:pos x="3" y="71"/>
                  </a:cxn>
                  <a:cxn ang="0">
                    <a:pos x="3" y="66"/>
                  </a:cxn>
                  <a:cxn ang="0">
                    <a:pos x="0" y="61"/>
                  </a:cxn>
                  <a:cxn ang="0">
                    <a:pos x="1" y="56"/>
                  </a:cxn>
                  <a:cxn ang="0">
                    <a:pos x="2" y="49"/>
                  </a:cxn>
                  <a:cxn ang="0">
                    <a:pos x="2" y="44"/>
                  </a:cxn>
                  <a:cxn ang="0">
                    <a:pos x="3" y="38"/>
                  </a:cxn>
                  <a:cxn ang="0">
                    <a:pos x="5" y="32"/>
                  </a:cxn>
                  <a:cxn ang="0">
                    <a:pos x="6" y="26"/>
                  </a:cxn>
                  <a:cxn ang="0">
                    <a:pos x="8" y="22"/>
                  </a:cxn>
                  <a:cxn ang="0">
                    <a:pos x="11" y="16"/>
                  </a:cxn>
                  <a:cxn ang="0">
                    <a:pos x="13" y="11"/>
                  </a:cxn>
                  <a:cxn ang="0">
                    <a:pos x="16" y="8"/>
                  </a:cxn>
                  <a:cxn ang="0">
                    <a:pos x="20" y="5"/>
                  </a:cxn>
                  <a:cxn ang="0">
                    <a:pos x="22" y="3"/>
                  </a:cxn>
                  <a:cxn ang="0">
                    <a:pos x="27" y="1"/>
                  </a:cxn>
                  <a:cxn ang="0">
                    <a:pos x="29" y="0"/>
                  </a:cxn>
                  <a:cxn ang="0">
                    <a:pos x="34" y="1"/>
                  </a:cxn>
                  <a:cxn ang="0">
                    <a:pos x="38" y="1"/>
                  </a:cxn>
                  <a:cxn ang="0">
                    <a:pos x="42" y="2"/>
                  </a:cxn>
                  <a:cxn ang="0">
                    <a:pos x="45" y="4"/>
                  </a:cxn>
                </a:cxnLst>
                <a:rect l="0" t="0" r="r" b="b"/>
                <a:pathLst>
                  <a:path w="60" h="89">
                    <a:moveTo>
                      <a:pt x="45" y="4"/>
                    </a:moveTo>
                    <a:lnTo>
                      <a:pt x="47" y="6"/>
                    </a:lnTo>
                    <a:lnTo>
                      <a:pt x="50" y="9"/>
                    </a:lnTo>
                    <a:lnTo>
                      <a:pt x="53" y="13"/>
                    </a:lnTo>
                    <a:lnTo>
                      <a:pt x="55" y="17"/>
                    </a:lnTo>
                    <a:lnTo>
                      <a:pt x="58" y="22"/>
                    </a:lnTo>
                    <a:lnTo>
                      <a:pt x="59" y="26"/>
                    </a:lnTo>
                    <a:lnTo>
                      <a:pt x="59" y="31"/>
                    </a:lnTo>
                    <a:lnTo>
                      <a:pt x="59" y="35"/>
                    </a:lnTo>
                    <a:lnTo>
                      <a:pt x="59" y="40"/>
                    </a:lnTo>
                    <a:lnTo>
                      <a:pt x="58" y="45"/>
                    </a:lnTo>
                    <a:lnTo>
                      <a:pt x="56" y="50"/>
                    </a:lnTo>
                    <a:lnTo>
                      <a:pt x="54" y="55"/>
                    </a:lnTo>
                    <a:lnTo>
                      <a:pt x="52" y="60"/>
                    </a:lnTo>
                    <a:lnTo>
                      <a:pt x="49" y="63"/>
                    </a:lnTo>
                    <a:lnTo>
                      <a:pt x="47" y="67"/>
                    </a:lnTo>
                    <a:lnTo>
                      <a:pt x="44" y="71"/>
                    </a:lnTo>
                    <a:lnTo>
                      <a:pt x="40" y="74"/>
                    </a:lnTo>
                    <a:lnTo>
                      <a:pt x="37" y="78"/>
                    </a:lnTo>
                    <a:lnTo>
                      <a:pt x="33" y="80"/>
                    </a:lnTo>
                    <a:lnTo>
                      <a:pt x="29" y="83"/>
                    </a:lnTo>
                    <a:lnTo>
                      <a:pt x="27" y="85"/>
                    </a:lnTo>
                    <a:lnTo>
                      <a:pt x="23" y="87"/>
                    </a:lnTo>
                    <a:lnTo>
                      <a:pt x="20" y="87"/>
                    </a:lnTo>
                    <a:lnTo>
                      <a:pt x="18" y="88"/>
                    </a:lnTo>
                    <a:lnTo>
                      <a:pt x="15" y="87"/>
                    </a:lnTo>
                    <a:lnTo>
                      <a:pt x="13" y="87"/>
                    </a:lnTo>
                    <a:lnTo>
                      <a:pt x="9" y="86"/>
                    </a:lnTo>
                    <a:lnTo>
                      <a:pt x="6" y="84"/>
                    </a:lnTo>
                    <a:lnTo>
                      <a:pt x="6" y="81"/>
                    </a:lnTo>
                    <a:lnTo>
                      <a:pt x="5" y="79"/>
                    </a:lnTo>
                    <a:lnTo>
                      <a:pt x="3" y="75"/>
                    </a:lnTo>
                    <a:lnTo>
                      <a:pt x="3" y="71"/>
                    </a:lnTo>
                    <a:lnTo>
                      <a:pt x="3" y="66"/>
                    </a:lnTo>
                    <a:lnTo>
                      <a:pt x="0" y="61"/>
                    </a:lnTo>
                    <a:lnTo>
                      <a:pt x="1" y="56"/>
                    </a:lnTo>
                    <a:lnTo>
                      <a:pt x="2" y="49"/>
                    </a:lnTo>
                    <a:lnTo>
                      <a:pt x="2" y="44"/>
                    </a:lnTo>
                    <a:lnTo>
                      <a:pt x="3" y="38"/>
                    </a:lnTo>
                    <a:lnTo>
                      <a:pt x="5" y="32"/>
                    </a:lnTo>
                    <a:lnTo>
                      <a:pt x="6" y="26"/>
                    </a:lnTo>
                    <a:lnTo>
                      <a:pt x="8" y="22"/>
                    </a:lnTo>
                    <a:lnTo>
                      <a:pt x="11" y="16"/>
                    </a:lnTo>
                    <a:lnTo>
                      <a:pt x="13" y="11"/>
                    </a:lnTo>
                    <a:lnTo>
                      <a:pt x="16" y="8"/>
                    </a:lnTo>
                    <a:lnTo>
                      <a:pt x="20" y="5"/>
                    </a:lnTo>
                    <a:lnTo>
                      <a:pt x="22" y="3"/>
                    </a:lnTo>
                    <a:lnTo>
                      <a:pt x="27" y="1"/>
                    </a:lnTo>
                    <a:lnTo>
                      <a:pt x="29" y="0"/>
                    </a:lnTo>
                    <a:lnTo>
                      <a:pt x="34" y="1"/>
                    </a:lnTo>
                    <a:lnTo>
                      <a:pt x="38" y="1"/>
                    </a:lnTo>
                    <a:lnTo>
                      <a:pt x="42" y="2"/>
                    </a:lnTo>
                    <a:lnTo>
                      <a:pt x="45" y="4"/>
                    </a:lnTo>
                  </a:path>
                </a:pathLst>
              </a:custGeom>
              <a:solidFill>
                <a:srgbClr val="FFFFFF"/>
              </a:solidFill>
              <a:ln w="12700" cap="rnd"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97" name="Freeform 349"/>
              <p:cNvSpPr>
                <a:spLocks/>
              </p:cNvSpPr>
              <p:nvPr/>
            </p:nvSpPr>
            <p:spPr bwMode="auto">
              <a:xfrm>
                <a:off x="1893" y="1436"/>
                <a:ext cx="269" cy="565"/>
              </a:xfrm>
              <a:custGeom>
                <a:avLst/>
                <a:gdLst/>
                <a:ahLst/>
                <a:cxnLst>
                  <a:cxn ang="0">
                    <a:pos x="254" y="0"/>
                  </a:cxn>
                  <a:cxn ang="0">
                    <a:pos x="264" y="10"/>
                  </a:cxn>
                  <a:cxn ang="0">
                    <a:pos x="273" y="19"/>
                  </a:cxn>
                  <a:cxn ang="0">
                    <a:pos x="281" y="33"/>
                  </a:cxn>
                  <a:cxn ang="0">
                    <a:pos x="286" y="52"/>
                  </a:cxn>
                  <a:cxn ang="0">
                    <a:pos x="289" y="72"/>
                  </a:cxn>
                  <a:cxn ang="0">
                    <a:pos x="291" y="99"/>
                  </a:cxn>
                  <a:cxn ang="0">
                    <a:pos x="290" y="127"/>
                  </a:cxn>
                  <a:cxn ang="0">
                    <a:pos x="288" y="156"/>
                  </a:cxn>
                  <a:cxn ang="0">
                    <a:pos x="282" y="188"/>
                  </a:cxn>
                  <a:cxn ang="0">
                    <a:pos x="274" y="220"/>
                  </a:cxn>
                  <a:cxn ang="0">
                    <a:pos x="266" y="255"/>
                  </a:cxn>
                  <a:cxn ang="0">
                    <a:pos x="257" y="289"/>
                  </a:cxn>
                  <a:cxn ang="0">
                    <a:pos x="242" y="323"/>
                  </a:cxn>
                  <a:cxn ang="0">
                    <a:pos x="229" y="356"/>
                  </a:cxn>
                  <a:cxn ang="0">
                    <a:pos x="213" y="388"/>
                  </a:cxn>
                  <a:cxn ang="0">
                    <a:pos x="197" y="420"/>
                  </a:cxn>
                  <a:cxn ang="0">
                    <a:pos x="180" y="448"/>
                  </a:cxn>
                  <a:cxn ang="0">
                    <a:pos x="162" y="475"/>
                  </a:cxn>
                  <a:cxn ang="0">
                    <a:pos x="146" y="499"/>
                  </a:cxn>
                  <a:cxn ang="0">
                    <a:pos x="126" y="518"/>
                  </a:cxn>
                  <a:cxn ang="0">
                    <a:pos x="110" y="534"/>
                  </a:cxn>
                  <a:cxn ang="0">
                    <a:pos x="94" y="548"/>
                  </a:cxn>
                  <a:cxn ang="0">
                    <a:pos x="77" y="557"/>
                  </a:cxn>
                  <a:cxn ang="0">
                    <a:pos x="62" y="564"/>
                  </a:cxn>
                  <a:cxn ang="0">
                    <a:pos x="48" y="564"/>
                  </a:cxn>
                  <a:cxn ang="0">
                    <a:pos x="37" y="560"/>
                  </a:cxn>
                  <a:cxn ang="0">
                    <a:pos x="24" y="555"/>
                  </a:cxn>
                  <a:cxn ang="0">
                    <a:pos x="17" y="543"/>
                  </a:cxn>
                  <a:cxn ang="0">
                    <a:pos x="9" y="528"/>
                  </a:cxn>
                  <a:cxn ang="0">
                    <a:pos x="3" y="510"/>
                  </a:cxn>
                  <a:cxn ang="0">
                    <a:pos x="1" y="489"/>
                  </a:cxn>
                  <a:cxn ang="0">
                    <a:pos x="0" y="463"/>
                  </a:cxn>
                  <a:cxn ang="0">
                    <a:pos x="1" y="436"/>
                  </a:cxn>
                  <a:cxn ang="0">
                    <a:pos x="3" y="405"/>
                  </a:cxn>
                  <a:cxn ang="0">
                    <a:pos x="10" y="373"/>
                  </a:cxn>
                  <a:cxn ang="0">
                    <a:pos x="17" y="341"/>
                  </a:cxn>
                  <a:cxn ang="0">
                    <a:pos x="24" y="308"/>
                  </a:cxn>
                  <a:cxn ang="0">
                    <a:pos x="37" y="273"/>
                  </a:cxn>
                  <a:cxn ang="0">
                    <a:pos x="50" y="238"/>
                  </a:cxn>
                  <a:cxn ang="0">
                    <a:pos x="63" y="206"/>
                  </a:cxn>
                  <a:cxn ang="0">
                    <a:pos x="77" y="173"/>
                  </a:cxn>
                  <a:cxn ang="0">
                    <a:pos x="93" y="143"/>
                  </a:cxn>
                  <a:cxn ang="0">
                    <a:pos x="110" y="112"/>
                  </a:cxn>
                  <a:cxn ang="0">
                    <a:pos x="128" y="88"/>
                  </a:cxn>
                  <a:cxn ang="0">
                    <a:pos x="146" y="64"/>
                  </a:cxn>
                  <a:cxn ang="0">
                    <a:pos x="163" y="44"/>
                  </a:cxn>
                  <a:cxn ang="0">
                    <a:pos x="180" y="27"/>
                  </a:cxn>
                  <a:cxn ang="0">
                    <a:pos x="197" y="14"/>
                  </a:cxn>
                  <a:cxn ang="0">
                    <a:pos x="213" y="4"/>
                  </a:cxn>
                  <a:cxn ang="0">
                    <a:pos x="228" y="0"/>
                  </a:cxn>
                  <a:cxn ang="0">
                    <a:pos x="242" y="0"/>
                  </a:cxn>
                  <a:cxn ang="0">
                    <a:pos x="253" y="4"/>
                  </a:cxn>
                  <a:cxn ang="0">
                    <a:pos x="254" y="0"/>
                  </a:cxn>
                </a:cxnLst>
                <a:rect l="0" t="0" r="r" b="b"/>
                <a:pathLst>
                  <a:path w="292" h="565">
                    <a:moveTo>
                      <a:pt x="254" y="0"/>
                    </a:moveTo>
                    <a:lnTo>
                      <a:pt x="264" y="10"/>
                    </a:lnTo>
                    <a:lnTo>
                      <a:pt x="273" y="19"/>
                    </a:lnTo>
                    <a:lnTo>
                      <a:pt x="281" y="33"/>
                    </a:lnTo>
                    <a:lnTo>
                      <a:pt x="286" y="52"/>
                    </a:lnTo>
                    <a:lnTo>
                      <a:pt x="289" y="72"/>
                    </a:lnTo>
                    <a:lnTo>
                      <a:pt x="291" y="99"/>
                    </a:lnTo>
                    <a:lnTo>
                      <a:pt x="290" y="127"/>
                    </a:lnTo>
                    <a:lnTo>
                      <a:pt x="288" y="156"/>
                    </a:lnTo>
                    <a:lnTo>
                      <a:pt x="282" y="188"/>
                    </a:lnTo>
                    <a:lnTo>
                      <a:pt x="274" y="220"/>
                    </a:lnTo>
                    <a:lnTo>
                      <a:pt x="266" y="255"/>
                    </a:lnTo>
                    <a:lnTo>
                      <a:pt x="257" y="289"/>
                    </a:lnTo>
                    <a:lnTo>
                      <a:pt x="242" y="323"/>
                    </a:lnTo>
                    <a:lnTo>
                      <a:pt x="229" y="356"/>
                    </a:lnTo>
                    <a:lnTo>
                      <a:pt x="213" y="388"/>
                    </a:lnTo>
                    <a:lnTo>
                      <a:pt x="197" y="420"/>
                    </a:lnTo>
                    <a:lnTo>
                      <a:pt x="180" y="448"/>
                    </a:lnTo>
                    <a:lnTo>
                      <a:pt x="162" y="475"/>
                    </a:lnTo>
                    <a:lnTo>
                      <a:pt x="146" y="499"/>
                    </a:lnTo>
                    <a:lnTo>
                      <a:pt x="126" y="518"/>
                    </a:lnTo>
                    <a:lnTo>
                      <a:pt x="110" y="534"/>
                    </a:lnTo>
                    <a:lnTo>
                      <a:pt x="94" y="548"/>
                    </a:lnTo>
                    <a:lnTo>
                      <a:pt x="77" y="557"/>
                    </a:lnTo>
                    <a:lnTo>
                      <a:pt x="62" y="564"/>
                    </a:lnTo>
                    <a:lnTo>
                      <a:pt x="48" y="564"/>
                    </a:lnTo>
                    <a:lnTo>
                      <a:pt x="37" y="560"/>
                    </a:lnTo>
                    <a:lnTo>
                      <a:pt x="24" y="555"/>
                    </a:lnTo>
                    <a:lnTo>
                      <a:pt x="17" y="543"/>
                    </a:lnTo>
                    <a:lnTo>
                      <a:pt x="9" y="528"/>
                    </a:lnTo>
                    <a:lnTo>
                      <a:pt x="3" y="510"/>
                    </a:lnTo>
                    <a:lnTo>
                      <a:pt x="1" y="489"/>
                    </a:lnTo>
                    <a:lnTo>
                      <a:pt x="0" y="463"/>
                    </a:lnTo>
                    <a:lnTo>
                      <a:pt x="1" y="436"/>
                    </a:lnTo>
                    <a:lnTo>
                      <a:pt x="3" y="405"/>
                    </a:lnTo>
                    <a:lnTo>
                      <a:pt x="10" y="373"/>
                    </a:lnTo>
                    <a:lnTo>
                      <a:pt x="17" y="341"/>
                    </a:lnTo>
                    <a:lnTo>
                      <a:pt x="24" y="308"/>
                    </a:lnTo>
                    <a:lnTo>
                      <a:pt x="37" y="273"/>
                    </a:lnTo>
                    <a:lnTo>
                      <a:pt x="50" y="238"/>
                    </a:lnTo>
                    <a:lnTo>
                      <a:pt x="63" y="206"/>
                    </a:lnTo>
                    <a:lnTo>
                      <a:pt x="77" y="173"/>
                    </a:lnTo>
                    <a:lnTo>
                      <a:pt x="93" y="143"/>
                    </a:lnTo>
                    <a:lnTo>
                      <a:pt x="110" y="112"/>
                    </a:lnTo>
                    <a:lnTo>
                      <a:pt x="128" y="88"/>
                    </a:lnTo>
                    <a:lnTo>
                      <a:pt x="146" y="64"/>
                    </a:lnTo>
                    <a:lnTo>
                      <a:pt x="163" y="44"/>
                    </a:lnTo>
                    <a:lnTo>
                      <a:pt x="180" y="27"/>
                    </a:lnTo>
                    <a:lnTo>
                      <a:pt x="197" y="14"/>
                    </a:lnTo>
                    <a:lnTo>
                      <a:pt x="213" y="4"/>
                    </a:lnTo>
                    <a:lnTo>
                      <a:pt x="228" y="0"/>
                    </a:lnTo>
                    <a:lnTo>
                      <a:pt x="242" y="0"/>
                    </a:lnTo>
                    <a:lnTo>
                      <a:pt x="253" y="4"/>
                    </a:lnTo>
                    <a:lnTo>
                      <a:pt x="254" y="0"/>
                    </a:lnTo>
                  </a:path>
                </a:pathLst>
              </a:custGeom>
              <a:solidFill>
                <a:srgbClr val="8080E0"/>
              </a:solidFill>
              <a:ln w="12700" cap="rnd" cmpd="sng">
                <a:solidFill>
                  <a:srgbClr val="808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98" name="Freeform 350"/>
              <p:cNvSpPr>
                <a:spLocks/>
              </p:cNvSpPr>
              <p:nvPr/>
            </p:nvSpPr>
            <p:spPr bwMode="auto">
              <a:xfrm>
                <a:off x="1885" y="1455"/>
                <a:ext cx="259" cy="545"/>
              </a:xfrm>
              <a:custGeom>
                <a:avLst/>
                <a:gdLst/>
                <a:ahLst/>
                <a:cxnLst>
                  <a:cxn ang="0">
                    <a:pos x="242" y="1"/>
                  </a:cxn>
                  <a:cxn ang="0">
                    <a:pos x="253" y="10"/>
                  </a:cxn>
                  <a:cxn ang="0">
                    <a:pos x="261" y="20"/>
                  </a:cxn>
                  <a:cxn ang="0">
                    <a:pos x="268" y="34"/>
                  </a:cxn>
                  <a:cxn ang="0">
                    <a:pos x="274" y="52"/>
                  </a:cxn>
                  <a:cxn ang="0">
                    <a:pos x="277" y="72"/>
                  </a:cxn>
                  <a:cxn ang="0">
                    <a:pos x="280" y="97"/>
                  </a:cxn>
                  <a:cxn ang="0">
                    <a:pos x="277" y="125"/>
                  </a:cxn>
                  <a:cxn ang="0">
                    <a:pos x="274" y="151"/>
                  </a:cxn>
                  <a:cxn ang="0">
                    <a:pos x="271" y="182"/>
                  </a:cxn>
                  <a:cxn ang="0">
                    <a:pos x="263" y="213"/>
                  </a:cxn>
                  <a:cxn ang="0">
                    <a:pos x="255" y="247"/>
                  </a:cxn>
                  <a:cxn ang="0">
                    <a:pos x="245" y="280"/>
                  </a:cxn>
                  <a:cxn ang="0">
                    <a:pos x="233" y="312"/>
                  </a:cxn>
                  <a:cxn ang="0">
                    <a:pos x="218" y="344"/>
                  </a:cxn>
                  <a:cxn ang="0">
                    <a:pos x="204" y="374"/>
                  </a:cxn>
                  <a:cxn ang="0">
                    <a:pos x="188" y="404"/>
                  </a:cxn>
                  <a:cxn ang="0">
                    <a:pos x="172" y="432"/>
                  </a:cxn>
                  <a:cxn ang="0">
                    <a:pos x="156" y="458"/>
                  </a:cxn>
                  <a:cxn ang="0">
                    <a:pos x="139" y="481"/>
                  </a:cxn>
                  <a:cxn ang="0">
                    <a:pos x="122" y="499"/>
                  </a:cxn>
                  <a:cxn ang="0">
                    <a:pos x="106" y="515"/>
                  </a:cxn>
                  <a:cxn ang="0">
                    <a:pos x="90" y="529"/>
                  </a:cxn>
                  <a:cxn ang="0">
                    <a:pos x="75" y="537"/>
                  </a:cxn>
                  <a:cxn ang="0">
                    <a:pos x="59" y="544"/>
                  </a:cxn>
                  <a:cxn ang="0">
                    <a:pos x="47" y="543"/>
                  </a:cxn>
                  <a:cxn ang="0">
                    <a:pos x="35" y="539"/>
                  </a:cxn>
                  <a:cxn ang="0">
                    <a:pos x="24" y="534"/>
                  </a:cxn>
                  <a:cxn ang="0">
                    <a:pos x="17" y="523"/>
                  </a:cxn>
                  <a:cxn ang="0">
                    <a:pos x="8" y="509"/>
                  </a:cxn>
                  <a:cxn ang="0">
                    <a:pos x="2" y="491"/>
                  </a:cxn>
                  <a:cxn ang="0">
                    <a:pos x="1" y="470"/>
                  </a:cxn>
                  <a:cxn ang="0">
                    <a:pos x="0" y="446"/>
                  </a:cxn>
                  <a:cxn ang="0">
                    <a:pos x="1" y="420"/>
                  </a:cxn>
                  <a:cxn ang="0">
                    <a:pos x="3" y="391"/>
                  </a:cxn>
                  <a:cxn ang="0">
                    <a:pos x="10" y="360"/>
                  </a:cxn>
                  <a:cxn ang="0">
                    <a:pos x="15" y="329"/>
                  </a:cxn>
                  <a:cxn ang="0">
                    <a:pos x="24" y="297"/>
                  </a:cxn>
                  <a:cxn ang="0">
                    <a:pos x="35" y="262"/>
                  </a:cxn>
                  <a:cxn ang="0">
                    <a:pos x="49" y="231"/>
                  </a:cxn>
                  <a:cxn ang="0">
                    <a:pos x="61" y="198"/>
                  </a:cxn>
                  <a:cxn ang="0">
                    <a:pos x="75" y="166"/>
                  </a:cxn>
                  <a:cxn ang="0">
                    <a:pos x="91" y="138"/>
                  </a:cxn>
                  <a:cxn ang="0">
                    <a:pos x="106" y="108"/>
                  </a:cxn>
                  <a:cxn ang="0">
                    <a:pos x="123" y="85"/>
                  </a:cxn>
                  <a:cxn ang="0">
                    <a:pos x="139" y="61"/>
                  </a:cxn>
                  <a:cxn ang="0">
                    <a:pos x="156" y="43"/>
                  </a:cxn>
                  <a:cxn ang="0">
                    <a:pos x="174" y="26"/>
                  </a:cxn>
                  <a:cxn ang="0">
                    <a:pos x="189" y="14"/>
                  </a:cxn>
                  <a:cxn ang="0">
                    <a:pos x="204" y="5"/>
                  </a:cxn>
                  <a:cxn ang="0">
                    <a:pos x="219" y="0"/>
                  </a:cxn>
                  <a:cxn ang="0">
                    <a:pos x="233" y="1"/>
                  </a:cxn>
                  <a:cxn ang="0">
                    <a:pos x="242" y="3"/>
                  </a:cxn>
                  <a:cxn ang="0">
                    <a:pos x="242" y="1"/>
                  </a:cxn>
                </a:cxnLst>
                <a:rect l="0" t="0" r="r" b="b"/>
                <a:pathLst>
                  <a:path w="281" h="545">
                    <a:moveTo>
                      <a:pt x="242" y="1"/>
                    </a:moveTo>
                    <a:lnTo>
                      <a:pt x="253" y="10"/>
                    </a:lnTo>
                    <a:lnTo>
                      <a:pt x="261" y="20"/>
                    </a:lnTo>
                    <a:lnTo>
                      <a:pt x="268" y="34"/>
                    </a:lnTo>
                    <a:lnTo>
                      <a:pt x="274" y="52"/>
                    </a:lnTo>
                    <a:lnTo>
                      <a:pt x="277" y="72"/>
                    </a:lnTo>
                    <a:lnTo>
                      <a:pt x="280" y="97"/>
                    </a:lnTo>
                    <a:lnTo>
                      <a:pt x="277" y="125"/>
                    </a:lnTo>
                    <a:lnTo>
                      <a:pt x="274" y="151"/>
                    </a:lnTo>
                    <a:lnTo>
                      <a:pt x="271" y="182"/>
                    </a:lnTo>
                    <a:lnTo>
                      <a:pt x="263" y="213"/>
                    </a:lnTo>
                    <a:lnTo>
                      <a:pt x="255" y="247"/>
                    </a:lnTo>
                    <a:lnTo>
                      <a:pt x="245" y="280"/>
                    </a:lnTo>
                    <a:lnTo>
                      <a:pt x="233" y="312"/>
                    </a:lnTo>
                    <a:lnTo>
                      <a:pt x="218" y="344"/>
                    </a:lnTo>
                    <a:lnTo>
                      <a:pt x="204" y="374"/>
                    </a:lnTo>
                    <a:lnTo>
                      <a:pt x="188" y="404"/>
                    </a:lnTo>
                    <a:lnTo>
                      <a:pt x="172" y="432"/>
                    </a:lnTo>
                    <a:lnTo>
                      <a:pt x="156" y="458"/>
                    </a:lnTo>
                    <a:lnTo>
                      <a:pt x="139" y="481"/>
                    </a:lnTo>
                    <a:lnTo>
                      <a:pt x="122" y="499"/>
                    </a:lnTo>
                    <a:lnTo>
                      <a:pt x="106" y="515"/>
                    </a:lnTo>
                    <a:lnTo>
                      <a:pt x="90" y="529"/>
                    </a:lnTo>
                    <a:lnTo>
                      <a:pt x="75" y="537"/>
                    </a:lnTo>
                    <a:lnTo>
                      <a:pt x="59" y="544"/>
                    </a:lnTo>
                    <a:lnTo>
                      <a:pt x="47" y="543"/>
                    </a:lnTo>
                    <a:lnTo>
                      <a:pt x="35" y="539"/>
                    </a:lnTo>
                    <a:lnTo>
                      <a:pt x="24" y="534"/>
                    </a:lnTo>
                    <a:lnTo>
                      <a:pt x="17" y="523"/>
                    </a:lnTo>
                    <a:lnTo>
                      <a:pt x="8" y="509"/>
                    </a:lnTo>
                    <a:lnTo>
                      <a:pt x="2" y="491"/>
                    </a:lnTo>
                    <a:lnTo>
                      <a:pt x="1" y="470"/>
                    </a:lnTo>
                    <a:lnTo>
                      <a:pt x="0" y="446"/>
                    </a:lnTo>
                    <a:lnTo>
                      <a:pt x="1" y="420"/>
                    </a:lnTo>
                    <a:lnTo>
                      <a:pt x="3" y="391"/>
                    </a:lnTo>
                    <a:lnTo>
                      <a:pt x="10" y="360"/>
                    </a:lnTo>
                    <a:lnTo>
                      <a:pt x="15" y="329"/>
                    </a:lnTo>
                    <a:lnTo>
                      <a:pt x="24" y="297"/>
                    </a:lnTo>
                    <a:lnTo>
                      <a:pt x="35" y="262"/>
                    </a:lnTo>
                    <a:lnTo>
                      <a:pt x="49" y="231"/>
                    </a:lnTo>
                    <a:lnTo>
                      <a:pt x="61" y="198"/>
                    </a:lnTo>
                    <a:lnTo>
                      <a:pt x="75" y="166"/>
                    </a:lnTo>
                    <a:lnTo>
                      <a:pt x="91" y="138"/>
                    </a:lnTo>
                    <a:lnTo>
                      <a:pt x="106" y="108"/>
                    </a:lnTo>
                    <a:lnTo>
                      <a:pt x="123" y="85"/>
                    </a:lnTo>
                    <a:lnTo>
                      <a:pt x="139" y="61"/>
                    </a:lnTo>
                    <a:lnTo>
                      <a:pt x="156" y="43"/>
                    </a:lnTo>
                    <a:lnTo>
                      <a:pt x="174" y="26"/>
                    </a:lnTo>
                    <a:lnTo>
                      <a:pt x="189" y="14"/>
                    </a:lnTo>
                    <a:lnTo>
                      <a:pt x="204" y="5"/>
                    </a:lnTo>
                    <a:lnTo>
                      <a:pt x="219" y="0"/>
                    </a:lnTo>
                    <a:lnTo>
                      <a:pt x="233" y="1"/>
                    </a:lnTo>
                    <a:lnTo>
                      <a:pt x="242" y="3"/>
                    </a:lnTo>
                    <a:lnTo>
                      <a:pt x="242" y="1"/>
                    </a:lnTo>
                  </a:path>
                </a:pathLst>
              </a:custGeom>
              <a:solidFill>
                <a:srgbClr val="8080D0"/>
              </a:solidFill>
              <a:ln w="12700" cap="rnd" cmpd="sng">
                <a:solidFill>
                  <a:srgbClr val="8080D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7999" name="Freeform 351"/>
              <p:cNvSpPr>
                <a:spLocks/>
              </p:cNvSpPr>
              <p:nvPr/>
            </p:nvSpPr>
            <p:spPr bwMode="auto">
              <a:xfrm>
                <a:off x="1893" y="1471"/>
                <a:ext cx="247" cy="522"/>
              </a:xfrm>
              <a:custGeom>
                <a:avLst/>
                <a:gdLst/>
                <a:ahLst/>
                <a:cxnLst>
                  <a:cxn ang="0">
                    <a:pos x="233" y="1"/>
                  </a:cxn>
                  <a:cxn ang="0">
                    <a:pos x="242" y="10"/>
                  </a:cxn>
                  <a:cxn ang="0">
                    <a:pos x="250" y="19"/>
                  </a:cxn>
                  <a:cxn ang="0">
                    <a:pos x="257" y="34"/>
                  </a:cxn>
                  <a:cxn ang="0">
                    <a:pos x="262" y="51"/>
                  </a:cxn>
                  <a:cxn ang="0">
                    <a:pos x="265" y="71"/>
                  </a:cxn>
                  <a:cxn ang="0">
                    <a:pos x="267" y="93"/>
                  </a:cxn>
                  <a:cxn ang="0">
                    <a:pos x="265" y="120"/>
                  </a:cxn>
                  <a:cxn ang="0">
                    <a:pos x="262" y="146"/>
                  </a:cxn>
                  <a:cxn ang="0">
                    <a:pos x="258" y="177"/>
                  </a:cxn>
                  <a:cxn ang="0">
                    <a:pos x="251" y="206"/>
                  </a:cxn>
                  <a:cxn ang="0">
                    <a:pos x="243" y="238"/>
                  </a:cxn>
                  <a:cxn ang="0">
                    <a:pos x="234" y="270"/>
                  </a:cxn>
                  <a:cxn ang="0">
                    <a:pos x="223" y="300"/>
                  </a:cxn>
                  <a:cxn ang="0">
                    <a:pos x="210" y="331"/>
                  </a:cxn>
                  <a:cxn ang="0">
                    <a:pos x="195" y="361"/>
                  </a:cxn>
                  <a:cxn ang="0">
                    <a:pos x="181" y="389"/>
                  </a:cxn>
                  <a:cxn ang="0">
                    <a:pos x="166" y="415"/>
                  </a:cxn>
                  <a:cxn ang="0">
                    <a:pos x="148" y="440"/>
                  </a:cxn>
                  <a:cxn ang="0">
                    <a:pos x="134" y="461"/>
                  </a:cxn>
                  <a:cxn ang="0">
                    <a:pos x="116" y="479"/>
                  </a:cxn>
                  <a:cxn ang="0">
                    <a:pos x="102" y="494"/>
                  </a:cxn>
                  <a:cxn ang="0">
                    <a:pos x="87" y="507"/>
                  </a:cxn>
                  <a:cxn ang="0">
                    <a:pos x="71" y="515"/>
                  </a:cxn>
                  <a:cxn ang="0">
                    <a:pos x="58" y="521"/>
                  </a:cxn>
                  <a:cxn ang="0">
                    <a:pos x="44" y="521"/>
                  </a:cxn>
                  <a:cxn ang="0">
                    <a:pos x="35" y="516"/>
                  </a:cxn>
                  <a:cxn ang="0">
                    <a:pos x="23" y="512"/>
                  </a:cxn>
                  <a:cxn ang="0">
                    <a:pos x="15" y="502"/>
                  </a:cxn>
                  <a:cxn ang="0">
                    <a:pos x="9" y="488"/>
                  </a:cxn>
                  <a:cxn ang="0">
                    <a:pos x="2" y="471"/>
                  </a:cxn>
                  <a:cxn ang="0">
                    <a:pos x="1" y="451"/>
                  </a:cxn>
                  <a:cxn ang="0">
                    <a:pos x="0" y="427"/>
                  </a:cxn>
                  <a:cxn ang="0">
                    <a:pos x="1" y="402"/>
                  </a:cxn>
                  <a:cxn ang="0">
                    <a:pos x="3" y="374"/>
                  </a:cxn>
                  <a:cxn ang="0">
                    <a:pos x="10" y="345"/>
                  </a:cxn>
                  <a:cxn ang="0">
                    <a:pos x="17" y="314"/>
                  </a:cxn>
                  <a:cxn ang="0">
                    <a:pos x="23" y="283"/>
                  </a:cxn>
                  <a:cxn ang="0">
                    <a:pos x="35" y="251"/>
                  </a:cxn>
                  <a:cxn ang="0">
                    <a:pos x="46" y="219"/>
                  </a:cxn>
                  <a:cxn ang="0">
                    <a:pos x="59" y="188"/>
                  </a:cxn>
                  <a:cxn ang="0">
                    <a:pos x="73" y="159"/>
                  </a:cxn>
                  <a:cxn ang="0">
                    <a:pos x="87" y="131"/>
                  </a:cxn>
                  <a:cxn ang="0">
                    <a:pos x="103" y="102"/>
                  </a:cxn>
                  <a:cxn ang="0">
                    <a:pos x="119" y="79"/>
                  </a:cxn>
                  <a:cxn ang="0">
                    <a:pos x="134" y="57"/>
                  </a:cxn>
                  <a:cxn ang="0">
                    <a:pos x="150" y="40"/>
                  </a:cxn>
                  <a:cxn ang="0">
                    <a:pos x="168" y="25"/>
                  </a:cxn>
                  <a:cxn ang="0">
                    <a:pos x="180" y="13"/>
                  </a:cxn>
                  <a:cxn ang="0">
                    <a:pos x="197" y="5"/>
                  </a:cxn>
                  <a:cxn ang="0">
                    <a:pos x="210" y="0"/>
                  </a:cxn>
                  <a:cxn ang="0">
                    <a:pos x="223" y="0"/>
                  </a:cxn>
                  <a:cxn ang="0">
                    <a:pos x="232" y="4"/>
                  </a:cxn>
                  <a:cxn ang="0">
                    <a:pos x="233" y="1"/>
                  </a:cxn>
                </a:cxnLst>
                <a:rect l="0" t="0" r="r" b="b"/>
                <a:pathLst>
                  <a:path w="268" h="522">
                    <a:moveTo>
                      <a:pt x="233" y="1"/>
                    </a:moveTo>
                    <a:lnTo>
                      <a:pt x="242" y="10"/>
                    </a:lnTo>
                    <a:lnTo>
                      <a:pt x="250" y="19"/>
                    </a:lnTo>
                    <a:lnTo>
                      <a:pt x="257" y="34"/>
                    </a:lnTo>
                    <a:lnTo>
                      <a:pt x="262" y="51"/>
                    </a:lnTo>
                    <a:lnTo>
                      <a:pt x="265" y="71"/>
                    </a:lnTo>
                    <a:lnTo>
                      <a:pt x="267" y="93"/>
                    </a:lnTo>
                    <a:lnTo>
                      <a:pt x="265" y="120"/>
                    </a:lnTo>
                    <a:lnTo>
                      <a:pt x="262" y="146"/>
                    </a:lnTo>
                    <a:lnTo>
                      <a:pt x="258" y="177"/>
                    </a:lnTo>
                    <a:lnTo>
                      <a:pt x="251" y="206"/>
                    </a:lnTo>
                    <a:lnTo>
                      <a:pt x="243" y="238"/>
                    </a:lnTo>
                    <a:lnTo>
                      <a:pt x="234" y="270"/>
                    </a:lnTo>
                    <a:lnTo>
                      <a:pt x="223" y="300"/>
                    </a:lnTo>
                    <a:lnTo>
                      <a:pt x="210" y="331"/>
                    </a:lnTo>
                    <a:lnTo>
                      <a:pt x="195" y="361"/>
                    </a:lnTo>
                    <a:lnTo>
                      <a:pt x="181" y="389"/>
                    </a:lnTo>
                    <a:lnTo>
                      <a:pt x="166" y="415"/>
                    </a:lnTo>
                    <a:lnTo>
                      <a:pt x="148" y="440"/>
                    </a:lnTo>
                    <a:lnTo>
                      <a:pt x="134" y="461"/>
                    </a:lnTo>
                    <a:lnTo>
                      <a:pt x="116" y="479"/>
                    </a:lnTo>
                    <a:lnTo>
                      <a:pt x="102" y="494"/>
                    </a:lnTo>
                    <a:lnTo>
                      <a:pt x="87" y="507"/>
                    </a:lnTo>
                    <a:lnTo>
                      <a:pt x="71" y="515"/>
                    </a:lnTo>
                    <a:lnTo>
                      <a:pt x="58" y="521"/>
                    </a:lnTo>
                    <a:lnTo>
                      <a:pt x="44" y="521"/>
                    </a:lnTo>
                    <a:lnTo>
                      <a:pt x="35" y="516"/>
                    </a:lnTo>
                    <a:lnTo>
                      <a:pt x="23" y="512"/>
                    </a:lnTo>
                    <a:lnTo>
                      <a:pt x="15" y="502"/>
                    </a:lnTo>
                    <a:lnTo>
                      <a:pt x="9" y="488"/>
                    </a:lnTo>
                    <a:lnTo>
                      <a:pt x="2" y="471"/>
                    </a:lnTo>
                    <a:lnTo>
                      <a:pt x="1" y="451"/>
                    </a:lnTo>
                    <a:lnTo>
                      <a:pt x="0" y="427"/>
                    </a:lnTo>
                    <a:lnTo>
                      <a:pt x="1" y="402"/>
                    </a:lnTo>
                    <a:lnTo>
                      <a:pt x="3" y="374"/>
                    </a:lnTo>
                    <a:lnTo>
                      <a:pt x="10" y="345"/>
                    </a:lnTo>
                    <a:lnTo>
                      <a:pt x="17" y="314"/>
                    </a:lnTo>
                    <a:lnTo>
                      <a:pt x="23" y="283"/>
                    </a:lnTo>
                    <a:lnTo>
                      <a:pt x="35" y="251"/>
                    </a:lnTo>
                    <a:lnTo>
                      <a:pt x="46" y="219"/>
                    </a:lnTo>
                    <a:lnTo>
                      <a:pt x="59" y="188"/>
                    </a:lnTo>
                    <a:lnTo>
                      <a:pt x="73" y="159"/>
                    </a:lnTo>
                    <a:lnTo>
                      <a:pt x="87" y="131"/>
                    </a:lnTo>
                    <a:lnTo>
                      <a:pt x="103" y="102"/>
                    </a:lnTo>
                    <a:lnTo>
                      <a:pt x="119" y="79"/>
                    </a:lnTo>
                    <a:lnTo>
                      <a:pt x="134" y="57"/>
                    </a:lnTo>
                    <a:lnTo>
                      <a:pt x="150" y="40"/>
                    </a:lnTo>
                    <a:lnTo>
                      <a:pt x="168" y="25"/>
                    </a:lnTo>
                    <a:lnTo>
                      <a:pt x="180" y="13"/>
                    </a:lnTo>
                    <a:lnTo>
                      <a:pt x="197" y="5"/>
                    </a:lnTo>
                    <a:lnTo>
                      <a:pt x="210" y="0"/>
                    </a:lnTo>
                    <a:lnTo>
                      <a:pt x="223" y="0"/>
                    </a:lnTo>
                    <a:lnTo>
                      <a:pt x="232" y="4"/>
                    </a:lnTo>
                    <a:lnTo>
                      <a:pt x="233" y="1"/>
                    </a:lnTo>
                  </a:path>
                </a:pathLst>
              </a:custGeom>
              <a:solidFill>
                <a:srgbClr val="8080D0"/>
              </a:solidFill>
              <a:ln w="12700" cap="rnd" cmpd="sng">
                <a:solidFill>
                  <a:srgbClr val="8080D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00" name="Freeform 352"/>
              <p:cNvSpPr>
                <a:spLocks/>
              </p:cNvSpPr>
              <p:nvPr/>
            </p:nvSpPr>
            <p:spPr bwMode="auto">
              <a:xfrm>
                <a:off x="1894" y="1490"/>
                <a:ext cx="235" cy="499"/>
              </a:xfrm>
              <a:custGeom>
                <a:avLst/>
                <a:gdLst/>
                <a:ahLst/>
                <a:cxnLst>
                  <a:cxn ang="0">
                    <a:pos x="222" y="0"/>
                  </a:cxn>
                  <a:cxn ang="0">
                    <a:pos x="229" y="9"/>
                  </a:cxn>
                  <a:cxn ang="0">
                    <a:pos x="238" y="18"/>
                  </a:cxn>
                  <a:cxn ang="0">
                    <a:pos x="244" y="32"/>
                  </a:cxn>
                  <a:cxn ang="0">
                    <a:pos x="249" y="48"/>
                  </a:cxn>
                  <a:cxn ang="0">
                    <a:pos x="252" y="67"/>
                  </a:cxn>
                  <a:cxn ang="0">
                    <a:pos x="254" y="89"/>
                  </a:cxn>
                  <a:cxn ang="0">
                    <a:pos x="252" y="114"/>
                  </a:cxn>
                  <a:cxn ang="0">
                    <a:pos x="249" y="141"/>
                  </a:cxn>
                  <a:cxn ang="0">
                    <a:pos x="246" y="168"/>
                  </a:cxn>
                  <a:cxn ang="0">
                    <a:pos x="239" y="197"/>
                  </a:cxn>
                  <a:cxn ang="0">
                    <a:pos x="231" y="228"/>
                  </a:cxn>
                  <a:cxn ang="0">
                    <a:pos x="224" y="258"/>
                  </a:cxn>
                  <a:cxn ang="0">
                    <a:pos x="212" y="288"/>
                  </a:cxn>
                  <a:cxn ang="0">
                    <a:pos x="200" y="316"/>
                  </a:cxn>
                  <a:cxn ang="0">
                    <a:pos x="185" y="344"/>
                  </a:cxn>
                  <a:cxn ang="0">
                    <a:pos x="172" y="373"/>
                  </a:cxn>
                  <a:cxn ang="0">
                    <a:pos x="157" y="396"/>
                  </a:cxn>
                  <a:cxn ang="0">
                    <a:pos x="142" y="420"/>
                  </a:cxn>
                  <a:cxn ang="0">
                    <a:pos x="127" y="441"/>
                  </a:cxn>
                  <a:cxn ang="0">
                    <a:pos x="112" y="459"/>
                  </a:cxn>
                  <a:cxn ang="0">
                    <a:pos x="97" y="472"/>
                  </a:cxn>
                  <a:cxn ang="0">
                    <a:pos x="82" y="485"/>
                  </a:cxn>
                  <a:cxn ang="0">
                    <a:pos x="68" y="492"/>
                  </a:cxn>
                  <a:cxn ang="0">
                    <a:pos x="54" y="498"/>
                  </a:cxn>
                  <a:cxn ang="0">
                    <a:pos x="43" y="497"/>
                  </a:cxn>
                  <a:cxn ang="0">
                    <a:pos x="32" y="494"/>
                  </a:cxn>
                  <a:cxn ang="0">
                    <a:pos x="22" y="489"/>
                  </a:cxn>
                  <a:cxn ang="0">
                    <a:pos x="14" y="479"/>
                  </a:cxn>
                  <a:cxn ang="0">
                    <a:pos x="7" y="465"/>
                  </a:cxn>
                  <a:cxn ang="0">
                    <a:pos x="2" y="449"/>
                  </a:cxn>
                  <a:cxn ang="0">
                    <a:pos x="1" y="430"/>
                  </a:cxn>
                  <a:cxn ang="0">
                    <a:pos x="0" y="407"/>
                  </a:cxn>
                  <a:cxn ang="0">
                    <a:pos x="1" y="383"/>
                  </a:cxn>
                  <a:cxn ang="0">
                    <a:pos x="2" y="357"/>
                  </a:cxn>
                  <a:cxn ang="0">
                    <a:pos x="9" y="328"/>
                  </a:cxn>
                  <a:cxn ang="0">
                    <a:pos x="14" y="298"/>
                  </a:cxn>
                  <a:cxn ang="0">
                    <a:pos x="21" y="270"/>
                  </a:cxn>
                  <a:cxn ang="0">
                    <a:pos x="32" y="238"/>
                  </a:cxn>
                  <a:cxn ang="0">
                    <a:pos x="43" y="208"/>
                  </a:cxn>
                  <a:cxn ang="0">
                    <a:pos x="55" y="177"/>
                  </a:cxn>
                  <a:cxn ang="0">
                    <a:pos x="68" y="150"/>
                  </a:cxn>
                  <a:cxn ang="0">
                    <a:pos x="84" y="122"/>
                  </a:cxn>
                  <a:cxn ang="0">
                    <a:pos x="98" y="95"/>
                  </a:cxn>
                  <a:cxn ang="0">
                    <a:pos x="113" y="73"/>
                  </a:cxn>
                  <a:cxn ang="0">
                    <a:pos x="128" y="53"/>
                  </a:cxn>
                  <a:cxn ang="0">
                    <a:pos x="144" y="35"/>
                  </a:cxn>
                  <a:cxn ang="0">
                    <a:pos x="159" y="21"/>
                  </a:cxn>
                  <a:cxn ang="0">
                    <a:pos x="173" y="10"/>
                  </a:cxn>
                  <a:cxn ang="0">
                    <a:pos x="187" y="2"/>
                  </a:cxn>
                  <a:cxn ang="0">
                    <a:pos x="200" y="0"/>
                  </a:cxn>
                  <a:cxn ang="0">
                    <a:pos x="212" y="0"/>
                  </a:cxn>
                  <a:cxn ang="0">
                    <a:pos x="221" y="2"/>
                  </a:cxn>
                  <a:cxn ang="0">
                    <a:pos x="222" y="0"/>
                  </a:cxn>
                </a:cxnLst>
                <a:rect l="0" t="0" r="r" b="b"/>
                <a:pathLst>
                  <a:path w="255" h="499">
                    <a:moveTo>
                      <a:pt x="222" y="0"/>
                    </a:moveTo>
                    <a:lnTo>
                      <a:pt x="229" y="9"/>
                    </a:lnTo>
                    <a:lnTo>
                      <a:pt x="238" y="18"/>
                    </a:lnTo>
                    <a:lnTo>
                      <a:pt x="244" y="32"/>
                    </a:lnTo>
                    <a:lnTo>
                      <a:pt x="249" y="48"/>
                    </a:lnTo>
                    <a:lnTo>
                      <a:pt x="252" y="67"/>
                    </a:lnTo>
                    <a:lnTo>
                      <a:pt x="254" y="89"/>
                    </a:lnTo>
                    <a:lnTo>
                      <a:pt x="252" y="114"/>
                    </a:lnTo>
                    <a:lnTo>
                      <a:pt x="249" y="141"/>
                    </a:lnTo>
                    <a:lnTo>
                      <a:pt x="246" y="168"/>
                    </a:lnTo>
                    <a:lnTo>
                      <a:pt x="239" y="197"/>
                    </a:lnTo>
                    <a:lnTo>
                      <a:pt x="231" y="228"/>
                    </a:lnTo>
                    <a:lnTo>
                      <a:pt x="224" y="258"/>
                    </a:lnTo>
                    <a:lnTo>
                      <a:pt x="212" y="288"/>
                    </a:lnTo>
                    <a:lnTo>
                      <a:pt x="200" y="316"/>
                    </a:lnTo>
                    <a:lnTo>
                      <a:pt x="185" y="344"/>
                    </a:lnTo>
                    <a:lnTo>
                      <a:pt x="172" y="373"/>
                    </a:lnTo>
                    <a:lnTo>
                      <a:pt x="157" y="396"/>
                    </a:lnTo>
                    <a:lnTo>
                      <a:pt x="142" y="420"/>
                    </a:lnTo>
                    <a:lnTo>
                      <a:pt x="127" y="441"/>
                    </a:lnTo>
                    <a:lnTo>
                      <a:pt x="112" y="459"/>
                    </a:lnTo>
                    <a:lnTo>
                      <a:pt x="97" y="472"/>
                    </a:lnTo>
                    <a:lnTo>
                      <a:pt x="82" y="485"/>
                    </a:lnTo>
                    <a:lnTo>
                      <a:pt x="68" y="492"/>
                    </a:lnTo>
                    <a:lnTo>
                      <a:pt x="54" y="498"/>
                    </a:lnTo>
                    <a:lnTo>
                      <a:pt x="43" y="497"/>
                    </a:lnTo>
                    <a:lnTo>
                      <a:pt x="32" y="494"/>
                    </a:lnTo>
                    <a:lnTo>
                      <a:pt x="22" y="489"/>
                    </a:lnTo>
                    <a:lnTo>
                      <a:pt x="14" y="479"/>
                    </a:lnTo>
                    <a:lnTo>
                      <a:pt x="7" y="465"/>
                    </a:lnTo>
                    <a:lnTo>
                      <a:pt x="2" y="449"/>
                    </a:lnTo>
                    <a:lnTo>
                      <a:pt x="1" y="430"/>
                    </a:lnTo>
                    <a:lnTo>
                      <a:pt x="0" y="407"/>
                    </a:lnTo>
                    <a:lnTo>
                      <a:pt x="1" y="383"/>
                    </a:lnTo>
                    <a:lnTo>
                      <a:pt x="2" y="357"/>
                    </a:lnTo>
                    <a:lnTo>
                      <a:pt x="9" y="328"/>
                    </a:lnTo>
                    <a:lnTo>
                      <a:pt x="14" y="298"/>
                    </a:lnTo>
                    <a:lnTo>
                      <a:pt x="21" y="270"/>
                    </a:lnTo>
                    <a:lnTo>
                      <a:pt x="32" y="238"/>
                    </a:lnTo>
                    <a:lnTo>
                      <a:pt x="43" y="208"/>
                    </a:lnTo>
                    <a:lnTo>
                      <a:pt x="55" y="177"/>
                    </a:lnTo>
                    <a:lnTo>
                      <a:pt x="68" y="150"/>
                    </a:lnTo>
                    <a:lnTo>
                      <a:pt x="84" y="122"/>
                    </a:lnTo>
                    <a:lnTo>
                      <a:pt x="98" y="95"/>
                    </a:lnTo>
                    <a:lnTo>
                      <a:pt x="113" y="73"/>
                    </a:lnTo>
                    <a:lnTo>
                      <a:pt x="128" y="53"/>
                    </a:lnTo>
                    <a:lnTo>
                      <a:pt x="144" y="35"/>
                    </a:lnTo>
                    <a:lnTo>
                      <a:pt x="159" y="21"/>
                    </a:lnTo>
                    <a:lnTo>
                      <a:pt x="173" y="10"/>
                    </a:lnTo>
                    <a:lnTo>
                      <a:pt x="187" y="2"/>
                    </a:lnTo>
                    <a:lnTo>
                      <a:pt x="200" y="0"/>
                    </a:lnTo>
                    <a:lnTo>
                      <a:pt x="212" y="0"/>
                    </a:lnTo>
                    <a:lnTo>
                      <a:pt x="221" y="2"/>
                    </a:lnTo>
                    <a:lnTo>
                      <a:pt x="222" y="0"/>
                    </a:lnTo>
                  </a:path>
                </a:pathLst>
              </a:custGeom>
              <a:solidFill>
                <a:srgbClr val="8080C0"/>
              </a:solidFill>
              <a:ln w="12700" cap="rnd" cmpd="sng">
                <a:solidFill>
                  <a:srgbClr val="8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01" name="Freeform 353"/>
              <p:cNvSpPr>
                <a:spLocks/>
              </p:cNvSpPr>
              <p:nvPr/>
            </p:nvSpPr>
            <p:spPr bwMode="auto">
              <a:xfrm>
                <a:off x="1894" y="1506"/>
                <a:ext cx="223" cy="479"/>
              </a:xfrm>
              <a:custGeom>
                <a:avLst/>
                <a:gdLst/>
                <a:ahLst/>
                <a:cxnLst>
                  <a:cxn ang="0">
                    <a:pos x="211" y="1"/>
                  </a:cxn>
                  <a:cxn ang="0">
                    <a:pos x="218" y="10"/>
                  </a:cxn>
                  <a:cxn ang="0">
                    <a:pos x="225" y="19"/>
                  </a:cxn>
                  <a:cxn ang="0">
                    <a:pos x="233" y="32"/>
                  </a:cxn>
                  <a:cxn ang="0">
                    <a:pos x="237" y="49"/>
                  </a:cxn>
                  <a:cxn ang="0">
                    <a:pos x="240" y="67"/>
                  </a:cxn>
                  <a:cxn ang="0">
                    <a:pos x="241" y="88"/>
                  </a:cxn>
                  <a:cxn ang="0">
                    <a:pos x="240" y="113"/>
                  </a:cxn>
                  <a:cxn ang="0">
                    <a:pos x="237" y="137"/>
                  </a:cxn>
                  <a:cxn ang="0">
                    <a:pos x="234" y="165"/>
                  </a:cxn>
                  <a:cxn ang="0">
                    <a:pos x="228" y="192"/>
                  </a:cxn>
                  <a:cxn ang="0">
                    <a:pos x="220" y="221"/>
                  </a:cxn>
                  <a:cxn ang="0">
                    <a:pos x="212" y="249"/>
                  </a:cxn>
                  <a:cxn ang="0">
                    <a:pos x="201" y="277"/>
                  </a:cxn>
                  <a:cxn ang="0">
                    <a:pos x="191" y="305"/>
                  </a:cxn>
                  <a:cxn ang="0">
                    <a:pos x="177" y="332"/>
                  </a:cxn>
                  <a:cxn ang="0">
                    <a:pos x="164" y="358"/>
                  </a:cxn>
                  <a:cxn ang="0">
                    <a:pos x="151" y="382"/>
                  </a:cxn>
                  <a:cxn ang="0">
                    <a:pos x="136" y="405"/>
                  </a:cxn>
                  <a:cxn ang="0">
                    <a:pos x="121" y="423"/>
                  </a:cxn>
                  <a:cxn ang="0">
                    <a:pos x="106" y="439"/>
                  </a:cxn>
                  <a:cxn ang="0">
                    <a:pos x="93" y="454"/>
                  </a:cxn>
                  <a:cxn ang="0">
                    <a:pos x="79" y="465"/>
                  </a:cxn>
                  <a:cxn ang="0">
                    <a:pos x="66" y="472"/>
                  </a:cxn>
                  <a:cxn ang="0">
                    <a:pos x="52" y="478"/>
                  </a:cxn>
                  <a:cxn ang="0">
                    <a:pos x="41" y="478"/>
                  </a:cxn>
                  <a:cxn ang="0">
                    <a:pos x="32" y="473"/>
                  </a:cxn>
                  <a:cxn ang="0">
                    <a:pos x="22" y="470"/>
                  </a:cxn>
                  <a:cxn ang="0">
                    <a:pos x="13" y="460"/>
                  </a:cxn>
                  <a:cxn ang="0">
                    <a:pos x="8" y="447"/>
                  </a:cxn>
                  <a:cxn ang="0">
                    <a:pos x="2" y="431"/>
                  </a:cxn>
                  <a:cxn ang="0">
                    <a:pos x="1" y="413"/>
                  </a:cxn>
                  <a:cxn ang="0">
                    <a:pos x="0" y="391"/>
                  </a:cxn>
                  <a:cxn ang="0">
                    <a:pos x="1" y="367"/>
                  </a:cxn>
                  <a:cxn ang="0">
                    <a:pos x="2" y="342"/>
                  </a:cxn>
                  <a:cxn ang="0">
                    <a:pos x="9" y="315"/>
                  </a:cxn>
                  <a:cxn ang="0">
                    <a:pos x="14" y="287"/>
                  </a:cxn>
                  <a:cxn ang="0">
                    <a:pos x="21" y="259"/>
                  </a:cxn>
                  <a:cxn ang="0">
                    <a:pos x="32" y="229"/>
                  </a:cxn>
                  <a:cxn ang="0">
                    <a:pos x="43" y="200"/>
                  </a:cxn>
                  <a:cxn ang="0">
                    <a:pos x="54" y="171"/>
                  </a:cxn>
                  <a:cxn ang="0">
                    <a:pos x="66" y="144"/>
                  </a:cxn>
                  <a:cxn ang="0">
                    <a:pos x="80" y="118"/>
                  </a:cxn>
                  <a:cxn ang="0">
                    <a:pos x="95" y="91"/>
                  </a:cxn>
                  <a:cxn ang="0">
                    <a:pos x="109" y="70"/>
                  </a:cxn>
                  <a:cxn ang="0">
                    <a:pos x="122" y="50"/>
                  </a:cxn>
                  <a:cxn ang="0">
                    <a:pos x="137" y="34"/>
                  </a:cxn>
                  <a:cxn ang="0">
                    <a:pos x="153" y="21"/>
                  </a:cxn>
                  <a:cxn ang="0">
                    <a:pos x="164" y="11"/>
                  </a:cxn>
                  <a:cxn ang="0">
                    <a:pos x="179" y="2"/>
                  </a:cxn>
                  <a:cxn ang="0">
                    <a:pos x="191" y="0"/>
                  </a:cxn>
                  <a:cxn ang="0">
                    <a:pos x="203" y="1"/>
                  </a:cxn>
                  <a:cxn ang="0">
                    <a:pos x="210" y="4"/>
                  </a:cxn>
                  <a:cxn ang="0">
                    <a:pos x="211" y="1"/>
                  </a:cxn>
                </a:cxnLst>
                <a:rect l="0" t="0" r="r" b="b"/>
                <a:pathLst>
                  <a:path w="242" h="479">
                    <a:moveTo>
                      <a:pt x="211" y="1"/>
                    </a:moveTo>
                    <a:lnTo>
                      <a:pt x="218" y="10"/>
                    </a:lnTo>
                    <a:lnTo>
                      <a:pt x="225" y="19"/>
                    </a:lnTo>
                    <a:lnTo>
                      <a:pt x="233" y="32"/>
                    </a:lnTo>
                    <a:lnTo>
                      <a:pt x="237" y="49"/>
                    </a:lnTo>
                    <a:lnTo>
                      <a:pt x="240" y="67"/>
                    </a:lnTo>
                    <a:lnTo>
                      <a:pt x="241" y="88"/>
                    </a:lnTo>
                    <a:lnTo>
                      <a:pt x="240" y="113"/>
                    </a:lnTo>
                    <a:lnTo>
                      <a:pt x="237" y="137"/>
                    </a:lnTo>
                    <a:lnTo>
                      <a:pt x="234" y="165"/>
                    </a:lnTo>
                    <a:lnTo>
                      <a:pt x="228" y="192"/>
                    </a:lnTo>
                    <a:lnTo>
                      <a:pt x="220" y="221"/>
                    </a:lnTo>
                    <a:lnTo>
                      <a:pt x="212" y="249"/>
                    </a:lnTo>
                    <a:lnTo>
                      <a:pt x="201" y="277"/>
                    </a:lnTo>
                    <a:lnTo>
                      <a:pt x="191" y="305"/>
                    </a:lnTo>
                    <a:lnTo>
                      <a:pt x="177" y="332"/>
                    </a:lnTo>
                    <a:lnTo>
                      <a:pt x="164" y="358"/>
                    </a:lnTo>
                    <a:lnTo>
                      <a:pt x="151" y="382"/>
                    </a:lnTo>
                    <a:lnTo>
                      <a:pt x="136" y="405"/>
                    </a:lnTo>
                    <a:lnTo>
                      <a:pt x="121" y="423"/>
                    </a:lnTo>
                    <a:lnTo>
                      <a:pt x="106" y="439"/>
                    </a:lnTo>
                    <a:lnTo>
                      <a:pt x="93" y="454"/>
                    </a:lnTo>
                    <a:lnTo>
                      <a:pt x="79" y="465"/>
                    </a:lnTo>
                    <a:lnTo>
                      <a:pt x="66" y="472"/>
                    </a:lnTo>
                    <a:lnTo>
                      <a:pt x="52" y="478"/>
                    </a:lnTo>
                    <a:lnTo>
                      <a:pt x="41" y="478"/>
                    </a:lnTo>
                    <a:lnTo>
                      <a:pt x="32" y="473"/>
                    </a:lnTo>
                    <a:lnTo>
                      <a:pt x="22" y="470"/>
                    </a:lnTo>
                    <a:lnTo>
                      <a:pt x="13" y="460"/>
                    </a:lnTo>
                    <a:lnTo>
                      <a:pt x="8" y="447"/>
                    </a:lnTo>
                    <a:lnTo>
                      <a:pt x="2" y="431"/>
                    </a:lnTo>
                    <a:lnTo>
                      <a:pt x="1" y="413"/>
                    </a:lnTo>
                    <a:lnTo>
                      <a:pt x="0" y="391"/>
                    </a:lnTo>
                    <a:lnTo>
                      <a:pt x="1" y="367"/>
                    </a:lnTo>
                    <a:lnTo>
                      <a:pt x="2" y="342"/>
                    </a:lnTo>
                    <a:lnTo>
                      <a:pt x="9" y="315"/>
                    </a:lnTo>
                    <a:lnTo>
                      <a:pt x="14" y="287"/>
                    </a:lnTo>
                    <a:lnTo>
                      <a:pt x="21" y="259"/>
                    </a:lnTo>
                    <a:lnTo>
                      <a:pt x="32" y="229"/>
                    </a:lnTo>
                    <a:lnTo>
                      <a:pt x="43" y="200"/>
                    </a:lnTo>
                    <a:lnTo>
                      <a:pt x="54" y="171"/>
                    </a:lnTo>
                    <a:lnTo>
                      <a:pt x="66" y="144"/>
                    </a:lnTo>
                    <a:lnTo>
                      <a:pt x="80" y="118"/>
                    </a:lnTo>
                    <a:lnTo>
                      <a:pt x="95" y="91"/>
                    </a:lnTo>
                    <a:lnTo>
                      <a:pt x="109" y="70"/>
                    </a:lnTo>
                    <a:lnTo>
                      <a:pt x="122" y="50"/>
                    </a:lnTo>
                    <a:lnTo>
                      <a:pt x="137" y="34"/>
                    </a:lnTo>
                    <a:lnTo>
                      <a:pt x="153" y="21"/>
                    </a:lnTo>
                    <a:lnTo>
                      <a:pt x="164" y="11"/>
                    </a:lnTo>
                    <a:lnTo>
                      <a:pt x="179" y="2"/>
                    </a:lnTo>
                    <a:lnTo>
                      <a:pt x="191" y="0"/>
                    </a:lnTo>
                    <a:lnTo>
                      <a:pt x="203" y="1"/>
                    </a:lnTo>
                    <a:lnTo>
                      <a:pt x="210" y="4"/>
                    </a:lnTo>
                    <a:lnTo>
                      <a:pt x="211" y="1"/>
                    </a:lnTo>
                  </a:path>
                </a:pathLst>
              </a:custGeom>
              <a:solidFill>
                <a:srgbClr val="7070C0"/>
              </a:solidFill>
              <a:ln w="12700" cap="rnd" cmpd="sng">
                <a:solidFill>
                  <a:srgbClr val="707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02" name="Freeform 354"/>
              <p:cNvSpPr>
                <a:spLocks/>
              </p:cNvSpPr>
              <p:nvPr/>
            </p:nvSpPr>
            <p:spPr bwMode="auto">
              <a:xfrm>
                <a:off x="1894" y="1524"/>
                <a:ext cx="211" cy="458"/>
              </a:xfrm>
              <a:custGeom>
                <a:avLst/>
                <a:gdLst/>
                <a:ahLst/>
                <a:cxnLst>
                  <a:cxn ang="0">
                    <a:pos x="201" y="1"/>
                  </a:cxn>
                  <a:cxn ang="0">
                    <a:pos x="208" y="10"/>
                  </a:cxn>
                  <a:cxn ang="0">
                    <a:pos x="216" y="18"/>
                  </a:cxn>
                  <a:cxn ang="0">
                    <a:pos x="221" y="31"/>
                  </a:cxn>
                  <a:cxn ang="0">
                    <a:pos x="225" y="47"/>
                  </a:cxn>
                  <a:cxn ang="0">
                    <a:pos x="227" y="63"/>
                  </a:cxn>
                  <a:cxn ang="0">
                    <a:pos x="228" y="86"/>
                  </a:cxn>
                  <a:cxn ang="0">
                    <a:pos x="227" y="109"/>
                  </a:cxn>
                  <a:cxn ang="0">
                    <a:pos x="225" y="132"/>
                  </a:cxn>
                  <a:cxn ang="0">
                    <a:pos x="222" y="157"/>
                  </a:cxn>
                  <a:cxn ang="0">
                    <a:pos x="215" y="183"/>
                  </a:cxn>
                  <a:cxn ang="0">
                    <a:pos x="209" y="212"/>
                  </a:cxn>
                  <a:cxn ang="0">
                    <a:pos x="202" y="240"/>
                  </a:cxn>
                  <a:cxn ang="0">
                    <a:pos x="192" y="265"/>
                  </a:cxn>
                  <a:cxn ang="0">
                    <a:pos x="179" y="292"/>
                  </a:cxn>
                  <a:cxn ang="0">
                    <a:pos x="168" y="317"/>
                  </a:cxn>
                  <a:cxn ang="0">
                    <a:pos x="156" y="342"/>
                  </a:cxn>
                  <a:cxn ang="0">
                    <a:pos x="145" y="365"/>
                  </a:cxn>
                  <a:cxn ang="0">
                    <a:pos x="129" y="386"/>
                  </a:cxn>
                  <a:cxn ang="0">
                    <a:pos x="115" y="404"/>
                  </a:cxn>
                  <a:cxn ang="0">
                    <a:pos x="102" y="420"/>
                  </a:cxn>
                  <a:cxn ang="0">
                    <a:pos x="89" y="432"/>
                  </a:cxn>
                  <a:cxn ang="0">
                    <a:pos x="75" y="444"/>
                  </a:cxn>
                  <a:cxn ang="0">
                    <a:pos x="62" y="451"/>
                  </a:cxn>
                  <a:cxn ang="0">
                    <a:pos x="51" y="457"/>
                  </a:cxn>
                  <a:cxn ang="0">
                    <a:pos x="41" y="455"/>
                  </a:cxn>
                  <a:cxn ang="0">
                    <a:pos x="31" y="452"/>
                  </a:cxn>
                  <a:cxn ang="0">
                    <a:pos x="20" y="447"/>
                  </a:cxn>
                  <a:cxn ang="0">
                    <a:pos x="13" y="438"/>
                  </a:cxn>
                  <a:cxn ang="0">
                    <a:pos x="8" y="426"/>
                  </a:cxn>
                  <a:cxn ang="0">
                    <a:pos x="2" y="411"/>
                  </a:cxn>
                  <a:cxn ang="0">
                    <a:pos x="1" y="394"/>
                  </a:cxn>
                  <a:cxn ang="0">
                    <a:pos x="0" y="373"/>
                  </a:cxn>
                  <a:cxn ang="0">
                    <a:pos x="1" y="349"/>
                  </a:cxn>
                  <a:cxn ang="0">
                    <a:pos x="2" y="325"/>
                  </a:cxn>
                  <a:cxn ang="0">
                    <a:pos x="9" y="300"/>
                  </a:cxn>
                  <a:cxn ang="0">
                    <a:pos x="14" y="272"/>
                  </a:cxn>
                  <a:cxn ang="0">
                    <a:pos x="21" y="246"/>
                  </a:cxn>
                  <a:cxn ang="0">
                    <a:pos x="32" y="217"/>
                  </a:cxn>
                  <a:cxn ang="0">
                    <a:pos x="42" y="190"/>
                  </a:cxn>
                  <a:cxn ang="0">
                    <a:pos x="53" y="162"/>
                  </a:cxn>
                  <a:cxn ang="0">
                    <a:pos x="64" y="136"/>
                  </a:cxn>
                  <a:cxn ang="0">
                    <a:pos x="77" y="111"/>
                  </a:cxn>
                  <a:cxn ang="0">
                    <a:pos x="90" y="86"/>
                  </a:cxn>
                  <a:cxn ang="0">
                    <a:pos x="105" y="66"/>
                  </a:cxn>
                  <a:cxn ang="0">
                    <a:pos x="117" y="47"/>
                  </a:cxn>
                  <a:cxn ang="0">
                    <a:pos x="131" y="32"/>
                  </a:cxn>
                  <a:cxn ang="0">
                    <a:pos x="147" y="19"/>
                  </a:cxn>
                  <a:cxn ang="0">
                    <a:pos x="157" y="10"/>
                  </a:cxn>
                  <a:cxn ang="0">
                    <a:pos x="170" y="1"/>
                  </a:cxn>
                  <a:cxn ang="0">
                    <a:pos x="181" y="0"/>
                  </a:cxn>
                  <a:cxn ang="0">
                    <a:pos x="192" y="1"/>
                  </a:cxn>
                  <a:cxn ang="0">
                    <a:pos x="200" y="4"/>
                  </a:cxn>
                  <a:cxn ang="0">
                    <a:pos x="201" y="1"/>
                  </a:cxn>
                </a:cxnLst>
                <a:rect l="0" t="0" r="r" b="b"/>
                <a:pathLst>
                  <a:path w="229" h="458">
                    <a:moveTo>
                      <a:pt x="201" y="1"/>
                    </a:moveTo>
                    <a:lnTo>
                      <a:pt x="208" y="10"/>
                    </a:lnTo>
                    <a:lnTo>
                      <a:pt x="216" y="18"/>
                    </a:lnTo>
                    <a:lnTo>
                      <a:pt x="221" y="31"/>
                    </a:lnTo>
                    <a:lnTo>
                      <a:pt x="225" y="47"/>
                    </a:lnTo>
                    <a:lnTo>
                      <a:pt x="227" y="63"/>
                    </a:lnTo>
                    <a:lnTo>
                      <a:pt x="228" y="86"/>
                    </a:lnTo>
                    <a:lnTo>
                      <a:pt x="227" y="109"/>
                    </a:lnTo>
                    <a:lnTo>
                      <a:pt x="225" y="132"/>
                    </a:lnTo>
                    <a:lnTo>
                      <a:pt x="222" y="157"/>
                    </a:lnTo>
                    <a:lnTo>
                      <a:pt x="215" y="183"/>
                    </a:lnTo>
                    <a:lnTo>
                      <a:pt x="209" y="212"/>
                    </a:lnTo>
                    <a:lnTo>
                      <a:pt x="202" y="240"/>
                    </a:lnTo>
                    <a:lnTo>
                      <a:pt x="192" y="265"/>
                    </a:lnTo>
                    <a:lnTo>
                      <a:pt x="179" y="292"/>
                    </a:lnTo>
                    <a:lnTo>
                      <a:pt x="168" y="317"/>
                    </a:lnTo>
                    <a:lnTo>
                      <a:pt x="156" y="342"/>
                    </a:lnTo>
                    <a:lnTo>
                      <a:pt x="145" y="365"/>
                    </a:lnTo>
                    <a:lnTo>
                      <a:pt x="129" y="386"/>
                    </a:lnTo>
                    <a:lnTo>
                      <a:pt x="115" y="404"/>
                    </a:lnTo>
                    <a:lnTo>
                      <a:pt x="102" y="420"/>
                    </a:lnTo>
                    <a:lnTo>
                      <a:pt x="89" y="432"/>
                    </a:lnTo>
                    <a:lnTo>
                      <a:pt x="75" y="444"/>
                    </a:lnTo>
                    <a:lnTo>
                      <a:pt x="62" y="451"/>
                    </a:lnTo>
                    <a:lnTo>
                      <a:pt x="51" y="457"/>
                    </a:lnTo>
                    <a:lnTo>
                      <a:pt x="41" y="455"/>
                    </a:lnTo>
                    <a:lnTo>
                      <a:pt x="31" y="452"/>
                    </a:lnTo>
                    <a:lnTo>
                      <a:pt x="20" y="447"/>
                    </a:lnTo>
                    <a:lnTo>
                      <a:pt x="13" y="438"/>
                    </a:lnTo>
                    <a:lnTo>
                      <a:pt x="8" y="426"/>
                    </a:lnTo>
                    <a:lnTo>
                      <a:pt x="2" y="411"/>
                    </a:lnTo>
                    <a:lnTo>
                      <a:pt x="1" y="394"/>
                    </a:lnTo>
                    <a:lnTo>
                      <a:pt x="0" y="373"/>
                    </a:lnTo>
                    <a:lnTo>
                      <a:pt x="1" y="349"/>
                    </a:lnTo>
                    <a:lnTo>
                      <a:pt x="2" y="325"/>
                    </a:lnTo>
                    <a:lnTo>
                      <a:pt x="9" y="300"/>
                    </a:lnTo>
                    <a:lnTo>
                      <a:pt x="14" y="272"/>
                    </a:lnTo>
                    <a:lnTo>
                      <a:pt x="21" y="246"/>
                    </a:lnTo>
                    <a:lnTo>
                      <a:pt x="32" y="217"/>
                    </a:lnTo>
                    <a:lnTo>
                      <a:pt x="42" y="190"/>
                    </a:lnTo>
                    <a:lnTo>
                      <a:pt x="53" y="162"/>
                    </a:lnTo>
                    <a:lnTo>
                      <a:pt x="64" y="136"/>
                    </a:lnTo>
                    <a:lnTo>
                      <a:pt x="77" y="111"/>
                    </a:lnTo>
                    <a:lnTo>
                      <a:pt x="90" y="86"/>
                    </a:lnTo>
                    <a:lnTo>
                      <a:pt x="105" y="66"/>
                    </a:lnTo>
                    <a:lnTo>
                      <a:pt x="117" y="47"/>
                    </a:lnTo>
                    <a:lnTo>
                      <a:pt x="131" y="32"/>
                    </a:lnTo>
                    <a:lnTo>
                      <a:pt x="147" y="19"/>
                    </a:lnTo>
                    <a:lnTo>
                      <a:pt x="157" y="10"/>
                    </a:lnTo>
                    <a:lnTo>
                      <a:pt x="170" y="1"/>
                    </a:lnTo>
                    <a:lnTo>
                      <a:pt x="181" y="0"/>
                    </a:lnTo>
                    <a:lnTo>
                      <a:pt x="192" y="1"/>
                    </a:lnTo>
                    <a:lnTo>
                      <a:pt x="200" y="4"/>
                    </a:lnTo>
                    <a:lnTo>
                      <a:pt x="201" y="1"/>
                    </a:lnTo>
                  </a:path>
                </a:pathLst>
              </a:custGeom>
              <a:solidFill>
                <a:srgbClr val="6060C0"/>
              </a:solidFill>
              <a:ln w="12700" cap="rnd" cmpd="sng">
                <a:solidFill>
                  <a:srgbClr val="606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03" name="Freeform 355"/>
              <p:cNvSpPr>
                <a:spLocks/>
              </p:cNvSpPr>
              <p:nvPr/>
            </p:nvSpPr>
            <p:spPr bwMode="auto">
              <a:xfrm>
                <a:off x="1894" y="1540"/>
                <a:ext cx="201" cy="437"/>
              </a:xfrm>
              <a:custGeom>
                <a:avLst/>
                <a:gdLst/>
                <a:ahLst/>
                <a:cxnLst>
                  <a:cxn ang="0">
                    <a:pos x="192" y="3"/>
                  </a:cxn>
                  <a:cxn ang="0">
                    <a:pos x="198" y="11"/>
                  </a:cxn>
                  <a:cxn ang="0">
                    <a:pos x="203" y="20"/>
                  </a:cxn>
                  <a:cxn ang="0">
                    <a:pos x="209" y="32"/>
                  </a:cxn>
                  <a:cxn ang="0">
                    <a:pos x="214" y="47"/>
                  </a:cxn>
                  <a:cxn ang="0">
                    <a:pos x="216" y="63"/>
                  </a:cxn>
                  <a:cxn ang="0">
                    <a:pos x="217" y="85"/>
                  </a:cxn>
                  <a:cxn ang="0">
                    <a:pos x="216" y="106"/>
                  </a:cxn>
                  <a:cxn ang="0">
                    <a:pos x="212" y="128"/>
                  </a:cxn>
                  <a:cxn ang="0">
                    <a:pos x="210" y="154"/>
                  </a:cxn>
                  <a:cxn ang="0">
                    <a:pos x="205" y="178"/>
                  </a:cxn>
                  <a:cxn ang="0">
                    <a:pos x="198" y="205"/>
                  </a:cxn>
                  <a:cxn ang="0">
                    <a:pos x="192" y="230"/>
                  </a:cxn>
                  <a:cxn ang="0">
                    <a:pos x="181" y="255"/>
                  </a:cxn>
                  <a:cxn ang="0">
                    <a:pos x="170" y="281"/>
                  </a:cxn>
                  <a:cxn ang="0">
                    <a:pos x="161" y="305"/>
                  </a:cxn>
                  <a:cxn ang="0">
                    <a:pos x="149" y="328"/>
                  </a:cxn>
                  <a:cxn ang="0">
                    <a:pos x="137" y="349"/>
                  </a:cxn>
                  <a:cxn ang="0">
                    <a:pos x="123" y="369"/>
                  </a:cxn>
                  <a:cxn ang="0">
                    <a:pos x="111" y="388"/>
                  </a:cxn>
                  <a:cxn ang="0">
                    <a:pos x="98" y="402"/>
                  </a:cxn>
                  <a:cxn ang="0">
                    <a:pos x="84" y="413"/>
                  </a:cxn>
                  <a:cxn ang="0">
                    <a:pos x="72" y="424"/>
                  </a:cxn>
                  <a:cxn ang="0">
                    <a:pos x="61" y="430"/>
                  </a:cxn>
                  <a:cxn ang="0">
                    <a:pos x="49" y="436"/>
                  </a:cxn>
                  <a:cxn ang="0">
                    <a:pos x="38" y="435"/>
                  </a:cxn>
                  <a:cxn ang="0">
                    <a:pos x="30" y="431"/>
                  </a:cxn>
                  <a:cxn ang="0">
                    <a:pos x="20" y="428"/>
                  </a:cxn>
                  <a:cxn ang="0">
                    <a:pos x="13" y="419"/>
                  </a:cxn>
                  <a:cxn ang="0">
                    <a:pos x="8" y="407"/>
                  </a:cxn>
                  <a:cxn ang="0">
                    <a:pos x="2" y="392"/>
                  </a:cxn>
                  <a:cxn ang="0">
                    <a:pos x="2" y="376"/>
                  </a:cxn>
                  <a:cxn ang="0">
                    <a:pos x="0" y="356"/>
                  </a:cxn>
                  <a:cxn ang="0">
                    <a:pos x="1" y="333"/>
                  </a:cxn>
                  <a:cxn ang="0">
                    <a:pos x="2" y="311"/>
                  </a:cxn>
                  <a:cxn ang="0">
                    <a:pos x="9" y="286"/>
                  </a:cxn>
                  <a:cxn ang="0">
                    <a:pos x="14" y="260"/>
                  </a:cxn>
                  <a:cxn ang="0">
                    <a:pos x="20" y="235"/>
                  </a:cxn>
                  <a:cxn ang="0">
                    <a:pos x="31" y="207"/>
                  </a:cxn>
                  <a:cxn ang="0">
                    <a:pos x="41" y="181"/>
                  </a:cxn>
                  <a:cxn ang="0">
                    <a:pos x="51" y="154"/>
                  </a:cxn>
                  <a:cxn ang="0">
                    <a:pos x="62" y="129"/>
                  </a:cxn>
                  <a:cxn ang="0">
                    <a:pos x="74" y="105"/>
                  </a:cxn>
                  <a:cxn ang="0">
                    <a:pos x="87" y="82"/>
                  </a:cxn>
                  <a:cxn ang="0">
                    <a:pos x="100" y="63"/>
                  </a:cxn>
                  <a:cxn ang="0">
                    <a:pos x="113" y="46"/>
                  </a:cxn>
                  <a:cxn ang="0">
                    <a:pos x="125" y="32"/>
                  </a:cxn>
                  <a:cxn ang="0">
                    <a:pos x="139" y="20"/>
                  </a:cxn>
                  <a:cxn ang="0">
                    <a:pos x="150" y="10"/>
                  </a:cxn>
                  <a:cxn ang="0">
                    <a:pos x="162" y="4"/>
                  </a:cxn>
                  <a:cxn ang="0">
                    <a:pos x="173" y="0"/>
                  </a:cxn>
                  <a:cxn ang="0">
                    <a:pos x="183" y="2"/>
                  </a:cxn>
                  <a:cxn ang="0">
                    <a:pos x="191" y="5"/>
                  </a:cxn>
                  <a:cxn ang="0">
                    <a:pos x="192" y="3"/>
                  </a:cxn>
                </a:cxnLst>
                <a:rect l="0" t="0" r="r" b="b"/>
                <a:pathLst>
                  <a:path w="218" h="437">
                    <a:moveTo>
                      <a:pt x="192" y="3"/>
                    </a:moveTo>
                    <a:lnTo>
                      <a:pt x="198" y="11"/>
                    </a:lnTo>
                    <a:lnTo>
                      <a:pt x="203" y="20"/>
                    </a:lnTo>
                    <a:lnTo>
                      <a:pt x="209" y="32"/>
                    </a:lnTo>
                    <a:lnTo>
                      <a:pt x="214" y="47"/>
                    </a:lnTo>
                    <a:lnTo>
                      <a:pt x="216" y="63"/>
                    </a:lnTo>
                    <a:lnTo>
                      <a:pt x="217" y="85"/>
                    </a:lnTo>
                    <a:lnTo>
                      <a:pt x="216" y="106"/>
                    </a:lnTo>
                    <a:lnTo>
                      <a:pt x="212" y="128"/>
                    </a:lnTo>
                    <a:lnTo>
                      <a:pt x="210" y="154"/>
                    </a:lnTo>
                    <a:lnTo>
                      <a:pt x="205" y="178"/>
                    </a:lnTo>
                    <a:lnTo>
                      <a:pt x="198" y="205"/>
                    </a:lnTo>
                    <a:lnTo>
                      <a:pt x="192" y="230"/>
                    </a:lnTo>
                    <a:lnTo>
                      <a:pt x="181" y="255"/>
                    </a:lnTo>
                    <a:lnTo>
                      <a:pt x="170" y="281"/>
                    </a:lnTo>
                    <a:lnTo>
                      <a:pt x="161" y="305"/>
                    </a:lnTo>
                    <a:lnTo>
                      <a:pt x="149" y="328"/>
                    </a:lnTo>
                    <a:lnTo>
                      <a:pt x="137" y="349"/>
                    </a:lnTo>
                    <a:lnTo>
                      <a:pt x="123" y="369"/>
                    </a:lnTo>
                    <a:lnTo>
                      <a:pt x="111" y="388"/>
                    </a:lnTo>
                    <a:lnTo>
                      <a:pt x="98" y="402"/>
                    </a:lnTo>
                    <a:lnTo>
                      <a:pt x="84" y="413"/>
                    </a:lnTo>
                    <a:lnTo>
                      <a:pt x="72" y="424"/>
                    </a:lnTo>
                    <a:lnTo>
                      <a:pt x="61" y="430"/>
                    </a:lnTo>
                    <a:lnTo>
                      <a:pt x="49" y="436"/>
                    </a:lnTo>
                    <a:lnTo>
                      <a:pt x="38" y="435"/>
                    </a:lnTo>
                    <a:lnTo>
                      <a:pt x="30" y="431"/>
                    </a:lnTo>
                    <a:lnTo>
                      <a:pt x="20" y="428"/>
                    </a:lnTo>
                    <a:lnTo>
                      <a:pt x="13" y="419"/>
                    </a:lnTo>
                    <a:lnTo>
                      <a:pt x="8" y="407"/>
                    </a:lnTo>
                    <a:lnTo>
                      <a:pt x="2" y="392"/>
                    </a:lnTo>
                    <a:lnTo>
                      <a:pt x="2" y="376"/>
                    </a:lnTo>
                    <a:lnTo>
                      <a:pt x="0" y="356"/>
                    </a:lnTo>
                    <a:lnTo>
                      <a:pt x="1" y="333"/>
                    </a:lnTo>
                    <a:lnTo>
                      <a:pt x="2" y="311"/>
                    </a:lnTo>
                    <a:lnTo>
                      <a:pt x="9" y="286"/>
                    </a:lnTo>
                    <a:lnTo>
                      <a:pt x="14" y="260"/>
                    </a:lnTo>
                    <a:lnTo>
                      <a:pt x="20" y="235"/>
                    </a:lnTo>
                    <a:lnTo>
                      <a:pt x="31" y="207"/>
                    </a:lnTo>
                    <a:lnTo>
                      <a:pt x="41" y="181"/>
                    </a:lnTo>
                    <a:lnTo>
                      <a:pt x="51" y="154"/>
                    </a:lnTo>
                    <a:lnTo>
                      <a:pt x="62" y="129"/>
                    </a:lnTo>
                    <a:lnTo>
                      <a:pt x="74" y="105"/>
                    </a:lnTo>
                    <a:lnTo>
                      <a:pt x="87" y="82"/>
                    </a:lnTo>
                    <a:lnTo>
                      <a:pt x="100" y="63"/>
                    </a:lnTo>
                    <a:lnTo>
                      <a:pt x="113" y="46"/>
                    </a:lnTo>
                    <a:lnTo>
                      <a:pt x="125" y="32"/>
                    </a:lnTo>
                    <a:lnTo>
                      <a:pt x="139" y="20"/>
                    </a:lnTo>
                    <a:lnTo>
                      <a:pt x="150" y="10"/>
                    </a:lnTo>
                    <a:lnTo>
                      <a:pt x="162" y="4"/>
                    </a:lnTo>
                    <a:lnTo>
                      <a:pt x="173" y="0"/>
                    </a:lnTo>
                    <a:lnTo>
                      <a:pt x="183" y="2"/>
                    </a:lnTo>
                    <a:lnTo>
                      <a:pt x="191" y="5"/>
                    </a:lnTo>
                    <a:lnTo>
                      <a:pt x="192" y="3"/>
                    </a:lnTo>
                  </a:path>
                </a:pathLst>
              </a:custGeom>
              <a:solidFill>
                <a:srgbClr val="5050C0"/>
              </a:solidFill>
              <a:ln w="12700" cap="rnd" cmpd="sng">
                <a:solidFill>
                  <a:srgbClr val="505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04" name="Freeform 356"/>
              <p:cNvSpPr>
                <a:spLocks/>
              </p:cNvSpPr>
              <p:nvPr/>
            </p:nvSpPr>
            <p:spPr bwMode="auto">
              <a:xfrm>
                <a:off x="1894" y="1558"/>
                <a:ext cx="188" cy="414"/>
              </a:xfrm>
              <a:custGeom>
                <a:avLst/>
                <a:gdLst/>
                <a:ahLst/>
                <a:cxnLst>
                  <a:cxn ang="0">
                    <a:pos x="179" y="3"/>
                  </a:cxn>
                  <a:cxn ang="0">
                    <a:pos x="186" y="11"/>
                  </a:cxn>
                  <a:cxn ang="0">
                    <a:pos x="192" y="20"/>
                  </a:cxn>
                  <a:cxn ang="0">
                    <a:pos x="196" y="31"/>
                  </a:cxn>
                  <a:cxn ang="0">
                    <a:pos x="200" y="45"/>
                  </a:cxn>
                  <a:cxn ang="0">
                    <a:pos x="201" y="61"/>
                  </a:cxn>
                  <a:cxn ang="0">
                    <a:pos x="202" y="81"/>
                  </a:cxn>
                  <a:cxn ang="0">
                    <a:pos x="202" y="102"/>
                  </a:cxn>
                  <a:cxn ang="0">
                    <a:pos x="199" y="124"/>
                  </a:cxn>
                  <a:cxn ang="0">
                    <a:pos x="197" y="146"/>
                  </a:cxn>
                  <a:cxn ang="0">
                    <a:pos x="191" y="170"/>
                  </a:cxn>
                  <a:cxn ang="0">
                    <a:pos x="186" y="196"/>
                  </a:cxn>
                  <a:cxn ang="0">
                    <a:pos x="179" y="220"/>
                  </a:cxn>
                  <a:cxn ang="0">
                    <a:pos x="169" y="243"/>
                  </a:cxn>
                  <a:cxn ang="0">
                    <a:pos x="161" y="267"/>
                  </a:cxn>
                  <a:cxn ang="0">
                    <a:pos x="151" y="291"/>
                  </a:cxn>
                  <a:cxn ang="0">
                    <a:pos x="138" y="312"/>
                  </a:cxn>
                  <a:cxn ang="0">
                    <a:pos x="129" y="332"/>
                  </a:cxn>
                  <a:cxn ang="0">
                    <a:pos x="115" y="352"/>
                  </a:cxn>
                  <a:cxn ang="0">
                    <a:pos x="105" y="368"/>
                  </a:cxn>
                  <a:cxn ang="0">
                    <a:pos x="92" y="382"/>
                  </a:cxn>
                  <a:cxn ang="0">
                    <a:pos x="80" y="393"/>
                  </a:cxn>
                  <a:cxn ang="0">
                    <a:pos x="67" y="402"/>
                  </a:cxn>
                  <a:cxn ang="0">
                    <a:pos x="57" y="409"/>
                  </a:cxn>
                  <a:cxn ang="0">
                    <a:pos x="45" y="413"/>
                  </a:cxn>
                  <a:cxn ang="0">
                    <a:pos x="37" y="412"/>
                  </a:cxn>
                  <a:cxn ang="0">
                    <a:pos x="28" y="410"/>
                  </a:cxn>
                  <a:cxn ang="0">
                    <a:pos x="17" y="405"/>
                  </a:cxn>
                  <a:cxn ang="0">
                    <a:pos x="12" y="398"/>
                  </a:cxn>
                  <a:cxn ang="0">
                    <a:pos x="6" y="386"/>
                  </a:cxn>
                  <a:cxn ang="0">
                    <a:pos x="1" y="371"/>
                  </a:cxn>
                  <a:cxn ang="0">
                    <a:pos x="1" y="356"/>
                  </a:cxn>
                  <a:cxn ang="0">
                    <a:pos x="0" y="338"/>
                  </a:cxn>
                  <a:cxn ang="0">
                    <a:pos x="1" y="316"/>
                  </a:cxn>
                  <a:cxn ang="0">
                    <a:pos x="2" y="294"/>
                  </a:cxn>
                  <a:cxn ang="0">
                    <a:pos x="8" y="270"/>
                  </a:cxn>
                  <a:cxn ang="0">
                    <a:pos x="13" y="245"/>
                  </a:cxn>
                  <a:cxn ang="0">
                    <a:pos x="19" y="221"/>
                  </a:cxn>
                  <a:cxn ang="0">
                    <a:pos x="29" y="196"/>
                  </a:cxn>
                  <a:cxn ang="0">
                    <a:pos x="38" y="172"/>
                  </a:cxn>
                  <a:cxn ang="0">
                    <a:pos x="49" y="145"/>
                  </a:cxn>
                  <a:cxn ang="0">
                    <a:pos x="58" y="122"/>
                  </a:cxn>
                  <a:cxn ang="0">
                    <a:pos x="70" y="99"/>
                  </a:cxn>
                  <a:cxn ang="0">
                    <a:pos x="82" y="77"/>
                  </a:cxn>
                  <a:cxn ang="0">
                    <a:pos x="95" y="59"/>
                  </a:cxn>
                  <a:cxn ang="0">
                    <a:pos x="106" y="43"/>
                  </a:cxn>
                  <a:cxn ang="0">
                    <a:pos x="119" y="29"/>
                  </a:cxn>
                  <a:cxn ang="0">
                    <a:pos x="132" y="17"/>
                  </a:cxn>
                  <a:cxn ang="0">
                    <a:pos x="142" y="9"/>
                  </a:cxn>
                  <a:cxn ang="0">
                    <a:pos x="153" y="3"/>
                  </a:cxn>
                  <a:cxn ang="0">
                    <a:pos x="163" y="0"/>
                  </a:cxn>
                  <a:cxn ang="0">
                    <a:pos x="172" y="2"/>
                  </a:cxn>
                  <a:cxn ang="0">
                    <a:pos x="179" y="5"/>
                  </a:cxn>
                  <a:cxn ang="0">
                    <a:pos x="179" y="3"/>
                  </a:cxn>
                </a:cxnLst>
                <a:rect l="0" t="0" r="r" b="b"/>
                <a:pathLst>
                  <a:path w="203" h="414">
                    <a:moveTo>
                      <a:pt x="179" y="3"/>
                    </a:moveTo>
                    <a:lnTo>
                      <a:pt x="186" y="11"/>
                    </a:lnTo>
                    <a:lnTo>
                      <a:pt x="192" y="20"/>
                    </a:lnTo>
                    <a:lnTo>
                      <a:pt x="196" y="31"/>
                    </a:lnTo>
                    <a:lnTo>
                      <a:pt x="200" y="45"/>
                    </a:lnTo>
                    <a:lnTo>
                      <a:pt x="201" y="61"/>
                    </a:lnTo>
                    <a:lnTo>
                      <a:pt x="202" y="81"/>
                    </a:lnTo>
                    <a:lnTo>
                      <a:pt x="202" y="102"/>
                    </a:lnTo>
                    <a:lnTo>
                      <a:pt x="199" y="124"/>
                    </a:lnTo>
                    <a:lnTo>
                      <a:pt x="197" y="146"/>
                    </a:lnTo>
                    <a:lnTo>
                      <a:pt x="191" y="170"/>
                    </a:lnTo>
                    <a:lnTo>
                      <a:pt x="186" y="196"/>
                    </a:lnTo>
                    <a:lnTo>
                      <a:pt x="179" y="220"/>
                    </a:lnTo>
                    <a:lnTo>
                      <a:pt x="169" y="243"/>
                    </a:lnTo>
                    <a:lnTo>
                      <a:pt x="161" y="267"/>
                    </a:lnTo>
                    <a:lnTo>
                      <a:pt x="151" y="291"/>
                    </a:lnTo>
                    <a:lnTo>
                      <a:pt x="138" y="312"/>
                    </a:lnTo>
                    <a:lnTo>
                      <a:pt x="129" y="332"/>
                    </a:lnTo>
                    <a:lnTo>
                      <a:pt x="115" y="352"/>
                    </a:lnTo>
                    <a:lnTo>
                      <a:pt x="105" y="368"/>
                    </a:lnTo>
                    <a:lnTo>
                      <a:pt x="92" y="382"/>
                    </a:lnTo>
                    <a:lnTo>
                      <a:pt x="80" y="393"/>
                    </a:lnTo>
                    <a:lnTo>
                      <a:pt x="67" y="402"/>
                    </a:lnTo>
                    <a:lnTo>
                      <a:pt x="57" y="409"/>
                    </a:lnTo>
                    <a:lnTo>
                      <a:pt x="45" y="413"/>
                    </a:lnTo>
                    <a:lnTo>
                      <a:pt x="37" y="412"/>
                    </a:lnTo>
                    <a:lnTo>
                      <a:pt x="28" y="410"/>
                    </a:lnTo>
                    <a:lnTo>
                      <a:pt x="17" y="405"/>
                    </a:lnTo>
                    <a:lnTo>
                      <a:pt x="12" y="398"/>
                    </a:lnTo>
                    <a:lnTo>
                      <a:pt x="6" y="386"/>
                    </a:lnTo>
                    <a:lnTo>
                      <a:pt x="1" y="371"/>
                    </a:lnTo>
                    <a:lnTo>
                      <a:pt x="1" y="356"/>
                    </a:lnTo>
                    <a:lnTo>
                      <a:pt x="0" y="338"/>
                    </a:lnTo>
                    <a:lnTo>
                      <a:pt x="1" y="316"/>
                    </a:lnTo>
                    <a:lnTo>
                      <a:pt x="2" y="294"/>
                    </a:lnTo>
                    <a:lnTo>
                      <a:pt x="8" y="270"/>
                    </a:lnTo>
                    <a:lnTo>
                      <a:pt x="13" y="245"/>
                    </a:lnTo>
                    <a:lnTo>
                      <a:pt x="19" y="221"/>
                    </a:lnTo>
                    <a:lnTo>
                      <a:pt x="29" y="196"/>
                    </a:lnTo>
                    <a:lnTo>
                      <a:pt x="38" y="172"/>
                    </a:lnTo>
                    <a:lnTo>
                      <a:pt x="49" y="145"/>
                    </a:lnTo>
                    <a:lnTo>
                      <a:pt x="58" y="122"/>
                    </a:lnTo>
                    <a:lnTo>
                      <a:pt x="70" y="99"/>
                    </a:lnTo>
                    <a:lnTo>
                      <a:pt x="82" y="77"/>
                    </a:lnTo>
                    <a:lnTo>
                      <a:pt x="95" y="59"/>
                    </a:lnTo>
                    <a:lnTo>
                      <a:pt x="106" y="43"/>
                    </a:lnTo>
                    <a:lnTo>
                      <a:pt x="119" y="29"/>
                    </a:lnTo>
                    <a:lnTo>
                      <a:pt x="132" y="17"/>
                    </a:lnTo>
                    <a:lnTo>
                      <a:pt x="142" y="9"/>
                    </a:lnTo>
                    <a:lnTo>
                      <a:pt x="153" y="3"/>
                    </a:lnTo>
                    <a:lnTo>
                      <a:pt x="163" y="0"/>
                    </a:lnTo>
                    <a:lnTo>
                      <a:pt x="172" y="2"/>
                    </a:lnTo>
                    <a:lnTo>
                      <a:pt x="179" y="5"/>
                    </a:lnTo>
                    <a:lnTo>
                      <a:pt x="179" y="3"/>
                    </a:lnTo>
                  </a:path>
                </a:pathLst>
              </a:custGeom>
              <a:solidFill>
                <a:srgbClr val="5050C0"/>
              </a:solidFill>
              <a:ln w="12700" cap="rnd" cmpd="sng">
                <a:solidFill>
                  <a:srgbClr val="505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05" name="Freeform 357"/>
              <p:cNvSpPr>
                <a:spLocks/>
              </p:cNvSpPr>
              <p:nvPr/>
            </p:nvSpPr>
            <p:spPr bwMode="auto">
              <a:xfrm>
                <a:off x="1894" y="1576"/>
                <a:ext cx="178" cy="393"/>
              </a:xfrm>
              <a:custGeom>
                <a:avLst/>
                <a:gdLst/>
                <a:ahLst/>
                <a:cxnLst>
                  <a:cxn ang="0">
                    <a:pos x="169" y="3"/>
                  </a:cxn>
                  <a:cxn ang="0">
                    <a:pos x="175" y="11"/>
                  </a:cxn>
                  <a:cxn ang="0">
                    <a:pos x="181" y="18"/>
                  </a:cxn>
                  <a:cxn ang="0">
                    <a:pos x="185" y="31"/>
                  </a:cxn>
                  <a:cxn ang="0">
                    <a:pos x="188" y="44"/>
                  </a:cxn>
                  <a:cxn ang="0">
                    <a:pos x="190" y="59"/>
                  </a:cxn>
                  <a:cxn ang="0">
                    <a:pos x="191" y="78"/>
                  </a:cxn>
                  <a:cxn ang="0">
                    <a:pos x="189" y="98"/>
                  </a:cxn>
                  <a:cxn ang="0">
                    <a:pos x="187" y="118"/>
                  </a:cxn>
                  <a:cxn ang="0">
                    <a:pos x="185" y="140"/>
                  </a:cxn>
                  <a:cxn ang="0">
                    <a:pos x="180" y="162"/>
                  </a:cxn>
                  <a:cxn ang="0">
                    <a:pos x="175" y="186"/>
                  </a:cxn>
                  <a:cxn ang="0">
                    <a:pos x="169" y="209"/>
                  </a:cxn>
                  <a:cxn ang="0">
                    <a:pos x="160" y="231"/>
                  </a:cxn>
                  <a:cxn ang="0">
                    <a:pos x="152" y="254"/>
                  </a:cxn>
                  <a:cxn ang="0">
                    <a:pos x="142" y="276"/>
                  </a:cxn>
                  <a:cxn ang="0">
                    <a:pos x="132" y="297"/>
                  </a:cxn>
                  <a:cxn ang="0">
                    <a:pos x="121" y="315"/>
                  </a:cxn>
                  <a:cxn ang="0">
                    <a:pos x="109" y="333"/>
                  </a:cxn>
                  <a:cxn ang="0">
                    <a:pos x="98" y="349"/>
                  </a:cxn>
                  <a:cxn ang="0">
                    <a:pos x="87" y="361"/>
                  </a:cxn>
                  <a:cxn ang="0">
                    <a:pos x="75" y="372"/>
                  </a:cxn>
                  <a:cxn ang="0">
                    <a:pos x="65" y="382"/>
                  </a:cxn>
                  <a:cxn ang="0">
                    <a:pos x="54" y="387"/>
                  </a:cxn>
                  <a:cxn ang="0">
                    <a:pos x="44" y="392"/>
                  </a:cxn>
                  <a:cxn ang="0">
                    <a:pos x="33" y="391"/>
                  </a:cxn>
                  <a:cxn ang="0">
                    <a:pos x="26" y="387"/>
                  </a:cxn>
                  <a:cxn ang="0">
                    <a:pos x="17" y="384"/>
                  </a:cxn>
                  <a:cxn ang="0">
                    <a:pos x="12" y="376"/>
                  </a:cxn>
                  <a:cxn ang="0">
                    <a:pos x="7" y="365"/>
                  </a:cxn>
                  <a:cxn ang="0">
                    <a:pos x="1" y="352"/>
                  </a:cxn>
                  <a:cxn ang="0">
                    <a:pos x="1" y="337"/>
                  </a:cxn>
                  <a:cxn ang="0">
                    <a:pos x="0" y="320"/>
                  </a:cxn>
                  <a:cxn ang="0">
                    <a:pos x="1" y="299"/>
                  </a:cxn>
                  <a:cxn ang="0">
                    <a:pos x="3" y="278"/>
                  </a:cxn>
                  <a:cxn ang="0">
                    <a:pos x="8" y="256"/>
                  </a:cxn>
                  <a:cxn ang="0">
                    <a:pos x="13" y="232"/>
                  </a:cxn>
                  <a:cxn ang="0">
                    <a:pos x="18" y="209"/>
                  </a:cxn>
                  <a:cxn ang="0">
                    <a:pos x="28" y="184"/>
                  </a:cxn>
                  <a:cxn ang="0">
                    <a:pos x="37" y="161"/>
                  </a:cxn>
                  <a:cxn ang="0">
                    <a:pos x="46" y="136"/>
                  </a:cxn>
                  <a:cxn ang="0">
                    <a:pos x="57" y="114"/>
                  </a:cxn>
                  <a:cxn ang="0">
                    <a:pos x="67" y="92"/>
                  </a:cxn>
                  <a:cxn ang="0">
                    <a:pos x="79" y="72"/>
                  </a:cxn>
                  <a:cxn ang="0">
                    <a:pos x="91" y="55"/>
                  </a:cxn>
                  <a:cxn ang="0">
                    <a:pos x="101" y="38"/>
                  </a:cxn>
                  <a:cxn ang="0">
                    <a:pos x="113" y="26"/>
                  </a:cxn>
                  <a:cxn ang="0">
                    <a:pos x="126" y="15"/>
                  </a:cxn>
                  <a:cxn ang="0">
                    <a:pos x="135" y="8"/>
                  </a:cxn>
                  <a:cxn ang="0">
                    <a:pos x="145" y="3"/>
                  </a:cxn>
                  <a:cxn ang="0">
                    <a:pos x="154" y="0"/>
                  </a:cxn>
                  <a:cxn ang="0">
                    <a:pos x="163" y="2"/>
                  </a:cxn>
                  <a:cxn ang="0">
                    <a:pos x="168" y="4"/>
                  </a:cxn>
                  <a:cxn ang="0">
                    <a:pos x="169" y="3"/>
                  </a:cxn>
                </a:cxnLst>
                <a:rect l="0" t="0" r="r" b="b"/>
                <a:pathLst>
                  <a:path w="192" h="393">
                    <a:moveTo>
                      <a:pt x="169" y="3"/>
                    </a:moveTo>
                    <a:lnTo>
                      <a:pt x="175" y="11"/>
                    </a:lnTo>
                    <a:lnTo>
                      <a:pt x="181" y="18"/>
                    </a:lnTo>
                    <a:lnTo>
                      <a:pt x="185" y="31"/>
                    </a:lnTo>
                    <a:lnTo>
                      <a:pt x="188" y="44"/>
                    </a:lnTo>
                    <a:lnTo>
                      <a:pt x="190" y="59"/>
                    </a:lnTo>
                    <a:lnTo>
                      <a:pt x="191" y="78"/>
                    </a:lnTo>
                    <a:lnTo>
                      <a:pt x="189" y="98"/>
                    </a:lnTo>
                    <a:lnTo>
                      <a:pt x="187" y="118"/>
                    </a:lnTo>
                    <a:lnTo>
                      <a:pt x="185" y="140"/>
                    </a:lnTo>
                    <a:lnTo>
                      <a:pt x="180" y="162"/>
                    </a:lnTo>
                    <a:lnTo>
                      <a:pt x="175" y="186"/>
                    </a:lnTo>
                    <a:lnTo>
                      <a:pt x="169" y="209"/>
                    </a:lnTo>
                    <a:lnTo>
                      <a:pt x="160" y="231"/>
                    </a:lnTo>
                    <a:lnTo>
                      <a:pt x="152" y="254"/>
                    </a:lnTo>
                    <a:lnTo>
                      <a:pt x="142" y="276"/>
                    </a:lnTo>
                    <a:lnTo>
                      <a:pt x="132" y="297"/>
                    </a:lnTo>
                    <a:lnTo>
                      <a:pt x="121" y="315"/>
                    </a:lnTo>
                    <a:lnTo>
                      <a:pt x="109" y="333"/>
                    </a:lnTo>
                    <a:lnTo>
                      <a:pt x="98" y="349"/>
                    </a:lnTo>
                    <a:lnTo>
                      <a:pt x="87" y="361"/>
                    </a:lnTo>
                    <a:lnTo>
                      <a:pt x="75" y="372"/>
                    </a:lnTo>
                    <a:lnTo>
                      <a:pt x="65" y="382"/>
                    </a:lnTo>
                    <a:lnTo>
                      <a:pt x="54" y="387"/>
                    </a:lnTo>
                    <a:lnTo>
                      <a:pt x="44" y="392"/>
                    </a:lnTo>
                    <a:lnTo>
                      <a:pt x="33" y="391"/>
                    </a:lnTo>
                    <a:lnTo>
                      <a:pt x="26" y="387"/>
                    </a:lnTo>
                    <a:lnTo>
                      <a:pt x="17" y="384"/>
                    </a:lnTo>
                    <a:lnTo>
                      <a:pt x="12" y="376"/>
                    </a:lnTo>
                    <a:lnTo>
                      <a:pt x="7" y="365"/>
                    </a:lnTo>
                    <a:lnTo>
                      <a:pt x="1" y="352"/>
                    </a:lnTo>
                    <a:lnTo>
                      <a:pt x="1" y="337"/>
                    </a:lnTo>
                    <a:lnTo>
                      <a:pt x="0" y="320"/>
                    </a:lnTo>
                    <a:lnTo>
                      <a:pt x="1" y="299"/>
                    </a:lnTo>
                    <a:lnTo>
                      <a:pt x="3" y="278"/>
                    </a:lnTo>
                    <a:lnTo>
                      <a:pt x="8" y="256"/>
                    </a:lnTo>
                    <a:lnTo>
                      <a:pt x="13" y="232"/>
                    </a:lnTo>
                    <a:lnTo>
                      <a:pt x="18" y="209"/>
                    </a:lnTo>
                    <a:lnTo>
                      <a:pt x="28" y="184"/>
                    </a:lnTo>
                    <a:lnTo>
                      <a:pt x="37" y="161"/>
                    </a:lnTo>
                    <a:lnTo>
                      <a:pt x="46" y="136"/>
                    </a:lnTo>
                    <a:lnTo>
                      <a:pt x="57" y="114"/>
                    </a:lnTo>
                    <a:lnTo>
                      <a:pt x="67" y="92"/>
                    </a:lnTo>
                    <a:lnTo>
                      <a:pt x="79" y="72"/>
                    </a:lnTo>
                    <a:lnTo>
                      <a:pt x="91" y="55"/>
                    </a:lnTo>
                    <a:lnTo>
                      <a:pt x="101" y="38"/>
                    </a:lnTo>
                    <a:lnTo>
                      <a:pt x="113" y="26"/>
                    </a:lnTo>
                    <a:lnTo>
                      <a:pt x="126" y="15"/>
                    </a:lnTo>
                    <a:lnTo>
                      <a:pt x="135" y="8"/>
                    </a:lnTo>
                    <a:lnTo>
                      <a:pt x="145" y="3"/>
                    </a:lnTo>
                    <a:lnTo>
                      <a:pt x="154" y="0"/>
                    </a:lnTo>
                    <a:lnTo>
                      <a:pt x="163" y="2"/>
                    </a:lnTo>
                    <a:lnTo>
                      <a:pt x="168" y="4"/>
                    </a:lnTo>
                    <a:lnTo>
                      <a:pt x="169" y="3"/>
                    </a:lnTo>
                  </a:path>
                </a:pathLst>
              </a:custGeom>
              <a:solidFill>
                <a:srgbClr val="4040C0"/>
              </a:solidFill>
              <a:ln w="12700" cap="rnd" cmpd="sng">
                <a:solidFill>
                  <a:srgbClr val="404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06" name="Freeform 358"/>
              <p:cNvSpPr>
                <a:spLocks/>
              </p:cNvSpPr>
              <p:nvPr/>
            </p:nvSpPr>
            <p:spPr bwMode="auto">
              <a:xfrm>
                <a:off x="1895" y="1594"/>
                <a:ext cx="165" cy="370"/>
              </a:xfrm>
              <a:custGeom>
                <a:avLst/>
                <a:gdLst/>
                <a:ahLst/>
                <a:cxnLst>
                  <a:cxn ang="0">
                    <a:pos x="158" y="2"/>
                  </a:cxn>
                  <a:cxn ang="0">
                    <a:pos x="164" y="10"/>
                  </a:cxn>
                  <a:cxn ang="0">
                    <a:pos x="168" y="18"/>
                  </a:cxn>
                  <a:cxn ang="0">
                    <a:pos x="172" y="30"/>
                  </a:cxn>
                  <a:cxn ang="0">
                    <a:pos x="175" y="42"/>
                  </a:cxn>
                  <a:cxn ang="0">
                    <a:pos x="175" y="57"/>
                  </a:cxn>
                  <a:cxn ang="0">
                    <a:pos x="177" y="74"/>
                  </a:cxn>
                  <a:cxn ang="0">
                    <a:pos x="175" y="95"/>
                  </a:cxn>
                  <a:cxn ang="0">
                    <a:pos x="175" y="113"/>
                  </a:cxn>
                  <a:cxn ang="0">
                    <a:pos x="172" y="134"/>
                  </a:cxn>
                  <a:cxn ang="0">
                    <a:pos x="168" y="155"/>
                  </a:cxn>
                  <a:cxn ang="0">
                    <a:pos x="162" y="177"/>
                  </a:cxn>
                  <a:cxn ang="0">
                    <a:pos x="157" y="199"/>
                  </a:cxn>
                  <a:cxn ang="0">
                    <a:pos x="150" y="220"/>
                  </a:cxn>
                  <a:cxn ang="0">
                    <a:pos x="141" y="240"/>
                  </a:cxn>
                  <a:cxn ang="0">
                    <a:pos x="133" y="261"/>
                  </a:cxn>
                  <a:cxn ang="0">
                    <a:pos x="122" y="281"/>
                  </a:cxn>
                  <a:cxn ang="0">
                    <a:pos x="113" y="298"/>
                  </a:cxn>
                  <a:cxn ang="0">
                    <a:pos x="102" y="315"/>
                  </a:cxn>
                  <a:cxn ang="0">
                    <a:pos x="92" y="329"/>
                  </a:cxn>
                  <a:cxn ang="0">
                    <a:pos x="81" y="342"/>
                  </a:cxn>
                  <a:cxn ang="0">
                    <a:pos x="72" y="351"/>
                  </a:cxn>
                  <a:cxn ang="0">
                    <a:pos x="61" y="360"/>
                  </a:cxn>
                  <a:cxn ang="0">
                    <a:pos x="51" y="365"/>
                  </a:cxn>
                  <a:cxn ang="0">
                    <a:pos x="40" y="369"/>
                  </a:cxn>
                  <a:cxn ang="0">
                    <a:pos x="32" y="368"/>
                  </a:cxn>
                  <a:cxn ang="0">
                    <a:pos x="25" y="366"/>
                  </a:cxn>
                  <a:cxn ang="0">
                    <a:pos x="16" y="362"/>
                  </a:cxn>
                  <a:cxn ang="0">
                    <a:pos x="11" y="355"/>
                  </a:cxn>
                  <a:cxn ang="0">
                    <a:pos x="6" y="344"/>
                  </a:cxn>
                  <a:cxn ang="0">
                    <a:pos x="1" y="332"/>
                  </a:cxn>
                  <a:cxn ang="0">
                    <a:pos x="0" y="317"/>
                  </a:cxn>
                  <a:cxn ang="0">
                    <a:pos x="0" y="300"/>
                  </a:cxn>
                  <a:cxn ang="0">
                    <a:pos x="0" y="282"/>
                  </a:cxn>
                  <a:cxn ang="0">
                    <a:pos x="2" y="262"/>
                  </a:cxn>
                  <a:cxn ang="0">
                    <a:pos x="7" y="240"/>
                  </a:cxn>
                  <a:cxn ang="0">
                    <a:pos x="11" y="217"/>
                  </a:cxn>
                  <a:cxn ang="0">
                    <a:pos x="17" y="195"/>
                  </a:cxn>
                  <a:cxn ang="0">
                    <a:pos x="26" y="172"/>
                  </a:cxn>
                  <a:cxn ang="0">
                    <a:pos x="34" y="150"/>
                  </a:cxn>
                  <a:cxn ang="0">
                    <a:pos x="43" y="127"/>
                  </a:cxn>
                  <a:cxn ang="0">
                    <a:pos x="52" y="104"/>
                  </a:cxn>
                  <a:cxn ang="0">
                    <a:pos x="64" y="85"/>
                  </a:cxn>
                  <a:cxn ang="0">
                    <a:pos x="74" y="65"/>
                  </a:cxn>
                  <a:cxn ang="0">
                    <a:pos x="85" y="49"/>
                  </a:cxn>
                  <a:cxn ang="0">
                    <a:pos x="95" y="34"/>
                  </a:cxn>
                  <a:cxn ang="0">
                    <a:pos x="105" y="23"/>
                  </a:cxn>
                  <a:cxn ang="0">
                    <a:pos x="118" y="13"/>
                  </a:cxn>
                  <a:cxn ang="0">
                    <a:pos x="127" y="5"/>
                  </a:cxn>
                  <a:cxn ang="0">
                    <a:pos x="135" y="1"/>
                  </a:cxn>
                  <a:cxn ang="0">
                    <a:pos x="144" y="0"/>
                  </a:cxn>
                  <a:cxn ang="0">
                    <a:pos x="152" y="1"/>
                  </a:cxn>
                  <a:cxn ang="0">
                    <a:pos x="157" y="4"/>
                  </a:cxn>
                  <a:cxn ang="0">
                    <a:pos x="158" y="2"/>
                  </a:cxn>
                </a:cxnLst>
                <a:rect l="0" t="0" r="r" b="b"/>
                <a:pathLst>
                  <a:path w="178" h="370">
                    <a:moveTo>
                      <a:pt x="158" y="2"/>
                    </a:moveTo>
                    <a:lnTo>
                      <a:pt x="164" y="10"/>
                    </a:lnTo>
                    <a:lnTo>
                      <a:pt x="168" y="18"/>
                    </a:lnTo>
                    <a:lnTo>
                      <a:pt x="172" y="30"/>
                    </a:lnTo>
                    <a:lnTo>
                      <a:pt x="175" y="42"/>
                    </a:lnTo>
                    <a:lnTo>
                      <a:pt x="175" y="57"/>
                    </a:lnTo>
                    <a:lnTo>
                      <a:pt x="177" y="74"/>
                    </a:lnTo>
                    <a:lnTo>
                      <a:pt x="175" y="95"/>
                    </a:lnTo>
                    <a:lnTo>
                      <a:pt x="175" y="113"/>
                    </a:lnTo>
                    <a:lnTo>
                      <a:pt x="172" y="134"/>
                    </a:lnTo>
                    <a:lnTo>
                      <a:pt x="168" y="155"/>
                    </a:lnTo>
                    <a:lnTo>
                      <a:pt x="162" y="177"/>
                    </a:lnTo>
                    <a:lnTo>
                      <a:pt x="157" y="199"/>
                    </a:lnTo>
                    <a:lnTo>
                      <a:pt x="150" y="220"/>
                    </a:lnTo>
                    <a:lnTo>
                      <a:pt x="141" y="240"/>
                    </a:lnTo>
                    <a:lnTo>
                      <a:pt x="133" y="261"/>
                    </a:lnTo>
                    <a:lnTo>
                      <a:pt x="122" y="281"/>
                    </a:lnTo>
                    <a:lnTo>
                      <a:pt x="113" y="298"/>
                    </a:lnTo>
                    <a:lnTo>
                      <a:pt x="102" y="315"/>
                    </a:lnTo>
                    <a:lnTo>
                      <a:pt x="92" y="329"/>
                    </a:lnTo>
                    <a:lnTo>
                      <a:pt x="81" y="342"/>
                    </a:lnTo>
                    <a:lnTo>
                      <a:pt x="72" y="351"/>
                    </a:lnTo>
                    <a:lnTo>
                      <a:pt x="61" y="360"/>
                    </a:lnTo>
                    <a:lnTo>
                      <a:pt x="51" y="365"/>
                    </a:lnTo>
                    <a:lnTo>
                      <a:pt x="40" y="369"/>
                    </a:lnTo>
                    <a:lnTo>
                      <a:pt x="32" y="368"/>
                    </a:lnTo>
                    <a:lnTo>
                      <a:pt x="25" y="366"/>
                    </a:lnTo>
                    <a:lnTo>
                      <a:pt x="16" y="362"/>
                    </a:lnTo>
                    <a:lnTo>
                      <a:pt x="11" y="355"/>
                    </a:lnTo>
                    <a:lnTo>
                      <a:pt x="6" y="344"/>
                    </a:lnTo>
                    <a:lnTo>
                      <a:pt x="1" y="332"/>
                    </a:lnTo>
                    <a:lnTo>
                      <a:pt x="0" y="317"/>
                    </a:lnTo>
                    <a:lnTo>
                      <a:pt x="0" y="300"/>
                    </a:lnTo>
                    <a:lnTo>
                      <a:pt x="0" y="282"/>
                    </a:lnTo>
                    <a:lnTo>
                      <a:pt x="2" y="262"/>
                    </a:lnTo>
                    <a:lnTo>
                      <a:pt x="7" y="240"/>
                    </a:lnTo>
                    <a:lnTo>
                      <a:pt x="11" y="217"/>
                    </a:lnTo>
                    <a:lnTo>
                      <a:pt x="17" y="195"/>
                    </a:lnTo>
                    <a:lnTo>
                      <a:pt x="26" y="172"/>
                    </a:lnTo>
                    <a:lnTo>
                      <a:pt x="34" y="150"/>
                    </a:lnTo>
                    <a:lnTo>
                      <a:pt x="43" y="127"/>
                    </a:lnTo>
                    <a:lnTo>
                      <a:pt x="52" y="104"/>
                    </a:lnTo>
                    <a:lnTo>
                      <a:pt x="64" y="85"/>
                    </a:lnTo>
                    <a:lnTo>
                      <a:pt x="74" y="65"/>
                    </a:lnTo>
                    <a:lnTo>
                      <a:pt x="85" y="49"/>
                    </a:lnTo>
                    <a:lnTo>
                      <a:pt x="95" y="34"/>
                    </a:lnTo>
                    <a:lnTo>
                      <a:pt x="105" y="23"/>
                    </a:lnTo>
                    <a:lnTo>
                      <a:pt x="118" y="13"/>
                    </a:lnTo>
                    <a:lnTo>
                      <a:pt x="127" y="5"/>
                    </a:lnTo>
                    <a:lnTo>
                      <a:pt x="135" y="1"/>
                    </a:lnTo>
                    <a:lnTo>
                      <a:pt x="144" y="0"/>
                    </a:lnTo>
                    <a:lnTo>
                      <a:pt x="152" y="1"/>
                    </a:lnTo>
                    <a:lnTo>
                      <a:pt x="157" y="4"/>
                    </a:lnTo>
                    <a:lnTo>
                      <a:pt x="158" y="2"/>
                    </a:lnTo>
                  </a:path>
                </a:pathLst>
              </a:custGeom>
              <a:solidFill>
                <a:srgbClr val="4040A0"/>
              </a:solidFill>
              <a:ln w="12700" cap="rnd" cmpd="sng">
                <a:solidFill>
                  <a:srgbClr val="404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07" name="Freeform 359"/>
              <p:cNvSpPr>
                <a:spLocks/>
              </p:cNvSpPr>
              <p:nvPr/>
            </p:nvSpPr>
            <p:spPr bwMode="auto">
              <a:xfrm>
                <a:off x="1895" y="1611"/>
                <a:ext cx="154" cy="350"/>
              </a:xfrm>
              <a:custGeom>
                <a:avLst/>
                <a:gdLst/>
                <a:ahLst/>
                <a:cxnLst>
                  <a:cxn ang="0">
                    <a:pos x="148" y="3"/>
                  </a:cxn>
                  <a:cxn ang="0">
                    <a:pos x="153" y="10"/>
                  </a:cxn>
                  <a:cxn ang="0">
                    <a:pos x="157" y="19"/>
                  </a:cxn>
                  <a:cxn ang="0">
                    <a:pos x="160" y="29"/>
                  </a:cxn>
                  <a:cxn ang="0">
                    <a:pos x="163" y="42"/>
                  </a:cxn>
                  <a:cxn ang="0">
                    <a:pos x="165" y="55"/>
                  </a:cxn>
                  <a:cxn ang="0">
                    <a:pos x="165" y="73"/>
                  </a:cxn>
                  <a:cxn ang="0">
                    <a:pos x="164" y="91"/>
                  </a:cxn>
                  <a:cxn ang="0">
                    <a:pos x="162" y="109"/>
                  </a:cxn>
                  <a:cxn ang="0">
                    <a:pos x="160" y="128"/>
                  </a:cxn>
                  <a:cxn ang="0">
                    <a:pos x="155" y="149"/>
                  </a:cxn>
                  <a:cxn ang="0">
                    <a:pos x="151" y="169"/>
                  </a:cxn>
                  <a:cxn ang="0">
                    <a:pos x="145" y="190"/>
                  </a:cxn>
                  <a:cxn ang="0">
                    <a:pos x="139" y="208"/>
                  </a:cxn>
                  <a:cxn ang="0">
                    <a:pos x="133" y="229"/>
                  </a:cxn>
                  <a:cxn ang="0">
                    <a:pos x="123" y="247"/>
                  </a:cxn>
                  <a:cxn ang="0">
                    <a:pos x="114" y="266"/>
                  </a:cxn>
                  <a:cxn ang="0">
                    <a:pos x="105" y="282"/>
                  </a:cxn>
                  <a:cxn ang="0">
                    <a:pos x="96" y="297"/>
                  </a:cxn>
                  <a:cxn ang="0">
                    <a:pos x="87" y="311"/>
                  </a:cxn>
                  <a:cxn ang="0">
                    <a:pos x="77" y="323"/>
                  </a:cxn>
                  <a:cxn ang="0">
                    <a:pos x="66" y="332"/>
                  </a:cxn>
                  <a:cxn ang="0">
                    <a:pos x="56" y="340"/>
                  </a:cxn>
                  <a:cxn ang="0">
                    <a:pos x="48" y="344"/>
                  </a:cxn>
                  <a:cxn ang="0">
                    <a:pos x="39" y="349"/>
                  </a:cxn>
                  <a:cxn ang="0">
                    <a:pos x="32" y="348"/>
                  </a:cxn>
                  <a:cxn ang="0">
                    <a:pos x="24" y="344"/>
                  </a:cxn>
                  <a:cxn ang="0">
                    <a:pos x="16" y="341"/>
                  </a:cxn>
                  <a:cxn ang="0">
                    <a:pos x="11" y="334"/>
                  </a:cxn>
                  <a:cxn ang="0">
                    <a:pos x="6" y="325"/>
                  </a:cxn>
                  <a:cxn ang="0">
                    <a:pos x="2" y="312"/>
                  </a:cxn>
                  <a:cxn ang="0">
                    <a:pos x="1" y="299"/>
                  </a:cxn>
                  <a:cxn ang="0">
                    <a:pos x="0" y="282"/>
                  </a:cxn>
                  <a:cxn ang="0">
                    <a:pos x="1" y="265"/>
                  </a:cxn>
                  <a:cxn ang="0">
                    <a:pos x="3" y="246"/>
                  </a:cxn>
                  <a:cxn ang="0">
                    <a:pos x="7" y="225"/>
                  </a:cxn>
                  <a:cxn ang="0">
                    <a:pos x="11" y="204"/>
                  </a:cxn>
                  <a:cxn ang="0">
                    <a:pos x="17" y="183"/>
                  </a:cxn>
                  <a:cxn ang="0">
                    <a:pos x="25" y="161"/>
                  </a:cxn>
                  <a:cxn ang="0">
                    <a:pos x="34" y="140"/>
                  </a:cxn>
                  <a:cxn ang="0">
                    <a:pos x="41" y="119"/>
                  </a:cxn>
                  <a:cxn ang="0">
                    <a:pos x="50" y="98"/>
                  </a:cxn>
                  <a:cxn ang="0">
                    <a:pos x="60" y="79"/>
                  </a:cxn>
                  <a:cxn ang="0">
                    <a:pos x="71" y="61"/>
                  </a:cxn>
                  <a:cxn ang="0">
                    <a:pos x="81" y="46"/>
                  </a:cxn>
                  <a:cxn ang="0">
                    <a:pos x="90" y="32"/>
                  </a:cxn>
                  <a:cxn ang="0">
                    <a:pos x="100" y="21"/>
                  </a:cxn>
                  <a:cxn ang="0">
                    <a:pos x="110" y="11"/>
                  </a:cxn>
                  <a:cxn ang="0">
                    <a:pos x="119" y="6"/>
                  </a:cxn>
                  <a:cxn ang="0">
                    <a:pos x="127" y="0"/>
                  </a:cxn>
                  <a:cxn ang="0">
                    <a:pos x="135" y="0"/>
                  </a:cxn>
                  <a:cxn ang="0">
                    <a:pos x="143" y="2"/>
                  </a:cxn>
                  <a:cxn ang="0">
                    <a:pos x="147" y="5"/>
                  </a:cxn>
                  <a:cxn ang="0">
                    <a:pos x="148" y="3"/>
                  </a:cxn>
                </a:cxnLst>
                <a:rect l="0" t="0" r="r" b="b"/>
                <a:pathLst>
                  <a:path w="166" h="350">
                    <a:moveTo>
                      <a:pt x="148" y="3"/>
                    </a:moveTo>
                    <a:lnTo>
                      <a:pt x="153" y="10"/>
                    </a:lnTo>
                    <a:lnTo>
                      <a:pt x="157" y="19"/>
                    </a:lnTo>
                    <a:lnTo>
                      <a:pt x="160" y="29"/>
                    </a:lnTo>
                    <a:lnTo>
                      <a:pt x="163" y="42"/>
                    </a:lnTo>
                    <a:lnTo>
                      <a:pt x="165" y="55"/>
                    </a:lnTo>
                    <a:lnTo>
                      <a:pt x="165" y="73"/>
                    </a:lnTo>
                    <a:lnTo>
                      <a:pt x="164" y="91"/>
                    </a:lnTo>
                    <a:lnTo>
                      <a:pt x="162" y="109"/>
                    </a:lnTo>
                    <a:lnTo>
                      <a:pt x="160" y="128"/>
                    </a:lnTo>
                    <a:lnTo>
                      <a:pt x="155" y="149"/>
                    </a:lnTo>
                    <a:lnTo>
                      <a:pt x="151" y="169"/>
                    </a:lnTo>
                    <a:lnTo>
                      <a:pt x="145" y="190"/>
                    </a:lnTo>
                    <a:lnTo>
                      <a:pt x="139" y="208"/>
                    </a:lnTo>
                    <a:lnTo>
                      <a:pt x="133" y="229"/>
                    </a:lnTo>
                    <a:lnTo>
                      <a:pt x="123" y="247"/>
                    </a:lnTo>
                    <a:lnTo>
                      <a:pt x="114" y="266"/>
                    </a:lnTo>
                    <a:lnTo>
                      <a:pt x="105" y="282"/>
                    </a:lnTo>
                    <a:lnTo>
                      <a:pt x="96" y="297"/>
                    </a:lnTo>
                    <a:lnTo>
                      <a:pt x="87" y="311"/>
                    </a:lnTo>
                    <a:lnTo>
                      <a:pt x="77" y="323"/>
                    </a:lnTo>
                    <a:lnTo>
                      <a:pt x="66" y="332"/>
                    </a:lnTo>
                    <a:lnTo>
                      <a:pt x="56" y="340"/>
                    </a:lnTo>
                    <a:lnTo>
                      <a:pt x="48" y="344"/>
                    </a:lnTo>
                    <a:lnTo>
                      <a:pt x="39" y="349"/>
                    </a:lnTo>
                    <a:lnTo>
                      <a:pt x="32" y="348"/>
                    </a:lnTo>
                    <a:lnTo>
                      <a:pt x="24" y="344"/>
                    </a:lnTo>
                    <a:lnTo>
                      <a:pt x="16" y="341"/>
                    </a:lnTo>
                    <a:lnTo>
                      <a:pt x="11" y="334"/>
                    </a:lnTo>
                    <a:lnTo>
                      <a:pt x="6" y="325"/>
                    </a:lnTo>
                    <a:lnTo>
                      <a:pt x="2" y="312"/>
                    </a:lnTo>
                    <a:lnTo>
                      <a:pt x="1" y="299"/>
                    </a:lnTo>
                    <a:lnTo>
                      <a:pt x="0" y="282"/>
                    </a:lnTo>
                    <a:lnTo>
                      <a:pt x="1" y="265"/>
                    </a:lnTo>
                    <a:lnTo>
                      <a:pt x="3" y="246"/>
                    </a:lnTo>
                    <a:lnTo>
                      <a:pt x="7" y="225"/>
                    </a:lnTo>
                    <a:lnTo>
                      <a:pt x="11" y="204"/>
                    </a:lnTo>
                    <a:lnTo>
                      <a:pt x="17" y="183"/>
                    </a:lnTo>
                    <a:lnTo>
                      <a:pt x="25" y="161"/>
                    </a:lnTo>
                    <a:lnTo>
                      <a:pt x="34" y="140"/>
                    </a:lnTo>
                    <a:lnTo>
                      <a:pt x="41" y="119"/>
                    </a:lnTo>
                    <a:lnTo>
                      <a:pt x="50" y="98"/>
                    </a:lnTo>
                    <a:lnTo>
                      <a:pt x="60" y="79"/>
                    </a:lnTo>
                    <a:lnTo>
                      <a:pt x="71" y="61"/>
                    </a:lnTo>
                    <a:lnTo>
                      <a:pt x="81" y="46"/>
                    </a:lnTo>
                    <a:lnTo>
                      <a:pt x="90" y="32"/>
                    </a:lnTo>
                    <a:lnTo>
                      <a:pt x="100" y="21"/>
                    </a:lnTo>
                    <a:lnTo>
                      <a:pt x="110" y="11"/>
                    </a:lnTo>
                    <a:lnTo>
                      <a:pt x="119" y="6"/>
                    </a:lnTo>
                    <a:lnTo>
                      <a:pt x="127" y="0"/>
                    </a:lnTo>
                    <a:lnTo>
                      <a:pt x="135" y="0"/>
                    </a:lnTo>
                    <a:lnTo>
                      <a:pt x="143" y="2"/>
                    </a:lnTo>
                    <a:lnTo>
                      <a:pt x="147" y="5"/>
                    </a:lnTo>
                    <a:lnTo>
                      <a:pt x="148" y="3"/>
                    </a:lnTo>
                  </a:path>
                </a:pathLst>
              </a:custGeom>
              <a:solidFill>
                <a:srgbClr val="303080"/>
              </a:solidFill>
              <a:ln w="12700" cap="rnd" cmpd="sng">
                <a:solidFill>
                  <a:srgbClr val="303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08" name="Freeform 360"/>
              <p:cNvSpPr>
                <a:spLocks/>
              </p:cNvSpPr>
              <p:nvPr/>
            </p:nvSpPr>
            <p:spPr bwMode="auto">
              <a:xfrm>
                <a:off x="1895" y="1628"/>
                <a:ext cx="142" cy="328"/>
              </a:xfrm>
              <a:custGeom>
                <a:avLst/>
                <a:gdLst/>
                <a:ahLst/>
                <a:cxnLst>
                  <a:cxn ang="0">
                    <a:pos x="137" y="4"/>
                  </a:cxn>
                  <a:cxn ang="0">
                    <a:pos x="141" y="11"/>
                  </a:cxn>
                  <a:cxn ang="0">
                    <a:pos x="145" y="18"/>
                  </a:cxn>
                  <a:cxn ang="0">
                    <a:pos x="149" y="29"/>
                  </a:cxn>
                  <a:cxn ang="0">
                    <a:pos x="151" y="41"/>
                  </a:cxn>
                  <a:cxn ang="0">
                    <a:pos x="152" y="54"/>
                  </a:cxn>
                  <a:cxn ang="0">
                    <a:pos x="152" y="70"/>
                  </a:cxn>
                  <a:cxn ang="0">
                    <a:pos x="151" y="87"/>
                  </a:cxn>
                  <a:cxn ang="0">
                    <a:pos x="151" y="104"/>
                  </a:cxn>
                  <a:cxn ang="0">
                    <a:pos x="148" y="122"/>
                  </a:cxn>
                  <a:cxn ang="0">
                    <a:pos x="144" y="142"/>
                  </a:cxn>
                  <a:cxn ang="0">
                    <a:pos x="140" y="160"/>
                  </a:cxn>
                  <a:cxn ang="0">
                    <a:pos x="135" y="180"/>
                  </a:cxn>
                  <a:cxn ang="0">
                    <a:pos x="129" y="197"/>
                  </a:cxn>
                  <a:cxn ang="0">
                    <a:pos x="122" y="217"/>
                  </a:cxn>
                  <a:cxn ang="0">
                    <a:pos x="115" y="234"/>
                  </a:cxn>
                  <a:cxn ang="0">
                    <a:pos x="107" y="251"/>
                  </a:cxn>
                  <a:cxn ang="0">
                    <a:pos x="99" y="266"/>
                  </a:cxn>
                  <a:cxn ang="0">
                    <a:pos x="90" y="280"/>
                  </a:cxn>
                  <a:cxn ang="0">
                    <a:pos x="81" y="293"/>
                  </a:cxn>
                  <a:cxn ang="0">
                    <a:pos x="72" y="303"/>
                  </a:cxn>
                  <a:cxn ang="0">
                    <a:pos x="62" y="312"/>
                  </a:cxn>
                  <a:cxn ang="0">
                    <a:pos x="53" y="319"/>
                  </a:cxn>
                  <a:cxn ang="0">
                    <a:pos x="44" y="324"/>
                  </a:cxn>
                  <a:cxn ang="0">
                    <a:pos x="36" y="327"/>
                  </a:cxn>
                  <a:cxn ang="0">
                    <a:pos x="29" y="326"/>
                  </a:cxn>
                  <a:cxn ang="0">
                    <a:pos x="23" y="324"/>
                  </a:cxn>
                  <a:cxn ang="0">
                    <a:pos x="16" y="320"/>
                  </a:cxn>
                  <a:cxn ang="0">
                    <a:pos x="9" y="314"/>
                  </a:cxn>
                  <a:cxn ang="0">
                    <a:pos x="6" y="304"/>
                  </a:cxn>
                  <a:cxn ang="0">
                    <a:pos x="2" y="292"/>
                  </a:cxn>
                  <a:cxn ang="0">
                    <a:pos x="2" y="281"/>
                  </a:cxn>
                  <a:cxn ang="0">
                    <a:pos x="0" y="265"/>
                  </a:cxn>
                  <a:cxn ang="0">
                    <a:pos x="1" y="248"/>
                  </a:cxn>
                  <a:cxn ang="0">
                    <a:pos x="3" y="230"/>
                  </a:cxn>
                  <a:cxn ang="0">
                    <a:pos x="7" y="211"/>
                  </a:cxn>
                  <a:cxn ang="0">
                    <a:pos x="11" y="191"/>
                  </a:cxn>
                  <a:cxn ang="0">
                    <a:pos x="16" y="172"/>
                  </a:cxn>
                  <a:cxn ang="0">
                    <a:pos x="24" y="150"/>
                  </a:cxn>
                  <a:cxn ang="0">
                    <a:pos x="32" y="131"/>
                  </a:cxn>
                  <a:cxn ang="0">
                    <a:pos x="40" y="110"/>
                  </a:cxn>
                  <a:cxn ang="0">
                    <a:pos x="48" y="92"/>
                  </a:cxn>
                  <a:cxn ang="0">
                    <a:pos x="57" y="74"/>
                  </a:cxn>
                  <a:cxn ang="0">
                    <a:pos x="66" y="56"/>
                  </a:cxn>
                  <a:cxn ang="0">
                    <a:pos x="77" y="43"/>
                  </a:cxn>
                  <a:cxn ang="0">
                    <a:pos x="85" y="30"/>
                  </a:cxn>
                  <a:cxn ang="0">
                    <a:pos x="94" y="20"/>
                  </a:cxn>
                  <a:cxn ang="0">
                    <a:pos x="103" y="10"/>
                  </a:cxn>
                  <a:cxn ang="0">
                    <a:pos x="111" y="5"/>
                  </a:cxn>
                  <a:cxn ang="0">
                    <a:pos x="119" y="0"/>
                  </a:cxn>
                  <a:cxn ang="0">
                    <a:pos x="127" y="0"/>
                  </a:cxn>
                  <a:cxn ang="0">
                    <a:pos x="133" y="2"/>
                  </a:cxn>
                  <a:cxn ang="0">
                    <a:pos x="136" y="6"/>
                  </a:cxn>
                  <a:cxn ang="0">
                    <a:pos x="137" y="4"/>
                  </a:cxn>
                </a:cxnLst>
                <a:rect l="0" t="0" r="r" b="b"/>
                <a:pathLst>
                  <a:path w="153" h="328">
                    <a:moveTo>
                      <a:pt x="137" y="4"/>
                    </a:moveTo>
                    <a:lnTo>
                      <a:pt x="141" y="11"/>
                    </a:lnTo>
                    <a:lnTo>
                      <a:pt x="145" y="18"/>
                    </a:lnTo>
                    <a:lnTo>
                      <a:pt x="149" y="29"/>
                    </a:lnTo>
                    <a:lnTo>
                      <a:pt x="151" y="41"/>
                    </a:lnTo>
                    <a:lnTo>
                      <a:pt x="152" y="54"/>
                    </a:lnTo>
                    <a:lnTo>
                      <a:pt x="152" y="70"/>
                    </a:lnTo>
                    <a:lnTo>
                      <a:pt x="151" y="87"/>
                    </a:lnTo>
                    <a:lnTo>
                      <a:pt x="151" y="104"/>
                    </a:lnTo>
                    <a:lnTo>
                      <a:pt x="148" y="122"/>
                    </a:lnTo>
                    <a:lnTo>
                      <a:pt x="144" y="142"/>
                    </a:lnTo>
                    <a:lnTo>
                      <a:pt x="140" y="160"/>
                    </a:lnTo>
                    <a:lnTo>
                      <a:pt x="135" y="180"/>
                    </a:lnTo>
                    <a:lnTo>
                      <a:pt x="129" y="197"/>
                    </a:lnTo>
                    <a:lnTo>
                      <a:pt x="122" y="217"/>
                    </a:lnTo>
                    <a:lnTo>
                      <a:pt x="115" y="234"/>
                    </a:lnTo>
                    <a:lnTo>
                      <a:pt x="107" y="251"/>
                    </a:lnTo>
                    <a:lnTo>
                      <a:pt x="99" y="266"/>
                    </a:lnTo>
                    <a:lnTo>
                      <a:pt x="90" y="280"/>
                    </a:lnTo>
                    <a:lnTo>
                      <a:pt x="81" y="293"/>
                    </a:lnTo>
                    <a:lnTo>
                      <a:pt x="72" y="303"/>
                    </a:lnTo>
                    <a:lnTo>
                      <a:pt x="62" y="312"/>
                    </a:lnTo>
                    <a:lnTo>
                      <a:pt x="53" y="319"/>
                    </a:lnTo>
                    <a:lnTo>
                      <a:pt x="44" y="324"/>
                    </a:lnTo>
                    <a:lnTo>
                      <a:pt x="36" y="327"/>
                    </a:lnTo>
                    <a:lnTo>
                      <a:pt x="29" y="326"/>
                    </a:lnTo>
                    <a:lnTo>
                      <a:pt x="23" y="324"/>
                    </a:lnTo>
                    <a:lnTo>
                      <a:pt x="16" y="320"/>
                    </a:lnTo>
                    <a:lnTo>
                      <a:pt x="9" y="314"/>
                    </a:lnTo>
                    <a:lnTo>
                      <a:pt x="6" y="304"/>
                    </a:lnTo>
                    <a:lnTo>
                      <a:pt x="2" y="292"/>
                    </a:lnTo>
                    <a:lnTo>
                      <a:pt x="2" y="281"/>
                    </a:lnTo>
                    <a:lnTo>
                      <a:pt x="0" y="265"/>
                    </a:lnTo>
                    <a:lnTo>
                      <a:pt x="1" y="248"/>
                    </a:lnTo>
                    <a:lnTo>
                      <a:pt x="3" y="230"/>
                    </a:lnTo>
                    <a:lnTo>
                      <a:pt x="7" y="211"/>
                    </a:lnTo>
                    <a:lnTo>
                      <a:pt x="11" y="191"/>
                    </a:lnTo>
                    <a:lnTo>
                      <a:pt x="16" y="172"/>
                    </a:lnTo>
                    <a:lnTo>
                      <a:pt x="24" y="150"/>
                    </a:lnTo>
                    <a:lnTo>
                      <a:pt x="32" y="131"/>
                    </a:lnTo>
                    <a:lnTo>
                      <a:pt x="40" y="110"/>
                    </a:lnTo>
                    <a:lnTo>
                      <a:pt x="48" y="92"/>
                    </a:lnTo>
                    <a:lnTo>
                      <a:pt x="57" y="74"/>
                    </a:lnTo>
                    <a:lnTo>
                      <a:pt x="66" y="56"/>
                    </a:lnTo>
                    <a:lnTo>
                      <a:pt x="77" y="43"/>
                    </a:lnTo>
                    <a:lnTo>
                      <a:pt x="85" y="30"/>
                    </a:lnTo>
                    <a:lnTo>
                      <a:pt x="94" y="20"/>
                    </a:lnTo>
                    <a:lnTo>
                      <a:pt x="103" y="10"/>
                    </a:lnTo>
                    <a:lnTo>
                      <a:pt x="111" y="5"/>
                    </a:lnTo>
                    <a:lnTo>
                      <a:pt x="119" y="0"/>
                    </a:lnTo>
                    <a:lnTo>
                      <a:pt x="127" y="0"/>
                    </a:lnTo>
                    <a:lnTo>
                      <a:pt x="133" y="2"/>
                    </a:lnTo>
                    <a:lnTo>
                      <a:pt x="136" y="6"/>
                    </a:lnTo>
                    <a:lnTo>
                      <a:pt x="137" y="4"/>
                    </a:lnTo>
                  </a:path>
                </a:pathLst>
              </a:custGeom>
              <a:solidFill>
                <a:srgbClr val="202080"/>
              </a:solidFill>
              <a:ln w="12700" cap="rnd" cmpd="sng">
                <a:solidFill>
                  <a:srgbClr val="202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09" name="Freeform 361"/>
              <p:cNvSpPr>
                <a:spLocks/>
              </p:cNvSpPr>
              <p:nvPr/>
            </p:nvSpPr>
            <p:spPr bwMode="auto">
              <a:xfrm>
                <a:off x="1896" y="1645"/>
                <a:ext cx="130" cy="308"/>
              </a:xfrm>
              <a:custGeom>
                <a:avLst/>
                <a:gdLst/>
                <a:ahLst/>
                <a:cxnLst>
                  <a:cxn ang="0">
                    <a:pos x="126" y="5"/>
                  </a:cxn>
                  <a:cxn ang="0">
                    <a:pos x="130" y="12"/>
                  </a:cxn>
                  <a:cxn ang="0">
                    <a:pos x="133" y="20"/>
                  </a:cxn>
                  <a:cxn ang="0">
                    <a:pos x="135" y="29"/>
                  </a:cxn>
                  <a:cxn ang="0">
                    <a:pos x="138" y="41"/>
                  </a:cxn>
                  <a:cxn ang="0">
                    <a:pos x="139" y="53"/>
                  </a:cxn>
                  <a:cxn ang="0">
                    <a:pos x="139" y="69"/>
                  </a:cxn>
                  <a:cxn ang="0">
                    <a:pos x="138" y="85"/>
                  </a:cxn>
                  <a:cxn ang="0">
                    <a:pos x="136" y="100"/>
                  </a:cxn>
                  <a:cxn ang="0">
                    <a:pos x="134" y="117"/>
                  </a:cxn>
                  <a:cxn ang="0">
                    <a:pos x="132" y="134"/>
                  </a:cxn>
                  <a:cxn ang="0">
                    <a:pos x="128" y="153"/>
                  </a:cxn>
                  <a:cxn ang="0">
                    <a:pos x="124" y="171"/>
                  </a:cxn>
                  <a:cxn ang="0">
                    <a:pos x="118" y="188"/>
                  </a:cxn>
                  <a:cxn ang="0">
                    <a:pos x="112" y="204"/>
                  </a:cxn>
                  <a:cxn ang="0">
                    <a:pos x="105" y="220"/>
                  </a:cxn>
                  <a:cxn ang="0">
                    <a:pos x="99" y="236"/>
                  </a:cxn>
                  <a:cxn ang="0">
                    <a:pos x="92" y="250"/>
                  </a:cxn>
                  <a:cxn ang="0">
                    <a:pos x="81" y="263"/>
                  </a:cxn>
                  <a:cxn ang="0">
                    <a:pos x="75" y="275"/>
                  </a:cxn>
                  <a:cxn ang="0">
                    <a:pos x="65" y="283"/>
                  </a:cxn>
                  <a:cxn ang="0">
                    <a:pos x="58" y="292"/>
                  </a:cxn>
                  <a:cxn ang="0">
                    <a:pos x="49" y="299"/>
                  </a:cxn>
                  <a:cxn ang="0">
                    <a:pos x="40" y="302"/>
                  </a:cxn>
                  <a:cxn ang="0">
                    <a:pos x="33" y="307"/>
                  </a:cxn>
                  <a:cxn ang="0">
                    <a:pos x="27" y="305"/>
                  </a:cxn>
                  <a:cxn ang="0">
                    <a:pos x="20" y="302"/>
                  </a:cxn>
                  <a:cxn ang="0">
                    <a:pos x="13" y="299"/>
                  </a:cxn>
                  <a:cxn ang="0">
                    <a:pos x="8" y="293"/>
                  </a:cxn>
                  <a:cxn ang="0">
                    <a:pos x="5" y="284"/>
                  </a:cxn>
                  <a:cxn ang="0">
                    <a:pos x="1" y="275"/>
                  </a:cxn>
                  <a:cxn ang="0">
                    <a:pos x="1" y="261"/>
                  </a:cxn>
                  <a:cxn ang="0">
                    <a:pos x="0" y="248"/>
                  </a:cxn>
                  <a:cxn ang="0">
                    <a:pos x="0" y="232"/>
                  </a:cxn>
                  <a:cxn ang="0">
                    <a:pos x="2" y="214"/>
                  </a:cxn>
                  <a:cxn ang="0">
                    <a:pos x="7" y="197"/>
                  </a:cxn>
                  <a:cxn ang="0">
                    <a:pos x="10" y="178"/>
                  </a:cxn>
                  <a:cxn ang="0">
                    <a:pos x="15" y="160"/>
                  </a:cxn>
                  <a:cxn ang="0">
                    <a:pos x="23" y="140"/>
                  </a:cxn>
                  <a:cxn ang="0">
                    <a:pos x="29" y="121"/>
                  </a:cxn>
                  <a:cxn ang="0">
                    <a:pos x="37" y="102"/>
                  </a:cxn>
                  <a:cxn ang="0">
                    <a:pos x="45" y="85"/>
                  </a:cxn>
                  <a:cxn ang="0">
                    <a:pos x="54" y="69"/>
                  </a:cxn>
                  <a:cxn ang="0">
                    <a:pos x="61" y="51"/>
                  </a:cxn>
                  <a:cxn ang="0">
                    <a:pos x="71" y="39"/>
                  </a:cxn>
                  <a:cxn ang="0">
                    <a:pos x="79" y="27"/>
                  </a:cxn>
                  <a:cxn ang="0">
                    <a:pos x="87" y="17"/>
                  </a:cxn>
                  <a:cxn ang="0">
                    <a:pos x="96" y="10"/>
                  </a:cxn>
                  <a:cxn ang="0">
                    <a:pos x="102" y="5"/>
                  </a:cxn>
                  <a:cxn ang="0">
                    <a:pos x="111" y="1"/>
                  </a:cxn>
                  <a:cxn ang="0">
                    <a:pos x="117" y="0"/>
                  </a:cxn>
                  <a:cxn ang="0">
                    <a:pos x="122" y="3"/>
                  </a:cxn>
                  <a:cxn ang="0">
                    <a:pos x="126" y="6"/>
                  </a:cxn>
                  <a:cxn ang="0">
                    <a:pos x="126" y="5"/>
                  </a:cxn>
                </a:cxnLst>
                <a:rect l="0" t="0" r="r" b="b"/>
                <a:pathLst>
                  <a:path w="140" h="308">
                    <a:moveTo>
                      <a:pt x="126" y="5"/>
                    </a:moveTo>
                    <a:lnTo>
                      <a:pt x="130" y="12"/>
                    </a:lnTo>
                    <a:lnTo>
                      <a:pt x="133" y="20"/>
                    </a:lnTo>
                    <a:lnTo>
                      <a:pt x="135" y="29"/>
                    </a:lnTo>
                    <a:lnTo>
                      <a:pt x="138" y="41"/>
                    </a:lnTo>
                    <a:lnTo>
                      <a:pt x="139" y="53"/>
                    </a:lnTo>
                    <a:lnTo>
                      <a:pt x="139" y="69"/>
                    </a:lnTo>
                    <a:lnTo>
                      <a:pt x="138" y="85"/>
                    </a:lnTo>
                    <a:lnTo>
                      <a:pt x="136" y="100"/>
                    </a:lnTo>
                    <a:lnTo>
                      <a:pt x="134" y="117"/>
                    </a:lnTo>
                    <a:lnTo>
                      <a:pt x="132" y="134"/>
                    </a:lnTo>
                    <a:lnTo>
                      <a:pt x="128" y="153"/>
                    </a:lnTo>
                    <a:lnTo>
                      <a:pt x="124" y="171"/>
                    </a:lnTo>
                    <a:lnTo>
                      <a:pt x="118" y="188"/>
                    </a:lnTo>
                    <a:lnTo>
                      <a:pt x="112" y="204"/>
                    </a:lnTo>
                    <a:lnTo>
                      <a:pt x="105" y="220"/>
                    </a:lnTo>
                    <a:lnTo>
                      <a:pt x="99" y="236"/>
                    </a:lnTo>
                    <a:lnTo>
                      <a:pt x="92" y="250"/>
                    </a:lnTo>
                    <a:lnTo>
                      <a:pt x="81" y="263"/>
                    </a:lnTo>
                    <a:lnTo>
                      <a:pt x="75" y="275"/>
                    </a:lnTo>
                    <a:lnTo>
                      <a:pt x="65" y="283"/>
                    </a:lnTo>
                    <a:lnTo>
                      <a:pt x="58" y="292"/>
                    </a:lnTo>
                    <a:lnTo>
                      <a:pt x="49" y="299"/>
                    </a:lnTo>
                    <a:lnTo>
                      <a:pt x="40" y="302"/>
                    </a:lnTo>
                    <a:lnTo>
                      <a:pt x="33" y="307"/>
                    </a:lnTo>
                    <a:lnTo>
                      <a:pt x="27" y="305"/>
                    </a:lnTo>
                    <a:lnTo>
                      <a:pt x="20" y="302"/>
                    </a:lnTo>
                    <a:lnTo>
                      <a:pt x="13" y="299"/>
                    </a:lnTo>
                    <a:lnTo>
                      <a:pt x="8" y="293"/>
                    </a:lnTo>
                    <a:lnTo>
                      <a:pt x="5" y="284"/>
                    </a:lnTo>
                    <a:lnTo>
                      <a:pt x="1" y="275"/>
                    </a:lnTo>
                    <a:lnTo>
                      <a:pt x="1" y="261"/>
                    </a:lnTo>
                    <a:lnTo>
                      <a:pt x="0" y="248"/>
                    </a:lnTo>
                    <a:lnTo>
                      <a:pt x="0" y="232"/>
                    </a:lnTo>
                    <a:lnTo>
                      <a:pt x="2" y="214"/>
                    </a:lnTo>
                    <a:lnTo>
                      <a:pt x="7" y="197"/>
                    </a:lnTo>
                    <a:lnTo>
                      <a:pt x="10" y="178"/>
                    </a:lnTo>
                    <a:lnTo>
                      <a:pt x="15" y="160"/>
                    </a:lnTo>
                    <a:lnTo>
                      <a:pt x="23" y="140"/>
                    </a:lnTo>
                    <a:lnTo>
                      <a:pt x="29" y="121"/>
                    </a:lnTo>
                    <a:lnTo>
                      <a:pt x="37" y="102"/>
                    </a:lnTo>
                    <a:lnTo>
                      <a:pt x="45" y="85"/>
                    </a:lnTo>
                    <a:lnTo>
                      <a:pt x="54" y="69"/>
                    </a:lnTo>
                    <a:lnTo>
                      <a:pt x="61" y="51"/>
                    </a:lnTo>
                    <a:lnTo>
                      <a:pt x="71" y="39"/>
                    </a:lnTo>
                    <a:lnTo>
                      <a:pt x="79" y="27"/>
                    </a:lnTo>
                    <a:lnTo>
                      <a:pt x="87" y="17"/>
                    </a:lnTo>
                    <a:lnTo>
                      <a:pt x="96" y="10"/>
                    </a:lnTo>
                    <a:lnTo>
                      <a:pt x="102" y="5"/>
                    </a:lnTo>
                    <a:lnTo>
                      <a:pt x="111" y="1"/>
                    </a:lnTo>
                    <a:lnTo>
                      <a:pt x="117" y="0"/>
                    </a:lnTo>
                    <a:lnTo>
                      <a:pt x="122" y="3"/>
                    </a:lnTo>
                    <a:lnTo>
                      <a:pt x="126" y="6"/>
                    </a:lnTo>
                    <a:lnTo>
                      <a:pt x="126" y="5"/>
                    </a:lnTo>
                  </a:path>
                </a:pathLst>
              </a:custGeom>
              <a:solidFill>
                <a:srgbClr val="202050"/>
              </a:solidFill>
              <a:ln w="12700" cap="rnd" cmpd="sng">
                <a:solidFill>
                  <a:srgbClr val="20205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10" name="Freeform 362"/>
              <p:cNvSpPr>
                <a:spLocks/>
              </p:cNvSpPr>
              <p:nvPr/>
            </p:nvSpPr>
            <p:spPr bwMode="auto">
              <a:xfrm>
                <a:off x="1896" y="1663"/>
                <a:ext cx="118" cy="284"/>
              </a:xfrm>
              <a:custGeom>
                <a:avLst/>
                <a:gdLst/>
                <a:ahLst/>
                <a:cxnLst>
                  <a:cxn ang="0">
                    <a:pos x="117" y="4"/>
                  </a:cxn>
                  <a:cxn ang="0">
                    <a:pos x="119" y="11"/>
                  </a:cxn>
                  <a:cxn ang="0">
                    <a:pos x="122" y="19"/>
                  </a:cxn>
                  <a:cxn ang="0">
                    <a:pos x="124" y="28"/>
                  </a:cxn>
                  <a:cxn ang="0">
                    <a:pos x="126" y="39"/>
                  </a:cxn>
                  <a:cxn ang="0">
                    <a:pos x="126" y="51"/>
                  </a:cxn>
                  <a:cxn ang="0">
                    <a:pos x="126" y="65"/>
                  </a:cxn>
                  <a:cxn ang="0">
                    <a:pos x="126" y="80"/>
                  </a:cxn>
                  <a:cxn ang="0">
                    <a:pos x="125" y="94"/>
                  </a:cxn>
                  <a:cxn ang="0">
                    <a:pos x="124" y="111"/>
                  </a:cxn>
                  <a:cxn ang="0">
                    <a:pos x="120" y="127"/>
                  </a:cxn>
                  <a:cxn ang="0">
                    <a:pos x="117" y="144"/>
                  </a:cxn>
                  <a:cxn ang="0">
                    <a:pos x="113" y="161"/>
                  </a:cxn>
                  <a:cxn ang="0">
                    <a:pos x="109" y="175"/>
                  </a:cxn>
                  <a:cxn ang="0">
                    <a:pos x="103" y="191"/>
                  </a:cxn>
                  <a:cxn ang="0">
                    <a:pos x="97" y="206"/>
                  </a:cxn>
                  <a:cxn ang="0">
                    <a:pos x="91" y="220"/>
                  </a:cxn>
                  <a:cxn ang="0">
                    <a:pos x="83" y="233"/>
                  </a:cxn>
                  <a:cxn ang="0">
                    <a:pos x="76" y="244"/>
                  </a:cxn>
                  <a:cxn ang="0">
                    <a:pos x="69" y="256"/>
                  </a:cxn>
                  <a:cxn ang="0">
                    <a:pos x="63" y="265"/>
                  </a:cxn>
                  <a:cxn ang="0">
                    <a:pos x="54" y="271"/>
                  </a:cxn>
                  <a:cxn ang="0">
                    <a:pos x="47" y="277"/>
                  </a:cxn>
                  <a:cxn ang="0">
                    <a:pos x="39" y="281"/>
                  </a:cxn>
                  <a:cxn ang="0">
                    <a:pos x="31" y="283"/>
                  </a:cxn>
                  <a:cxn ang="0">
                    <a:pos x="25" y="283"/>
                  </a:cxn>
                  <a:cxn ang="0">
                    <a:pos x="20" y="280"/>
                  </a:cxn>
                  <a:cxn ang="0">
                    <a:pos x="13" y="277"/>
                  </a:cxn>
                  <a:cxn ang="0">
                    <a:pos x="8" y="272"/>
                  </a:cxn>
                  <a:cxn ang="0">
                    <a:pos x="5" y="263"/>
                  </a:cxn>
                  <a:cxn ang="0">
                    <a:pos x="2" y="254"/>
                  </a:cxn>
                  <a:cxn ang="0">
                    <a:pos x="2" y="242"/>
                  </a:cxn>
                  <a:cxn ang="0">
                    <a:pos x="0" y="229"/>
                  </a:cxn>
                  <a:cxn ang="0">
                    <a:pos x="1" y="214"/>
                  </a:cxn>
                  <a:cxn ang="0">
                    <a:pos x="2" y="199"/>
                  </a:cxn>
                  <a:cxn ang="0">
                    <a:pos x="7" y="181"/>
                  </a:cxn>
                  <a:cxn ang="0">
                    <a:pos x="10" y="163"/>
                  </a:cxn>
                  <a:cxn ang="0">
                    <a:pos x="15" y="146"/>
                  </a:cxn>
                  <a:cxn ang="0">
                    <a:pos x="22" y="128"/>
                  </a:cxn>
                  <a:cxn ang="0">
                    <a:pos x="29" y="110"/>
                  </a:cxn>
                  <a:cxn ang="0">
                    <a:pos x="36" y="93"/>
                  </a:cxn>
                  <a:cxn ang="0">
                    <a:pos x="42" y="76"/>
                  </a:cxn>
                  <a:cxn ang="0">
                    <a:pos x="51" y="61"/>
                  </a:cxn>
                  <a:cxn ang="0">
                    <a:pos x="59" y="46"/>
                  </a:cxn>
                  <a:cxn ang="0">
                    <a:pos x="66" y="34"/>
                  </a:cxn>
                  <a:cxn ang="0">
                    <a:pos x="74" y="23"/>
                  </a:cxn>
                  <a:cxn ang="0">
                    <a:pos x="81" y="15"/>
                  </a:cxn>
                  <a:cxn ang="0">
                    <a:pos x="89" y="9"/>
                  </a:cxn>
                  <a:cxn ang="0">
                    <a:pos x="95" y="3"/>
                  </a:cxn>
                  <a:cxn ang="0">
                    <a:pos x="102" y="0"/>
                  </a:cxn>
                  <a:cxn ang="0">
                    <a:pos x="107" y="0"/>
                  </a:cxn>
                  <a:cxn ang="0">
                    <a:pos x="112" y="3"/>
                  </a:cxn>
                  <a:cxn ang="0">
                    <a:pos x="115" y="6"/>
                  </a:cxn>
                  <a:cxn ang="0">
                    <a:pos x="117" y="4"/>
                  </a:cxn>
                </a:cxnLst>
                <a:rect l="0" t="0" r="r" b="b"/>
                <a:pathLst>
                  <a:path w="127" h="284">
                    <a:moveTo>
                      <a:pt x="117" y="4"/>
                    </a:moveTo>
                    <a:lnTo>
                      <a:pt x="119" y="11"/>
                    </a:lnTo>
                    <a:lnTo>
                      <a:pt x="122" y="19"/>
                    </a:lnTo>
                    <a:lnTo>
                      <a:pt x="124" y="28"/>
                    </a:lnTo>
                    <a:lnTo>
                      <a:pt x="126" y="39"/>
                    </a:lnTo>
                    <a:lnTo>
                      <a:pt x="126" y="51"/>
                    </a:lnTo>
                    <a:lnTo>
                      <a:pt x="126" y="65"/>
                    </a:lnTo>
                    <a:lnTo>
                      <a:pt x="126" y="80"/>
                    </a:lnTo>
                    <a:lnTo>
                      <a:pt x="125" y="94"/>
                    </a:lnTo>
                    <a:lnTo>
                      <a:pt x="124" y="111"/>
                    </a:lnTo>
                    <a:lnTo>
                      <a:pt x="120" y="127"/>
                    </a:lnTo>
                    <a:lnTo>
                      <a:pt x="117" y="144"/>
                    </a:lnTo>
                    <a:lnTo>
                      <a:pt x="113" y="161"/>
                    </a:lnTo>
                    <a:lnTo>
                      <a:pt x="109" y="175"/>
                    </a:lnTo>
                    <a:lnTo>
                      <a:pt x="103" y="191"/>
                    </a:lnTo>
                    <a:lnTo>
                      <a:pt x="97" y="206"/>
                    </a:lnTo>
                    <a:lnTo>
                      <a:pt x="91" y="220"/>
                    </a:lnTo>
                    <a:lnTo>
                      <a:pt x="83" y="233"/>
                    </a:lnTo>
                    <a:lnTo>
                      <a:pt x="76" y="244"/>
                    </a:lnTo>
                    <a:lnTo>
                      <a:pt x="69" y="256"/>
                    </a:lnTo>
                    <a:lnTo>
                      <a:pt x="63" y="265"/>
                    </a:lnTo>
                    <a:lnTo>
                      <a:pt x="54" y="271"/>
                    </a:lnTo>
                    <a:lnTo>
                      <a:pt x="47" y="277"/>
                    </a:lnTo>
                    <a:lnTo>
                      <a:pt x="39" y="281"/>
                    </a:lnTo>
                    <a:lnTo>
                      <a:pt x="31" y="283"/>
                    </a:lnTo>
                    <a:lnTo>
                      <a:pt x="25" y="283"/>
                    </a:lnTo>
                    <a:lnTo>
                      <a:pt x="20" y="280"/>
                    </a:lnTo>
                    <a:lnTo>
                      <a:pt x="13" y="277"/>
                    </a:lnTo>
                    <a:lnTo>
                      <a:pt x="8" y="272"/>
                    </a:lnTo>
                    <a:lnTo>
                      <a:pt x="5" y="263"/>
                    </a:lnTo>
                    <a:lnTo>
                      <a:pt x="2" y="254"/>
                    </a:lnTo>
                    <a:lnTo>
                      <a:pt x="2" y="242"/>
                    </a:lnTo>
                    <a:lnTo>
                      <a:pt x="0" y="229"/>
                    </a:lnTo>
                    <a:lnTo>
                      <a:pt x="1" y="214"/>
                    </a:lnTo>
                    <a:lnTo>
                      <a:pt x="2" y="199"/>
                    </a:lnTo>
                    <a:lnTo>
                      <a:pt x="7" y="181"/>
                    </a:lnTo>
                    <a:lnTo>
                      <a:pt x="10" y="163"/>
                    </a:lnTo>
                    <a:lnTo>
                      <a:pt x="15" y="146"/>
                    </a:lnTo>
                    <a:lnTo>
                      <a:pt x="22" y="128"/>
                    </a:lnTo>
                    <a:lnTo>
                      <a:pt x="29" y="110"/>
                    </a:lnTo>
                    <a:lnTo>
                      <a:pt x="36" y="93"/>
                    </a:lnTo>
                    <a:lnTo>
                      <a:pt x="42" y="76"/>
                    </a:lnTo>
                    <a:lnTo>
                      <a:pt x="51" y="61"/>
                    </a:lnTo>
                    <a:lnTo>
                      <a:pt x="59" y="46"/>
                    </a:lnTo>
                    <a:lnTo>
                      <a:pt x="66" y="34"/>
                    </a:lnTo>
                    <a:lnTo>
                      <a:pt x="74" y="23"/>
                    </a:lnTo>
                    <a:lnTo>
                      <a:pt x="81" y="15"/>
                    </a:lnTo>
                    <a:lnTo>
                      <a:pt x="89" y="9"/>
                    </a:lnTo>
                    <a:lnTo>
                      <a:pt x="95" y="3"/>
                    </a:lnTo>
                    <a:lnTo>
                      <a:pt x="102" y="0"/>
                    </a:lnTo>
                    <a:lnTo>
                      <a:pt x="107" y="0"/>
                    </a:lnTo>
                    <a:lnTo>
                      <a:pt x="112" y="3"/>
                    </a:lnTo>
                    <a:lnTo>
                      <a:pt x="115" y="6"/>
                    </a:lnTo>
                    <a:lnTo>
                      <a:pt x="117" y="4"/>
                    </a:lnTo>
                  </a:path>
                </a:pathLst>
              </a:custGeom>
              <a:solidFill>
                <a:srgbClr val="101030"/>
              </a:solidFill>
              <a:ln w="12700" cap="rnd" cmpd="sng">
                <a:solidFill>
                  <a:srgbClr val="10103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11" name="Freeform 363"/>
              <p:cNvSpPr>
                <a:spLocks/>
              </p:cNvSpPr>
              <p:nvPr/>
            </p:nvSpPr>
            <p:spPr bwMode="auto">
              <a:xfrm>
                <a:off x="1897" y="1681"/>
                <a:ext cx="105" cy="263"/>
              </a:xfrm>
              <a:custGeom>
                <a:avLst/>
                <a:gdLst/>
                <a:ahLst/>
                <a:cxnLst>
                  <a:cxn ang="0">
                    <a:pos x="105" y="4"/>
                  </a:cxn>
                  <a:cxn ang="0">
                    <a:pos x="108" y="11"/>
                  </a:cxn>
                  <a:cxn ang="0">
                    <a:pos x="109" y="17"/>
                  </a:cxn>
                  <a:cxn ang="0">
                    <a:pos x="111" y="27"/>
                  </a:cxn>
                  <a:cxn ang="0">
                    <a:pos x="112" y="38"/>
                  </a:cxn>
                  <a:cxn ang="0">
                    <a:pos x="113" y="49"/>
                  </a:cxn>
                  <a:cxn ang="0">
                    <a:pos x="113" y="62"/>
                  </a:cxn>
                  <a:cxn ang="0">
                    <a:pos x="112" y="75"/>
                  </a:cxn>
                  <a:cxn ang="0">
                    <a:pos x="111" y="90"/>
                  </a:cxn>
                  <a:cxn ang="0">
                    <a:pos x="110" y="104"/>
                  </a:cxn>
                  <a:cxn ang="0">
                    <a:pos x="108" y="119"/>
                  </a:cxn>
                  <a:cxn ang="0">
                    <a:pos x="104" y="135"/>
                  </a:cxn>
                  <a:cxn ang="0">
                    <a:pos x="101" y="149"/>
                  </a:cxn>
                  <a:cxn ang="0">
                    <a:pos x="97" y="163"/>
                  </a:cxn>
                  <a:cxn ang="0">
                    <a:pos x="93" y="177"/>
                  </a:cxn>
                  <a:cxn ang="0">
                    <a:pos x="86" y="191"/>
                  </a:cxn>
                  <a:cxn ang="0">
                    <a:pos x="82" y="204"/>
                  </a:cxn>
                  <a:cxn ang="0">
                    <a:pos x="76" y="216"/>
                  </a:cxn>
                  <a:cxn ang="0">
                    <a:pos x="70" y="227"/>
                  </a:cxn>
                  <a:cxn ang="0">
                    <a:pos x="62" y="236"/>
                  </a:cxn>
                  <a:cxn ang="0">
                    <a:pos x="55" y="245"/>
                  </a:cxn>
                  <a:cxn ang="0">
                    <a:pos x="49" y="250"/>
                  </a:cxn>
                  <a:cxn ang="0">
                    <a:pos x="42" y="256"/>
                  </a:cxn>
                  <a:cxn ang="0">
                    <a:pos x="35" y="260"/>
                  </a:cxn>
                  <a:cxn ang="0">
                    <a:pos x="28" y="262"/>
                  </a:cxn>
                  <a:cxn ang="0">
                    <a:pos x="22" y="260"/>
                  </a:cxn>
                  <a:cxn ang="0">
                    <a:pos x="18" y="257"/>
                  </a:cxn>
                  <a:cxn ang="0">
                    <a:pos x="12" y="255"/>
                  </a:cxn>
                  <a:cxn ang="0">
                    <a:pos x="7" y="250"/>
                  </a:cxn>
                  <a:cxn ang="0">
                    <a:pos x="4" y="243"/>
                  </a:cxn>
                  <a:cxn ang="0">
                    <a:pos x="1" y="233"/>
                  </a:cxn>
                  <a:cxn ang="0">
                    <a:pos x="1" y="224"/>
                  </a:cxn>
                  <a:cxn ang="0">
                    <a:pos x="0" y="210"/>
                  </a:cxn>
                  <a:cxn ang="0">
                    <a:pos x="1" y="196"/>
                  </a:cxn>
                  <a:cxn ang="0">
                    <a:pos x="2" y="183"/>
                  </a:cxn>
                  <a:cxn ang="0">
                    <a:pos x="6" y="166"/>
                  </a:cxn>
                  <a:cxn ang="0">
                    <a:pos x="9" y="149"/>
                  </a:cxn>
                  <a:cxn ang="0">
                    <a:pos x="14" y="134"/>
                  </a:cxn>
                  <a:cxn ang="0">
                    <a:pos x="21" y="116"/>
                  </a:cxn>
                  <a:cxn ang="0">
                    <a:pos x="27" y="99"/>
                  </a:cxn>
                  <a:cxn ang="0">
                    <a:pos x="32" y="84"/>
                  </a:cxn>
                  <a:cxn ang="0">
                    <a:pos x="39" y="69"/>
                  </a:cxn>
                  <a:cxn ang="0">
                    <a:pos x="47" y="55"/>
                  </a:cxn>
                  <a:cxn ang="0">
                    <a:pos x="54" y="40"/>
                  </a:cxn>
                  <a:cxn ang="0">
                    <a:pos x="62" y="29"/>
                  </a:cxn>
                  <a:cxn ang="0">
                    <a:pos x="68" y="20"/>
                  </a:cxn>
                  <a:cxn ang="0">
                    <a:pos x="74" y="11"/>
                  </a:cxn>
                  <a:cxn ang="0">
                    <a:pos x="80" y="6"/>
                  </a:cxn>
                  <a:cxn ang="0">
                    <a:pos x="87" y="2"/>
                  </a:cxn>
                  <a:cxn ang="0">
                    <a:pos x="92" y="0"/>
                  </a:cxn>
                  <a:cxn ang="0">
                    <a:pos x="97" y="0"/>
                  </a:cxn>
                  <a:cxn ang="0">
                    <a:pos x="101" y="2"/>
                  </a:cxn>
                  <a:cxn ang="0">
                    <a:pos x="104" y="5"/>
                  </a:cxn>
                  <a:cxn ang="0">
                    <a:pos x="105" y="4"/>
                  </a:cxn>
                </a:cxnLst>
                <a:rect l="0" t="0" r="r" b="b"/>
                <a:pathLst>
                  <a:path w="114" h="263">
                    <a:moveTo>
                      <a:pt x="105" y="4"/>
                    </a:moveTo>
                    <a:lnTo>
                      <a:pt x="108" y="11"/>
                    </a:lnTo>
                    <a:lnTo>
                      <a:pt x="109" y="17"/>
                    </a:lnTo>
                    <a:lnTo>
                      <a:pt x="111" y="27"/>
                    </a:lnTo>
                    <a:lnTo>
                      <a:pt x="112" y="38"/>
                    </a:lnTo>
                    <a:lnTo>
                      <a:pt x="113" y="49"/>
                    </a:lnTo>
                    <a:lnTo>
                      <a:pt x="113" y="62"/>
                    </a:lnTo>
                    <a:lnTo>
                      <a:pt x="112" y="75"/>
                    </a:lnTo>
                    <a:lnTo>
                      <a:pt x="111" y="90"/>
                    </a:lnTo>
                    <a:lnTo>
                      <a:pt x="110" y="104"/>
                    </a:lnTo>
                    <a:lnTo>
                      <a:pt x="108" y="119"/>
                    </a:lnTo>
                    <a:lnTo>
                      <a:pt x="104" y="135"/>
                    </a:lnTo>
                    <a:lnTo>
                      <a:pt x="101" y="149"/>
                    </a:lnTo>
                    <a:lnTo>
                      <a:pt x="97" y="163"/>
                    </a:lnTo>
                    <a:lnTo>
                      <a:pt x="93" y="177"/>
                    </a:lnTo>
                    <a:lnTo>
                      <a:pt x="86" y="191"/>
                    </a:lnTo>
                    <a:lnTo>
                      <a:pt x="82" y="204"/>
                    </a:lnTo>
                    <a:lnTo>
                      <a:pt x="76" y="216"/>
                    </a:lnTo>
                    <a:lnTo>
                      <a:pt x="70" y="227"/>
                    </a:lnTo>
                    <a:lnTo>
                      <a:pt x="62" y="236"/>
                    </a:lnTo>
                    <a:lnTo>
                      <a:pt x="55" y="245"/>
                    </a:lnTo>
                    <a:lnTo>
                      <a:pt x="49" y="250"/>
                    </a:lnTo>
                    <a:lnTo>
                      <a:pt x="42" y="256"/>
                    </a:lnTo>
                    <a:lnTo>
                      <a:pt x="35" y="260"/>
                    </a:lnTo>
                    <a:lnTo>
                      <a:pt x="28" y="262"/>
                    </a:lnTo>
                    <a:lnTo>
                      <a:pt x="22" y="260"/>
                    </a:lnTo>
                    <a:lnTo>
                      <a:pt x="18" y="257"/>
                    </a:lnTo>
                    <a:lnTo>
                      <a:pt x="12" y="255"/>
                    </a:lnTo>
                    <a:lnTo>
                      <a:pt x="7" y="250"/>
                    </a:lnTo>
                    <a:lnTo>
                      <a:pt x="4" y="243"/>
                    </a:lnTo>
                    <a:lnTo>
                      <a:pt x="1" y="233"/>
                    </a:lnTo>
                    <a:lnTo>
                      <a:pt x="1" y="224"/>
                    </a:lnTo>
                    <a:lnTo>
                      <a:pt x="0" y="210"/>
                    </a:lnTo>
                    <a:lnTo>
                      <a:pt x="1" y="196"/>
                    </a:lnTo>
                    <a:lnTo>
                      <a:pt x="2" y="183"/>
                    </a:lnTo>
                    <a:lnTo>
                      <a:pt x="6" y="166"/>
                    </a:lnTo>
                    <a:lnTo>
                      <a:pt x="9" y="149"/>
                    </a:lnTo>
                    <a:lnTo>
                      <a:pt x="14" y="134"/>
                    </a:lnTo>
                    <a:lnTo>
                      <a:pt x="21" y="116"/>
                    </a:lnTo>
                    <a:lnTo>
                      <a:pt x="27" y="99"/>
                    </a:lnTo>
                    <a:lnTo>
                      <a:pt x="32" y="84"/>
                    </a:lnTo>
                    <a:lnTo>
                      <a:pt x="39" y="69"/>
                    </a:lnTo>
                    <a:lnTo>
                      <a:pt x="47" y="55"/>
                    </a:lnTo>
                    <a:lnTo>
                      <a:pt x="54" y="40"/>
                    </a:lnTo>
                    <a:lnTo>
                      <a:pt x="62" y="29"/>
                    </a:lnTo>
                    <a:lnTo>
                      <a:pt x="68" y="20"/>
                    </a:lnTo>
                    <a:lnTo>
                      <a:pt x="74" y="11"/>
                    </a:lnTo>
                    <a:lnTo>
                      <a:pt x="80" y="6"/>
                    </a:lnTo>
                    <a:lnTo>
                      <a:pt x="87" y="2"/>
                    </a:lnTo>
                    <a:lnTo>
                      <a:pt x="92" y="0"/>
                    </a:lnTo>
                    <a:lnTo>
                      <a:pt x="97" y="0"/>
                    </a:lnTo>
                    <a:lnTo>
                      <a:pt x="101" y="2"/>
                    </a:lnTo>
                    <a:lnTo>
                      <a:pt x="104" y="5"/>
                    </a:lnTo>
                    <a:lnTo>
                      <a:pt x="105" y="4"/>
                    </a:lnTo>
                  </a:path>
                </a:pathLst>
              </a:custGeom>
              <a:solidFill>
                <a:srgbClr val="101020"/>
              </a:solidFill>
              <a:ln w="12700" cap="rnd" cmpd="sng">
                <a:solidFill>
                  <a:srgbClr val="10102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12" name="Freeform 364"/>
              <p:cNvSpPr>
                <a:spLocks/>
              </p:cNvSpPr>
              <p:nvPr/>
            </p:nvSpPr>
            <p:spPr bwMode="auto">
              <a:xfrm>
                <a:off x="1897" y="1697"/>
                <a:ext cx="94" cy="243"/>
              </a:xfrm>
              <a:custGeom>
                <a:avLst/>
                <a:gdLst/>
                <a:ahLst/>
                <a:cxnLst>
                  <a:cxn ang="0">
                    <a:pos x="94" y="6"/>
                  </a:cxn>
                  <a:cxn ang="0">
                    <a:pos x="96" y="12"/>
                  </a:cxn>
                  <a:cxn ang="0">
                    <a:pos x="99" y="19"/>
                  </a:cxn>
                  <a:cxn ang="0">
                    <a:pos x="100" y="28"/>
                  </a:cxn>
                  <a:cxn ang="0">
                    <a:pos x="100" y="39"/>
                  </a:cxn>
                  <a:cxn ang="0">
                    <a:pos x="101" y="48"/>
                  </a:cxn>
                  <a:cxn ang="0">
                    <a:pos x="101" y="62"/>
                  </a:cxn>
                  <a:cxn ang="0">
                    <a:pos x="100" y="74"/>
                  </a:cxn>
                  <a:cxn ang="0">
                    <a:pos x="100" y="87"/>
                  </a:cxn>
                  <a:cxn ang="0">
                    <a:pos x="98" y="99"/>
                  </a:cxn>
                  <a:cxn ang="0">
                    <a:pos x="95" y="113"/>
                  </a:cxn>
                  <a:cxn ang="0">
                    <a:pos x="94" y="128"/>
                  </a:cxn>
                  <a:cxn ang="0">
                    <a:pos x="91" y="141"/>
                  </a:cxn>
                  <a:cxn ang="0">
                    <a:pos x="88" y="153"/>
                  </a:cxn>
                  <a:cxn ang="0">
                    <a:pos x="83" y="167"/>
                  </a:cxn>
                  <a:cxn ang="0">
                    <a:pos x="79" y="178"/>
                  </a:cxn>
                  <a:cxn ang="0">
                    <a:pos x="74" y="191"/>
                  </a:cxn>
                  <a:cxn ang="0">
                    <a:pos x="69" y="200"/>
                  </a:cxn>
                  <a:cxn ang="0">
                    <a:pos x="62" y="210"/>
                  </a:cxn>
                  <a:cxn ang="0">
                    <a:pos x="56" y="219"/>
                  </a:cxn>
                  <a:cxn ang="0">
                    <a:pos x="51" y="226"/>
                  </a:cxn>
                  <a:cxn ang="0">
                    <a:pos x="46" y="231"/>
                  </a:cxn>
                  <a:cxn ang="0">
                    <a:pos x="39" y="237"/>
                  </a:cxn>
                  <a:cxn ang="0">
                    <a:pos x="32" y="239"/>
                  </a:cxn>
                  <a:cxn ang="0">
                    <a:pos x="27" y="242"/>
                  </a:cxn>
                  <a:cxn ang="0">
                    <a:pos x="21" y="241"/>
                  </a:cxn>
                  <a:cxn ang="0">
                    <a:pos x="16" y="238"/>
                  </a:cxn>
                  <a:cxn ang="0">
                    <a:pos x="12" y="235"/>
                  </a:cxn>
                  <a:cxn ang="0">
                    <a:pos x="7" y="230"/>
                  </a:cxn>
                  <a:cxn ang="0">
                    <a:pos x="4" y="223"/>
                  </a:cxn>
                  <a:cxn ang="0">
                    <a:pos x="1" y="215"/>
                  </a:cxn>
                  <a:cxn ang="0">
                    <a:pos x="1" y="205"/>
                  </a:cxn>
                  <a:cxn ang="0">
                    <a:pos x="0" y="193"/>
                  </a:cxn>
                  <a:cxn ang="0">
                    <a:pos x="1" y="180"/>
                  </a:cxn>
                  <a:cxn ang="0">
                    <a:pos x="2" y="168"/>
                  </a:cxn>
                  <a:cxn ang="0">
                    <a:pos x="6" y="152"/>
                  </a:cxn>
                  <a:cxn ang="0">
                    <a:pos x="9" y="137"/>
                  </a:cxn>
                  <a:cxn ang="0">
                    <a:pos x="13" y="122"/>
                  </a:cxn>
                  <a:cxn ang="0">
                    <a:pos x="19" y="106"/>
                  </a:cxn>
                  <a:cxn ang="0">
                    <a:pos x="24" y="92"/>
                  </a:cxn>
                  <a:cxn ang="0">
                    <a:pos x="30" y="76"/>
                  </a:cxn>
                  <a:cxn ang="0">
                    <a:pos x="37" y="63"/>
                  </a:cxn>
                  <a:cxn ang="0">
                    <a:pos x="43" y="50"/>
                  </a:cxn>
                  <a:cxn ang="0">
                    <a:pos x="50" y="36"/>
                  </a:cxn>
                  <a:cxn ang="0">
                    <a:pos x="57" y="27"/>
                  </a:cxn>
                  <a:cxn ang="0">
                    <a:pos x="62" y="17"/>
                  </a:cxn>
                  <a:cxn ang="0">
                    <a:pos x="69" y="11"/>
                  </a:cxn>
                  <a:cxn ang="0">
                    <a:pos x="75" y="6"/>
                  </a:cxn>
                  <a:cxn ang="0">
                    <a:pos x="80" y="3"/>
                  </a:cxn>
                  <a:cxn ang="0">
                    <a:pos x="84" y="0"/>
                  </a:cxn>
                  <a:cxn ang="0">
                    <a:pos x="88" y="1"/>
                  </a:cxn>
                  <a:cxn ang="0">
                    <a:pos x="92" y="4"/>
                  </a:cxn>
                  <a:cxn ang="0">
                    <a:pos x="94" y="7"/>
                  </a:cxn>
                  <a:cxn ang="0">
                    <a:pos x="94" y="6"/>
                  </a:cxn>
                </a:cxnLst>
                <a:rect l="0" t="0" r="r" b="b"/>
                <a:pathLst>
                  <a:path w="102" h="243">
                    <a:moveTo>
                      <a:pt x="94" y="6"/>
                    </a:moveTo>
                    <a:lnTo>
                      <a:pt x="96" y="12"/>
                    </a:lnTo>
                    <a:lnTo>
                      <a:pt x="99" y="19"/>
                    </a:lnTo>
                    <a:lnTo>
                      <a:pt x="100" y="28"/>
                    </a:lnTo>
                    <a:lnTo>
                      <a:pt x="100" y="39"/>
                    </a:lnTo>
                    <a:lnTo>
                      <a:pt x="101" y="48"/>
                    </a:lnTo>
                    <a:lnTo>
                      <a:pt x="101" y="62"/>
                    </a:lnTo>
                    <a:lnTo>
                      <a:pt x="100" y="74"/>
                    </a:lnTo>
                    <a:lnTo>
                      <a:pt x="100" y="87"/>
                    </a:lnTo>
                    <a:lnTo>
                      <a:pt x="98" y="99"/>
                    </a:lnTo>
                    <a:lnTo>
                      <a:pt x="95" y="113"/>
                    </a:lnTo>
                    <a:lnTo>
                      <a:pt x="94" y="128"/>
                    </a:lnTo>
                    <a:lnTo>
                      <a:pt x="91" y="141"/>
                    </a:lnTo>
                    <a:lnTo>
                      <a:pt x="88" y="153"/>
                    </a:lnTo>
                    <a:lnTo>
                      <a:pt x="83" y="167"/>
                    </a:lnTo>
                    <a:lnTo>
                      <a:pt x="79" y="178"/>
                    </a:lnTo>
                    <a:lnTo>
                      <a:pt x="74" y="191"/>
                    </a:lnTo>
                    <a:lnTo>
                      <a:pt x="69" y="200"/>
                    </a:lnTo>
                    <a:lnTo>
                      <a:pt x="62" y="210"/>
                    </a:lnTo>
                    <a:lnTo>
                      <a:pt x="56" y="219"/>
                    </a:lnTo>
                    <a:lnTo>
                      <a:pt x="51" y="226"/>
                    </a:lnTo>
                    <a:lnTo>
                      <a:pt x="46" y="231"/>
                    </a:lnTo>
                    <a:lnTo>
                      <a:pt x="39" y="237"/>
                    </a:lnTo>
                    <a:lnTo>
                      <a:pt x="32" y="239"/>
                    </a:lnTo>
                    <a:lnTo>
                      <a:pt x="27" y="242"/>
                    </a:lnTo>
                    <a:lnTo>
                      <a:pt x="21" y="241"/>
                    </a:lnTo>
                    <a:lnTo>
                      <a:pt x="16" y="238"/>
                    </a:lnTo>
                    <a:lnTo>
                      <a:pt x="12" y="235"/>
                    </a:lnTo>
                    <a:lnTo>
                      <a:pt x="7" y="230"/>
                    </a:lnTo>
                    <a:lnTo>
                      <a:pt x="4" y="223"/>
                    </a:lnTo>
                    <a:lnTo>
                      <a:pt x="1" y="215"/>
                    </a:lnTo>
                    <a:lnTo>
                      <a:pt x="1" y="205"/>
                    </a:lnTo>
                    <a:lnTo>
                      <a:pt x="0" y="193"/>
                    </a:lnTo>
                    <a:lnTo>
                      <a:pt x="1" y="180"/>
                    </a:lnTo>
                    <a:lnTo>
                      <a:pt x="2" y="168"/>
                    </a:lnTo>
                    <a:lnTo>
                      <a:pt x="6" y="152"/>
                    </a:lnTo>
                    <a:lnTo>
                      <a:pt x="9" y="137"/>
                    </a:lnTo>
                    <a:lnTo>
                      <a:pt x="13" y="122"/>
                    </a:lnTo>
                    <a:lnTo>
                      <a:pt x="19" y="106"/>
                    </a:lnTo>
                    <a:lnTo>
                      <a:pt x="24" y="92"/>
                    </a:lnTo>
                    <a:lnTo>
                      <a:pt x="30" y="76"/>
                    </a:lnTo>
                    <a:lnTo>
                      <a:pt x="37" y="63"/>
                    </a:lnTo>
                    <a:lnTo>
                      <a:pt x="43" y="50"/>
                    </a:lnTo>
                    <a:lnTo>
                      <a:pt x="50" y="36"/>
                    </a:lnTo>
                    <a:lnTo>
                      <a:pt x="57" y="27"/>
                    </a:lnTo>
                    <a:lnTo>
                      <a:pt x="62" y="17"/>
                    </a:lnTo>
                    <a:lnTo>
                      <a:pt x="69" y="11"/>
                    </a:lnTo>
                    <a:lnTo>
                      <a:pt x="75" y="6"/>
                    </a:lnTo>
                    <a:lnTo>
                      <a:pt x="80" y="3"/>
                    </a:lnTo>
                    <a:lnTo>
                      <a:pt x="84" y="0"/>
                    </a:lnTo>
                    <a:lnTo>
                      <a:pt x="88" y="1"/>
                    </a:lnTo>
                    <a:lnTo>
                      <a:pt x="92" y="4"/>
                    </a:lnTo>
                    <a:lnTo>
                      <a:pt x="94" y="7"/>
                    </a:lnTo>
                    <a:lnTo>
                      <a:pt x="94" y="6"/>
                    </a:lnTo>
                  </a:path>
                </a:pathLst>
              </a:custGeom>
              <a:solidFill>
                <a:srgbClr val="000000"/>
              </a:solidFill>
              <a:ln w="12700" cap="rnd" cmpd="sng">
                <a:solidFill>
                  <a:srgbClr val="00000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grpSp>
        <p:sp>
          <p:nvSpPr>
            <p:cNvPr id="28013" name="Freeform 365"/>
            <p:cNvSpPr>
              <a:spLocks/>
            </p:cNvSpPr>
            <p:nvPr/>
          </p:nvSpPr>
          <p:spPr bwMode="auto">
            <a:xfrm>
              <a:off x="8572501" y="1781176"/>
              <a:ext cx="605367" cy="868363"/>
            </a:xfrm>
            <a:custGeom>
              <a:avLst/>
              <a:gdLst/>
              <a:ahLst/>
              <a:cxnLst>
                <a:cxn ang="0">
                  <a:pos x="51" y="1"/>
                </a:cxn>
                <a:cxn ang="0">
                  <a:pos x="38" y="10"/>
                </a:cxn>
                <a:cxn ang="0">
                  <a:pos x="28" y="20"/>
                </a:cxn>
                <a:cxn ang="0">
                  <a:pos x="16" y="36"/>
                </a:cxn>
                <a:cxn ang="0">
                  <a:pos x="11" y="52"/>
                </a:cxn>
                <a:cxn ang="0">
                  <a:pos x="4" y="76"/>
                </a:cxn>
                <a:cxn ang="0">
                  <a:pos x="0" y="100"/>
                </a:cxn>
                <a:cxn ang="0">
                  <a:pos x="0" y="127"/>
                </a:cxn>
                <a:cxn ang="0">
                  <a:pos x="1" y="155"/>
                </a:cxn>
                <a:cxn ang="0">
                  <a:pos x="4" y="187"/>
                </a:cxn>
                <a:cxn ang="0">
                  <a:pos x="11" y="219"/>
                </a:cxn>
                <a:cxn ang="0">
                  <a:pos x="20" y="252"/>
                </a:cxn>
                <a:cxn ang="0">
                  <a:pos x="28" y="284"/>
                </a:cxn>
                <a:cxn ang="0">
                  <a:pos x="40" y="318"/>
                </a:cxn>
                <a:cxn ang="0">
                  <a:pos x="53" y="350"/>
                </a:cxn>
                <a:cxn ang="0">
                  <a:pos x="69" y="381"/>
                </a:cxn>
                <a:cxn ang="0">
                  <a:pos x="86" y="411"/>
                </a:cxn>
                <a:cxn ang="0">
                  <a:pos x="102" y="438"/>
                </a:cxn>
                <a:cxn ang="0">
                  <a:pos x="120" y="463"/>
                </a:cxn>
                <a:cxn ang="0">
                  <a:pos x="139" y="486"/>
                </a:cxn>
                <a:cxn ang="0">
                  <a:pos x="158" y="504"/>
                </a:cxn>
                <a:cxn ang="0">
                  <a:pos x="176" y="520"/>
                </a:cxn>
                <a:cxn ang="0">
                  <a:pos x="195" y="532"/>
                </a:cxn>
                <a:cxn ang="0">
                  <a:pos x="212" y="541"/>
                </a:cxn>
                <a:cxn ang="0">
                  <a:pos x="229" y="544"/>
                </a:cxn>
                <a:cxn ang="0">
                  <a:pos x="244" y="546"/>
                </a:cxn>
                <a:cxn ang="0">
                  <a:pos x="258" y="541"/>
                </a:cxn>
                <a:cxn ang="0">
                  <a:pos x="274" y="533"/>
                </a:cxn>
                <a:cxn ang="0">
                  <a:pos x="283" y="521"/>
                </a:cxn>
                <a:cxn ang="0">
                  <a:pos x="293" y="506"/>
                </a:cxn>
                <a:cxn ang="0">
                  <a:pos x="299" y="489"/>
                </a:cxn>
                <a:cxn ang="0">
                  <a:pos x="305" y="465"/>
                </a:cxn>
                <a:cxn ang="0">
                  <a:pos x="307" y="442"/>
                </a:cxn>
                <a:cxn ang="0">
                  <a:pos x="309" y="415"/>
                </a:cxn>
                <a:cxn ang="0">
                  <a:pos x="306" y="386"/>
                </a:cxn>
                <a:cxn ang="0">
                  <a:pos x="302" y="354"/>
                </a:cxn>
                <a:cxn ang="0">
                  <a:pos x="297" y="322"/>
                </a:cxn>
                <a:cxn ang="0">
                  <a:pos x="290" y="290"/>
                </a:cxn>
                <a:cxn ang="0">
                  <a:pos x="279" y="255"/>
                </a:cxn>
                <a:cxn ang="0">
                  <a:pos x="268" y="223"/>
                </a:cxn>
                <a:cxn ang="0">
                  <a:pos x="253" y="190"/>
                </a:cxn>
                <a:cxn ang="0">
                  <a:pos x="239" y="161"/>
                </a:cxn>
                <a:cxn ang="0">
                  <a:pos x="224" y="130"/>
                </a:cxn>
                <a:cxn ang="0">
                  <a:pos x="205" y="103"/>
                </a:cxn>
                <a:cxn ang="0">
                  <a:pos x="188" y="79"/>
                </a:cxn>
                <a:cxn ang="0">
                  <a:pos x="168" y="57"/>
                </a:cxn>
                <a:cxn ang="0">
                  <a:pos x="150" y="37"/>
                </a:cxn>
                <a:cxn ang="0">
                  <a:pos x="131" y="22"/>
                </a:cxn>
                <a:cxn ang="0">
                  <a:pos x="114" y="10"/>
                </a:cxn>
                <a:cxn ang="0">
                  <a:pos x="95" y="3"/>
                </a:cxn>
                <a:cxn ang="0">
                  <a:pos x="78" y="0"/>
                </a:cxn>
                <a:cxn ang="0">
                  <a:pos x="64" y="0"/>
                </a:cxn>
                <a:cxn ang="0">
                  <a:pos x="52" y="3"/>
                </a:cxn>
                <a:cxn ang="0">
                  <a:pos x="51" y="1"/>
                </a:cxn>
              </a:cxnLst>
              <a:rect l="0" t="0" r="r" b="b"/>
              <a:pathLst>
                <a:path w="310" h="547">
                  <a:moveTo>
                    <a:pt x="51" y="1"/>
                  </a:moveTo>
                  <a:lnTo>
                    <a:pt x="38" y="10"/>
                  </a:lnTo>
                  <a:lnTo>
                    <a:pt x="28" y="20"/>
                  </a:lnTo>
                  <a:lnTo>
                    <a:pt x="16" y="36"/>
                  </a:lnTo>
                  <a:lnTo>
                    <a:pt x="11" y="52"/>
                  </a:lnTo>
                  <a:lnTo>
                    <a:pt x="4" y="76"/>
                  </a:lnTo>
                  <a:lnTo>
                    <a:pt x="0" y="100"/>
                  </a:lnTo>
                  <a:lnTo>
                    <a:pt x="0" y="127"/>
                  </a:lnTo>
                  <a:lnTo>
                    <a:pt x="1" y="155"/>
                  </a:lnTo>
                  <a:lnTo>
                    <a:pt x="4" y="187"/>
                  </a:lnTo>
                  <a:lnTo>
                    <a:pt x="11" y="219"/>
                  </a:lnTo>
                  <a:lnTo>
                    <a:pt x="20" y="252"/>
                  </a:lnTo>
                  <a:lnTo>
                    <a:pt x="28" y="284"/>
                  </a:lnTo>
                  <a:lnTo>
                    <a:pt x="40" y="318"/>
                  </a:lnTo>
                  <a:lnTo>
                    <a:pt x="53" y="350"/>
                  </a:lnTo>
                  <a:lnTo>
                    <a:pt x="69" y="381"/>
                  </a:lnTo>
                  <a:lnTo>
                    <a:pt x="86" y="411"/>
                  </a:lnTo>
                  <a:lnTo>
                    <a:pt x="102" y="438"/>
                  </a:lnTo>
                  <a:lnTo>
                    <a:pt x="120" y="463"/>
                  </a:lnTo>
                  <a:lnTo>
                    <a:pt x="139" y="486"/>
                  </a:lnTo>
                  <a:lnTo>
                    <a:pt x="158" y="504"/>
                  </a:lnTo>
                  <a:lnTo>
                    <a:pt x="176" y="520"/>
                  </a:lnTo>
                  <a:lnTo>
                    <a:pt x="195" y="532"/>
                  </a:lnTo>
                  <a:lnTo>
                    <a:pt x="212" y="541"/>
                  </a:lnTo>
                  <a:lnTo>
                    <a:pt x="229" y="544"/>
                  </a:lnTo>
                  <a:lnTo>
                    <a:pt x="244" y="546"/>
                  </a:lnTo>
                  <a:lnTo>
                    <a:pt x="258" y="541"/>
                  </a:lnTo>
                  <a:lnTo>
                    <a:pt x="274" y="533"/>
                  </a:lnTo>
                  <a:lnTo>
                    <a:pt x="283" y="521"/>
                  </a:lnTo>
                  <a:lnTo>
                    <a:pt x="293" y="506"/>
                  </a:lnTo>
                  <a:lnTo>
                    <a:pt x="299" y="489"/>
                  </a:lnTo>
                  <a:lnTo>
                    <a:pt x="305" y="465"/>
                  </a:lnTo>
                  <a:lnTo>
                    <a:pt x="307" y="442"/>
                  </a:lnTo>
                  <a:lnTo>
                    <a:pt x="309" y="415"/>
                  </a:lnTo>
                  <a:lnTo>
                    <a:pt x="306" y="386"/>
                  </a:lnTo>
                  <a:lnTo>
                    <a:pt x="302" y="354"/>
                  </a:lnTo>
                  <a:lnTo>
                    <a:pt x="297" y="322"/>
                  </a:lnTo>
                  <a:lnTo>
                    <a:pt x="290" y="290"/>
                  </a:lnTo>
                  <a:lnTo>
                    <a:pt x="279" y="255"/>
                  </a:lnTo>
                  <a:lnTo>
                    <a:pt x="268" y="223"/>
                  </a:lnTo>
                  <a:lnTo>
                    <a:pt x="253" y="190"/>
                  </a:lnTo>
                  <a:lnTo>
                    <a:pt x="239" y="161"/>
                  </a:lnTo>
                  <a:lnTo>
                    <a:pt x="224" y="130"/>
                  </a:lnTo>
                  <a:lnTo>
                    <a:pt x="205" y="103"/>
                  </a:lnTo>
                  <a:lnTo>
                    <a:pt x="188" y="79"/>
                  </a:lnTo>
                  <a:lnTo>
                    <a:pt x="168" y="57"/>
                  </a:lnTo>
                  <a:lnTo>
                    <a:pt x="150" y="37"/>
                  </a:lnTo>
                  <a:lnTo>
                    <a:pt x="131" y="22"/>
                  </a:lnTo>
                  <a:lnTo>
                    <a:pt x="114" y="10"/>
                  </a:lnTo>
                  <a:lnTo>
                    <a:pt x="95" y="3"/>
                  </a:lnTo>
                  <a:lnTo>
                    <a:pt x="78" y="0"/>
                  </a:lnTo>
                  <a:lnTo>
                    <a:pt x="64" y="0"/>
                  </a:lnTo>
                  <a:lnTo>
                    <a:pt x="52" y="3"/>
                  </a:lnTo>
                  <a:lnTo>
                    <a:pt x="51" y="1"/>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14" name="Freeform 366"/>
            <p:cNvSpPr>
              <a:spLocks/>
            </p:cNvSpPr>
            <p:nvPr/>
          </p:nvSpPr>
          <p:spPr bwMode="auto">
            <a:xfrm>
              <a:off x="8428567" y="1789114"/>
              <a:ext cx="628651" cy="928687"/>
            </a:xfrm>
            <a:custGeom>
              <a:avLst/>
              <a:gdLst/>
              <a:ahLst/>
              <a:cxnLst>
                <a:cxn ang="0">
                  <a:pos x="321" y="539"/>
                </a:cxn>
                <a:cxn ang="0">
                  <a:pos x="207" y="584"/>
                </a:cxn>
                <a:cxn ang="0">
                  <a:pos x="0" y="44"/>
                </a:cxn>
                <a:cxn ang="0">
                  <a:pos x="114" y="0"/>
                </a:cxn>
                <a:cxn ang="0">
                  <a:pos x="321" y="539"/>
                </a:cxn>
              </a:cxnLst>
              <a:rect l="0" t="0" r="r" b="b"/>
              <a:pathLst>
                <a:path w="322" h="585">
                  <a:moveTo>
                    <a:pt x="321" y="539"/>
                  </a:moveTo>
                  <a:lnTo>
                    <a:pt x="207" y="584"/>
                  </a:lnTo>
                  <a:lnTo>
                    <a:pt x="0" y="44"/>
                  </a:lnTo>
                  <a:lnTo>
                    <a:pt x="114" y="0"/>
                  </a:lnTo>
                  <a:lnTo>
                    <a:pt x="321" y="539"/>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15" name="Freeform 367"/>
            <p:cNvSpPr>
              <a:spLocks/>
            </p:cNvSpPr>
            <p:nvPr/>
          </p:nvSpPr>
          <p:spPr bwMode="auto">
            <a:xfrm>
              <a:off x="8578851" y="1797050"/>
              <a:ext cx="592667" cy="846138"/>
            </a:xfrm>
            <a:custGeom>
              <a:avLst/>
              <a:gdLst/>
              <a:ahLst/>
              <a:cxnLst>
                <a:cxn ang="0">
                  <a:pos x="52" y="3"/>
                </a:cxn>
                <a:cxn ang="0">
                  <a:pos x="39" y="11"/>
                </a:cxn>
                <a:cxn ang="0">
                  <a:pos x="27" y="21"/>
                </a:cxn>
                <a:cxn ang="0">
                  <a:pos x="17" y="36"/>
                </a:cxn>
                <a:cxn ang="0">
                  <a:pos x="10" y="55"/>
                </a:cxn>
                <a:cxn ang="0">
                  <a:pos x="5" y="75"/>
                </a:cxn>
                <a:cxn ang="0">
                  <a:pos x="1" y="98"/>
                </a:cxn>
                <a:cxn ang="0">
                  <a:pos x="0" y="125"/>
                </a:cxn>
                <a:cxn ang="0">
                  <a:pos x="1" y="154"/>
                </a:cxn>
                <a:cxn ang="0">
                  <a:pos x="3" y="184"/>
                </a:cxn>
                <a:cxn ang="0">
                  <a:pos x="10" y="216"/>
                </a:cxn>
                <a:cxn ang="0">
                  <a:pos x="17" y="248"/>
                </a:cxn>
                <a:cxn ang="0">
                  <a:pos x="25" y="280"/>
                </a:cxn>
                <a:cxn ang="0">
                  <a:pos x="37" y="312"/>
                </a:cxn>
                <a:cxn ang="0">
                  <a:pos x="52" y="344"/>
                </a:cxn>
                <a:cxn ang="0">
                  <a:pos x="66" y="373"/>
                </a:cxn>
                <a:cxn ang="0">
                  <a:pos x="80" y="402"/>
                </a:cxn>
                <a:cxn ang="0">
                  <a:pos x="98" y="428"/>
                </a:cxn>
                <a:cxn ang="0">
                  <a:pos x="116" y="452"/>
                </a:cxn>
                <a:cxn ang="0">
                  <a:pos x="136" y="473"/>
                </a:cxn>
                <a:cxn ang="0">
                  <a:pos x="152" y="492"/>
                </a:cxn>
                <a:cxn ang="0">
                  <a:pos x="170" y="507"/>
                </a:cxn>
                <a:cxn ang="0">
                  <a:pos x="189" y="519"/>
                </a:cxn>
                <a:cxn ang="0">
                  <a:pos x="207" y="526"/>
                </a:cxn>
                <a:cxn ang="0">
                  <a:pos x="224" y="532"/>
                </a:cxn>
                <a:cxn ang="0">
                  <a:pos x="239" y="531"/>
                </a:cxn>
                <a:cxn ang="0">
                  <a:pos x="252" y="526"/>
                </a:cxn>
                <a:cxn ang="0">
                  <a:pos x="267" y="519"/>
                </a:cxn>
                <a:cxn ang="0">
                  <a:pos x="278" y="507"/>
                </a:cxn>
                <a:cxn ang="0">
                  <a:pos x="287" y="493"/>
                </a:cxn>
                <a:cxn ang="0">
                  <a:pos x="294" y="475"/>
                </a:cxn>
                <a:cxn ang="0">
                  <a:pos x="297" y="453"/>
                </a:cxn>
                <a:cxn ang="0">
                  <a:pos x="303" y="429"/>
                </a:cxn>
                <a:cxn ang="0">
                  <a:pos x="303" y="404"/>
                </a:cxn>
                <a:cxn ang="0">
                  <a:pos x="303" y="374"/>
                </a:cxn>
                <a:cxn ang="0">
                  <a:pos x="298" y="344"/>
                </a:cxn>
                <a:cxn ang="0">
                  <a:pos x="293" y="312"/>
                </a:cxn>
                <a:cxn ang="0">
                  <a:pos x="287" y="281"/>
                </a:cxn>
                <a:cxn ang="0">
                  <a:pos x="276" y="249"/>
                </a:cxn>
                <a:cxn ang="0">
                  <a:pos x="264" y="217"/>
                </a:cxn>
                <a:cxn ang="0">
                  <a:pos x="250" y="186"/>
                </a:cxn>
                <a:cxn ang="0">
                  <a:pos x="237" y="156"/>
                </a:cxn>
                <a:cxn ang="0">
                  <a:pos x="221" y="128"/>
                </a:cxn>
                <a:cxn ang="0">
                  <a:pos x="204" y="100"/>
                </a:cxn>
                <a:cxn ang="0">
                  <a:pos x="186" y="77"/>
                </a:cxn>
                <a:cxn ang="0">
                  <a:pos x="169" y="56"/>
                </a:cxn>
                <a:cxn ang="0">
                  <a:pos x="150" y="38"/>
                </a:cxn>
                <a:cxn ang="0">
                  <a:pos x="131" y="23"/>
                </a:cxn>
                <a:cxn ang="0">
                  <a:pos x="114" y="11"/>
                </a:cxn>
                <a:cxn ang="0">
                  <a:pos x="96" y="3"/>
                </a:cxn>
                <a:cxn ang="0">
                  <a:pos x="80" y="0"/>
                </a:cxn>
                <a:cxn ang="0">
                  <a:pos x="64" y="1"/>
                </a:cxn>
                <a:cxn ang="0">
                  <a:pos x="52" y="4"/>
                </a:cxn>
                <a:cxn ang="0">
                  <a:pos x="52" y="3"/>
                </a:cxn>
              </a:cxnLst>
              <a:rect l="0" t="0" r="r" b="b"/>
              <a:pathLst>
                <a:path w="304" h="533">
                  <a:moveTo>
                    <a:pt x="52" y="3"/>
                  </a:moveTo>
                  <a:lnTo>
                    <a:pt x="39" y="11"/>
                  </a:lnTo>
                  <a:lnTo>
                    <a:pt x="27" y="21"/>
                  </a:lnTo>
                  <a:lnTo>
                    <a:pt x="17" y="36"/>
                  </a:lnTo>
                  <a:lnTo>
                    <a:pt x="10" y="55"/>
                  </a:lnTo>
                  <a:lnTo>
                    <a:pt x="5" y="75"/>
                  </a:lnTo>
                  <a:lnTo>
                    <a:pt x="1" y="98"/>
                  </a:lnTo>
                  <a:lnTo>
                    <a:pt x="0" y="125"/>
                  </a:lnTo>
                  <a:lnTo>
                    <a:pt x="1" y="154"/>
                  </a:lnTo>
                  <a:lnTo>
                    <a:pt x="3" y="184"/>
                  </a:lnTo>
                  <a:lnTo>
                    <a:pt x="10" y="216"/>
                  </a:lnTo>
                  <a:lnTo>
                    <a:pt x="17" y="248"/>
                  </a:lnTo>
                  <a:lnTo>
                    <a:pt x="25" y="280"/>
                  </a:lnTo>
                  <a:lnTo>
                    <a:pt x="37" y="312"/>
                  </a:lnTo>
                  <a:lnTo>
                    <a:pt x="52" y="344"/>
                  </a:lnTo>
                  <a:lnTo>
                    <a:pt x="66" y="373"/>
                  </a:lnTo>
                  <a:lnTo>
                    <a:pt x="80" y="402"/>
                  </a:lnTo>
                  <a:lnTo>
                    <a:pt x="98" y="428"/>
                  </a:lnTo>
                  <a:lnTo>
                    <a:pt x="116" y="452"/>
                  </a:lnTo>
                  <a:lnTo>
                    <a:pt x="136" y="473"/>
                  </a:lnTo>
                  <a:lnTo>
                    <a:pt x="152" y="492"/>
                  </a:lnTo>
                  <a:lnTo>
                    <a:pt x="170" y="507"/>
                  </a:lnTo>
                  <a:lnTo>
                    <a:pt x="189" y="519"/>
                  </a:lnTo>
                  <a:lnTo>
                    <a:pt x="207" y="526"/>
                  </a:lnTo>
                  <a:lnTo>
                    <a:pt x="224" y="532"/>
                  </a:lnTo>
                  <a:lnTo>
                    <a:pt x="239" y="531"/>
                  </a:lnTo>
                  <a:lnTo>
                    <a:pt x="252" y="526"/>
                  </a:lnTo>
                  <a:lnTo>
                    <a:pt x="267" y="519"/>
                  </a:lnTo>
                  <a:lnTo>
                    <a:pt x="278" y="507"/>
                  </a:lnTo>
                  <a:lnTo>
                    <a:pt x="287" y="493"/>
                  </a:lnTo>
                  <a:lnTo>
                    <a:pt x="294" y="475"/>
                  </a:lnTo>
                  <a:lnTo>
                    <a:pt x="297" y="453"/>
                  </a:lnTo>
                  <a:lnTo>
                    <a:pt x="303" y="429"/>
                  </a:lnTo>
                  <a:lnTo>
                    <a:pt x="303" y="404"/>
                  </a:lnTo>
                  <a:lnTo>
                    <a:pt x="303" y="374"/>
                  </a:lnTo>
                  <a:lnTo>
                    <a:pt x="298" y="344"/>
                  </a:lnTo>
                  <a:lnTo>
                    <a:pt x="293" y="312"/>
                  </a:lnTo>
                  <a:lnTo>
                    <a:pt x="287" y="281"/>
                  </a:lnTo>
                  <a:lnTo>
                    <a:pt x="276" y="249"/>
                  </a:lnTo>
                  <a:lnTo>
                    <a:pt x="264" y="217"/>
                  </a:lnTo>
                  <a:lnTo>
                    <a:pt x="250" y="186"/>
                  </a:lnTo>
                  <a:lnTo>
                    <a:pt x="237" y="156"/>
                  </a:lnTo>
                  <a:lnTo>
                    <a:pt x="221" y="128"/>
                  </a:lnTo>
                  <a:lnTo>
                    <a:pt x="204" y="100"/>
                  </a:lnTo>
                  <a:lnTo>
                    <a:pt x="186" y="77"/>
                  </a:lnTo>
                  <a:lnTo>
                    <a:pt x="169" y="56"/>
                  </a:lnTo>
                  <a:lnTo>
                    <a:pt x="150" y="38"/>
                  </a:lnTo>
                  <a:lnTo>
                    <a:pt x="131" y="23"/>
                  </a:lnTo>
                  <a:lnTo>
                    <a:pt x="114" y="11"/>
                  </a:lnTo>
                  <a:lnTo>
                    <a:pt x="96" y="3"/>
                  </a:lnTo>
                  <a:lnTo>
                    <a:pt x="80" y="0"/>
                  </a:lnTo>
                  <a:lnTo>
                    <a:pt x="64" y="1"/>
                  </a:lnTo>
                  <a:lnTo>
                    <a:pt x="52" y="4"/>
                  </a:lnTo>
                  <a:lnTo>
                    <a:pt x="52" y="3"/>
                  </a:lnTo>
                </a:path>
              </a:pathLst>
            </a:custGeom>
            <a:solidFill>
              <a:srgbClr val="3080B0"/>
            </a:solidFill>
            <a:ln w="12700" cap="rnd" cmpd="sng">
              <a:solidFill>
                <a:srgbClr val="3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16" name="Freeform 368"/>
            <p:cNvSpPr>
              <a:spLocks/>
            </p:cNvSpPr>
            <p:nvPr/>
          </p:nvSpPr>
          <p:spPr bwMode="auto">
            <a:xfrm>
              <a:off x="8434917" y="1808163"/>
              <a:ext cx="618067" cy="900112"/>
            </a:xfrm>
            <a:custGeom>
              <a:avLst/>
              <a:gdLst/>
              <a:ahLst/>
              <a:cxnLst>
                <a:cxn ang="0">
                  <a:pos x="315" y="523"/>
                </a:cxn>
                <a:cxn ang="0">
                  <a:pos x="201" y="566"/>
                </a:cxn>
                <a:cxn ang="0">
                  <a:pos x="0" y="44"/>
                </a:cxn>
                <a:cxn ang="0">
                  <a:pos x="115" y="0"/>
                </a:cxn>
                <a:cxn ang="0">
                  <a:pos x="315" y="523"/>
                </a:cxn>
              </a:cxnLst>
              <a:rect l="0" t="0" r="r" b="b"/>
              <a:pathLst>
                <a:path w="316" h="567">
                  <a:moveTo>
                    <a:pt x="315" y="523"/>
                  </a:moveTo>
                  <a:lnTo>
                    <a:pt x="201" y="566"/>
                  </a:lnTo>
                  <a:lnTo>
                    <a:pt x="0" y="44"/>
                  </a:lnTo>
                  <a:lnTo>
                    <a:pt x="115" y="0"/>
                  </a:lnTo>
                  <a:lnTo>
                    <a:pt x="315" y="523"/>
                  </a:lnTo>
                </a:path>
              </a:pathLst>
            </a:custGeom>
            <a:solidFill>
              <a:srgbClr val="3080B0"/>
            </a:solidFill>
            <a:ln w="12700" cap="rnd" cmpd="sng">
              <a:solidFill>
                <a:srgbClr val="3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17" name="Freeform 369"/>
            <p:cNvSpPr>
              <a:spLocks/>
            </p:cNvSpPr>
            <p:nvPr/>
          </p:nvSpPr>
          <p:spPr bwMode="auto">
            <a:xfrm>
              <a:off x="8580968" y="1814513"/>
              <a:ext cx="588433" cy="819150"/>
            </a:xfrm>
            <a:custGeom>
              <a:avLst/>
              <a:gdLst/>
              <a:ahLst/>
              <a:cxnLst>
                <a:cxn ang="0">
                  <a:pos x="54" y="3"/>
                </a:cxn>
                <a:cxn ang="0">
                  <a:pos x="40" y="12"/>
                </a:cxn>
                <a:cxn ang="0">
                  <a:pos x="29" y="23"/>
                </a:cxn>
                <a:cxn ang="0">
                  <a:pos x="20" y="38"/>
                </a:cxn>
                <a:cxn ang="0">
                  <a:pos x="11" y="55"/>
                </a:cxn>
                <a:cxn ang="0">
                  <a:pos x="6" y="74"/>
                </a:cxn>
                <a:cxn ang="0">
                  <a:pos x="3" y="98"/>
                </a:cxn>
                <a:cxn ang="0">
                  <a:pos x="0" y="123"/>
                </a:cxn>
                <a:cxn ang="0">
                  <a:pos x="3" y="151"/>
                </a:cxn>
                <a:cxn ang="0">
                  <a:pos x="3" y="180"/>
                </a:cxn>
                <a:cxn ang="0">
                  <a:pos x="8" y="211"/>
                </a:cxn>
                <a:cxn ang="0">
                  <a:pos x="17" y="242"/>
                </a:cxn>
                <a:cxn ang="0">
                  <a:pos x="25" y="272"/>
                </a:cxn>
                <a:cxn ang="0">
                  <a:pos x="37" y="303"/>
                </a:cxn>
                <a:cxn ang="0">
                  <a:pos x="50" y="334"/>
                </a:cxn>
                <a:cxn ang="0">
                  <a:pos x="64" y="364"/>
                </a:cxn>
                <a:cxn ang="0">
                  <a:pos x="78" y="391"/>
                </a:cxn>
                <a:cxn ang="0">
                  <a:pos x="95" y="417"/>
                </a:cxn>
                <a:cxn ang="0">
                  <a:pos x="112" y="440"/>
                </a:cxn>
                <a:cxn ang="0">
                  <a:pos x="131" y="461"/>
                </a:cxn>
                <a:cxn ang="0">
                  <a:pos x="149" y="479"/>
                </a:cxn>
                <a:cxn ang="0">
                  <a:pos x="167" y="493"/>
                </a:cxn>
                <a:cxn ang="0">
                  <a:pos x="184" y="503"/>
                </a:cxn>
                <a:cxn ang="0">
                  <a:pos x="202" y="511"/>
                </a:cxn>
                <a:cxn ang="0">
                  <a:pos x="219" y="515"/>
                </a:cxn>
                <a:cxn ang="0">
                  <a:pos x="234" y="515"/>
                </a:cxn>
                <a:cxn ang="0">
                  <a:pos x="247" y="511"/>
                </a:cxn>
                <a:cxn ang="0">
                  <a:pos x="262" y="503"/>
                </a:cxn>
                <a:cxn ang="0">
                  <a:pos x="272" y="493"/>
                </a:cxn>
                <a:cxn ang="0">
                  <a:pos x="282" y="479"/>
                </a:cxn>
                <a:cxn ang="0">
                  <a:pos x="289" y="461"/>
                </a:cxn>
                <a:cxn ang="0">
                  <a:pos x="294" y="438"/>
                </a:cxn>
                <a:cxn ang="0">
                  <a:pos x="297" y="417"/>
                </a:cxn>
                <a:cxn ang="0">
                  <a:pos x="300" y="391"/>
                </a:cxn>
                <a:cxn ang="0">
                  <a:pos x="300" y="364"/>
                </a:cxn>
                <a:cxn ang="0">
                  <a:pos x="295" y="333"/>
                </a:cxn>
                <a:cxn ang="0">
                  <a:pos x="290" y="303"/>
                </a:cxn>
                <a:cxn ang="0">
                  <a:pos x="284" y="272"/>
                </a:cxn>
                <a:cxn ang="0">
                  <a:pos x="274" y="240"/>
                </a:cxn>
                <a:cxn ang="0">
                  <a:pos x="263" y="211"/>
                </a:cxn>
                <a:cxn ang="0">
                  <a:pos x="250" y="180"/>
                </a:cxn>
                <a:cxn ang="0">
                  <a:pos x="237" y="151"/>
                </a:cxn>
                <a:cxn ang="0">
                  <a:pos x="222" y="123"/>
                </a:cxn>
                <a:cxn ang="0">
                  <a:pos x="205" y="98"/>
                </a:cxn>
                <a:cxn ang="0">
                  <a:pos x="187" y="75"/>
                </a:cxn>
                <a:cxn ang="0">
                  <a:pos x="168" y="53"/>
                </a:cxn>
                <a:cxn ang="0">
                  <a:pos x="150" y="38"/>
                </a:cxn>
                <a:cxn ang="0">
                  <a:pos x="134" y="21"/>
                </a:cxn>
                <a:cxn ang="0">
                  <a:pos x="115" y="12"/>
                </a:cxn>
                <a:cxn ang="0">
                  <a:pos x="98" y="4"/>
                </a:cxn>
                <a:cxn ang="0">
                  <a:pos x="81" y="0"/>
                </a:cxn>
                <a:cxn ang="0">
                  <a:pos x="65" y="2"/>
                </a:cxn>
                <a:cxn ang="0">
                  <a:pos x="55" y="5"/>
                </a:cxn>
                <a:cxn ang="0">
                  <a:pos x="54" y="3"/>
                </a:cxn>
              </a:cxnLst>
              <a:rect l="0" t="0" r="r" b="b"/>
              <a:pathLst>
                <a:path w="301" h="516">
                  <a:moveTo>
                    <a:pt x="54" y="3"/>
                  </a:moveTo>
                  <a:lnTo>
                    <a:pt x="40" y="12"/>
                  </a:lnTo>
                  <a:lnTo>
                    <a:pt x="29" y="23"/>
                  </a:lnTo>
                  <a:lnTo>
                    <a:pt x="20" y="38"/>
                  </a:lnTo>
                  <a:lnTo>
                    <a:pt x="11" y="55"/>
                  </a:lnTo>
                  <a:lnTo>
                    <a:pt x="6" y="74"/>
                  </a:lnTo>
                  <a:lnTo>
                    <a:pt x="3" y="98"/>
                  </a:lnTo>
                  <a:lnTo>
                    <a:pt x="0" y="123"/>
                  </a:lnTo>
                  <a:lnTo>
                    <a:pt x="3" y="151"/>
                  </a:lnTo>
                  <a:lnTo>
                    <a:pt x="3" y="180"/>
                  </a:lnTo>
                  <a:lnTo>
                    <a:pt x="8" y="211"/>
                  </a:lnTo>
                  <a:lnTo>
                    <a:pt x="17" y="242"/>
                  </a:lnTo>
                  <a:lnTo>
                    <a:pt x="25" y="272"/>
                  </a:lnTo>
                  <a:lnTo>
                    <a:pt x="37" y="303"/>
                  </a:lnTo>
                  <a:lnTo>
                    <a:pt x="50" y="334"/>
                  </a:lnTo>
                  <a:lnTo>
                    <a:pt x="64" y="364"/>
                  </a:lnTo>
                  <a:lnTo>
                    <a:pt x="78" y="391"/>
                  </a:lnTo>
                  <a:lnTo>
                    <a:pt x="95" y="417"/>
                  </a:lnTo>
                  <a:lnTo>
                    <a:pt x="112" y="440"/>
                  </a:lnTo>
                  <a:lnTo>
                    <a:pt x="131" y="461"/>
                  </a:lnTo>
                  <a:lnTo>
                    <a:pt x="149" y="479"/>
                  </a:lnTo>
                  <a:lnTo>
                    <a:pt x="167" y="493"/>
                  </a:lnTo>
                  <a:lnTo>
                    <a:pt x="184" y="503"/>
                  </a:lnTo>
                  <a:lnTo>
                    <a:pt x="202" y="511"/>
                  </a:lnTo>
                  <a:lnTo>
                    <a:pt x="219" y="515"/>
                  </a:lnTo>
                  <a:lnTo>
                    <a:pt x="234" y="515"/>
                  </a:lnTo>
                  <a:lnTo>
                    <a:pt x="247" y="511"/>
                  </a:lnTo>
                  <a:lnTo>
                    <a:pt x="262" y="503"/>
                  </a:lnTo>
                  <a:lnTo>
                    <a:pt x="272" y="493"/>
                  </a:lnTo>
                  <a:lnTo>
                    <a:pt x="282" y="479"/>
                  </a:lnTo>
                  <a:lnTo>
                    <a:pt x="289" y="461"/>
                  </a:lnTo>
                  <a:lnTo>
                    <a:pt x="294" y="438"/>
                  </a:lnTo>
                  <a:lnTo>
                    <a:pt x="297" y="417"/>
                  </a:lnTo>
                  <a:lnTo>
                    <a:pt x="300" y="391"/>
                  </a:lnTo>
                  <a:lnTo>
                    <a:pt x="300" y="364"/>
                  </a:lnTo>
                  <a:lnTo>
                    <a:pt x="295" y="333"/>
                  </a:lnTo>
                  <a:lnTo>
                    <a:pt x="290" y="303"/>
                  </a:lnTo>
                  <a:lnTo>
                    <a:pt x="284" y="272"/>
                  </a:lnTo>
                  <a:lnTo>
                    <a:pt x="274" y="240"/>
                  </a:lnTo>
                  <a:lnTo>
                    <a:pt x="263" y="211"/>
                  </a:lnTo>
                  <a:lnTo>
                    <a:pt x="250" y="180"/>
                  </a:lnTo>
                  <a:lnTo>
                    <a:pt x="237" y="151"/>
                  </a:lnTo>
                  <a:lnTo>
                    <a:pt x="222" y="123"/>
                  </a:lnTo>
                  <a:lnTo>
                    <a:pt x="205" y="98"/>
                  </a:lnTo>
                  <a:lnTo>
                    <a:pt x="187" y="75"/>
                  </a:lnTo>
                  <a:lnTo>
                    <a:pt x="168" y="53"/>
                  </a:lnTo>
                  <a:lnTo>
                    <a:pt x="150" y="38"/>
                  </a:lnTo>
                  <a:lnTo>
                    <a:pt x="134" y="21"/>
                  </a:lnTo>
                  <a:lnTo>
                    <a:pt x="115" y="12"/>
                  </a:lnTo>
                  <a:lnTo>
                    <a:pt x="98" y="4"/>
                  </a:lnTo>
                  <a:lnTo>
                    <a:pt x="81" y="0"/>
                  </a:lnTo>
                  <a:lnTo>
                    <a:pt x="65" y="2"/>
                  </a:lnTo>
                  <a:lnTo>
                    <a:pt x="55" y="5"/>
                  </a:lnTo>
                  <a:lnTo>
                    <a:pt x="54" y="3"/>
                  </a:lnTo>
                </a:path>
              </a:pathLst>
            </a:custGeom>
            <a:solidFill>
              <a:srgbClr val="4080B0"/>
            </a:solidFill>
            <a:ln w="12700" cap="rnd" cmpd="sng">
              <a:solidFill>
                <a:srgbClr val="4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18" name="Freeform 370"/>
            <p:cNvSpPr>
              <a:spLocks/>
            </p:cNvSpPr>
            <p:nvPr/>
          </p:nvSpPr>
          <p:spPr bwMode="auto">
            <a:xfrm>
              <a:off x="8445500" y="1825625"/>
              <a:ext cx="603251" cy="876300"/>
            </a:xfrm>
            <a:custGeom>
              <a:avLst/>
              <a:gdLst/>
              <a:ahLst/>
              <a:cxnLst>
                <a:cxn ang="0">
                  <a:pos x="308" y="508"/>
                </a:cxn>
                <a:cxn ang="0">
                  <a:pos x="194" y="551"/>
                </a:cxn>
                <a:cxn ang="0">
                  <a:pos x="0" y="44"/>
                </a:cxn>
                <a:cxn ang="0">
                  <a:pos x="115" y="0"/>
                </a:cxn>
                <a:cxn ang="0">
                  <a:pos x="308" y="508"/>
                </a:cxn>
              </a:cxnLst>
              <a:rect l="0" t="0" r="r" b="b"/>
              <a:pathLst>
                <a:path w="309" h="552">
                  <a:moveTo>
                    <a:pt x="308" y="508"/>
                  </a:moveTo>
                  <a:lnTo>
                    <a:pt x="194" y="551"/>
                  </a:lnTo>
                  <a:lnTo>
                    <a:pt x="0" y="44"/>
                  </a:lnTo>
                  <a:lnTo>
                    <a:pt x="115" y="0"/>
                  </a:lnTo>
                  <a:lnTo>
                    <a:pt x="308" y="508"/>
                  </a:lnTo>
                </a:path>
              </a:pathLst>
            </a:custGeom>
            <a:solidFill>
              <a:srgbClr val="4080B0"/>
            </a:solidFill>
            <a:ln w="12700" cap="rnd" cmpd="sng">
              <a:solidFill>
                <a:srgbClr val="4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19" name="Freeform 371"/>
            <p:cNvSpPr>
              <a:spLocks/>
            </p:cNvSpPr>
            <p:nvPr/>
          </p:nvSpPr>
          <p:spPr bwMode="auto">
            <a:xfrm>
              <a:off x="8587318" y="1833564"/>
              <a:ext cx="577849" cy="795337"/>
            </a:xfrm>
            <a:custGeom>
              <a:avLst/>
              <a:gdLst/>
              <a:ahLst/>
              <a:cxnLst>
                <a:cxn ang="0">
                  <a:pos x="53" y="3"/>
                </a:cxn>
                <a:cxn ang="0">
                  <a:pos x="42" y="11"/>
                </a:cxn>
                <a:cxn ang="0">
                  <a:pos x="30" y="21"/>
                </a:cxn>
                <a:cxn ang="0">
                  <a:pos x="19" y="36"/>
                </a:cxn>
                <a:cxn ang="0">
                  <a:pos x="12" y="53"/>
                </a:cxn>
                <a:cxn ang="0">
                  <a:pos x="5" y="73"/>
                </a:cxn>
                <a:cxn ang="0">
                  <a:pos x="3" y="95"/>
                </a:cxn>
                <a:cxn ang="0">
                  <a:pos x="0" y="120"/>
                </a:cxn>
                <a:cxn ang="0">
                  <a:pos x="3" y="147"/>
                </a:cxn>
                <a:cxn ang="0">
                  <a:pos x="3" y="176"/>
                </a:cxn>
                <a:cxn ang="0">
                  <a:pos x="7" y="205"/>
                </a:cxn>
                <a:cxn ang="0">
                  <a:pos x="14" y="237"/>
                </a:cxn>
                <a:cxn ang="0">
                  <a:pos x="23" y="265"/>
                </a:cxn>
                <a:cxn ang="0">
                  <a:pos x="35" y="295"/>
                </a:cxn>
                <a:cxn ang="0">
                  <a:pos x="48" y="325"/>
                </a:cxn>
                <a:cxn ang="0">
                  <a:pos x="59" y="353"/>
                </a:cxn>
                <a:cxn ang="0">
                  <a:pos x="75" y="380"/>
                </a:cxn>
                <a:cxn ang="0">
                  <a:pos x="91" y="405"/>
                </a:cxn>
                <a:cxn ang="0">
                  <a:pos x="108" y="428"/>
                </a:cxn>
                <a:cxn ang="0">
                  <a:pos x="126" y="447"/>
                </a:cxn>
                <a:cxn ang="0">
                  <a:pos x="144" y="464"/>
                </a:cxn>
                <a:cxn ang="0">
                  <a:pos x="162" y="478"/>
                </a:cxn>
                <a:cxn ang="0">
                  <a:pos x="179" y="488"/>
                </a:cxn>
                <a:cxn ang="0">
                  <a:pos x="195" y="496"/>
                </a:cxn>
                <a:cxn ang="0">
                  <a:pos x="213" y="500"/>
                </a:cxn>
                <a:cxn ang="0">
                  <a:pos x="229" y="499"/>
                </a:cxn>
                <a:cxn ang="0">
                  <a:pos x="242" y="494"/>
                </a:cxn>
                <a:cxn ang="0">
                  <a:pos x="257" y="488"/>
                </a:cxn>
                <a:cxn ang="0">
                  <a:pos x="266" y="476"/>
                </a:cxn>
                <a:cxn ang="0">
                  <a:pos x="276" y="463"/>
                </a:cxn>
                <a:cxn ang="0">
                  <a:pos x="283" y="446"/>
                </a:cxn>
                <a:cxn ang="0">
                  <a:pos x="289" y="424"/>
                </a:cxn>
                <a:cxn ang="0">
                  <a:pos x="292" y="403"/>
                </a:cxn>
                <a:cxn ang="0">
                  <a:pos x="295" y="377"/>
                </a:cxn>
                <a:cxn ang="0">
                  <a:pos x="294" y="350"/>
                </a:cxn>
                <a:cxn ang="0">
                  <a:pos x="290" y="321"/>
                </a:cxn>
                <a:cxn ang="0">
                  <a:pos x="286" y="292"/>
                </a:cxn>
                <a:cxn ang="0">
                  <a:pos x="281" y="263"/>
                </a:cxn>
                <a:cxn ang="0">
                  <a:pos x="271" y="231"/>
                </a:cxn>
                <a:cxn ang="0">
                  <a:pos x="260" y="203"/>
                </a:cxn>
                <a:cxn ang="0">
                  <a:pos x="248" y="172"/>
                </a:cxn>
                <a:cxn ang="0">
                  <a:pos x="234" y="146"/>
                </a:cxn>
                <a:cxn ang="0">
                  <a:pos x="219" y="118"/>
                </a:cxn>
                <a:cxn ang="0">
                  <a:pos x="204" y="92"/>
                </a:cxn>
                <a:cxn ang="0">
                  <a:pos x="187" y="72"/>
                </a:cxn>
                <a:cxn ang="0">
                  <a:pos x="170" y="51"/>
                </a:cxn>
                <a:cxn ang="0">
                  <a:pos x="150" y="35"/>
                </a:cxn>
                <a:cxn ang="0">
                  <a:pos x="132" y="19"/>
                </a:cxn>
                <a:cxn ang="0">
                  <a:pos x="116" y="11"/>
                </a:cxn>
                <a:cxn ang="0">
                  <a:pos x="98" y="3"/>
                </a:cxn>
                <a:cxn ang="0">
                  <a:pos x="81" y="0"/>
                </a:cxn>
                <a:cxn ang="0">
                  <a:pos x="67" y="2"/>
                </a:cxn>
                <a:cxn ang="0">
                  <a:pos x="55" y="4"/>
                </a:cxn>
                <a:cxn ang="0">
                  <a:pos x="53" y="3"/>
                </a:cxn>
              </a:cxnLst>
              <a:rect l="0" t="0" r="r" b="b"/>
              <a:pathLst>
                <a:path w="296" h="501">
                  <a:moveTo>
                    <a:pt x="53" y="3"/>
                  </a:moveTo>
                  <a:lnTo>
                    <a:pt x="42" y="11"/>
                  </a:lnTo>
                  <a:lnTo>
                    <a:pt x="30" y="21"/>
                  </a:lnTo>
                  <a:lnTo>
                    <a:pt x="19" y="36"/>
                  </a:lnTo>
                  <a:lnTo>
                    <a:pt x="12" y="53"/>
                  </a:lnTo>
                  <a:lnTo>
                    <a:pt x="5" y="73"/>
                  </a:lnTo>
                  <a:lnTo>
                    <a:pt x="3" y="95"/>
                  </a:lnTo>
                  <a:lnTo>
                    <a:pt x="0" y="120"/>
                  </a:lnTo>
                  <a:lnTo>
                    <a:pt x="3" y="147"/>
                  </a:lnTo>
                  <a:lnTo>
                    <a:pt x="3" y="176"/>
                  </a:lnTo>
                  <a:lnTo>
                    <a:pt x="7" y="205"/>
                  </a:lnTo>
                  <a:lnTo>
                    <a:pt x="14" y="237"/>
                  </a:lnTo>
                  <a:lnTo>
                    <a:pt x="23" y="265"/>
                  </a:lnTo>
                  <a:lnTo>
                    <a:pt x="35" y="295"/>
                  </a:lnTo>
                  <a:lnTo>
                    <a:pt x="48" y="325"/>
                  </a:lnTo>
                  <a:lnTo>
                    <a:pt x="59" y="353"/>
                  </a:lnTo>
                  <a:lnTo>
                    <a:pt x="75" y="380"/>
                  </a:lnTo>
                  <a:lnTo>
                    <a:pt x="91" y="405"/>
                  </a:lnTo>
                  <a:lnTo>
                    <a:pt x="108" y="428"/>
                  </a:lnTo>
                  <a:lnTo>
                    <a:pt x="126" y="447"/>
                  </a:lnTo>
                  <a:lnTo>
                    <a:pt x="144" y="464"/>
                  </a:lnTo>
                  <a:lnTo>
                    <a:pt x="162" y="478"/>
                  </a:lnTo>
                  <a:lnTo>
                    <a:pt x="179" y="488"/>
                  </a:lnTo>
                  <a:lnTo>
                    <a:pt x="195" y="496"/>
                  </a:lnTo>
                  <a:lnTo>
                    <a:pt x="213" y="500"/>
                  </a:lnTo>
                  <a:lnTo>
                    <a:pt x="229" y="499"/>
                  </a:lnTo>
                  <a:lnTo>
                    <a:pt x="242" y="494"/>
                  </a:lnTo>
                  <a:lnTo>
                    <a:pt x="257" y="488"/>
                  </a:lnTo>
                  <a:lnTo>
                    <a:pt x="266" y="476"/>
                  </a:lnTo>
                  <a:lnTo>
                    <a:pt x="276" y="463"/>
                  </a:lnTo>
                  <a:lnTo>
                    <a:pt x="283" y="446"/>
                  </a:lnTo>
                  <a:lnTo>
                    <a:pt x="289" y="424"/>
                  </a:lnTo>
                  <a:lnTo>
                    <a:pt x="292" y="403"/>
                  </a:lnTo>
                  <a:lnTo>
                    <a:pt x="295" y="377"/>
                  </a:lnTo>
                  <a:lnTo>
                    <a:pt x="294" y="350"/>
                  </a:lnTo>
                  <a:lnTo>
                    <a:pt x="290" y="321"/>
                  </a:lnTo>
                  <a:lnTo>
                    <a:pt x="286" y="292"/>
                  </a:lnTo>
                  <a:lnTo>
                    <a:pt x="281" y="263"/>
                  </a:lnTo>
                  <a:lnTo>
                    <a:pt x="271" y="231"/>
                  </a:lnTo>
                  <a:lnTo>
                    <a:pt x="260" y="203"/>
                  </a:lnTo>
                  <a:lnTo>
                    <a:pt x="248" y="172"/>
                  </a:lnTo>
                  <a:lnTo>
                    <a:pt x="234" y="146"/>
                  </a:lnTo>
                  <a:lnTo>
                    <a:pt x="219" y="118"/>
                  </a:lnTo>
                  <a:lnTo>
                    <a:pt x="204" y="92"/>
                  </a:lnTo>
                  <a:lnTo>
                    <a:pt x="187" y="72"/>
                  </a:lnTo>
                  <a:lnTo>
                    <a:pt x="170" y="51"/>
                  </a:lnTo>
                  <a:lnTo>
                    <a:pt x="150" y="35"/>
                  </a:lnTo>
                  <a:lnTo>
                    <a:pt x="132" y="19"/>
                  </a:lnTo>
                  <a:lnTo>
                    <a:pt x="116" y="11"/>
                  </a:lnTo>
                  <a:lnTo>
                    <a:pt x="98" y="3"/>
                  </a:lnTo>
                  <a:lnTo>
                    <a:pt x="81" y="0"/>
                  </a:lnTo>
                  <a:lnTo>
                    <a:pt x="67" y="2"/>
                  </a:lnTo>
                  <a:lnTo>
                    <a:pt x="55" y="4"/>
                  </a:lnTo>
                  <a:lnTo>
                    <a:pt x="53" y="3"/>
                  </a:lnTo>
                </a:path>
              </a:pathLst>
            </a:custGeom>
            <a:solidFill>
              <a:srgbClr val="4080B0"/>
            </a:solidFill>
            <a:ln w="12700" cap="rnd" cmpd="sng">
              <a:solidFill>
                <a:srgbClr val="4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20" name="Freeform 372"/>
            <p:cNvSpPr>
              <a:spLocks/>
            </p:cNvSpPr>
            <p:nvPr/>
          </p:nvSpPr>
          <p:spPr bwMode="auto">
            <a:xfrm>
              <a:off x="8453968" y="1843088"/>
              <a:ext cx="588433" cy="850900"/>
            </a:xfrm>
            <a:custGeom>
              <a:avLst/>
              <a:gdLst/>
              <a:ahLst/>
              <a:cxnLst>
                <a:cxn ang="0">
                  <a:pos x="301" y="492"/>
                </a:cxn>
                <a:cxn ang="0">
                  <a:pos x="189" y="535"/>
                </a:cxn>
                <a:cxn ang="0">
                  <a:pos x="0" y="45"/>
                </a:cxn>
                <a:cxn ang="0">
                  <a:pos x="114" y="0"/>
                </a:cxn>
                <a:cxn ang="0">
                  <a:pos x="301" y="492"/>
                </a:cxn>
              </a:cxnLst>
              <a:rect l="0" t="0" r="r" b="b"/>
              <a:pathLst>
                <a:path w="302" h="536">
                  <a:moveTo>
                    <a:pt x="301" y="492"/>
                  </a:moveTo>
                  <a:lnTo>
                    <a:pt x="189" y="535"/>
                  </a:lnTo>
                  <a:lnTo>
                    <a:pt x="0" y="45"/>
                  </a:lnTo>
                  <a:lnTo>
                    <a:pt x="114" y="0"/>
                  </a:lnTo>
                  <a:lnTo>
                    <a:pt x="301" y="492"/>
                  </a:lnTo>
                </a:path>
              </a:pathLst>
            </a:custGeom>
            <a:solidFill>
              <a:srgbClr val="4080B0"/>
            </a:solidFill>
            <a:ln w="12700" cap="rnd" cmpd="sng">
              <a:solidFill>
                <a:srgbClr val="4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21" name="Freeform 373"/>
            <p:cNvSpPr>
              <a:spLocks/>
            </p:cNvSpPr>
            <p:nvPr/>
          </p:nvSpPr>
          <p:spPr bwMode="auto">
            <a:xfrm>
              <a:off x="8593667" y="1852614"/>
              <a:ext cx="567267" cy="769937"/>
            </a:xfrm>
            <a:custGeom>
              <a:avLst/>
              <a:gdLst/>
              <a:ahLst/>
              <a:cxnLst>
                <a:cxn ang="0">
                  <a:pos x="56" y="3"/>
                </a:cxn>
                <a:cxn ang="0">
                  <a:pos x="42" y="11"/>
                </a:cxn>
                <a:cxn ang="0">
                  <a:pos x="31" y="22"/>
                </a:cxn>
                <a:cxn ang="0">
                  <a:pos x="19" y="35"/>
                </a:cxn>
                <a:cxn ang="0">
                  <a:pos x="11" y="52"/>
                </a:cxn>
                <a:cxn ang="0">
                  <a:pos x="7" y="70"/>
                </a:cxn>
                <a:cxn ang="0">
                  <a:pos x="2" y="93"/>
                </a:cxn>
                <a:cxn ang="0">
                  <a:pos x="0" y="118"/>
                </a:cxn>
                <a:cxn ang="0">
                  <a:pos x="1" y="144"/>
                </a:cxn>
                <a:cxn ang="0">
                  <a:pos x="2" y="170"/>
                </a:cxn>
                <a:cxn ang="0">
                  <a:pos x="7" y="199"/>
                </a:cxn>
                <a:cxn ang="0">
                  <a:pos x="14" y="230"/>
                </a:cxn>
                <a:cxn ang="0">
                  <a:pos x="21" y="259"/>
                </a:cxn>
                <a:cxn ang="0">
                  <a:pos x="32" y="286"/>
                </a:cxn>
                <a:cxn ang="0">
                  <a:pos x="45" y="317"/>
                </a:cxn>
                <a:cxn ang="0">
                  <a:pos x="58" y="343"/>
                </a:cxn>
                <a:cxn ang="0">
                  <a:pos x="72" y="369"/>
                </a:cxn>
                <a:cxn ang="0">
                  <a:pos x="88" y="393"/>
                </a:cxn>
                <a:cxn ang="0">
                  <a:pos x="104" y="414"/>
                </a:cxn>
                <a:cxn ang="0">
                  <a:pos x="122" y="434"/>
                </a:cxn>
                <a:cxn ang="0">
                  <a:pos x="139" y="451"/>
                </a:cxn>
                <a:cxn ang="0">
                  <a:pos x="157" y="463"/>
                </a:cxn>
                <a:cxn ang="0">
                  <a:pos x="173" y="472"/>
                </a:cxn>
                <a:cxn ang="0">
                  <a:pos x="191" y="479"/>
                </a:cxn>
                <a:cxn ang="0">
                  <a:pos x="208" y="484"/>
                </a:cxn>
                <a:cxn ang="0">
                  <a:pos x="223" y="483"/>
                </a:cxn>
                <a:cxn ang="0">
                  <a:pos x="236" y="477"/>
                </a:cxn>
                <a:cxn ang="0">
                  <a:pos x="250" y="471"/>
                </a:cxn>
                <a:cxn ang="0">
                  <a:pos x="260" y="461"/>
                </a:cxn>
                <a:cxn ang="0">
                  <a:pos x="271" y="447"/>
                </a:cxn>
                <a:cxn ang="0">
                  <a:pos x="279" y="430"/>
                </a:cxn>
                <a:cxn ang="0">
                  <a:pos x="283" y="409"/>
                </a:cxn>
                <a:cxn ang="0">
                  <a:pos x="287" y="388"/>
                </a:cxn>
                <a:cxn ang="0">
                  <a:pos x="289" y="364"/>
                </a:cxn>
                <a:cxn ang="0">
                  <a:pos x="289" y="338"/>
                </a:cxn>
                <a:cxn ang="0">
                  <a:pos x="287" y="310"/>
                </a:cxn>
                <a:cxn ang="0">
                  <a:pos x="282" y="281"/>
                </a:cxn>
                <a:cxn ang="0">
                  <a:pos x="276" y="253"/>
                </a:cxn>
                <a:cxn ang="0">
                  <a:pos x="268" y="222"/>
                </a:cxn>
                <a:cxn ang="0">
                  <a:pos x="257" y="195"/>
                </a:cxn>
                <a:cxn ang="0">
                  <a:pos x="245" y="166"/>
                </a:cxn>
                <a:cxn ang="0">
                  <a:pos x="233" y="139"/>
                </a:cxn>
                <a:cxn ang="0">
                  <a:pos x="218" y="113"/>
                </a:cxn>
                <a:cxn ang="0">
                  <a:pos x="201" y="89"/>
                </a:cxn>
                <a:cxn ang="0">
                  <a:pos x="186" y="68"/>
                </a:cxn>
                <a:cxn ang="0">
                  <a:pos x="168" y="48"/>
                </a:cxn>
                <a:cxn ang="0">
                  <a:pos x="150" y="33"/>
                </a:cxn>
                <a:cxn ang="0">
                  <a:pos x="134" y="20"/>
                </a:cxn>
                <a:cxn ang="0">
                  <a:pos x="117" y="9"/>
                </a:cxn>
                <a:cxn ang="0">
                  <a:pos x="98" y="3"/>
                </a:cxn>
                <a:cxn ang="0">
                  <a:pos x="81" y="0"/>
                </a:cxn>
                <a:cxn ang="0">
                  <a:pos x="67" y="1"/>
                </a:cxn>
                <a:cxn ang="0">
                  <a:pos x="56" y="5"/>
                </a:cxn>
                <a:cxn ang="0">
                  <a:pos x="56" y="3"/>
                </a:cxn>
              </a:cxnLst>
              <a:rect l="0" t="0" r="r" b="b"/>
              <a:pathLst>
                <a:path w="290" h="485">
                  <a:moveTo>
                    <a:pt x="56" y="3"/>
                  </a:moveTo>
                  <a:lnTo>
                    <a:pt x="42" y="11"/>
                  </a:lnTo>
                  <a:lnTo>
                    <a:pt x="31" y="22"/>
                  </a:lnTo>
                  <a:lnTo>
                    <a:pt x="19" y="35"/>
                  </a:lnTo>
                  <a:lnTo>
                    <a:pt x="11" y="52"/>
                  </a:lnTo>
                  <a:lnTo>
                    <a:pt x="7" y="70"/>
                  </a:lnTo>
                  <a:lnTo>
                    <a:pt x="2" y="93"/>
                  </a:lnTo>
                  <a:lnTo>
                    <a:pt x="0" y="118"/>
                  </a:lnTo>
                  <a:lnTo>
                    <a:pt x="1" y="144"/>
                  </a:lnTo>
                  <a:lnTo>
                    <a:pt x="2" y="170"/>
                  </a:lnTo>
                  <a:lnTo>
                    <a:pt x="7" y="199"/>
                  </a:lnTo>
                  <a:lnTo>
                    <a:pt x="14" y="230"/>
                  </a:lnTo>
                  <a:lnTo>
                    <a:pt x="21" y="259"/>
                  </a:lnTo>
                  <a:lnTo>
                    <a:pt x="32" y="286"/>
                  </a:lnTo>
                  <a:lnTo>
                    <a:pt x="45" y="317"/>
                  </a:lnTo>
                  <a:lnTo>
                    <a:pt x="58" y="343"/>
                  </a:lnTo>
                  <a:lnTo>
                    <a:pt x="72" y="369"/>
                  </a:lnTo>
                  <a:lnTo>
                    <a:pt x="88" y="393"/>
                  </a:lnTo>
                  <a:lnTo>
                    <a:pt x="104" y="414"/>
                  </a:lnTo>
                  <a:lnTo>
                    <a:pt x="122" y="434"/>
                  </a:lnTo>
                  <a:lnTo>
                    <a:pt x="139" y="451"/>
                  </a:lnTo>
                  <a:lnTo>
                    <a:pt x="157" y="463"/>
                  </a:lnTo>
                  <a:lnTo>
                    <a:pt x="173" y="472"/>
                  </a:lnTo>
                  <a:lnTo>
                    <a:pt x="191" y="479"/>
                  </a:lnTo>
                  <a:lnTo>
                    <a:pt x="208" y="484"/>
                  </a:lnTo>
                  <a:lnTo>
                    <a:pt x="223" y="483"/>
                  </a:lnTo>
                  <a:lnTo>
                    <a:pt x="236" y="477"/>
                  </a:lnTo>
                  <a:lnTo>
                    <a:pt x="250" y="471"/>
                  </a:lnTo>
                  <a:lnTo>
                    <a:pt x="260" y="461"/>
                  </a:lnTo>
                  <a:lnTo>
                    <a:pt x="271" y="447"/>
                  </a:lnTo>
                  <a:lnTo>
                    <a:pt x="279" y="430"/>
                  </a:lnTo>
                  <a:lnTo>
                    <a:pt x="283" y="409"/>
                  </a:lnTo>
                  <a:lnTo>
                    <a:pt x="287" y="388"/>
                  </a:lnTo>
                  <a:lnTo>
                    <a:pt x="289" y="364"/>
                  </a:lnTo>
                  <a:lnTo>
                    <a:pt x="289" y="338"/>
                  </a:lnTo>
                  <a:lnTo>
                    <a:pt x="287" y="310"/>
                  </a:lnTo>
                  <a:lnTo>
                    <a:pt x="282" y="281"/>
                  </a:lnTo>
                  <a:lnTo>
                    <a:pt x="276" y="253"/>
                  </a:lnTo>
                  <a:lnTo>
                    <a:pt x="268" y="222"/>
                  </a:lnTo>
                  <a:lnTo>
                    <a:pt x="257" y="195"/>
                  </a:lnTo>
                  <a:lnTo>
                    <a:pt x="245" y="166"/>
                  </a:lnTo>
                  <a:lnTo>
                    <a:pt x="233" y="139"/>
                  </a:lnTo>
                  <a:lnTo>
                    <a:pt x="218" y="113"/>
                  </a:lnTo>
                  <a:lnTo>
                    <a:pt x="201" y="89"/>
                  </a:lnTo>
                  <a:lnTo>
                    <a:pt x="186" y="68"/>
                  </a:lnTo>
                  <a:lnTo>
                    <a:pt x="168" y="48"/>
                  </a:lnTo>
                  <a:lnTo>
                    <a:pt x="150" y="33"/>
                  </a:lnTo>
                  <a:lnTo>
                    <a:pt x="134" y="20"/>
                  </a:lnTo>
                  <a:lnTo>
                    <a:pt x="117" y="9"/>
                  </a:lnTo>
                  <a:lnTo>
                    <a:pt x="98" y="3"/>
                  </a:lnTo>
                  <a:lnTo>
                    <a:pt x="81" y="0"/>
                  </a:lnTo>
                  <a:lnTo>
                    <a:pt x="67" y="1"/>
                  </a:lnTo>
                  <a:lnTo>
                    <a:pt x="56" y="5"/>
                  </a:lnTo>
                  <a:lnTo>
                    <a:pt x="56" y="3"/>
                  </a:lnTo>
                </a:path>
              </a:pathLst>
            </a:custGeom>
            <a:solidFill>
              <a:srgbClr val="5080A0"/>
            </a:solidFill>
            <a:ln w="12700" cap="rnd" cmpd="sng">
              <a:solidFill>
                <a:srgbClr val="5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22" name="Freeform 374"/>
            <p:cNvSpPr>
              <a:spLocks/>
            </p:cNvSpPr>
            <p:nvPr/>
          </p:nvSpPr>
          <p:spPr bwMode="auto">
            <a:xfrm>
              <a:off x="8460318" y="1863726"/>
              <a:ext cx="579967" cy="822325"/>
            </a:xfrm>
            <a:custGeom>
              <a:avLst/>
              <a:gdLst/>
              <a:ahLst/>
              <a:cxnLst>
                <a:cxn ang="0">
                  <a:pos x="296" y="475"/>
                </a:cxn>
                <a:cxn ang="0">
                  <a:pos x="184" y="517"/>
                </a:cxn>
                <a:cxn ang="0">
                  <a:pos x="0" y="43"/>
                </a:cxn>
                <a:cxn ang="0">
                  <a:pos x="115" y="0"/>
                </a:cxn>
                <a:cxn ang="0">
                  <a:pos x="296" y="475"/>
                </a:cxn>
              </a:cxnLst>
              <a:rect l="0" t="0" r="r" b="b"/>
              <a:pathLst>
                <a:path w="297" h="518">
                  <a:moveTo>
                    <a:pt x="296" y="475"/>
                  </a:moveTo>
                  <a:lnTo>
                    <a:pt x="184" y="517"/>
                  </a:lnTo>
                  <a:lnTo>
                    <a:pt x="0" y="43"/>
                  </a:lnTo>
                  <a:lnTo>
                    <a:pt x="115" y="0"/>
                  </a:lnTo>
                  <a:lnTo>
                    <a:pt x="296" y="475"/>
                  </a:lnTo>
                </a:path>
              </a:pathLst>
            </a:custGeom>
            <a:solidFill>
              <a:srgbClr val="5080A0"/>
            </a:solidFill>
            <a:ln w="12700" cap="rnd" cmpd="sng">
              <a:solidFill>
                <a:srgbClr val="5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23" name="Freeform 375"/>
            <p:cNvSpPr>
              <a:spLocks/>
            </p:cNvSpPr>
            <p:nvPr/>
          </p:nvSpPr>
          <p:spPr bwMode="auto">
            <a:xfrm>
              <a:off x="8597900" y="1871663"/>
              <a:ext cx="558800" cy="742950"/>
            </a:xfrm>
            <a:custGeom>
              <a:avLst/>
              <a:gdLst/>
              <a:ahLst/>
              <a:cxnLst>
                <a:cxn ang="0">
                  <a:pos x="57" y="3"/>
                </a:cxn>
                <a:cxn ang="0">
                  <a:pos x="45" y="11"/>
                </a:cxn>
                <a:cxn ang="0">
                  <a:pos x="31" y="21"/>
                </a:cxn>
                <a:cxn ang="0">
                  <a:pos x="22" y="35"/>
                </a:cxn>
                <a:cxn ang="0">
                  <a:pos x="14" y="51"/>
                </a:cxn>
                <a:cxn ang="0">
                  <a:pos x="7" y="68"/>
                </a:cxn>
                <a:cxn ang="0">
                  <a:pos x="3" y="90"/>
                </a:cxn>
                <a:cxn ang="0">
                  <a:pos x="0" y="115"/>
                </a:cxn>
                <a:cxn ang="0">
                  <a:pos x="0" y="139"/>
                </a:cxn>
                <a:cxn ang="0">
                  <a:pos x="2" y="166"/>
                </a:cxn>
                <a:cxn ang="0">
                  <a:pos x="7" y="194"/>
                </a:cxn>
                <a:cxn ang="0">
                  <a:pos x="13" y="223"/>
                </a:cxn>
                <a:cxn ang="0">
                  <a:pos x="20" y="250"/>
                </a:cxn>
                <a:cxn ang="0">
                  <a:pos x="31" y="277"/>
                </a:cxn>
                <a:cxn ang="0">
                  <a:pos x="43" y="306"/>
                </a:cxn>
                <a:cxn ang="0">
                  <a:pos x="56" y="332"/>
                </a:cxn>
                <a:cxn ang="0">
                  <a:pos x="70" y="358"/>
                </a:cxn>
                <a:cxn ang="0">
                  <a:pos x="85" y="380"/>
                </a:cxn>
                <a:cxn ang="0">
                  <a:pos x="101" y="401"/>
                </a:cxn>
                <a:cxn ang="0">
                  <a:pos x="118" y="420"/>
                </a:cxn>
                <a:cxn ang="0">
                  <a:pos x="137" y="435"/>
                </a:cxn>
                <a:cxn ang="0">
                  <a:pos x="152" y="449"/>
                </a:cxn>
                <a:cxn ang="0">
                  <a:pos x="170" y="457"/>
                </a:cxn>
                <a:cxn ang="0">
                  <a:pos x="186" y="464"/>
                </a:cxn>
                <a:cxn ang="0">
                  <a:pos x="203" y="467"/>
                </a:cxn>
                <a:cxn ang="0">
                  <a:pos x="219" y="466"/>
                </a:cxn>
                <a:cxn ang="0">
                  <a:pos x="231" y="461"/>
                </a:cxn>
                <a:cxn ang="0">
                  <a:pos x="245" y="455"/>
                </a:cxn>
                <a:cxn ang="0">
                  <a:pos x="257" y="445"/>
                </a:cxn>
                <a:cxn ang="0">
                  <a:pos x="266" y="432"/>
                </a:cxn>
                <a:cxn ang="0">
                  <a:pos x="274" y="414"/>
                </a:cxn>
                <a:cxn ang="0">
                  <a:pos x="280" y="396"/>
                </a:cxn>
                <a:cxn ang="0">
                  <a:pos x="283" y="375"/>
                </a:cxn>
                <a:cxn ang="0">
                  <a:pos x="285" y="352"/>
                </a:cxn>
                <a:cxn ang="0">
                  <a:pos x="285" y="326"/>
                </a:cxn>
                <a:cxn ang="0">
                  <a:pos x="283" y="297"/>
                </a:cxn>
                <a:cxn ang="0">
                  <a:pos x="278" y="271"/>
                </a:cxn>
                <a:cxn ang="0">
                  <a:pos x="273" y="244"/>
                </a:cxn>
                <a:cxn ang="0">
                  <a:pos x="266" y="214"/>
                </a:cxn>
                <a:cxn ang="0">
                  <a:pos x="255" y="186"/>
                </a:cxn>
                <a:cxn ang="0">
                  <a:pos x="245" y="158"/>
                </a:cxn>
                <a:cxn ang="0">
                  <a:pos x="231" y="132"/>
                </a:cxn>
                <a:cxn ang="0">
                  <a:pos x="216" y="109"/>
                </a:cxn>
                <a:cxn ang="0">
                  <a:pos x="202" y="83"/>
                </a:cxn>
                <a:cxn ang="0">
                  <a:pos x="184" y="64"/>
                </a:cxn>
                <a:cxn ang="0">
                  <a:pos x="167" y="46"/>
                </a:cxn>
                <a:cxn ang="0">
                  <a:pos x="151" y="31"/>
                </a:cxn>
                <a:cxn ang="0">
                  <a:pos x="133" y="19"/>
                </a:cxn>
                <a:cxn ang="0">
                  <a:pos x="118" y="9"/>
                </a:cxn>
                <a:cxn ang="0">
                  <a:pos x="99" y="2"/>
                </a:cxn>
                <a:cxn ang="0">
                  <a:pos x="84" y="0"/>
                </a:cxn>
                <a:cxn ang="0">
                  <a:pos x="69" y="2"/>
                </a:cxn>
                <a:cxn ang="0">
                  <a:pos x="57" y="4"/>
                </a:cxn>
                <a:cxn ang="0">
                  <a:pos x="57" y="3"/>
                </a:cxn>
              </a:cxnLst>
              <a:rect l="0" t="0" r="r" b="b"/>
              <a:pathLst>
                <a:path w="286" h="468">
                  <a:moveTo>
                    <a:pt x="57" y="3"/>
                  </a:moveTo>
                  <a:lnTo>
                    <a:pt x="45" y="11"/>
                  </a:lnTo>
                  <a:lnTo>
                    <a:pt x="31" y="21"/>
                  </a:lnTo>
                  <a:lnTo>
                    <a:pt x="22" y="35"/>
                  </a:lnTo>
                  <a:lnTo>
                    <a:pt x="14" y="51"/>
                  </a:lnTo>
                  <a:lnTo>
                    <a:pt x="7" y="68"/>
                  </a:lnTo>
                  <a:lnTo>
                    <a:pt x="3" y="90"/>
                  </a:lnTo>
                  <a:lnTo>
                    <a:pt x="0" y="115"/>
                  </a:lnTo>
                  <a:lnTo>
                    <a:pt x="0" y="139"/>
                  </a:lnTo>
                  <a:lnTo>
                    <a:pt x="2" y="166"/>
                  </a:lnTo>
                  <a:lnTo>
                    <a:pt x="7" y="194"/>
                  </a:lnTo>
                  <a:lnTo>
                    <a:pt x="13" y="223"/>
                  </a:lnTo>
                  <a:lnTo>
                    <a:pt x="20" y="250"/>
                  </a:lnTo>
                  <a:lnTo>
                    <a:pt x="31" y="277"/>
                  </a:lnTo>
                  <a:lnTo>
                    <a:pt x="43" y="306"/>
                  </a:lnTo>
                  <a:lnTo>
                    <a:pt x="56" y="332"/>
                  </a:lnTo>
                  <a:lnTo>
                    <a:pt x="70" y="358"/>
                  </a:lnTo>
                  <a:lnTo>
                    <a:pt x="85" y="380"/>
                  </a:lnTo>
                  <a:lnTo>
                    <a:pt x="101" y="401"/>
                  </a:lnTo>
                  <a:lnTo>
                    <a:pt x="118" y="420"/>
                  </a:lnTo>
                  <a:lnTo>
                    <a:pt x="137" y="435"/>
                  </a:lnTo>
                  <a:lnTo>
                    <a:pt x="152" y="449"/>
                  </a:lnTo>
                  <a:lnTo>
                    <a:pt x="170" y="457"/>
                  </a:lnTo>
                  <a:lnTo>
                    <a:pt x="186" y="464"/>
                  </a:lnTo>
                  <a:lnTo>
                    <a:pt x="203" y="467"/>
                  </a:lnTo>
                  <a:lnTo>
                    <a:pt x="219" y="466"/>
                  </a:lnTo>
                  <a:lnTo>
                    <a:pt x="231" y="461"/>
                  </a:lnTo>
                  <a:lnTo>
                    <a:pt x="245" y="455"/>
                  </a:lnTo>
                  <a:lnTo>
                    <a:pt x="257" y="445"/>
                  </a:lnTo>
                  <a:lnTo>
                    <a:pt x="266" y="432"/>
                  </a:lnTo>
                  <a:lnTo>
                    <a:pt x="274" y="414"/>
                  </a:lnTo>
                  <a:lnTo>
                    <a:pt x="280" y="396"/>
                  </a:lnTo>
                  <a:lnTo>
                    <a:pt x="283" y="375"/>
                  </a:lnTo>
                  <a:lnTo>
                    <a:pt x="285" y="352"/>
                  </a:lnTo>
                  <a:lnTo>
                    <a:pt x="285" y="326"/>
                  </a:lnTo>
                  <a:lnTo>
                    <a:pt x="283" y="297"/>
                  </a:lnTo>
                  <a:lnTo>
                    <a:pt x="278" y="271"/>
                  </a:lnTo>
                  <a:lnTo>
                    <a:pt x="273" y="244"/>
                  </a:lnTo>
                  <a:lnTo>
                    <a:pt x="266" y="214"/>
                  </a:lnTo>
                  <a:lnTo>
                    <a:pt x="255" y="186"/>
                  </a:lnTo>
                  <a:lnTo>
                    <a:pt x="245" y="158"/>
                  </a:lnTo>
                  <a:lnTo>
                    <a:pt x="231" y="132"/>
                  </a:lnTo>
                  <a:lnTo>
                    <a:pt x="216" y="109"/>
                  </a:lnTo>
                  <a:lnTo>
                    <a:pt x="202" y="83"/>
                  </a:lnTo>
                  <a:lnTo>
                    <a:pt x="184" y="64"/>
                  </a:lnTo>
                  <a:lnTo>
                    <a:pt x="167" y="46"/>
                  </a:lnTo>
                  <a:lnTo>
                    <a:pt x="151" y="31"/>
                  </a:lnTo>
                  <a:lnTo>
                    <a:pt x="133" y="19"/>
                  </a:lnTo>
                  <a:lnTo>
                    <a:pt x="118" y="9"/>
                  </a:lnTo>
                  <a:lnTo>
                    <a:pt x="99" y="2"/>
                  </a:lnTo>
                  <a:lnTo>
                    <a:pt x="84" y="0"/>
                  </a:lnTo>
                  <a:lnTo>
                    <a:pt x="69" y="2"/>
                  </a:lnTo>
                  <a:lnTo>
                    <a:pt x="57" y="4"/>
                  </a:lnTo>
                  <a:lnTo>
                    <a:pt x="57" y="3"/>
                  </a:lnTo>
                </a:path>
              </a:pathLst>
            </a:custGeom>
            <a:solidFill>
              <a:srgbClr val="5080A0"/>
            </a:solidFill>
            <a:ln w="12700" cap="rnd" cmpd="sng">
              <a:solidFill>
                <a:srgbClr val="5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24" name="Freeform 376"/>
            <p:cNvSpPr>
              <a:spLocks/>
            </p:cNvSpPr>
            <p:nvPr/>
          </p:nvSpPr>
          <p:spPr bwMode="auto">
            <a:xfrm>
              <a:off x="8470900" y="1881188"/>
              <a:ext cx="567267" cy="798512"/>
            </a:xfrm>
            <a:custGeom>
              <a:avLst/>
              <a:gdLst/>
              <a:ahLst/>
              <a:cxnLst>
                <a:cxn ang="0">
                  <a:pos x="289" y="459"/>
                </a:cxn>
                <a:cxn ang="0">
                  <a:pos x="176" y="502"/>
                </a:cxn>
                <a:cxn ang="0">
                  <a:pos x="0" y="45"/>
                </a:cxn>
                <a:cxn ang="0">
                  <a:pos x="113" y="0"/>
                </a:cxn>
                <a:cxn ang="0">
                  <a:pos x="289" y="459"/>
                </a:cxn>
              </a:cxnLst>
              <a:rect l="0" t="0" r="r" b="b"/>
              <a:pathLst>
                <a:path w="290" h="503">
                  <a:moveTo>
                    <a:pt x="289" y="459"/>
                  </a:moveTo>
                  <a:lnTo>
                    <a:pt x="176" y="502"/>
                  </a:lnTo>
                  <a:lnTo>
                    <a:pt x="0" y="45"/>
                  </a:lnTo>
                  <a:lnTo>
                    <a:pt x="113" y="0"/>
                  </a:lnTo>
                  <a:lnTo>
                    <a:pt x="289" y="459"/>
                  </a:lnTo>
                </a:path>
              </a:pathLst>
            </a:custGeom>
            <a:solidFill>
              <a:srgbClr val="5080A0"/>
            </a:solidFill>
            <a:ln w="12700" cap="rnd" cmpd="sng">
              <a:solidFill>
                <a:srgbClr val="5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25" name="Freeform 377"/>
            <p:cNvSpPr>
              <a:spLocks/>
            </p:cNvSpPr>
            <p:nvPr/>
          </p:nvSpPr>
          <p:spPr bwMode="auto">
            <a:xfrm>
              <a:off x="8604251" y="1890714"/>
              <a:ext cx="550333" cy="719137"/>
            </a:xfrm>
            <a:custGeom>
              <a:avLst/>
              <a:gdLst/>
              <a:ahLst/>
              <a:cxnLst>
                <a:cxn ang="0">
                  <a:pos x="59" y="2"/>
                </a:cxn>
                <a:cxn ang="0">
                  <a:pos x="45" y="11"/>
                </a:cxn>
                <a:cxn ang="0">
                  <a:pos x="34" y="21"/>
                </a:cxn>
                <a:cxn ang="0">
                  <a:pos x="22" y="34"/>
                </a:cxn>
                <a:cxn ang="0">
                  <a:pos x="14" y="48"/>
                </a:cxn>
                <a:cxn ang="0">
                  <a:pos x="7" y="67"/>
                </a:cxn>
                <a:cxn ang="0">
                  <a:pos x="4" y="88"/>
                </a:cxn>
                <a:cxn ang="0">
                  <a:pos x="0" y="111"/>
                </a:cxn>
                <a:cxn ang="0">
                  <a:pos x="0" y="136"/>
                </a:cxn>
                <a:cxn ang="0">
                  <a:pos x="2" y="161"/>
                </a:cxn>
                <a:cxn ang="0">
                  <a:pos x="6" y="188"/>
                </a:cxn>
                <a:cxn ang="0">
                  <a:pos x="12" y="217"/>
                </a:cxn>
                <a:cxn ang="0">
                  <a:pos x="19" y="243"/>
                </a:cxn>
                <a:cxn ang="0">
                  <a:pos x="28" y="269"/>
                </a:cxn>
                <a:cxn ang="0">
                  <a:pos x="40" y="297"/>
                </a:cxn>
                <a:cxn ang="0">
                  <a:pos x="53" y="323"/>
                </a:cxn>
                <a:cxn ang="0">
                  <a:pos x="67" y="346"/>
                </a:cxn>
                <a:cxn ang="0">
                  <a:pos x="82" y="368"/>
                </a:cxn>
                <a:cxn ang="0">
                  <a:pos x="98" y="388"/>
                </a:cxn>
                <a:cxn ang="0">
                  <a:pos x="115" y="405"/>
                </a:cxn>
                <a:cxn ang="0">
                  <a:pos x="131" y="421"/>
                </a:cxn>
                <a:cxn ang="0">
                  <a:pos x="147" y="434"/>
                </a:cxn>
                <a:cxn ang="0">
                  <a:pos x="164" y="442"/>
                </a:cxn>
                <a:cxn ang="0">
                  <a:pos x="181" y="448"/>
                </a:cxn>
                <a:cxn ang="0">
                  <a:pos x="197" y="452"/>
                </a:cxn>
                <a:cxn ang="0">
                  <a:pos x="212" y="451"/>
                </a:cxn>
                <a:cxn ang="0">
                  <a:pos x="224" y="446"/>
                </a:cxn>
                <a:cxn ang="0">
                  <a:pos x="239" y="439"/>
                </a:cxn>
                <a:cxn ang="0">
                  <a:pos x="251" y="428"/>
                </a:cxn>
                <a:cxn ang="0">
                  <a:pos x="260" y="416"/>
                </a:cxn>
                <a:cxn ang="0">
                  <a:pos x="268" y="400"/>
                </a:cxn>
                <a:cxn ang="0">
                  <a:pos x="274" y="380"/>
                </a:cxn>
                <a:cxn ang="0">
                  <a:pos x="278" y="361"/>
                </a:cxn>
                <a:cxn ang="0">
                  <a:pos x="281" y="337"/>
                </a:cxn>
                <a:cxn ang="0">
                  <a:pos x="281" y="312"/>
                </a:cxn>
                <a:cxn ang="0">
                  <a:pos x="278" y="286"/>
                </a:cxn>
                <a:cxn ang="0">
                  <a:pos x="275" y="259"/>
                </a:cxn>
                <a:cxn ang="0">
                  <a:pos x="270" y="233"/>
                </a:cxn>
                <a:cxn ang="0">
                  <a:pos x="263" y="206"/>
                </a:cxn>
                <a:cxn ang="0">
                  <a:pos x="252" y="178"/>
                </a:cxn>
                <a:cxn ang="0">
                  <a:pos x="242" y="151"/>
                </a:cxn>
                <a:cxn ang="0">
                  <a:pos x="228" y="127"/>
                </a:cxn>
                <a:cxn ang="0">
                  <a:pos x="215" y="103"/>
                </a:cxn>
                <a:cxn ang="0">
                  <a:pos x="200" y="80"/>
                </a:cxn>
                <a:cxn ang="0">
                  <a:pos x="186" y="61"/>
                </a:cxn>
                <a:cxn ang="0">
                  <a:pos x="168" y="42"/>
                </a:cxn>
                <a:cxn ang="0">
                  <a:pos x="151" y="30"/>
                </a:cxn>
                <a:cxn ang="0">
                  <a:pos x="134" y="16"/>
                </a:cxn>
                <a:cxn ang="0">
                  <a:pos x="118" y="7"/>
                </a:cxn>
                <a:cxn ang="0">
                  <a:pos x="101" y="1"/>
                </a:cxn>
                <a:cxn ang="0">
                  <a:pos x="84" y="0"/>
                </a:cxn>
                <a:cxn ang="0">
                  <a:pos x="68" y="0"/>
                </a:cxn>
                <a:cxn ang="0">
                  <a:pos x="59" y="5"/>
                </a:cxn>
                <a:cxn ang="0">
                  <a:pos x="59" y="2"/>
                </a:cxn>
              </a:cxnLst>
              <a:rect l="0" t="0" r="r" b="b"/>
              <a:pathLst>
                <a:path w="282" h="453">
                  <a:moveTo>
                    <a:pt x="59" y="2"/>
                  </a:moveTo>
                  <a:lnTo>
                    <a:pt x="45" y="11"/>
                  </a:lnTo>
                  <a:lnTo>
                    <a:pt x="34" y="21"/>
                  </a:lnTo>
                  <a:lnTo>
                    <a:pt x="22" y="34"/>
                  </a:lnTo>
                  <a:lnTo>
                    <a:pt x="14" y="48"/>
                  </a:lnTo>
                  <a:lnTo>
                    <a:pt x="7" y="67"/>
                  </a:lnTo>
                  <a:lnTo>
                    <a:pt x="4" y="88"/>
                  </a:lnTo>
                  <a:lnTo>
                    <a:pt x="0" y="111"/>
                  </a:lnTo>
                  <a:lnTo>
                    <a:pt x="0" y="136"/>
                  </a:lnTo>
                  <a:lnTo>
                    <a:pt x="2" y="161"/>
                  </a:lnTo>
                  <a:lnTo>
                    <a:pt x="6" y="188"/>
                  </a:lnTo>
                  <a:lnTo>
                    <a:pt x="12" y="217"/>
                  </a:lnTo>
                  <a:lnTo>
                    <a:pt x="19" y="243"/>
                  </a:lnTo>
                  <a:lnTo>
                    <a:pt x="28" y="269"/>
                  </a:lnTo>
                  <a:lnTo>
                    <a:pt x="40" y="297"/>
                  </a:lnTo>
                  <a:lnTo>
                    <a:pt x="53" y="323"/>
                  </a:lnTo>
                  <a:lnTo>
                    <a:pt x="67" y="346"/>
                  </a:lnTo>
                  <a:lnTo>
                    <a:pt x="82" y="368"/>
                  </a:lnTo>
                  <a:lnTo>
                    <a:pt x="98" y="388"/>
                  </a:lnTo>
                  <a:lnTo>
                    <a:pt x="115" y="405"/>
                  </a:lnTo>
                  <a:lnTo>
                    <a:pt x="131" y="421"/>
                  </a:lnTo>
                  <a:lnTo>
                    <a:pt x="147" y="434"/>
                  </a:lnTo>
                  <a:lnTo>
                    <a:pt x="164" y="442"/>
                  </a:lnTo>
                  <a:lnTo>
                    <a:pt x="181" y="448"/>
                  </a:lnTo>
                  <a:lnTo>
                    <a:pt x="197" y="452"/>
                  </a:lnTo>
                  <a:lnTo>
                    <a:pt x="212" y="451"/>
                  </a:lnTo>
                  <a:lnTo>
                    <a:pt x="224" y="446"/>
                  </a:lnTo>
                  <a:lnTo>
                    <a:pt x="239" y="439"/>
                  </a:lnTo>
                  <a:lnTo>
                    <a:pt x="251" y="428"/>
                  </a:lnTo>
                  <a:lnTo>
                    <a:pt x="260" y="416"/>
                  </a:lnTo>
                  <a:lnTo>
                    <a:pt x="268" y="400"/>
                  </a:lnTo>
                  <a:lnTo>
                    <a:pt x="274" y="380"/>
                  </a:lnTo>
                  <a:lnTo>
                    <a:pt x="278" y="361"/>
                  </a:lnTo>
                  <a:lnTo>
                    <a:pt x="281" y="337"/>
                  </a:lnTo>
                  <a:lnTo>
                    <a:pt x="281" y="312"/>
                  </a:lnTo>
                  <a:lnTo>
                    <a:pt x="278" y="286"/>
                  </a:lnTo>
                  <a:lnTo>
                    <a:pt x="275" y="259"/>
                  </a:lnTo>
                  <a:lnTo>
                    <a:pt x="270" y="233"/>
                  </a:lnTo>
                  <a:lnTo>
                    <a:pt x="263" y="206"/>
                  </a:lnTo>
                  <a:lnTo>
                    <a:pt x="252" y="178"/>
                  </a:lnTo>
                  <a:lnTo>
                    <a:pt x="242" y="151"/>
                  </a:lnTo>
                  <a:lnTo>
                    <a:pt x="228" y="127"/>
                  </a:lnTo>
                  <a:lnTo>
                    <a:pt x="215" y="103"/>
                  </a:lnTo>
                  <a:lnTo>
                    <a:pt x="200" y="80"/>
                  </a:lnTo>
                  <a:lnTo>
                    <a:pt x="186" y="61"/>
                  </a:lnTo>
                  <a:lnTo>
                    <a:pt x="168" y="42"/>
                  </a:lnTo>
                  <a:lnTo>
                    <a:pt x="151" y="30"/>
                  </a:lnTo>
                  <a:lnTo>
                    <a:pt x="134" y="16"/>
                  </a:lnTo>
                  <a:lnTo>
                    <a:pt x="118" y="7"/>
                  </a:lnTo>
                  <a:lnTo>
                    <a:pt x="101" y="1"/>
                  </a:lnTo>
                  <a:lnTo>
                    <a:pt x="84" y="0"/>
                  </a:lnTo>
                  <a:lnTo>
                    <a:pt x="68" y="0"/>
                  </a:lnTo>
                  <a:lnTo>
                    <a:pt x="59" y="5"/>
                  </a:lnTo>
                  <a:lnTo>
                    <a:pt x="59" y="2"/>
                  </a:lnTo>
                </a:path>
              </a:pathLst>
            </a:custGeom>
            <a:solidFill>
              <a:srgbClr val="6080A0"/>
            </a:solidFill>
            <a:ln w="12700" cap="rnd" cmpd="sng">
              <a:solidFill>
                <a:srgbClr val="6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26" name="Freeform 378"/>
            <p:cNvSpPr>
              <a:spLocks/>
            </p:cNvSpPr>
            <p:nvPr/>
          </p:nvSpPr>
          <p:spPr bwMode="auto">
            <a:xfrm>
              <a:off x="8479367" y="1901825"/>
              <a:ext cx="552451" cy="769938"/>
            </a:xfrm>
            <a:custGeom>
              <a:avLst/>
              <a:gdLst/>
              <a:ahLst/>
              <a:cxnLst>
                <a:cxn ang="0">
                  <a:pos x="281" y="441"/>
                </a:cxn>
                <a:cxn ang="0">
                  <a:pos x="170" y="484"/>
                </a:cxn>
                <a:cxn ang="0">
                  <a:pos x="0" y="41"/>
                </a:cxn>
                <a:cxn ang="0">
                  <a:pos x="113" y="0"/>
                </a:cxn>
                <a:cxn ang="0">
                  <a:pos x="281" y="441"/>
                </a:cxn>
              </a:cxnLst>
              <a:rect l="0" t="0" r="r" b="b"/>
              <a:pathLst>
                <a:path w="282" h="485">
                  <a:moveTo>
                    <a:pt x="281" y="441"/>
                  </a:moveTo>
                  <a:lnTo>
                    <a:pt x="170" y="484"/>
                  </a:lnTo>
                  <a:lnTo>
                    <a:pt x="0" y="41"/>
                  </a:lnTo>
                  <a:lnTo>
                    <a:pt x="113" y="0"/>
                  </a:lnTo>
                  <a:lnTo>
                    <a:pt x="281" y="441"/>
                  </a:lnTo>
                </a:path>
              </a:pathLst>
            </a:custGeom>
            <a:solidFill>
              <a:srgbClr val="6080A0"/>
            </a:solidFill>
            <a:ln w="12700" cap="rnd" cmpd="sng">
              <a:solidFill>
                <a:srgbClr val="6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27" name="Freeform 379"/>
            <p:cNvSpPr>
              <a:spLocks/>
            </p:cNvSpPr>
            <p:nvPr/>
          </p:nvSpPr>
          <p:spPr bwMode="auto">
            <a:xfrm>
              <a:off x="8610600" y="1908175"/>
              <a:ext cx="541867" cy="693738"/>
            </a:xfrm>
            <a:custGeom>
              <a:avLst/>
              <a:gdLst/>
              <a:ahLst/>
              <a:cxnLst>
                <a:cxn ang="0">
                  <a:pos x="58" y="4"/>
                </a:cxn>
                <a:cxn ang="0">
                  <a:pos x="45" y="12"/>
                </a:cxn>
                <a:cxn ang="0">
                  <a:pos x="33" y="20"/>
                </a:cxn>
                <a:cxn ang="0">
                  <a:pos x="22" y="34"/>
                </a:cxn>
                <a:cxn ang="0">
                  <a:pos x="14" y="49"/>
                </a:cxn>
                <a:cxn ang="0">
                  <a:pos x="7" y="67"/>
                </a:cxn>
                <a:cxn ang="0">
                  <a:pos x="2" y="87"/>
                </a:cxn>
                <a:cxn ang="0">
                  <a:pos x="0" y="109"/>
                </a:cxn>
                <a:cxn ang="0">
                  <a:pos x="0" y="133"/>
                </a:cxn>
                <a:cxn ang="0">
                  <a:pos x="0" y="157"/>
                </a:cxn>
                <a:cxn ang="0">
                  <a:pos x="5" y="183"/>
                </a:cxn>
                <a:cxn ang="0">
                  <a:pos x="8" y="211"/>
                </a:cxn>
                <a:cxn ang="0">
                  <a:pos x="16" y="238"/>
                </a:cxn>
                <a:cxn ang="0">
                  <a:pos x="25" y="262"/>
                </a:cxn>
                <a:cxn ang="0">
                  <a:pos x="38" y="289"/>
                </a:cxn>
                <a:cxn ang="0">
                  <a:pos x="49" y="314"/>
                </a:cxn>
                <a:cxn ang="0">
                  <a:pos x="62" y="336"/>
                </a:cxn>
                <a:cxn ang="0">
                  <a:pos x="77" y="357"/>
                </a:cxn>
                <a:cxn ang="0">
                  <a:pos x="92" y="376"/>
                </a:cxn>
                <a:cxn ang="0">
                  <a:pos x="109" y="393"/>
                </a:cxn>
                <a:cxn ang="0">
                  <a:pos x="125" y="408"/>
                </a:cxn>
                <a:cxn ang="0">
                  <a:pos x="141" y="420"/>
                </a:cxn>
                <a:cxn ang="0">
                  <a:pos x="159" y="428"/>
                </a:cxn>
                <a:cxn ang="0">
                  <a:pos x="175" y="434"/>
                </a:cxn>
                <a:cxn ang="0">
                  <a:pos x="190" y="436"/>
                </a:cxn>
                <a:cxn ang="0">
                  <a:pos x="207" y="435"/>
                </a:cxn>
                <a:cxn ang="0">
                  <a:pos x="219" y="431"/>
                </a:cxn>
                <a:cxn ang="0">
                  <a:pos x="232" y="424"/>
                </a:cxn>
                <a:cxn ang="0">
                  <a:pos x="243" y="415"/>
                </a:cxn>
                <a:cxn ang="0">
                  <a:pos x="254" y="402"/>
                </a:cxn>
                <a:cxn ang="0">
                  <a:pos x="262" y="385"/>
                </a:cxn>
                <a:cxn ang="0">
                  <a:pos x="267" y="368"/>
                </a:cxn>
                <a:cxn ang="0">
                  <a:pos x="271" y="347"/>
                </a:cxn>
                <a:cxn ang="0">
                  <a:pos x="275" y="324"/>
                </a:cxn>
                <a:cxn ang="0">
                  <a:pos x="276" y="301"/>
                </a:cxn>
                <a:cxn ang="0">
                  <a:pos x="273" y="275"/>
                </a:cxn>
                <a:cxn ang="0">
                  <a:pos x="271" y="250"/>
                </a:cxn>
                <a:cxn ang="0">
                  <a:pos x="266" y="224"/>
                </a:cxn>
                <a:cxn ang="0">
                  <a:pos x="256" y="197"/>
                </a:cxn>
                <a:cxn ang="0">
                  <a:pos x="248" y="172"/>
                </a:cxn>
                <a:cxn ang="0">
                  <a:pos x="238" y="146"/>
                </a:cxn>
                <a:cxn ang="0">
                  <a:pos x="227" y="123"/>
                </a:cxn>
                <a:cxn ang="0">
                  <a:pos x="214" y="99"/>
                </a:cxn>
                <a:cxn ang="0">
                  <a:pos x="199" y="76"/>
                </a:cxn>
                <a:cxn ang="0">
                  <a:pos x="183" y="58"/>
                </a:cxn>
                <a:cxn ang="0">
                  <a:pos x="167" y="41"/>
                </a:cxn>
                <a:cxn ang="0">
                  <a:pos x="150" y="28"/>
                </a:cxn>
                <a:cxn ang="0">
                  <a:pos x="132" y="17"/>
                </a:cxn>
                <a:cxn ang="0">
                  <a:pos x="117" y="8"/>
                </a:cxn>
                <a:cxn ang="0">
                  <a:pos x="100" y="2"/>
                </a:cxn>
                <a:cxn ang="0">
                  <a:pos x="83" y="0"/>
                </a:cxn>
                <a:cxn ang="0">
                  <a:pos x="69" y="0"/>
                </a:cxn>
                <a:cxn ang="0">
                  <a:pos x="58" y="4"/>
                </a:cxn>
              </a:cxnLst>
              <a:rect l="0" t="0" r="r" b="b"/>
              <a:pathLst>
                <a:path w="277" h="437">
                  <a:moveTo>
                    <a:pt x="58" y="4"/>
                  </a:moveTo>
                  <a:lnTo>
                    <a:pt x="45" y="12"/>
                  </a:lnTo>
                  <a:lnTo>
                    <a:pt x="33" y="20"/>
                  </a:lnTo>
                  <a:lnTo>
                    <a:pt x="22" y="34"/>
                  </a:lnTo>
                  <a:lnTo>
                    <a:pt x="14" y="49"/>
                  </a:lnTo>
                  <a:lnTo>
                    <a:pt x="7" y="67"/>
                  </a:lnTo>
                  <a:lnTo>
                    <a:pt x="2" y="87"/>
                  </a:lnTo>
                  <a:lnTo>
                    <a:pt x="0" y="109"/>
                  </a:lnTo>
                  <a:lnTo>
                    <a:pt x="0" y="133"/>
                  </a:lnTo>
                  <a:lnTo>
                    <a:pt x="0" y="157"/>
                  </a:lnTo>
                  <a:lnTo>
                    <a:pt x="5" y="183"/>
                  </a:lnTo>
                  <a:lnTo>
                    <a:pt x="8" y="211"/>
                  </a:lnTo>
                  <a:lnTo>
                    <a:pt x="16" y="238"/>
                  </a:lnTo>
                  <a:lnTo>
                    <a:pt x="25" y="262"/>
                  </a:lnTo>
                  <a:lnTo>
                    <a:pt x="38" y="289"/>
                  </a:lnTo>
                  <a:lnTo>
                    <a:pt x="49" y="314"/>
                  </a:lnTo>
                  <a:lnTo>
                    <a:pt x="62" y="336"/>
                  </a:lnTo>
                  <a:lnTo>
                    <a:pt x="77" y="357"/>
                  </a:lnTo>
                  <a:lnTo>
                    <a:pt x="92" y="376"/>
                  </a:lnTo>
                  <a:lnTo>
                    <a:pt x="109" y="393"/>
                  </a:lnTo>
                  <a:lnTo>
                    <a:pt x="125" y="408"/>
                  </a:lnTo>
                  <a:lnTo>
                    <a:pt x="141" y="420"/>
                  </a:lnTo>
                  <a:lnTo>
                    <a:pt x="159" y="428"/>
                  </a:lnTo>
                  <a:lnTo>
                    <a:pt x="175" y="434"/>
                  </a:lnTo>
                  <a:lnTo>
                    <a:pt x="190" y="436"/>
                  </a:lnTo>
                  <a:lnTo>
                    <a:pt x="207" y="435"/>
                  </a:lnTo>
                  <a:lnTo>
                    <a:pt x="219" y="431"/>
                  </a:lnTo>
                  <a:lnTo>
                    <a:pt x="232" y="424"/>
                  </a:lnTo>
                  <a:lnTo>
                    <a:pt x="243" y="415"/>
                  </a:lnTo>
                  <a:lnTo>
                    <a:pt x="254" y="402"/>
                  </a:lnTo>
                  <a:lnTo>
                    <a:pt x="262" y="385"/>
                  </a:lnTo>
                  <a:lnTo>
                    <a:pt x="267" y="368"/>
                  </a:lnTo>
                  <a:lnTo>
                    <a:pt x="271" y="347"/>
                  </a:lnTo>
                  <a:lnTo>
                    <a:pt x="275" y="324"/>
                  </a:lnTo>
                  <a:lnTo>
                    <a:pt x="276" y="301"/>
                  </a:lnTo>
                  <a:lnTo>
                    <a:pt x="273" y="275"/>
                  </a:lnTo>
                  <a:lnTo>
                    <a:pt x="271" y="250"/>
                  </a:lnTo>
                  <a:lnTo>
                    <a:pt x="266" y="224"/>
                  </a:lnTo>
                  <a:lnTo>
                    <a:pt x="256" y="197"/>
                  </a:lnTo>
                  <a:lnTo>
                    <a:pt x="248" y="172"/>
                  </a:lnTo>
                  <a:lnTo>
                    <a:pt x="238" y="146"/>
                  </a:lnTo>
                  <a:lnTo>
                    <a:pt x="227" y="123"/>
                  </a:lnTo>
                  <a:lnTo>
                    <a:pt x="214" y="99"/>
                  </a:lnTo>
                  <a:lnTo>
                    <a:pt x="199" y="76"/>
                  </a:lnTo>
                  <a:lnTo>
                    <a:pt x="183" y="58"/>
                  </a:lnTo>
                  <a:lnTo>
                    <a:pt x="167" y="41"/>
                  </a:lnTo>
                  <a:lnTo>
                    <a:pt x="150" y="28"/>
                  </a:lnTo>
                  <a:lnTo>
                    <a:pt x="132" y="17"/>
                  </a:lnTo>
                  <a:lnTo>
                    <a:pt x="117" y="8"/>
                  </a:lnTo>
                  <a:lnTo>
                    <a:pt x="100" y="2"/>
                  </a:lnTo>
                  <a:lnTo>
                    <a:pt x="83" y="0"/>
                  </a:lnTo>
                  <a:lnTo>
                    <a:pt x="69" y="0"/>
                  </a:lnTo>
                  <a:lnTo>
                    <a:pt x="58" y="4"/>
                  </a:lnTo>
                </a:path>
              </a:pathLst>
            </a:custGeom>
            <a:solidFill>
              <a:srgbClr val="6080A0"/>
            </a:solidFill>
            <a:ln w="12700" cap="rnd" cmpd="sng">
              <a:solidFill>
                <a:srgbClr val="6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28" name="Freeform 380"/>
            <p:cNvSpPr>
              <a:spLocks/>
            </p:cNvSpPr>
            <p:nvPr/>
          </p:nvSpPr>
          <p:spPr bwMode="auto">
            <a:xfrm>
              <a:off x="8485717" y="1917701"/>
              <a:ext cx="541867" cy="747713"/>
            </a:xfrm>
            <a:custGeom>
              <a:avLst/>
              <a:gdLst/>
              <a:ahLst/>
              <a:cxnLst>
                <a:cxn ang="0">
                  <a:pos x="276" y="427"/>
                </a:cxn>
                <a:cxn ang="0">
                  <a:pos x="164" y="470"/>
                </a:cxn>
                <a:cxn ang="0">
                  <a:pos x="0" y="44"/>
                </a:cxn>
                <a:cxn ang="0">
                  <a:pos x="114" y="0"/>
                </a:cxn>
                <a:cxn ang="0">
                  <a:pos x="276" y="427"/>
                </a:cxn>
              </a:cxnLst>
              <a:rect l="0" t="0" r="r" b="b"/>
              <a:pathLst>
                <a:path w="277" h="471">
                  <a:moveTo>
                    <a:pt x="276" y="427"/>
                  </a:moveTo>
                  <a:lnTo>
                    <a:pt x="164" y="470"/>
                  </a:lnTo>
                  <a:lnTo>
                    <a:pt x="0" y="44"/>
                  </a:lnTo>
                  <a:lnTo>
                    <a:pt x="114" y="0"/>
                  </a:lnTo>
                  <a:lnTo>
                    <a:pt x="276" y="427"/>
                  </a:lnTo>
                </a:path>
              </a:pathLst>
            </a:custGeom>
            <a:solidFill>
              <a:srgbClr val="6080A0"/>
            </a:solidFill>
            <a:ln w="12700" cap="rnd" cmpd="sng">
              <a:solidFill>
                <a:srgbClr val="6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29" name="Freeform 381"/>
            <p:cNvSpPr>
              <a:spLocks/>
            </p:cNvSpPr>
            <p:nvPr/>
          </p:nvSpPr>
          <p:spPr bwMode="auto">
            <a:xfrm>
              <a:off x="8614833" y="1927225"/>
              <a:ext cx="533400" cy="668338"/>
            </a:xfrm>
            <a:custGeom>
              <a:avLst/>
              <a:gdLst/>
              <a:ahLst/>
              <a:cxnLst>
                <a:cxn ang="0">
                  <a:pos x="59" y="2"/>
                </a:cxn>
                <a:cxn ang="0">
                  <a:pos x="47" y="11"/>
                </a:cxn>
                <a:cxn ang="0">
                  <a:pos x="34" y="19"/>
                </a:cxn>
                <a:cxn ang="0">
                  <a:pos x="23" y="33"/>
                </a:cxn>
                <a:cxn ang="0">
                  <a:pos x="15" y="48"/>
                </a:cxn>
                <a:cxn ang="0">
                  <a:pos x="9" y="65"/>
                </a:cxn>
                <a:cxn ang="0">
                  <a:pos x="4" y="85"/>
                </a:cxn>
                <a:cxn ang="0">
                  <a:pos x="0" y="107"/>
                </a:cxn>
                <a:cxn ang="0">
                  <a:pos x="0" y="129"/>
                </a:cxn>
                <a:cxn ang="0">
                  <a:pos x="0" y="152"/>
                </a:cxn>
                <a:cxn ang="0">
                  <a:pos x="4" y="178"/>
                </a:cxn>
                <a:cxn ang="0">
                  <a:pos x="8" y="205"/>
                </a:cxn>
                <a:cxn ang="0">
                  <a:pos x="14" y="230"/>
                </a:cxn>
                <a:cxn ang="0">
                  <a:pos x="23" y="254"/>
                </a:cxn>
                <a:cxn ang="0">
                  <a:pos x="36" y="278"/>
                </a:cxn>
                <a:cxn ang="0">
                  <a:pos x="47" y="303"/>
                </a:cxn>
                <a:cxn ang="0">
                  <a:pos x="60" y="325"/>
                </a:cxn>
                <a:cxn ang="0">
                  <a:pos x="74" y="345"/>
                </a:cxn>
                <a:cxn ang="0">
                  <a:pos x="89" y="364"/>
                </a:cxn>
                <a:cxn ang="0">
                  <a:pos x="105" y="379"/>
                </a:cxn>
                <a:cxn ang="0">
                  <a:pos x="120" y="393"/>
                </a:cxn>
                <a:cxn ang="0">
                  <a:pos x="137" y="405"/>
                </a:cxn>
                <a:cxn ang="0">
                  <a:pos x="153" y="413"/>
                </a:cxn>
                <a:cxn ang="0">
                  <a:pos x="170" y="417"/>
                </a:cxn>
                <a:cxn ang="0">
                  <a:pos x="186" y="420"/>
                </a:cxn>
                <a:cxn ang="0">
                  <a:pos x="200" y="419"/>
                </a:cxn>
                <a:cxn ang="0">
                  <a:pos x="214" y="414"/>
                </a:cxn>
                <a:cxn ang="0">
                  <a:pos x="228" y="408"/>
                </a:cxn>
                <a:cxn ang="0">
                  <a:pos x="239" y="398"/>
                </a:cxn>
                <a:cxn ang="0">
                  <a:pos x="249" y="385"/>
                </a:cxn>
                <a:cxn ang="0">
                  <a:pos x="257" y="370"/>
                </a:cxn>
                <a:cxn ang="0">
                  <a:pos x="264" y="352"/>
                </a:cxn>
                <a:cxn ang="0">
                  <a:pos x="268" y="333"/>
                </a:cxn>
                <a:cxn ang="0">
                  <a:pos x="271" y="312"/>
                </a:cxn>
                <a:cxn ang="0">
                  <a:pos x="272" y="289"/>
                </a:cxn>
                <a:cxn ang="0">
                  <a:pos x="271" y="263"/>
                </a:cxn>
                <a:cxn ang="0">
                  <a:pos x="268" y="238"/>
                </a:cxn>
                <a:cxn ang="0">
                  <a:pos x="264" y="214"/>
                </a:cxn>
                <a:cxn ang="0">
                  <a:pos x="255" y="189"/>
                </a:cxn>
                <a:cxn ang="0">
                  <a:pos x="247" y="163"/>
                </a:cxn>
                <a:cxn ang="0">
                  <a:pos x="236" y="138"/>
                </a:cxn>
                <a:cxn ang="0">
                  <a:pos x="225" y="115"/>
                </a:cxn>
                <a:cxn ang="0">
                  <a:pos x="212" y="93"/>
                </a:cxn>
                <a:cxn ang="0">
                  <a:pos x="198" y="73"/>
                </a:cxn>
                <a:cxn ang="0">
                  <a:pos x="182" y="55"/>
                </a:cxn>
                <a:cxn ang="0">
                  <a:pos x="167" y="38"/>
                </a:cxn>
                <a:cxn ang="0">
                  <a:pos x="150" y="25"/>
                </a:cxn>
                <a:cxn ang="0">
                  <a:pos x="134" y="14"/>
                </a:cxn>
                <a:cxn ang="0">
                  <a:pos x="117" y="7"/>
                </a:cxn>
                <a:cxn ang="0">
                  <a:pos x="102" y="1"/>
                </a:cxn>
                <a:cxn ang="0">
                  <a:pos x="85" y="0"/>
                </a:cxn>
                <a:cxn ang="0">
                  <a:pos x="70" y="0"/>
                </a:cxn>
                <a:cxn ang="0">
                  <a:pos x="60" y="5"/>
                </a:cxn>
                <a:cxn ang="0">
                  <a:pos x="59" y="2"/>
                </a:cxn>
              </a:cxnLst>
              <a:rect l="0" t="0" r="r" b="b"/>
              <a:pathLst>
                <a:path w="273" h="421">
                  <a:moveTo>
                    <a:pt x="59" y="2"/>
                  </a:moveTo>
                  <a:lnTo>
                    <a:pt x="47" y="11"/>
                  </a:lnTo>
                  <a:lnTo>
                    <a:pt x="34" y="19"/>
                  </a:lnTo>
                  <a:lnTo>
                    <a:pt x="23" y="33"/>
                  </a:lnTo>
                  <a:lnTo>
                    <a:pt x="15" y="48"/>
                  </a:lnTo>
                  <a:lnTo>
                    <a:pt x="9" y="65"/>
                  </a:lnTo>
                  <a:lnTo>
                    <a:pt x="4" y="85"/>
                  </a:lnTo>
                  <a:lnTo>
                    <a:pt x="0" y="107"/>
                  </a:lnTo>
                  <a:lnTo>
                    <a:pt x="0" y="129"/>
                  </a:lnTo>
                  <a:lnTo>
                    <a:pt x="0" y="152"/>
                  </a:lnTo>
                  <a:lnTo>
                    <a:pt x="4" y="178"/>
                  </a:lnTo>
                  <a:lnTo>
                    <a:pt x="8" y="205"/>
                  </a:lnTo>
                  <a:lnTo>
                    <a:pt x="14" y="230"/>
                  </a:lnTo>
                  <a:lnTo>
                    <a:pt x="23" y="254"/>
                  </a:lnTo>
                  <a:lnTo>
                    <a:pt x="36" y="278"/>
                  </a:lnTo>
                  <a:lnTo>
                    <a:pt x="47" y="303"/>
                  </a:lnTo>
                  <a:lnTo>
                    <a:pt x="60" y="325"/>
                  </a:lnTo>
                  <a:lnTo>
                    <a:pt x="74" y="345"/>
                  </a:lnTo>
                  <a:lnTo>
                    <a:pt x="89" y="364"/>
                  </a:lnTo>
                  <a:lnTo>
                    <a:pt x="105" y="379"/>
                  </a:lnTo>
                  <a:lnTo>
                    <a:pt x="120" y="393"/>
                  </a:lnTo>
                  <a:lnTo>
                    <a:pt x="137" y="405"/>
                  </a:lnTo>
                  <a:lnTo>
                    <a:pt x="153" y="413"/>
                  </a:lnTo>
                  <a:lnTo>
                    <a:pt x="170" y="417"/>
                  </a:lnTo>
                  <a:lnTo>
                    <a:pt x="186" y="420"/>
                  </a:lnTo>
                  <a:lnTo>
                    <a:pt x="200" y="419"/>
                  </a:lnTo>
                  <a:lnTo>
                    <a:pt x="214" y="414"/>
                  </a:lnTo>
                  <a:lnTo>
                    <a:pt x="228" y="408"/>
                  </a:lnTo>
                  <a:lnTo>
                    <a:pt x="239" y="398"/>
                  </a:lnTo>
                  <a:lnTo>
                    <a:pt x="249" y="385"/>
                  </a:lnTo>
                  <a:lnTo>
                    <a:pt x="257" y="370"/>
                  </a:lnTo>
                  <a:lnTo>
                    <a:pt x="264" y="352"/>
                  </a:lnTo>
                  <a:lnTo>
                    <a:pt x="268" y="333"/>
                  </a:lnTo>
                  <a:lnTo>
                    <a:pt x="271" y="312"/>
                  </a:lnTo>
                  <a:lnTo>
                    <a:pt x="272" y="289"/>
                  </a:lnTo>
                  <a:lnTo>
                    <a:pt x="271" y="263"/>
                  </a:lnTo>
                  <a:lnTo>
                    <a:pt x="268" y="238"/>
                  </a:lnTo>
                  <a:lnTo>
                    <a:pt x="264" y="214"/>
                  </a:lnTo>
                  <a:lnTo>
                    <a:pt x="255" y="189"/>
                  </a:lnTo>
                  <a:lnTo>
                    <a:pt x="247" y="163"/>
                  </a:lnTo>
                  <a:lnTo>
                    <a:pt x="236" y="138"/>
                  </a:lnTo>
                  <a:lnTo>
                    <a:pt x="225" y="115"/>
                  </a:lnTo>
                  <a:lnTo>
                    <a:pt x="212" y="93"/>
                  </a:lnTo>
                  <a:lnTo>
                    <a:pt x="198" y="73"/>
                  </a:lnTo>
                  <a:lnTo>
                    <a:pt x="182" y="55"/>
                  </a:lnTo>
                  <a:lnTo>
                    <a:pt x="167" y="38"/>
                  </a:lnTo>
                  <a:lnTo>
                    <a:pt x="150" y="25"/>
                  </a:lnTo>
                  <a:lnTo>
                    <a:pt x="134" y="14"/>
                  </a:lnTo>
                  <a:lnTo>
                    <a:pt x="117" y="7"/>
                  </a:lnTo>
                  <a:lnTo>
                    <a:pt x="102" y="1"/>
                  </a:lnTo>
                  <a:lnTo>
                    <a:pt x="85" y="0"/>
                  </a:lnTo>
                  <a:lnTo>
                    <a:pt x="70" y="0"/>
                  </a:lnTo>
                  <a:lnTo>
                    <a:pt x="60" y="5"/>
                  </a:lnTo>
                  <a:lnTo>
                    <a:pt x="59" y="2"/>
                  </a:lnTo>
                </a:path>
              </a:pathLst>
            </a:custGeom>
            <a:solidFill>
              <a:srgbClr val="7080A0"/>
            </a:solidFill>
            <a:ln w="12700" cap="rnd" cmpd="sng">
              <a:solidFill>
                <a:srgbClr val="7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30" name="Freeform 382"/>
            <p:cNvSpPr>
              <a:spLocks/>
            </p:cNvSpPr>
            <p:nvPr/>
          </p:nvSpPr>
          <p:spPr bwMode="auto">
            <a:xfrm>
              <a:off x="8496301" y="1938339"/>
              <a:ext cx="529167" cy="720725"/>
            </a:xfrm>
            <a:custGeom>
              <a:avLst/>
              <a:gdLst/>
              <a:ahLst/>
              <a:cxnLst>
                <a:cxn ang="0">
                  <a:pos x="270" y="410"/>
                </a:cxn>
                <a:cxn ang="0">
                  <a:pos x="158" y="453"/>
                </a:cxn>
                <a:cxn ang="0">
                  <a:pos x="0" y="41"/>
                </a:cxn>
                <a:cxn ang="0">
                  <a:pos x="114" y="0"/>
                </a:cxn>
                <a:cxn ang="0">
                  <a:pos x="270" y="410"/>
                </a:cxn>
              </a:cxnLst>
              <a:rect l="0" t="0" r="r" b="b"/>
              <a:pathLst>
                <a:path w="271" h="454">
                  <a:moveTo>
                    <a:pt x="270" y="410"/>
                  </a:moveTo>
                  <a:lnTo>
                    <a:pt x="158" y="453"/>
                  </a:lnTo>
                  <a:lnTo>
                    <a:pt x="0" y="41"/>
                  </a:lnTo>
                  <a:lnTo>
                    <a:pt x="114" y="0"/>
                  </a:lnTo>
                  <a:lnTo>
                    <a:pt x="270" y="410"/>
                  </a:lnTo>
                </a:path>
              </a:pathLst>
            </a:custGeom>
            <a:solidFill>
              <a:srgbClr val="7080A0"/>
            </a:solidFill>
            <a:ln w="12700" cap="rnd" cmpd="sng">
              <a:solidFill>
                <a:srgbClr val="7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31" name="Freeform 383"/>
            <p:cNvSpPr>
              <a:spLocks/>
            </p:cNvSpPr>
            <p:nvPr/>
          </p:nvSpPr>
          <p:spPr bwMode="auto">
            <a:xfrm>
              <a:off x="8621185" y="1944689"/>
              <a:ext cx="520700" cy="644525"/>
            </a:xfrm>
            <a:custGeom>
              <a:avLst/>
              <a:gdLst/>
              <a:ahLst/>
              <a:cxnLst>
                <a:cxn ang="0">
                  <a:pos x="58" y="5"/>
                </a:cxn>
                <a:cxn ang="0">
                  <a:pos x="48" y="12"/>
                </a:cxn>
                <a:cxn ang="0">
                  <a:pos x="36" y="21"/>
                </a:cxn>
                <a:cxn ang="0">
                  <a:pos x="25" y="33"/>
                </a:cxn>
                <a:cxn ang="0">
                  <a:pos x="15" y="47"/>
                </a:cxn>
                <a:cxn ang="0">
                  <a:pos x="9" y="64"/>
                </a:cxn>
                <a:cxn ang="0">
                  <a:pos x="3" y="84"/>
                </a:cxn>
                <a:cxn ang="0">
                  <a:pos x="1" y="104"/>
                </a:cxn>
                <a:cxn ang="0">
                  <a:pos x="0" y="126"/>
                </a:cxn>
                <a:cxn ang="0">
                  <a:pos x="0" y="148"/>
                </a:cxn>
                <a:cxn ang="0">
                  <a:pos x="3" y="174"/>
                </a:cxn>
                <a:cxn ang="0">
                  <a:pos x="6" y="198"/>
                </a:cxn>
                <a:cxn ang="0">
                  <a:pos x="13" y="222"/>
                </a:cxn>
                <a:cxn ang="0">
                  <a:pos x="22" y="247"/>
                </a:cxn>
                <a:cxn ang="0">
                  <a:pos x="33" y="272"/>
                </a:cxn>
                <a:cxn ang="0">
                  <a:pos x="44" y="293"/>
                </a:cxn>
                <a:cxn ang="0">
                  <a:pos x="56" y="314"/>
                </a:cxn>
                <a:cxn ang="0">
                  <a:pos x="70" y="334"/>
                </a:cxn>
                <a:cxn ang="0">
                  <a:pos x="84" y="351"/>
                </a:cxn>
                <a:cxn ang="0">
                  <a:pos x="102" y="366"/>
                </a:cxn>
                <a:cxn ang="0">
                  <a:pos x="117" y="380"/>
                </a:cxn>
                <a:cxn ang="0">
                  <a:pos x="131" y="391"/>
                </a:cxn>
                <a:cxn ang="0">
                  <a:pos x="148" y="399"/>
                </a:cxn>
                <a:cxn ang="0">
                  <a:pos x="164" y="403"/>
                </a:cxn>
                <a:cxn ang="0">
                  <a:pos x="179" y="405"/>
                </a:cxn>
                <a:cxn ang="0">
                  <a:pos x="196" y="403"/>
                </a:cxn>
                <a:cxn ang="0">
                  <a:pos x="209" y="399"/>
                </a:cxn>
                <a:cxn ang="0">
                  <a:pos x="222" y="393"/>
                </a:cxn>
                <a:cxn ang="0">
                  <a:pos x="233" y="383"/>
                </a:cxn>
                <a:cxn ang="0">
                  <a:pos x="243" y="371"/>
                </a:cxn>
                <a:cxn ang="0">
                  <a:pos x="251" y="356"/>
                </a:cxn>
                <a:cxn ang="0">
                  <a:pos x="258" y="338"/>
                </a:cxn>
                <a:cxn ang="0">
                  <a:pos x="264" y="320"/>
                </a:cxn>
                <a:cxn ang="0">
                  <a:pos x="266" y="299"/>
                </a:cxn>
                <a:cxn ang="0">
                  <a:pos x="266" y="276"/>
                </a:cxn>
                <a:cxn ang="0">
                  <a:pos x="266" y="253"/>
                </a:cxn>
                <a:cxn ang="0">
                  <a:pos x="264" y="229"/>
                </a:cxn>
                <a:cxn ang="0">
                  <a:pos x="259" y="206"/>
                </a:cxn>
                <a:cxn ang="0">
                  <a:pos x="252" y="179"/>
                </a:cxn>
                <a:cxn ang="0">
                  <a:pos x="244" y="156"/>
                </a:cxn>
                <a:cxn ang="0">
                  <a:pos x="233" y="132"/>
                </a:cxn>
                <a:cxn ang="0">
                  <a:pos x="223" y="110"/>
                </a:cxn>
                <a:cxn ang="0">
                  <a:pos x="211" y="90"/>
                </a:cxn>
                <a:cxn ang="0">
                  <a:pos x="196" y="69"/>
                </a:cxn>
                <a:cxn ang="0">
                  <a:pos x="182" y="52"/>
                </a:cxn>
                <a:cxn ang="0">
                  <a:pos x="167" y="37"/>
                </a:cxn>
                <a:cxn ang="0">
                  <a:pos x="150" y="23"/>
                </a:cxn>
                <a:cxn ang="0">
                  <a:pos x="133" y="13"/>
                </a:cxn>
                <a:cxn ang="0">
                  <a:pos x="120" y="5"/>
                </a:cxn>
                <a:cxn ang="0">
                  <a:pos x="103" y="2"/>
                </a:cxn>
                <a:cxn ang="0">
                  <a:pos x="86" y="0"/>
                </a:cxn>
                <a:cxn ang="0">
                  <a:pos x="70" y="2"/>
                </a:cxn>
                <a:cxn ang="0">
                  <a:pos x="58" y="5"/>
                </a:cxn>
              </a:cxnLst>
              <a:rect l="0" t="0" r="r" b="b"/>
              <a:pathLst>
                <a:path w="267" h="406">
                  <a:moveTo>
                    <a:pt x="58" y="5"/>
                  </a:moveTo>
                  <a:lnTo>
                    <a:pt x="48" y="12"/>
                  </a:lnTo>
                  <a:lnTo>
                    <a:pt x="36" y="21"/>
                  </a:lnTo>
                  <a:lnTo>
                    <a:pt x="25" y="33"/>
                  </a:lnTo>
                  <a:lnTo>
                    <a:pt x="15" y="47"/>
                  </a:lnTo>
                  <a:lnTo>
                    <a:pt x="9" y="64"/>
                  </a:lnTo>
                  <a:lnTo>
                    <a:pt x="3" y="84"/>
                  </a:lnTo>
                  <a:lnTo>
                    <a:pt x="1" y="104"/>
                  </a:lnTo>
                  <a:lnTo>
                    <a:pt x="0" y="126"/>
                  </a:lnTo>
                  <a:lnTo>
                    <a:pt x="0" y="148"/>
                  </a:lnTo>
                  <a:lnTo>
                    <a:pt x="3" y="174"/>
                  </a:lnTo>
                  <a:lnTo>
                    <a:pt x="6" y="198"/>
                  </a:lnTo>
                  <a:lnTo>
                    <a:pt x="13" y="222"/>
                  </a:lnTo>
                  <a:lnTo>
                    <a:pt x="22" y="247"/>
                  </a:lnTo>
                  <a:lnTo>
                    <a:pt x="33" y="272"/>
                  </a:lnTo>
                  <a:lnTo>
                    <a:pt x="44" y="293"/>
                  </a:lnTo>
                  <a:lnTo>
                    <a:pt x="56" y="314"/>
                  </a:lnTo>
                  <a:lnTo>
                    <a:pt x="70" y="334"/>
                  </a:lnTo>
                  <a:lnTo>
                    <a:pt x="84" y="351"/>
                  </a:lnTo>
                  <a:lnTo>
                    <a:pt x="102" y="366"/>
                  </a:lnTo>
                  <a:lnTo>
                    <a:pt x="117" y="380"/>
                  </a:lnTo>
                  <a:lnTo>
                    <a:pt x="131" y="391"/>
                  </a:lnTo>
                  <a:lnTo>
                    <a:pt x="148" y="399"/>
                  </a:lnTo>
                  <a:lnTo>
                    <a:pt x="164" y="403"/>
                  </a:lnTo>
                  <a:lnTo>
                    <a:pt x="179" y="405"/>
                  </a:lnTo>
                  <a:lnTo>
                    <a:pt x="196" y="403"/>
                  </a:lnTo>
                  <a:lnTo>
                    <a:pt x="209" y="399"/>
                  </a:lnTo>
                  <a:lnTo>
                    <a:pt x="222" y="393"/>
                  </a:lnTo>
                  <a:lnTo>
                    <a:pt x="233" y="383"/>
                  </a:lnTo>
                  <a:lnTo>
                    <a:pt x="243" y="371"/>
                  </a:lnTo>
                  <a:lnTo>
                    <a:pt x="251" y="356"/>
                  </a:lnTo>
                  <a:lnTo>
                    <a:pt x="258" y="338"/>
                  </a:lnTo>
                  <a:lnTo>
                    <a:pt x="264" y="320"/>
                  </a:lnTo>
                  <a:lnTo>
                    <a:pt x="266" y="299"/>
                  </a:lnTo>
                  <a:lnTo>
                    <a:pt x="266" y="276"/>
                  </a:lnTo>
                  <a:lnTo>
                    <a:pt x="266" y="253"/>
                  </a:lnTo>
                  <a:lnTo>
                    <a:pt x="264" y="229"/>
                  </a:lnTo>
                  <a:lnTo>
                    <a:pt x="259" y="206"/>
                  </a:lnTo>
                  <a:lnTo>
                    <a:pt x="252" y="179"/>
                  </a:lnTo>
                  <a:lnTo>
                    <a:pt x="244" y="156"/>
                  </a:lnTo>
                  <a:lnTo>
                    <a:pt x="233" y="132"/>
                  </a:lnTo>
                  <a:lnTo>
                    <a:pt x="223" y="110"/>
                  </a:lnTo>
                  <a:lnTo>
                    <a:pt x="211" y="90"/>
                  </a:lnTo>
                  <a:lnTo>
                    <a:pt x="196" y="69"/>
                  </a:lnTo>
                  <a:lnTo>
                    <a:pt x="182" y="52"/>
                  </a:lnTo>
                  <a:lnTo>
                    <a:pt x="167" y="37"/>
                  </a:lnTo>
                  <a:lnTo>
                    <a:pt x="150" y="23"/>
                  </a:lnTo>
                  <a:lnTo>
                    <a:pt x="133" y="13"/>
                  </a:lnTo>
                  <a:lnTo>
                    <a:pt x="120" y="5"/>
                  </a:lnTo>
                  <a:lnTo>
                    <a:pt x="103" y="2"/>
                  </a:lnTo>
                  <a:lnTo>
                    <a:pt x="86" y="0"/>
                  </a:lnTo>
                  <a:lnTo>
                    <a:pt x="70" y="2"/>
                  </a:lnTo>
                  <a:lnTo>
                    <a:pt x="58" y="5"/>
                  </a:lnTo>
                </a:path>
              </a:pathLst>
            </a:custGeom>
            <a:solidFill>
              <a:srgbClr val="8080A0"/>
            </a:solidFill>
            <a:ln w="12700" cap="rnd" cmpd="sng">
              <a:solidFill>
                <a:srgbClr val="8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32" name="Freeform 384"/>
            <p:cNvSpPr>
              <a:spLocks/>
            </p:cNvSpPr>
            <p:nvPr/>
          </p:nvSpPr>
          <p:spPr bwMode="auto">
            <a:xfrm>
              <a:off x="8504767" y="1952625"/>
              <a:ext cx="516467" cy="698500"/>
            </a:xfrm>
            <a:custGeom>
              <a:avLst/>
              <a:gdLst/>
              <a:ahLst/>
              <a:cxnLst>
                <a:cxn ang="0">
                  <a:pos x="264" y="397"/>
                </a:cxn>
                <a:cxn ang="0">
                  <a:pos x="152" y="439"/>
                </a:cxn>
                <a:cxn ang="0">
                  <a:pos x="0" y="45"/>
                </a:cxn>
                <a:cxn ang="0">
                  <a:pos x="113" y="0"/>
                </a:cxn>
                <a:cxn ang="0">
                  <a:pos x="264" y="397"/>
                </a:cxn>
              </a:cxnLst>
              <a:rect l="0" t="0" r="r" b="b"/>
              <a:pathLst>
                <a:path w="265" h="440">
                  <a:moveTo>
                    <a:pt x="264" y="397"/>
                  </a:moveTo>
                  <a:lnTo>
                    <a:pt x="152" y="439"/>
                  </a:lnTo>
                  <a:lnTo>
                    <a:pt x="0" y="45"/>
                  </a:lnTo>
                  <a:lnTo>
                    <a:pt x="113" y="0"/>
                  </a:lnTo>
                  <a:lnTo>
                    <a:pt x="264" y="397"/>
                  </a:lnTo>
                </a:path>
              </a:pathLst>
            </a:custGeom>
            <a:solidFill>
              <a:srgbClr val="8080A0"/>
            </a:solidFill>
            <a:ln w="12700" cap="rnd" cmpd="sng">
              <a:solidFill>
                <a:srgbClr val="8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33" name="Freeform 385"/>
            <p:cNvSpPr>
              <a:spLocks/>
            </p:cNvSpPr>
            <p:nvPr/>
          </p:nvSpPr>
          <p:spPr bwMode="auto">
            <a:xfrm>
              <a:off x="8625417" y="1963739"/>
              <a:ext cx="516467" cy="619125"/>
            </a:xfrm>
            <a:custGeom>
              <a:avLst/>
              <a:gdLst/>
              <a:ahLst/>
              <a:cxnLst>
                <a:cxn ang="0">
                  <a:pos x="61" y="4"/>
                </a:cxn>
                <a:cxn ang="0">
                  <a:pos x="48" y="10"/>
                </a:cxn>
                <a:cxn ang="0">
                  <a:pos x="38" y="19"/>
                </a:cxn>
                <a:cxn ang="0">
                  <a:pos x="25" y="32"/>
                </a:cxn>
                <a:cxn ang="0">
                  <a:pos x="16" y="46"/>
                </a:cxn>
                <a:cxn ang="0">
                  <a:pos x="9" y="63"/>
                </a:cxn>
                <a:cxn ang="0">
                  <a:pos x="3" y="81"/>
                </a:cxn>
                <a:cxn ang="0">
                  <a:pos x="1" y="101"/>
                </a:cxn>
                <a:cxn ang="0">
                  <a:pos x="1" y="122"/>
                </a:cxn>
                <a:cxn ang="0">
                  <a:pos x="0" y="144"/>
                </a:cxn>
                <a:cxn ang="0">
                  <a:pos x="1" y="168"/>
                </a:cxn>
                <a:cxn ang="0">
                  <a:pos x="6" y="192"/>
                </a:cxn>
                <a:cxn ang="0">
                  <a:pos x="12" y="215"/>
                </a:cxn>
                <a:cxn ang="0">
                  <a:pos x="21" y="239"/>
                </a:cxn>
                <a:cxn ang="0">
                  <a:pos x="31" y="262"/>
                </a:cxn>
                <a:cxn ang="0">
                  <a:pos x="42" y="283"/>
                </a:cxn>
                <a:cxn ang="0">
                  <a:pos x="54" y="303"/>
                </a:cxn>
                <a:cxn ang="0">
                  <a:pos x="67" y="321"/>
                </a:cxn>
                <a:cxn ang="0">
                  <a:pos x="81" y="339"/>
                </a:cxn>
                <a:cxn ang="0">
                  <a:pos x="97" y="353"/>
                </a:cxn>
                <a:cxn ang="0">
                  <a:pos x="112" y="366"/>
                </a:cxn>
                <a:cxn ang="0">
                  <a:pos x="128" y="375"/>
                </a:cxn>
                <a:cxn ang="0">
                  <a:pos x="144" y="382"/>
                </a:cxn>
                <a:cxn ang="0">
                  <a:pos x="160" y="387"/>
                </a:cxn>
                <a:cxn ang="0">
                  <a:pos x="176" y="389"/>
                </a:cxn>
                <a:cxn ang="0">
                  <a:pos x="191" y="388"/>
                </a:cxn>
                <a:cxn ang="0">
                  <a:pos x="202" y="384"/>
                </a:cxn>
                <a:cxn ang="0">
                  <a:pos x="217" y="376"/>
                </a:cxn>
                <a:cxn ang="0">
                  <a:pos x="228" y="367"/>
                </a:cxn>
                <a:cxn ang="0">
                  <a:pos x="239" y="355"/>
                </a:cxn>
                <a:cxn ang="0">
                  <a:pos x="247" y="342"/>
                </a:cxn>
                <a:cxn ang="0">
                  <a:pos x="254" y="324"/>
                </a:cxn>
                <a:cxn ang="0">
                  <a:pos x="259" y="306"/>
                </a:cxn>
                <a:cxn ang="0">
                  <a:pos x="262" y="287"/>
                </a:cxn>
                <a:cxn ang="0">
                  <a:pos x="264" y="264"/>
                </a:cxn>
                <a:cxn ang="0">
                  <a:pos x="263" y="242"/>
                </a:cxn>
                <a:cxn ang="0">
                  <a:pos x="260" y="218"/>
                </a:cxn>
                <a:cxn ang="0">
                  <a:pos x="257" y="195"/>
                </a:cxn>
                <a:cxn ang="0">
                  <a:pos x="250" y="171"/>
                </a:cxn>
                <a:cxn ang="0">
                  <a:pos x="243" y="148"/>
                </a:cxn>
                <a:cxn ang="0">
                  <a:pos x="233" y="125"/>
                </a:cxn>
                <a:cxn ang="0">
                  <a:pos x="223" y="104"/>
                </a:cxn>
                <a:cxn ang="0">
                  <a:pos x="209" y="84"/>
                </a:cxn>
                <a:cxn ang="0">
                  <a:pos x="197" y="65"/>
                </a:cxn>
                <a:cxn ang="0">
                  <a:pos x="183" y="48"/>
                </a:cxn>
                <a:cxn ang="0">
                  <a:pos x="168" y="33"/>
                </a:cxn>
                <a:cxn ang="0">
                  <a:pos x="152" y="21"/>
                </a:cxn>
                <a:cxn ang="0">
                  <a:pos x="135" y="12"/>
                </a:cxn>
                <a:cxn ang="0">
                  <a:pos x="120" y="5"/>
                </a:cxn>
                <a:cxn ang="0">
                  <a:pos x="104" y="1"/>
                </a:cxn>
                <a:cxn ang="0">
                  <a:pos x="88" y="0"/>
                </a:cxn>
                <a:cxn ang="0">
                  <a:pos x="72" y="1"/>
                </a:cxn>
                <a:cxn ang="0">
                  <a:pos x="62" y="4"/>
                </a:cxn>
                <a:cxn ang="0">
                  <a:pos x="61" y="4"/>
                </a:cxn>
              </a:cxnLst>
              <a:rect l="0" t="0" r="r" b="b"/>
              <a:pathLst>
                <a:path w="265" h="390">
                  <a:moveTo>
                    <a:pt x="61" y="4"/>
                  </a:moveTo>
                  <a:lnTo>
                    <a:pt x="48" y="10"/>
                  </a:lnTo>
                  <a:lnTo>
                    <a:pt x="38" y="19"/>
                  </a:lnTo>
                  <a:lnTo>
                    <a:pt x="25" y="32"/>
                  </a:lnTo>
                  <a:lnTo>
                    <a:pt x="16" y="46"/>
                  </a:lnTo>
                  <a:lnTo>
                    <a:pt x="9" y="63"/>
                  </a:lnTo>
                  <a:lnTo>
                    <a:pt x="3" y="81"/>
                  </a:lnTo>
                  <a:lnTo>
                    <a:pt x="1" y="101"/>
                  </a:lnTo>
                  <a:lnTo>
                    <a:pt x="1" y="122"/>
                  </a:lnTo>
                  <a:lnTo>
                    <a:pt x="0" y="144"/>
                  </a:lnTo>
                  <a:lnTo>
                    <a:pt x="1" y="168"/>
                  </a:lnTo>
                  <a:lnTo>
                    <a:pt x="6" y="192"/>
                  </a:lnTo>
                  <a:lnTo>
                    <a:pt x="12" y="215"/>
                  </a:lnTo>
                  <a:lnTo>
                    <a:pt x="21" y="239"/>
                  </a:lnTo>
                  <a:lnTo>
                    <a:pt x="31" y="262"/>
                  </a:lnTo>
                  <a:lnTo>
                    <a:pt x="42" y="283"/>
                  </a:lnTo>
                  <a:lnTo>
                    <a:pt x="54" y="303"/>
                  </a:lnTo>
                  <a:lnTo>
                    <a:pt x="67" y="321"/>
                  </a:lnTo>
                  <a:lnTo>
                    <a:pt x="81" y="339"/>
                  </a:lnTo>
                  <a:lnTo>
                    <a:pt x="97" y="353"/>
                  </a:lnTo>
                  <a:lnTo>
                    <a:pt x="112" y="366"/>
                  </a:lnTo>
                  <a:lnTo>
                    <a:pt x="128" y="375"/>
                  </a:lnTo>
                  <a:lnTo>
                    <a:pt x="144" y="382"/>
                  </a:lnTo>
                  <a:lnTo>
                    <a:pt x="160" y="387"/>
                  </a:lnTo>
                  <a:lnTo>
                    <a:pt x="176" y="389"/>
                  </a:lnTo>
                  <a:lnTo>
                    <a:pt x="191" y="388"/>
                  </a:lnTo>
                  <a:lnTo>
                    <a:pt x="202" y="384"/>
                  </a:lnTo>
                  <a:lnTo>
                    <a:pt x="217" y="376"/>
                  </a:lnTo>
                  <a:lnTo>
                    <a:pt x="228" y="367"/>
                  </a:lnTo>
                  <a:lnTo>
                    <a:pt x="239" y="355"/>
                  </a:lnTo>
                  <a:lnTo>
                    <a:pt x="247" y="342"/>
                  </a:lnTo>
                  <a:lnTo>
                    <a:pt x="254" y="324"/>
                  </a:lnTo>
                  <a:lnTo>
                    <a:pt x="259" y="306"/>
                  </a:lnTo>
                  <a:lnTo>
                    <a:pt x="262" y="287"/>
                  </a:lnTo>
                  <a:lnTo>
                    <a:pt x="264" y="264"/>
                  </a:lnTo>
                  <a:lnTo>
                    <a:pt x="263" y="242"/>
                  </a:lnTo>
                  <a:lnTo>
                    <a:pt x="260" y="218"/>
                  </a:lnTo>
                  <a:lnTo>
                    <a:pt x="257" y="195"/>
                  </a:lnTo>
                  <a:lnTo>
                    <a:pt x="250" y="171"/>
                  </a:lnTo>
                  <a:lnTo>
                    <a:pt x="243" y="148"/>
                  </a:lnTo>
                  <a:lnTo>
                    <a:pt x="233" y="125"/>
                  </a:lnTo>
                  <a:lnTo>
                    <a:pt x="223" y="104"/>
                  </a:lnTo>
                  <a:lnTo>
                    <a:pt x="209" y="84"/>
                  </a:lnTo>
                  <a:lnTo>
                    <a:pt x="197" y="65"/>
                  </a:lnTo>
                  <a:lnTo>
                    <a:pt x="183" y="48"/>
                  </a:lnTo>
                  <a:lnTo>
                    <a:pt x="168" y="33"/>
                  </a:lnTo>
                  <a:lnTo>
                    <a:pt x="152" y="21"/>
                  </a:lnTo>
                  <a:lnTo>
                    <a:pt x="135" y="12"/>
                  </a:lnTo>
                  <a:lnTo>
                    <a:pt x="120" y="5"/>
                  </a:lnTo>
                  <a:lnTo>
                    <a:pt x="104" y="1"/>
                  </a:lnTo>
                  <a:lnTo>
                    <a:pt x="88" y="0"/>
                  </a:lnTo>
                  <a:lnTo>
                    <a:pt x="72" y="1"/>
                  </a:lnTo>
                  <a:lnTo>
                    <a:pt x="62" y="4"/>
                  </a:lnTo>
                  <a:lnTo>
                    <a:pt x="61" y="4"/>
                  </a:lnTo>
                </a:path>
              </a:pathLst>
            </a:custGeom>
            <a:solidFill>
              <a:srgbClr val="808090"/>
            </a:solidFill>
            <a:ln w="12700" cap="rnd" cmpd="sng">
              <a:solidFill>
                <a:srgbClr val="80809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34" name="Freeform 386"/>
            <p:cNvSpPr>
              <a:spLocks/>
            </p:cNvSpPr>
            <p:nvPr/>
          </p:nvSpPr>
          <p:spPr bwMode="auto">
            <a:xfrm>
              <a:off x="8515352" y="1973263"/>
              <a:ext cx="501649" cy="671512"/>
            </a:xfrm>
            <a:custGeom>
              <a:avLst/>
              <a:gdLst/>
              <a:ahLst/>
              <a:cxnLst>
                <a:cxn ang="0">
                  <a:pos x="256" y="379"/>
                </a:cxn>
                <a:cxn ang="0">
                  <a:pos x="144" y="422"/>
                </a:cxn>
                <a:cxn ang="0">
                  <a:pos x="0" y="42"/>
                </a:cxn>
                <a:cxn ang="0">
                  <a:pos x="111" y="0"/>
                </a:cxn>
                <a:cxn ang="0">
                  <a:pos x="256" y="379"/>
                </a:cxn>
              </a:cxnLst>
              <a:rect l="0" t="0" r="r" b="b"/>
              <a:pathLst>
                <a:path w="257" h="423">
                  <a:moveTo>
                    <a:pt x="256" y="379"/>
                  </a:moveTo>
                  <a:lnTo>
                    <a:pt x="144" y="422"/>
                  </a:lnTo>
                  <a:lnTo>
                    <a:pt x="0" y="42"/>
                  </a:lnTo>
                  <a:lnTo>
                    <a:pt x="111" y="0"/>
                  </a:lnTo>
                  <a:lnTo>
                    <a:pt x="256" y="379"/>
                  </a:lnTo>
                </a:path>
              </a:pathLst>
            </a:custGeom>
            <a:solidFill>
              <a:srgbClr val="808090"/>
            </a:solidFill>
            <a:ln w="12700" cap="rnd" cmpd="sng">
              <a:solidFill>
                <a:srgbClr val="80809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35" name="Freeform 387"/>
            <p:cNvSpPr>
              <a:spLocks/>
            </p:cNvSpPr>
            <p:nvPr/>
          </p:nvSpPr>
          <p:spPr bwMode="auto">
            <a:xfrm>
              <a:off x="8627534" y="1979614"/>
              <a:ext cx="512233" cy="598487"/>
            </a:xfrm>
            <a:custGeom>
              <a:avLst/>
              <a:gdLst/>
              <a:ahLst/>
              <a:cxnLst>
                <a:cxn ang="0">
                  <a:pos x="63" y="5"/>
                </a:cxn>
                <a:cxn ang="0">
                  <a:pos x="51" y="13"/>
                </a:cxn>
                <a:cxn ang="0">
                  <a:pos x="39" y="22"/>
                </a:cxn>
                <a:cxn ang="0">
                  <a:pos x="28" y="33"/>
                </a:cxn>
                <a:cxn ang="0">
                  <a:pos x="19" y="47"/>
                </a:cxn>
                <a:cxn ang="0">
                  <a:pos x="12" y="63"/>
                </a:cxn>
                <a:cxn ang="0">
                  <a:pos x="7" y="80"/>
                </a:cxn>
                <a:cxn ang="0">
                  <a:pos x="2" y="101"/>
                </a:cxn>
                <a:cxn ang="0">
                  <a:pos x="1" y="120"/>
                </a:cxn>
                <a:cxn ang="0">
                  <a:pos x="0" y="142"/>
                </a:cxn>
                <a:cxn ang="0">
                  <a:pos x="2" y="165"/>
                </a:cxn>
                <a:cxn ang="0">
                  <a:pos x="8" y="189"/>
                </a:cxn>
                <a:cxn ang="0">
                  <a:pos x="12" y="209"/>
                </a:cxn>
                <a:cxn ang="0">
                  <a:pos x="22" y="232"/>
                </a:cxn>
                <a:cxn ang="0">
                  <a:pos x="31" y="254"/>
                </a:cxn>
                <a:cxn ang="0">
                  <a:pos x="41" y="275"/>
                </a:cxn>
                <a:cxn ang="0">
                  <a:pos x="53" y="293"/>
                </a:cxn>
                <a:cxn ang="0">
                  <a:pos x="65" y="311"/>
                </a:cxn>
                <a:cxn ang="0">
                  <a:pos x="80" y="328"/>
                </a:cxn>
                <a:cxn ang="0">
                  <a:pos x="95" y="342"/>
                </a:cxn>
                <a:cxn ang="0">
                  <a:pos x="111" y="352"/>
                </a:cxn>
                <a:cxn ang="0">
                  <a:pos x="125" y="364"/>
                </a:cxn>
                <a:cxn ang="0">
                  <a:pos x="142" y="370"/>
                </a:cxn>
                <a:cxn ang="0">
                  <a:pos x="156" y="374"/>
                </a:cxn>
                <a:cxn ang="0">
                  <a:pos x="172" y="376"/>
                </a:cxn>
                <a:cxn ang="0">
                  <a:pos x="187" y="374"/>
                </a:cxn>
                <a:cxn ang="0">
                  <a:pos x="199" y="369"/>
                </a:cxn>
                <a:cxn ang="0">
                  <a:pos x="214" y="363"/>
                </a:cxn>
                <a:cxn ang="0">
                  <a:pos x="224" y="354"/>
                </a:cxn>
                <a:cxn ang="0">
                  <a:pos x="235" y="340"/>
                </a:cxn>
                <a:cxn ang="0">
                  <a:pos x="243" y="328"/>
                </a:cxn>
                <a:cxn ang="0">
                  <a:pos x="251" y="311"/>
                </a:cxn>
                <a:cxn ang="0">
                  <a:pos x="255" y="294"/>
                </a:cxn>
                <a:cxn ang="0">
                  <a:pos x="259" y="275"/>
                </a:cxn>
                <a:cxn ang="0">
                  <a:pos x="262" y="254"/>
                </a:cxn>
                <a:cxn ang="0">
                  <a:pos x="261" y="232"/>
                </a:cxn>
                <a:cxn ang="0">
                  <a:pos x="259" y="209"/>
                </a:cxn>
                <a:cxn ang="0">
                  <a:pos x="255" y="188"/>
                </a:cxn>
                <a:cxn ang="0">
                  <a:pos x="248" y="164"/>
                </a:cxn>
                <a:cxn ang="0">
                  <a:pos x="241" y="142"/>
                </a:cxn>
                <a:cxn ang="0">
                  <a:pos x="232" y="119"/>
                </a:cxn>
                <a:cxn ang="0">
                  <a:pos x="222" y="100"/>
                </a:cxn>
                <a:cxn ang="0">
                  <a:pos x="211" y="82"/>
                </a:cxn>
                <a:cxn ang="0">
                  <a:pos x="198" y="63"/>
                </a:cxn>
                <a:cxn ang="0">
                  <a:pos x="184" y="47"/>
                </a:cxn>
                <a:cxn ang="0">
                  <a:pos x="168" y="32"/>
                </a:cxn>
                <a:cxn ang="0">
                  <a:pos x="152" y="22"/>
                </a:cxn>
                <a:cxn ang="0">
                  <a:pos x="136" y="12"/>
                </a:cxn>
                <a:cxn ang="0">
                  <a:pos x="122" y="7"/>
                </a:cxn>
                <a:cxn ang="0">
                  <a:pos x="106" y="1"/>
                </a:cxn>
                <a:cxn ang="0">
                  <a:pos x="91" y="0"/>
                </a:cxn>
                <a:cxn ang="0">
                  <a:pos x="75" y="3"/>
                </a:cxn>
                <a:cxn ang="0">
                  <a:pos x="64" y="7"/>
                </a:cxn>
                <a:cxn ang="0">
                  <a:pos x="63" y="5"/>
                </a:cxn>
              </a:cxnLst>
              <a:rect l="0" t="0" r="r" b="b"/>
              <a:pathLst>
                <a:path w="263" h="377">
                  <a:moveTo>
                    <a:pt x="63" y="5"/>
                  </a:moveTo>
                  <a:lnTo>
                    <a:pt x="51" y="13"/>
                  </a:lnTo>
                  <a:lnTo>
                    <a:pt x="39" y="22"/>
                  </a:lnTo>
                  <a:lnTo>
                    <a:pt x="28" y="33"/>
                  </a:lnTo>
                  <a:lnTo>
                    <a:pt x="19" y="47"/>
                  </a:lnTo>
                  <a:lnTo>
                    <a:pt x="12" y="63"/>
                  </a:lnTo>
                  <a:lnTo>
                    <a:pt x="7" y="80"/>
                  </a:lnTo>
                  <a:lnTo>
                    <a:pt x="2" y="101"/>
                  </a:lnTo>
                  <a:lnTo>
                    <a:pt x="1" y="120"/>
                  </a:lnTo>
                  <a:lnTo>
                    <a:pt x="0" y="142"/>
                  </a:lnTo>
                  <a:lnTo>
                    <a:pt x="2" y="165"/>
                  </a:lnTo>
                  <a:lnTo>
                    <a:pt x="8" y="189"/>
                  </a:lnTo>
                  <a:lnTo>
                    <a:pt x="12" y="209"/>
                  </a:lnTo>
                  <a:lnTo>
                    <a:pt x="22" y="232"/>
                  </a:lnTo>
                  <a:lnTo>
                    <a:pt x="31" y="254"/>
                  </a:lnTo>
                  <a:lnTo>
                    <a:pt x="41" y="275"/>
                  </a:lnTo>
                  <a:lnTo>
                    <a:pt x="53" y="293"/>
                  </a:lnTo>
                  <a:lnTo>
                    <a:pt x="65" y="311"/>
                  </a:lnTo>
                  <a:lnTo>
                    <a:pt x="80" y="328"/>
                  </a:lnTo>
                  <a:lnTo>
                    <a:pt x="95" y="342"/>
                  </a:lnTo>
                  <a:lnTo>
                    <a:pt x="111" y="352"/>
                  </a:lnTo>
                  <a:lnTo>
                    <a:pt x="125" y="364"/>
                  </a:lnTo>
                  <a:lnTo>
                    <a:pt x="142" y="370"/>
                  </a:lnTo>
                  <a:lnTo>
                    <a:pt x="156" y="374"/>
                  </a:lnTo>
                  <a:lnTo>
                    <a:pt x="172" y="376"/>
                  </a:lnTo>
                  <a:lnTo>
                    <a:pt x="187" y="374"/>
                  </a:lnTo>
                  <a:lnTo>
                    <a:pt x="199" y="369"/>
                  </a:lnTo>
                  <a:lnTo>
                    <a:pt x="214" y="363"/>
                  </a:lnTo>
                  <a:lnTo>
                    <a:pt x="224" y="354"/>
                  </a:lnTo>
                  <a:lnTo>
                    <a:pt x="235" y="340"/>
                  </a:lnTo>
                  <a:lnTo>
                    <a:pt x="243" y="328"/>
                  </a:lnTo>
                  <a:lnTo>
                    <a:pt x="251" y="311"/>
                  </a:lnTo>
                  <a:lnTo>
                    <a:pt x="255" y="294"/>
                  </a:lnTo>
                  <a:lnTo>
                    <a:pt x="259" y="275"/>
                  </a:lnTo>
                  <a:lnTo>
                    <a:pt x="262" y="254"/>
                  </a:lnTo>
                  <a:lnTo>
                    <a:pt x="261" y="232"/>
                  </a:lnTo>
                  <a:lnTo>
                    <a:pt x="259" y="209"/>
                  </a:lnTo>
                  <a:lnTo>
                    <a:pt x="255" y="188"/>
                  </a:lnTo>
                  <a:lnTo>
                    <a:pt x="248" y="164"/>
                  </a:lnTo>
                  <a:lnTo>
                    <a:pt x="241" y="142"/>
                  </a:lnTo>
                  <a:lnTo>
                    <a:pt x="232" y="119"/>
                  </a:lnTo>
                  <a:lnTo>
                    <a:pt x="222" y="100"/>
                  </a:lnTo>
                  <a:lnTo>
                    <a:pt x="211" y="82"/>
                  </a:lnTo>
                  <a:lnTo>
                    <a:pt x="198" y="63"/>
                  </a:lnTo>
                  <a:lnTo>
                    <a:pt x="184" y="47"/>
                  </a:lnTo>
                  <a:lnTo>
                    <a:pt x="168" y="32"/>
                  </a:lnTo>
                  <a:lnTo>
                    <a:pt x="152" y="22"/>
                  </a:lnTo>
                  <a:lnTo>
                    <a:pt x="136" y="12"/>
                  </a:lnTo>
                  <a:lnTo>
                    <a:pt x="122" y="7"/>
                  </a:lnTo>
                  <a:lnTo>
                    <a:pt x="106" y="1"/>
                  </a:lnTo>
                  <a:lnTo>
                    <a:pt x="91" y="0"/>
                  </a:lnTo>
                  <a:lnTo>
                    <a:pt x="75" y="3"/>
                  </a:lnTo>
                  <a:lnTo>
                    <a:pt x="64" y="7"/>
                  </a:lnTo>
                  <a:lnTo>
                    <a:pt x="63" y="5"/>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36" name="Freeform 388"/>
            <p:cNvSpPr>
              <a:spLocks/>
            </p:cNvSpPr>
            <p:nvPr/>
          </p:nvSpPr>
          <p:spPr bwMode="auto">
            <a:xfrm>
              <a:off x="8521700" y="1990726"/>
              <a:ext cx="491067" cy="644525"/>
            </a:xfrm>
            <a:custGeom>
              <a:avLst/>
              <a:gdLst/>
              <a:ahLst/>
              <a:cxnLst>
                <a:cxn ang="0">
                  <a:pos x="250" y="364"/>
                </a:cxn>
                <a:cxn ang="0">
                  <a:pos x="140" y="405"/>
                </a:cxn>
                <a:cxn ang="0">
                  <a:pos x="0" y="44"/>
                </a:cxn>
                <a:cxn ang="0">
                  <a:pos x="112" y="0"/>
                </a:cxn>
                <a:cxn ang="0">
                  <a:pos x="250" y="364"/>
                </a:cxn>
              </a:cxnLst>
              <a:rect l="0" t="0" r="r" b="b"/>
              <a:pathLst>
                <a:path w="251" h="406">
                  <a:moveTo>
                    <a:pt x="250" y="364"/>
                  </a:moveTo>
                  <a:lnTo>
                    <a:pt x="140" y="405"/>
                  </a:lnTo>
                  <a:lnTo>
                    <a:pt x="0" y="44"/>
                  </a:lnTo>
                  <a:lnTo>
                    <a:pt x="112" y="0"/>
                  </a:lnTo>
                  <a:lnTo>
                    <a:pt x="250" y="364"/>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37" name="Freeform 389"/>
            <p:cNvSpPr>
              <a:spLocks/>
            </p:cNvSpPr>
            <p:nvPr/>
          </p:nvSpPr>
          <p:spPr bwMode="auto">
            <a:xfrm>
              <a:off x="8631767" y="2000251"/>
              <a:ext cx="508000" cy="569913"/>
            </a:xfrm>
            <a:custGeom>
              <a:avLst/>
              <a:gdLst/>
              <a:ahLst/>
              <a:cxnLst>
                <a:cxn ang="0">
                  <a:pos x="64" y="4"/>
                </a:cxn>
                <a:cxn ang="0">
                  <a:pos x="52" y="11"/>
                </a:cxn>
                <a:cxn ang="0">
                  <a:pos x="42" y="19"/>
                </a:cxn>
                <a:cxn ang="0">
                  <a:pos x="29" y="32"/>
                </a:cxn>
                <a:cxn ang="0">
                  <a:pos x="20" y="44"/>
                </a:cxn>
                <a:cxn ang="0">
                  <a:pos x="12" y="60"/>
                </a:cxn>
                <a:cxn ang="0">
                  <a:pos x="6" y="77"/>
                </a:cxn>
                <a:cxn ang="0">
                  <a:pos x="2" y="97"/>
                </a:cxn>
                <a:cxn ang="0">
                  <a:pos x="0" y="114"/>
                </a:cxn>
                <a:cxn ang="0">
                  <a:pos x="0" y="137"/>
                </a:cxn>
                <a:cxn ang="0">
                  <a:pos x="2" y="159"/>
                </a:cxn>
                <a:cxn ang="0">
                  <a:pos x="5" y="180"/>
                </a:cxn>
                <a:cxn ang="0">
                  <a:pos x="10" y="201"/>
                </a:cxn>
                <a:cxn ang="0">
                  <a:pos x="19" y="222"/>
                </a:cxn>
                <a:cxn ang="0">
                  <a:pos x="28" y="244"/>
                </a:cxn>
                <a:cxn ang="0">
                  <a:pos x="38" y="264"/>
                </a:cxn>
                <a:cxn ang="0">
                  <a:pos x="50" y="281"/>
                </a:cxn>
                <a:cxn ang="0">
                  <a:pos x="61" y="299"/>
                </a:cxn>
                <a:cxn ang="0">
                  <a:pos x="75" y="315"/>
                </a:cxn>
                <a:cxn ang="0">
                  <a:pos x="91" y="327"/>
                </a:cxn>
                <a:cxn ang="0">
                  <a:pos x="106" y="337"/>
                </a:cxn>
                <a:cxn ang="0">
                  <a:pos x="120" y="347"/>
                </a:cxn>
                <a:cxn ang="0">
                  <a:pos x="136" y="352"/>
                </a:cxn>
                <a:cxn ang="0">
                  <a:pos x="152" y="357"/>
                </a:cxn>
                <a:cxn ang="0">
                  <a:pos x="166" y="358"/>
                </a:cxn>
                <a:cxn ang="0">
                  <a:pos x="181" y="357"/>
                </a:cxn>
                <a:cxn ang="0">
                  <a:pos x="193" y="351"/>
                </a:cxn>
                <a:cxn ang="0">
                  <a:pos x="209" y="345"/>
                </a:cxn>
                <a:cxn ang="0">
                  <a:pos x="219" y="336"/>
                </a:cxn>
                <a:cxn ang="0">
                  <a:pos x="229" y="325"/>
                </a:cxn>
                <a:cxn ang="0">
                  <a:pos x="239" y="312"/>
                </a:cxn>
                <a:cxn ang="0">
                  <a:pos x="245" y="295"/>
                </a:cxn>
                <a:cxn ang="0">
                  <a:pos x="251" y="279"/>
                </a:cxn>
                <a:cxn ang="0">
                  <a:pos x="255" y="260"/>
                </a:cxn>
                <a:cxn ang="0">
                  <a:pos x="258" y="240"/>
                </a:cxn>
                <a:cxn ang="0">
                  <a:pos x="256" y="219"/>
                </a:cxn>
                <a:cxn ang="0">
                  <a:pos x="255" y="198"/>
                </a:cxn>
                <a:cxn ang="0">
                  <a:pos x="251" y="176"/>
                </a:cxn>
                <a:cxn ang="0">
                  <a:pos x="245" y="155"/>
                </a:cxn>
                <a:cxn ang="0">
                  <a:pos x="239" y="134"/>
                </a:cxn>
                <a:cxn ang="0">
                  <a:pos x="230" y="113"/>
                </a:cxn>
                <a:cxn ang="0">
                  <a:pos x="219" y="92"/>
                </a:cxn>
                <a:cxn ang="0">
                  <a:pos x="209" y="75"/>
                </a:cxn>
                <a:cxn ang="0">
                  <a:pos x="196" y="58"/>
                </a:cxn>
                <a:cxn ang="0">
                  <a:pos x="182" y="43"/>
                </a:cxn>
                <a:cxn ang="0">
                  <a:pos x="169" y="30"/>
                </a:cxn>
                <a:cxn ang="0">
                  <a:pos x="153" y="18"/>
                </a:cxn>
                <a:cxn ang="0">
                  <a:pos x="137" y="10"/>
                </a:cxn>
                <a:cxn ang="0">
                  <a:pos x="122" y="3"/>
                </a:cxn>
                <a:cxn ang="0">
                  <a:pos x="106" y="0"/>
                </a:cxn>
                <a:cxn ang="0">
                  <a:pos x="92" y="0"/>
                </a:cxn>
                <a:cxn ang="0">
                  <a:pos x="77" y="2"/>
                </a:cxn>
                <a:cxn ang="0">
                  <a:pos x="65" y="5"/>
                </a:cxn>
                <a:cxn ang="0">
                  <a:pos x="64" y="4"/>
                </a:cxn>
              </a:cxnLst>
              <a:rect l="0" t="0" r="r" b="b"/>
              <a:pathLst>
                <a:path w="259" h="359">
                  <a:moveTo>
                    <a:pt x="64" y="4"/>
                  </a:moveTo>
                  <a:lnTo>
                    <a:pt x="52" y="11"/>
                  </a:lnTo>
                  <a:lnTo>
                    <a:pt x="42" y="19"/>
                  </a:lnTo>
                  <a:lnTo>
                    <a:pt x="29" y="32"/>
                  </a:lnTo>
                  <a:lnTo>
                    <a:pt x="20" y="44"/>
                  </a:lnTo>
                  <a:lnTo>
                    <a:pt x="12" y="60"/>
                  </a:lnTo>
                  <a:lnTo>
                    <a:pt x="6" y="77"/>
                  </a:lnTo>
                  <a:lnTo>
                    <a:pt x="2" y="97"/>
                  </a:lnTo>
                  <a:lnTo>
                    <a:pt x="0" y="114"/>
                  </a:lnTo>
                  <a:lnTo>
                    <a:pt x="0" y="137"/>
                  </a:lnTo>
                  <a:lnTo>
                    <a:pt x="2" y="159"/>
                  </a:lnTo>
                  <a:lnTo>
                    <a:pt x="5" y="180"/>
                  </a:lnTo>
                  <a:lnTo>
                    <a:pt x="10" y="201"/>
                  </a:lnTo>
                  <a:lnTo>
                    <a:pt x="19" y="222"/>
                  </a:lnTo>
                  <a:lnTo>
                    <a:pt x="28" y="244"/>
                  </a:lnTo>
                  <a:lnTo>
                    <a:pt x="38" y="264"/>
                  </a:lnTo>
                  <a:lnTo>
                    <a:pt x="50" y="281"/>
                  </a:lnTo>
                  <a:lnTo>
                    <a:pt x="61" y="299"/>
                  </a:lnTo>
                  <a:lnTo>
                    <a:pt x="75" y="315"/>
                  </a:lnTo>
                  <a:lnTo>
                    <a:pt x="91" y="327"/>
                  </a:lnTo>
                  <a:lnTo>
                    <a:pt x="106" y="337"/>
                  </a:lnTo>
                  <a:lnTo>
                    <a:pt x="120" y="347"/>
                  </a:lnTo>
                  <a:lnTo>
                    <a:pt x="136" y="352"/>
                  </a:lnTo>
                  <a:lnTo>
                    <a:pt x="152" y="357"/>
                  </a:lnTo>
                  <a:lnTo>
                    <a:pt x="166" y="358"/>
                  </a:lnTo>
                  <a:lnTo>
                    <a:pt x="181" y="357"/>
                  </a:lnTo>
                  <a:lnTo>
                    <a:pt x="193" y="351"/>
                  </a:lnTo>
                  <a:lnTo>
                    <a:pt x="209" y="345"/>
                  </a:lnTo>
                  <a:lnTo>
                    <a:pt x="219" y="336"/>
                  </a:lnTo>
                  <a:lnTo>
                    <a:pt x="229" y="325"/>
                  </a:lnTo>
                  <a:lnTo>
                    <a:pt x="239" y="312"/>
                  </a:lnTo>
                  <a:lnTo>
                    <a:pt x="245" y="295"/>
                  </a:lnTo>
                  <a:lnTo>
                    <a:pt x="251" y="279"/>
                  </a:lnTo>
                  <a:lnTo>
                    <a:pt x="255" y="260"/>
                  </a:lnTo>
                  <a:lnTo>
                    <a:pt x="258" y="240"/>
                  </a:lnTo>
                  <a:lnTo>
                    <a:pt x="256" y="219"/>
                  </a:lnTo>
                  <a:lnTo>
                    <a:pt x="255" y="198"/>
                  </a:lnTo>
                  <a:lnTo>
                    <a:pt x="251" y="176"/>
                  </a:lnTo>
                  <a:lnTo>
                    <a:pt x="245" y="155"/>
                  </a:lnTo>
                  <a:lnTo>
                    <a:pt x="239" y="134"/>
                  </a:lnTo>
                  <a:lnTo>
                    <a:pt x="230" y="113"/>
                  </a:lnTo>
                  <a:lnTo>
                    <a:pt x="219" y="92"/>
                  </a:lnTo>
                  <a:lnTo>
                    <a:pt x="209" y="75"/>
                  </a:lnTo>
                  <a:lnTo>
                    <a:pt x="196" y="58"/>
                  </a:lnTo>
                  <a:lnTo>
                    <a:pt x="182" y="43"/>
                  </a:lnTo>
                  <a:lnTo>
                    <a:pt x="169" y="30"/>
                  </a:lnTo>
                  <a:lnTo>
                    <a:pt x="153" y="18"/>
                  </a:lnTo>
                  <a:lnTo>
                    <a:pt x="137" y="10"/>
                  </a:lnTo>
                  <a:lnTo>
                    <a:pt x="122" y="3"/>
                  </a:lnTo>
                  <a:lnTo>
                    <a:pt x="106" y="0"/>
                  </a:lnTo>
                  <a:lnTo>
                    <a:pt x="92" y="0"/>
                  </a:lnTo>
                  <a:lnTo>
                    <a:pt x="77" y="2"/>
                  </a:lnTo>
                  <a:lnTo>
                    <a:pt x="65" y="5"/>
                  </a:lnTo>
                  <a:lnTo>
                    <a:pt x="64" y="4"/>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38" name="Freeform 390"/>
            <p:cNvSpPr>
              <a:spLocks/>
            </p:cNvSpPr>
            <p:nvPr/>
          </p:nvSpPr>
          <p:spPr bwMode="auto">
            <a:xfrm>
              <a:off x="8530167" y="2009776"/>
              <a:ext cx="476251" cy="619125"/>
            </a:xfrm>
            <a:custGeom>
              <a:avLst/>
              <a:gdLst/>
              <a:ahLst/>
              <a:cxnLst>
                <a:cxn ang="0">
                  <a:pos x="242" y="347"/>
                </a:cxn>
                <a:cxn ang="0">
                  <a:pos x="133" y="389"/>
                </a:cxn>
                <a:cxn ang="0">
                  <a:pos x="0" y="43"/>
                </a:cxn>
                <a:cxn ang="0">
                  <a:pos x="111" y="0"/>
                </a:cxn>
                <a:cxn ang="0">
                  <a:pos x="242" y="347"/>
                </a:cxn>
              </a:cxnLst>
              <a:rect l="0" t="0" r="r" b="b"/>
              <a:pathLst>
                <a:path w="243" h="390">
                  <a:moveTo>
                    <a:pt x="242" y="347"/>
                  </a:moveTo>
                  <a:lnTo>
                    <a:pt x="133" y="389"/>
                  </a:lnTo>
                  <a:lnTo>
                    <a:pt x="0" y="43"/>
                  </a:lnTo>
                  <a:lnTo>
                    <a:pt x="111" y="0"/>
                  </a:lnTo>
                  <a:lnTo>
                    <a:pt x="242" y="347"/>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39" name="Freeform 391"/>
            <p:cNvSpPr>
              <a:spLocks/>
            </p:cNvSpPr>
            <p:nvPr/>
          </p:nvSpPr>
          <p:spPr bwMode="auto">
            <a:xfrm>
              <a:off x="8636001" y="2016125"/>
              <a:ext cx="497417" cy="547688"/>
            </a:xfrm>
            <a:custGeom>
              <a:avLst/>
              <a:gdLst/>
              <a:ahLst/>
              <a:cxnLst>
                <a:cxn ang="0">
                  <a:pos x="66" y="5"/>
                </a:cxn>
                <a:cxn ang="0">
                  <a:pos x="55" y="13"/>
                </a:cxn>
                <a:cxn ang="0">
                  <a:pos x="42" y="22"/>
                </a:cxn>
                <a:cxn ang="0">
                  <a:pos x="31" y="32"/>
                </a:cxn>
                <a:cxn ang="0">
                  <a:pos x="22" y="46"/>
                </a:cxn>
                <a:cxn ang="0">
                  <a:pos x="14" y="61"/>
                </a:cxn>
                <a:cxn ang="0">
                  <a:pos x="8" y="77"/>
                </a:cxn>
                <a:cxn ang="0">
                  <a:pos x="3" y="95"/>
                </a:cxn>
                <a:cxn ang="0">
                  <a:pos x="2" y="113"/>
                </a:cxn>
                <a:cxn ang="0">
                  <a:pos x="0" y="134"/>
                </a:cxn>
                <a:cxn ang="0">
                  <a:pos x="2" y="155"/>
                </a:cxn>
                <a:cxn ang="0">
                  <a:pos x="5" y="176"/>
                </a:cxn>
                <a:cxn ang="0">
                  <a:pos x="10" y="195"/>
                </a:cxn>
                <a:cxn ang="0">
                  <a:pos x="17" y="215"/>
                </a:cxn>
                <a:cxn ang="0">
                  <a:pos x="26" y="238"/>
                </a:cxn>
                <a:cxn ang="0">
                  <a:pos x="36" y="255"/>
                </a:cxn>
                <a:cxn ang="0">
                  <a:pos x="46" y="272"/>
                </a:cxn>
                <a:cxn ang="0">
                  <a:pos x="58" y="288"/>
                </a:cxn>
                <a:cxn ang="0">
                  <a:pos x="73" y="302"/>
                </a:cxn>
                <a:cxn ang="0">
                  <a:pos x="87" y="315"/>
                </a:cxn>
                <a:cxn ang="0">
                  <a:pos x="101" y="325"/>
                </a:cxn>
                <a:cxn ang="0">
                  <a:pos x="117" y="334"/>
                </a:cxn>
                <a:cxn ang="0">
                  <a:pos x="131" y="340"/>
                </a:cxn>
                <a:cxn ang="0">
                  <a:pos x="146" y="343"/>
                </a:cxn>
                <a:cxn ang="0">
                  <a:pos x="162" y="344"/>
                </a:cxn>
                <a:cxn ang="0">
                  <a:pos x="177" y="342"/>
                </a:cxn>
                <a:cxn ang="0">
                  <a:pos x="188" y="337"/>
                </a:cxn>
                <a:cxn ang="0">
                  <a:pos x="203" y="331"/>
                </a:cxn>
                <a:cxn ang="0">
                  <a:pos x="214" y="322"/>
                </a:cxn>
                <a:cxn ang="0">
                  <a:pos x="223" y="311"/>
                </a:cxn>
                <a:cxn ang="0">
                  <a:pos x="234" y="299"/>
                </a:cxn>
                <a:cxn ang="0">
                  <a:pos x="241" y="283"/>
                </a:cxn>
                <a:cxn ang="0">
                  <a:pos x="246" y="267"/>
                </a:cxn>
                <a:cxn ang="0">
                  <a:pos x="251" y="249"/>
                </a:cxn>
                <a:cxn ang="0">
                  <a:pos x="253" y="230"/>
                </a:cxn>
                <a:cxn ang="0">
                  <a:pos x="253" y="209"/>
                </a:cxn>
                <a:cxn ang="0">
                  <a:pos x="251" y="189"/>
                </a:cxn>
                <a:cxn ang="0">
                  <a:pos x="249" y="168"/>
                </a:cxn>
                <a:cxn ang="0">
                  <a:pos x="243" y="148"/>
                </a:cxn>
                <a:cxn ang="0">
                  <a:pos x="237" y="128"/>
                </a:cxn>
                <a:cxn ang="0">
                  <a:pos x="230" y="107"/>
                </a:cxn>
                <a:cxn ang="0">
                  <a:pos x="219" y="88"/>
                </a:cxn>
                <a:cxn ang="0">
                  <a:pos x="209" y="71"/>
                </a:cxn>
                <a:cxn ang="0">
                  <a:pos x="196" y="55"/>
                </a:cxn>
                <a:cxn ang="0">
                  <a:pos x="183" y="41"/>
                </a:cxn>
                <a:cxn ang="0">
                  <a:pos x="167" y="28"/>
                </a:cxn>
                <a:cxn ang="0">
                  <a:pos x="154" y="19"/>
                </a:cxn>
                <a:cxn ang="0">
                  <a:pos x="138" y="10"/>
                </a:cxn>
                <a:cxn ang="0">
                  <a:pos x="123" y="5"/>
                </a:cxn>
                <a:cxn ang="0">
                  <a:pos x="107" y="0"/>
                </a:cxn>
                <a:cxn ang="0">
                  <a:pos x="92" y="0"/>
                </a:cxn>
                <a:cxn ang="0">
                  <a:pos x="78" y="2"/>
                </a:cxn>
                <a:cxn ang="0">
                  <a:pos x="67" y="7"/>
                </a:cxn>
                <a:cxn ang="0">
                  <a:pos x="66" y="5"/>
                </a:cxn>
              </a:cxnLst>
              <a:rect l="0" t="0" r="r" b="b"/>
              <a:pathLst>
                <a:path w="254" h="345">
                  <a:moveTo>
                    <a:pt x="66" y="5"/>
                  </a:moveTo>
                  <a:lnTo>
                    <a:pt x="55" y="13"/>
                  </a:lnTo>
                  <a:lnTo>
                    <a:pt x="42" y="22"/>
                  </a:lnTo>
                  <a:lnTo>
                    <a:pt x="31" y="32"/>
                  </a:lnTo>
                  <a:lnTo>
                    <a:pt x="22" y="46"/>
                  </a:lnTo>
                  <a:lnTo>
                    <a:pt x="14" y="61"/>
                  </a:lnTo>
                  <a:lnTo>
                    <a:pt x="8" y="77"/>
                  </a:lnTo>
                  <a:lnTo>
                    <a:pt x="3" y="95"/>
                  </a:lnTo>
                  <a:lnTo>
                    <a:pt x="2" y="113"/>
                  </a:lnTo>
                  <a:lnTo>
                    <a:pt x="0" y="134"/>
                  </a:lnTo>
                  <a:lnTo>
                    <a:pt x="2" y="155"/>
                  </a:lnTo>
                  <a:lnTo>
                    <a:pt x="5" y="176"/>
                  </a:lnTo>
                  <a:lnTo>
                    <a:pt x="10" y="195"/>
                  </a:lnTo>
                  <a:lnTo>
                    <a:pt x="17" y="215"/>
                  </a:lnTo>
                  <a:lnTo>
                    <a:pt x="26" y="238"/>
                  </a:lnTo>
                  <a:lnTo>
                    <a:pt x="36" y="255"/>
                  </a:lnTo>
                  <a:lnTo>
                    <a:pt x="46" y="272"/>
                  </a:lnTo>
                  <a:lnTo>
                    <a:pt x="58" y="288"/>
                  </a:lnTo>
                  <a:lnTo>
                    <a:pt x="73" y="302"/>
                  </a:lnTo>
                  <a:lnTo>
                    <a:pt x="87" y="315"/>
                  </a:lnTo>
                  <a:lnTo>
                    <a:pt x="101" y="325"/>
                  </a:lnTo>
                  <a:lnTo>
                    <a:pt x="117" y="334"/>
                  </a:lnTo>
                  <a:lnTo>
                    <a:pt x="131" y="340"/>
                  </a:lnTo>
                  <a:lnTo>
                    <a:pt x="146" y="343"/>
                  </a:lnTo>
                  <a:lnTo>
                    <a:pt x="162" y="344"/>
                  </a:lnTo>
                  <a:lnTo>
                    <a:pt x="177" y="342"/>
                  </a:lnTo>
                  <a:lnTo>
                    <a:pt x="188" y="337"/>
                  </a:lnTo>
                  <a:lnTo>
                    <a:pt x="203" y="331"/>
                  </a:lnTo>
                  <a:lnTo>
                    <a:pt x="214" y="322"/>
                  </a:lnTo>
                  <a:lnTo>
                    <a:pt x="223" y="311"/>
                  </a:lnTo>
                  <a:lnTo>
                    <a:pt x="234" y="299"/>
                  </a:lnTo>
                  <a:lnTo>
                    <a:pt x="241" y="283"/>
                  </a:lnTo>
                  <a:lnTo>
                    <a:pt x="246" y="267"/>
                  </a:lnTo>
                  <a:lnTo>
                    <a:pt x="251" y="249"/>
                  </a:lnTo>
                  <a:lnTo>
                    <a:pt x="253" y="230"/>
                  </a:lnTo>
                  <a:lnTo>
                    <a:pt x="253" y="209"/>
                  </a:lnTo>
                  <a:lnTo>
                    <a:pt x="251" y="189"/>
                  </a:lnTo>
                  <a:lnTo>
                    <a:pt x="249" y="168"/>
                  </a:lnTo>
                  <a:lnTo>
                    <a:pt x="243" y="148"/>
                  </a:lnTo>
                  <a:lnTo>
                    <a:pt x="237" y="128"/>
                  </a:lnTo>
                  <a:lnTo>
                    <a:pt x="230" y="107"/>
                  </a:lnTo>
                  <a:lnTo>
                    <a:pt x="219" y="88"/>
                  </a:lnTo>
                  <a:lnTo>
                    <a:pt x="209" y="71"/>
                  </a:lnTo>
                  <a:lnTo>
                    <a:pt x="196" y="55"/>
                  </a:lnTo>
                  <a:lnTo>
                    <a:pt x="183" y="41"/>
                  </a:lnTo>
                  <a:lnTo>
                    <a:pt x="167" y="28"/>
                  </a:lnTo>
                  <a:lnTo>
                    <a:pt x="154" y="19"/>
                  </a:lnTo>
                  <a:lnTo>
                    <a:pt x="138" y="10"/>
                  </a:lnTo>
                  <a:lnTo>
                    <a:pt x="123" y="5"/>
                  </a:lnTo>
                  <a:lnTo>
                    <a:pt x="107" y="0"/>
                  </a:lnTo>
                  <a:lnTo>
                    <a:pt x="92" y="0"/>
                  </a:lnTo>
                  <a:lnTo>
                    <a:pt x="78" y="2"/>
                  </a:lnTo>
                  <a:lnTo>
                    <a:pt x="67" y="7"/>
                  </a:lnTo>
                  <a:lnTo>
                    <a:pt x="66" y="5"/>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40" name="Freeform 392"/>
            <p:cNvSpPr>
              <a:spLocks/>
            </p:cNvSpPr>
            <p:nvPr/>
          </p:nvSpPr>
          <p:spPr bwMode="auto">
            <a:xfrm>
              <a:off x="8540751" y="2027239"/>
              <a:ext cx="463549" cy="593725"/>
            </a:xfrm>
            <a:custGeom>
              <a:avLst/>
              <a:gdLst/>
              <a:ahLst/>
              <a:cxnLst>
                <a:cxn ang="0">
                  <a:pos x="236" y="331"/>
                </a:cxn>
                <a:cxn ang="0">
                  <a:pos x="125" y="373"/>
                </a:cxn>
                <a:cxn ang="0">
                  <a:pos x="0" y="44"/>
                </a:cxn>
                <a:cxn ang="0">
                  <a:pos x="111" y="0"/>
                </a:cxn>
                <a:cxn ang="0">
                  <a:pos x="236" y="331"/>
                </a:cxn>
              </a:cxnLst>
              <a:rect l="0" t="0" r="r" b="b"/>
              <a:pathLst>
                <a:path w="237" h="374">
                  <a:moveTo>
                    <a:pt x="236" y="331"/>
                  </a:moveTo>
                  <a:lnTo>
                    <a:pt x="125" y="373"/>
                  </a:lnTo>
                  <a:lnTo>
                    <a:pt x="0" y="44"/>
                  </a:lnTo>
                  <a:lnTo>
                    <a:pt x="111" y="0"/>
                  </a:lnTo>
                  <a:lnTo>
                    <a:pt x="236" y="331"/>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41" name="Freeform 393"/>
            <p:cNvSpPr>
              <a:spLocks/>
            </p:cNvSpPr>
            <p:nvPr/>
          </p:nvSpPr>
          <p:spPr bwMode="auto">
            <a:xfrm>
              <a:off x="8642352" y="2036764"/>
              <a:ext cx="486833" cy="522287"/>
            </a:xfrm>
            <a:custGeom>
              <a:avLst/>
              <a:gdLst/>
              <a:ahLst/>
              <a:cxnLst>
                <a:cxn ang="0">
                  <a:pos x="67" y="5"/>
                </a:cxn>
                <a:cxn ang="0">
                  <a:pos x="54" y="12"/>
                </a:cxn>
                <a:cxn ang="0">
                  <a:pos x="42" y="20"/>
                </a:cxn>
                <a:cxn ang="0">
                  <a:pos x="31" y="32"/>
                </a:cxn>
                <a:cxn ang="0">
                  <a:pos x="22" y="43"/>
                </a:cxn>
                <a:cxn ang="0">
                  <a:pos x="14" y="57"/>
                </a:cxn>
                <a:cxn ang="0">
                  <a:pos x="8" y="74"/>
                </a:cxn>
                <a:cxn ang="0">
                  <a:pos x="3" y="91"/>
                </a:cxn>
                <a:cxn ang="0">
                  <a:pos x="0" y="109"/>
                </a:cxn>
                <a:cxn ang="0">
                  <a:pos x="0" y="128"/>
                </a:cxn>
                <a:cxn ang="0">
                  <a:pos x="0" y="149"/>
                </a:cxn>
                <a:cxn ang="0">
                  <a:pos x="3" y="168"/>
                </a:cxn>
                <a:cxn ang="0">
                  <a:pos x="8" y="187"/>
                </a:cxn>
                <a:cxn ang="0">
                  <a:pos x="15" y="207"/>
                </a:cxn>
                <a:cxn ang="0">
                  <a:pos x="24" y="226"/>
                </a:cxn>
                <a:cxn ang="0">
                  <a:pos x="33" y="243"/>
                </a:cxn>
                <a:cxn ang="0">
                  <a:pos x="42" y="260"/>
                </a:cxn>
                <a:cxn ang="0">
                  <a:pos x="55" y="275"/>
                </a:cxn>
                <a:cxn ang="0">
                  <a:pos x="68" y="289"/>
                </a:cxn>
                <a:cxn ang="0">
                  <a:pos x="83" y="301"/>
                </a:cxn>
                <a:cxn ang="0">
                  <a:pos x="97" y="309"/>
                </a:cxn>
                <a:cxn ang="0">
                  <a:pos x="111" y="318"/>
                </a:cxn>
                <a:cxn ang="0">
                  <a:pos x="126" y="323"/>
                </a:cxn>
                <a:cxn ang="0">
                  <a:pos x="142" y="327"/>
                </a:cxn>
                <a:cxn ang="0">
                  <a:pos x="156" y="328"/>
                </a:cxn>
                <a:cxn ang="0">
                  <a:pos x="171" y="325"/>
                </a:cxn>
                <a:cxn ang="0">
                  <a:pos x="184" y="320"/>
                </a:cxn>
                <a:cxn ang="0">
                  <a:pos x="198" y="313"/>
                </a:cxn>
                <a:cxn ang="0">
                  <a:pos x="208" y="306"/>
                </a:cxn>
                <a:cxn ang="0">
                  <a:pos x="218" y="295"/>
                </a:cxn>
                <a:cxn ang="0">
                  <a:pos x="229" y="282"/>
                </a:cxn>
                <a:cxn ang="0">
                  <a:pos x="235" y="266"/>
                </a:cxn>
                <a:cxn ang="0">
                  <a:pos x="240" y="252"/>
                </a:cxn>
                <a:cxn ang="0">
                  <a:pos x="246" y="234"/>
                </a:cxn>
                <a:cxn ang="0">
                  <a:pos x="248" y="216"/>
                </a:cxn>
                <a:cxn ang="0">
                  <a:pos x="248" y="196"/>
                </a:cxn>
                <a:cxn ang="0">
                  <a:pos x="248" y="177"/>
                </a:cxn>
                <a:cxn ang="0">
                  <a:pos x="246" y="158"/>
                </a:cxn>
                <a:cxn ang="0">
                  <a:pos x="240" y="137"/>
                </a:cxn>
                <a:cxn ang="0">
                  <a:pos x="235" y="120"/>
                </a:cxn>
                <a:cxn ang="0">
                  <a:pos x="227" y="98"/>
                </a:cxn>
                <a:cxn ang="0">
                  <a:pos x="216" y="82"/>
                </a:cxn>
                <a:cxn ang="0">
                  <a:pos x="207" y="65"/>
                </a:cxn>
                <a:cxn ang="0">
                  <a:pos x="195" y="50"/>
                </a:cxn>
                <a:cxn ang="0">
                  <a:pos x="182" y="36"/>
                </a:cxn>
                <a:cxn ang="0">
                  <a:pos x="168" y="26"/>
                </a:cxn>
                <a:cxn ang="0">
                  <a:pos x="153" y="16"/>
                </a:cxn>
                <a:cxn ang="0">
                  <a:pos x="137" y="8"/>
                </a:cxn>
                <a:cxn ang="0">
                  <a:pos x="123" y="3"/>
                </a:cxn>
                <a:cxn ang="0">
                  <a:pos x="109" y="0"/>
                </a:cxn>
                <a:cxn ang="0">
                  <a:pos x="93" y="0"/>
                </a:cxn>
                <a:cxn ang="0">
                  <a:pos x="79" y="2"/>
                </a:cxn>
                <a:cxn ang="0">
                  <a:pos x="68" y="6"/>
                </a:cxn>
                <a:cxn ang="0">
                  <a:pos x="67" y="5"/>
                </a:cxn>
              </a:cxnLst>
              <a:rect l="0" t="0" r="r" b="b"/>
              <a:pathLst>
                <a:path w="249" h="329">
                  <a:moveTo>
                    <a:pt x="67" y="5"/>
                  </a:moveTo>
                  <a:lnTo>
                    <a:pt x="54" y="12"/>
                  </a:lnTo>
                  <a:lnTo>
                    <a:pt x="42" y="20"/>
                  </a:lnTo>
                  <a:lnTo>
                    <a:pt x="31" y="32"/>
                  </a:lnTo>
                  <a:lnTo>
                    <a:pt x="22" y="43"/>
                  </a:lnTo>
                  <a:lnTo>
                    <a:pt x="14" y="57"/>
                  </a:lnTo>
                  <a:lnTo>
                    <a:pt x="8" y="74"/>
                  </a:lnTo>
                  <a:lnTo>
                    <a:pt x="3" y="91"/>
                  </a:lnTo>
                  <a:lnTo>
                    <a:pt x="0" y="109"/>
                  </a:lnTo>
                  <a:lnTo>
                    <a:pt x="0" y="128"/>
                  </a:lnTo>
                  <a:lnTo>
                    <a:pt x="0" y="149"/>
                  </a:lnTo>
                  <a:lnTo>
                    <a:pt x="3" y="168"/>
                  </a:lnTo>
                  <a:lnTo>
                    <a:pt x="8" y="187"/>
                  </a:lnTo>
                  <a:lnTo>
                    <a:pt x="15" y="207"/>
                  </a:lnTo>
                  <a:lnTo>
                    <a:pt x="24" y="226"/>
                  </a:lnTo>
                  <a:lnTo>
                    <a:pt x="33" y="243"/>
                  </a:lnTo>
                  <a:lnTo>
                    <a:pt x="42" y="260"/>
                  </a:lnTo>
                  <a:lnTo>
                    <a:pt x="55" y="275"/>
                  </a:lnTo>
                  <a:lnTo>
                    <a:pt x="68" y="289"/>
                  </a:lnTo>
                  <a:lnTo>
                    <a:pt x="83" y="301"/>
                  </a:lnTo>
                  <a:lnTo>
                    <a:pt x="97" y="309"/>
                  </a:lnTo>
                  <a:lnTo>
                    <a:pt x="111" y="318"/>
                  </a:lnTo>
                  <a:lnTo>
                    <a:pt x="126" y="323"/>
                  </a:lnTo>
                  <a:lnTo>
                    <a:pt x="142" y="327"/>
                  </a:lnTo>
                  <a:lnTo>
                    <a:pt x="156" y="328"/>
                  </a:lnTo>
                  <a:lnTo>
                    <a:pt x="171" y="325"/>
                  </a:lnTo>
                  <a:lnTo>
                    <a:pt x="184" y="320"/>
                  </a:lnTo>
                  <a:lnTo>
                    <a:pt x="198" y="313"/>
                  </a:lnTo>
                  <a:lnTo>
                    <a:pt x="208" y="306"/>
                  </a:lnTo>
                  <a:lnTo>
                    <a:pt x="218" y="295"/>
                  </a:lnTo>
                  <a:lnTo>
                    <a:pt x="229" y="282"/>
                  </a:lnTo>
                  <a:lnTo>
                    <a:pt x="235" y="266"/>
                  </a:lnTo>
                  <a:lnTo>
                    <a:pt x="240" y="252"/>
                  </a:lnTo>
                  <a:lnTo>
                    <a:pt x="246" y="234"/>
                  </a:lnTo>
                  <a:lnTo>
                    <a:pt x="248" y="216"/>
                  </a:lnTo>
                  <a:lnTo>
                    <a:pt x="248" y="196"/>
                  </a:lnTo>
                  <a:lnTo>
                    <a:pt x="248" y="177"/>
                  </a:lnTo>
                  <a:lnTo>
                    <a:pt x="246" y="158"/>
                  </a:lnTo>
                  <a:lnTo>
                    <a:pt x="240" y="137"/>
                  </a:lnTo>
                  <a:lnTo>
                    <a:pt x="235" y="120"/>
                  </a:lnTo>
                  <a:lnTo>
                    <a:pt x="227" y="98"/>
                  </a:lnTo>
                  <a:lnTo>
                    <a:pt x="216" y="82"/>
                  </a:lnTo>
                  <a:lnTo>
                    <a:pt x="207" y="65"/>
                  </a:lnTo>
                  <a:lnTo>
                    <a:pt x="195" y="50"/>
                  </a:lnTo>
                  <a:lnTo>
                    <a:pt x="182" y="36"/>
                  </a:lnTo>
                  <a:lnTo>
                    <a:pt x="168" y="26"/>
                  </a:lnTo>
                  <a:lnTo>
                    <a:pt x="153" y="16"/>
                  </a:lnTo>
                  <a:lnTo>
                    <a:pt x="137" y="8"/>
                  </a:lnTo>
                  <a:lnTo>
                    <a:pt x="123" y="3"/>
                  </a:lnTo>
                  <a:lnTo>
                    <a:pt x="109" y="0"/>
                  </a:lnTo>
                  <a:lnTo>
                    <a:pt x="93" y="0"/>
                  </a:lnTo>
                  <a:lnTo>
                    <a:pt x="79" y="2"/>
                  </a:lnTo>
                  <a:lnTo>
                    <a:pt x="68" y="6"/>
                  </a:lnTo>
                  <a:lnTo>
                    <a:pt x="67" y="5"/>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42" name="Freeform 394"/>
            <p:cNvSpPr>
              <a:spLocks/>
            </p:cNvSpPr>
            <p:nvPr/>
          </p:nvSpPr>
          <p:spPr bwMode="auto">
            <a:xfrm>
              <a:off x="8547101" y="2046289"/>
              <a:ext cx="455084" cy="566737"/>
            </a:xfrm>
            <a:custGeom>
              <a:avLst/>
              <a:gdLst/>
              <a:ahLst/>
              <a:cxnLst>
                <a:cxn ang="0">
                  <a:pos x="232" y="315"/>
                </a:cxn>
                <a:cxn ang="0">
                  <a:pos x="121" y="356"/>
                </a:cxn>
                <a:cxn ang="0">
                  <a:pos x="0" y="43"/>
                </a:cxn>
                <a:cxn ang="0">
                  <a:pos x="112" y="0"/>
                </a:cxn>
                <a:cxn ang="0">
                  <a:pos x="232" y="315"/>
                </a:cxn>
              </a:cxnLst>
              <a:rect l="0" t="0" r="r" b="b"/>
              <a:pathLst>
                <a:path w="233" h="357">
                  <a:moveTo>
                    <a:pt x="232" y="315"/>
                  </a:moveTo>
                  <a:lnTo>
                    <a:pt x="121" y="356"/>
                  </a:lnTo>
                  <a:lnTo>
                    <a:pt x="0" y="43"/>
                  </a:lnTo>
                  <a:lnTo>
                    <a:pt x="112" y="0"/>
                  </a:lnTo>
                  <a:lnTo>
                    <a:pt x="232" y="315"/>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43" name="Freeform 395"/>
            <p:cNvSpPr>
              <a:spLocks/>
            </p:cNvSpPr>
            <p:nvPr/>
          </p:nvSpPr>
          <p:spPr bwMode="auto">
            <a:xfrm>
              <a:off x="8644467" y="2054225"/>
              <a:ext cx="482600" cy="496888"/>
            </a:xfrm>
            <a:custGeom>
              <a:avLst/>
              <a:gdLst/>
              <a:ahLst/>
              <a:cxnLst>
                <a:cxn ang="0">
                  <a:pos x="70" y="6"/>
                </a:cxn>
                <a:cxn ang="0">
                  <a:pos x="57" y="13"/>
                </a:cxn>
                <a:cxn ang="0">
                  <a:pos x="46" y="21"/>
                </a:cxn>
                <a:cxn ang="0">
                  <a:pos x="33" y="31"/>
                </a:cxn>
                <a:cxn ang="0">
                  <a:pos x="24" y="43"/>
                </a:cxn>
                <a:cxn ang="0">
                  <a:pos x="18" y="56"/>
                </a:cxn>
                <a:cxn ang="0">
                  <a:pos x="10" y="72"/>
                </a:cxn>
                <a:cxn ang="0">
                  <a:pos x="5" y="88"/>
                </a:cxn>
                <a:cxn ang="0">
                  <a:pos x="2" y="106"/>
                </a:cxn>
                <a:cxn ang="0">
                  <a:pos x="0" y="125"/>
                </a:cxn>
                <a:cxn ang="0">
                  <a:pos x="1" y="144"/>
                </a:cxn>
                <a:cxn ang="0">
                  <a:pos x="5" y="162"/>
                </a:cxn>
                <a:cxn ang="0">
                  <a:pos x="7" y="181"/>
                </a:cxn>
                <a:cxn ang="0">
                  <a:pos x="15" y="199"/>
                </a:cxn>
                <a:cxn ang="0">
                  <a:pos x="22" y="217"/>
                </a:cxn>
                <a:cxn ang="0">
                  <a:pos x="32" y="234"/>
                </a:cxn>
                <a:cxn ang="0">
                  <a:pos x="41" y="249"/>
                </a:cxn>
                <a:cxn ang="0">
                  <a:pos x="53" y="264"/>
                </a:cxn>
                <a:cxn ang="0">
                  <a:pos x="64" y="277"/>
                </a:cxn>
                <a:cxn ang="0">
                  <a:pos x="79" y="287"/>
                </a:cxn>
                <a:cxn ang="0">
                  <a:pos x="94" y="296"/>
                </a:cxn>
                <a:cxn ang="0">
                  <a:pos x="108" y="303"/>
                </a:cxn>
                <a:cxn ang="0">
                  <a:pos x="122" y="309"/>
                </a:cxn>
                <a:cxn ang="0">
                  <a:pos x="138" y="311"/>
                </a:cxn>
                <a:cxn ang="0">
                  <a:pos x="152" y="312"/>
                </a:cxn>
                <a:cxn ang="0">
                  <a:pos x="167" y="310"/>
                </a:cxn>
                <a:cxn ang="0">
                  <a:pos x="179" y="304"/>
                </a:cxn>
                <a:cxn ang="0">
                  <a:pos x="194" y="298"/>
                </a:cxn>
                <a:cxn ang="0">
                  <a:pos x="205" y="290"/>
                </a:cxn>
                <a:cxn ang="0">
                  <a:pos x="215" y="281"/>
                </a:cxn>
                <a:cxn ang="0">
                  <a:pos x="223" y="269"/>
                </a:cxn>
                <a:cxn ang="0">
                  <a:pos x="231" y="254"/>
                </a:cxn>
                <a:cxn ang="0">
                  <a:pos x="237" y="239"/>
                </a:cxn>
                <a:cxn ang="0">
                  <a:pos x="242" y="222"/>
                </a:cxn>
                <a:cxn ang="0">
                  <a:pos x="246" y="205"/>
                </a:cxn>
                <a:cxn ang="0">
                  <a:pos x="246" y="186"/>
                </a:cxn>
                <a:cxn ang="0">
                  <a:pos x="246" y="167"/>
                </a:cxn>
                <a:cxn ang="0">
                  <a:pos x="245" y="149"/>
                </a:cxn>
                <a:cxn ang="0">
                  <a:pos x="239" y="129"/>
                </a:cxn>
                <a:cxn ang="0">
                  <a:pos x="233" y="112"/>
                </a:cxn>
                <a:cxn ang="0">
                  <a:pos x="226" y="93"/>
                </a:cxn>
                <a:cxn ang="0">
                  <a:pos x="217" y="77"/>
                </a:cxn>
                <a:cxn ang="0">
                  <a:pos x="207" y="62"/>
                </a:cxn>
                <a:cxn ang="0">
                  <a:pos x="195" y="46"/>
                </a:cxn>
                <a:cxn ang="0">
                  <a:pos x="183" y="35"/>
                </a:cxn>
                <a:cxn ang="0">
                  <a:pos x="170" y="23"/>
                </a:cxn>
                <a:cxn ang="0">
                  <a:pos x="155" y="15"/>
                </a:cxn>
                <a:cxn ang="0">
                  <a:pos x="141" y="8"/>
                </a:cxn>
                <a:cxn ang="0">
                  <a:pos x="126" y="4"/>
                </a:cxn>
                <a:cxn ang="0">
                  <a:pos x="110" y="0"/>
                </a:cxn>
                <a:cxn ang="0">
                  <a:pos x="96" y="0"/>
                </a:cxn>
                <a:cxn ang="0">
                  <a:pos x="82" y="2"/>
                </a:cxn>
                <a:cxn ang="0">
                  <a:pos x="70" y="7"/>
                </a:cxn>
                <a:cxn ang="0">
                  <a:pos x="70" y="6"/>
                </a:cxn>
              </a:cxnLst>
              <a:rect l="0" t="0" r="r" b="b"/>
              <a:pathLst>
                <a:path w="247" h="313">
                  <a:moveTo>
                    <a:pt x="70" y="6"/>
                  </a:moveTo>
                  <a:lnTo>
                    <a:pt x="57" y="13"/>
                  </a:lnTo>
                  <a:lnTo>
                    <a:pt x="46" y="21"/>
                  </a:lnTo>
                  <a:lnTo>
                    <a:pt x="33" y="31"/>
                  </a:lnTo>
                  <a:lnTo>
                    <a:pt x="24" y="43"/>
                  </a:lnTo>
                  <a:lnTo>
                    <a:pt x="18" y="56"/>
                  </a:lnTo>
                  <a:lnTo>
                    <a:pt x="10" y="72"/>
                  </a:lnTo>
                  <a:lnTo>
                    <a:pt x="5" y="88"/>
                  </a:lnTo>
                  <a:lnTo>
                    <a:pt x="2" y="106"/>
                  </a:lnTo>
                  <a:lnTo>
                    <a:pt x="0" y="125"/>
                  </a:lnTo>
                  <a:lnTo>
                    <a:pt x="1" y="144"/>
                  </a:lnTo>
                  <a:lnTo>
                    <a:pt x="5" y="162"/>
                  </a:lnTo>
                  <a:lnTo>
                    <a:pt x="7" y="181"/>
                  </a:lnTo>
                  <a:lnTo>
                    <a:pt x="15" y="199"/>
                  </a:lnTo>
                  <a:lnTo>
                    <a:pt x="22" y="217"/>
                  </a:lnTo>
                  <a:lnTo>
                    <a:pt x="32" y="234"/>
                  </a:lnTo>
                  <a:lnTo>
                    <a:pt x="41" y="249"/>
                  </a:lnTo>
                  <a:lnTo>
                    <a:pt x="53" y="264"/>
                  </a:lnTo>
                  <a:lnTo>
                    <a:pt x="64" y="277"/>
                  </a:lnTo>
                  <a:lnTo>
                    <a:pt x="79" y="287"/>
                  </a:lnTo>
                  <a:lnTo>
                    <a:pt x="94" y="296"/>
                  </a:lnTo>
                  <a:lnTo>
                    <a:pt x="108" y="303"/>
                  </a:lnTo>
                  <a:lnTo>
                    <a:pt x="122" y="309"/>
                  </a:lnTo>
                  <a:lnTo>
                    <a:pt x="138" y="311"/>
                  </a:lnTo>
                  <a:lnTo>
                    <a:pt x="152" y="312"/>
                  </a:lnTo>
                  <a:lnTo>
                    <a:pt x="167" y="310"/>
                  </a:lnTo>
                  <a:lnTo>
                    <a:pt x="179" y="304"/>
                  </a:lnTo>
                  <a:lnTo>
                    <a:pt x="194" y="298"/>
                  </a:lnTo>
                  <a:lnTo>
                    <a:pt x="205" y="290"/>
                  </a:lnTo>
                  <a:lnTo>
                    <a:pt x="215" y="281"/>
                  </a:lnTo>
                  <a:lnTo>
                    <a:pt x="223" y="269"/>
                  </a:lnTo>
                  <a:lnTo>
                    <a:pt x="231" y="254"/>
                  </a:lnTo>
                  <a:lnTo>
                    <a:pt x="237" y="239"/>
                  </a:lnTo>
                  <a:lnTo>
                    <a:pt x="242" y="222"/>
                  </a:lnTo>
                  <a:lnTo>
                    <a:pt x="246" y="205"/>
                  </a:lnTo>
                  <a:lnTo>
                    <a:pt x="246" y="186"/>
                  </a:lnTo>
                  <a:lnTo>
                    <a:pt x="246" y="167"/>
                  </a:lnTo>
                  <a:lnTo>
                    <a:pt x="245" y="149"/>
                  </a:lnTo>
                  <a:lnTo>
                    <a:pt x="239" y="129"/>
                  </a:lnTo>
                  <a:lnTo>
                    <a:pt x="233" y="112"/>
                  </a:lnTo>
                  <a:lnTo>
                    <a:pt x="226" y="93"/>
                  </a:lnTo>
                  <a:lnTo>
                    <a:pt x="217" y="77"/>
                  </a:lnTo>
                  <a:lnTo>
                    <a:pt x="207" y="62"/>
                  </a:lnTo>
                  <a:lnTo>
                    <a:pt x="195" y="46"/>
                  </a:lnTo>
                  <a:lnTo>
                    <a:pt x="183" y="35"/>
                  </a:lnTo>
                  <a:lnTo>
                    <a:pt x="170" y="23"/>
                  </a:lnTo>
                  <a:lnTo>
                    <a:pt x="155" y="15"/>
                  </a:lnTo>
                  <a:lnTo>
                    <a:pt x="141" y="8"/>
                  </a:lnTo>
                  <a:lnTo>
                    <a:pt x="126" y="4"/>
                  </a:lnTo>
                  <a:lnTo>
                    <a:pt x="110" y="0"/>
                  </a:lnTo>
                  <a:lnTo>
                    <a:pt x="96" y="0"/>
                  </a:lnTo>
                  <a:lnTo>
                    <a:pt x="82" y="2"/>
                  </a:lnTo>
                  <a:lnTo>
                    <a:pt x="70" y="7"/>
                  </a:lnTo>
                  <a:lnTo>
                    <a:pt x="70" y="6"/>
                  </a:lnTo>
                </a:path>
              </a:pathLst>
            </a:custGeom>
            <a:solidFill>
              <a:srgbClr val="A0A0A0"/>
            </a:solidFill>
            <a:ln w="12700" cap="rnd" cmpd="sng">
              <a:solidFill>
                <a:srgbClr val="A0A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44" name="Freeform 396"/>
            <p:cNvSpPr>
              <a:spLocks/>
            </p:cNvSpPr>
            <p:nvPr/>
          </p:nvSpPr>
          <p:spPr bwMode="auto">
            <a:xfrm>
              <a:off x="8555567" y="2065339"/>
              <a:ext cx="440267" cy="542925"/>
            </a:xfrm>
            <a:custGeom>
              <a:avLst/>
              <a:gdLst/>
              <a:ahLst/>
              <a:cxnLst>
                <a:cxn ang="0">
                  <a:pos x="224" y="298"/>
                </a:cxn>
                <a:cxn ang="0">
                  <a:pos x="114" y="341"/>
                </a:cxn>
                <a:cxn ang="0">
                  <a:pos x="0" y="42"/>
                </a:cxn>
                <a:cxn ang="0">
                  <a:pos x="111" y="0"/>
                </a:cxn>
                <a:cxn ang="0">
                  <a:pos x="224" y="298"/>
                </a:cxn>
              </a:cxnLst>
              <a:rect l="0" t="0" r="r" b="b"/>
              <a:pathLst>
                <a:path w="225" h="342">
                  <a:moveTo>
                    <a:pt x="224" y="298"/>
                  </a:moveTo>
                  <a:lnTo>
                    <a:pt x="114" y="341"/>
                  </a:lnTo>
                  <a:lnTo>
                    <a:pt x="0" y="42"/>
                  </a:lnTo>
                  <a:lnTo>
                    <a:pt x="111" y="0"/>
                  </a:lnTo>
                  <a:lnTo>
                    <a:pt x="224" y="298"/>
                  </a:lnTo>
                </a:path>
              </a:pathLst>
            </a:custGeom>
            <a:solidFill>
              <a:srgbClr val="A0A0A0"/>
            </a:solidFill>
            <a:ln w="12700" cap="rnd" cmpd="sng">
              <a:solidFill>
                <a:srgbClr val="A0A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45" name="Freeform 397"/>
            <p:cNvSpPr>
              <a:spLocks/>
            </p:cNvSpPr>
            <p:nvPr/>
          </p:nvSpPr>
          <p:spPr bwMode="auto">
            <a:xfrm>
              <a:off x="8650818" y="2073275"/>
              <a:ext cx="476249" cy="471488"/>
            </a:xfrm>
            <a:custGeom>
              <a:avLst/>
              <a:gdLst/>
              <a:ahLst/>
              <a:cxnLst>
                <a:cxn ang="0">
                  <a:pos x="71" y="5"/>
                </a:cxn>
                <a:cxn ang="0">
                  <a:pos x="58" y="12"/>
                </a:cxn>
                <a:cxn ang="0">
                  <a:pos x="46" y="19"/>
                </a:cxn>
                <a:cxn ang="0">
                  <a:pos x="35" y="30"/>
                </a:cxn>
                <a:cxn ang="0">
                  <a:pos x="26" y="42"/>
                </a:cxn>
                <a:cxn ang="0">
                  <a:pos x="18" y="54"/>
                </a:cxn>
                <a:cxn ang="0">
                  <a:pos x="10" y="69"/>
                </a:cxn>
                <a:cxn ang="0">
                  <a:pos x="5" y="86"/>
                </a:cxn>
                <a:cxn ang="0">
                  <a:pos x="2" y="103"/>
                </a:cxn>
                <a:cxn ang="0">
                  <a:pos x="0" y="120"/>
                </a:cxn>
                <a:cxn ang="0">
                  <a:pos x="1" y="138"/>
                </a:cxn>
                <a:cxn ang="0">
                  <a:pos x="3" y="157"/>
                </a:cxn>
                <a:cxn ang="0">
                  <a:pos x="7" y="173"/>
                </a:cxn>
                <a:cxn ang="0">
                  <a:pos x="13" y="191"/>
                </a:cxn>
                <a:cxn ang="0">
                  <a:pos x="20" y="208"/>
                </a:cxn>
                <a:cxn ang="0">
                  <a:pos x="29" y="225"/>
                </a:cxn>
                <a:cxn ang="0">
                  <a:pos x="38" y="239"/>
                </a:cxn>
                <a:cxn ang="0">
                  <a:pos x="50" y="252"/>
                </a:cxn>
                <a:cxn ang="0">
                  <a:pos x="61" y="264"/>
                </a:cxn>
                <a:cxn ang="0">
                  <a:pos x="75" y="274"/>
                </a:cxn>
                <a:cxn ang="0">
                  <a:pos x="89" y="281"/>
                </a:cxn>
                <a:cxn ang="0">
                  <a:pos x="102" y="288"/>
                </a:cxn>
                <a:cxn ang="0">
                  <a:pos x="117" y="293"/>
                </a:cxn>
                <a:cxn ang="0">
                  <a:pos x="132" y="296"/>
                </a:cxn>
                <a:cxn ang="0">
                  <a:pos x="147" y="296"/>
                </a:cxn>
                <a:cxn ang="0">
                  <a:pos x="162" y="293"/>
                </a:cxn>
                <a:cxn ang="0">
                  <a:pos x="173" y="288"/>
                </a:cxn>
                <a:cxn ang="0">
                  <a:pos x="187" y="283"/>
                </a:cxn>
                <a:cxn ang="0">
                  <a:pos x="197" y="274"/>
                </a:cxn>
                <a:cxn ang="0">
                  <a:pos x="210" y="265"/>
                </a:cxn>
                <a:cxn ang="0">
                  <a:pos x="218" y="253"/>
                </a:cxn>
                <a:cxn ang="0">
                  <a:pos x="226" y="239"/>
                </a:cxn>
                <a:cxn ang="0">
                  <a:pos x="233" y="225"/>
                </a:cxn>
                <a:cxn ang="0">
                  <a:pos x="237" y="209"/>
                </a:cxn>
                <a:cxn ang="0">
                  <a:pos x="242" y="191"/>
                </a:cxn>
                <a:cxn ang="0">
                  <a:pos x="243" y="174"/>
                </a:cxn>
                <a:cxn ang="0">
                  <a:pos x="242" y="156"/>
                </a:cxn>
                <a:cxn ang="0">
                  <a:pos x="241" y="138"/>
                </a:cxn>
                <a:cxn ang="0">
                  <a:pos x="236" y="121"/>
                </a:cxn>
                <a:cxn ang="0">
                  <a:pos x="231" y="103"/>
                </a:cxn>
                <a:cxn ang="0">
                  <a:pos x="225" y="86"/>
                </a:cxn>
                <a:cxn ang="0">
                  <a:pos x="216" y="69"/>
                </a:cxn>
                <a:cxn ang="0">
                  <a:pos x="204" y="56"/>
                </a:cxn>
                <a:cxn ang="0">
                  <a:pos x="194" y="42"/>
                </a:cxn>
                <a:cxn ang="0">
                  <a:pos x="181" y="30"/>
                </a:cxn>
                <a:cxn ang="0">
                  <a:pos x="170" y="20"/>
                </a:cxn>
                <a:cxn ang="0">
                  <a:pos x="155" y="12"/>
                </a:cxn>
                <a:cxn ang="0">
                  <a:pos x="140" y="6"/>
                </a:cxn>
                <a:cxn ang="0">
                  <a:pos x="125" y="3"/>
                </a:cxn>
                <a:cxn ang="0">
                  <a:pos x="110" y="0"/>
                </a:cxn>
                <a:cxn ang="0">
                  <a:pos x="97" y="1"/>
                </a:cxn>
                <a:cxn ang="0">
                  <a:pos x="83" y="3"/>
                </a:cxn>
                <a:cxn ang="0">
                  <a:pos x="71" y="6"/>
                </a:cxn>
                <a:cxn ang="0">
                  <a:pos x="71" y="5"/>
                </a:cxn>
              </a:cxnLst>
              <a:rect l="0" t="0" r="r" b="b"/>
              <a:pathLst>
                <a:path w="244" h="297">
                  <a:moveTo>
                    <a:pt x="71" y="5"/>
                  </a:moveTo>
                  <a:lnTo>
                    <a:pt x="58" y="12"/>
                  </a:lnTo>
                  <a:lnTo>
                    <a:pt x="46" y="19"/>
                  </a:lnTo>
                  <a:lnTo>
                    <a:pt x="35" y="30"/>
                  </a:lnTo>
                  <a:lnTo>
                    <a:pt x="26" y="42"/>
                  </a:lnTo>
                  <a:lnTo>
                    <a:pt x="18" y="54"/>
                  </a:lnTo>
                  <a:lnTo>
                    <a:pt x="10" y="69"/>
                  </a:lnTo>
                  <a:lnTo>
                    <a:pt x="5" y="86"/>
                  </a:lnTo>
                  <a:lnTo>
                    <a:pt x="2" y="103"/>
                  </a:lnTo>
                  <a:lnTo>
                    <a:pt x="0" y="120"/>
                  </a:lnTo>
                  <a:lnTo>
                    <a:pt x="1" y="138"/>
                  </a:lnTo>
                  <a:lnTo>
                    <a:pt x="3" y="157"/>
                  </a:lnTo>
                  <a:lnTo>
                    <a:pt x="7" y="173"/>
                  </a:lnTo>
                  <a:lnTo>
                    <a:pt x="13" y="191"/>
                  </a:lnTo>
                  <a:lnTo>
                    <a:pt x="20" y="208"/>
                  </a:lnTo>
                  <a:lnTo>
                    <a:pt x="29" y="225"/>
                  </a:lnTo>
                  <a:lnTo>
                    <a:pt x="38" y="239"/>
                  </a:lnTo>
                  <a:lnTo>
                    <a:pt x="50" y="252"/>
                  </a:lnTo>
                  <a:lnTo>
                    <a:pt x="61" y="264"/>
                  </a:lnTo>
                  <a:lnTo>
                    <a:pt x="75" y="274"/>
                  </a:lnTo>
                  <a:lnTo>
                    <a:pt x="89" y="281"/>
                  </a:lnTo>
                  <a:lnTo>
                    <a:pt x="102" y="288"/>
                  </a:lnTo>
                  <a:lnTo>
                    <a:pt x="117" y="293"/>
                  </a:lnTo>
                  <a:lnTo>
                    <a:pt x="132" y="296"/>
                  </a:lnTo>
                  <a:lnTo>
                    <a:pt x="147" y="296"/>
                  </a:lnTo>
                  <a:lnTo>
                    <a:pt x="162" y="293"/>
                  </a:lnTo>
                  <a:lnTo>
                    <a:pt x="173" y="288"/>
                  </a:lnTo>
                  <a:lnTo>
                    <a:pt x="187" y="283"/>
                  </a:lnTo>
                  <a:lnTo>
                    <a:pt x="197" y="274"/>
                  </a:lnTo>
                  <a:lnTo>
                    <a:pt x="210" y="265"/>
                  </a:lnTo>
                  <a:lnTo>
                    <a:pt x="218" y="253"/>
                  </a:lnTo>
                  <a:lnTo>
                    <a:pt x="226" y="239"/>
                  </a:lnTo>
                  <a:lnTo>
                    <a:pt x="233" y="225"/>
                  </a:lnTo>
                  <a:lnTo>
                    <a:pt x="237" y="209"/>
                  </a:lnTo>
                  <a:lnTo>
                    <a:pt x="242" y="191"/>
                  </a:lnTo>
                  <a:lnTo>
                    <a:pt x="243" y="174"/>
                  </a:lnTo>
                  <a:lnTo>
                    <a:pt x="242" y="156"/>
                  </a:lnTo>
                  <a:lnTo>
                    <a:pt x="241" y="138"/>
                  </a:lnTo>
                  <a:lnTo>
                    <a:pt x="236" y="121"/>
                  </a:lnTo>
                  <a:lnTo>
                    <a:pt x="231" y="103"/>
                  </a:lnTo>
                  <a:lnTo>
                    <a:pt x="225" y="86"/>
                  </a:lnTo>
                  <a:lnTo>
                    <a:pt x="216" y="69"/>
                  </a:lnTo>
                  <a:lnTo>
                    <a:pt x="204" y="56"/>
                  </a:lnTo>
                  <a:lnTo>
                    <a:pt x="194" y="42"/>
                  </a:lnTo>
                  <a:lnTo>
                    <a:pt x="181" y="30"/>
                  </a:lnTo>
                  <a:lnTo>
                    <a:pt x="170" y="20"/>
                  </a:lnTo>
                  <a:lnTo>
                    <a:pt x="155" y="12"/>
                  </a:lnTo>
                  <a:lnTo>
                    <a:pt x="140" y="6"/>
                  </a:lnTo>
                  <a:lnTo>
                    <a:pt x="125" y="3"/>
                  </a:lnTo>
                  <a:lnTo>
                    <a:pt x="110" y="0"/>
                  </a:lnTo>
                  <a:lnTo>
                    <a:pt x="97" y="1"/>
                  </a:lnTo>
                  <a:lnTo>
                    <a:pt x="83" y="3"/>
                  </a:lnTo>
                  <a:lnTo>
                    <a:pt x="71" y="6"/>
                  </a:lnTo>
                  <a:lnTo>
                    <a:pt x="71" y="5"/>
                  </a:lnTo>
                </a:path>
              </a:pathLst>
            </a:custGeom>
            <a:solidFill>
              <a:srgbClr val="A0A0A0"/>
            </a:solidFill>
            <a:ln w="12700" cap="rnd" cmpd="sng">
              <a:solidFill>
                <a:srgbClr val="A0A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46" name="Freeform 398"/>
            <p:cNvSpPr>
              <a:spLocks/>
            </p:cNvSpPr>
            <p:nvPr/>
          </p:nvSpPr>
          <p:spPr bwMode="auto">
            <a:xfrm>
              <a:off x="8564033" y="2082800"/>
              <a:ext cx="425451" cy="515938"/>
            </a:xfrm>
            <a:custGeom>
              <a:avLst/>
              <a:gdLst/>
              <a:ahLst/>
              <a:cxnLst>
                <a:cxn ang="0">
                  <a:pos x="217" y="282"/>
                </a:cxn>
                <a:cxn ang="0">
                  <a:pos x="108" y="324"/>
                </a:cxn>
                <a:cxn ang="0">
                  <a:pos x="0" y="42"/>
                </a:cxn>
                <a:cxn ang="0">
                  <a:pos x="112" y="0"/>
                </a:cxn>
                <a:cxn ang="0">
                  <a:pos x="217" y="282"/>
                </a:cxn>
              </a:cxnLst>
              <a:rect l="0" t="0" r="r" b="b"/>
              <a:pathLst>
                <a:path w="218" h="325">
                  <a:moveTo>
                    <a:pt x="217" y="282"/>
                  </a:moveTo>
                  <a:lnTo>
                    <a:pt x="108" y="324"/>
                  </a:lnTo>
                  <a:lnTo>
                    <a:pt x="0" y="42"/>
                  </a:lnTo>
                  <a:lnTo>
                    <a:pt x="112" y="0"/>
                  </a:lnTo>
                  <a:lnTo>
                    <a:pt x="217" y="282"/>
                  </a:lnTo>
                </a:path>
              </a:pathLst>
            </a:custGeom>
            <a:solidFill>
              <a:srgbClr val="A0A0A0"/>
            </a:solidFill>
            <a:ln w="12700" cap="rnd" cmpd="sng">
              <a:solidFill>
                <a:srgbClr val="A0A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47" name="Freeform 399"/>
            <p:cNvSpPr>
              <a:spLocks/>
            </p:cNvSpPr>
            <p:nvPr/>
          </p:nvSpPr>
          <p:spPr bwMode="auto">
            <a:xfrm>
              <a:off x="8655051" y="2090739"/>
              <a:ext cx="469900" cy="446087"/>
            </a:xfrm>
            <a:custGeom>
              <a:avLst/>
              <a:gdLst/>
              <a:ahLst/>
              <a:cxnLst>
                <a:cxn ang="0">
                  <a:pos x="72" y="6"/>
                </a:cxn>
                <a:cxn ang="0">
                  <a:pos x="59" y="13"/>
                </a:cxn>
                <a:cxn ang="0">
                  <a:pos x="48" y="20"/>
                </a:cxn>
                <a:cxn ang="0">
                  <a:pos x="36" y="31"/>
                </a:cxn>
                <a:cxn ang="0">
                  <a:pos x="25" y="41"/>
                </a:cxn>
                <a:cxn ang="0">
                  <a:pos x="19" y="54"/>
                </a:cxn>
                <a:cxn ang="0">
                  <a:pos x="10" y="68"/>
                </a:cxn>
                <a:cxn ang="0">
                  <a:pos x="6" y="84"/>
                </a:cxn>
                <a:cxn ang="0">
                  <a:pos x="2" y="100"/>
                </a:cxn>
                <a:cxn ang="0">
                  <a:pos x="0" y="117"/>
                </a:cxn>
                <a:cxn ang="0">
                  <a:pos x="0" y="133"/>
                </a:cxn>
                <a:cxn ang="0">
                  <a:pos x="2" y="151"/>
                </a:cxn>
                <a:cxn ang="0">
                  <a:pos x="5" y="167"/>
                </a:cxn>
                <a:cxn ang="0">
                  <a:pos x="10" y="184"/>
                </a:cxn>
                <a:cxn ang="0">
                  <a:pos x="19" y="199"/>
                </a:cxn>
                <a:cxn ang="0">
                  <a:pos x="27" y="215"/>
                </a:cxn>
                <a:cxn ang="0">
                  <a:pos x="36" y="228"/>
                </a:cxn>
                <a:cxn ang="0">
                  <a:pos x="47" y="241"/>
                </a:cxn>
                <a:cxn ang="0">
                  <a:pos x="58" y="253"/>
                </a:cxn>
                <a:cxn ang="0">
                  <a:pos x="72" y="262"/>
                </a:cxn>
                <a:cxn ang="0">
                  <a:pos x="86" y="269"/>
                </a:cxn>
                <a:cxn ang="0">
                  <a:pos x="98" y="275"/>
                </a:cxn>
                <a:cxn ang="0">
                  <a:pos x="113" y="279"/>
                </a:cxn>
                <a:cxn ang="0">
                  <a:pos x="126" y="280"/>
                </a:cxn>
                <a:cxn ang="0">
                  <a:pos x="142" y="280"/>
                </a:cxn>
                <a:cxn ang="0">
                  <a:pos x="157" y="278"/>
                </a:cxn>
                <a:cxn ang="0">
                  <a:pos x="168" y="273"/>
                </a:cxn>
                <a:cxn ang="0">
                  <a:pos x="182" y="268"/>
                </a:cxn>
                <a:cxn ang="0">
                  <a:pos x="194" y="261"/>
                </a:cxn>
                <a:cxn ang="0">
                  <a:pos x="205" y="250"/>
                </a:cxn>
                <a:cxn ang="0">
                  <a:pos x="214" y="238"/>
                </a:cxn>
                <a:cxn ang="0">
                  <a:pos x="223" y="226"/>
                </a:cxn>
                <a:cxn ang="0">
                  <a:pos x="229" y="212"/>
                </a:cxn>
                <a:cxn ang="0">
                  <a:pos x="234" y="197"/>
                </a:cxn>
                <a:cxn ang="0">
                  <a:pos x="237" y="180"/>
                </a:cxn>
                <a:cxn ang="0">
                  <a:pos x="239" y="163"/>
                </a:cxn>
                <a:cxn ang="0">
                  <a:pos x="240" y="146"/>
                </a:cxn>
                <a:cxn ang="0">
                  <a:pos x="237" y="129"/>
                </a:cxn>
                <a:cxn ang="0">
                  <a:pos x="234" y="112"/>
                </a:cxn>
                <a:cxn ang="0">
                  <a:pos x="229" y="96"/>
                </a:cxn>
                <a:cxn ang="0">
                  <a:pos x="223" y="80"/>
                </a:cxn>
                <a:cxn ang="0">
                  <a:pos x="214" y="65"/>
                </a:cxn>
                <a:cxn ang="0">
                  <a:pos x="205" y="52"/>
                </a:cxn>
                <a:cxn ang="0">
                  <a:pos x="194" y="39"/>
                </a:cxn>
                <a:cxn ang="0">
                  <a:pos x="182" y="27"/>
                </a:cxn>
                <a:cxn ang="0">
                  <a:pos x="168" y="18"/>
                </a:cxn>
                <a:cxn ang="0">
                  <a:pos x="155" y="12"/>
                </a:cxn>
                <a:cxn ang="0">
                  <a:pos x="142" y="6"/>
                </a:cxn>
                <a:cxn ang="0">
                  <a:pos x="128" y="1"/>
                </a:cxn>
                <a:cxn ang="0">
                  <a:pos x="112" y="0"/>
                </a:cxn>
                <a:cxn ang="0">
                  <a:pos x="97" y="1"/>
                </a:cxn>
                <a:cxn ang="0">
                  <a:pos x="84" y="3"/>
                </a:cxn>
                <a:cxn ang="0">
                  <a:pos x="73" y="8"/>
                </a:cxn>
                <a:cxn ang="0">
                  <a:pos x="72" y="6"/>
                </a:cxn>
              </a:cxnLst>
              <a:rect l="0" t="0" r="r" b="b"/>
              <a:pathLst>
                <a:path w="241" h="281">
                  <a:moveTo>
                    <a:pt x="72" y="6"/>
                  </a:moveTo>
                  <a:lnTo>
                    <a:pt x="59" y="13"/>
                  </a:lnTo>
                  <a:lnTo>
                    <a:pt x="48" y="20"/>
                  </a:lnTo>
                  <a:lnTo>
                    <a:pt x="36" y="31"/>
                  </a:lnTo>
                  <a:lnTo>
                    <a:pt x="25" y="41"/>
                  </a:lnTo>
                  <a:lnTo>
                    <a:pt x="19" y="54"/>
                  </a:lnTo>
                  <a:lnTo>
                    <a:pt x="10" y="68"/>
                  </a:lnTo>
                  <a:lnTo>
                    <a:pt x="6" y="84"/>
                  </a:lnTo>
                  <a:lnTo>
                    <a:pt x="2" y="100"/>
                  </a:lnTo>
                  <a:lnTo>
                    <a:pt x="0" y="117"/>
                  </a:lnTo>
                  <a:lnTo>
                    <a:pt x="0" y="133"/>
                  </a:lnTo>
                  <a:lnTo>
                    <a:pt x="2" y="151"/>
                  </a:lnTo>
                  <a:lnTo>
                    <a:pt x="5" y="167"/>
                  </a:lnTo>
                  <a:lnTo>
                    <a:pt x="10" y="184"/>
                  </a:lnTo>
                  <a:lnTo>
                    <a:pt x="19" y="199"/>
                  </a:lnTo>
                  <a:lnTo>
                    <a:pt x="27" y="215"/>
                  </a:lnTo>
                  <a:lnTo>
                    <a:pt x="36" y="228"/>
                  </a:lnTo>
                  <a:lnTo>
                    <a:pt x="47" y="241"/>
                  </a:lnTo>
                  <a:lnTo>
                    <a:pt x="58" y="253"/>
                  </a:lnTo>
                  <a:lnTo>
                    <a:pt x="72" y="262"/>
                  </a:lnTo>
                  <a:lnTo>
                    <a:pt x="86" y="269"/>
                  </a:lnTo>
                  <a:lnTo>
                    <a:pt x="98" y="275"/>
                  </a:lnTo>
                  <a:lnTo>
                    <a:pt x="113" y="279"/>
                  </a:lnTo>
                  <a:lnTo>
                    <a:pt x="126" y="280"/>
                  </a:lnTo>
                  <a:lnTo>
                    <a:pt x="142" y="280"/>
                  </a:lnTo>
                  <a:lnTo>
                    <a:pt x="157" y="278"/>
                  </a:lnTo>
                  <a:lnTo>
                    <a:pt x="168" y="273"/>
                  </a:lnTo>
                  <a:lnTo>
                    <a:pt x="182" y="268"/>
                  </a:lnTo>
                  <a:lnTo>
                    <a:pt x="194" y="261"/>
                  </a:lnTo>
                  <a:lnTo>
                    <a:pt x="205" y="250"/>
                  </a:lnTo>
                  <a:lnTo>
                    <a:pt x="214" y="238"/>
                  </a:lnTo>
                  <a:lnTo>
                    <a:pt x="223" y="226"/>
                  </a:lnTo>
                  <a:lnTo>
                    <a:pt x="229" y="212"/>
                  </a:lnTo>
                  <a:lnTo>
                    <a:pt x="234" y="197"/>
                  </a:lnTo>
                  <a:lnTo>
                    <a:pt x="237" y="180"/>
                  </a:lnTo>
                  <a:lnTo>
                    <a:pt x="239" y="163"/>
                  </a:lnTo>
                  <a:lnTo>
                    <a:pt x="240" y="146"/>
                  </a:lnTo>
                  <a:lnTo>
                    <a:pt x="237" y="129"/>
                  </a:lnTo>
                  <a:lnTo>
                    <a:pt x="234" y="112"/>
                  </a:lnTo>
                  <a:lnTo>
                    <a:pt x="229" y="96"/>
                  </a:lnTo>
                  <a:lnTo>
                    <a:pt x="223" y="80"/>
                  </a:lnTo>
                  <a:lnTo>
                    <a:pt x="214" y="65"/>
                  </a:lnTo>
                  <a:lnTo>
                    <a:pt x="205" y="52"/>
                  </a:lnTo>
                  <a:lnTo>
                    <a:pt x="194" y="39"/>
                  </a:lnTo>
                  <a:lnTo>
                    <a:pt x="182" y="27"/>
                  </a:lnTo>
                  <a:lnTo>
                    <a:pt x="168" y="18"/>
                  </a:lnTo>
                  <a:lnTo>
                    <a:pt x="155" y="12"/>
                  </a:lnTo>
                  <a:lnTo>
                    <a:pt x="142" y="6"/>
                  </a:lnTo>
                  <a:lnTo>
                    <a:pt x="128" y="1"/>
                  </a:lnTo>
                  <a:lnTo>
                    <a:pt x="112" y="0"/>
                  </a:lnTo>
                  <a:lnTo>
                    <a:pt x="97" y="1"/>
                  </a:lnTo>
                  <a:lnTo>
                    <a:pt x="84" y="3"/>
                  </a:lnTo>
                  <a:lnTo>
                    <a:pt x="73" y="8"/>
                  </a:lnTo>
                  <a:lnTo>
                    <a:pt x="72" y="6"/>
                  </a:lnTo>
                </a:path>
              </a:pathLst>
            </a:custGeom>
            <a:solidFill>
              <a:srgbClr val="B0B0B0"/>
            </a:solidFill>
            <a:ln w="12700" cap="rnd" cmpd="sng">
              <a:solidFill>
                <a:srgbClr val="B0B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48" name="Freeform 400"/>
            <p:cNvSpPr>
              <a:spLocks/>
            </p:cNvSpPr>
            <p:nvPr/>
          </p:nvSpPr>
          <p:spPr bwMode="auto">
            <a:xfrm>
              <a:off x="8574618" y="2103438"/>
              <a:ext cx="412749" cy="488950"/>
            </a:xfrm>
            <a:custGeom>
              <a:avLst/>
              <a:gdLst/>
              <a:ahLst/>
              <a:cxnLst>
                <a:cxn ang="0">
                  <a:pos x="210" y="266"/>
                </a:cxn>
                <a:cxn ang="0">
                  <a:pos x="102" y="307"/>
                </a:cxn>
                <a:cxn ang="0">
                  <a:pos x="0" y="41"/>
                </a:cxn>
                <a:cxn ang="0">
                  <a:pos x="110" y="0"/>
                </a:cxn>
                <a:cxn ang="0">
                  <a:pos x="210" y="266"/>
                </a:cxn>
              </a:cxnLst>
              <a:rect l="0" t="0" r="r" b="b"/>
              <a:pathLst>
                <a:path w="211" h="308">
                  <a:moveTo>
                    <a:pt x="210" y="266"/>
                  </a:moveTo>
                  <a:lnTo>
                    <a:pt x="102" y="307"/>
                  </a:lnTo>
                  <a:lnTo>
                    <a:pt x="0" y="41"/>
                  </a:lnTo>
                  <a:lnTo>
                    <a:pt x="110" y="0"/>
                  </a:lnTo>
                  <a:lnTo>
                    <a:pt x="210" y="266"/>
                  </a:lnTo>
                </a:path>
              </a:pathLst>
            </a:custGeom>
            <a:solidFill>
              <a:srgbClr val="B0B0B0"/>
            </a:solidFill>
            <a:ln w="12700" cap="rnd" cmpd="sng">
              <a:solidFill>
                <a:srgbClr val="B0B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49" name="Freeform 401"/>
            <p:cNvSpPr>
              <a:spLocks/>
            </p:cNvSpPr>
            <p:nvPr/>
          </p:nvSpPr>
          <p:spPr bwMode="auto">
            <a:xfrm>
              <a:off x="8657168" y="2109789"/>
              <a:ext cx="461433" cy="422275"/>
            </a:xfrm>
            <a:custGeom>
              <a:avLst/>
              <a:gdLst/>
              <a:ahLst/>
              <a:cxnLst>
                <a:cxn ang="0">
                  <a:pos x="75" y="6"/>
                </a:cxn>
                <a:cxn ang="0">
                  <a:pos x="62" y="12"/>
                </a:cxn>
                <a:cxn ang="0">
                  <a:pos x="50" y="20"/>
                </a:cxn>
                <a:cxn ang="0">
                  <a:pos x="37" y="29"/>
                </a:cxn>
                <a:cxn ang="0">
                  <a:pos x="29" y="40"/>
                </a:cxn>
                <a:cxn ang="0">
                  <a:pos x="21" y="52"/>
                </a:cxn>
                <a:cxn ang="0">
                  <a:pos x="12" y="67"/>
                </a:cxn>
                <a:cxn ang="0">
                  <a:pos x="7" y="80"/>
                </a:cxn>
                <a:cxn ang="0">
                  <a:pos x="3" y="97"/>
                </a:cxn>
                <a:cxn ang="0">
                  <a:pos x="0" y="111"/>
                </a:cxn>
                <a:cxn ang="0">
                  <a:pos x="0" y="127"/>
                </a:cxn>
                <a:cxn ang="0">
                  <a:pos x="1" y="144"/>
                </a:cxn>
                <a:cxn ang="0">
                  <a:pos x="4" y="159"/>
                </a:cxn>
                <a:cxn ang="0">
                  <a:pos x="9" y="176"/>
                </a:cxn>
                <a:cxn ang="0">
                  <a:pos x="17" y="190"/>
                </a:cxn>
                <a:cxn ang="0">
                  <a:pos x="25" y="204"/>
                </a:cxn>
                <a:cxn ang="0">
                  <a:pos x="34" y="217"/>
                </a:cxn>
                <a:cxn ang="0">
                  <a:pos x="45" y="229"/>
                </a:cxn>
                <a:cxn ang="0">
                  <a:pos x="55" y="238"/>
                </a:cxn>
                <a:cxn ang="0">
                  <a:pos x="68" y="247"/>
                </a:cxn>
                <a:cxn ang="0">
                  <a:pos x="82" y="254"/>
                </a:cxn>
                <a:cxn ang="0">
                  <a:pos x="95" y="260"/>
                </a:cxn>
                <a:cxn ang="0">
                  <a:pos x="108" y="263"/>
                </a:cxn>
                <a:cxn ang="0">
                  <a:pos x="124" y="265"/>
                </a:cxn>
                <a:cxn ang="0">
                  <a:pos x="136" y="265"/>
                </a:cxn>
                <a:cxn ang="0">
                  <a:pos x="151" y="262"/>
                </a:cxn>
                <a:cxn ang="0">
                  <a:pos x="163" y="257"/>
                </a:cxn>
                <a:cxn ang="0">
                  <a:pos x="177" y="250"/>
                </a:cxn>
                <a:cxn ang="0">
                  <a:pos x="190" y="243"/>
                </a:cxn>
                <a:cxn ang="0">
                  <a:pos x="200" y="234"/>
                </a:cxn>
                <a:cxn ang="0">
                  <a:pos x="209" y="224"/>
                </a:cxn>
                <a:cxn ang="0">
                  <a:pos x="216" y="210"/>
                </a:cxn>
                <a:cxn ang="0">
                  <a:pos x="225" y="199"/>
                </a:cxn>
                <a:cxn ang="0">
                  <a:pos x="230" y="183"/>
                </a:cxn>
                <a:cxn ang="0">
                  <a:pos x="235" y="168"/>
                </a:cxn>
                <a:cxn ang="0">
                  <a:pos x="235" y="153"/>
                </a:cxn>
                <a:cxn ang="0">
                  <a:pos x="235" y="136"/>
                </a:cxn>
                <a:cxn ang="0">
                  <a:pos x="235" y="119"/>
                </a:cxn>
                <a:cxn ang="0">
                  <a:pos x="232" y="103"/>
                </a:cxn>
                <a:cxn ang="0">
                  <a:pos x="227" y="89"/>
                </a:cxn>
                <a:cxn ang="0">
                  <a:pos x="222" y="74"/>
                </a:cxn>
                <a:cxn ang="0">
                  <a:pos x="214" y="59"/>
                </a:cxn>
                <a:cxn ang="0">
                  <a:pos x="206" y="46"/>
                </a:cxn>
                <a:cxn ang="0">
                  <a:pos x="195" y="34"/>
                </a:cxn>
                <a:cxn ang="0">
                  <a:pos x="183" y="24"/>
                </a:cxn>
                <a:cxn ang="0">
                  <a:pos x="169" y="16"/>
                </a:cxn>
                <a:cxn ang="0">
                  <a:pos x="156" y="10"/>
                </a:cxn>
                <a:cxn ang="0">
                  <a:pos x="142" y="4"/>
                </a:cxn>
                <a:cxn ang="0">
                  <a:pos x="128" y="1"/>
                </a:cxn>
                <a:cxn ang="0">
                  <a:pos x="114" y="0"/>
                </a:cxn>
                <a:cxn ang="0">
                  <a:pos x="101" y="0"/>
                </a:cxn>
                <a:cxn ang="0">
                  <a:pos x="85" y="3"/>
                </a:cxn>
                <a:cxn ang="0">
                  <a:pos x="75" y="7"/>
                </a:cxn>
                <a:cxn ang="0">
                  <a:pos x="75" y="6"/>
                </a:cxn>
              </a:cxnLst>
              <a:rect l="0" t="0" r="r" b="b"/>
              <a:pathLst>
                <a:path w="236" h="266">
                  <a:moveTo>
                    <a:pt x="75" y="6"/>
                  </a:moveTo>
                  <a:lnTo>
                    <a:pt x="62" y="12"/>
                  </a:lnTo>
                  <a:lnTo>
                    <a:pt x="50" y="20"/>
                  </a:lnTo>
                  <a:lnTo>
                    <a:pt x="37" y="29"/>
                  </a:lnTo>
                  <a:lnTo>
                    <a:pt x="29" y="40"/>
                  </a:lnTo>
                  <a:lnTo>
                    <a:pt x="21" y="52"/>
                  </a:lnTo>
                  <a:lnTo>
                    <a:pt x="12" y="67"/>
                  </a:lnTo>
                  <a:lnTo>
                    <a:pt x="7" y="80"/>
                  </a:lnTo>
                  <a:lnTo>
                    <a:pt x="3" y="97"/>
                  </a:lnTo>
                  <a:lnTo>
                    <a:pt x="0" y="111"/>
                  </a:lnTo>
                  <a:lnTo>
                    <a:pt x="0" y="127"/>
                  </a:lnTo>
                  <a:lnTo>
                    <a:pt x="1" y="144"/>
                  </a:lnTo>
                  <a:lnTo>
                    <a:pt x="4" y="159"/>
                  </a:lnTo>
                  <a:lnTo>
                    <a:pt x="9" y="176"/>
                  </a:lnTo>
                  <a:lnTo>
                    <a:pt x="17" y="190"/>
                  </a:lnTo>
                  <a:lnTo>
                    <a:pt x="25" y="204"/>
                  </a:lnTo>
                  <a:lnTo>
                    <a:pt x="34" y="217"/>
                  </a:lnTo>
                  <a:lnTo>
                    <a:pt x="45" y="229"/>
                  </a:lnTo>
                  <a:lnTo>
                    <a:pt x="55" y="238"/>
                  </a:lnTo>
                  <a:lnTo>
                    <a:pt x="68" y="247"/>
                  </a:lnTo>
                  <a:lnTo>
                    <a:pt x="82" y="254"/>
                  </a:lnTo>
                  <a:lnTo>
                    <a:pt x="95" y="260"/>
                  </a:lnTo>
                  <a:lnTo>
                    <a:pt x="108" y="263"/>
                  </a:lnTo>
                  <a:lnTo>
                    <a:pt x="124" y="265"/>
                  </a:lnTo>
                  <a:lnTo>
                    <a:pt x="136" y="265"/>
                  </a:lnTo>
                  <a:lnTo>
                    <a:pt x="151" y="262"/>
                  </a:lnTo>
                  <a:lnTo>
                    <a:pt x="163" y="257"/>
                  </a:lnTo>
                  <a:lnTo>
                    <a:pt x="177" y="250"/>
                  </a:lnTo>
                  <a:lnTo>
                    <a:pt x="190" y="243"/>
                  </a:lnTo>
                  <a:lnTo>
                    <a:pt x="200" y="234"/>
                  </a:lnTo>
                  <a:lnTo>
                    <a:pt x="209" y="224"/>
                  </a:lnTo>
                  <a:lnTo>
                    <a:pt x="216" y="210"/>
                  </a:lnTo>
                  <a:lnTo>
                    <a:pt x="225" y="199"/>
                  </a:lnTo>
                  <a:lnTo>
                    <a:pt x="230" y="183"/>
                  </a:lnTo>
                  <a:lnTo>
                    <a:pt x="235" y="168"/>
                  </a:lnTo>
                  <a:lnTo>
                    <a:pt x="235" y="153"/>
                  </a:lnTo>
                  <a:lnTo>
                    <a:pt x="235" y="136"/>
                  </a:lnTo>
                  <a:lnTo>
                    <a:pt x="235" y="119"/>
                  </a:lnTo>
                  <a:lnTo>
                    <a:pt x="232" y="103"/>
                  </a:lnTo>
                  <a:lnTo>
                    <a:pt x="227" y="89"/>
                  </a:lnTo>
                  <a:lnTo>
                    <a:pt x="222" y="74"/>
                  </a:lnTo>
                  <a:lnTo>
                    <a:pt x="214" y="59"/>
                  </a:lnTo>
                  <a:lnTo>
                    <a:pt x="206" y="46"/>
                  </a:lnTo>
                  <a:lnTo>
                    <a:pt x="195" y="34"/>
                  </a:lnTo>
                  <a:lnTo>
                    <a:pt x="183" y="24"/>
                  </a:lnTo>
                  <a:lnTo>
                    <a:pt x="169" y="16"/>
                  </a:lnTo>
                  <a:lnTo>
                    <a:pt x="156" y="10"/>
                  </a:lnTo>
                  <a:lnTo>
                    <a:pt x="142" y="4"/>
                  </a:lnTo>
                  <a:lnTo>
                    <a:pt x="128" y="1"/>
                  </a:lnTo>
                  <a:lnTo>
                    <a:pt x="114" y="0"/>
                  </a:lnTo>
                  <a:lnTo>
                    <a:pt x="101" y="0"/>
                  </a:lnTo>
                  <a:lnTo>
                    <a:pt x="85" y="3"/>
                  </a:lnTo>
                  <a:lnTo>
                    <a:pt x="75" y="7"/>
                  </a:lnTo>
                  <a:lnTo>
                    <a:pt x="75" y="6"/>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50" name="Freeform 402"/>
            <p:cNvSpPr>
              <a:spLocks/>
            </p:cNvSpPr>
            <p:nvPr/>
          </p:nvSpPr>
          <p:spPr bwMode="auto">
            <a:xfrm>
              <a:off x="8580967" y="2119314"/>
              <a:ext cx="400051" cy="465137"/>
            </a:xfrm>
            <a:custGeom>
              <a:avLst/>
              <a:gdLst/>
              <a:ahLst/>
              <a:cxnLst>
                <a:cxn ang="0">
                  <a:pos x="203" y="251"/>
                </a:cxn>
                <a:cxn ang="0">
                  <a:pos x="95" y="292"/>
                </a:cxn>
                <a:cxn ang="0">
                  <a:pos x="0" y="42"/>
                </a:cxn>
                <a:cxn ang="0">
                  <a:pos x="111" y="0"/>
                </a:cxn>
                <a:cxn ang="0">
                  <a:pos x="203" y="251"/>
                </a:cxn>
              </a:cxnLst>
              <a:rect l="0" t="0" r="r" b="b"/>
              <a:pathLst>
                <a:path w="204" h="293">
                  <a:moveTo>
                    <a:pt x="203" y="251"/>
                  </a:moveTo>
                  <a:lnTo>
                    <a:pt x="95" y="292"/>
                  </a:lnTo>
                  <a:lnTo>
                    <a:pt x="0" y="42"/>
                  </a:lnTo>
                  <a:lnTo>
                    <a:pt x="111" y="0"/>
                  </a:lnTo>
                  <a:lnTo>
                    <a:pt x="203" y="251"/>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51" name="Freeform 403"/>
            <p:cNvSpPr>
              <a:spLocks/>
            </p:cNvSpPr>
            <p:nvPr/>
          </p:nvSpPr>
          <p:spPr bwMode="auto">
            <a:xfrm>
              <a:off x="8663517" y="2125663"/>
              <a:ext cx="455083" cy="400050"/>
            </a:xfrm>
            <a:custGeom>
              <a:avLst/>
              <a:gdLst/>
              <a:ahLst/>
              <a:cxnLst>
                <a:cxn ang="0">
                  <a:pos x="76" y="7"/>
                </a:cxn>
                <a:cxn ang="0">
                  <a:pos x="62" y="13"/>
                </a:cxn>
                <a:cxn ang="0">
                  <a:pos x="51" y="21"/>
                </a:cxn>
                <a:cxn ang="0">
                  <a:pos x="39" y="30"/>
                </a:cxn>
                <a:cxn ang="0">
                  <a:pos x="28" y="41"/>
                </a:cxn>
                <a:cxn ang="0">
                  <a:pos x="20" y="53"/>
                </a:cxn>
                <a:cxn ang="0">
                  <a:pos x="12" y="65"/>
                </a:cxn>
                <a:cxn ang="0">
                  <a:pos x="6" y="81"/>
                </a:cxn>
                <a:cxn ang="0">
                  <a:pos x="3" y="94"/>
                </a:cxn>
                <a:cxn ang="0">
                  <a:pos x="0" y="108"/>
                </a:cxn>
                <a:cxn ang="0">
                  <a:pos x="0" y="124"/>
                </a:cxn>
                <a:cxn ang="0">
                  <a:pos x="0" y="139"/>
                </a:cxn>
                <a:cxn ang="0">
                  <a:pos x="3" y="154"/>
                </a:cxn>
                <a:cxn ang="0">
                  <a:pos x="8" y="169"/>
                </a:cxn>
                <a:cxn ang="0">
                  <a:pos x="14" y="183"/>
                </a:cxn>
                <a:cxn ang="0">
                  <a:pos x="22" y="196"/>
                </a:cxn>
                <a:cxn ang="0">
                  <a:pos x="30" y="208"/>
                </a:cxn>
                <a:cxn ang="0">
                  <a:pos x="39" y="219"/>
                </a:cxn>
                <a:cxn ang="0">
                  <a:pos x="51" y="228"/>
                </a:cxn>
                <a:cxn ang="0">
                  <a:pos x="64" y="236"/>
                </a:cxn>
                <a:cxn ang="0">
                  <a:pos x="77" y="241"/>
                </a:cxn>
                <a:cxn ang="0">
                  <a:pos x="92" y="246"/>
                </a:cxn>
                <a:cxn ang="0">
                  <a:pos x="103" y="250"/>
                </a:cxn>
                <a:cxn ang="0">
                  <a:pos x="117" y="251"/>
                </a:cxn>
                <a:cxn ang="0">
                  <a:pos x="132" y="250"/>
                </a:cxn>
                <a:cxn ang="0">
                  <a:pos x="145" y="248"/>
                </a:cxn>
                <a:cxn ang="0">
                  <a:pos x="157" y="242"/>
                </a:cxn>
                <a:cxn ang="0">
                  <a:pos x="173" y="237"/>
                </a:cxn>
                <a:cxn ang="0">
                  <a:pos x="182" y="231"/>
                </a:cxn>
                <a:cxn ang="0">
                  <a:pos x="195" y="221"/>
                </a:cxn>
                <a:cxn ang="0">
                  <a:pos x="205" y="210"/>
                </a:cxn>
                <a:cxn ang="0">
                  <a:pos x="211" y="198"/>
                </a:cxn>
                <a:cxn ang="0">
                  <a:pos x="219" y="185"/>
                </a:cxn>
                <a:cxn ang="0">
                  <a:pos x="224" y="172"/>
                </a:cxn>
                <a:cxn ang="0">
                  <a:pos x="229" y="157"/>
                </a:cxn>
                <a:cxn ang="0">
                  <a:pos x="232" y="143"/>
                </a:cxn>
                <a:cxn ang="0">
                  <a:pos x="232" y="128"/>
                </a:cxn>
                <a:cxn ang="0">
                  <a:pos x="232" y="112"/>
                </a:cxn>
                <a:cxn ang="0">
                  <a:pos x="229" y="97"/>
                </a:cxn>
                <a:cxn ang="0">
                  <a:pos x="224" y="82"/>
                </a:cxn>
                <a:cxn ang="0">
                  <a:pos x="219" y="68"/>
                </a:cxn>
                <a:cxn ang="0">
                  <a:pos x="211" y="55"/>
                </a:cxn>
                <a:cxn ang="0">
                  <a:pos x="203" y="42"/>
                </a:cxn>
                <a:cxn ang="0">
                  <a:pos x="192" y="32"/>
                </a:cxn>
                <a:cxn ang="0">
                  <a:pos x="182" y="23"/>
                </a:cxn>
                <a:cxn ang="0">
                  <a:pos x="169" y="15"/>
                </a:cxn>
                <a:cxn ang="0">
                  <a:pos x="156" y="9"/>
                </a:cxn>
                <a:cxn ang="0">
                  <a:pos x="142" y="4"/>
                </a:cxn>
                <a:cxn ang="0">
                  <a:pos x="129" y="2"/>
                </a:cxn>
                <a:cxn ang="0">
                  <a:pos x="114" y="0"/>
                </a:cxn>
                <a:cxn ang="0">
                  <a:pos x="100" y="2"/>
                </a:cxn>
                <a:cxn ang="0">
                  <a:pos x="86" y="4"/>
                </a:cxn>
                <a:cxn ang="0">
                  <a:pos x="76" y="9"/>
                </a:cxn>
                <a:cxn ang="0">
                  <a:pos x="76" y="7"/>
                </a:cxn>
              </a:cxnLst>
              <a:rect l="0" t="0" r="r" b="b"/>
              <a:pathLst>
                <a:path w="233" h="252">
                  <a:moveTo>
                    <a:pt x="76" y="7"/>
                  </a:moveTo>
                  <a:lnTo>
                    <a:pt x="62" y="13"/>
                  </a:lnTo>
                  <a:lnTo>
                    <a:pt x="51" y="21"/>
                  </a:lnTo>
                  <a:lnTo>
                    <a:pt x="39" y="30"/>
                  </a:lnTo>
                  <a:lnTo>
                    <a:pt x="28" y="41"/>
                  </a:lnTo>
                  <a:lnTo>
                    <a:pt x="20" y="53"/>
                  </a:lnTo>
                  <a:lnTo>
                    <a:pt x="12" y="65"/>
                  </a:lnTo>
                  <a:lnTo>
                    <a:pt x="6" y="81"/>
                  </a:lnTo>
                  <a:lnTo>
                    <a:pt x="3" y="94"/>
                  </a:lnTo>
                  <a:lnTo>
                    <a:pt x="0" y="108"/>
                  </a:lnTo>
                  <a:lnTo>
                    <a:pt x="0" y="124"/>
                  </a:lnTo>
                  <a:lnTo>
                    <a:pt x="0" y="139"/>
                  </a:lnTo>
                  <a:lnTo>
                    <a:pt x="3" y="154"/>
                  </a:lnTo>
                  <a:lnTo>
                    <a:pt x="8" y="169"/>
                  </a:lnTo>
                  <a:lnTo>
                    <a:pt x="14" y="183"/>
                  </a:lnTo>
                  <a:lnTo>
                    <a:pt x="22" y="196"/>
                  </a:lnTo>
                  <a:lnTo>
                    <a:pt x="30" y="208"/>
                  </a:lnTo>
                  <a:lnTo>
                    <a:pt x="39" y="219"/>
                  </a:lnTo>
                  <a:lnTo>
                    <a:pt x="51" y="228"/>
                  </a:lnTo>
                  <a:lnTo>
                    <a:pt x="64" y="236"/>
                  </a:lnTo>
                  <a:lnTo>
                    <a:pt x="77" y="241"/>
                  </a:lnTo>
                  <a:lnTo>
                    <a:pt x="92" y="246"/>
                  </a:lnTo>
                  <a:lnTo>
                    <a:pt x="103" y="250"/>
                  </a:lnTo>
                  <a:lnTo>
                    <a:pt x="117" y="251"/>
                  </a:lnTo>
                  <a:lnTo>
                    <a:pt x="132" y="250"/>
                  </a:lnTo>
                  <a:lnTo>
                    <a:pt x="145" y="248"/>
                  </a:lnTo>
                  <a:lnTo>
                    <a:pt x="157" y="242"/>
                  </a:lnTo>
                  <a:lnTo>
                    <a:pt x="173" y="237"/>
                  </a:lnTo>
                  <a:lnTo>
                    <a:pt x="182" y="231"/>
                  </a:lnTo>
                  <a:lnTo>
                    <a:pt x="195" y="221"/>
                  </a:lnTo>
                  <a:lnTo>
                    <a:pt x="205" y="210"/>
                  </a:lnTo>
                  <a:lnTo>
                    <a:pt x="211" y="198"/>
                  </a:lnTo>
                  <a:lnTo>
                    <a:pt x="219" y="185"/>
                  </a:lnTo>
                  <a:lnTo>
                    <a:pt x="224" y="172"/>
                  </a:lnTo>
                  <a:lnTo>
                    <a:pt x="229" y="157"/>
                  </a:lnTo>
                  <a:lnTo>
                    <a:pt x="232" y="143"/>
                  </a:lnTo>
                  <a:lnTo>
                    <a:pt x="232" y="128"/>
                  </a:lnTo>
                  <a:lnTo>
                    <a:pt x="232" y="112"/>
                  </a:lnTo>
                  <a:lnTo>
                    <a:pt x="229" y="97"/>
                  </a:lnTo>
                  <a:lnTo>
                    <a:pt x="224" y="82"/>
                  </a:lnTo>
                  <a:lnTo>
                    <a:pt x="219" y="68"/>
                  </a:lnTo>
                  <a:lnTo>
                    <a:pt x="211" y="55"/>
                  </a:lnTo>
                  <a:lnTo>
                    <a:pt x="203" y="42"/>
                  </a:lnTo>
                  <a:lnTo>
                    <a:pt x="192" y="32"/>
                  </a:lnTo>
                  <a:lnTo>
                    <a:pt x="182" y="23"/>
                  </a:lnTo>
                  <a:lnTo>
                    <a:pt x="169" y="15"/>
                  </a:lnTo>
                  <a:lnTo>
                    <a:pt x="156" y="9"/>
                  </a:lnTo>
                  <a:lnTo>
                    <a:pt x="142" y="4"/>
                  </a:lnTo>
                  <a:lnTo>
                    <a:pt x="129" y="2"/>
                  </a:lnTo>
                  <a:lnTo>
                    <a:pt x="114" y="0"/>
                  </a:lnTo>
                  <a:lnTo>
                    <a:pt x="100" y="2"/>
                  </a:lnTo>
                  <a:lnTo>
                    <a:pt x="86" y="4"/>
                  </a:lnTo>
                  <a:lnTo>
                    <a:pt x="76" y="9"/>
                  </a:lnTo>
                  <a:lnTo>
                    <a:pt x="76" y="7"/>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52" name="Freeform 404"/>
            <p:cNvSpPr>
              <a:spLocks/>
            </p:cNvSpPr>
            <p:nvPr/>
          </p:nvSpPr>
          <p:spPr bwMode="auto">
            <a:xfrm>
              <a:off x="8593668" y="2139950"/>
              <a:ext cx="385233" cy="438150"/>
            </a:xfrm>
            <a:custGeom>
              <a:avLst/>
              <a:gdLst/>
              <a:ahLst/>
              <a:cxnLst>
                <a:cxn ang="0">
                  <a:pos x="196" y="233"/>
                </a:cxn>
                <a:cxn ang="0">
                  <a:pos x="88" y="275"/>
                </a:cxn>
                <a:cxn ang="0">
                  <a:pos x="0" y="41"/>
                </a:cxn>
                <a:cxn ang="0">
                  <a:pos x="109" y="0"/>
                </a:cxn>
                <a:cxn ang="0">
                  <a:pos x="196" y="233"/>
                </a:cxn>
              </a:cxnLst>
              <a:rect l="0" t="0" r="r" b="b"/>
              <a:pathLst>
                <a:path w="197" h="276">
                  <a:moveTo>
                    <a:pt x="196" y="233"/>
                  </a:moveTo>
                  <a:lnTo>
                    <a:pt x="88" y="275"/>
                  </a:lnTo>
                  <a:lnTo>
                    <a:pt x="0" y="41"/>
                  </a:lnTo>
                  <a:lnTo>
                    <a:pt x="109" y="0"/>
                  </a:lnTo>
                  <a:lnTo>
                    <a:pt x="196" y="233"/>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53" name="Freeform 405"/>
            <p:cNvSpPr>
              <a:spLocks/>
            </p:cNvSpPr>
            <p:nvPr/>
          </p:nvSpPr>
          <p:spPr bwMode="auto">
            <a:xfrm>
              <a:off x="8665634" y="2143125"/>
              <a:ext cx="452967" cy="376238"/>
            </a:xfrm>
            <a:custGeom>
              <a:avLst/>
              <a:gdLst/>
              <a:ahLst/>
              <a:cxnLst>
                <a:cxn ang="0">
                  <a:pos x="78" y="8"/>
                </a:cxn>
                <a:cxn ang="0">
                  <a:pos x="66" y="15"/>
                </a:cxn>
                <a:cxn ang="0">
                  <a:pos x="52" y="23"/>
                </a:cxn>
                <a:cxn ang="0">
                  <a:pos x="41" y="31"/>
                </a:cxn>
                <a:cxn ang="0">
                  <a:pos x="30" y="40"/>
                </a:cxn>
                <a:cxn ang="0">
                  <a:pos x="22" y="53"/>
                </a:cxn>
                <a:cxn ang="0">
                  <a:pos x="15" y="65"/>
                </a:cxn>
                <a:cxn ang="0">
                  <a:pos x="8" y="78"/>
                </a:cxn>
                <a:cxn ang="0">
                  <a:pos x="4" y="91"/>
                </a:cxn>
                <a:cxn ang="0">
                  <a:pos x="2" y="104"/>
                </a:cxn>
                <a:cxn ang="0">
                  <a:pos x="0" y="119"/>
                </a:cxn>
                <a:cxn ang="0">
                  <a:pos x="0" y="134"/>
                </a:cxn>
                <a:cxn ang="0">
                  <a:pos x="3" y="149"/>
                </a:cxn>
                <a:cxn ang="0">
                  <a:pos x="8" y="161"/>
                </a:cxn>
                <a:cxn ang="0">
                  <a:pos x="13" y="174"/>
                </a:cxn>
                <a:cxn ang="0">
                  <a:pos x="21" y="187"/>
                </a:cxn>
                <a:cxn ang="0">
                  <a:pos x="29" y="197"/>
                </a:cxn>
                <a:cxn ang="0">
                  <a:pos x="38" y="207"/>
                </a:cxn>
                <a:cxn ang="0">
                  <a:pos x="50" y="216"/>
                </a:cxn>
                <a:cxn ang="0">
                  <a:pos x="61" y="224"/>
                </a:cxn>
                <a:cxn ang="0">
                  <a:pos x="75" y="229"/>
                </a:cxn>
                <a:cxn ang="0">
                  <a:pos x="88" y="233"/>
                </a:cxn>
                <a:cxn ang="0">
                  <a:pos x="100" y="235"/>
                </a:cxn>
                <a:cxn ang="0">
                  <a:pos x="114" y="236"/>
                </a:cxn>
                <a:cxn ang="0">
                  <a:pos x="128" y="236"/>
                </a:cxn>
                <a:cxn ang="0">
                  <a:pos x="143" y="233"/>
                </a:cxn>
                <a:cxn ang="0">
                  <a:pos x="155" y="228"/>
                </a:cxn>
                <a:cxn ang="0">
                  <a:pos x="168" y="222"/>
                </a:cxn>
                <a:cxn ang="0">
                  <a:pos x="179" y="215"/>
                </a:cxn>
                <a:cxn ang="0">
                  <a:pos x="191" y="205"/>
                </a:cxn>
                <a:cxn ang="0">
                  <a:pos x="200" y="197"/>
                </a:cxn>
                <a:cxn ang="0">
                  <a:pos x="208" y="185"/>
                </a:cxn>
                <a:cxn ang="0">
                  <a:pos x="215" y="174"/>
                </a:cxn>
                <a:cxn ang="0">
                  <a:pos x="222" y="159"/>
                </a:cxn>
                <a:cxn ang="0">
                  <a:pos x="226" y="144"/>
                </a:cxn>
                <a:cxn ang="0">
                  <a:pos x="228" y="131"/>
                </a:cxn>
                <a:cxn ang="0">
                  <a:pos x="231" y="117"/>
                </a:cxn>
                <a:cxn ang="0">
                  <a:pos x="229" y="102"/>
                </a:cxn>
                <a:cxn ang="0">
                  <a:pos x="228" y="88"/>
                </a:cxn>
                <a:cxn ang="0">
                  <a:pos x="223" y="76"/>
                </a:cxn>
                <a:cxn ang="0">
                  <a:pos x="219" y="62"/>
                </a:cxn>
                <a:cxn ang="0">
                  <a:pos x="210" y="50"/>
                </a:cxn>
                <a:cxn ang="0">
                  <a:pos x="202" y="39"/>
                </a:cxn>
                <a:cxn ang="0">
                  <a:pos x="194" y="29"/>
                </a:cxn>
                <a:cxn ang="0">
                  <a:pos x="183" y="21"/>
                </a:cxn>
                <a:cxn ang="0">
                  <a:pos x="171" y="13"/>
                </a:cxn>
                <a:cxn ang="0">
                  <a:pos x="157" y="7"/>
                </a:cxn>
                <a:cxn ang="0">
                  <a:pos x="144" y="4"/>
                </a:cxn>
                <a:cxn ang="0">
                  <a:pos x="132" y="1"/>
                </a:cxn>
                <a:cxn ang="0">
                  <a:pos x="117" y="0"/>
                </a:cxn>
                <a:cxn ang="0">
                  <a:pos x="102" y="2"/>
                </a:cxn>
                <a:cxn ang="0">
                  <a:pos x="89" y="6"/>
                </a:cxn>
                <a:cxn ang="0">
                  <a:pos x="79" y="9"/>
                </a:cxn>
                <a:cxn ang="0">
                  <a:pos x="78" y="8"/>
                </a:cxn>
              </a:cxnLst>
              <a:rect l="0" t="0" r="r" b="b"/>
              <a:pathLst>
                <a:path w="232" h="237">
                  <a:moveTo>
                    <a:pt x="78" y="8"/>
                  </a:moveTo>
                  <a:lnTo>
                    <a:pt x="66" y="15"/>
                  </a:lnTo>
                  <a:lnTo>
                    <a:pt x="52" y="23"/>
                  </a:lnTo>
                  <a:lnTo>
                    <a:pt x="41" y="31"/>
                  </a:lnTo>
                  <a:lnTo>
                    <a:pt x="30" y="40"/>
                  </a:lnTo>
                  <a:lnTo>
                    <a:pt x="22" y="53"/>
                  </a:lnTo>
                  <a:lnTo>
                    <a:pt x="15" y="65"/>
                  </a:lnTo>
                  <a:lnTo>
                    <a:pt x="8" y="78"/>
                  </a:lnTo>
                  <a:lnTo>
                    <a:pt x="4" y="91"/>
                  </a:lnTo>
                  <a:lnTo>
                    <a:pt x="2" y="104"/>
                  </a:lnTo>
                  <a:lnTo>
                    <a:pt x="0" y="119"/>
                  </a:lnTo>
                  <a:lnTo>
                    <a:pt x="0" y="134"/>
                  </a:lnTo>
                  <a:lnTo>
                    <a:pt x="3" y="149"/>
                  </a:lnTo>
                  <a:lnTo>
                    <a:pt x="8" y="161"/>
                  </a:lnTo>
                  <a:lnTo>
                    <a:pt x="13" y="174"/>
                  </a:lnTo>
                  <a:lnTo>
                    <a:pt x="21" y="187"/>
                  </a:lnTo>
                  <a:lnTo>
                    <a:pt x="29" y="197"/>
                  </a:lnTo>
                  <a:lnTo>
                    <a:pt x="38" y="207"/>
                  </a:lnTo>
                  <a:lnTo>
                    <a:pt x="50" y="216"/>
                  </a:lnTo>
                  <a:lnTo>
                    <a:pt x="61" y="224"/>
                  </a:lnTo>
                  <a:lnTo>
                    <a:pt x="75" y="229"/>
                  </a:lnTo>
                  <a:lnTo>
                    <a:pt x="88" y="233"/>
                  </a:lnTo>
                  <a:lnTo>
                    <a:pt x="100" y="235"/>
                  </a:lnTo>
                  <a:lnTo>
                    <a:pt x="114" y="236"/>
                  </a:lnTo>
                  <a:lnTo>
                    <a:pt x="128" y="236"/>
                  </a:lnTo>
                  <a:lnTo>
                    <a:pt x="143" y="233"/>
                  </a:lnTo>
                  <a:lnTo>
                    <a:pt x="155" y="228"/>
                  </a:lnTo>
                  <a:lnTo>
                    <a:pt x="168" y="222"/>
                  </a:lnTo>
                  <a:lnTo>
                    <a:pt x="179" y="215"/>
                  </a:lnTo>
                  <a:lnTo>
                    <a:pt x="191" y="205"/>
                  </a:lnTo>
                  <a:lnTo>
                    <a:pt x="200" y="197"/>
                  </a:lnTo>
                  <a:lnTo>
                    <a:pt x="208" y="185"/>
                  </a:lnTo>
                  <a:lnTo>
                    <a:pt x="215" y="174"/>
                  </a:lnTo>
                  <a:lnTo>
                    <a:pt x="222" y="159"/>
                  </a:lnTo>
                  <a:lnTo>
                    <a:pt x="226" y="144"/>
                  </a:lnTo>
                  <a:lnTo>
                    <a:pt x="228" y="131"/>
                  </a:lnTo>
                  <a:lnTo>
                    <a:pt x="231" y="117"/>
                  </a:lnTo>
                  <a:lnTo>
                    <a:pt x="229" y="102"/>
                  </a:lnTo>
                  <a:lnTo>
                    <a:pt x="228" y="88"/>
                  </a:lnTo>
                  <a:lnTo>
                    <a:pt x="223" y="76"/>
                  </a:lnTo>
                  <a:lnTo>
                    <a:pt x="219" y="62"/>
                  </a:lnTo>
                  <a:lnTo>
                    <a:pt x="210" y="50"/>
                  </a:lnTo>
                  <a:lnTo>
                    <a:pt x="202" y="39"/>
                  </a:lnTo>
                  <a:lnTo>
                    <a:pt x="194" y="29"/>
                  </a:lnTo>
                  <a:lnTo>
                    <a:pt x="183" y="21"/>
                  </a:lnTo>
                  <a:lnTo>
                    <a:pt x="171" y="13"/>
                  </a:lnTo>
                  <a:lnTo>
                    <a:pt x="157" y="7"/>
                  </a:lnTo>
                  <a:lnTo>
                    <a:pt x="144" y="4"/>
                  </a:lnTo>
                  <a:lnTo>
                    <a:pt x="132" y="1"/>
                  </a:lnTo>
                  <a:lnTo>
                    <a:pt x="117" y="0"/>
                  </a:lnTo>
                  <a:lnTo>
                    <a:pt x="102" y="2"/>
                  </a:lnTo>
                  <a:lnTo>
                    <a:pt x="89" y="6"/>
                  </a:lnTo>
                  <a:lnTo>
                    <a:pt x="79" y="9"/>
                  </a:lnTo>
                  <a:lnTo>
                    <a:pt x="78" y="8"/>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54" name="Freeform 406"/>
            <p:cNvSpPr>
              <a:spLocks/>
            </p:cNvSpPr>
            <p:nvPr/>
          </p:nvSpPr>
          <p:spPr bwMode="auto">
            <a:xfrm>
              <a:off x="8597900" y="2155826"/>
              <a:ext cx="374651" cy="415925"/>
            </a:xfrm>
            <a:custGeom>
              <a:avLst/>
              <a:gdLst/>
              <a:ahLst/>
              <a:cxnLst>
                <a:cxn ang="0">
                  <a:pos x="191" y="220"/>
                </a:cxn>
                <a:cxn ang="0">
                  <a:pos x="85" y="261"/>
                </a:cxn>
                <a:cxn ang="0">
                  <a:pos x="0" y="43"/>
                </a:cxn>
                <a:cxn ang="0">
                  <a:pos x="111" y="0"/>
                </a:cxn>
                <a:cxn ang="0">
                  <a:pos x="191" y="220"/>
                </a:cxn>
              </a:cxnLst>
              <a:rect l="0" t="0" r="r" b="b"/>
              <a:pathLst>
                <a:path w="192" h="262">
                  <a:moveTo>
                    <a:pt x="191" y="220"/>
                  </a:moveTo>
                  <a:lnTo>
                    <a:pt x="85" y="261"/>
                  </a:lnTo>
                  <a:lnTo>
                    <a:pt x="0" y="43"/>
                  </a:lnTo>
                  <a:lnTo>
                    <a:pt x="111" y="0"/>
                  </a:lnTo>
                  <a:lnTo>
                    <a:pt x="191" y="220"/>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55" name="Freeform 407"/>
            <p:cNvSpPr>
              <a:spLocks/>
            </p:cNvSpPr>
            <p:nvPr/>
          </p:nvSpPr>
          <p:spPr bwMode="auto">
            <a:xfrm>
              <a:off x="8669867" y="2162175"/>
              <a:ext cx="444500" cy="349250"/>
            </a:xfrm>
            <a:custGeom>
              <a:avLst/>
              <a:gdLst/>
              <a:ahLst/>
              <a:cxnLst>
                <a:cxn ang="0">
                  <a:pos x="81" y="7"/>
                </a:cxn>
                <a:cxn ang="0">
                  <a:pos x="66" y="15"/>
                </a:cxn>
                <a:cxn ang="0">
                  <a:pos x="54" y="21"/>
                </a:cxn>
                <a:cxn ang="0">
                  <a:pos x="42" y="31"/>
                </a:cxn>
                <a:cxn ang="0">
                  <a:pos x="32" y="41"/>
                </a:cxn>
                <a:cxn ang="0">
                  <a:pos x="23" y="51"/>
                </a:cxn>
                <a:cxn ang="0">
                  <a:pos x="16" y="62"/>
                </a:cxn>
                <a:cxn ang="0">
                  <a:pos x="9" y="74"/>
                </a:cxn>
                <a:cxn ang="0">
                  <a:pos x="5" y="87"/>
                </a:cxn>
                <a:cxn ang="0">
                  <a:pos x="1" y="100"/>
                </a:cxn>
                <a:cxn ang="0">
                  <a:pos x="0" y="114"/>
                </a:cxn>
                <a:cxn ang="0">
                  <a:pos x="1" y="128"/>
                </a:cxn>
                <a:cxn ang="0">
                  <a:pos x="2" y="141"/>
                </a:cxn>
                <a:cxn ang="0">
                  <a:pos x="6" y="153"/>
                </a:cxn>
                <a:cxn ang="0">
                  <a:pos x="11" y="166"/>
                </a:cxn>
                <a:cxn ang="0">
                  <a:pos x="19" y="176"/>
                </a:cxn>
                <a:cxn ang="0">
                  <a:pos x="27" y="186"/>
                </a:cxn>
                <a:cxn ang="0">
                  <a:pos x="36" y="195"/>
                </a:cxn>
                <a:cxn ang="0">
                  <a:pos x="46" y="203"/>
                </a:cxn>
                <a:cxn ang="0">
                  <a:pos x="58" y="209"/>
                </a:cxn>
                <a:cxn ang="0">
                  <a:pos x="72" y="214"/>
                </a:cxn>
                <a:cxn ang="0">
                  <a:pos x="83" y="217"/>
                </a:cxn>
                <a:cxn ang="0">
                  <a:pos x="96" y="219"/>
                </a:cxn>
                <a:cxn ang="0">
                  <a:pos x="110" y="219"/>
                </a:cxn>
                <a:cxn ang="0">
                  <a:pos x="123" y="219"/>
                </a:cxn>
                <a:cxn ang="0">
                  <a:pos x="137" y="217"/>
                </a:cxn>
                <a:cxn ang="0">
                  <a:pos x="150" y="212"/>
                </a:cxn>
                <a:cxn ang="0">
                  <a:pos x="163" y="207"/>
                </a:cxn>
                <a:cxn ang="0">
                  <a:pos x="174" y="199"/>
                </a:cxn>
                <a:cxn ang="0">
                  <a:pos x="186" y="191"/>
                </a:cxn>
                <a:cxn ang="0">
                  <a:pos x="197" y="181"/>
                </a:cxn>
                <a:cxn ang="0">
                  <a:pos x="203" y="170"/>
                </a:cxn>
                <a:cxn ang="0">
                  <a:pos x="211" y="158"/>
                </a:cxn>
                <a:cxn ang="0">
                  <a:pos x="219" y="146"/>
                </a:cxn>
                <a:cxn ang="0">
                  <a:pos x="224" y="132"/>
                </a:cxn>
                <a:cxn ang="0">
                  <a:pos x="226" y="120"/>
                </a:cxn>
                <a:cxn ang="0">
                  <a:pos x="226" y="106"/>
                </a:cxn>
                <a:cxn ang="0">
                  <a:pos x="227" y="92"/>
                </a:cxn>
                <a:cxn ang="0">
                  <a:pos x="224" y="81"/>
                </a:cxn>
                <a:cxn ang="0">
                  <a:pos x="221" y="67"/>
                </a:cxn>
                <a:cxn ang="0">
                  <a:pos x="217" y="55"/>
                </a:cxn>
                <a:cxn ang="0">
                  <a:pos x="210" y="44"/>
                </a:cxn>
                <a:cxn ang="0">
                  <a:pos x="202" y="35"/>
                </a:cxn>
                <a:cxn ang="0">
                  <a:pos x="192" y="25"/>
                </a:cxn>
                <a:cxn ang="0">
                  <a:pos x="184" y="17"/>
                </a:cxn>
                <a:cxn ang="0">
                  <a:pos x="171" y="11"/>
                </a:cxn>
                <a:cxn ang="0">
                  <a:pos x="158" y="6"/>
                </a:cxn>
                <a:cxn ang="0">
                  <a:pos x="146" y="3"/>
                </a:cxn>
                <a:cxn ang="0">
                  <a:pos x="133" y="0"/>
                </a:cxn>
                <a:cxn ang="0">
                  <a:pos x="118" y="0"/>
                </a:cxn>
                <a:cxn ang="0">
                  <a:pos x="104" y="2"/>
                </a:cxn>
                <a:cxn ang="0">
                  <a:pos x="90" y="4"/>
                </a:cxn>
                <a:cxn ang="0">
                  <a:pos x="81" y="9"/>
                </a:cxn>
                <a:cxn ang="0">
                  <a:pos x="81" y="7"/>
                </a:cxn>
              </a:cxnLst>
              <a:rect l="0" t="0" r="r" b="b"/>
              <a:pathLst>
                <a:path w="228" h="220">
                  <a:moveTo>
                    <a:pt x="81" y="7"/>
                  </a:moveTo>
                  <a:lnTo>
                    <a:pt x="66" y="15"/>
                  </a:lnTo>
                  <a:lnTo>
                    <a:pt x="54" y="21"/>
                  </a:lnTo>
                  <a:lnTo>
                    <a:pt x="42" y="31"/>
                  </a:lnTo>
                  <a:lnTo>
                    <a:pt x="32" y="41"/>
                  </a:lnTo>
                  <a:lnTo>
                    <a:pt x="23" y="51"/>
                  </a:lnTo>
                  <a:lnTo>
                    <a:pt x="16" y="62"/>
                  </a:lnTo>
                  <a:lnTo>
                    <a:pt x="9" y="74"/>
                  </a:lnTo>
                  <a:lnTo>
                    <a:pt x="5" y="87"/>
                  </a:lnTo>
                  <a:lnTo>
                    <a:pt x="1" y="100"/>
                  </a:lnTo>
                  <a:lnTo>
                    <a:pt x="0" y="114"/>
                  </a:lnTo>
                  <a:lnTo>
                    <a:pt x="1" y="128"/>
                  </a:lnTo>
                  <a:lnTo>
                    <a:pt x="2" y="141"/>
                  </a:lnTo>
                  <a:lnTo>
                    <a:pt x="6" y="153"/>
                  </a:lnTo>
                  <a:lnTo>
                    <a:pt x="11" y="166"/>
                  </a:lnTo>
                  <a:lnTo>
                    <a:pt x="19" y="176"/>
                  </a:lnTo>
                  <a:lnTo>
                    <a:pt x="27" y="186"/>
                  </a:lnTo>
                  <a:lnTo>
                    <a:pt x="36" y="195"/>
                  </a:lnTo>
                  <a:lnTo>
                    <a:pt x="46" y="203"/>
                  </a:lnTo>
                  <a:lnTo>
                    <a:pt x="58" y="209"/>
                  </a:lnTo>
                  <a:lnTo>
                    <a:pt x="72" y="214"/>
                  </a:lnTo>
                  <a:lnTo>
                    <a:pt x="83" y="217"/>
                  </a:lnTo>
                  <a:lnTo>
                    <a:pt x="96" y="219"/>
                  </a:lnTo>
                  <a:lnTo>
                    <a:pt x="110" y="219"/>
                  </a:lnTo>
                  <a:lnTo>
                    <a:pt x="123" y="219"/>
                  </a:lnTo>
                  <a:lnTo>
                    <a:pt x="137" y="217"/>
                  </a:lnTo>
                  <a:lnTo>
                    <a:pt x="150" y="212"/>
                  </a:lnTo>
                  <a:lnTo>
                    <a:pt x="163" y="207"/>
                  </a:lnTo>
                  <a:lnTo>
                    <a:pt x="174" y="199"/>
                  </a:lnTo>
                  <a:lnTo>
                    <a:pt x="186" y="191"/>
                  </a:lnTo>
                  <a:lnTo>
                    <a:pt x="197" y="181"/>
                  </a:lnTo>
                  <a:lnTo>
                    <a:pt x="203" y="170"/>
                  </a:lnTo>
                  <a:lnTo>
                    <a:pt x="211" y="158"/>
                  </a:lnTo>
                  <a:lnTo>
                    <a:pt x="219" y="146"/>
                  </a:lnTo>
                  <a:lnTo>
                    <a:pt x="224" y="132"/>
                  </a:lnTo>
                  <a:lnTo>
                    <a:pt x="226" y="120"/>
                  </a:lnTo>
                  <a:lnTo>
                    <a:pt x="226" y="106"/>
                  </a:lnTo>
                  <a:lnTo>
                    <a:pt x="227" y="92"/>
                  </a:lnTo>
                  <a:lnTo>
                    <a:pt x="224" y="81"/>
                  </a:lnTo>
                  <a:lnTo>
                    <a:pt x="221" y="67"/>
                  </a:lnTo>
                  <a:lnTo>
                    <a:pt x="217" y="55"/>
                  </a:lnTo>
                  <a:lnTo>
                    <a:pt x="210" y="44"/>
                  </a:lnTo>
                  <a:lnTo>
                    <a:pt x="202" y="35"/>
                  </a:lnTo>
                  <a:lnTo>
                    <a:pt x="192" y="25"/>
                  </a:lnTo>
                  <a:lnTo>
                    <a:pt x="184" y="17"/>
                  </a:lnTo>
                  <a:lnTo>
                    <a:pt x="171" y="11"/>
                  </a:lnTo>
                  <a:lnTo>
                    <a:pt x="158" y="6"/>
                  </a:lnTo>
                  <a:lnTo>
                    <a:pt x="146" y="3"/>
                  </a:lnTo>
                  <a:lnTo>
                    <a:pt x="133" y="0"/>
                  </a:lnTo>
                  <a:lnTo>
                    <a:pt x="118" y="0"/>
                  </a:lnTo>
                  <a:lnTo>
                    <a:pt x="104" y="2"/>
                  </a:lnTo>
                  <a:lnTo>
                    <a:pt x="90" y="4"/>
                  </a:lnTo>
                  <a:lnTo>
                    <a:pt x="81" y="9"/>
                  </a:lnTo>
                  <a:lnTo>
                    <a:pt x="81" y="7"/>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56" name="Freeform 408"/>
            <p:cNvSpPr>
              <a:spLocks/>
            </p:cNvSpPr>
            <p:nvPr/>
          </p:nvSpPr>
          <p:spPr bwMode="auto">
            <a:xfrm>
              <a:off x="8610600" y="2176463"/>
              <a:ext cx="357717" cy="385762"/>
            </a:xfrm>
            <a:custGeom>
              <a:avLst/>
              <a:gdLst/>
              <a:ahLst/>
              <a:cxnLst>
                <a:cxn ang="0">
                  <a:pos x="182" y="201"/>
                </a:cxn>
                <a:cxn ang="0">
                  <a:pos x="75" y="242"/>
                </a:cxn>
                <a:cxn ang="0">
                  <a:pos x="0" y="42"/>
                </a:cxn>
                <a:cxn ang="0">
                  <a:pos x="109" y="0"/>
                </a:cxn>
                <a:cxn ang="0">
                  <a:pos x="182" y="201"/>
                </a:cxn>
              </a:cxnLst>
              <a:rect l="0" t="0" r="r" b="b"/>
              <a:pathLst>
                <a:path w="183" h="243">
                  <a:moveTo>
                    <a:pt x="182" y="201"/>
                  </a:moveTo>
                  <a:lnTo>
                    <a:pt x="75" y="242"/>
                  </a:lnTo>
                  <a:lnTo>
                    <a:pt x="0" y="42"/>
                  </a:lnTo>
                  <a:lnTo>
                    <a:pt x="109" y="0"/>
                  </a:lnTo>
                  <a:lnTo>
                    <a:pt x="182" y="201"/>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57" name="Freeform 409"/>
            <p:cNvSpPr>
              <a:spLocks/>
            </p:cNvSpPr>
            <p:nvPr/>
          </p:nvSpPr>
          <p:spPr bwMode="auto">
            <a:xfrm>
              <a:off x="8674100" y="2179638"/>
              <a:ext cx="440267" cy="328612"/>
            </a:xfrm>
            <a:custGeom>
              <a:avLst/>
              <a:gdLst/>
              <a:ahLst/>
              <a:cxnLst>
                <a:cxn ang="0">
                  <a:pos x="81" y="8"/>
                </a:cxn>
                <a:cxn ang="0">
                  <a:pos x="68" y="15"/>
                </a:cxn>
                <a:cxn ang="0">
                  <a:pos x="56" y="22"/>
                </a:cxn>
                <a:cxn ang="0">
                  <a:pos x="43" y="31"/>
                </a:cxn>
                <a:cxn ang="0">
                  <a:pos x="34" y="40"/>
                </a:cxn>
                <a:cxn ang="0">
                  <a:pos x="25" y="50"/>
                </a:cxn>
                <a:cxn ang="0">
                  <a:pos x="17" y="62"/>
                </a:cxn>
                <a:cxn ang="0">
                  <a:pos x="11" y="72"/>
                </a:cxn>
                <a:cxn ang="0">
                  <a:pos x="6" y="84"/>
                </a:cxn>
                <a:cxn ang="0">
                  <a:pos x="0" y="96"/>
                </a:cxn>
                <a:cxn ang="0">
                  <a:pos x="0" y="109"/>
                </a:cxn>
                <a:cxn ang="0">
                  <a:pos x="0" y="121"/>
                </a:cxn>
                <a:cxn ang="0">
                  <a:pos x="0" y="134"/>
                </a:cxn>
                <a:cxn ang="0">
                  <a:pos x="6" y="145"/>
                </a:cxn>
                <a:cxn ang="0">
                  <a:pos x="9" y="157"/>
                </a:cxn>
                <a:cxn ang="0">
                  <a:pos x="17" y="167"/>
                </a:cxn>
                <a:cxn ang="0">
                  <a:pos x="23" y="176"/>
                </a:cxn>
                <a:cxn ang="0">
                  <a:pos x="34" y="184"/>
                </a:cxn>
                <a:cxn ang="0">
                  <a:pos x="42" y="191"/>
                </a:cxn>
                <a:cxn ang="0">
                  <a:pos x="54" y="198"/>
                </a:cxn>
                <a:cxn ang="0">
                  <a:pos x="68" y="202"/>
                </a:cxn>
                <a:cxn ang="0">
                  <a:pos x="79" y="205"/>
                </a:cxn>
                <a:cxn ang="0">
                  <a:pos x="93" y="206"/>
                </a:cxn>
                <a:cxn ang="0">
                  <a:pos x="104" y="206"/>
                </a:cxn>
                <a:cxn ang="0">
                  <a:pos x="119" y="205"/>
                </a:cxn>
                <a:cxn ang="0">
                  <a:pos x="134" y="202"/>
                </a:cxn>
                <a:cxn ang="0">
                  <a:pos x="145" y="197"/>
                </a:cxn>
                <a:cxn ang="0">
                  <a:pos x="159" y="191"/>
                </a:cxn>
                <a:cxn ang="0">
                  <a:pos x="169" y="184"/>
                </a:cxn>
                <a:cxn ang="0">
                  <a:pos x="182" y="176"/>
                </a:cxn>
                <a:cxn ang="0">
                  <a:pos x="192" y="167"/>
                </a:cxn>
                <a:cxn ang="0">
                  <a:pos x="200" y="157"/>
                </a:cxn>
                <a:cxn ang="0">
                  <a:pos x="208" y="146"/>
                </a:cxn>
                <a:cxn ang="0">
                  <a:pos x="214" y="135"/>
                </a:cxn>
                <a:cxn ang="0">
                  <a:pos x="219" y="121"/>
                </a:cxn>
                <a:cxn ang="0">
                  <a:pos x="222" y="109"/>
                </a:cxn>
                <a:cxn ang="0">
                  <a:pos x="224" y="96"/>
                </a:cxn>
                <a:cxn ang="0">
                  <a:pos x="224" y="84"/>
                </a:cxn>
                <a:cxn ang="0">
                  <a:pos x="222" y="71"/>
                </a:cxn>
                <a:cxn ang="0">
                  <a:pos x="219" y="61"/>
                </a:cxn>
                <a:cxn ang="0">
                  <a:pos x="216" y="49"/>
                </a:cxn>
                <a:cxn ang="0">
                  <a:pos x="209" y="40"/>
                </a:cxn>
                <a:cxn ang="0">
                  <a:pos x="201" y="30"/>
                </a:cxn>
                <a:cxn ang="0">
                  <a:pos x="192" y="21"/>
                </a:cxn>
                <a:cxn ang="0">
                  <a:pos x="182" y="15"/>
                </a:cxn>
                <a:cxn ang="0">
                  <a:pos x="172" y="8"/>
                </a:cxn>
                <a:cxn ang="0">
                  <a:pos x="160" y="4"/>
                </a:cxn>
                <a:cxn ang="0">
                  <a:pos x="147" y="1"/>
                </a:cxn>
                <a:cxn ang="0">
                  <a:pos x="135" y="0"/>
                </a:cxn>
                <a:cxn ang="0">
                  <a:pos x="120" y="0"/>
                </a:cxn>
                <a:cxn ang="0">
                  <a:pos x="105" y="1"/>
                </a:cxn>
                <a:cxn ang="0">
                  <a:pos x="93" y="6"/>
                </a:cxn>
                <a:cxn ang="0">
                  <a:pos x="82" y="9"/>
                </a:cxn>
                <a:cxn ang="0">
                  <a:pos x="81" y="8"/>
                </a:cxn>
              </a:cxnLst>
              <a:rect l="0" t="0" r="r" b="b"/>
              <a:pathLst>
                <a:path w="225" h="207">
                  <a:moveTo>
                    <a:pt x="81" y="8"/>
                  </a:moveTo>
                  <a:lnTo>
                    <a:pt x="68" y="15"/>
                  </a:lnTo>
                  <a:lnTo>
                    <a:pt x="56" y="22"/>
                  </a:lnTo>
                  <a:lnTo>
                    <a:pt x="43" y="31"/>
                  </a:lnTo>
                  <a:lnTo>
                    <a:pt x="34" y="40"/>
                  </a:lnTo>
                  <a:lnTo>
                    <a:pt x="25" y="50"/>
                  </a:lnTo>
                  <a:lnTo>
                    <a:pt x="17" y="62"/>
                  </a:lnTo>
                  <a:lnTo>
                    <a:pt x="11" y="72"/>
                  </a:lnTo>
                  <a:lnTo>
                    <a:pt x="6" y="84"/>
                  </a:lnTo>
                  <a:lnTo>
                    <a:pt x="0" y="96"/>
                  </a:lnTo>
                  <a:lnTo>
                    <a:pt x="0" y="109"/>
                  </a:lnTo>
                  <a:lnTo>
                    <a:pt x="0" y="121"/>
                  </a:lnTo>
                  <a:lnTo>
                    <a:pt x="0" y="134"/>
                  </a:lnTo>
                  <a:lnTo>
                    <a:pt x="6" y="145"/>
                  </a:lnTo>
                  <a:lnTo>
                    <a:pt x="9" y="157"/>
                  </a:lnTo>
                  <a:lnTo>
                    <a:pt x="17" y="167"/>
                  </a:lnTo>
                  <a:lnTo>
                    <a:pt x="23" y="176"/>
                  </a:lnTo>
                  <a:lnTo>
                    <a:pt x="34" y="184"/>
                  </a:lnTo>
                  <a:lnTo>
                    <a:pt x="42" y="191"/>
                  </a:lnTo>
                  <a:lnTo>
                    <a:pt x="54" y="198"/>
                  </a:lnTo>
                  <a:lnTo>
                    <a:pt x="68" y="202"/>
                  </a:lnTo>
                  <a:lnTo>
                    <a:pt x="79" y="205"/>
                  </a:lnTo>
                  <a:lnTo>
                    <a:pt x="93" y="206"/>
                  </a:lnTo>
                  <a:lnTo>
                    <a:pt x="104" y="206"/>
                  </a:lnTo>
                  <a:lnTo>
                    <a:pt x="119" y="205"/>
                  </a:lnTo>
                  <a:lnTo>
                    <a:pt x="134" y="202"/>
                  </a:lnTo>
                  <a:lnTo>
                    <a:pt x="145" y="197"/>
                  </a:lnTo>
                  <a:lnTo>
                    <a:pt x="159" y="191"/>
                  </a:lnTo>
                  <a:lnTo>
                    <a:pt x="169" y="184"/>
                  </a:lnTo>
                  <a:lnTo>
                    <a:pt x="182" y="176"/>
                  </a:lnTo>
                  <a:lnTo>
                    <a:pt x="192" y="167"/>
                  </a:lnTo>
                  <a:lnTo>
                    <a:pt x="200" y="157"/>
                  </a:lnTo>
                  <a:lnTo>
                    <a:pt x="208" y="146"/>
                  </a:lnTo>
                  <a:lnTo>
                    <a:pt x="214" y="135"/>
                  </a:lnTo>
                  <a:lnTo>
                    <a:pt x="219" y="121"/>
                  </a:lnTo>
                  <a:lnTo>
                    <a:pt x="222" y="109"/>
                  </a:lnTo>
                  <a:lnTo>
                    <a:pt x="224" y="96"/>
                  </a:lnTo>
                  <a:lnTo>
                    <a:pt x="224" y="84"/>
                  </a:lnTo>
                  <a:lnTo>
                    <a:pt x="222" y="71"/>
                  </a:lnTo>
                  <a:lnTo>
                    <a:pt x="219" y="61"/>
                  </a:lnTo>
                  <a:lnTo>
                    <a:pt x="216" y="49"/>
                  </a:lnTo>
                  <a:lnTo>
                    <a:pt x="209" y="40"/>
                  </a:lnTo>
                  <a:lnTo>
                    <a:pt x="201" y="30"/>
                  </a:lnTo>
                  <a:lnTo>
                    <a:pt x="192" y="21"/>
                  </a:lnTo>
                  <a:lnTo>
                    <a:pt x="182" y="15"/>
                  </a:lnTo>
                  <a:lnTo>
                    <a:pt x="172" y="8"/>
                  </a:lnTo>
                  <a:lnTo>
                    <a:pt x="160" y="4"/>
                  </a:lnTo>
                  <a:lnTo>
                    <a:pt x="147" y="1"/>
                  </a:lnTo>
                  <a:lnTo>
                    <a:pt x="135" y="0"/>
                  </a:lnTo>
                  <a:lnTo>
                    <a:pt x="120" y="0"/>
                  </a:lnTo>
                  <a:lnTo>
                    <a:pt x="105" y="1"/>
                  </a:lnTo>
                  <a:lnTo>
                    <a:pt x="93" y="6"/>
                  </a:lnTo>
                  <a:lnTo>
                    <a:pt x="82" y="9"/>
                  </a:lnTo>
                  <a:lnTo>
                    <a:pt x="81" y="8"/>
                  </a:lnTo>
                </a:path>
              </a:pathLst>
            </a:custGeom>
            <a:solidFill>
              <a:srgbClr val="D0D0D0"/>
            </a:solidFill>
            <a:ln w="12700" cap="rnd" cmpd="sng">
              <a:solidFill>
                <a:srgbClr val="D0D0D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58" name="Freeform 410"/>
            <p:cNvSpPr>
              <a:spLocks/>
            </p:cNvSpPr>
            <p:nvPr/>
          </p:nvSpPr>
          <p:spPr bwMode="auto">
            <a:xfrm>
              <a:off x="8614833" y="2192339"/>
              <a:ext cx="349251" cy="365125"/>
            </a:xfrm>
            <a:custGeom>
              <a:avLst/>
              <a:gdLst/>
              <a:ahLst/>
              <a:cxnLst>
                <a:cxn ang="0">
                  <a:pos x="178" y="189"/>
                </a:cxn>
                <a:cxn ang="0">
                  <a:pos x="72" y="229"/>
                </a:cxn>
                <a:cxn ang="0">
                  <a:pos x="0" y="43"/>
                </a:cxn>
                <a:cxn ang="0">
                  <a:pos x="111" y="0"/>
                </a:cxn>
                <a:cxn ang="0">
                  <a:pos x="178" y="189"/>
                </a:cxn>
              </a:cxnLst>
              <a:rect l="0" t="0" r="r" b="b"/>
              <a:pathLst>
                <a:path w="179" h="230">
                  <a:moveTo>
                    <a:pt x="178" y="189"/>
                  </a:moveTo>
                  <a:lnTo>
                    <a:pt x="72" y="229"/>
                  </a:lnTo>
                  <a:lnTo>
                    <a:pt x="0" y="43"/>
                  </a:lnTo>
                  <a:lnTo>
                    <a:pt x="111" y="0"/>
                  </a:lnTo>
                  <a:lnTo>
                    <a:pt x="178" y="189"/>
                  </a:lnTo>
                </a:path>
              </a:pathLst>
            </a:custGeom>
            <a:solidFill>
              <a:srgbClr val="D0D0D0"/>
            </a:solidFill>
            <a:ln w="12700" cap="rnd" cmpd="sng">
              <a:solidFill>
                <a:srgbClr val="D0D0D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59" name="Freeform 411"/>
            <p:cNvSpPr>
              <a:spLocks/>
            </p:cNvSpPr>
            <p:nvPr/>
          </p:nvSpPr>
          <p:spPr bwMode="auto">
            <a:xfrm>
              <a:off x="8676218" y="2195514"/>
              <a:ext cx="438149" cy="307975"/>
            </a:xfrm>
            <a:custGeom>
              <a:avLst/>
              <a:gdLst/>
              <a:ahLst/>
              <a:cxnLst>
                <a:cxn ang="0">
                  <a:pos x="84" y="11"/>
                </a:cxn>
                <a:cxn ang="0">
                  <a:pos x="71" y="17"/>
                </a:cxn>
                <a:cxn ang="0">
                  <a:pos x="59" y="23"/>
                </a:cxn>
                <a:cxn ang="0">
                  <a:pos x="46" y="32"/>
                </a:cxn>
                <a:cxn ang="0">
                  <a:pos x="36" y="40"/>
                </a:cxn>
                <a:cxn ang="0">
                  <a:pos x="28" y="50"/>
                </a:cxn>
                <a:cxn ang="0">
                  <a:pos x="19" y="61"/>
                </a:cxn>
                <a:cxn ang="0">
                  <a:pos x="13" y="71"/>
                </a:cxn>
                <a:cxn ang="0">
                  <a:pos x="7" y="82"/>
                </a:cxn>
                <a:cxn ang="0">
                  <a:pos x="3" y="94"/>
                </a:cxn>
                <a:cxn ang="0">
                  <a:pos x="2" y="105"/>
                </a:cxn>
                <a:cxn ang="0">
                  <a:pos x="0" y="118"/>
                </a:cxn>
                <a:cxn ang="0">
                  <a:pos x="2" y="128"/>
                </a:cxn>
                <a:cxn ang="0">
                  <a:pos x="6" y="139"/>
                </a:cxn>
                <a:cxn ang="0">
                  <a:pos x="10" y="149"/>
                </a:cxn>
                <a:cxn ang="0">
                  <a:pos x="14" y="158"/>
                </a:cxn>
                <a:cxn ang="0">
                  <a:pos x="22" y="166"/>
                </a:cxn>
                <a:cxn ang="0">
                  <a:pos x="31" y="174"/>
                </a:cxn>
                <a:cxn ang="0">
                  <a:pos x="40" y="181"/>
                </a:cxn>
                <a:cxn ang="0">
                  <a:pos x="53" y="186"/>
                </a:cxn>
                <a:cxn ang="0">
                  <a:pos x="64" y="188"/>
                </a:cxn>
                <a:cxn ang="0">
                  <a:pos x="76" y="192"/>
                </a:cxn>
                <a:cxn ang="0">
                  <a:pos x="89" y="193"/>
                </a:cxn>
                <a:cxn ang="0">
                  <a:pos x="101" y="193"/>
                </a:cxn>
                <a:cxn ang="0">
                  <a:pos x="115" y="191"/>
                </a:cxn>
                <a:cxn ang="0">
                  <a:pos x="128" y="187"/>
                </a:cxn>
                <a:cxn ang="0">
                  <a:pos x="142" y="182"/>
                </a:cxn>
                <a:cxn ang="0">
                  <a:pos x="155" y="177"/>
                </a:cxn>
                <a:cxn ang="0">
                  <a:pos x="167" y="170"/>
                </a:cxn>
                <a:cxn ang="0">
                  <a:pos x="176" y="164"/>
                </a:cxn>
                <a:cxn ang="0">
                  <a:pos x="187" y="154"/>
                </a:cxn>
                <a:cxn ang="0">
                  <a:pos x="197" y="143"/>
                </a:cxn>
                <a:cxn ang="0">
                  <a:pos x="205" y="133"/>
                </a:cxn>
                <a:cxn ang="0">
                  <a:pos x="212" y="123"/>
                </a:cxn>
                <a:cxn ang="0">
                  <a:pos x="217" y="111"/>
                </a:cxn>
                <a:cxn ang="0">
                  <a:pos x="221" y="99"/>
                </a:cxn>
                <a:cxn ang="0">
                  <a:pos x="221" y="88"/>
                </a:cxn>
                <a:cxn ang="0">
                  <a:pos x="223" y="76"/>
                </a:cxn>
                <a:cxn ang="0">
                  <a:pos x="221" y="64"/>
                </a:cxn>
                <a:cxn ang="0">
                  <a:pos x="218" y="55"/>
                </a:cxn>
                <a:cxn ang="0">
                  <a:pos x="215" y="44"/>
                </a:cxn>
                <a:cxn ang="0">
                  <a:pos x="210" y="35"/>
                </a:cxn>
                <a:cxn ang="0">
                  <a:pos x="202" y="26"/>
                </a:cxn>
                <a:cxn ang="0">
                  <a:pos x="194" y="20"/>
                </a:cxn>
                <a:cxn ang="0">
                  <a:pos x="184" y="14"/>
                </a:cxn>
                <a:cxn ang="0">
                  <a:pos x="174" y="8"/>
                </a:cxn>
                <a:cxn ang="0">
                  <a:pos x="162" y="5"/>
                </a:cxn>
                <a:cxn ang="0">
                  <a:pos x="149" y="2"/>
                </a:cxn>
                <a:cxn ang="0">
                  <a:pos x="136" y="0"/>
                </a:cxn>
                <a:cxn ang="0">
                  <a:pos x="122" y="2"/>
                </a:cxn>
                <a:cxn ang="0">
                  <a:pos x="109" y="4"/>
                </a:cxn>
                <a:cxn ang="0">
                  <a:pos x="95" y="6"/>
                </a:cxn>
                <a:cxn ang="0">
                  <a:pos x="84" y="11"/>
                </a:cxn>
              </a:cxnLst>
              <a:rect l="0" t="0" r="r" b="b"/>
              <a:pathLst>
                <a:path w="224" h="194">
                  <a:moveTo>
                    <a:pt x="84" y="11"/>
                  </a:moveTo>
                  <a:lnTo>
                    <a:pt x="71" y="17"/>
                  </a:lnTo>
                  <a:lnTo>
                    <a:pt x="59" y="23"/>
                  </a:lnTo>
                  <a:lnTo>
                    <a:pt x="46" y="32"/>
                  </a:lnTo>
                  <a:lnTo>
                    <a:pt x="36" y="40"/>
                  </a:lnTo>
                  <a:lnTo>
                    <a:pt x="28" y="50"/>
                  </a:lnTo>
                  <a:lnTo>
                    <a:pt x="19" y="61"/>
                  </a:lnTo>
                  <a:lnTo>
                    <a:pt x="13" y="71"/>
                  </a:lnTo>
                  <a:lnTo>
                    <a:pt x="7" y="82"/>
                  </a:lnTo>
                  <a:lnTo>
                    <a:pt x="3" y="94"/>
                  </a:lnTo>
                  <a:lnTo>
                    <a:pt x="2" y="105"/>
                  </a:lnTo>
                  <a:lnTo>
                    <a:pt x="0" y="118"/>
                  </a:lnTo>
                  <a:lnTo>
                    <a:pt x="2" y="128"/>
                  </a:lnTo>
                  <a:lnTo>
                    <a:pt x="6" y="139"/>
                  </a:lnTo>
                  <a:lnTo>
                    <a:pt x="10" y="149"/>
                  </a:lnTo>
                  <a:lnTo>
                    <a:pt x="14" y="158"/>
                  </a:lnTo>
                  <a:lnTo>
                    <a:pt x="22" y="166"/>
                  </a:lnTo>
                  <a:lnTo>
                    <a:pt x="31" y="174"/>
                  </a:lnTo>
                  <a:lnTo>
                    <a:pt x="40" y="181"/>
                  </a:lnTo>
                  <a:lnTo>
                    <a:pt x="53" y="186"/>
                  </a:lnTo>
                  <a:lnTo>
                    <a:pt x="64" y="188"/>
                  </a:lnTo>
                  <a:lnTo>
                    <a:pt x="76" y="192"/>
                  </a:lnTo>
                  <a:lnTo>
                    <a:pt x="89" y="193"/>
                  </a:lnTo>
                  <a:lnTo>
                    <a:pt x="101" y="193"/>
                  </a:lnTo>
                  <a:lnTo>
                    <a:pt x="115" y="191"/>
                  </a:lnTo>
                  <a:lnTo>
                    <a:pt x="128" y="187"/>
                  </a:lnTo>
                  <a:lnTo>
                    <a:pt x="142" y="182"/>
                  </a:lnTo>
                  <a:lnTo>
                    <a:pt x="155" y="177"/>
                  </a:lnTo>
                  <a:lnTo>
                    <a:pt x="167" y="170"/>
                  </a:lnTo>
                  <a:lnTo>
                    <a:pt x="176" y="164"/>
                  </a:lnTo>
                  <a:lnTo>
                    <a:pt x="187" y="154"/>
                  </a:lnTo>
                  <a:lnTo>
                    <a:pt x="197" y="143"/>
                  </a:lnTo>
                  <a:lnTo>
                    <a:pt x="205" y="133"/>
                  </a:lnTo>
                  <a:lnTo>
                    <a:pt x="212" y="123"/>
                  </a:lnTo>
                  <a:lnTo>
                    <a:pt x="217" y="111"/>
                  </a:lnTo>
                  <a:lnTo>
                    <a:pt x="221" y="99"/>
                  </a:lnTo>
                  <a:lnTo>
                    <a:pt x="221" y="88"/>
                  </a:lnTo>
                  <a:lnTo>
                    <a:pt x="223" y="76"/>
                  </a:lnTo>
                  <a:lnTo>
                    <a:pt x="221" y="64"/>
                  </a:lnTo>
                  <a:lnTo>
                    <a:pt x="218" y="55"/>
                  </a:lnTo>
                  <a:lnTo>
                    <a:pt x="215" y="44"/>
                  </a:lnTo>
                  <a:lnTo>
                    <a:pt x="210" y="35"/>
                  </a:lnTo>
                  <a:lnTo>
                    <a:pt x="202" y="26"/>
                  </a:lnTo>
                  <a:lnTo>
                    <a:pt x="194" y="20"/>
                  </a:lnTo>
                  <a:lnTo>
                    <a:pt x="184" y="14"/>
                  </a:lnTo>
                  <a:lnTo>
                    <a:pt x="174" y="8"/>
                  </a:lnTo>
                  <a:lnTo>
                    <a:pt x="162" y="5"/>
                  </a:lnTo>
                  <a:lnTo>
                    <a:pt x="149" y="2"/>
                  </a:lnTo>
                  <a:lnTo>
                    <a:pt x="136" y="0"/>
                  </a:lnTo>
                  <a:lnTo>
                    <a:pt x="122" y="2"/>
                  </a:lnTo>
                  <a:lnTo>
                    <a:pt x="109" y="4"/>
                  </a:lnTo>
                  <a:lnTo>
                    <a:pt x="95" y="6"/>
                  </a:lnTo>
                  <a:lnTo>
                    <a:pt x="84" y="11"/>
                  </a:lnTo>
                </a:path>
              </a:pathLst>
            </a:custGeom>
            <a:solidFill>
              <a:srgbClr val="E0E0E0"/>
            </a:solidFill>
            <a:ln w="12700" cap="rnd" cmpd="sng">
              <a:solidFill>
                <a:srgbClr val="E0E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60" name="Freeform 412"/>
            <p:cNvSpPr>
              <a:spLocks/>
            </p:cNvSpPr>
            <p:nvPr/>
          </p:nvSpPr>
          <p:spPr bwMode="auto">
            <a:xfrm>
              <a:off x="8625418" y="2212975"/>
              <a:ext cx="334433" cy="336550"/>
            </a:xfrm>
            <a:custGeom>
              <a:avLst/>
              <a:gdLst/>
              <a:ahLst/>
              <a:cxnLst>
                <a:cxn ang="0">
                  <a:pos x="170" y="170"/>
                </a:cxn>
                <a:cxn ang="0">
                  <a:pos x="64" y="211"/>
                </a:cxn>
                <a:cxn ang="0">
                  <a:pos x="0" y="42"/>
                </a:cxn>
                <a:cxn ang="0">
                  <a:pos x="110" y="0"/>
                </a:cxn>
                <a:cxn ang="0">
                  <a:pos x="170" y="170"/>
                </a:cxn>
              </a:cxnLst>
              <a:rect l="0" t="0" r="r" b="b"/>
              <a:pathLst>
                <a:path w="171" h="212">
                  <a:moveTo>
                    <a:pt x="170" y="170"/>
                  </a:moveTo>
                  <a:lnTo>
                    <a:pt x="64" y="211"/>
                  </a:lnTo>
                  <a:lnTo>
                    <a:pt x="0" y="42"/>
                  </a:lnTo>
                  <a:lnTo>
                    <a:pt x="110" y="0"/>
                  </a:lnTo>
                  <a:lnTo>
                    <a:pt x="170" y="170"/>
                  </a:lnTo>
                </a:path>
              </a:pathLst>
            </a:custGeom>
            <a:solidFill>
              <a:srgbClr val="E0E0E0"/>
            </a:solidFill>
            <a:ln w="12700" cap="rnd" cmpd="sng">
              <a:solidFill>
                <a:srgbClr val="E0E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61" name="Freeform 413"/>
            <p:cNvSpPr>
              <a:spLocks/>
            </p:cNvSpPr>
            <p:nvPr/>
          </p:nvSpPr>
          <p:spPr bwMode="auto">
            <a:xfrm>
              <a:off x="8680451" y="2214564"/>
              <a:ext cx="433916" cy="280987"/>
            </a:xfrm>
            <a:custGeom>
              <a:avLst/>
              <a:gdLst/>
              <a:ahLst/>
              <a:cxnLst>
                <a:cxn ang="0">
                  <a:pos x="87" y="9"/>
                </a:cxn>
                <a:cxn ang="0">
                  <a:pos x="74" y="17"/>
                </a:cxn>
                <a:cxn ang="0">
                  <a:pos x="61" y="23"/>
                </a:cxn>
                <a:cxn ang="0">
                  <a:pos x="48" y="31"/>
                </a:cxn>
                <a:cxn ang="0">
                  <a:pos x="37" y="39"/>
                </a:cxn>
                <a:cxn ang="0">
                  <a:pos x="28" y="48"/>
                </a:cxn>
                <a:cxn ang="0">
                  <a:pos x="20" y="57"/>
                </a:cxn>
                <a:cxn ang="0">
                  <a:pos x="12" y="68"/>
                </a:cxn>
                <a:cxn ang="0">
                  <a:pos x="8" y="79"/>
                </a:cxn>
                <a:cxn ang="0">
                  <a:pos x="3" y="89"/>
                </a:cxn>
                <a:cxn ang="0">
                  <a:pos x="1" y="99"/>
                </a:cxn>
                <a:cxn ang="0">
                  <a:pos x="0" y="111"/>
                </a:cxn>
                <a:cxn ang="0">
                  <a:pos x="1" y="121"/>
                </a:cxn>
                <a:cxn ang="0">
                  <a:pos x="4" y="131"/>
                </a:cxn>
                <a:cxn ang="0">
                  <a:pos x="9" y="139"/>
                </a:cxn>
                <a:cxn ang="0">
                  <a:pos x="14" y="148"/>
                </a:cxn>
                <a:cxn ang="0">
                  <a:pos x="20" y="156"/>
                </a:cxn>
                <a:cxn ang="0">
                  <a:pos x="28" y="162"/>
                </a:cxn>
                <a:cxn ang="0">
                  <a:pos x="37" y="168"/>
                </a:cxn>
                <a:cxn ang="0">
                  <a:pos x="48" y="171"/>
                </a:cxn>
                <a:cxn ang="0">
                  <a:pos x="60" y="175"/>
                </a:cxn>
                <a:cxn ang="0">
                  <a:pos x="73" y="176"/>
                </a:cxn>
                <a:cxn ang="0">
                  <a:pos x="84" y="176"/>
                </a:cxn>
                <a:cxn ang="0">
                  <a:pos x="96" y="176"/>
                </a:cxn>
                <a:cxn ang="0">
                  <a:pos x="110" y="175"/>
                </a:cxn>
                <a:cxn ang="0">
                  <a:pos x="125" y="170"/>
                </a:cxn>
                <a:cxn ang="0">
                  <a:pos x="137" y="166"/>
                </a:cxn>
                <a:cxn ang="0">
                  <a:pos x="150" y="160"/>
                </a:cxn>
                <a:cxn ang="0">
                  <a:pos x="161" y="154"/>
                </a:cxn>
                <a:cxn ang="0">
                  <a:pos x="173" y="147"/>
                </a:cxn>
                <a:cxn ang="0">
                  <a:pos x="182" y="138"/>
                </a:cxn>
                <a:cxn ang="0">
                  <a:pos x="192" y="129"/>
                </a:cxn>
                <a:cxn ang="0">
                  <a:pos x="200" y="119"/>
                </a:cxn>
                <a:cxn ang="0">
                  <a:pos x="208" y="110"/>
                </a:cxn>
                <a:cxn ang="0">
                  <a:pos x="214" y="97"/>
                </a:cxn>
                <a:cxn ang="0">
                  <a:pos x="216" y="87"/>
                </a:cxn>
                <a:cxn ang="0">
                  <a:pos x="219" y="77"/>
                </a:cxn>
                <a:cxn ang="0">
                  <a:pos x="221" y="65"/>
                </a:cxn>
                <a:cxn ang="0">
                  <a:pos x="219" y="55"/>
                </a:cxn>
                <a:cxn ang="0">
                  <a:pos x="218" y="47"/>
                </a:cxn>
                <a:cxn ang="0">
                  <a:pos x="214" y="37"/>
                </a:cxn>
                <a:cxn ang="0">
                  <a:pos x="208" y="29"/>
                </a:cxn>
                <a:cxn ang="0">
                  <a:pos x="201" y="22"/>
                </a:cxn>
                <a:cxn ang="0">
                  <a:pos x="193" y="16"/>
                </a:cxn>
                <a:cxn ang="0">
                  <a:pos x="184" y="9"/>
                </a:cxn>
                <a:cxn ang="0">
                  <a:pos x="174" y="5"/>
                </a:cxn>
                <a:cxn ang="0">
                  <a:pos x="163" y="2"/>
                </a:cxn>
                <a:cxn ang="0">
                  <a:pos x="149" y="2"/>
                </a:cxn>
                <a:cxn ang="0">
                  <a:pos x="138" y="0"/>
                </a:cxn>
                <a:cxn ang="0">
                  <a:pos x="124" y="2"/>
                </a:cxn>
                <a:cxn ang="0">
                  <a:pos x="109" y="3"/>
                </a:cxn>
                <a:cxn ang="0">
                  <a:pos x="96" y="8"/>
                </a:cxn>
                <a:cxn ang="0">
                  <a:pos x="87" y="11"/>
                </a:cxn>
                <a:cxn ang="0">
                  <a:pos x="87" y="9"/>
                </a:cxn>
              </a:cxnLst>
              <a:rect l="0" t="0" r="r" b="b"/>
              <a:pathLst>
                <a:path w="222" h="177">
                  <a:moveTo>
                    <a:pt x="87" y="9"/>
                  </a:moveTo>
                  <a:lnTo>
                    <a:pt x="74" y="17"/>
                  </a:lnTo>
                  <a:lnTo>
                    <a:pt x="61" y="23"/>
                  </a:lnTo>
                  <a:lnTo>
                    <a:pt x="48" y="31"/>
                  </a:lnTo>
                  <a:lnTo>
                    <a:pt x="37" y="39"/>
                  </a:lnTo>
                  <a:lnTo>
                    <a:pt x="28" y="48"/>
                  </a:lnTo>
                  <a:lnTo>
                    <a:pt x="20" y="57"/>
                  </a:lnTo>
                  <a:lnTo>
                    <a:pt x="12" y="68"/>
                  </a:lnTo>
                  <a:lnTo>
                    <a:pt x="8" y="79"/>
                  </a:lnTo>
                  <a:lnTo>
                    <a:pt x="3" y="89"/>
                  </a:lnTo>
                  <a:lnTo>
                    <a:pt x="1" y="99"/>
                  </a:lnTo>
                  <a:lnTo>
                    <a:pt x="0" y="111"/>
                  </a:lnTo>
                  <a:lnTo>
                    <a:pt x="1" y="121"/>
                  </a:lnTo>
                  <a:lnTo>
                    <a:pt x="4" y="131"/>
                  </a:lnTo>
                  <a:lnTo>
                    <a:pt x="9" y="139"/>
                  </a:lnTo>
                  <a:lnTo>
                    <a:pt x="14" y="148"/>
                  </a:lnTo>
                  <a:lnTo>
                    <a:pt x="20" y="156"/>
                  </a:lnTo>
                  <a:lnTo>
                    <a:pt x="28" y="162"/>
                  </a:lnTo>
                  <a:lnTo>
                    <a:pt x="37" y="168"/>
                  </a:lnTo>
                  <a:lnTo>
                    <a:pt x="48" y="171"/>
                  </a:lnTo>
                  <a:lnTo>
                    <a:pt x="60" y="175"/>
                  </a:lnTo>
                  <a:lnTo>
                    <a:pt x="73" y="176"/>
                  </a:lnTo>
                  <a:lnTo>
                    <a:pt x="84" y="176"/>
                  </a:lnTo>
                  <a:lnTo>
                    <a:pt x="96" y="176"/>
                  </a:lnTo>
                  <a:lnTo>
                    <a:pt x="110" y="175"/>
                  </a:lnTo>
                  <a:lnTo>
                    <a:pt x="125" y="170"/>
                  </a:lnTo>
                  <a:lnTo>
                    <a:pt x="137" y="166"/>
                  </a:lnTo>
                  <a:lnTo>
                    <a:pt x="150" y="160"/>
                  </a:lnTo>
                  <a:lnTo>
                    <a:pt x="161" y="154"/>
                  </a:lnTo>
                  <a:lnTo>
                    <a:pt x="173" y="147"/>
                  </a:lnTo>
                  <a:lnTo>
                    <a:pt x="182" y="138"/>
                  </a:lnTo>
                  <a:lnTo>
                    <a:pt x="192" y="129"/>
                  </a:lnTo>
                  <a:lnTo>
                    <a:pt x="200" y="119"/>
                  </a:lnTo>
                  <a:lnTo>
                    <a:pt x="208" y="110"/>
                  </a:lnTo>
                  <a:lnTo>
                    <a:pt x="214" y="97"/>
                  </a:lnTo>
                  <a:lnTo>
                    <a:pt x="216" y="87"/>
                  </a:lnTo>
                  <a:lnTo>
                    <a:pt x="219" y="77"/>
                  </a:lnTo>
                  <a:lnTo>
                    <a:pt x="221" y="65"/>
                  </a:lnTo>
                  <a:lnTo>
                    <a:pt x="219" y="55"/>
                  </a:lnTo>
                  <a:lnTo>
                    <a:pt x="218" y="47"/>
                  </a:lnTo>
                  <a:lnTo>
                    <a:pt x="214" y="37"/>
                  </a:lnTo>
                  <a:lnTo>
                    <a:pt x="208" y="29"/>
                  </a:lnTo>
                  <a:lnTo>
                    <a:pt x="201" y="22"/>
                  </a:lnTo>
                  <a:lnTo>
                    <a:pt x="193" y="16"/>
                  </a:lnTo>
                  <a:lnTo>
                    <a:pt x="184" y="9"/>
                  </a:lnTo>
                  <a:lnTo>
                    <a:pt x="174" y="5"/>
                  </a:lnTo>
                  <a:lnTo>
                    <a:pt x="163" y="2"/>
                  </a:lnTo>
                  <a:lnTo>
                    <a:pt x="149" y="2"/>
                  </a:lnTo>
                  <a:lnTo>
                    <a:pt x="138" y="0"/>
                  </a:lnTo>
                  <a:lnTo>
                    <a:pt x="124" y="2"/>
                  </a:lnTo>
                  <a:lnTo>
                    <a:pt x="109" y="3"/>
                  </a:lnTo>
                  <a:lnTo>
                    <a:pt x="96" y="8"/>
                  </a:lnTo>
                  <a:lnTo>
                    <a:pt x="87" y="11"/>
                  </a:lnTo>
                  <a:lnTo>
                    <a:pt x="87" y="9"/>
                  </a:lnTo>
                </a:path>
              </a:pathLst>
            </a:custGeom>
            <a:solidFill>
              <a:srgbClr val="E0E0E0"/>
            </a:solidFill>
            <a:ln w="12700" cap="rnd" cmpd="sng">
              <a:solidFill>
                <a:srgbClr val="E0E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62" name="Freeform 414"/>
            <p:cNvSpPr>
              <a:spLocks/>
            </p:cNvSpPr>
            <p:nvPr/>
          </p:nvSpPr>
          <p:spPr bwMode="auto">
            <a:xfrm>
              <a:off x="8631767" y="2228850"/>
              <a:ext cx="325967" cy="311150"/>
            </a:xfrm>
            <a:custGeom>
              <a:avLst/>
              <a:gdLst/>
              <a:ahLst/>
              <a:cxnLst>
                <a:cxn ang="0">
                  <a:pos x="165" y="155"/>
                </a:cxn>
                <a:cxn ang="0">
                  <a:pos x="59" y="195"/>
                </a:cxn>
                <a:cxn ang="0">
                  <a:pos x="0" y="42"/>
                </a:cxn>
                <a:cxn ang="0">
                  <a:pos x="111" y="0"/>
                </a:cxn>
                <a:cxn ang="0">
                  <a:pos x="165" y="155"/>
                </a:cxn>
              </a:cxnLst>
              <a:rect l="0" t="0" r="r" b="b"/>
              <a:pathLst>
                <a:path w="166" h="196">
                  <a:moveTo>
                    <a:pt x="165" y="155"/>
                  </a:moveTo>
                  <a:lnTo>
                    <a:pt x="59" y="195"/>
                  </a:lnTo>
                  <a:lnTo>
                    <a:pt x="0" y="42"/>
                  </a:lnTo>
                  <a:lnTo>
                    <a:pt x="111" y="0"/>
                  </a:lnTo>
                  <a:lnTo>
                    <a:pt x="165" y="155"/>
                  </a:lnTo>
                </a:path>
              </a:pathLst>
            </a:custGeom>
            <a:solidFill>
              <a:srgbClr val="E0E0E0"/>
            </a:solidFill>
            <a:ln w="12700" cap="rnd" cmpd="sng">
              <a:solidFill>
                <a:srgbClr val="E0E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63" name="Freeform 415"/>
            <p:cNvSpPr>
              <a:spLocks/>
            </p:cNvSpPr>
            <p:nvPr/>
          </p:nvSpPr>
          <p:spPr bwMode="auto">
            <a:xfrm>
              <a:off x="8682567" y="2232025"/>
              <a:ext cx="427567" cy="260350"/>
            </a:xfrm>
            <a:custGeom>
              <a:avLst/>
              <a:gdLst/>
              <a:ahLst/>
              <a:cxnLst>
                <a:cxn ang="0">
                  <a:pos x="89" y="11"/>
                </a:cxn>
                <a:cxn ang="0">
                  <a:pos x="75" y="17"/>
                </a:cxn>
                <a:cxn ang="0">
                  <a:pos x="64" y="23"/>
                </a:cxn>
                <a:cxn ang="0">
                  <a:pos x="51" y="31"/>
                </a:cxn>
                <a:cxn ang="0">
                  <a:pos x="39" y="38"/>
                </a:cxn>
                <a:cxn ang="0">
                  <a:pos x="31" y="46"/>
                </a:cxn>
                <a:cxn ang="0">
                  <a:pos x="22" y="57"/>
                </a:cxn>
                <a:cxn ang="0">
                  <a:pos x="14" y="66"/>
                </a:cxn>
                <a:cxn ang="0">
                  <a:pos x="10" y="76"/>
                </a:cxn>
                <a:cxn ang="0">
                  <a:pos x="4" y="86"/>
                </a:cxn>
                <a:cxn ang="0">
                  <a:pos x="2" y="96"/>
                </a:cxn>
                <a:cxn ang="0">
                  <a:pos x="0" y="105"/>
                </a:cxn>
                <a:cxn ang="0">
                  <a:pos x="0" y="114"/>
                </a:cxn>
                <a:cxn ang="0">
                  <a:pos x="4" y="124"/>
                </a:cxn>
                <a:cxn ang="0">
                  <a:pos x="7" y="131"/>
                </a:cxn>
                <a:cxn ang="0">
                  <a:pos x="11" y="139"/>
                </a:cxn>
                <a:cxn ang="0">
                  <a:pos x="19" y="145"/>
                </a:cxn>
                <a:cxn ang="0">
                  <a:pos x="27" y="151"/>
                </a:cxn>
                <a:cxn ang="0">
                  <a:pos x="35" y="155"/>
                </a:cxn>
                <a:cxn ang="0">
                  <a:pos x="45" y="159"/>
                </a:cxn>
                <a:cxn ang="0">
                  <a:pos x="58" y="161"/>
                </a:cxn>
                <a:cxn ang="0">
                  <a:pos x="69" y="163"/>
                </a:cxn>
                <a:cxn ang="0">
                  <a:pos x="81" y="163"/>
                </a:cxn>
                <a:cxn ang="0">
                  <a:pos x="94" y="161"/>
                </a:cxn>
                <a:cxn ang="0">
                  <a:pos x="107" y="159"/>
                </a:cxn>
                <a:cxn ang="0">
                  <a:pos x="120" y="157"/>
                </a:cxn>
                <a:cxn ang="0">
                  <a:pos x="133" y="151"/>
                </a:cxn>
                <a:cxn ang="0">
                  <a:pos x="146" y="146"/>
                </a:cxn>
                <a:cxn ang="0">
                  <a:pos x="157" y="139"/>
                </a:cxn>
                <a:cxn ang="0">
                  <a:pos x="168" y="133"/>
                </a:cxn>
                <a:cxn ang="0">
                  <a:pos x="180" y="125"/>
                </a:cxn>
                <a:cxn ang="0">
                  <a:pos x="188" y="116"/>
                </a:cxn>
                <a:cxn ang="0">
                  <a:pos x="196" y="107"/>
                </a:cxn>
                <a:cxn ang="0">
                  <a:pos x="204" y="96"/>
                </a:cxn>
                <a:cxn ang="0">
                  <a:pos x="210" y="86"/>
                </a:cxn>
                <a:cxn ang="0">
                  <a:pos x="215" y="76"/>
                </a:cxn>
                <a:cxn ang="0">
                  <a:pos x="218" y="67"/>
                </a:cxn>
                <a:cxn ang="0">
                  <a:pos x="218" y="57"/>
                </a:cxn>
                <a:cxn ang="0">
                  <a:pos x="218" y="48"/>
                </a:cxn>
                <a:cxn ang="0">
                  <a:pos x="215" y="40"/>
                </a:cxn>
                <a:cxn ang="0">
                  <a:pos x="214" y="31"/>
                </a:cxn>
                <a:cxn ang="0">
                  <a:pos x="209" y="23"/>
                </a:cxn>
                <a:cxn ang="0">
                  <a:pos x="202" y="17"/>
                </a:cxn>
                <a:cxn ang="0">
                  <a:pos x="194" y="11"/>
                </a:cxn>
                <a:cxn ang="0">
                  <a:pos x="186" y="7"/>
                </a:cxn>
                <a:cxn ang="0">
                  <a:pos x="175" y="3"/>
                </a:cxn>
                <a:cxn ang="0">
                  <a:pos x="163" y="1"/>
                </a:cxn>
                <a:cxn ang="0">
                  <a:pos x="151" y="0"/>
                </a:cxn>
                <a:cxn ang="0">
                  <a:pos x="139" y="0"/>
                </a:cxn>
                <a:cxn ang="0">
                  <a:pos x="127" y="1"/>
                </a:cxn>
                <a:cxn ang="0">
                  <a:pos x="112" y="5"/>
                </a:cxn>
                <a:cxn ang="0">
                  <a:pos x="99" y="7"/>
                </a:cxn>
                <a:cxn ang="0">
                  <a:pos x="89" y="12"/>
                </a:cxn>
                <a:cxn ang="0">
                  <a:pos x="89" y="11"/>
                </a:cxn>
              </a:cxnLst>
              <a:rect l="0" t="0" r="r" b="b"/>
              <a:pathLst>
                <a:path w="219" h="164">
                  <a:moveTo>
                    <a:pt x="89" y="11"/>
                  </a:moveTo>
                  <a:lnTo>
                    <a:pt x="75" y="17"/>
                  </a:lnTo>
                  <a:lnTo>
                    <a:pt x="64" y="23"/>
                  </a:lnTo>
                  <a:lnTo>
                    <a:pt x="51" y="31"/>
                  </a:lnTo>
                  <a:lnTo>
                    <a:pt x="39" y="38"/>
                  </a:lnTo>
                  <a:lnTo>
                    <a:pt x="31" y="46"/>
                  </a:lnTo>
                  <a:lnTo>
                    <a:pt x="22" y="57"/>
                  </a:lnTo>
                  <a:lnTo>
                    <a:pt x="14" y="66"/>
                  </a:lnTo>
                  <a:lnTo>
                    <a:pt x="10" y="76"/>
                  </a:lnTo>
                  <a:lnTo>
                    <a:pt x="4" y="86"/>
                  </a:lnTo>
                  <a:lnTo>
                    <a:pt x="2" y="96"/>
                  </a:lnTo>
                  <a:lnTo>
                    <a:pt x="0" y="105"/>
                  </a:lnTo>
                  <a:lnTo>
                    <a:pt x="0" y="114"/>
                  </a:lnTo>
                  <a:lnTo>
                    <a:pt x="4" y="124"/>
                  </a:lnTo>
                  <a:lnTo>
                    <a:pt x="7" y="131"/>
                  </a:lnTo>
                  <a:lnTo>
                    <a:pt x="11" y="139"/>
                  </a:lnTo>
                  <a:lnTo>
                    <a:pt x="19" y="145"/>
                  </a:lnTo>
                  <a:lnTo>
                    <a:pt x="27" y="151"/>
                  </a:lnTo>
                  <a:lnTo>
                    <a:pt x="35" y="155"/>
                  </a:lnTo>
                  <a:lnTo>
                    <a:pt x="45" y="159"/>
                  </a:lnTo>
                  <a:lnTo>
                    <a:pt x="58" y="161"/>
                  </a:lnTo>
                  <a:lnTo>
                    <a:pt x="69" y="163"/>
                  </a:lnTo>
                  <a:lnTo>
                    <a:pt x="81" y="163"/>
                  </a:lnTo>
                  <a:lnTo>
                    <a:pt x="94" y="161"/>
                  </a:lnTo>
                  <a:lnTo>
                    <a:pt x="107" y="159"/>
                  </a:lnTo>
                  <a:lnTo>
                    <a:pt x="120" y="157"/>
                  </a:lnTo>
                  <a:lnTo>
                    <a:pt x="133" y="151"/>
                  </a:lnTo>
                  <a:lnTo>
                    <a:pt x="146" y="146"/>
                  </a:lnTo>
                  <a:lnTo>
                    <a:pt x="157" y="139"/>
                  </a:lnTo>
                  <a:lnTo>
                    <a:pt x="168" y="133"/>
                  </a:lnTo>
                  <a:lnTo>
                    <a:pt x="180" y="125"/>
                  </a:lnTo>
                  <a:lnTo>
                    <a:pt x="188" y="116"/>
                  </a:lnTo>
                  <a:lnTo>
                    <a:pt x="196" y="107"/>
                  </a:lnTo>
                  <a:lnTo>
                    <a:pt x="204" y="96"/>
                  </a:lnTo>
                  <a:lnTo>
                    <a:pt x="210" y="86"/>
                  </a:lnTo>
                  <a:lnTo>
                    <a:pt x="215" y="76"/>
                  </a:lnTo>
                  <a:lnTo>
                    <a:pt x="218" y="67"/>
                  </a:lnTo>
                  <a:lnTo>
                    <a:pt x="218" y="57"/>
                  </a:lnTo>
                  <a:lnTo>
                    <a:pt x="218" y="48"/>
                  </a:lnTo>
                  <a:lnTo>
                    <a:pt x="215" y="40"/>
                  </a:lnTo>
                  <a:lnTo>
                    <a:pt x="214" y="31"/>
                  </a:lnTo>
                  <a:lnTo>
                    <a:pt x="209" y="23"/>
                  </a:lnTo>
                  <a:lnTo>
                    <a:pt x="202" y="17"/>
                  </a:lnTo>
                  <a:lnTo>
                    <a:pt x="194" y="11"/>
                  </a:lnTo>
                  <a:lnTo>
                    <a:pt x="186" y="7"/>
                  </a:lnTo>
                  <a:lnTo>
                    <a:pt x="175" y="3"/>
                  </a:lnTo>
                  <a:lnTo>
                    <a:pt x="163" y="1"/>
                  </a:lnTo>
                  <a:lnTo>
                    <a:pt x="151" y="0"/>
                  </a:lnTo>
                  <a:lnTo>
                    <a:pt x="139" y="0"/>
                  </a:lnTo>
                  <a:lnTo>
                    <a:pt x="127" y="1"/>
                  </a:lnTo>
                  <a:lnTo>
                    <a:pt x="112" y="5"/>
                  </a:lnTo>
                  <a:lnTo>
                    <a:pt x="99" y="7"/>
                  </a:lnTo>
                  <a:lnTo>
                    <a:pt x="89" y="12"/>
                  </a:lnTo>
                  <a:lnTo>
                    <a:pt x="89" y="11"/>
                  </a:lnTo>
                </a:path>
              </a:pathLst>
            </a:custGeom>
            <a:solidFill>
              <a:srgbClr val="F0F0F0"/>
            </a:solidFill>
            <a:ln w="12700" cap="rnd" cmpd="sng">
              <a:solidFill>
                <a:srgbClr val="F0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64" name="Freeform 416"/>
            <p:cNvSpPr>
              <a:spLocks/>
            </p:cNvSpPr>
            <p:nvPr/>
          </p:nvSpPr>
          <p:spPr bwMode="auto">
            <a:xfrm>
              <a:off x="8642351" y="2249488"/>
              <a:ext cx="313267" cy="284162"/>
            </a:xfrm>
            <a:custGeom>
              <a:avLst/>
              <a:gdLst/>
              <a:ahLst/>
              <a:cxnLst>
                <a:cxn ang="0">
                  <a:pos x="159" y="138"/>
                </a:cxn>
                <a:cxn ang="0">
                  <a:pos x="53" y="178"/>
                </a:cxn>
                <a:cxn ang="0">
                  <a:pos x="0" y="42"/>
                </a:cxn>
                <a:cxn ang="0">
                  <a:pos x="109" y="0"/>
                </a:cxn>
                <a:cxn ang="0">
                  <a:pos x="159" y="138"/>
                </a:cxn>
              </a:cxnLst>
              <a:rect l="0" t="0" r="r" b="b"/>
              <a:pathLst>
                <a:path w="160" h="179">
                  <a:moveTo>
                    <a:pt x="159" y="138"/>
                  </a:moveTo>
                  <a:lnTo>
                    <a:pt x="53" y="178"/>
                  </a:lnTo>
                  <a:lnTo>
                    <a:pt x="0" y="42"/>
                  </a:lnTo>
                  <a:lnTo>
                    <a:pt x="109" y="0"/>
                  </a:lnTo>
                  <a:lnTo>
                    <a:pt x="159" y="138"/>
                  </a:lnTo>
                </a:path>
              </a:pathLst>
            </a:custGeom>
            <a:solidFill>
              <a:srgbClr val="F0F0F0"/>
            </a:solidFill>
            <a:ln w="12700" cap="rnd" cmpd="sng">
              <a:solidFill>
                <a:srgbClr val="F0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65" name="Freeform 417"/>
            <p:cNvSpPr>
              <a:spLocks/>
            </p:cNvSpPr>
            <p:nvPr/>
          </p:nvSpPr>
          <p:spPr bwMode="auto">
            <a:xfrm>
              <a:off x="8684685" y="2249489"/>
              <a:ext cx="425449" cy="236537"/>
            </a:xfrm>
            <a:custGeom>
              <a:avLst/>
              <a:gdLst/>
              <a:ahLst/>
              <a:cxnLst>
                <a:cxn ang="0">
                  <a:pos x="89" y="11"/>
                </a:cxn>
                <a:cxn ang="0">
                  <a:pos x="78" y="19"/>
                </a:cxn>
                <a:cxn ang="0">
                  <a:pos x="65" y="24"/>
                </a:cxn>
                <a:cxn ang="0">
                  <a:pos x="53" y="31"/>
                </a:cxn>
                <a:cxn ang="0">
                  <a:pos x="41" y="39"/>
                </a:cxn>
                <a:cxn ang="0">
                  <a:pos x="32" y="46"/>
                </a:cxn>
                <a:cxn ang="0">
                  <a:pos x="23" y="55"/>
                </a:cxn>
                <a:cxn ang="0">
                  <a:pos x="15" y="64"/>
                </a:cxn>
                <a:cxn ang="0">
                  <a:pos x="9" y="73"/>
                </a:cxn>
                <a:cxn ang="0">
                  <a:pos x="5" y="82"/>
                </a:cxn>
                <a:cxn ang="0">
                  <a:pos x="1" y="91"/>
                </a:cxn>
                <a:cxn ang="0">
                  <a:pos x="0" y="100"/>
                </a:cxn>
                <a:cxn ang="0">
                  <a:pos x="1" y="108"/>
                </a:cxn>
                <a:cxn ang="0">
                  <a:pos x="3" y="115"/>
                </a:cxn>
                <a:cxn ang="0">
                  <a:pos x="6" y="123"/>
                </a:cxn>
                <a:cxn ang="0">
                  <a:pos x="9" y="130"/>
                </a:cxn>
                <a:cxn ang="0">
                  <a:pos x="17" y="136"/>
                </a:cxn>
                <a:cxn ang="0">
                  <a:pos x="24" y="138"/>
                </a:cxn>
                <a:cxn ang="0">
                  <a:pos x="32" y="143"/>
                </a:cxn>
                <a:cxn ang="0">
                  <a:pos x="42" y="146"/>
                </a:cxn>
                <a:cxn ang="0">
                  <a:pos x="53" y="148"/>
                </a:cxn>
                <a:cxn ang="0">
                  <a:pos x="65" y="148"/>
                </a:cxn>
                <a:cxn ang="0">
                  <a:pos x="76" y="148"/>
                </a:cxn>
                <a:cxn ang="0">
                  <a:pos x="89" y="147"/>
                </a:cxn>
                <a:cxn ang="0">
                  <a:pos x="102" y="144"/>
                </a:cxn>
                <a:cxn ang="0">
                  <a:pos x="115" y="140"/>
                </a:cxn>
                <a:cxn ang="0">
                  <a:pos x="128" y="136"/>
                </a:cxn>
                <a:cxn ang="0">
                  <a:pos x="142" y="130"/>
                </a:cxn>
                <a:cxn ang="0">
                  <a:pos x="152" y="124"/>
                </a:cxn>
                <a:cxn ang="0">
                  <a:pos x="164" y="117"/>
                </a:cxn>
                <a:cxn ang="0">
                  <a:pos x="176" y="109"/>
                </a:cxn>
                <a:cxn ang="0">
                  <a:pos x="184" y="102"/>
                </a:cxn>
                <a:cxn ang="0">
                  <a:pos x="192" y="93"/>
                </a:cxn>
                <a:cxn ang="0">
                  <a:pos x="200" y="84"/>
                </a:cxn>
                <a:cxn ang="0">
                  <a:pos x="207" y="75"/>
                </a:cxn>
                <a:cxn ang="0">
                  <a:pos x="212" y="65"/>
                </a:cxn>
                <a:cxn ang="0">
                  <a:pos x="215" y="56"/>
                </a:cxn>
                <a:cxn ang="0">
                  <a:pos x="216" y="48"/>
                </a:cxn>
                <a:cxn ang="0">
                  <a:pos x="216" y="39"/>
                </a:cxn>
                <a:cxn ang="0">
                  <a:pos x="215" y="33"/>
                </a:cxn>
                <a:cxn ang="0">
                  <a:pos x="212" y="26"/>
                </a:cxn>
                <a:cxn ang="0">
                  <a:pos x="208" y="19"/>
                </a:cxn>
                <a:cxn ang="0">
                  <a:pos x="200" y="13"/>
                </a:cxn>
                <a:cxn ang="0">
                  <a:pos x="194" y="9"/>
                </a:cxn>
                <a:cxn ang="0">
                  <a:pos x="185" y="4"/>
                </a:cxn>
                <a:cxn ang="0">
                  <a:pos x="176" y="1"/>
                </a:cxn>
                <a:cxn ang="0">
                  <a:pos x="164" y="0"/>
                </a:cxn>
                <a:cxn ang="0">
                  <a:pos x="153" y="0"/>
                </a:cxn>
                <a:cxn ang="0">
                  <a:pos x="141" y="0"/>
                </a:cxn>
                <a:cxn ang="0">
                  <a:pos x="129" y="3"/>
                </a:cxn>
                <a:cxn ang="0">
                  <a:pos x="114" y="4"/>
                </a:cxn>
                <a:cxn ang="0">
                  <a:pos x="100" y="9"/>
                </a:cxn>
                <a:cxn ang="0">
                  <a:pos x="90" y="12"/>
                </a:cxn>
                <a:cxn ang="0">
                  <a:pos x="89" y="11"/>
                </a:cxn>
              </a:cxnLst>
              <a:rect l="0" t="0" r="r" b="b"/>
              <a:pathLst>
                <a:path w="217" h="149">
                  <a:moveTo>
                    <a:pt x="89" y="11"/>
                  </a:moveTo>
                  <a:lnTo>
                    <a:pt x="78" y="19"/>
                  </a:lnTo>
                  <a:lnTo>
                    <a:pt x="65" y="24"/>
                  </a:lnTo>
                  <a:lnTo>
                    <a:pt x="53" y="31"/>
                  </a:lnTo>
                  <a:lnTo>
                    <a:pt x="41" y="39"/>
                  </a:lnTo>
                  <a:lnTo>
                    <a:pt x="32" y="46"/>
                  </a:lnTo>
                  <a:lnTo>
                    <a:pt x="23" y="55"/>
                  </a:lnTo>
                  <a:lnTo>
                    <a:pt x="15" y="64"/>
                  </a:lnTo>
                  <a:lnTo>
                    <a:pt x="9" y="73"/>
                  </a:lnTo>
                  <a:lnTo>
                    <a:pt x="5" y="82"/>
                  </a:lnTo>
                  <a:lnTo>
                    <a:pt x="1" y="91"/>
                  </a:lnTo>
                  <a:lnTo>
                    <a:pt x="0" y="100"/>
                  </a:lnTo>
                  <a:lnTo>
                    <a:pt x="1" y="108"/>
                  </a:lnTo>
                  <a:lnTo>
                    <a:pt x="3" y="115"/>
                  </a:lnTo>
                  <a:lnTo>
                    <a:pt x="6" y="123"/>
                  </a:lnTo>
                  <a:lnTo>
                    <a:pt x="9" y="130"/>
                  </a:lnTo>
                  <a:lnTo>
                    <a:pt x="17" y="136"/>
                  </a:lnTo>
                  <a:lnTo>
                    <a:pt x="24" y="138"/>
                  </a:lnTo>
                  <a:lnTo>
                    <a:pt x="32" y="143"/>
                  </a:lnTo>
                  <a:lnTo>
                    <a:pt x="42" y="146"/>
                  </a:lnTo>
                  <a:lnTo>
                    <a:pt x="53" y="148"/>
                  </a:lnTo>
                  <a:lnTo>
                    <a:pt x="65" y="148"/>
                  </a:lnTo>
                  <a:lnTo>
                    <a:pt x="76" y="148"/>
                  </a:lnTo>
                  <a:lnTo>
                    <a:pt x="89" y="147"/>
                  </a:lnTo>
                  <a:lnTo>
                    <a:pt x="102" y="144"/>
                  </a:lnTo>
                  <a:lnTo>
                    <a:pt x="115" y="140"/>
                  </a:lnTo>
                  <a:lnTo>
                    <a:pt x="128" y="136"/>
                  </a:lnTo>
                  <a:lnTo>
                    <a:pt x="142" y="130"/>
                  </a:lnTo>
                  <a:lnTo>
                    <a:pt x="152" y="124"/>
                  </a:lnTo>
                  <a:lnTo>
                    <a:pt x="164" y="117"/>
                  </a:lnTo>
                  <a:lnTo>
                    <a:pt x="176" y="109"/>
                  </a:lnTo>
                  <a:lnTo>
                    <a:pt x="184" y="102"/>
                  </a:lnTo>
                  <a:lnTo>
                    <a:pt x="192" y="93"/>
                  </a:lnTo>
                  <a:lnTo>
                    <a:pt x="200" y="84"/>
                  </a:lnTo>
                  <a:lnTo>
                    <a:pt x="207" y="75"/>
                  </a:lnTo>
                  <a:lnTo>
                    <a:pt x="212" y="65"/>
                  </a:lnTo>
                  <a:lnTo>
                    <a:pt x="215" y="56"/>
                  </a:lnTo>
                  <a:lnTo>
                    <a:pt x="216" y="48"/>
                  </a:lnTo>
                  <a:lnTo>
                    <a:pt x="216" y="39"/>
                  </a:lnTo>
                  <a:lnTo>
                    <a:pt x="215" y="33"/>
                  </a:lnTo>
                  <a:lnTo>
                    <a:pt x="212" y="26"/>
                  </a:lnTo>
                  <a:lnTo>
                    <a:pt x="208" y="19"/>
                  </a:lnTo>
                  <a:lnTo>
                    <a:pt x="200" y="13"/>
                  </a:lnTo>
                  <a:lnTo>
                    <a:pt x="194" y="9"/>
                  </a:lnTo>
                  <a:lnTo>
                    <a:pt x="185" y="4"/>
                  </a:lnTo>
                  <a:lnTo>
                    <a:pt x="176" y="1"/>
                  </a:lnTo>
                  <a:lnTo>
                    <a:pt x="164" y="0"/>
                  </a:lnTo>
                  <a:lnTo>
                    <a:pt x="153" y="0"/>
                  </a:lnTo>
                  <a:lnTo>
                    <a:pt x="141" y="0"/>
                  </a:lnTo>
                  <a:lnTo>
                    <a:pt x="129" y="3"/>
                  </a:lnTo>
                  <a:lnTo>
                    <a:pt x="114" y="4"/>
                  </a:lnTo>
                  <a:lnTo>
                    <a:pt x="100" y="9"/>
                  </a:lnTo>
                  <a:lnTo>
                    <a:pt x="90" y="12"/>
                  </a:lnTo>
                  <a:lnTo>
                    <a:pt x="89" y="11"/>
                  </a:lnTo>
                </a:path>
              </a:pathLst>
            </a:custGeom>
            <a:solidFill>
              <a:srgbClr val="F0F0F0"/>
            </a:solidFill>
            <a:ln w="12700" cap="rnd" cmpd="sng">
              <a:solidFill>
                <a:srgbClr val="F0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66" name="Freeform 418"/>
            <p:cNvSpPr>
              <a:spLocks/>
            </p:cNvSpPr>
            <p:nvPr/>
          </p:nvSpPr>
          <p:spPr bwMode="auto">
            <a:xfrm>
              <a:off x="8650818" y="2266951"/>
              <a:ext cx="298449" cy="258763"/>
            </a:xfrm>
            <a:custGeom>
              <a:avLst/>
              <a:gdLst/>
              <a:ahLst/>
              <a:cxnLst>
                <a:cxn ang="0">
                  <a:pos x="152" y="123"/>
                </a:cxn>
                <a:cxn ang="0">
                  <a:pos x="46" y="162"/>
                </a:cxn>
                <a:cxn ang="0">
                  <a:pos x="0" y="41"/>
                </a:cxn>
                <a:cxn ang="0">
                  <a:pos x="108" y="0"/>
                </a:cxn>
                <a:cxn ang="0">
                  <a:pos x="152" y="123"/>
                </a:cxn>
              </a:cxnLst>
              <a:rect l="0" t="0" r="r" b="b"/>
              <a:pathLst>
                <a:path w="153" h="163">
                  <a:moveTo>
                    <a:pt x="152" y="123"/>
                  </a:moveTo>
                  <a:lnTo>
                    <a:pt x="46" y="162"/>
                  </a:lnTo>
                  <a:lnTo>
                    <a:pt x="0" y="41"/>
                  </a:lnTo>
                  <a:lnTo>
                    <a:pt x="108" y="0"/>
                  </a:lnTo>
                  <a:lnTo>
                    <a:pt x="152" y="123"/>
                  </a:lnTo>
                </a:path>
              </a:pathLst>
            </a:custGeom>
            <a:solidFill>
              <a:srgbClr val="F0F0F0"/>
            </a:solidFill>
            <a:ln w="12700" cap="rnd" cmpd="sng">
              <a:solidFill>
                <a:srgbClr val="F0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67" name="Freeform 419"/>
            <p:cNvSpPr>
              <a:spLocks/>
            </p:cNvSpPr>
            <p:nvPr/>
          </p:nvSpPr>
          <p:spPr bwMode="auto">
            <a:xfrm>
              <a:off x="8686800" y="2266950"/>
              <a:ext cx="423333" cy="215900"/>
            </a:xfrm>
            <a:custGeom>
              <a:avLst/>
              <a:gdLst/>
              <a:ahLst/>
              <a:cxnLst>
                <a:cxn ang="0">
                  <a:pos x="92" y="13"/>
                </a:cxn>
                <a:cxn ang="0">
                  <a:pos x="80" y="18"/>
                </a:cxn>
                <a:cxn ang="0">
                  <a:pos x="68" y="24"/>
                </a:cxn>
                <a:cxn ang="0">
                  <a:pos x="56" y="31"/>
                </a:cxn>
                <a:cxn ang="0">
                  <a:pos x="44" y="39"/>
                </a:cxn>
                <a:cxn ang="0">
                  <a:pos x="33" y="46"/>
                </a:cxn>
                <a:cxn ang="0">
                  <a:pos x="24" y="54"/>
                </a:cxn>
                <a:cxn ang="0">
                  <a:pos x="16" y="62"/>
                </a:cxn>
                <a:cxn ang="0">
                  <a:pos x="11" y="71"/>
                </a:cxn>
                <a:cxn ang="0">
                  <a:pos x="7" y="80"/>
                </a:cxn>
                <a:cxn ang="0">
                  <a:pos x="2" y="87"/>
                </a:cxn>
                <a:cxn ang="0">
                  <a:pos x="0" y="95"/>
                </a:cxn>
                <a:cxn ang="0">
                  <a:pos x="1" y="102"/>
                </a:cxn>
                <a:cxn ang="0">
                  <a:pos x="1" y="109"/>
                </a:cxn>
                <a:cxn ang="0">
                  <a:pos x="6" y="115"/>
                </a:cxn>
                <a:cxn ang="0">
                  <a:pos x="8" y="119"/>
                </a:cxn>
                <a:cxn ang="0">
                  <a:pos x="16" y="125"/>
                </a:cxn>
                <a:cxn ang="0">
                  <a:pos x="22" y="127"/>
                </a:cxn>
                <a:cxn ang="0">
                  <a:pos x="31" y="131"/>
                </a:cxn>
                <a:cxn ang="0">
                  <a:pos x="40" y="135"/>
                </a:cxn>
                <a:cxn ang="0">
                  <a:pos x="50" y="135"/>
                </a:cxn>
                <a:cxn ang="0">
                  <a:pos x="63" y="135"/>
                </a:cxn>
                <a:cxn ang="0">
                  <a:pos x="74" y="135"/>
                </a:cxn>
                <a:cxn ang="0">
                  <a:pos x="86" y="132"/>
                </a:cxn>
                <a:cxn ang="0">
                  <a:pos x="99" y="130"/>
                </a:cxn>
                <a:cxn ang="0">
                  <a:pos x="112" y="126"/>
                </a:cxn>
                <a:cxn ang="0">
                  <a:pos x="124" y="121"/>
                </a:cxn>
                <a:cxn ang="0">
                  <a:pos x="138" y="115"/>
                </a:cxn>
                <a:cxn ang="0">
                  <a:pos x="148" y="110"/>
                </a:cxn>
                <a:cxn ang="0">
                  <a:pos x="160" y="103"/>
                </a:cxn>
                <a:cxn ang="0">
                  <a:pos x="170" y="96"/>
                </a:cxn>
                <a:cxn ang="0">
                  <a:pos x="181" y="88"/>
                </a:cxn>
                <a:cxn ang="0">
                  <a:pos x="191" y="80"/>
                </a:cxn>
                <a:cxn ang="0">
                  <a:pos x="197" y="72"/>
                </a:cxn>
                <a:cxn ang="0">
                  <a:pos x="204" y="63"/>
                </a:cxn>
                <a:cxn ang="0">
                  <a:pos x="209" y="56"/>
                </a:cxn>
                <a:cxn ang="0">
                  <a:pos x="212" y="48"/>
                </a:cxn>
                <a:cxn ang="0">
                  <a:pos x="215" y="39"/>
                </a:cxn>
                <a:cxn ang="0">
                  <a:pos x="215" y="32"/>
                </a:cxn>
                <a:cxn ang="0">
                  <a:pos x="215" y="24"/>
                </a:cxn>
                <a:cxn ang="0">
                  <a:pos x="212" y="18"/>
                </a:cxn>
                <a:cxn ang="0">
                  <a:pos x="208" y="14"/>
                </a:cxn>
                <a:cxn ang="0">
                  <a:pos x="201" y="8"/>
                </a:cxn>
                <a:cxn ang="0">
                  <a:pos x="194" y="5"/>
                </a:cxn>
                <a:cxn ang="0">
                  <a:pos x="186" y="2"/>
                </a:cxn>
                <a:cxn ang="0">
                  <a:pos x="177" y="0"/>
                </a:cxn>
                <a:cxn ang="0">
                  <a:pos x="167" y="0"/>
                </a:cxn>
                <a:cxn ang="0">
                  <a:pos x="154" y="0"/>
                </a:cxn>
                <a:cxn ang="0">
                  <a:pos x="143" y="0"/>
                </a:cxn>
                <a:cxn ang="0">
                  <a:pos x="130" y="2"/>
                </a:cxn>
                <a:cxn ang="0">
                  <a:pos x="116" y="6"/>
                </a:cxn>
                <a:cxn ang="0">
                  <a:pos x="103" y="9"/>
                </a:cxn>
                <a:cxn ang="0">
                  <a:pos x="92" y="14"/>
                </a:cxn>
                <a:cxn ang="0">
                  <a:pos x="92" y="13"/>
                </a:cxn>
              </a:cxnLst>
              <a:rect l="0" t="0" r="r" b="b"/>
              <a:pathLst>
                <a:path w="216" h="136">
                  <a:moveTo>
                    <a:pt x="92" y="13"/>
                  </a:moveTo>
                  <a:lnTo>
                    <a:pt x="80" y="18"/>
                  </a:lnTo>
                  <a:lnTo>
                    <a:pt x="68" y="24"/>
                  </a:lnTo>
                  <a:lnTo>
                    <a:pt x="56" y="31"/>
                  </a:lnTo>
                  <a:lnTo>
                    <a:pt x="44" y="39"/>
                  </a:lnTo>
                  <a:lnTo>
                    <a:pt x="33" y="46"/>
                  </a:lnTo>
                  <a:lnTo>
                    <a:pt x="24" y="54"/>
                  </a:lnTo>
                  <a:lnTo>
                    <a:pt x="16" y="62"/>
                  </a:lnTo>
                  <a:lnTo>
                    <a:pt x="11" y="71"/>
                  </a:lnTo>
                  <a:lnTo>
                    <a:pt x="7" y="80"/>
                  </a:lnTo>
                  <a:lnTo>
                    <a:pt x="2" y="87"/>
                  </a:lnTo>
                  <a:lnTo>
                    <a:pt x="0" y="95"/>
                  </a:lnTo>
                  <a:lnTo>
                    <a:pt x="1" y="102"/>
                  </a:lnTo>
                  <a:lnTo>
                    <a:pt x="1" y="109"/>
                  </a:lnTo>
                  <a:lnTo>
                    <a:pt x="6" y="115"/>
                  </a:lnTo>
                  <a:lnTo>
                    <a:pt x="8" y="119"/>
                  </a:lnTo>
                  <a:lnTo>
                    <a:pt x="16" y="125"/>
                  </a:lnTo>
                  <a:lnTo>
                    <a:pt x="22" y="127"/>
                  </a:lnTo>
                  <a:lnTo>
                    <a:pt x="31" y="131"/>
                  </a:lnTo>
                  <a:lnTo>
                    <a:pt x="40" y="135"/>
                  </a:lnTo>
                  <a:lnTo>
                    <a:pt x="50" y="135"/>
                  </a:lnTo>
                  <a:lnTo>
                    <a:pt x="63" y="135"/>
                  </a:lnTo>
                  <a:lnTo>
                    <a:pt x="74" y="135"/>
                  </a:lnTo>
                  <a:lnTo>
                    <a:pt x="86" y="132"/>
                  </a:lnTo>
                  <a:lnTo>
                    <a:pt x="99" y="130"/>
                  </a:lnTo>
                  <a:lnTo>
                    <a:pt x="112" y="126"/>
                  </a:lnTo>
                  <a:lnTo>
                    <a:pt x="124" y="121"/>
                  </a:lnTo>
                  <a:lnTo>
                    <a:pt x="138" y="115"/>
                  </a:lnTo>
                  <a:lnTo>
                    <a:pt x="148" y="110"/>
                  </a:lnTo>
                  <a:lnTo>
                    <a:pt x="160" y="103"/>
                  </a:lnTo>
                  <a:lnTo>
                    <a:pt x="170" y="96"/>
                  </a:lnTo>
                  <a:lnTo>
                    <a:pt x="181" y="88"/>
                  </a:lnTo>
                  <a:lnTo>
                    <a:pt x="191" y="80"/>
                  </a:lnTo>
                  <a:lnTo>
                    <a:pt x="197" y="72"/>
                  </a:lnTo>
                  <a:lnTo>
                    <a:pt x="204" y="63"/>
                  </a:lnTo>
                  <a:lnTo>
                    <a:pt x="209" y="56"/>
                  </a:lnTo>
                  <a:lnTo>
                    <a:pt x="212" y="48"/>
                  </a:lnTo>
                  <a:lnTo>
                    <a:pt x="215" y="39"/>
                  </a:lnTo>
                  <a:lnTo>
                    <a:pt x="215" y="32"/>
                  </a:lnTo>
                  <a:lnTo>
                    <a:pt x="215" y="24"/>
                  </a:lnTo>
                  <a:lnTo>
                    <a:pt x="212" y="18"/>
                  </a:lnTo>
                  <a:lnTo>
                    <a:pt x="208" y="14"/>
                  </a:lnTo>
                  <a:lnTo>
                    <a:pt x="201" y="8"/>
                  </a:lnTo>
                  <a:lnTo>
                    <a:pt x="194" y="5"/>
                  </a:lnTo>
                  <a:lnTo>
                    <a:pt x="186" y="2"/>
                  </a:lnTo>
                  <a:lnTo>
                    <a:pt x="177" y="0"/>
                  </a:lnTo>
                  <a:lnTo>
                    <a:pt x="167" y="0"/>
                  </a:lnTo>
                  <a:lnTo>
                    <a:pt x="154" y="0"/>
                  </a:lnTo>
                  <a:lnTo>
                    <a:pt x="143" y="0"/>
                  </a:lnTo>
                  <a:lnTo>
                    <a:pt x="130" y="2"/>
                  </a:lnTo>
                  <a:lnTo>
                    <a:pt x="116" y="6"/>
                  </a:lnTo>
                  <a:lnTo>
                    <a:pt x="103" y="9"/>
                  </a:lnTo>
                  <a:lnTo>
                    <a:pt x="92" y="14"/>
                  </a:lnTo>
                  <a:lnTo>
                    <a:pt x="92" y="13"/>
                  </a:lnTo>
                </a:path>
              </a:pathLst>
            </a:custGeom>
            <a:solidFill>
              <a:srgbClr val="FFFFFF"/>
            </a:solidFill>
            <a:ln w="12700" cap="rnd"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68" name="Freeform 420"/>
            <p:cNvSpPr>
              <a:spLocks/>
            </p:cNvSpPr>
            <p:nvPr/>
          </p:nvSpPr>
          <p:spPr bwMode="auto">
            <a:xfrm>
              <a:off x="8657167" y="2286001"/>
              <a:ext cx="285751" cy="233363"/>
            </a:xfrm>
            <a:custGeom>
              <a:avLst/>
              <a:gdLst/>
              <a:ahLst/>
              <a:cxnLst>
                <a:cxn ang="0">
                  <a:pos x="145" y="107"/>
                </a:cxn>
                <a:cxn ang="0">
                  <a:pos x="42" y="146"/>
                </a:cxn>
                <a:cxn ang="0">
                  <a:pos x="0" y="42"/>
                </a:cxn>
                <a:cxn ang="0">
                  <a:pos x="109" y="0"/>
                </a:cxn>
                <a:cxn ang="0">
                  <a:pos x="145" y="107"/>
                </a:cxn>
              </a:cxnLst>
              <a:rect l="0" t="0" r="r" b="b"/>
              <a:pathLst>
                <a:path w="146" h="147">
                  <a:moveTo>
                    <a:pt x="145" y="107"/>
                  </a:moveTo>
                  <a:lnTo>
                    <a:pt x="42" y="146"/>
                  </a:lnTo>
                  <a:lnTo>
                    <a:pt x="0" y="42"/>
                  </a:lnTo>
                  <a:lnTo>
                    <a:pt x="109" y="0"/>
                  </a:lnTo>
                  <a:lnTo>
                    <a:pt x="145" y="107"/>
                  </a:lnTo>
                </a:path>
              </a:pathLst>
            </a:custGeom>
            <a:solidFill>
              <a:srgbClr val="FFFFFF"/>
            </a:solidFill>
            <a:ln w="12700" cap="rnd"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69" name="Freeform 421"/>
            <p:cNvSpPr>
              <a:spLocks/>
            </p:cNvSpPr>
            <p:nvPr/>
          </p:nvSpPr>
          <p:spPr bwMode="auto">
            <a:xfrm>
              <a:off x="8248651" y="1776414"/>
              <a:ext cx="658283" cy="1011237"/>
            </a:xfrm>
            <a:custGeom>
              <a:avLst/>
              <a:gdLst/>
              <a:ahLst/>
              <a:cxnLst>
                <a:cxn ang="0">
                  <a:pos x="46" y="1"/>
                </a:cxn>
                <a:cxn ang="0">
                  <a:pos x="33" y="9"/>
                </a:cxn>
                <a:cxn ang="0">
                  <a:pos x="22" y="22"/>
                </a:cxn>
                <a:cxn ang="0">
                  <a:pos x="12" y="39"/>
                </a:cxn>
                <a:cxn ang="0">
                  <a:pos x="6" y="58"/>
                </a:cxn>
                <a:cxn ang="0">
                  <a:pos x="2" y="83"/>
                </a:cxn>
                <a:cxn ang="0">
                  <a:pos x="0" y="111"/>
                </a:cxn>
                <a:cxn ang="0">
                  <a:pos x="0" y="143"/>
                </a:cxn>
                <a:cxn ang="0">
                  <a:pos x="3" y="176"/>
                </a:cxn>
                <a:cxn ang="0">
                  <a:pos x="9" y="211"/>
                </a:cxn>
                <a:cxn ang="0">
                  <a:pos x="17" y="249"/>
                </a:cxn>
                <a:cxn ang="0">
                  <a:pos x="27" y="288"/>
                </a:cxn>
                <a:cxn ang="0">
                  <a:pos x="36" y="326"/>
                </a:cxn>
                <a:cxn ang="0">
                  <a:pos x="51" y="365"/>
                </a:cxn>
                <a:cxn ang="0">
                  <a:pos x="69" y="403"/>
                </a:cxn>
                <a:cxn ang="0">
                  <a:pos x="85" y="440"/>
                </a:cxn>
                <a:cxn ang="0">
                  <a:pos x="104" y="474"/>
                </a:cxn>
                <a:cxn ang="0">
                  <a:pos x="122" y="507"/>
                </a:cxn>
                <a:cxn ang="0">
                  <a:pos x="143" y="538"/>
                </a:cxn>
                <a:cxn ang="0">
                  <a:pos x="162" y="563"/>
                </a:cxn>
                <a:cxn ang="0">
                  <a:pos x="184" y="585"/>
                </a:cxn>
                <a:cxn ang="0">
                  <a:pos x="203" y="604"/>
                </a:cxn>
                <a:cxn ang="0">
                  <a:pos x="222" y="620"/>
                </a:cxn>
                <a:cxn ang="0">
                  <a:pos x="241" y="629"/>
                </a:cxn>
                <a:cxn ang="0">
                  <a:pos x="260" y="636"/>
                </a:cxn>
                <a:cxn ang="0">
                  <a:pos x="275" y="636"/>
                </a:cxn>
                <a:cxn ang="0">
                  <a:pos x="289" y="631"/>
                </a:cxn>
                <a:cxn ang="0">
                  <a:pos x="305" y="625"/>
                </a:cxn>
                <a:cxn ang="0">
                  <a:pos x="313" y="613"/>
                </a:cxn>
                <a:cxn ang="0">
                  <a:pos x="322" y="596"/>
                </a:cxn>
                <a:cxn ang="0">
                  <a:pos x="330" y="573"/>
                </a:cxn>
                <a:cxn ang="0">
                  <a:pos x="334" y="549"/>
                </a:cxn>
                <a:cxn ang="0">
                  <a:pos x="336" y="523"/>
                </a:cxn>
                <a:cxn ang="0">
                  <a:pos x="334" y="491"/>
                </a:cxn>
                <a:cxn ang="0">
                  <a:pos x="333" y="457"/>
                </a:cxn>
                <a:cxn ang="0">
                  <a:pos x="325" y="421"/>
                </a:cxn>
                <a:cxn ang="0">
                  <a:pos x="317" y="384"/>
                </a:cxn>
                <a:cxn ang="0">
                  <a:pos x="308" y="346"/>
                </a:cxn>
                <a:cxn ang="0">
                  <a:pos x="297" y="307"/>
                </a:cxn>
                <a:cxn ang="0">
                  <a:pos x="282" y="269"/>
                </a:cxn>
                <a:cxn ang="0">
                  <a:pos x="265" y="230"/>
                </a:cxn>
                <a:cxn ang="0">
                  <a:pos x="249" y="195"/>
                </a:cxn>
                <a:cxn ang="0">
                  <a:pos x="231" y="159"/>
                </a:cxn>
                <a:cxn ang="0">
                  <a:pos x="210" y="126"/>
                </a:cxn>
                <a:cxn ang="0">
                  <a:pos x="191" y="97"/>
                </a:cxn>
                <a:cxn ang="0">
                  <a:pos x="171" y="71"/>
                </a:cxn>
                <a:cxn ang="0">
                  <a:pos x="150" y="49"/>
                </a:cxn>
                <a:cxn ang="0">
                  <a:pos x="130" y="30"/>
                </a:cxn>
                <a:cxn ang="0">
                  <a:pos x="112" y="16"/>
                </a:cxn>
                <a:cxn ang="0">
                  <a:pos x="92" y="6"/>
                </a:cxn>
                <a:cxn ang="0">
                  <a:pos x="74" y="0"/>
                </a:cxn>
                <a:cxn ang="0">
                  <a:pos x="59" y="0"/>
                </a:cxn>
                <a:cxn ang="0">
                  <a:pos x="47" y="3"/>
                </a:cxn>
                <a:cxn ang="0">
                  <a:pos x="46" y="1"/>
                </a:cxn>
              </a:cxnLst>
              <a:rect l="0" t="0" r="r" b="b"/>
              <a:pathLst>
                <a:path w="337" h="637">
                  <a:moveTo>
                    <a:pt x="46" y="1"/>
                  </a:moveTo>
                  <a:lnTo>
                    <a:pt x="33" y="9"/>
                  </a:lnTo>
                  <a:lnTo>
                    <a:pt x="22" y="22"/>
                  </a:lnTo>
                  <a:lnTo>
                    <a:pt x="12" y="39"/>
                  </a:lnTo>
                  <a:lnTo>
                    <a:pt x="6" y="58"/>
                  </a:lnTo>
                  <a:lnTo>
                    <a:pt x="2" y="83"/>
                  </a:lnTo>
                  <a:lnTo>
                    <a:pt x="0" y="111"/>
                  </a:lnTo>
                  <a:lnTo>
                    <a:pt x="0" y="143"/>
                  </a:lnTo>
                  <a:lnTo>
                    <a:pt x="3" y="176"/>
                  </a:lnTo>
                  <a:lnTo>
                    <a:pt x="9" y="211"/>
                  </a:lnTo>
                  <a:lnTo>
                    <a:pt x="17" y="249"/>
                  </a:lnTo>
                  <a:lnTo>
                    <a:pt x="27" y="288"/>
                  </a:lnTo>
                  <a:lnTo>
                    <a:pt x="36" y="326"/>
                  </a:lnTo>
                  <a:lnTo>
                    <a:pt x="51" y="365"/>
                  </a:lnTo>
                  <a:lnTo>
                    <a:pt x="69" y="403"/>
                  </a:lnTo>
                  <a:lnTo>
                    <a:pt x="85" y="440"/>
                  </a:lnTo>
                  <a:lnTo>
                    <a:pt x="104" y="474"/>
                  </a:lnTo>
                  <a:lnTo>
                    <a:pt x="122" y="507"/>
                  </a:lnTo>
                  <a:lnTo>
                    <a:pt x="143" y="538"/>
                  </a:lnTo>
                  <a:lnTo>
                    <a:pt x="162" y="563"/>
                  </a:lnTo>
                  <a:lnTo>
                    <a:pt x="184" y="585"/>
                  </a:lnTo>
                  <a:lnTo>
                    <a:pt x="203" y="604"/>
                  </a:lnTo>
                  <a:lnTo>
                    <a:pt x="222" y="620"/>
                  </a:lnTo>
                  <a:lnTo>
                    <a:pt x="241" y="629"/>
                  </a:lnTo>
                  <a:lnTo>
                    <a:pt x="260" y="636"/>
                  </a:lnTo>
                  <a:lnTo>
                    <a:pt x="275" y="636"/>
                  </a:lnTo>
                  <a:lnTo>
                    <a:pt x="289" y="631"/>
                  </a:lnTo>
                  <a:lnTo>
                    <a:pt x="305" y="625"/>
                  </a:lnTo>
                  <a:lnTo>
                    <a:pt x="313" y="613"/>
                  </a:lnTo>
                  <a:lnTo>
                    <a:pt x="322" y="596"/>
                  </a:lnTo>
                  <a:lnTo>
                    <a:pt x="330" y="573"/>
                  </a:lnTo>
                  <a:lnTo>
                    <a:pt x="334" y="549"/>
                  </a:lnTo>
                  <a:lnTo>
                    <a:pt x="336" y="523"/>
                  </a:lnTo>
                  <a:lnTo>
                    <a:pt x="334" y="491"/>
                  </a:lnTo>
                  <a:lnTo>
                    <a:pt x="333" y="457"/>
                  </a:lnTo>
                  <a:lnTo>
                    <a:pt x="325" y="421"/>
                  </a:lnTo>
                  <a:lnTo>
                    <a:pt x="317" y="384"/>
                  </a:lnTo>
                  <a:lnTo>
                    <a:pt x="308" y="346"/>
                  </a:lnTo>
                  <a:lnTo>
                    <a:pt x="297" y="307"/>
                  </a:lnTo>
                  <a:lnTo>
                    <a:pt x="282" y="269"/>
                  </a:lnTo>
                  <a:lnTo>
                    <a:pt x="265" y="230"/>
                  </a:lnTo>
                  <a:lnTo>
                    <a:pt x="249" y="195"/>
                  </a:lnTo>
                  <a:lnTo>
                    <a:pt x="231" y="159"/>
                  </a:lnTo>
                  <a:lnTo>
                    <a:pt x="210" y="126"/>
                  </a:lnTo>
                  <a:lnTo>
                    <a:pt x="191" y="97"/>
                  </a:lnTo>
                  <a:lnTo>
                    <a:pt x="171" y="71"/>
                  </a:lnTo>
                  <a:lnTo>
                    <a:pt x="150" y="49"/>
                  </a:lnTo>
                  <a:lnTo>
                    <a:pt x="130" y="30"/>
                  </a:lnTo>
                  <a:lnTo>
                    <a:pt x="112" y="16"/>
                  </a:lnTo>
                  <a:lnTo>
                    <a:pt x="92" y="6"/>
                  </a:lnTo>
                  <a:lnTo>
                    <a:pt x="74" y="0"/>
                  </a:lnTo>
                  <a:lnTo>
                    <a:pt x="59" y="0"/>
                  </a:lnTo>
                  <a:lnTo>
                    <a:pt x="47" y="3"/>
                  </a:lnTo>
                  <a:lnTo>
                    <a:pt x="46" y="1"/>
                  </a:lnTo>
                </a:path>
              </a:pathLst>
            </a:custGeom>
            <a:solidFill>
              <a:srgbClr val="0050B0"/>
            </a:solidFill>
            <a:ln w="12700" cap="rnd" cmpd="sng">
              <a:solidFill>
                <a:srgbClr val="005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70" name="Freeform 422"/>
            <p:cNvSpPr>
              <a:spLocks/>
            </p:cNvSpPr>
            <p:nvPr/>
          </p:nvSpPr>
          <p:spPr bwMode="auto">
            <a:xfrm>
              <a:off x="8267700" y="1797050"/>
              <a:ext cx="635000" cy="977900"/>
            </a:xfrm>
            <a:custGeom>
              <a:avLst/>
              <a:gdLst/>
              <a:ahLst/>
              <a:cxnLst>
                <a:cxn ang="0">
                  <a:pos x="47" y="3"/>
                </a:cxn>
                <a:cxn ang="0">
                  <a:pos x="33" y="11"/>
                </a:cxn>
                <a:cxn ang="0">
                  <a:pos x="23" y="22"/>
                </a:cxn>
                <a:cxn ang="0">
                  <a:pos x="13" y="40"/>
                </a:cxn>
                <a:cxn ang="0">
                  <a:pos x="7" y="59"/>
                </a:cxn>
                <a:cxn ang="0">
                  <a:pos x="2" y="82"/>
                </a:cxn>
                <a:cxn ang="0">
                  <a:pos x="0" y="109"/>
                </a:cxn>
                <a:cxn ang="0">
                  <a:pos x="1" y="140"/>
                </a:cxn>
                <a:cxn ang="0">
                  <a:pos x="4" y="172"/>
                </a:cxn>
                <a:cxn ang="0">
                  <a:pos x="9" y="205"/>
                </a:cxn>
                <a:cxn ang="0">
                  <a:pos x="17" y="242"/>
                </a:cxn>
                <a:cxn ang="0">
                  <a:pos x="25" y="280"/>
                </a:cxn>
                <a:cxn ang="0">
                  <a:pos x="37" y="316"/>
                </a:cxn>
                <a:cxn ang="0">
                  <a:pos x="51" y="352"/>
                </a:cxn>
                <a:cxn ang="0">
                  <a:pos x="67" y="391"/>
                </a:cxn>
                <a:cxn ang="0">
                  <a:pos x="85" y="425"/>
                </a:cxn>
                <a:cxn ang="0">
                  <a:pos x="101" y="459"/>
                </a:cxn>
                <a:cxn ang="0">
                  <a:pos x="120" y="490"/>
                </a:cxn>
                <a:cxn ang="0">
                  <a:pos x="140" y="518"/>
                </a:cxn>
                <a:cxn ang="0">
                  <a:pos x="159" y="544"/>
                </a:cxn>
                <a:cxn ang="0">
                  <a:pos x="178" y="566"/>
                </a:cxn>
                <a:cxn ang="0">
                  <a:pos x="197" y="584"/>
                </a:cxn>
                <a:cxn ang="0">
                  <a:pos x="216" y="598"/>
                </a:cxn>
                <a:cxn ang="0">
                  <a:pos x="234" y="607"/>
                </a:cxn>
                <a:cxn ang="0">
                  <a:pos x="251" y="614"/>
                </a:cxn>
                <a:cxn ang="0">
                  <a:pos x="267" y="615"/>
                </a:cxn>
                <a:cxn ang="0">
                  <a:pos x="280" y="610"/>
                </a:cxn>
                <a:cxn ang="0">
                  <a:pos x="295" y="604"/>
                </a:cxn>
                <a:cxn ang="0">
                  <a:pos x="303" y="591"/>
                </a:cxn>
                <a:cxn ang="0">
                  <a:pos x="312" y="575"/>
                </a:cxn>
                <a:cxn ang="0">
                  <a:pos x="320" y="554"/>
                </a:cxn>
                <a:cxn ang="0">
                  <a:pos x="324" y="530"/>
                </a:cxn>
                <a:cxn ang="0">
                  <a:pos x="324" y="504"/>
                </a:cxn>
                <a:cxn ang="0">
                  <a:pos x="324" y="474"/>
                </a:cxn>
                <a:cxn ang="0">
                  <a:pos x="321" y="440"/>
                </a:cxn>
                <a:cxn ang="0">
                  <a:pos x="315" y="407"/>
                </a:cxn>
                <a:cxn ang="0">
                  <a:pos x="307" y="371"/>
                </a:cxn>
                <a:cxn ang="0">
                  <a:pos x="299" y="333"/>
                </a:cxn>
                <a:cxn ang="0">
                  <a:pos x="287" y="296"/>
                </a:cxn>
                <a:cxn ang="0">
                  <a:pos x="272" y="260"/>
                </a:cxn>
                <a:cxn ang="0">
                  <a:pos x="257" y="222"/>
                </a:cxn>
                <a:cxn ang="0">
                  <a:pos x="242" y="189"/>
                </a:cxn>
                <a:cxn ang="0">
                  <a:pos x="223" y="156"/>
                </a:cxn>
                <a:cxn ang="0">
                  <a:pos x="204" y="122"/>
                </a:cxn>
                <a:cxn ang="0">
                  <a:pos x="185" y="95"/>
                </a:cxn>
                <a:cxn ang="0">
                  <a:pos x="167" y="70"/>
                </a:cxn>
                <a:cxn ang="0">
                  <a:pos x="146" y="50"/>
                </a:cxn>
                <a:cxn ang="0">
                  <a:pos x="127" y="29"/>
                </a:cxn>
                <a:cxn ang="0">
                  <a:pos x="109" y="16"/>
                </a:cxn>
                <a:cxn ang="0">
                  <a:pos x="91" y="6"/>
                </a:cxn>
                <a:cxn ang="0">
                  <a:pos x="72" y="0"/>
                </a:cxn>
                <a:cxn ang="0">
                  <a:pos x="57" y="0"/>
                </a:cxn>
                <a:cxn ang="0">
                  <a:pos x="47" y="4"/>
                </a:cxn>
                <a:cxn ang="0">
                  <a:pos x="47" y="3"/>
                </a:cxn>
              </a:cxnLst>
              <a:rect l="0" t="0" r="r" b="b"/>
              <a:pathLst>
                <a:path w="325" h="616">
                  <a:moveTo>
                    <a:pt x="47" y="3"/>
                  </a:moveTo>
                  <a:lnTo>
                    <a:pt x="33" y="11"/>
                  </a:lnTo>
                  <a:lnTo>
                    <a:pt x="23" y="22"/>
                  </a:lnTo>
                  <a:lnTo>
                    <a:pt x="13" y="40"/>
                  </a:lnTo>
                  <a:lnTo>
                    <a:pt x="7" y="59"/>
                  </a:lnTo>
                  <a:lnTo>
                    <a:pt x="2" y="82"/>
                  </a:lnTo>
                  <a:lnTo>
                    <a:pt x="0" y="109"/>
                  </a:lnTo>
                  <a:lnTo>
                    <a:pt x="1" y="140"/>
                  </a:lnTo>
                  <a:lnTo>
                    <a:pt x="4" y="172"/>
                  </a:lnTo>
                  <a:lnTo>
                    <a:pt x="9" y="205"/>
                  </a:lnTo>
                  <a:lnTo>
                    <a:pt x="17" y="242"/>
                  </a:lnTo>
                  <a:lnTo>
                    <a:pt x="25" y="280"/>
                  </a:lnTo>
                  <a:lnTo>
                    <a:pt x="37" y="316"/>
                  </a:lnTo>
                  <a:lnTo>
                    <a:pt x="51" y="352"/>
                  </a:lnTo>
                  <a:lnTo>
                    <a:pt x="67" y="391"/>
                  </a:lnTo>
                  <a:lnTo>
                    <a:pt x="85" y="425"/>
                  </a:lnTo>
                  <a:lnTo>
                    <a:pt x="101" y="459"/>
                  </a:lnTo>
                  <a:lnTo>
                    <a:pt x="120" y="490"/>
                  </a:lnTo>
                  <a:lnTo>
                    <a:pt x="140" y="518"/>
                  </a:lnTo>
                  <a:lnTo>
                    <a:pt x="159" y="544"/>
                  </a:lnTo>
                  <a:lnTo>
                    <a:pt x="178" y="566"/>
                  </a:lnTo>
                  <a:lnTo>
                    <a:pt x="197" y="584"/>
                  </a:lnTo>
                  <a:lnTo>
                    <a:pt x="216" y="598"/>
                  </a:lnTo>
                  <a:lnTo>
                    <a:pt x="234" y="607"/>
                  </a:lnTo>
                  <a:lnTo>
                    <a:pt x="251" y="614"/>
                  </a:lnTo>
                  <a:lnTo>
                    <a:pt x="267" y="615"/>
                  </a:lnTo>
                  <a:lnTo>
                    <a:pt x="280" y="610"/>
                  </a:lnTo>
                  <a:lnTo>
                    <a:pt x="295" y="604"/>
                  </a:lnTo>
                  <a:lnTo>
                    <a:pt x="303" y="591"/>
                  </a:lnTo>
                  <a:lnTo>
                    <a:pt x="312" y="575"/>
                  </a:lnTo>
                  <a:lnTo>
                    <a:pt x="320" y="554"/>
                  </a:lnTo>
                  <a:lnTo>
                    <a:pt x="324" y="530"/>
                  </a:lnTo>
                  <a:lnTo>
                    <a:pt x="324" y="504"/>
                  </a:lnTo>
                  <a:lnTo>
                    <a:pt x="324" y="474"/>
                  </a:lnTo>
                  <a:lnTo>
                    <a:pt x="321" y="440"/>
                  </a:lnTo>
                  <a:lnTo>
                    <a:pt x="315" y="407"/>
                  </a:lnTo>
                  <a:lnTo>
                    <a:pt x="307" y="371"/>
                  </a:lnTo>
                  <a:lnTo>
                    <a:pt x="299" y="333"/>
                  </a:lnTo>
                  <a:lnTo>
                    <a:pt x="287" y="296"/>
                  </a:lnTo>
                  <a:lnTo>
                    <a:pt x="272" y="260"/>
                  </a:lnTo>
                  <a:lnTo>
                    <a:pt x="257" y="222"/>
                  </a:lnTo>
                  <a:lnTo>
                    <a:pt x="242" y="189"/>
                  </a:lnTo>
                  <a:lnTo>
                    <a:pt x="223" y="156"/>
                  </a:lnTo>
                  <a:lnTo>
                    <a:pt x="204" y="122"/>
                  </a:lnTo>
                  <a:lnTo>
                    <a:pt x="185" y="95"/>
                  </a:lnTo>
                  <a:lnTo>
                    <a:pt x="167" y="70"/>
                  </a:lnTo>
                  <a:lnTo>
                    <a:pt x="146" y="50"/>
                  </a:lnTo>
                  <a:lnTo>
                    <a:pt x="127" y="29"/>
                  </a:lnTo>
                  <a:lnTo>
                    <a:pt x="109" y="16"/>
                  </a:lnTo>
                  <a:lnTo>
                    <a:pt x="91" y="6"/>
                  </a:lnTo>
                  <a:lnTo>
                    <a:pt x="72" y="0"/>
                  </a:lnTo>
                  <a:lnTo>
                    <a:pt x="57" y="0"/>
                  </a:lnTo>
                  <a:lnTo>
                    <a:pt x="47" y="4"/>
                  </a:lnTo>
                  <a:lnTo>
                    <a:pt x="47" y="3"/>
                  </a:lnTo>
                </a:path>
              </a:pathLst>
            </a:custGeom>
            <a:solidFill>
              <a:srgbClr val="1060B0"/>
            </a:solidFill>
            <a:ln w="12700" cap="rnd" cmpd="sng">
              <a:solidFill>
                <a:srgbClr val="106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71" name="Freeform 423"/>
            <p:cNvSpPr>
              <a:spLocks/>
            </p:cNvSpPr>
            <p:nvPr/>
          </p:nvSpPr>
          <p:spPr bwMode="auto">
            <a:xfrm>
              <a:off x="8286751" y="1820863"/>
              <a:ext cx="615949" cy="939800"/>
            </a:xfrm>
            <a:custGeom>
              <a:avLst/>
              <a:gdLst/>
              <a:ahLst/>
              <a:cxnLst>
                <a:cxn ang="0">
                  <a:pos x="45" y="2"/>
                </a:cxn>
                <a:cxn ang="0">
                  <a:pos x="32" y="11"/>
                </a:cxn>
                <a:cxn ang="0">
                  <a:pos x="23" y="21"/>
                </a:cxn>
                <a:cxn ang="0">
                  <a:pos x="14" y="38"/>
                </a:cxn>
                <a:cxn ang="0">
                  <a:pos x="7" y="57"/>
                </a:cxn>
                <a:cxn ang="0">
                  <a:pos x="3" y="78"/>
                </a:cxn>
                <a:cxn ang="0">
                  <a:pos x="0" y="105"/>
                </a:cxn>
                <a:cxn ang="0">
                  <a:pos x="2" y="135"/>
                </a:cxn>
                <a:cxn ang="0">
                  <a:pos x="5" y="165"/>
                </a:cxn>
                <a:cxn ang="0">
                  <a:pos x="7" y="197"/>
                </a:cxn>
                <a:cxn ang="0">
                  <a:pos x="16" y="232"/>
                </a:cxn>
                <a:cxn ang="0">
                  <a:pos x="26" y="268"/>
                </a:cxn>
                <a:cxn ang="0">
                  <a:pos x="35" y="303"/>
                </a:cxn>
                <a:cxn ang="0">
                  <a:pos x="49" y="338"/>
                </a:cxn>
                <a:cxn ang="0">
                  <a:pos x="65" y="375"/>
                </a:cxn>
                <a:cxn ang="0">
                  <a:pos x="81" y="408"/>
                </a:cxn>
                <a:cxn ang="0">
                  <a:pos x="99" y="440"/>
                </a:cxn>
                <a:cxn ang="0">
                  <a:pos x="115" y="470"/>
                </a:cxn>
                <a:cxn ang="0">
                  <a:pos x="134" y="497"/>
                </a:cxn>
                <a:cxn ang="0">
                  <a:pos x="152" y="523"/>
                </a:cxn>
                <a:cxn ang="0">
                  <a:pos x="171" y="543"/>
                </a:cxn>
                <a:cxn ang="0">
                  <a:pos x="190" y="560"/>
                </a:cxn>
                <a:cxn ang="0">
                  <a:pos x="209" y="575"/>
                </a:cxn>
                <a:cxn ang="0">
                  <a:pos x="225" y="583"/>
                </a:cxn>
                <a:cxn ang="0">
                  <a:pos x="243" y="590"/>
                </a:cxn>
                <a:cxn ang="0">
                  <a:pos x="257" y="591"/>
                </a:cxn>
                <a:cxn ang="0">
                  <a:pos x="271" y="586"/>
                </a:cxn>
                <a:cxn ang="0">
                  <a:pos x="283" y="580"/>
                </a:cxn>
                <a:cxn ang="0">
                  <a:pos x="293" y="568"/>
                </a:cxn>
                <a:cxn ang="0">
                  <a:pos x="301" y="551"/>
                </a:cxn>
                <a:cxn ang="0">
                  <a:pos x="308" y="533"/>
                </a:cxn>
                <a:cxn ang="0">
                  <a:pos x="310" y="508"/>
                </a:cxn>
                <a:cxn ang="0">
                  <a:pos x="314" y="484"/>
                </a:cxn>
                <a:cxn ang="0">
                  <a:pos x="314" y="454"/>
                </a:cxn>
                <a:cxn ang="0">
                  <a:pos x="310" y="424"/>
                </a:cxn>
                <a:cxn ang="0">
                  <a:pos x="303" y="390"/>
                </a:cxn>
                <a:cxn ang="0">
                  <a:pos x="296" y="355"/>
                </a:cxn>
                <a:cxn ang="0">
                  <a:pos x="288" y="320"/>
                </a:cxn>
                <a:cxn ang="0">
                  <a:pos x="277" y="284"/>
                </a:cxn>
                <a:cxn ang="0">
                  <a:pos x="263" y="250"/>
                </a:cxn>
                <a:cxn ang="0">
                  <a:pos x="249" y="213"/>
                </a:cxn>
                <a:cxn ang="0">
                  <a:pos x="233" y="180"/>
                </a:cxn>
                <a:cxn ang="0">
                  <a:pos x="216" y="148"/>
                </a:cxn>
                <a:cxn ang="0">
                  <a:pos x="198" y="116"/>
                </a:cxn>
                <a:cxn ang="0">
                  <a:pos x="180" y="90"/>
                </a:cxn>
                <a:cxn ang="0">
                  <a:pos x="161" y="67"/>
                </a:cxn>
                <a:cxn ang="0">
                  <a:pos x="142" y="46"/>
                </a:cxn>
                <a:cxn ang="0">
                  <a:pos x="123" y="28"/>
                </a:cxn>
                <a:cxn ang="0">
                  <a:pos x="105" y="14"/>
                </a:cxn>
                <a:cxn ang="0">
                  <a:pos x="87" y="5"/>
                </a:cxn>
                <a:cxn ang="0">
                  <a:pos x="70" y="0"/>
                </a:cxn>
                <a:cxn ang="0">
                  <a:pos x="55" y="0"/>
                </a:cxn>
                <a:cxn ang="0">
                  <a:pos x="45" y="3"/>
                </a:cxn>
                <a:cxn ang="0">
                  <a:pos x="45" y="2"/>
                </a:cxn>
              </a:cxnLst>
              <a:rect l="0" t="0" r="r" b="b"/>
              <a:pathLst>
                <a:path w="315" h="592">
                  <a:moveTo>
                    <a:pt x="45" y="2"/>
                  </a:moveTo>
                  <a:lnTo>
                    <a:pt x="32" y="11"/>
                  </a:lnTo>
                  <a:lnTo>
                    <a:pt x="23" y="21"/>
                  </a:lnTo>
                  <a:lnTo>
                    <a:pt x="14" y="38"/>
                  </a:lnTo>
                  <a:lnTo>
                    <a:pt x="7" y="57"/>
                  </a:lnTo>
                  <a:lnTo>
                    <a:pt x="3" y="78"/>
                  </a:lnTo>
                  <a:lnTo>
                    <a:pt x="0" y="105"/>
                  </a:lnTo>
                  <a:lnTo>
                    <a:pt x="2" y="135"/>
                  </a:lnTo>
                  <a:lnTo>
                    <a:pt x="5" y="165"/>
                  </a:lnTo>
                  <a:lnTo>
                    <a:pt x="7" y="197"/>
                  </a:lnTo>
                  <a:lnTo>
                    <a:pt x="16" y="232"/>
                  </a:lnTo>
                  <a:lnTo>
                    <a:pt x="26" y="268"/>
                  </a:lnTo>
                  <a:lnTo>
                    <a:pt x="35" y="303"/>
                  </a:lnTo>
                  <a:lnTo>
                    <a:pt x="49" y="338"/>
                  </a:lnTo>
                  <a:lnTo>
                    <a:pt x="65" y="375"/>
                  </a:lnTo>
                  <a:lnTo>
                    <a:pt x="81" y="408"/>
                  </a:lnTo>
                  <a:lnTo>
                    <a:pt x="99" y="440"/>
                  </a:lnTo>
                  <a:lnTo>
                    <a:pt x="115" y="470"/>
                  </a:lnTo>
                  <a:lnTo>
                    <a:pt x="134" y="497"/>
                  </a:lnTo>
                  <a:lnTo>
                    <a:pt x="152" y="523"/>
                  </a:lnTo>
                  <a:lnTo>
                    <a:pt x="171" y="543"/>
                  </a:lnTo>
                  <a:lnTo>
                    <a:pt x="190" y="560"/>
                  </a:lnTo>
                  <a:lnTo>
                    <a:pt x="209" y="575"/>
                  </a:lnTo>
                  <a:lnTo>
                    <a:pt x="225" y="583"/>
                  </a:lnTo>
                  <a:lnTo>
                    <a:pt x="243" y="590"/>
                  </a:lnTo>
                  <a:lnTo>
                    <a:pt x="257" y="591"/>
                  </a:lnTo>
                  <a:lnTo>
                    <a:pt x="271" y="586"/>
                  </a:lnTo>
                  <a:lnTo>
                    <a:pt x="283" y="580"/>
                  </a:lnTo>
                  <a:lnTo>
                    <a:pt x="293" y="568"/>
                  </a:lnTo>
                  <a:lnTo>
                    <a:pt x="301" y="551"/>
                  </a:lnTo>
                  <a:lnTo>
                    <a:pt x="308" y="533"/>
                  </a:lnTo>
                  <a:lnTo>
                    <a:pt x="310" y="508"/>
                  </a:lnTo>
                  <a:lnTo>
                    <a:pt x="314" y="484"/>
                  </a:lnTo>
                  <a:lnTo>
                    <a:pt x="314" y="454"/>
                  </a:lnTo>
                  <a:lnTo>
                    <a:pt x="310" y="424"/>
                  </a:lnTo>
                  <a:lnTo>
                    <a:pt x="303" y="390"/>
                  </a:lnTo>
                  <a:lnTo>
                    <a:pt x="296" y="355"/>
                  </a:lnTo>
                  <a:lnTo>
                    <a:pt x="288" y="320"/>
                  </a:lnTo>
                  <a:lnTo>
                    <a:pt x="277" y="284"/>
                  </a:lnTo>
                  <a:lnTo>
                    <a:pt x="263" y="250"/>
                  </a:lnTo>
                  <a:lnTo>
                    <a:pt x="249" y="213"/>
                  </a:lnTo>
                  <a:lnTo>
                    <a:pt x="233" y="180"/>
                  </a:lnTo>
                  <a:lnTo>
                    <a:pt x="216" y="148"/>
                  </a:lnTo>
                  <a:lnTo>
                    <a:pt x="198" y="116"/>
                  </a:lnTo>
                  <a:lnTo>
                    <a:pt x="180" y="90"/>
                  </a:lnTo>
                  <a:lnTo>
                    <a:pt x="161" y="67"/>
                  </a:lnTo>
                  <a:lnTo>
                    <a:pt x="142" y="46"/>
                  </a:lnTo>
                  <a:lnTo>
                    <a:pt x="123" y="28"/>
                  </a:lnTo>
                  <a:lnTo>
                    <a:pt x="105" y="14"/>
                  </a:lnTo>
                  <a:lnTo>
                    <a:pt x="87" y="5"/>
                  </a:lnTo>
                  <a:lnTo>
                    <a:pt x="70" y="0"/>
                  </a:lnTo>
                  <a:lnTo>
                    <a:pt x="55" y="0"/>
                  </a:lnTo>
                  <a:lnTo>
                    <a:pt x="45" y="3"/>
                  </a:lnTo>
                  <a:lnTo>
                    <a:pt x="45" y="2"/>
                  </a:lnTo>
                </a:path>
              </a:pathLst>
            </a:custGeom>
            <a:solidFill>
              <a:srgbClr val="1060C0"/>
            </a:solidFill>
            <a:ln w="12700" cap="rnd" cmpd="sng">
              <a:solidFill>
                <a:srgbClr val="106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72" name="Freeform 424"/>
            <p:cNvSpPr>
              <a:spLocks/>
            </p:cNvSpPr>
            <p:nvPr/>
          </p:nvSpPr>
          <p:spPr bwMode="auto">
            <a:xfrm>
              <a:off x="8310034" y="1843089"/>
              <a:ext cx="586317" cy="903287"/>
            </a:xfrm>
            <a:custGeom>
              <a:avLst/>
              <a:gdLst/>
              <a:ahLst/>
              <a:cxnLst>
                <a:cxn ang="0">
                  <a:pos x="42" y="3"/>
                </a:cxn>
                <a:cxn ang="0">
                  <a:pos x="30" y="11"/>
                </a:cxn>
                <a:cxn ang="0">
                  <a:pos x="22" y="21"/>
                </a:cxn>
                <a:cxn ang="0">
                  <a:pos x="12" y="37"/>
                </a:cxn>
                <a:cxn ang="0">
                  <a:pos x="6" y="55"/>
                </a:cxn>
                <a:cxn ang="0">
                  <a:pos x="2" y="76"/>
                </a:cxn>
                <a:cxn ang="0">
                  <a:pos x="0" y="101"/>
                </a:cxn>
                <a:cxn ang="0">
                  <a:pos x="0" y="131"/>
                </a:cxn>
                <a:cxn ang="0">
                  <a:pos x="3" y="160"/>
                </a:cxn>
                <a:cxn ang="0">
                  <a:pos x="7" y="189"/>
                </a:cxn>
                <a:cxn ang="0">
                  <a:pos x="15" y="224"/>
                </a:cxn>
                <a:cxn ang="0">
                  <a:pos x="23" y="259"/>
                </a:cxn>
                <a:cxn ang="0">
                  <a:pos x="33" y="291"/>
                </a:cxn>
                <a:cxn ang="0">
                  <a:pos x="45" y="326"/>
                </a:cxn>
                <a:cxn ang="0">
                  <a:pos x="61" y="361"/>
                </a:cxn>
                <a:cxn ang="0">
                  <a:pos x="76" y="393"/>
                </a:cxn>
                <a:cxn ang="0">
                  <a:pos x="92" y="423"/>
                </a:cxn>
                <a:cxn ang="0">
                  <a:pos x="110" y="452"/>
                </a:cxn>
                <a:cxn ang="0">
                  <a:pos x="127" y="478"/>
                </a:cxn>
                <a:cxn ang="0">
                  <a:pos x="145" y="503"/>
                </a:cxn>
                <a:cxn ang="0">
                  <a:pos x="163" y="522"/>
                </a:cxn>
                <a:cxn ang="0">
                  <a:pos x="181" y="537"/>
                </a:cxn>
                <a:cxn ang="0">
                  <a:pos x="200" y="552"/>
                </a:cxn>
                <a:cxn ang="0">
                  <a:pos x="215" y="561"/>
                </a:cxn>
                <a:cxn ang="0">
                  <a:pos x="232" y="568"/>
                </a:cxn>
                <a:cxn ang="0">
                  <a:pos x="246" y="567"/>
                </a:cxn>
                <a:cxn ang="0">
                  <a:pos x="258" y="562"/>
                </a:cxn>
                <a:cxn ang="0">
                  <a:pos x="273" y="556"/>
                </a:cxn>
                <a:cxn ang="0">
                  <a:pos x="281" y="545"/>
                </a:cxn>
                <a:cxn ang="0">
                  <a:pos x="289" y="529"/>
                </a:cxn>
                <a:cxn ang="0">
                  <a:pos x="295" y="513"/>
                </a:cxn>
                <a:cxn ang="0">
                  <a:pos x="297" y="489"/>
                </a:cxn>
                <a:cxn ang="0">
                  <a:pos x="299" y="465"/>
                </a:cxn>
                <a:cxn ang="0">
                  <a:pos x="299" y="436"/>
                </a:cxn>
                <a:cxn ang="0">
                  <a:pos x="297" y="406"/>
                </a:cxn>
                <a:cxn ang="0">
                  <a:pos x="290" y="375"/>
                </a:cxn>
                <a:cxn ang="0">
                  <a:pos x="284" y="341"/>
                </a:cxn>
                <a:cxn ang="0">
                  <a:pos x="276" y="308"/>
                </a:cxn>
                <a:cxn ang="0">
                  <a:pos x="265" y="273"/>
                </a:cxn>
                <a:cxn ang="0">
                  <a:pos x="253" y="239"/>
                </a:cxn>
                <a:cxn ang="0">
                  <a:pos x="238" y="204"/>
                </a:cxn>
                <a:cxn ang="0">
                  <a:pos x="223" y="172"/>
                </a:cxn>
                <a:cxn ang="0">
                  <a:pos x="207" y="142"/>
                </a:cxn>
                <a:cxn ang="0">
                  <a:pos x="190" y="112"/>
                </a:cxn>
                <a:cxn ang="0">
                  <a:pos x="171" y="86"/>
                </a:cxn>
                <a:cxn ang="0">
                  <a:pos x="154" y="64"/>
                </a:cxn>
                <a:cxn ang="0">
                  <a:pos x="137" y="45"/>
                </a:cxn>
                <a:cxn ang="0">
                  <a:pos x="118" y="29"/>
                </a:cxn>
                <a:cxn ang="0">
                  <a:pos x="100" y="14"/>
                </a:cxn>
                <a:cxn ang="0">
                  <a:pos x="84" y="5"/>
                </a:cxn>
                <a:cxn ang="0">
                  <a:pos x="67" y="0"/>
                </a:cxn>
                <a:cxn ang="0">
                  <a:pos x="53" y="0"/>
                </a:cxn>
                <a:cxn ang="0">
                  <a:pos x="42" y="5"/>
                </a:cxn>
                <a:cxn ang="0">
                  <a:pos x="42" y="3"/>
                </a:cxn>
              </a:cxnLst>
              <a:rect l="0" t="0" r="r" b="b"/>
              <a:pathLst>
                <a:path w="300" h="569">
                  <a:moveTo>
                    <a:pt x="42" y="3"/>
                  </a:moveTo>
                  <a:lnTo>
                    <a:pt x="30" y="11"/>
                  </a:lnTo>
                  <a:lnTo>
                    <a:pt x="22" y="21"/>
                  </a:lnTo>
                  <a:lnTo>
                    <a:pt x="12" y="37"/>
                  </a:lnTo>
                  <a:lnTo>
                    <a:pt x="6" y="55"/>
                  </a:lnTo>
                  <a:lnTo>
                    <a:pt x="2" y="76"/>
                  </a:lnTo>
                  <a:lnTo>
                    <a:pt x="0" y="101"/>
                  </a:lnTo>
                  <a:lnTo>
                    <a:pt x="0" y="131"/>
                  </a:lnTo>
                  <a:lnTo>
                    <a:pt x="3" y="160"/>
                  </a:lnTo>
                  <a:lnTo>
                    <a:pt x="7" y="189"/>
                  </a:lnTo>
                  <a:lnTo>
                    <a:pt x="15" y="224"/>
                  </a:lnTo>
                  <a:lnTo>
                    <a:pt x="23" y="259"/>
                  </a:lnTo>
                  <a:lnTo>
                    <a:pt x="33" y="291"/>
                  </a:lnTo>
                  <a:lnTo>
                    <a:pt x="45" y="326"/>
                  </a:lnTo>
                  <a:lnTo>
                    <a:pt x="61" y="361"/>
                  </a:lnTo>
                  <a:lnTo>
                    <a:pt x="76" y="393"/>
                  </a:lnTo>
                  <a:lnTo>
                    <a:pt x="92" y="423"/>
                  </a:lnTo>
                  <a:lnTo>
                    <a:pt x="110" y="452"/>
                  </a:lnTo>
                  <a:lnTo>
                    <a:pt x="127" y="478"/>
                  </a:lnTo>
                  <a:lnTo>
                    <a:pt x="145" y="503"/>
                  </a:lnTo>
                  <a:lnTo>
                    <a:pt x="163" y="522"/>
                  </a:lnTo>
                  <a:lnTo>
                    <a:pt x="181" y="537"/>
                  </a:lnTo>
                  <a:lnTo>
                    <a:pt x="200" y="552"/>
                  </a:lnTo>
                  <a:lnTo>
                    <a:pt x="215" y="561"/>
                  </a:lnTo>
                  <a:lnTo>
                    <a:pt x="232" y="568"/>
                  </a:lnTo>
                  <a:lnTo>
                    <a:pt x="246" y="567"/>
                  </a:lnTo>
                  <a:lnTo>
                    <a:pt x="258" y="562"/>
                  </a:lnTo>
                  <a:lnTo>
                    <a:pt x="273" y="556"/>
                  </a:lnTo>
                  <a:lnTo>
                    <a:pt x="281" y="545"/>
                  </a:lnTo>
                  <a:lnTo>
                    <a:pt x="289" y="529"/>
                  </a:lnTo>
                  <a:lnTo>
                    <a:pt x="295" y="513"/>
                  </a:lnTo>
                  <a:lnTo>
                    <a:pt x="297" y="489"/>
                  </a:lnTo>
                  <a:lnTo>
                    <a:pt x="299" y="465"/>
                  </a:lnTo>
                  <a:lnTo>
                    <a:pt x="299" y="436"/>
                  </a:lnTo>
                  <a:lnTo>
                    <a:pt x="297" y="406"/>
                  </a:lnTo>
                  <a:lnTo>
                    <a:pt x="290" y="375"/>
                  </a:lnTo>
                  <a:lnTo>
                    <a:pt x="284" y="341"/>
                  </a:lnTo>
                  <a:lnTo>
                    <a:pt x="276" y="308"/>
                  </a:lnTo>
                  <a:lnTo>
                    <a:pt x="265" y="273"/>
                  </a:lnTo>
                  <a:lnTo>
                    <a:pt x="253" y="239"/>
                  </a:lnTo>
                  <a:lnTo>
                    <a:pt x="238" y="204"/>
                  </a:lnTo>
                  <a:lnTo>
                    <a:pt x="223" y="172"/>
                  </a:lnTo>
                  <a:lnTo>
                    <a:pt x="207" y="142"/>
                  </a:lnTo>
                  <a:lnTo>
                    <a:pt x="190" y="112"/>
                  </a:lnTo>
                  <a:lnTo>
                    <a:pt x="171" y="86"/>
                  </a:lnTo>
                  <a:lnTo>
                    <a:pt x="154" y="64"/>
                  </a:lnTo>
                  <a:lnTo>
                    <a:pt x="137" y="45"/>
                  </a:lnTo>
                  <a:lnTo>
                    <a:pt x="118" y="29"/>
                  </a:lnTo>
                  <a:lnTo>
                    <a:pt x="100" y="14"/>
                  </a:lnTo>
                  <a:lnTo>
                    <a:pt x="84" y="5"/>
                  </a:lnTo>
                  <a:lnTo>
                    <a:pt x="67" y="0"/>
                  </a:lnTo>
                  <a:lnTo>
                    <a:pt x="53" y="0"/>
                  </a:lnTo>
                  <a:lnTo>
                    <a:pt x="42" y="5"/>
                  </a:lnTo>
                  <a:lnTo>
                    <a:pt x="42" y="3"/>
                  </a:lnTo>
                </a:path>
              </a:pathLst>
            </a:custGeom>
            <a:solidFill>
              <a:srgbClr val="2070C0"/>
            </a:solidFill>
            <a:ln w="12700" cap="rnd" cmpd="sng">
              <a:solidFill>
                <a:srgbClr val="207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73" name="Freeform 425"/>
            <p:cNvSpPr>
              <a:spLocks/>
            </p:cNvSpPr>
            <p:nvPr/>
          </p:nvSpPr>
          <p:spPr bwMode="auto">
            <a:xfrm>
              <a:off x="8329084" y="1866901"/>
              <a:ext cx="565149" cy="862013"/>
            </a:xfrm>
            <a:custGeom>
              <a:avLst/>
              <a:gdLst/>
              <a:ahLst/>
              <a:cxnLst>
                <a:cxn ang="0">
                  <a:pos x="42" y="1"/>
                </a:cxn>
                <a:cxn ang="0">
                  <a:pos x="30" y="11"/>
                </a:cxn>
                <a:cxn ang="0">
                  <a:pos x="20" y="20"/>
                </a:cxn>
                <a:cxn ang="0">
                  <a:pos x="12" y="36"/>
                </a:cxn>
                <a:cxn ang="0">
                  <a:pos x="7" y="54"/>
                </a:cxn>
                <a:cxn ang="0">
                  <a:pos x="2" y="73"/>
                </a:cxn>
                <a:cxn ang="0">
                  <a:pos x="0" y="96"/>
                </a:cxn>
                <a:cxn ang="0">
                  <a:pos x="1" y="125"/>
                </a:cxn>
                <a:cxn ang="0">
                  <a:pos x="4" y="153"/>
                </a:cxn>
                <a:cxn ang="0">
                  <a:pos x="7" y="182"/>
                </a:cxn>
                <a:cxn ang="0">
                  <a:pos x="15" y="214"/>
                </a:cxn>
                <a:cxn ang="0">
                  <a:pos x="23" y="248"/>
                </a:cxn>
                <a:cxn ang="0">
                  <a:pos x="32" y="280"/>
                </a:cxn>
                <a:cxn ang="0">
                  <a:pos x="45" y="312"/>
                </a:cxn>
                <a:cxn ang="0">
                  <a:pos x="59" y="346"/>
                </a:cxn>
                <a:cxn ang="0">
                  <a:pos x="74" y="376"/>
                </a:cxn>
                <a:cxn ang="0">
                  <a:pos x="89" y="404"/>
                </a:cxn>
                <a:cxn ang="0">
                  <a:pos x="105" y="432"/>
                </a:cxn>
                <a:cxn ang="0">
                  <a:pos x="122" y="458"/>
                </a:cxn>
                <a:cxn ang="0">
                  <a:pos x="140" y="481"/>
                </a:cxn>
                <a:cxn ang="0">
                  <a:pos x="158" y="499"/>
                </a:cxn>
                <a:cxn ang="0">
                  <a:pos x="175" y="514"/>
                </a:cxn>
                <a:cxn ang="0">
                  <a:pos x="191" y="528"/>
                </a:cxn>
                <a:cxn ang="0">
                  <a:pos x="207" y="536"/>
                </a:cxn>
                <a:cxn ang="0">
                  <a:pos x="223" y="542"/>
                </a:cxn>
                <a:cxn ang="0">
                  <a:pos x="238" y="542"/>
                </a:cxn>
                <a:cxn ang="0">
                  <a:pos x="248" y="538"/>
                </a:cxn>
                <a:cxn ang="0">
                  <a:pos x="261" y="533"/>
                </a:cxn>
                <a:cxn ang="0">
                  <a:pos x="269" y="522"/>
                </a:cxn>
                <a:cxn ang="0">
                  <a:pos x="277" y="507"/>
                </a:cxn>
                <a:cxn ang="0">
                  <a:pos x="284" y="489"/>
                </a:cxn>
                <a:cxn ang="0">
                  <a:pos x="286" y="467"/>
                </a:cxn>
                <a:cxn ang="0">
                  <a:pos x="287" y="445"/>
                </a:cxn>
                <a:cxn ang="0">
                  <a:pos x="288" y="417"/>
                </a:cxn>
                <a:cxn ang="0">
                  <a:pos x="286" y="388"/>
                </a:cxn>
                <a:cxn ang="0">
                  <a:pos x="279" y="358"/>
                </a:cxn>
                <a:cxn ang="0">
                  <a:pos x="274" y="326"/>
                </a:cxn>
                <a:cxn ang="0">
                  <a:pos x="266" y="294"/>
                </a:cxn>
                <a:cxn ang="0">
                  <a:pos x="255" y="261"/>
                </a:cxn>
                <a:cxn ang="0">
                  <a:pos x="243" y="228"/>
                </a:cxn>
                <a:cxn ang="0">
                  <a:pos x="230" y="195"/>
                </a:cxn>
                <a:cxn ang="0">
                  <a:pos x="215" y="165"/>
                </a:cxn>
                <a:cxn ang="0">
                  <a:pos x="199" y="135"/>
                </a:cxn>
                <a:cxn ang="0">
                  <a:pos x="184" y="107"/>
                </a:cxn>
                <a:cxn ang="0">
                  <a:pos x="166" y="82"/>
                </a:cxn>
                <a:cxn ang="0">
                  <a:pos x="149" y="61"/>
                </a:cxn>
                <a:cxn ang="0">
                  <a:pos x="132" y="43"/>
                </a:cxn>
                <a:cxn ang="0">
                  <a:pos x="113" y="26"/>
                </a:cxn>
                <a:cxn ang="0">
                  <a:pos x="97" y="14"/>
                </a:cxn>
                <a:cxn ang="0">
                  <a:pos x="80" y="5"/>
                </a:cxn>
                <a:cxn ang="0">
                  <a:pos x="66" y="0"/>
                </a:cxn>
                <a:cxn ang="0">
                  <a:pos x="53" y="0"/>
                </a:cxn>
                <a:cxn ang="0">
                  <a:pos x="42" y="5"/>
                </a:cxn>
                <a:cxn ang="0">
                  <a:pos x="42" y="1"/>
                </a:cxn>
              </a:cxnLst>
              <a:rect l="0" t="0" r="r" b="b"/>
              <a:pathLst>
                <a:path w="289" h="543">
                  <a:moveTo>
                    <a:pt x="42" y="1"/>
                  </a:moveTo>
                  <a:lnTo>
                    <a:pt x="30" y="11"/>
                  </a:lnTo>
                  <a:lnTo>
                    <a:pt x="20" y="20"/>
                  </a:lnTo>
                  <a:lnTo>
                    <a:pt x="12" y="36"/>
                  </a:lnTo>
                  <a:lnTo>
                    <a:pt x="7" y="54"/>
                  </a:lnTo>
                  <a:lnTo>
                    <a:pt x="2" y="73"/>
                  </a:lnTo>
                  <a:lnTo>
                    <a:pt x="0" y="96"/>
                  </a:lnTo>
                  <a:lnTo>
                    <a:pt x="1" y="125"/>
                  </a:lnTo>
                  <a:lnTo>
                    <a:pt x="4" y="153"/>
                  </a:lnTo>
                  <a:lnTo>
                    <a:pt x="7" y="182"/>
                  </a:lnTo>
                  <a:lnTo>
                    <a:pt x="15" y="214"/>
                  </a:lnTo>
                  <a:lnTo>
                    <a:pt x="23" y="248"/>
                  </a:lnTo>
                  <a:lnTo>
                    <a:pt x="32" y="280"/>
                  </a:lnTo>
                  <a:lnTo>
                    <a:pt x="45" y="312"/>
                  </a:lnTo>
                  <a:lnTo>
                    <a:pt x="59" y="346"/>
                  </a:lnTo>
                  <a:lnTo>
                    <a:pt x="74" y="376"/>
                  </a:lnTo>
                  <a:lnTo>
                    <a:pt x="89" y="404"/>
                  </a:lnTo>
                  <a:lnTo>
                    <a:pt x="105" y="432"/>
                  </a:lnTo>
                  <a:lnTo>
                    <a:pt x="122" y="458"/>
                  </a:lnTo>
                  <a:lnTo>
                    <a:pt x="140" y="481"/>
                  </a:lnTo>
                  <a:lnTo>
                    <a:pt x="158" y="499"/>
                  </a:lnTo>
                  <a:lnTo>
                    <a:pt x="175" y="514"/>
                  </a:lnTo>
                  <a:lnTo>
                    <a:pt x="191" y="528"/>
                  </a:lnTo>
                  <a:lnTo>
                    <a:pt x="207" y="536"/>
                  </a:lnTo>
                  <a:lnTo>
                    <a:pt x="223" y="542"/>
                  </a:lnTo>
                  <a:lnTo>
                    <a:pt x="238" y="542"/>
                  </a:lnTo>
                  <a:lnTo>
                    <a:pt x="248" y="538"/>
                  </a:lnTo>
                  <a:lnTo>
                    <a:pt x="261" y="533"/>
                  </a:lnTo>
                  <a:lnTo>
                    <a:pt x="269" y="522"/>
                  </a:lnTo>
                  <a:lnTo>
                    <a:pt x="277" y="507"/>
                  </a:lnTo>
                  <a:lnTo>
                    <a:pt x="284" y="489"/>
                  </a:lnTo>
                  <a:lnTo>
                    <a:pt x="286" y="467"/>
                  </a:lnTo>
                  <a:lnTo>
                    <a:pt x="287" y="445"/>
                  </a:lnTo>
                  <a:lnTo>
                    <a:pt x="288" y="417"/>
                  </a:lnTo>
                  <a:lnTo>
                    <a:pt x="286" y="388"/>
                  </a:lnTo>
                  <a:lnTo>
                    <a:pt x="279" y="358"/>
                  </a:lnTo>
                  <a:lnTo>
                    <a:pt x="274" y="326"/>
                  </a:lnTo>
                  <a:lnTo>
                    <a:pt x="266" y="294"/>
                  </a:lnTo>
                  <a:lnTo>
                    <a:pt x="255" y="261"/>
                  </a:lnTo>
                  <a:lnTo>
                    <a:pt x="243" y="228"/>
                  </a:lnTo>
                  <a:lnTo>
                    <a:pt x="230" y="195"/>
                  </a:lnTo>
                  <a:lnTo>
                    <a:pt x="215" y="165"/>
                  </a:lnTo>
                  <a:lnTo>
                    <a:pt x="199" y="135"/>
                  </a:lnTo>
                  <a:lnTo>
                    <a:pt x="184" y="107"/>
                  </a:lnTo>
                  <a:lnTo>
                    <a:pt x="166" y="82"/>
                  </a:lnTo>
                  <a:lnTo>
                    <a:pt x="149" y="61"/>
                  </a:lnTo>
                  <a:lnTo>
                    <a:pt x="132" y="43"/>
                  </a:lnTo>
                  <a:lnTo>
                    <a:pt x="113" y="26"/>
                  </a:lnTo>
                  <a:lnTo>
                    <a:pt x="97" y="14"/>
                  </a:lnTo>
                  <a:lnTo>
                    <a:pt x="80" y="5"/>
                  </a:lnTo>
                  <a:lnTo>
                    <a:pt x="66" y="0"/>
                  </a:lnTo>
                  <a:lnTo>
                    <a:pt x="53" y="0"/>
                  </a:lnTo>
                  <a:lnTo>
                    <a:pt x="42" y="5"/>
                  </a:lnTo>
                  <a:lnTo>
                    <a:pt x="42" y="1"/>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74" name="Freeform 426"/>
            <p:cNvSpPr>
              <a:spLocks/>
            </p:cNvSpPr>
            <p:nvPr/>
          </p:nvSpPr>
          <p:spPr bwMode="auto">
            <a:xfrm>
              <a:off x="8352367" y="1890713"/>
              <a:ext cx="539751" cy="823912"/>
            </a:xfrm>
            <a:custGeom>
              <a:avLst/>
              <a:gdLst/>
              <a:ahLst/>
              <a:cxnLst>
                <a:cxn ang="0">
                  <a:pos x="39" y="2"/>
                </a:cxn>
                <a:cxn ang="0">
                  <a:pos x="28" y="9"/>
                </a:cxn>
                <a:cxn ang="0">
                  <a:pos x="19" y="19"/>
                </a:cxn>
                <a:cxn ang="0">
                  <a:pos x="12" y="34"/>
                </a:cxn>
                <a:cxn ang="0">
                  <a:pos x="5" y="50"/>
                </a:cxn>
                <a:cxn ang="0">
                  <a:pos x="1" y="69"/>
                </a:cxn>
                <a:cxn ang="0">
                  <a:pos x="0" y="93"/>
                </a:cxn>
                <a:cxn ang="0">
                  <a:pos x="0" y="120"/>
                </a:cxn>
                <a:cxn ang="0">
                  <a:pos x="3" y="146"/>
                </a:cxn>
                <a:cxn ang="0">
                  <a:pos x="5" y="174"/>
                </a:cxn>
                <a:cxn ang="0">
                  <a:pos x="12" y="206"/>
                </a:cxn>
                <a:cxn ang="0">
                  <a:pos x="20" y="237"/>
                </a:cxn>
                <a:cxn ang="0">
                  <a:pos x="28" y="268"/>
                </a:cxn>
                <a:cxn ang="0">
                  <a:pos x="42" y="299"/>
                </a:cxn>
                <a:cxn ang="0">
                  <a:pos x="54" y="331"/>
                </a:cxn>
                <a:cxn ang="0">
                  <a:pos x="70" y="358"/>
                </a:cxn>
                <a:cxn ang="0">
                  <a:pos x="85" y="387"/>
                </a:cxn>
                <a:cxn ang="0">
                  <a:pos x="99" y="414"/>
                </a:cxn>
                <a:cxn ang="0">
                  <a:pos x="117" y="437"/>
                </a:cxn>
                <a:cxn ang="0">
                  <a:pos x="132" y="459"/>
                </a:cxn>
                <a:cxn ang="0">
                  <a:pos x="150" y="477"/>
                </a:cxn>
                <a:cxn ang="0">
                  <a:pos x="165" y="491"/>
                </a:cxn>
                <a:cxn ang="0">
                  <a:pos x="182" y="504"/>
                </a:cxn>
                <a:cxn ang="0">
                  <a:pos x="198" y="512"/>
                </a:cxn>
                <a:cxn ang="0">
                  <a:pos x="212" y="518"/>
                </a:cxn>
                <a:cxn ang="0">
                  <a:pos x="224" y="518"/>
                </a:cxn>
                <a:cxn ang="0">
                  <a:pos x="236" y="513"/>
                </a:cxn>
                <a:cxn ang="0">
                  <a:pos x="249" y="507"/>
                </a:cxn>
                <a:cxn ang="0">
                  <a:pos x="257" y="498"/>
                </a:cxn>
                <a:cxn ang="0">
                  <a:pos x="265" y="484"/>
                </a:cxn>
                <a:cxn ang="0">
                  <a:pos x="270" y="467"/>
                </a:cxn>
                <a:cxn ang="0">
                  <a:pos x="272" y="446"/>
                </a:cxn>
                <a:cxn ang="0">
                  <a:pos x="274" y="425"/>
                </a:cxn>
                <a:cxn ang="0">
                  <a:pos x="275" y="398"/>
                </a:cxn>
                <a:cxn ang="0">
                  <a:pos x="273" y="372"/>
                </a:cxn>
                <a:cxn ang="0">
                  <a:pos x="267" y="341"/>
                </a:cxn>
                <a:cxn ang="0">
                  <a:pos x="260" y="311"/>
                </a:cxn>
                <a:cxn ang="0">
                  <a:pos x="254" y="280"/>
                </a:cxn>
                <a:cxn ang="0">
                  <a:pos x="243" y="249"/>
                </a:cxn>
                <a:cxn ang="0">
                  <a:pos x="232" y="218"/>
                </a:cxn>
                <a:cxn ang="0">
                  <a:pos x="219" y="186"/>
                </a:cxn>
                <a:cxn ang="0">
                  <a:pos x="206" y="157"/>
                </a:cxn>
                <a:cxn ang="0">
                  <a:pos x="190" y="128"/>
                </a:cxn>
                <a:cxn ang="0">
                  <a:pos x="175" y="101"/>
                </a:cxn>
                <a:cxn ang="0">
                  <a:pos x="159" y="78"/>
                </a:cxn>
                <a:cxn ang="0">
                  <a:pos x="140" y="56"/>
                </a:cxn>
                <a:cxn ang="0">
                  <a:pos x="125" y="39"/>
                </a:cxn>
                <a:cxn ang="0">
                  <a:pos x="108" y="23"/>
                </a:cxn>
                <a:cxn ang="0">
                  <a:pos x="93" y="13"/>
                </a:cxn>
                <a:cxn ang="0">
                  <a:pos x="77" y="5"/>
                </a:cxn>
                <a:cxn ang="0">
                  <a:pos x="62" y="0"/>
                </a:cxn>
                <a:cxn ang="0">
                  <a:pos x="50" y="0"/>
                </a:cxn>
                <a:cxn ang="0">
                  <a:pos x="39" y="4"/>
                </a:cxn>
                <a:cxn ang="0">
                  <a:pos x="39" y="2"/>
                </a:cxn>
              </a:cxnLst>
              <a:rect l="0" t="0" r="r" b="b"/>
              <a:pathLst>
                <a:path w="276" h="519">
                  <a:moveTo>
                    <a:pt x="39" y="2"/>
                  </a:moveTo>
                  <a:lnTo>
                    <a:pt x="28" y="9"/>
                  </a:lnTo>
                  <a:lnTo>
                    <a:pt x="19" y="19"/>
                  </a:lnTo>
                  <a:lnTo>
                    <a:pt x="12" y="34"/>
                  </a:lnTo>
                  <a:lnTo>
                    <a:pt x="5" y="50"/>
                  </a:lnTo>
                  <a:lnTo>
                    <a:pt x="1" y="69"/>
                  </a:lnTo>
                  <a:lnTo>
                    <a:pt x="0" y="93"/>
                  </a:lnTo>
                  <a:lnTo>
                    <a:pt x="0" y="120"/>
                  </a:lnTo>
                  <a:lnTo>
                    <a:pt x="3" y="146"/>
                  </a:lnTo>
                  <a:lnTo>
                    <a:pt x="5" y="174"/>
                  </a:lnTo>
                  <a:lnTo>
                    <a:pt x="12" y="206"/>
                  </a:lnTo>
                  <a:lnTo>
                    <a:pt x="20" y="237"/>
                  </a:lnTo>
                  <a:lnTo>
                    <a:pt x="28" y="268"/>
                  </a:lnTo>
                  <a:lnTo>
                    <a:pt x="42" y="299"/>
                  </a:lnTo>
                  <a:lnTo>
                    <a:pt x="54" y="331"/>
                  </a:lnTo>
                  <a:lnTo>
                    <a:pt x="70" y="358"/>
                  </a:lnTo>
                  <a:lnTo>
                    <a:pt x="85" y="387"/>
                  </a:lnTo>
                  <a:lnTo>
                    <a:pt x="99" y="414"/>
                  </a:lnTo>
                  <a:lnTo>
                    <a:pt x="117" y="437"/>
                  </a:lnTo>
                  <a:lnTo>
                    <a:pt x="132" y="459"/>
                  </a:lnTo>
                  <a:lnTo>
                    <a:pt x="150" y="477"/>
                  </a:lnTo>
                  <a:lnTo>
                    <a:pt x="165" y="491"/>
                  </a:lnTo>
                  <a:lnTo>
                    <a:pt x="182" y="504"/>
                  </a:lnTo>
                  <a:lnTo>
                    <a:pt x="198" y="512"/>
                  </a:lnTo>
                  <a:lnTo>
                    <a:pt x="212" y="518"/>
                  </a:lnTo>
                  <a:lnTo>
                    <a:pt x="224" y="518"/>
                  </a:lnTo>
                  <a:lnTo>
                    <a:pt x="236" y="513"/>
                  </a:lnTo>
                  <a:lnTo>
                    <a:pt x="249" y="507"/>
                  </a:lnTo>
                  <a:lnTo>
                    <a:pt x="257" y="498"/>
                  </a:lnTo>
                  <a:lnTo>
                    <a:pt x="265" y="484"/>
                  </a:lnTo>
                  <a:lnTo>
                    <a:pt x="270" y="467"/>
                  </a:lnTo>
                  <a:lnTo>
                    <a:pt x="272" y="446"/>
                  </a:lnTo>
                  <a:lnTo>
                    <a:pt x="274" y="425"/>
                  </a:lnTo>
                  <a:lnTo>
                    <a:pt x="275" y="398"/>
                  </a:lnTo>
                  <a:lnTo>
                    <a:pt x="273" y="372"/>
                  </a:lnTo>
                  <a:lnTo>
                    <a:pt x="267" y="341"/>
                  </a:lnTo>
                  <a:lnTo>
                    <a:pt x="260" y="311"/>
                  </a:lnTo>
                  <a:lnTo>
                    <a:pt x="254" y="280"/>
                  </a:lnTo>
                  <a:lnTo>
                    <a:pt x="243" y="249"/>
                  </a:lnTo>
                  <a:lnTo>
                    <a:pt x="232" y="218"/>
                  </a:lnTo>
                  <a:lnTo>
                    <a:pt x="219" y="186"/>
                  </a:lnTo>
                  <a:lnTo>
                    <a:pt x="206" y="157"/>
                  </a:lnTo>
                  <a:lnTo>
                    <a:pt x="190" y="128"/>
                  </a:lnTo>
                  <a:lnTo>
                    <a:pt x="175" y="101"/>
                  </a:lnTo>
                  <a:lnTo>
                    <a:pt x="159" y="78"/>
                  </a:lnTo>
                  <a:lnTo>
                    <a:pt x="140" y="56"/>
                  </a:lnTo>
                  <a:lnTo>
                    <a:pt x="125" y="39"/>
                  </a:lnTo>
                  <a:lnTo>
                    <a:pt x="108" y="23"/>
                  </a:lnTo>
                  <a:lnTo>
                    <a:pt x="93" y="13"/>
                  </a:lnTo>
                  <a:lnTo>
                    <a:pt x="77" y="5"/>
                  </a:lnTo>
                  <a:lnTo>
                    <a:pt x="62" y="0"/>
                  </a:lnTo>
                  <a:lnTo>
                    <a:pt x="50" y="0"/>
                  </a:lnTo>
                  <a:lnTo>
                    <a:pt x="39" y="4"/>
                  </a:lnTo>
                  <a:lnTo>
                    <a:pt x="39" y="2"/>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75" name="Freeform 427"/>
            <p:cNvSpPr>
              <a:spLocks/>
            </p:cNvSpPr>
            <p:nvPr/>
          </p:nvSpPr>
          <p:spPr bwMode="auto">
            <a:xfrm>
              <a:off x="8373534" y="1914526"/>
              <a:ext cx="514351" cy="785813"/>
            </a:xfrm>
            <a:custGeom>
              <a:avLst/>
              <a:gdLst/>
              <a:ahLst/>
              <a:cxnLst>
                <a:cxn ang="0">
                  <a:pos x="38" y="0"/>
                </a:cxn>
                <a:cxn ang="0">
                  <a:pos x="28" y="8"/>
                </a:cxn>
                <a:cxn ang="0">
                  <a:pos x="18" y="18"/>
                </a:cxn>
                <a:cxn ang="0">
                  <a:pos x="11" y="31"/>
                </a:cxn>
                <a:cxn ang="0">
                  <a:pos x="6" y="48"/>
                </a:cxn>
                <a:cxn ang="0">
                  <a:pos x="2" y="66"/>
                </a:cxn>
                <a:cxn ang="0">
                  <a:pos x="0" y="88"/>
                </a:cxn>
                <a:cxn ang="0">
                  <a:pos x="1" y="113"/>
                </a:cxn>
                <a:cxn ang="0">
                  <a:pos x="2" y="139"/>
                </a:cxn>
                <a:cxn ang="0">
                  <a:pos x="6" y="165"/>
                </a:cxn>
                <a:cxn ang="0">
                  <a:pos x="13" y="196"/>
                </a:cxn>
                <a:cxn ang="0">
                  <a:pos x="20" y="226"/>
                </a:cxn>
                <a:cxn ang="0">
                  <a:pos x="28" y="254"/>
                </a:cxn>
                <a:cxn ang="0">
                  <a:pos x="40" y="284"/>
                </a:cxn>
                <a:cxn ang="0">
                  <a:pos x="53" y="314"/>
                </a:cxn>
                <a:cxn ang="0">
                  <a:pos x="67" y="342"/>
                </a:cxn>
                <a:cxn ang="0">
                  <a:pos x="81" y="369"/>
                </a:cxn>
                <a:cxn ang="0">
                  <a:pos x="97" y="393"/>
                </a:cxn>
                <a:cxn ang="0">
                  <a:pos x="113" y="417"/>
                </a:cxn>
                <a:cxn ang="0">
                  <a:pos x="127" y="437"/>
                </a:cxn>
                <a:cxn ang="0">
                  <a:pos x="143" y="454"/>
                </a:cxn>
                <a:cxn ang="0">
                  <a:pos x="160" y="468"/>
                </a:cxn>
                <a:cxn ang="0">
                  <a:pos x="175" y="480"/>
                </a:cxn>
                <a:cxn ang="0">
                  <a:pos x="188" y="488"/>
                </a:cxn>
                <a:cxn ang="0">
                  <a:pos x="203" y="494"/>
                </a:cxn>
                <a:cxn ang="0">
                  <a:pos x="216" y="492"/>
                </a:cxn>
                <a:cxn ang="0">
                  <a:pos x="227" y="489"/>
                </a:cxn>
                <a:cxn ang="0">
                  <a:pos x="239" y="484"/>
                </a:cxn>
                <a:cxn ang="0">
                  <a:pos x="247" y="475"/>
                </a:cxn>
                <a:cxn ang="0">
                  <a:pos x="253" y="462"/>
                </a:cxn>
                <a:cxn ang="0">
                  <a:pos x="258" y="445"/>
                </a:cxn>
                <a:cxn ang="0">
                  <a:pos x="262" y="424"/>
                </a:cxn>
                <a:cxn ang="0">
                  <a:pos x="263" y="405"/>
                </a:cxn>
                <a:cxn ang="0">
                  <a:pos x="263" y="379"/>
                </a:cxn>
                <a:cxn ang="0">
                  <a:pos x="261" y="353"/>
                </a:cxn>
                <a:cxn ang="0">
                  <a:pos x="256" y="325"/>
                </a:cxn>
                <a:cxn ang="0">
                  <a:pos x="250" y="295"/>
                </a:cxn>
                <a:cxn ang="0">
                  <a:pos x="244" y="266"/>
                </a:cxn>
                <a:cxn ang="0">
                  <a:pos x="233" y="237"/>
                </a:cxn>
                <a:cxn ang="0">
                  <a:pos x="224" y="207"/>
                </a:cxn>
                <a:cxn ang="0">
                  <a:pos x="210" y="176"/>
                </a:cxn>
                <a:cxn ang="0">
                  <a:pos x="197" y="148"/>
                </a:cxn>
                <a:cxn ang="0">
                  <a:pos x="183" y="121"/>
                </a:cxn>
                <a:cxn ang="0">
                  <a:pos x="169" y="96"/>
                </a:cxn>
                <a:cxn ang="0">
                  <a:pos x="153" y="73"/>
                </a:cxn>
                <a:cxn ang="0">
                  <a:pos x="136" y="54"/>
                </a:cxn>
                <a:cxn ang="0">
                  <a:pos x="122" y="37"/>
                </a:cxn>
                <a:cxn ang="0">
                  <a:pos x="105" y="23"/>
                </a:cxn>
                <a:cxn ang="0">
                  <a:pos x="90" y="11"/>
                </a:cxn>
                <a:cxn ang="0">
                  <a:pos x="74" y="4"/>
                </a:cxn>
                <a:cxn ang="0">
                  <a:pos x="60" y="0"/>
                </a:cxn>
                <a:cxn ang="0">
                  <a:pos x="48" y="0"/>
                </a:cxn>
                <a:cxn ang="0">
                  <a:pos x="40" y="4"/>
                </a:cxn>
                <a:cxn ang="0">
                  <a:pos x="38" y="0"/>
                </a:cxn>
              </a:cxnLst>
              <a:rect l="0" t="0" r="r" b="b"/>
              <a:pathLst>
                <a:path w="264" h="495">
                  <a:moveTo>
                    <a:pt x="38" y="0"/>
                  </a:moveTo>
                  <a:lnTo>
                    <a:pt x="28" y="8"/>
                  </a:lnTo>
                  <a:lnTo>
                    <a:pt x="18" y="18"/>
                  </a:lnTo>
                  <a:lnTo>
                    <a:pt x="11" y="31"/>
                  </a:lnTo>
                  <a:lnTo>
                    <a:pt x="6" y="48"/>
                  </a:lnTo>
                  <a:lnTo>
                    <a:pt x="2" y="66"/>
                  </a:lnTo>
                  <a:lnTo>
                    <a:pt x="0" y="88"/>
                  </a:lnTo>
                  <a:lnTo>
                    <a:pt x="1" y="113"/>
                  </a:lnTo>
                  <a:lnTo>
                    <a:pt x="2" y="139"/>
                  </a:lnTo>
                  <a:lnTo>
                    <a:pt x="6" y="165"/>
                  </a:lnTo>
                  <a:lnTo>
                    <a:pt x="13" y="196"/>
                  </a:lnTo>
                  <a:lnTo>
                    <a:pt x="20" y="226"/>
                  </a:lnTo>
                  <a:lnTo>
                    <a:pt x="28" y="254"/>
                  </a:lnTo>
                  <a:lnTo>
                    <a:pt x="40" y="284"/>
                  </a:lnTo>
                  <a:lnTo>
                    <a:pt x="53" y="314"/>
                  </a:lnTo>
                  <a:lnTo>
                    <a:pt x="67" y="342"/>
                  </a:lnTo>
                  <a:lnTo>
                    <a:pt x="81" y="369"/>
                  </a:lnTo>
                  <a:lnTo>
                    <a:pt x="97" y="393"/>
                  </a:lnTo>
                  <a:lnTo>
                    <a:pt x="113" y="417"/>
                  </a:lnTo>
                  <a:lnTo>
                    <a:pt x="127" y="437"/>
                  </a:lnTo>
                  <a:lnTo>
                    <a:pt x="143" y="454"/>
                  </a:lnTo>
                  <a:lnTo>
                    <a:pt x="160" y="468"/>
                  </a:lnTo>
                  <a:lnTo>
                    <a:pt x="175" y="480"/>
                  </a:lnTo>
                  <a:lnTo>
                    <a:pt x="188" y="488"/>
                  </a:lnTo>
                  <a:lnTo>
                    <a:pt x="203" y="494"/>
                  </a:lnTo>
                  <a:lnTo>
                    <a:pt x="216" y="492"/>
                  </a:lnTo>
                  <a:lnTo>
                    <a:pt x="227" y="489"/>
                  </a:lnTo>
                  <a:lnTo>
                    <a:pt x="239" y="484"/>
                  </a:lnTo>
                  <a:lnTo>
                    <a:pt x="247" y="475"/>
                  </a:lnTo>
                  <a:lnTo>
                    <a:pt x="253" y="462"/>
                  </a:lnTo>
                  <a:lnTo>
                    <a:pt x="258" y="445"/>
                  </a:lnTo>
                  <a:lnTo>
                    <a:pt x="262" y="424"/>
                  </a:lnTo>
                  <a:lnTo>
                    <a:pt x="263" y="405"/>
                  </a:lnTo>
                  <a:lnTo>
                    <a:pt x="263" y="379"/>
                  </a:lnTo>
                  <a:lnTo>
                    <a:pt x="261" y="353"/>
                  </a:lnTo>
                  <a:lnTo>
                    <a:pt x="256" y="325"/>
                  </a:lnTo>
                  <a:lnTo>
                    <a:pt x="250" y="295"/>
                  </a:lnTo>
                  <a:lnTo>
                    <a:pt x="244" y="266"/>
                  </a:lnTo>
                  <a:lnTo>
                    <a:pt x="233" y="237"/>
                  </a:lnTo>
                  <a:lnTo>
                    <a:pt x="224" y="207"/>
                  </a:lnTo>
                  <a:lnTo>
                    <a:pt x="210" y="176"/>
                  </a:lnTo>
                  <a:lnTo>
                    <a:pt x="197" y="148"/>
                  </a:lnTo>
                  <a:lnTo>
                    <a:pt x="183" y="121"/>
                  </a:lnTo>
                  <a:lnTo>
                    <a:pt x="169" y="96"/>
                  </a:lnTo>
                  <a:lnTo>
                    <a:pt x="153" y="73"/>
                  </a:lnTo>
                  <a:lnTo>
                    <a:pt x="136" y="54"/>
                  </a:lnTo>
                  <a:lnTo>
                    <a:pt x="122" y="37"/>
                  </a:lnTo>
                  <a:lnTo>
                    <a:pt x="105" y="23"/>
                  </a:lnTo>
                  <a:lnTo>
                    <a:pt x="90" y="11"/>
                  </a:lnTo>
                  <a:lnTo>
                    <a:pt x="74" y="4"/>
                  </a:lnTo>
                  <a:lnTo>
                    <a:pt x="60" y="0"/>
                  </a:lnTo>
                  <a:lnTo>
                    <a:pt x="48" y="0"/>
                  </a:lnTo>
                  <a:lnTo>
                    <a:pt x="40" y="4"/>
                  </a:lnTo>
                  <a:lnTo>
                    <a:pt x="38" y="0"/>
                  </a:lnTo>
                </a:path>
              </a:pathLst>
            </a:custGeom>
            <a:solidFill>
              <a:srgbClr val="4080C0"/>
            </a:solidFill>
            <a:ln w="12700" cap="rnd" cmpd="sng">
              <a:solidFill>
                <a:srgbClr val="4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76" name="Freeform 428"/>
            <p:cNvSpPr>
              <a:spLocks/>
            </p:cNvSpPr>
            <p:nvPr/>
          </p:nvSpPr>
          <p:spPr bwMode="auto">
            <a:xfrm>
              <a:off x="8392585" y="1938339"/>
              <a:ext cx="493183" cy="746125"/>
            </a:xfrm>
            <a:custGeom>
              <a:avLst/>
              <a:gdLst/>
              <a:ahLst/>
              <a:cxnLst>
                <a:cxn ang="0">
                  <a:pos x="37" y="1"/>
                </a:cxn>
                <a:cxn ang="0">
                  <a:pos x="27" y="9"/>
                </a:cxn>
                <a:cxn ang="0">
                  <a:pos x="19" y="17"/>
                </a:cxn>
                <a:cxn ang="0">
                  <a:pos x="11" y="30"/>
                </a:cxn>
                <a:cxn ang="0">
                  <a:pos x="5" y="45"/>
                </a:cxn>
                <a:cxn ang="0">
                  <a:pos x="3" y="64"/>
                </a:cxn>
                <a:cxn ang="0">
                  <a:pos x="0" y="85"/>
                </a:cxn>
                <a:cxn ang="0">
                  <a:pos x="0" y="108"/>
                </a:cxn>
                <a:cxn ang="0">
                  <a:pos x="3" y="132"/>
                </a:cxn>
                <a:cxn ang="0">
                  <a:pos x="5" y="158"/>
                </a:cxn>
                <a:cxn ang="0">
                  <a:pos x="13" y="185"/>
                </a:cxn>
                <a:cxn ang="0">
                  <a:pos x="21" y="215"/>
                </a:cxn>
                <a:cxn ang="0">
                  <a:pos x="28" y="242"/>
                </a:cxn>
                <a:cxn ang="0">
                  <a:pos x="40" y="271"/>
                </a:cxn>
                <a:cxn ang="0">
                  <a:pos x="51" y="299"/>
                </a:cxn>
                <a:cxn ang="0">
                  <a:pos x="65" y="326"/>
                </a:cxn>
                <a:cxn ang="0">
                  <a:pos x="78" y="351"/>
                </a:cxn>
                <a:cxn ang="0">
                  <a:pos x="93" y="374"/>
                </a:cxn>
                <a:cxn ang="0">
                  <a:pos x="107" y="397"/>
                </a:cxn>
                <a:cxn ang="0">
                  <a:pos x="122" y="416"/>
                </a:cxn>
                <a:cxn ang="0">
                  <a:pos x="137" y="432"/>
                </a:cxn>
                <a:cxn ang="0">
                  <a:pos x="153" y="445"/>
                </a:cxn>
                <a:cxn ang="0">
                  <a:pos x="167" y="457"/>
                </a:cxn>
                <a:cxn ang="0">
                  <a:pos x="181" y="463"/>
                </a:cxn>
                <a:cxn ang="0">
                  <a:pos x="194" y="469"/>
                </a:cxn>
                <a:cxn ang="0">
                  <a:pos x="206" y="469"/>
                </a:cxn>
                <a:cxn ang="0">
                  <a:pos x="216" y="465"/>
                </a:cxn>
                <a:cxn ang="0">
                  <a:pos x="229" y="461"/>
                </a:cxn>
                <a:cxn ang="0">
                  <a:pos x="235" y="451"/>
                </a:cxn>
                <a:cxn ang="0">
                  <a:pos x="242" y="439"/>
                </a:cxn>
                <a:cxn ang="0">
                  <a:pos x="247" y="422"/>
                </a:cxn>
                <a:cxn ang="0">
                  <a:pos x="250" y="403"/>
                </a:cxn>
                <a:cxn ang="0">
                  <a:pos x="251" y="384"/>
                </a:cxn>
                <a:cxn ang="0">
                  <a:pos x="251" y="359"/>
                </a:cxn>
                <a:cxn ang="0">
                  <a:pos x="249" y="334"/>
                </a:cxn>
                <a:cxn ang="0">
                  <a:pos x="245" y="310"/>
                </a:cxn>
                <a:cxn ang="0">
                  <a:pos x="239" y="281"/>
                </a:cxn>
                <a:cxn ang="0">
                  <a:pos x="234" y="253"/>
                </a:cxn>
                <a:cxn ang="0">
                  <a:pos x="223" y="223"/>
                </a:cxn>
                <a:cxn ang="0">
                  <a:pos x="214" y="196"/>
                </a:cxn>
                <a:cxn ang="0">
                  <a:pos x="201" y="167"/>
                </a:cxn>
                <a:cxn ang="0">
                  <a:pos x="189" y="141"/>
                </a:cxn>
                <a:cxn ang="0">
                  <a:pos x="175" y="115"/>
                </a:cxn>
                <a:cxn ang="0">
                  <a:pos x="162" y="90"/>
                </a:cxn>
                <a:cxn ang="0">
                  <a:pos x="147" y="70"/>
                </a:cxn>
                <a:cxn ang="0">
                  <a:pos x="132" y="49"/>
                </a:cxn>
                <a:cxn ang="0">
                  <a:pos x="117" y="34"/>
                </a:cxn>
                <a:cxn ang="0">
                  <a:pos x="100" y="20"/>
                </a:cxn>
                <a:cxn ang="0">
                  <a:pos x="87" y="9"/>
                </a:cxn>
                <a:cxn ang="0">
                  <a:pos x="72" y="2"/>
                </a:cxn>
                <a:cxn ang="0">
                  <a:pos x="58" y="0"/>
                </a:cxn>
                <a:cxn ang="0">
                  <a:pos x="48" y="0"/>
                </a:cxn>
                <a:cxn ang="0">
                  <a:pos x="38" y="2"/>
                </a:cxn>
                <a:cxn ang="0">
                  <a:pos x="37" y="1"/>
                </a:cxn>
              </a:cxnLst>
              <a:rect l="0" t="0" r="r" b="b"/>
              <a:pathLst>
                <a:path w="252" h="470">
                  <a:moveTo>
                    <a:pt x="37" y="1"/>
                  </a:moveTo>
                  <a:lnTo>
                    <a:pt x="27" y="9"/>
                  </a:lnTo>
                  <a:lnTo>
                    <a:pt x="19" y="17"/>
                  </a:lnTo>
                  <a:lnTo>
                    <a:pt x="11" y="30"/>
                  </a:lnTo>
                  <a:lnTo>
                    <a:pt x="5" y="45"/>
                  </a:lnTo>
                  <a:lnTo>
                    <a:pt x="3" y="64"/>
                  </a:lnTo>
                  <a:lnTo>
                    <a:pt x="0" y="85"/>
                  </a:lnTo>
                  <a:lnTo>
                    <a:pt x="0" y="108"/>
                  </a:lnTo>
                  <a:lnTo>
                    <a:pt x="3" y="132"/>
                  </a:lnTo>
                  <a:lnTo>
                    <a:pt x="5" y="158"/>
                  </a:lnTo>
                  <a:lnTo>
                    <a:pt x="13" y="185"/>
                  </a:lnTo>
                  <a:lnTo>
                    <a:pt x="21" y="215"/>
                  </a:lnTo>
                  <a:lnTo>
                    <a:pt x="28" y="242"/>
                  </a:lnTo>
                  <a:lnTo>
                    <a:pt x="40" y="271"/>
                  </a:lnTo>
                  <a:lnTo>
                    <a:pt x="51" y="299"/>
                  </a:lnTo>
                  <a:lnTo>
                    <a:pt x="65" y="326"/>
                  </a:lnTo>
                  <a:lnTo>
                    <a:pt x="78" y="351"/>
                  </a:lnTo>
                  <a:lnTo>
                    <a:pt x="93" y="374"/>
                  </a:lnTo>
                  <a:lnTo>
                    <a:pt x="107" y="397"/>
                  </a:lnTo>
                  <a:lnTo>
                    <a:pt x="122" y="416"/>
                  </a:lnTo>
                  <a:lnTo>
                    <a:pt x="137" y="432"/>
                  </a:lnTo>
                  <a:lnTo>
                    <a:pt x="153" y="445"/>
                  </a:lnTo>
                  <a:lnTo>
                    <a:pt x="167" y="457"/>
                  </a:lnTo>
                  <a:lnTo>
                    <a:pt x="181" y="463"/>
                  </a:lnTo>
                  <a:lnTo>
                    <a:pt x="194" y="469"/>
                  </a:lnTo>
                  <a:lnTo>
                    <a:pt x="206" y="469"/>
                  </a:lnTo>
                  <a:lnTo>
                    <a:pt x="216" y="465"/>
                  </a:lnTo>
                  <a:lnTo>
                    <a:pt x="229" y="461"/>
                  </a:lnTo>
                  <a:lnTo>
                    <a:pt x="235" y="451"/>
                  </a:lnTo>
                  <a:lnTo>
                    <a:pt x="242" y="439"/>
                  </a:lnTo>
                  <a:lnTo>
                    <a:pt x="247" y="422"/>
                  </a:lnTo>
                  <a:lnTo>
                    <a:pt x="250" y="403"/>
                  </a:lnTo>
                  <a:lnTo>
                    <a:pt x="251" y="384"/>
                  </a:lnTo>
                  <a:lnTo>
                    <a:pt x="251" y="359"/>
                  </a:lnTo>
                  <a:lnTo>
                    <a:pt x="249" y="334"/>
                  </a:lnTo>
                  <a:lnTo>
                    <a:pt x="245" y="310"/>
                  </a:lnTo>
                  <a:lnTo>
                    <a:pt x="239" y="281"/>
                  </a:lnTo>
                  <a:lnTo>
                    <a:pt x="234" y="253"/>
                  </a:lnTo>
                  <a:lnTo>
                    <a:pt x="223" y="223"/>
                  </a:lnTo>
                  <a:lnTo>
                    <a:pt x="214" y="196"/>
                  </a:lnTo>
                  <a:lnTo>
                    <a:pt x="201" y="167"/>
                  </a:lnTo>
                  <a:lnTo>
                    <a:pt x="189" y="141"/>
                  </a:lnTo>
                  <a:lnTo>
                    <a:pt x="175" y="115"/>
                  </a:lnTo>
                  <a:lnTo>
                    <a:pt x="162" y="90"/>
                  </a:lnTo>
                  <a:lnTo>
                    <a:pt x="147" y="70"/>
                  </a:lnTo>
                  <a:lnTo>
                    <a:pt x="132" y="49"/>
                  </a:lnTo>
                  <a:lnTo>
                    <a:pt x="117" y="34"/>
                  </a:lnTo>
                  <a:lnTo>
                    <a:pt x="100" y="20"/>
                  </a:lnTo>
                  <a:lnTo>
                    <a:pt x="87" y="9"/>
                  </a:lnTo>
                  <a:lnTo>
                    <a:pt x="72" y="2"/>
                  </a:lnTo>
                  <a:lnTo>
                    <a:pt x="58" y="0"/>
                  </a:lnTo>
                  <a:lnTo>
                    <a:pt x="48" y="0"/>
                  </a:lnTo>
                  <a:lnTo>
                    <a:pt x="38" y="2"/>
                  </a:lnTo>
                  <a:lnTo>
                    <a:pt x="37" y="1"/>
                  </a:lnTo>
                </a:path>
              </a:pathLst>
            </a:custGeom>
            <a:solidFill>
              <a:srgbClr val="5080C0"/>
            </a:solidFill>
            <a:ln w="12700" cap="rnd" cmpd="sng">
              <a:solidFill>
                <a:srgbClr val="5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77" name="Freeform 429"/>
            <p:cNvSpPr>
              <a:spLocks/>
            </p:cNvSpPr>
            <p:nvPr/>
          </p:nvSpPr>
          <p:spPr bwMode="auto">
            <a:xfrm>
              <a:off x="8413751" y="1958975"/>
              <a:ext cx="469900" cy="712788"/>
            </a:xfrm>
            <a:custGeom>
              <a:avLst/>
              <a:gdLst/>
              <a:ahLst/>
              <a:cxnLst>
                <a:cxn ang="0">
                  <a:pos x="35" y="1"/>
                </a:cxn>
                <a:cxn ang="0">
                  <a:pos x="26" y="9"/>
                </a:cxn>
                <a:cxn ang="0">
                  <a:pos x="19" y="18"/>
                </a:cxn>
                <a:cxn ang="0">
                  <a:pos x="11" y="30"/>
                </a:cxn>
                <a:cxn ang="0">
                  <a:pos x="5" y="45"/>
                </a:cxn>
                <a:cxn ang="0">
                  <a:pos x="2" y="62"/>
                </a:cxn>
                <a:cxn ang="0">
                  <a:pos x="0" y="83"/>
                </a:cxn>
                <a:cxn ang="0">
                  <a:pos x="2" y="105"/>
                </a:cxn>
                <a:cxn ang="0">
                  <a:pos x="3" y="128"/>
                </a:cxn>
                <a:cxn ang="0">
                  <a:pos x="5" y="151"/>
                </a:cxn>
                <a:cxn ang="0">
                  <a:pos x="13" y="179"/>
                </a:cxn>
                <a:cxn ang="0">
                  <a:pos x="19" y="206"/>
                </a:cxn>
                <a:cxn ang="0">
                  <a:pos x="26" y="233"/>
                </a:cxn>
                <a:cxn ang="0">
                  <a:pos x="37" y="258"/>
                </a:cxn>
                <a:cxn ang="0">
                  <a:pos x="49" y="286"/>
                </a:cxn>
                <a:cxn ang="0">
                  <a:pos x="61" y="311"/>
                </a:cxn>
                <a:cxn ang="0">
                  <a:pos x="74" y="335"/>
                </a:cxn>
                <a:cxn ang="0">
                  <a:pos x="86" y="357"/>
                </a:cxn>
                <a:cxn ang="0">
                  <a:pos x="101" y="378"/>
                </a:cxn>
                <a:cxn ang="0">
                  <a:pos x="115" y="396"/>
                </a:cxn>
                <a:cxn ang="0">
                  <a:pos x="131" y="411"/>
                </a:cxn>
                <a:cxn ang="0">
                  <a:pos x="145" y="424"/>
                </a:cxn>
                <a:cxn ang="0">
                  <a:pos x="159" y="435"/>
                </a:cxn>
                <a:cxn ang="0">
                  <a:pos x="171" y="441"/>
                </a:cxn>
                <a:cxn ang="0">
                  <a:pos x="184" y="448"/>
                </a:cxn>
                <a:cxn ang="0">
                  <a:pos x="196" y="447"/>
                </a:cxn>
                <a:cxn ang="0">
                  <a:pos x="205" y="443"/>
                </a:cxn>
                <a:cxn ang="0">
                  <a:pos x="217" y="438"/>
                </a:cxn>
                <a:cxn ang="0">
                  <a:pos x="223" y="430"/>
                </a:cxn>
                <a:cxn ang="0">
                  <a:pos x="231" y="417"/>
                </a:cxn>
                <a:cxn ang="0">
                  <a:pos x="235" y="402"/>
                </a:cxn>
                <a:cxn ang="0">
                  <a:pos x="237" y="385"/>
                </a:cxn>
                <a:cxn ang="0">
                  <a:pos x="239" y="365"/>
                </a:cxn>
                <a:cxn ang="0">
                  <a:pos x="239" y="342"/>
                </a:cxn>
                <a:cxn ang="0">
                  <a:pos x="237" y="319"/>
                </a:cxn>
                <a:cxn ang="0">
                  <a:pos x="232" y="294"/>
                </a:cxn>
                <a:cxn ang="0">
                  <a:pos x="228" y="267"/>
                </a:cxn>
                <a:cxn ang="0">
                  <a:pos x="220" y="242"/>
                </a:cxn>
                <a:cxn ang="0">
                  <a:pos x="214" y="213"/>
                </a:cxn>
                <a:cxn ang="0">
                  <a:pos x="204" y="187"/>
                </a:cxn>
                <a:cxn ang="0">
                  <a:pos x="192" y="160"/>
                </a:cxn>
                <a:cxn ang="0">
                  <a:pos x="180" y="134"/>
                </a:cxn>
                <a:cxn ang="0">
                  <a:pos x="167" y="110"/>
                </a:cxn>
                <a:cxn ang="0">
                  <a:pos x="154" y="87"/>
                </a:cxn>
                <a:cxn ang="0">
                  <a:pos x="140" y="67"/>
                </a:cxn>
                <a:cxn ang="0">
                  <a:pos x="126" y="49"/>
                </a:cxn>
                <a:cxn ang="0">
                  <a:pos x="111" y="34"/>
                </a:cxn>
                <a:cxn ang="0">
                  <a:pos x="96" y="20"/>
                </a:cxn>
                <a:cxn ang="0">
                  <a:pos x="84" y="11"/>
                </a:cxn>
                <a:cxn ang="0">
                  <a:pos x="69" y="3"/>
                </a:cxn>
                <a:cxn ang="0">
                  <a:pos x="57" y="0"/>
                </a:cxn>
                <a:cxn ang="0">
                  <a:pos x="45" y="1"/>
                </a:cxn>
                <a:cxn ang="0">
                  <a:pos x="37" y="3"/>
                </a:cxn>
                <a:cxn ang="0">
                  <a:pos x="35" y="1"/>
                </a:cxn>
              </a:cxnLst>
              <a:rect l="0" t="0" r="r" b="b"/>
              <a:pathLst>
                <a:path w="240" h="449">
                  <a:moveTo>
                    <a:pt x="35" y="1"/>
                  </a:moveTo>
                  <a:lnTo>
                    <a:pt x="26" y="9"/>
                  </a:lnTo>
                  <a:lnTo>
                    <a:pt x="19" y="18"/>
                  </a:lnTo>
                  <a:lnTo>
                    <a:pt x="11" y="30"/>
                  </a:lnTo>
                  <a:lnTo>
                    <a:pt x="5" y="45"/>
                  </a:lnTo>
                  <a:lnTo>
                    <a:pt x="2" y="62"/>
                  </a:lnTo>
                  <a:lnTo>
                    <a:pt x="0" y="83"/>
                  </a:lnTo>
                  <a:lnTo>
                    <a:pt x="2" y="105"/>
                  </a:lnTo>
                  <a:lnTo>
                    <a:pt x="3" y="128"/>
                  </a:lnTo>
                  <a:lnTo>
                    <a:pt x="5" y="151"/>
                  </a:lnTo>
                  <a:lnTo>
                    <a:pt x="13" y="179"/>
                  </a:lnTo>
                  <a:lnTo>
                    <a:pt x="19" y="206"/>
                  </a:lnTo>
                  <a:lnTo>
                    <a:pt x="26" y="233"/>
                  </a:lnTo>
                  <a:lnTo>
                    <a:pt x="37" y="258"/>
                  </a:lnTo>
                  <a:lnTo>
                    <a:pt x="49" y="286"/>
                  </a:lnTo>
                  <a:lnTo>
                    <a:pt x="61" y="311"/>
                  </a:lnTo>
                  <a:lnTo>
                    <a:pt x="74" y="335"/>
                  </a:lnTo>
                  <a:lnTo>
                    <a:pt x="86" y="357"/>
                  </a:lnTo>
                  <a:lnTo>
                    <a:pt x="101" y="378"/>
                  </a:lnTo>
                  <a:lnTo>
                    <a:pt x="115" y="396"/>
                  </a:lnTo>
                  <a:lnTo>
                    <a:pt x="131" y="411"/>
                  </a:lnTo>
                  <a:lnTo>
                    <a:pt x="145" y="424"/>
                  </a:lnTo>
                  <a:lnTo>
                    <a:pt x="159" y="435"/>
                  </a:lnTo>
                  <a:lnTo>
                    <a:pt x="171" y="441"/>
                  </a:lnTo>
                  <a:lnTo>
                    <a:pt x="184" y="448"/>
                  </a:lnTo>
                  <a:lnTo>
                    <a:pt x="196" y="447"/>
                  </a:lnTo>
                  <a:lnTo>
                    <a:pt x="205" y="443"/>
                  </a:lnTo>
                  <a:lnTo>
                    <a:pt x="217" y="438"/>
                  </a:lnTo>
                  <a:lnTo>
                    <a:pt x="223" y="430"/>
                  </a:lnTo>
                  <a:lnTo>
                    <a:pt x="231" y="417"/>
                  </a:lnTo>
                  <a:lnTo>
                    <a:pt x="235" y="402"/>
                  </a:lnTo>
                  <a:lnTo>
                    <a:pt x="237" y="385"/>
                  </a:lnTo>
                  <a:lnTo>
                    <a:pt x="239" y="365"/>
                  </a:lnTo>
                  <a:lnTo>
                    <a:pt x="239" y="342"/>
                  </a:lnTo>
                  <a:lnTo>
                    <a:pt x="237" y="319"/>
                  </a:lnTo>
                  <a:lnTo>
                    <a:pt x="232" y="294"/>
                  </a:lnTo>
                  <a:lnTo>
                    <a:pt x="228" y="267"/>
                  </a:lnTo>
                  <a:lnTo>
                    <a:pt x="220" y="242"/>
                  </a:lnTo>
                  <a:lnTo>
                    <a:pt x="214" y="213"/>
                  </a:lnTo>
                  <a:lnTo>
                    <a:pt x="204" y="187"/>
                  </a:lnTo>
                  <a:lnTo>
                    <a:pt x="192" y="160"/>
                  </a:lnTo>
                  <a:lnTo>
                    <a:pt x="180" y="134"/>
                  </a:lnTo>
                  <a:lnTo>
                    <a:pt x="167" y="110"/>
                  </a:lnTo>
                  <a:lnTo>
                    <a:pt x="154" y="87"/>
                  </a:lnTo>
                  <a:lnTo>
                    <a:pt x="140" y="67"/>
                  </a:lnTo>
                  <a:lnTo>
                    <a:pt x="126" y="49"/>
                  </a:lnTo>
                  <a:lnTo>
                    <a:pt x="111" y="34"/>
                  </a:lnTo>
                  <a:lnTo>
                    <a:pt x="96" y="20"/>
                  </a:lnTo>
                  <a:lnTo>
                    <a:pt x="84" y="11"/>
                  </a:lnTo>
                  <a:lnTo>
                    <a:pt x="69" y="3"/>
                  </a:lnTo>
                  <a:lnTo>
                    <a:pt x="57" y="0"/>
                  </a:lnTo>
                  <a:lnTo>
                    <a:pt x="45" y="1"/>
                  </a:lnTo>
                  <a:lnTo>
                    <a:pt x="37" y="3"/>
                  </a:lnTo>
                  <a:lnTo>
                    <a:pt x="35" y="1"/>
                  </a:lnTo>
                </a:path>
              </a:pathLst>
            </a:custGeom>
            <a:solidFill>
              <a:srgbClr val="6080C0"/>
            </a:solidFill>
            <a:ln w="12700" cap="rnd" cmpd="sng">
              <a:solidFill>
                <a:srgbClr val="6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78" name="Freeform 430"/>
            <p:cNvSpPr>
              <a:spLocks/>
            </p:cNvSpPr>
            <p:nvPr/>
          </p:nvSpPr>
          <p:spPr bwMode="auto">
            <a:xfrm>
              <a:off x="8434918" y="1982788"/>
              <a:ext cx="444500" cy="671512"/>
            </a:xfrm>
            <a:custGeom>
              <a:avLst/>
              <a:gdLst/>
              <a:ahLst/>
              <a:cxnLst>
                <a:cxn ang="0">
                  <a:pos x="34" y="1"/>
                </a:cxn>
                <a:cxn ang="0">
                  <a:pos x="26" y="8"/>
                </a:cxn>
                <a:cxn ang="0">
                  <a:pos x="18" y="17"/>
                </a:cxn>
                <a:cxn ang="0">
                  <a:pos x="10" y="28"/>
                </a:cxn>
                <a:cxn ang="0">
                  <a:pos x="5" y="43"/>
                </a:cxn>
                <a:cxn ang="0">
                  <a:pos x="2" y="60"/>
                </a:cxn>
                <a:cxn ang="0">
                  <a:pos x="0" y="78"/>
                </a:cxn>
                <a:cxn ang="0">
                  <a:pos x="0" y="99"/>
                </a:cxn>
                <a:cxn ang="0">
                  <a:pos x="2" y="122"/>
                </a:cxn>
                <a:cxn ang="0">
                  <a:pos x="5" y="145"/>
                </a:cxn>
                <a:cxn ang="0">
                  <a:pos x="10" y="171"/>
                </a:cxn>
                <a:cxn ang="0">
                  <a:pos x="18" y="195"/>
                </a:cxn>
                <a:cxn ang="0">
                  <a:pos x="26" y="219"/>
                </a:cxn>
                <a:cxn ang="0">
                  <a:pos x="35" y="244"/>
                </a:cxn>
                <a:cxn ang="0">
                  <a:pos x="46" y="271"/>
                </a:cxn>
                <a:cxn ang="0">
                  <a:pos x="57" y="294"/>
                </a:cxn>
                <a:cxn ang="0">
                  <a:pos x="70" y="317"/>
                </a:cxn>
                <a:cxn ang="0">
                  <a:pos x="82" y="338"/>
                </a:cxn>
                <a:cxn ang="0">
                  <a:pos x="95" y="357"/>
                </a:cxn>
                <a:cxn ang="0">
                  <a:pos x="109" y="375"/>
                </a:cxn>
                <a:cxn ang="0">
                  <a:pos x="123" y="388"/>
                </a:cxn>
                <a:cxn ang="0">
                  <a:pos x="137" y="401"/>
                </a:cxn>
                <a:cxn ang="0">
                  <a:pos x="149" y="411"/>
                </a:cxn>
                <a:cxn ang="0">
                  <a:pos x="162" y="417"/>
                </a:cxn>
                <a:cxn ang="0">
                  <a:pos x="174" y="422"/>
                </a:cxn>
                <a:cxn ang="0">
                  <a:pos x="186" y="422"/>
                </a:cxn>
                <a:cxn ang="0">
                  <a:pos x="195" y="419"/>
                </a:cxn>
                <a:cxn ang="0">
                  <a:pos x="206" y="414"/>
                </a:cxn>
                <a:cxn ang="0">
                  <a:pos x="212" y="406"/>
                </a:cxn>
                <a:cxn ang="0">
                  <a:pos x="217" y="394"/>
                </a:cxn>
                <a:cxn ang="0">
                  <a:pos x="223" y="381"/>
                </a:cxn>
                <a:cxn ang="0">
                  <a:pos x="225" y="363"/>
                </a:cxn>
                <a:cxn ang="0">
                  <a:pos x="226" y="345"/>
                </a:cxn>
                <a:cxn ang="0">
                  <a:pos x="226" y="325"/>
                </a:cxn>
                <a:cxn ang="0">
                  <a:pos x="225" y="302"/>
                </a:cxn>
                <a:cxn ang="0">
                  <a:pos x="221" y="277"/>
                </a:cxn>
                <a:cxn ang="0">
                  <a:pos x="216" y="253"/>
                </a:cxn>
                <a:cxn ang="0">
                  <a:pos x="210" y="227"/>
                </a:cxn>
                <a:cxn ang="0">
                  <a:pos x="201" y="201"/>
                </a:cxn>
                <a:cxn ang="0">
                  <a:pos x="193" y="177"/>
                </a:cxn>
                <a:cxn ang="0">
                  <a:pos x="182" y="151"/>
                </a:cxn>
                <a:cxn ang="0">
                  <a:pos x="171" y="125"/>
                </a:cxn>
                <a:cxn ang="0">
                  <a:pos x="158" y="103"/>
                </a:cxn>
                <a:cxn ang="0">
                  <a:pos x="147" y="82"/>
                </a:cxn>
                <a:cxn ang="0">
                  <a:pos x="133" y="63"/>
                </a:cxn>
                <a:cxn ang="0">
                  <a:pos x="120" y="45"/>
                </a:cxn>
                <a:cxn ang="0">
                  <a:pos x="106" y="32"/>
                </a:cxn>
                <a:cxn ang="0">
                  <a:pos x="92" y="18"/>
                </a:cxn>
                <a:cxn ang="0">
                  <a:pos x="78" y="9"/>
                </a:cxn>
                <a:cxn ang="0">
                  <a:pos x="66" y="3"/>
                </a:cxn>
                <a:cxn ang="0">
                  <a:pos x="54" y="0"/>
                </a:cxn>
                <a:cxn ang="0">
                  <a:pos x="43" y="1"/>
                </a:cxn>
                <a:cxn ang="0">
                  <a:pos x="35" y="3"/>
                </a:cxn>
                <a:cxn ang="0">
                  <a:pos x="34" y="1"/>
                </a:cxn>
              </a:cxnLst>
              <a:rect l="0" t="0" r="r" b="b"/>
              <a:pathLst>
                <a:path w="227" h="423">
                  <a:moveTo>
                    <a:pt x="34" y="1"/>
                  </a:moveTo>
                  <a:lnTo>
                    <a:pt x="26" y="8"/>
                  </a:lnTo>
                  <a:lnTo>
                    <a:pt x="18" y="17"/>
                  </a:lnTo>
                  <a:lnTo>
                    <a:pt x="10" y="28"/>
                  </a:lnTo>
                  <a:lnTo>
                    <a:pt x="5" y="43"/>
                  </a:lnTo>
                  <a:lnTo>
                    <a:pt x="2" y="60"/>
                  </a:lnTo>
                  <a:lnTo>
                    <a:pt x="0" y="78"/>
                  </a:lnTo>
                  <a:lnTo>
                    <a:pt x="0" y="99"/>
                  </a:lnTo>
                  <a:lnTo>
                    <a:pt x="2" y="122"/>
                  </a:lnTo>
                  <a:lnTo>
                    <a:pt x="5" y="145"/>
                  </a:lnTo>
                  <a:lnTo>
                    <a:pt x="10" y="171"/>
                  </a:lnTo>
                  <a:lnTo>
                    <a:pt x="18" y="195"/>
                  </a:lnTo>
                  <a:lnTo>
                    <a:pt x="26" y="219"/>
                  </a:lnTo>
                  <a:lnTo>
                    <a:pt x="35" y="244"/>
                  </a:lnTo>
                  <a:lnTo>
                    <a:pt x="46" y="271"/>
                  </a:lnTo>
                  <a:lnTo>
                    <a:pt x="57" y="294"/>
                  </a:lnTo>
                  <a:lnTo>
                    <a:pt x="70" y="317"/>
                  </a:lnTo>
                  <a:lnTo>
                    <a:pt x="82" y="338"/>
                  </a:lnTo>
                  <a:lnTo>
                    <a:pt x="95" y="357"/>
                  </a:lnTo>
                  <a:lnTo>
                    <a:pt x="109" y="375"/>
                  </a:lnTo>
                  <a:lnTo>
                    <a:pt x="123" y="388"/>
                  </a:lnTo>
                  <a:lnTo>
                    <a:pt x="137" y="401"/>
                  </a:lnTo>
                  <a:lnTo>
                    <a:pt x="149" y="411"/>
                  </a:lnTo>
                  <a:lnTo>
                    <a:pt x="162" y="417"/>
                  </a:lnTo>
                  <a:lnTo>
                    <a:pt x="174" y="422"/>
                  </a:lnTo>
                  <a:lnTo>
                    <a:pt x="186" y="422"/>
                  </a:lnTo>
                  <a:lnTo>
                    <a:pt x="195" y="419"/>
                  </a:lnTo>
                  <a:lnTo>
                    <a:pt x="206" y="414"/>
                  </a:lnTo>
                  <a:lnTo>
                    <a:pt x="212" y="406"/>
                  </a:lnTo>
                  <a:lnTo>
                    <a:pt x="217" y="394"/>
                  </a:lnTo>
                  <a:lnTo>
                    <a:pt x="223" y="381"/>
                  </a:lnTo>
                  <a:lnTo>
                    <a:pt x="225" y="363"/>
                  </a:lnTo>
                  <a:lnTo>
                    <a:pt x="226" y="345"/>
                  </a:lnTo>
                  <a:lnTo>
                    <a:pt x="226" y="325"/>
                  </a:lnTo>
                  <a:lnTo>
                    <a:pt x="225" y="302"/>
                  </a:lnTo>
                  <a:lnTo>
                    <a:pt x="221" y="277"/>
                  </a:lnTo>
                  <a:lnTo>
                    <a:pt x="216" y="253"/>
                  </a:lnTo>
                  <a:lnTo>
                    <a:pt x="210" y="227"/>
                  </a:lnTo>
                  <a:lnTo>
                    <a:pt x="201" y="201"/>
                  </a:lnTo>
                  <a:lnTo>
                    <a:pt x="193" y="177"/>
                  </a:lnTo>
                  <a:lnTo>
                    <a:pt x="182" y="151"/>
                  </a:lnTo>
                  <a:lnTo>
                    <a:pt x="171" y="125"/>
                  </a:lnTo>
                  <a:lnTo>
                    <a:pt x="158" y="103"/>
                  </a:lnTo>
                  <a:lnTo>
                    <a:pt x="147" y="82"/>
                  </a:lnTo>
                  <a:lnTo>
                    <a:pt x="133" y="63"/>
                  </a:lnTo>
                  <a:lnTo>
                    <a:pt x="120" y="45"/>
                  </a:lnTo>
                  <a:lnTo>
                    <a:pt x="106" y="32"/>
                  </a:lnTo>
                  <a:lnTo>
                    <a:pt x="92" y="18"/>
                  </a:lnTo>
                  <a:lnTo>
                    <a:pt x="78" y="9"/>
                  </a:lnTo>
                  <a:lnTo>
                    <a:pt x="66" y="3"/>
                  </a:lnTo>
                  <a:lnTo>
                    <a:pt x="54" y="0"/>
                  </a:lnTo>
                  <a:lnTo>
                    <a:pt x="43" y="1"/>
                  </a:lnTo>
                  <a:lnTo>
                    <a:pt x="35" y="3"/>
                  </a:lnTo>
                  <a:lnTo>
                    <a:pt x="34" y="1"/>
                  </a:lnTo>
                </a:path>
              </a:pathLst>
            </a:custGeom>
            <a:solidFill>
              <a:srgbClr val="60A0C0"/>
            </a:solidFill>
            <a:ln w="12700" cap="rnd" cmpd="sng">
              <a:solidFill>
                <a:srgbClr val="60A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79" name="Freeform 431"/>
            <p:cNvSpPr>
              <a:spLocks/>
            </p:cNvSpPr>
            <p:nvPr/>
          </p:nvSpPr>
          <p:spPr bwMode="auto">
            <a:xfrm>
              <a:off x="8453967" y="2005013"/>
              <a:ext cx="423333" cy="635000"/>
            </a:xfrm>
            <a:custGeom>
              <a:avLst/>
              <a:gdLst/>
              <a:ahLst/>
              <a:cxnLst>
                <a:cxn ang="0">
                  <a:pos x="33" y="1"/>
                </a:cxn>
                <a:cxn ang="0">
                  <a:pos x="24" y="8"/>
                </a:cxn>
                <a:cxn ang="0">
                  <a:pos x="18" y="16"/>
                </a:cxn>
                <a:cxn ang="0">
                  <a:pos x="10" y="29"/>
                </a:cxn>
                <a:cxn ang="0">
                  <a:pos x="6" y="41"/>
                </a:cxn>
                <a:cxn ang="0">
                  <a:pos x="2" y="56"/>
                </a:cxn>
                <a:cxn ang="0">
                  <a:pos x="0" y="74"/>
                </a:cxn>
                <a:cxn ang="0">
                  <a:pos x="0" y="94"/>
                </a:cxn>
                <a:cxn ang="0">
                  <a:pos x="2" y="116"/>
                </a:cxn>
                <a:cxn ang="0">
                  <a:pos x="5" y="137"/>
                </a:cxn>
                <a:cxn ang="0">
                  <a:pos x="10" y="161"/>
                </a:cxn>
                <a:cxn ang="0">
                  <a:pos x="16" y="185"/>
                </a:cxn>
                <a:cxn ang="0">
                  <a:pos x="24" y="208"/>
                </a:cxn>
                <a:cxn ang="0">
                  <a:pos x="33" y="231"/>
                </a:cxn>
                <a:cxn ang="0">
                  <a:pos x="44" y="257"/>
                </a:cxn>
                <a:cxn ang="0">
                  <a:pos x="55" y="277"/>
                </a:cxn>
                <a:cxn ang="0">
                  <a:pos x="66" y="300"/>
                </a:cxn>
                <a:cxn ang="0">
                  <a:pos x="80" y="320"/>
                </a:cxn>
                <a:cxn ang="0">
                  <a:pos x="91" y="338"/>
                </a:cxn>
                <a:cxn ang="0">
                  <a:pos x="104" y="355"/>
                </a:cxn>
                <a:cxn ang="0">
                  <a:pos x="118" y="368"/>
                </a:cxn>
                <a:cxn ang="0">
                  <a:pos x="130" y="379"/>
                </a:cxn>
                <a:cxn ang="0">
                  <a:pos x="143" y="388"/>
                </a:cxn>
                <a:cxn ang="0">
                  <a:pos x="154" y="395"/>
                </a:cxn>
                <a:cxn ang="0">
                  <a:pos x="166" y="399"/>
                </a:cxn>
                <a:cxn ang="0">
                  <a:pos x="176" y="399"/>
                </a:cxn>
                <a:cxn ang="0">
                  <a:pos x="185" y="395"/>
                </a:cxn>
                <a:cxn ang="0">
                  <a:pos x="194" y="391"/>
                </a:cxn>
                <a:cxn ang="0">
                  <a:pos x="200" y="382"/>
                </a:cxn>
                <a:cxn ang="0">
                  <a:pos x="207" y="373"/>
                </a:cxn>
                <a:cxn ang="0">
                  <a:pos x="212" y="359"/>
                </a:cxn>
                <a:cxn ang="0">
                  <a:pos x="213" y="343"/>
                </a:cxn>
                <a:cxn ang="0">
                  <a:pos x="215" y="326"/>
                </a:cxn>
                <a:cxn ang="0">
                  <a:pos x="215" y="306"/>
                </a:cxn>
                <a:cxn ang="0">
                  <a:pos x="214" y="285"/>
                </a:cxn>
                <a:cxn ang="0">
                  <a:pos x="210" y="261"/>
                </a:cxn>
                <a:cxn ang="0">
                  <a:pos x="205" y="238"/>
                </a:cxn>
                <a:cxn ang="0">
                  <a:pos x="199" y="214"/>
                </a:cxn>
                <a:cxn ang="0">
                  <a:pos x="191" y="189"/>
                </a:cxn>
                <a:cxn ang="0">
                  <a:pos x="183" y="166"/>
                </a:cxn>
                <a:cxn ang="0">
                  <a:pos x="174" y="142"/>
                </a:cxn>
                <a:cxn ang="0">
                  <a:pos x="163" y="119"/>
                </a:cxn>
                <a:cxn ang="0">
                  <a:pos x="151" y="97"/>
                </a:cxn>
                <a:cxn ang="0">
                  <a:pos x="139" y="76"/>
                </a:cxn>
                <a:cxn ang="0">
                  <a:pos x="127" y="60"/>
                </a:cxn>
                <a:cxn ang="0">
                  <a:pos x="115" y="43"/>
                </a:cxn>
                <a:cxn ang="0">
                  <a:pos x="102" y="30"/>
                </a:cxn>
                <a:cxn ang="0">
                  <a:pos x="88" y="18"/>
                </a:cxn>
                <a:cxn ang="0">
                  <a:pos x="76" y="9"/>
                </a:cxn>
                <a:cxn ang="0">
                  <a:pos x="63" y="3"/>
                </a:cxn>
                <a:cxn ang="0">
                  <a:pos x="52" y="0"/>
                </a:cxn>
                <a:cxn ang="0">
                  <a:pos x="41" y="0"/>
                </a:cxn>
                <a:cxn ang="0">
                  <a:pos x="33" y="3"/>
                </a:cxn>
                <a:cxn ang="0">
                  <a:pos x="33" y="1"/>
                </a:cxn>
              </a:cxnLst>
              <a:rect l="0" t="0" r="r" b="b"/>
              <a:pathLst>
                <a:path w="216" h="400">
                  <a:moveTo>
                    <a:pt x="33" y="1"/>
                  </a:moveTo>
                  <a:lnTo>
                    <a:pt x="24" y="8"/>
                  </a:lnTo>
                  <a:lnTo>
                    <a:pt x="18" y="16"/>
                  </a:lnTo>
                  <a:lnTo>
                    <a:pt x="10" y="29"/>
                  </a:lnTo>
                  <a:lnTo>
                    <a:pt x="6" y="41"/>
                  </a:lnTo>
                  <a:lnTo>
                    <a:pt x="2" y="56"/>
                  </a:lnTo>
                  <a:lnTo>
                    <a:pt x="0" y="74"/>
                  </a:lnTo>
                  <a:lnTo>
                    <a:pt x="0" y="94"/>
                  </a:lnTo>
                  <a:lnTo>
                    <a:pt x="2" y="116"/>
                  </a:lnTo>
                  <a:lnTo>
                    <a:pt x="5" y="137"/>
                  </a:lnTo>
                  <a:lnTo>
                    <a:pt x="10" y="161"/>
                  </a:lnTo>
                  <a:lnTo>
                    <a:pt x="16" y="185"/>
                  </a:lnTo>
                  <a:lnTo>
                    <a:pt x="24" y="208"/>
                  </a:lnTo>
                  <a:lnTo>
                    <a:pt x="33" y="231"/>
                  </a:lnTo>
                  <a:lnTo>
                    <a:pt x="44" y="257"/>
                  </a:lnTo>
                  <a:lnTo>
                    <a:pt x="55" y="277"/>
                  </a:lnTo>
                  <a:lnTo>
                    <a:pt x="66" y="300"/>
                  </a:lnTo>
                  <a:lnTo>
                    <a:pt x="80" y="320"/>
                  </a:lnTo>
                  <a:lnTo>
                    <a:pt x="91" y="338"/>
                  </a:lnTo>
                  <a:lnTo>
                    <a:pt x="104" y="355"/>
                  </a:lnTo>
                  <a:lnTo>
                    <a:pt x="118" y="368"/>
                  </a:lnTo>
                  <a:lnTo>
                    <a:pt x="130" y="379"/>
                  </a:lnTo>
                  <a:lnTo>
                    <a:pt x="143" y="388"/>
                  </a:lnTo>
                  <a:lnTo>
                    <a:pt x="154" y="395"/>
                  </a:lnTo>
                  <a:lnTo>
                    <a:pt x="166" y="399"/>
                  </a:lnTo>
                  <a:lnTo>
                    <a:pt x="176" y="399"/>
                  </a:lnTo>
                  <a:lnTo>
                    <a:pt x="185" y="395"/>
                  </a:lnTo>
                  <a:lnTo>
                    <a:pt x="194" y="391"/>
                  </a:lnTo>
                  <a:lnTo>
                    <a:pt x="200" y="382"/>
                  </a:lnTo>
                  <a:lnTo>
                    <a:pt x="207" y="373"/>
                  </a:lnTo>
                  <a:lnTo>
                    <a:pt x="212" y="359"/>
                  </a:lnTo>
                  <a:lnTo>
                    <a:pt x="213" y="343"/>
                  </a:lnTo>
                  <a:lnTo>
                    <a:pt x="215" y="326"/>
                  </a:lnTo>
                  <a:lnTo>
                    <a:pt x="215" y="306"/>
                  </a:lnTo>
                  <a:lnTo>
                    <a:pt x="214" y="285"/>
                  </a:lnTo>
                  <a:lnTo>
                    <a:pt x="210" y="261"/>
                  </a:lnTo>
                  <a:lnTo>
                    <a:pt x="205" y="238"/>
                  </a:lnTo>
                  <a:lnTo>
                    <a:pt x="199" y="214"/>
                  </a:lnTo>
                  <a:lnTo>
                    <a:pt x="191" y="189"/>
                  </a:lnTo>
                  <a:lnTo>
                    <a:pt x="183" y="166"/>
                  </a:lnTo>
                  <a:lnTo>
                    <a:pt x="174" y="142"/>
                  </a:lnTo>
                  <a:lnTo>
                    <a:pt x="163" y="119"/>
                  </a:lnTo>
                  <a:lnTo>
                    <a:pt x="151" y="97"/>
                  </a:lnTo>
                  <a:lnTo>
                    <a:pt x="139" y="76"/>
                  </a:lnTo>
                  <a:lnTo>
                    <a:pt x="127" y="60"/>
                  </a:lnTo>
                  <a:lnTo>
                    <a:pt x="115" y="43"/>
                  </a:lnTo>
                  <a:lnTo>
                    <a:pt x="102" y="30"/>
                  </a:lnTo>
                  <a:lnTo>
                    <a:pt x="88" y="18"/>
                  </a:lnTo>
                  <a:lnTo>
                    <a:pt x="76" y="9"/>
                  </a:lnTo>
                  <a:lnTo>
                    <a:pt x="63" y="3"/>
                  </a:lnTo>
                  <a:lnTo>
                    <a:pt x="52" y="0"/>
                  </a:lnTo>
                  <a:lnTo>
                    <a:pt x="41" y="0"/>
                  </a:lnTo>
                  <a:lnTo>
                    <a:pt x="33" y="3"/>
                  </a:lnTo>
                  <a:lnTo>
                    <a:pt x="33" y="1"/>
                  </a:lnTo>
                </a:path>
              </a:pathLst>
            </a:custGeom>
            <a:solidFill>
              <a:srgbClr val="80A0C0"/>
            </a:solidFill>
            <a:ln w="12700" cap="rnd" cmpd="sng">
              <a:solidFill>
                <a:srgbClr val="80A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80" name="Freeform 432"/>
            <p:cNvSpPr>
              <a:spLocks/>
            </p:cNvSpPr>
            <p:nvPr/>
          </p:nvSpPr>
          <p:spPr bwMode="auto">
            <a:xfrm>
              <a:off x="8477251" y="2027239"/>
              <a:ext cx="397933" cy="598487"/>
            </a:xfrm>
            <a:custGeom>
              <a:avLst/>
              <a:gdLst/>
              <a:ahLst/>
              <a:cxnLst>
                <a:cxn ang="0">
                  <a:pos x="31" y="2"/>
                </a:cxn>
                <a:cxn ang="0">
                  <a:pos x="23" y="10"/>
                </a:cxn>
                <a:cxn ang="0">
                  <a:pos x="17" y="17"/>
                </a:cxn>
                <a:cxn ang="0">
                  <a:pos x="10" y="27"/>
                </a:cxn>
                <a:cxn ang="0">
                  <a:pos x="5" y="40"/>
                </a:cxn>
                <a:cxn ang="0">
                  <a:pos x="2" y="55"/>
                </a:cxn>
                <a:cxn ang="0">
                  <a:pos x="0" y="71"/>
                </a:cxn>
                <a:cxn ang="0">
                  <a:pos x="0" y="90"/>
                </a:cxn>
                <a:cxn ang="0">
                  <a:pos x="2" y="110"/>
                </a:cxn>
                <a:cxn ang="0">
                  <a:pos x="5" y="130"/>
                </a:cxn>
                <a:cxn ang="0">
                  <a:pos x="10" y="152"/>
                </a:cxn>
                <a:cxn ang="0">
                  <a:pos x="14" y="175"/>
                </a:cxn>
                <a:cxn ang="0">
                  <a:pos x="22" y="197"/>
                </a:cxn>
                <a:cxn ang="0">
                  <a:pos x="30" y="220"/>
                </a:cxn>
                <a:cxn ang="0">
                  <a:pos x="40" y="241"/>
                </a:cxn>
                <a:cxn ang="0">
                  <a:pos x="52" y="262"/>
                </a:cxn>
                <a:cxn ang="0">
                  <a:pos x="62" y="283"/>
                </a:cxn>
                <a:cxn ang="0">
                  <a:pos x="74" y="301"/>
                </a:cxn>
                <a:cxn ang="0">
                  <a:pos x="86" y="317"/>
                </a:cxn>
                <a:cxn ang="0">
                  <a:pos x="99" y="334"/>
                </a:cxn>
                <a:cxn ang="0">
                  <a:pos x="110" y="346"/>
                </a:cxn>
                <a:cxn ang="0">
                  <a:pos x="122" y="357"/>
                </a:cxn>
                <a:cxn ang="0">
                  <a:pos x="135" y="366"/>
                </a:cxn>
                <a:cxn ang="0">
                  <a:pos x="145" y="371"/>
                </a:cxn>
                <a:cxn ang="0">
                  <a:pos x="156" y="376"/>
                </a:cxn>
                <a:cxn ang="0">
                  <a:pos x="166" y="374"/>
                </a:cxn>
                <a:cxn ang="0">
                  <a:pos x="174" y="372"/>
                </a:cxn>
                <a:cxn ang="0">
                  <a:pos x="183" y="367"/>
                </a:cxn>
                <a:cxn ang="0">
                  <a:pos x="188" y="360"/>
                </a:cxn>
                <a:cxn ang="0">
                  <a:pos x="195" y="351"/>
                </a:cxn>
                <a:cxn ang="0">
                  <a:pos x="199" y="339"/>
                </a:cxn>
                <a:cxn ang="0">
                  <a:pos x="201" y="322"/>
                </a:cxn>
                <a:cxn ang="0">
                  <a:pos x="203" y="307"/>
                </a:cxn>
                <a:cxn ang="0">
                  <a:pos x="203" y="288"/>
                </a:cxn>
                <a:cxn ang="0">
                  <a:pos x="201" y="268"/>
                </a:cxn>
                <a:cxn ang="0">
                  <a:pos x="199" y="247"/>
                </a:cxn>
                <a:cxn ang="0">
                  <a:pos x="194" y="224"/>
                </a:cxn>
                <a:cxn ang="0">
                  <a:pos x="188" y="202"/>
                </a:cxn>
                <a:cxn ang="0">
                  <a:pos x="182" y="179"/>
                </a:cxn>
                <a:cxn ang="0">
                  <a:pos x="173" y="156"/>
                </a:cxn>
                <a:cxn ang="0">
                  <a:pos x="164" y="134"/>
                </a:cxn>
                <a:cxn ang="0">
                  <a:pos x="155" y="112"/>
                </a:cxn>
                <a:cxn ang="0">
                  <a:pos x="143" y="91"/>
                </a:cxn>
                <a:cxn ang="0">
                  <a:pos x="132" y="72"/>
                </a:cxn>
                <a:cxn ang="0">
                  <a:pos x="121" y="56"/>
                </a:cxn>
                <a:cxn ang="0">
                  <a:pos x="109" y="41"/>
                </a:cxn>
                <a:cxn ang="0">
                  <a:pos x="96" y="28"/>
                </a:cxn>
                <a:cxn ang="0">
                  <a:pos x="84" y="17"/>
                </a:cxn>
                <a:cxn ang="0">
                  <a:pos x="72" y="9"/>
                </a:cxn>
                <a:cxn ang="0">
                  <a:pos x="60" y="2"/>
                </a:cxn>
                <a:cxn ang="0">
                  <a:pos x="50" y="0"/>
                </a:cxn>
                <a:cxn ang="0">
                  <a:pos x="38" y="1"/>
                </a:cxn>
                <a:cxn ang="0">
                  <a:pos x="33" y="4"/>
                </a:cxn>
                <a:cxn ang="0">
                  <a:pos x="31" y="2"/>
                </a:cxn>
              </a:cxnLst>
              <a:rect l="0" t="0" r="r" b="b"/>
              <a:pathLst>
                <a:path w="204" h="377">
                  <a:moveTo>
                    <a:pt x="31" y="2"/>
                  </a:moveTo>
                  <a:lnTo>
                    <a:pt x="23" y="10"/>
                  </a:lnTo>
                  <a:lnTo>
                    <a:pt x="17" y="17"/>
                  </a:lnTo>
                  <a:lnTo>
                    <a:pt x="10" y="27"/>
                  </a:lnTo>
                  <a:lnTo>
                    <a:pt x="5" y="40"/>
                  </a:lnTo>
                  <a:lnTo>
                    <a:pt x="2" y="55"/>
                  </a:lnTo>
                  <a:lnTo>
                    <a:pt x="0" y="71"/>
                  </a:lnTo>
                  <a:lnTo>
                    <a:pt x="0" y="90"/>
                  </a:lnTo>
                  <a:lnTo>
                    <a:pt x="2" y="110"/>
                  </a:lnTo>
                  <a:lnTo>
                    <a:pt x="5" y="130"/>
                  </a:lnTo>
                  <a:lnTo>
                    <a:pt x="10" y="152"/>
                  </a:lnTo>
                  <a:lnTo>
                    <a:pt x="14" y="175"/>
                  </a:lnTo>
                  <a:lnTo>
                    <a:pt x="22" y="197"/>
                  </a:lnTo>
                  <a:lnTo>
                    <a:pt x="30" y="220"/>
                  </a:lnTo>
                  <a:lnTo>
                    <a:pt x="40" y="241"/>
                  </a:lnTo>
                  <a:lnTo>
                    <a:pt x="52" y="262"/>
                  </a:lnTo>
                  <a:lnTo>
                    <a:pt x="62" y="283"/>
                  </a:lnTo>
                  <a:lnTo>
                    <a:pt x="74" y="301"/>
                  </a:lnTo>
                  <a:lnTo>
                    <a:pt x="86" y="317"/>
                  </a:lnTo>
                  <a:lnTo>
                    <a:pt x="99" y="334"/>
                  </a:lnTo>
                  <a:lnTo>
                    <a:pt x="110" y="346"/>
                  </a:lnTo>
                  <a:lnTo>
                    <a:pt x="122" y="357"/>
                  </a:lnTo>
                  <a:lnTo>
                    <a:pt x="135" y="366"/>
                  </a:lnTo>
                  <a:lnTo>
                    <a:pt x="145" y="371"/>
                  </a:lnTo>
                  <a:lnTo>
                    <a:pt x="156" y="376"/>
                  </a:lnTo>
                  <a:lnTo>
                    <a:pt x="166" y="374"/>
                  </a:lnTo>
                  <a:lnTo>
                    <a:pt x="174" y="372"/>
                  </a:lnTo>
                  <a:lnTo>
                    <a:pt x="183" y="367"/>
                  </a:lnTo>
                  <a:lnTo>
                    <a:pt x="188" y="360"/>
                  </a:lnTo>
                  <a:lnTo>
                    <a:pt x="195" y="351"/>
                  </a:lnTo>
                  <a:lnTo>
                    <a:pt x="199" y="339"/>
                  </a:lnTo>
                  <a:lnTo>
                    <a:pt x="201" y="322"/>
                  </a:lnTo>
                  <a:lnTo>
                    <a:pt x="203" y="307"/>
                  </a:lnTo>
                  <a:lnTo>
                    <a:pt x="203" y="288"/>
                  </a:lnTo>
                  <a:lnTo>
                    <a:pt x="201" y="268"/>
                  </a:lnTo>
                  <a:lnTo>
                    <a:pt x="199" y="247"/>
                  </a:lnTo>
                  <a:lnTo>
                    <a:pt x="194" y="224"/>
                  </a:lnTo>
                  <a:lnTo>
                    <a:pt x="188" y="202"/>
                  </a:lnTo>
                  <a:lnTo>
                    <a:pt x="182" y="179"/>
                  </a:lnTo>
                  <a:lnTo>
                    <a:pt x="173" y="156"/>
                  </a:lnTo>
                  <a:lnTo>
                    <a:pt x="164" y="134"/>
                  </a:lnTo>
                  <a:lnTo>
                    <a:pt x="155" y="112"/>
                  </a:lnTo>
                  <a:lnTo>
                    <a:pt x="143" y="91"/>
                  </a:lnTo>
                  <a:lnTo>
                    <a:pt x="132" y="72"/>
                  </a:lnTo>
                  <a:lnTo>
                    <a:pt x="121" y="56"/>
                  </a:lnTo>
                  <a:lnTo>
                    <a:pt x="109" y="41"/>
                  </a:lnTo>
                  <a:lnTo>
                    <a:pt x="96" y="28"/>
                  </a:lnTo>
                  <a:lnTo>
                    <a:pt x="84" y="17"/>
                  </a:lnTo>
                  <a:lnTo>
                    <a:pt x="72" y="9"/>
                  </a:lnTo>
                  <a:lnTo>
                    <a:pt x="60" y="2"/>
                  </a:lnTo>
                  <a:lnTo>
                    <a:pt x="50" y="0"/>
                  </a:lnTo>
                  <a:lnTo>
                    <a:pt x="38" y="1"/>
                  </a:lnTo>
                  <a:lnTo>
                    <a:pt x="33" y="4"/>
                  </a:lnTo>
                  <a:lnTo>
                    <a:pt x="31" y="2"/>
                  </a:lnTo>
                </a:path>
              </a:pathLst>
            </a:custGeom>
            <a:solidFill>
              <a:srgbClr val="80A0D0"/>
            </a:solidFill>
            <a:ln w="12700" cap="rnd" cmpd="sng">
              <a:solidFill>
                <a:srgbClr val="80A0D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81" name="Freeform 433"/>
            <p:cNvSpPr>
              <a:spLocks/>
            </p:cNvSpPr>
            <p:nvPr/>
          </p:nvSpPr>
          <p:spPr bwMode="auto">
            <a:xfrm>
              <a:off x="8496300" y="2052638"/>
              <a:ext cx="374651" cy="557212"/>
            </a:xfrm>
            <a:custGeom>
              <a:avLst/>
              <a:gdLst/>
              <a:ahLst/>
              <a:cxnLst>
                <a:cxn ang="0">
                  <a:pos x="31" y="1"/>
                </a:cxn>
                <a:cxn ang="0">
                  <a:pos x="23" y="8"/>
                </a:cxn>
                <a:cxn ang="0">
                  <a:pos x="16" y="16"/>
                </a:cxn>
                <a:cxn ang="0">
                  <a:pos x="11" y="25"/>
                </a:cxn>
                <a:cxn ang="0">
                  <a:pos x="5" y="37"/>
                </a:cxn>
                <a:cxn ang="0">
                  <a:pos x="3" y="49"/>
                </a:cxn>
                <a:cxn ang="0">
                  <a:pos x="0" y="65"/>
                </a:cxn>
                <a:cxn ang="0">
                  <a:pos x="1" y="84"/>
                </a:cxn>
                <a:cxn ang="0">
                  <a:pos x="3" y="104"/>
                </a:cxn>
                <a:cxn ang="0">
                  <a:pos x="4" y="121"/>
                </a:cxn>
                <a:cxn ang="0">
                  <a:pos x="10" y="142"/>
                </a:cxn>
                <a:cxn ang="0">
                  <a:pos x="15" y="163"/>
                </a:cxn>
                <a:cxn ang="0">
                  <a:pos x="20" y="183"/>
                </a:cxn>
                <a:cxn ang="0">
                  <a:pos x="29" y="206"/>
                </a:cxn>
                <a:cxn ang="0">
                  <a:pos x="39" y="225"/>
                </a:cxn>
                <a:cxn ang="0">
                  <a:pos x="50" y="245"/>
                </a:cxn>
                <a:cxn ang="0">
                  <a:pos x="59" y="262"/>
                </a:cxn>
                <a:cxn ang="0">
                  <a:pos x="69" y="281"/>
                </a:cxn>
                <a:cxn ang="0">
                  <a:pos x="81" y="297"/>
                </a:cxn>
                <a:cxn ang="0">
                  <a:pos x="92" y="311"/>
                </a:cxn>
                <a:cxn ang="0">
                  <a:pos x="105" y="324"/>
                </a:cxn>
                <a:cxn ang="0">
                  <a:pos x="116" y="332"/>
                </a:cxn>
                <a:cxn ang="0">
                  <a:pos x="126" y="341"/>
                </a:cxn>
                <a:cxn ang="0">
                  <a:pos x="137" y="346"/>
                </a:cxn>
                <a:cxn ang="0">
                  <a:pos x="147" y="350"/>
                </a:cxn>
                <a:cxn ang="0">
                  <a:pos x="156" y="350"/>
                </a:cxn>
                <a:cxn ang="0">
                  <a:pos x="164" y="346"/>
                </a:cxn>
                <a:cxn ang="0">
                  <a:pos x="173" y="342"/>
                </a:cxn>
                <a:cxn ang="0">
                  <a:pos x="178" y="335"/>
                </a:cxn>
                <a:cxn ang="0">
                  <a:pos x="184" y="326"/>
                </a:cxn>
                <a:cxn ang="0">
                  <a:pos x="187" y="315"/>
                </a:cxn>
                <a:cxn ang="0">
                  <a:pos x="189" y="300"/>
                </a:cxn>
                <a:cxn ang="0">
                  <a:pos x="191" y="286"/>
                </a:cxn>
                <a:cxn ang="0">
                  <a:pos x="191" y="268"/>
                </a:cxn>
                <a:cxn ang="0">
                  <a:pos x="190" y="250"/>
                </a:cxn>
                <a:cxn ang="0">
                  <a:pos x="186" y="230"/>
                </a:cxn>
                <a:cxn ang="0">
                  <a:pos x="184" y="208"/>
                </a:cxn>
                <a:cxn ang="0">
                  <a:pos x="178" y="187"/>
                </a:cxn>
                <a:cxn ang="0">
                  <a:pos x="172" y="166"/>
                </a:cxn>
                <a:cxn ang="0">
                  <a:pos x="164" y="144"/>
                </a:cxn>
                <a:cxn ang="0">
                  <a:pos x="156" y="124"/>
                </a:cxn>
                <a:cxn ang="0">
                  <a:pos x="147" y="104"/>
                </a:cxn>
                <a:cxn ang="0">
                  <a:pos x="136" y="84"/>
                </a:cxn>
                <a:cxn ang="0">
                  <a:pos x="125" y="65"/>
                </a:cxn>
                <a:cxn ang="0">
                  <a:pos x="114" y="49"/>
                </a:cxn>
                <a:cxn ang="0">
                  <a:pos x="105" y="36"/>
                </a:cxn>
                <a:cxn ang="0">
                  <a:pos x="92" y="24"/>
                </a:cxn>
                <a:cxn ang="0">
                  <a:pos x="80" y="14"/>
                </a:cxn>
                <a:cxn ang="0">
                  <a:pos x="69" y="8"/>
                </a:cxn>
                <a:cxn ang="0">
                  <a:pos x="59" y="2"/>
                </a:cxn>
                <a:cxn ang="0">
                  <a:pos x="47" y="0"/>
                </a:cxn>
                <a:cxn ang="0">
                  <a:pos x="39" y="0"/>
                </a:cxn>
                <a:cxn ang="0">
                  <a:pos x="31" y="3"/>
                </a:cxn>
                <a:cxn ang="0">
                  <a:pos x="31" y="1"/>
                </a:cxn>
              </a:cxnLst>
              <a:rect l="0" t="0" r="r" b="b"/>
              <a:pathLst>
                <a:path w="192" h="351">
                  <a:moveTo>
                    <a:pt x="31" y="1"/>
                  </a:moveTo>
                  <a:lnTo>
                    <a:pt x="23" y="8"/>
                  </a:lnTo>
                  <a:lnTo>
                    <a:pt x="16" y="16"/>
                  </a:lnTo>
                  <a:lnTo>
                    <a:pt x="11" y="25"/>
                  </a:lnTo>
                  <a:lnTo>
                    <a:pt x="5" y="37"/>
                  </a:lnTo>
                  <a:lnTo>
                    <a:pt x="3" y="49"/>
                  </a:lnTo>
                  <a:lnTo>
                    <a:pt x="0" y="65"/>
                  </a:lnTo>
                  <a:lnTo>
                    <a:pt x="1" y="84"/>
                  </a:lnTo>
                  <a:lnTo>
                    <a:pt x="3" y="104"/>
                  </a:lnTo>
                  <a:lnTo>
                    <a:pt x="4" y="121"/>
                  </a:lnTo>
                  <a:lnTo>
                    <a:pt x="10" y="142"/>
                  </a:lnTo>
                  <a:lnTo>
                    <a:pt x="15" y="163"/>
                  </a:lnTo>
                  <a:lnTo>
                    <a:pt x="20" y="183"/>
                  </a:lnTo>
                  <a:lnTo>
                    <a:pt x="29" y="206"/>
                  </a:lnTo>
                  <a:lnTo>
                    <a:pt x="39" y="225"/>
                  </a:lnTo>
                  <a:lnTo>
                    <a:pt x="50" y="245"/>
                  </a:lnTo>
                  <a:lnTo>
                    <a:pt x="59" y="262"/>
                  </a:lnTo>
                  <a:lnTo>
                    <a:pt x="69" y="281"/>
                  </a:lnTo>
                  <a:lnTo>
                    <a:pt x="81" y="297"/>
                  </a:lnTo>
                  <a:lnTo>
                    <a:pt x="92" y="311"/>
                  </a:lnTo>
                  <a:lnTo>
                    <a:pt x="105" y="324"/>
                  </a:lnTo>
                  <a:lnTo>
                    <a:pt x="116" y="332"/>
                  </a:lnTo>
                  <a:lnTo>
                    <a:pt x="126" y="341"/>
                  </a:lnTo>
                  <a:lnTo>
                    <a:pt x="137" y="346"/>
                  </a:lnTo>
                  <a:lnTo>
                    <a:pt x="147" y="350"/>
                  </a:lnTo>
                  <a:lnTo>
                    <a:pt x="156" y="350"/>
                  </a:lnTo>
                  <a:lnTo>
                    <a:pt x="164" y="346"/>
                  </a:lnTo>
                  <a:lnTo>
                    <a:pt x="173" y="342"/>
                  </a:lnTo>
                  <a:lnTo>
                    <a:pt x="178" y="335"/>
                  </a:lnTo>
                  <a:lnTo>
                    <a:pt x="184" y="326"/>
                  </a:lnTo>
                  <a:lnTo>
                    <a:pt x="187" y="315"/>
                  </a:lnTo>
                  <a:lnTo>
                    <a:pt x="189" y="300"/>
                  </a:lnTo>
                  <a:lnTo>
                    <a:pt x="191" y="286"/>
                  </a:lnTo>
                  <a:lnTo>
                    <a:pt x="191" y="268"/>
                  </a:lnTo>
                  <a:lnTo>
                    <a:pt x="190" y="250"/>
                  </a:lnTo>
                  <a:lnTo>
                    <a:pt x="186" y="230"/>
                  </a:lnTo>
                  <a:lnTo>
                    <a:pt x="184" y="208"/>
                  </a:lnTo>
                  <a:lnTo>
                    <a:pt x="178" y="187"/>
                  </a:lnTo>
                  <a:lnTo>
                    <a:pt x="172" y="166"/>
                  </a:lnTo>
                  <a:lnTo>
                    <a:pt x="164" y="144"/>
                  </a:lnTo>
                  <a:lnTo>
                    <a:pt x="156" y="124"/>
                  </a:lnTo>
                  <a:lnTo>
                    <a:pt x="147" y="104"/>
                  </a:lnTo>
                  <a:lnTo>
                    <a:pt x="136" y="84"/>
                  </a:lnTo>
                  <a:lnTo>
                    <a:pt x="125" y="65"/>
                  </a:lnTo>
                  <a:lnTo>
                    <a:pt x="114" y="49"/>
                  </a:lnTo>
                  <a:lnTo>
                    <a:pt x="105" y="36"/>
                  </a:lnTo>
                  <a:lnTo>
                    <a:pt x="92" y="24"/>
                  </a:lnTo>
                  <a:lnTo>
                    <a:pt x="80" y="14"/>
                  </a:lnTo>
                  <a:lnTo>
                    <a:pt x="69" y="8"/>
                  </a:lnTo>
                  <a:lnTo>
                    <a:pt x="59" y="2"/>
                  </a:lnTo>
                  <a:lnTo>
                    <a:pt x="47" y="0"/>
                  </a:lnTo>
                  <a:lnTo>
                    <a:pt x="39" y="0"/>
                  </a:lnTo>
                  <a:lnTo>
                    <a:pt x="31" y="3"/>
                  </a:lnTo>
                  <a:lnTo>
                    <a:pt x="31" y="1"/>
                  </a:lnTo>
                </a:path>
              </a:pathLst>
            </a:custGeom>
            <a:solidFill>
              <a:srgbClr val="80B0D0"/>
            </a:solidFill>
            <a:ln w="12700" cap="rnd" cmpd="sng">
              <a:solidFill>
                <a:srgbClr val="80B0D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82" name="Freeform 434"/>
            <p:cNvSpPr>
              <a:spLocks/>
            </p:cNvSpPr>
            <p:nvPr/>
          </p:nvSpPr>
          <p:spPr bwMode="auto">
            <a:xfrm>
              <a:off x="8519584" y="2074863"/>
              <a:ext cx="347133" cy="519112"/>
            </a:xfrm>
            <a:custGeom>
              <a:avLst/>
              <a:gdLst/>
              <a:ahLst/>
              <a:cxnLst>
                <a:cxn ang="0">
                  <a:pos x="28" y="2"/>
                </a:cxn>
                <a:cxn ang="0">
                  <a:pos x="20" y="8"/>
                </a:cxn>
                <a:cxn ang="0">
                  <a:pos x="14" y="16"/>
                </a:cxn>
                <a:cxn ang="0">
                  <a:pos x="8" y="25"/>
                </a:cxn>
                <a:cxn ang="0">
                  <a:pos x="6" y="34"/>
                </a:cxn>
                <a:cxn ang="0">
                  <a:pos x="1" y="47"/>
                </a:cxn>
                <a:cxn ang="0">
                  <a:pos x="0" y="63"/>
                </a:cxn>
                <a:cxn ang="0">
                  <a:pos x="0" y="79"/>
                </a:cxn>
                <a:cxn ang="0">
                  <a:pos x="1" y="96"/>
                </a:cxn>
                <a:cxn ang="0">
                  <a:pos x="3" y="114"/>
                </a:cxn>
                <a:cxn ang="0">
                  <a:pos x="8" y="135"/>
                </a:cxn>
                <a:cxn ang="0">
                  <a:pos x="13" y="153"/>
                </a:cxn>
                <a:cxn ang="0">
                  <a:pos x="17" y="172"/>
                </a:cxn>
                <a:cxn ang="0">
                  <a:pos x="25" y="192"/>
                </a:cxn>
                <a:cxn ang="0">
                  <a:pos x="35" y="211"/>
                </a:cxn>
                <a:cxn ang="0">
                  <a:pos x="43" y="229"/>
                </a:cxn>
                <a:cxn ang="0">
                  <a:pos x="54" y="247"/>
                </a:cxn>
                <a:cxn ang="0">
                  <a:pos x="63" y="263"/>
                </a:cxn>
                <a:cxn ang="0">
                  <a:pos x="74" y="277"/>
                </a:cxn>
                <a:cxn ang="0">
                  <a:pos x="86" y="290"/>
                </a:cxn>
                <a:cxn ang="0">
                  <a:pos x="96" y="303"/>
                </a:cxn>
                <a:cxn ang="0">
                  <a:pos x="108" y="311"/>
                </a:cxn>
                <a:cxn ang="0">
                  <a:pos x="117" y="319"/>
                </a:cxn>
                <a:cxn ang="0">
                  <a:pos x="126" y="323"/>
                </a:cxn>
                <a:cxn ang="0">
                  <a:pos x="136" y="326"/>
                </a:cxn>
                <a:cxn ang="0">
                  <a:pos x="146" y="326"/>
                </a:cxn>
                <a:cxn ang="0">
                  <a:pos x="152" y="324"/>
                </a:cxn>
                <a:cxn ang="0">
                  <a:pos x="161" y="320"/>
                </a:cxn>
                <a:cxn ang="0">
                  <a:pos x="166" y="314"/>
                </a:cxn>
                <a:cxn ang="0">
                  <a:pos x="172" y="305"/>
                </a:cxn>
                <a:cxn ang="0">
                  <a:pos x="174" y="294"/>
                </a:cxn>
                <a:cxn ang="0">
                  <a:pos x="177" y="280"/>
                </a:cxn>
                <a:cxn ang="0">
                  <a:pos x="177" y="267"/>
                </a:cxn>
                <a:cxn ang="0">
                  <a:pos x="177" y="250"/>
                </a:cxn>
                <a:cxn ang="0">
                  <a:pos x="177" y="232"/>
                </a:cxn>
                <a:cxn ang="0">
                  <a:pos x="174" y="215"/>
                </a:cxn>
                <a:cxn ang="0">
                  <a:pos x="170" y="194"/>
                </a:cxn>
                <a:cxn ang="0">
                  <a:pos x="166" y="175"/>
                </a:cxn>
                <a:cxn ang="0">
                  <a:pos x="160" y="153"/>
                </a:cxn>
                <a:cxn ang="0">
                  <a:pos x="153" y="136"/>
                </a:cxn>
                <a:cxn ang="0">
                  <a:pos x="146" y="114"/>
                </a:cxn>
                <a:cxn ang="0">
                  <a:pos x="138" y="96"/>
                </a:cxn>
                <a:cxn ang="0">
                  <a:pos x="126" y="78"/>
                </a:cxn>
                <a:cxn ang="0">
                  <a:pos x="117" y="60"/>
                </a:cxn>
                <a:cxn ang="0">
                  <a:pos x="108" y="47"/>
                </a:cxn>
                <a:cxn ang="0">
                  <a:pos x="97" y="34"/>
                </a:cxn>
                <a:cxn ang="0">
                  <a:pos x="86" y="23"/>
                </a:cxn>
                <a:cxn ang="0">
                  <a:pos x="74" y="14"/>
                </a:cxn>
                <a:cxn ang="0">
                  <a:pos x="65" y="7"/>
                </a:cxn>
                <a:cxn ang="0">
                  <a:pos x="54" y="2"/>
                </a:cxn>
                <a:cxn ang="0">
                  <a:pos x="45" y="0"/>
                </a:cxn>
                <a:cxn ang="0">
                  <a:pos x="35" y="2"/>
                </a:cxn>
                <a:cxn ang="0">
                  <a:pos x="28" y="4"/>
                </a:cxn>
                <a:cxn ang="0">
                  <a:pos x="28" y="2"/>
                </a:cxn>
              </a:cxnLst>
              <a:rect l="0" t="0" r="r" b="b"/>
              <a:pathLst>
                <a:path w="178" h="327">
                  <a:moveTo>
                    <a:pt x="28" y="2"/>
                  </a:moveTo>
                  <a:lnTo>
                    <a:pt x="20" y="8"/>
                  </a:lnTo>
                  <a:lnTo>
                    <a:pt x="14" y="16"/>
                  </a:lnTo>
                  <a:lnTo>
                    <a:pt x="8" y="25"/>
                  </a:lnTo>
                  <a:lnTo>
                    <a:pt x="6" y="34"/>
                  </a:lnTo>
                  <a:lnTo>
                    <a:pt x="1" y="47"/>
                  </a:lnTo>
                  <a:lnTo>
                    <a:pt x="0" y="63"/>
                  </a:lnTo>
                  <a:lnTo>
                    <a:pt x="0" y="79"/>
                  </a:lnTo>
                  <a:lnTo>
                    <a:pt x="1" y="96"/>
                  </a:lnTo>
                  <a:lnTo>
                    <a:pt x="3" y="114"/>
                  </a:lnTo>
                  <a:lnTo>
                    <a:pt x="8" y="135"/>
                  </a:lnTo>
                  <a:lnTo>
                    <a:pt x="13" y="153"/>
                  </a:lnTo>
                  <a:lnTo>
                    <a:pt x="17" y="172"/>
                  </a:lnTo>
                  <a:lnTo>
                    <a:pt x="25" y="192"/>
                  </a:lnTo>
                  <a:lnTo>
                    <a:pt x="35" y="211"/>
                  </a:lnTo>
                  <a:lnTo>
                    <a:pt x="43" y="229"/>
                  </a:lnTo>
                  <a:lnTo>
                    <a:pt x="54" y="247"/>
                  </a:lnTo>
                  <a:lnTo>
                    <a:pt x="63" y="263"/>
                  </a:lnTo>
                  <a:lnTo>
                    <a:pt x="74" y="277"/>
                  </a:lnTo>
                  <a:lnTo>
                    <a:pt x="86" y="290"/>
                  </a:lnTo>
                  <a:lnTo>
                    <a:pt x="96" y="303"/>
                  </a:lnTo>
                  <a:lnTo>
                    <a:pt x="108" y="311"/>
                  </a:lnTo>
                  <a:lnTo>
                    <a:pt x="117" y="319"/>
                  </a:lnTo>
                  <a:lnTo>
                    <a:pt x="126" y="323"/>
                  </a:lnTo>
                  <a:lnTo>
                    <a:pt x="136" y="326"/>
                  </a:lnTo>
                  <a:lnTo>
                    <a:pt x="146" y="326"/>
                  </a:lnTo>
                  <a:lnTo>
                    <a:pt x="152" y="324"/>
                  </a:lnTo>
                  <a:lnTo>
                    <a:pt x="161" y="320"/>
                  </a:lnTo>
                  <a:lnTo>
                    <a:pt x="166" y="314"/>
                  </a:lnTo>
                  <a:lnTo>
                    <a:pt x="172" y="305"/>
                  </a:lnTo>
                  <a:lnTo>
                    <a:pt x="174" y="294"/>
                  </a:lnTo>
                  <a:lnTo>
                    <a:pt x="177" y="280"/>
                  </a:lnTo>
                  <a:lnTo>
                    <a:pt x="177" y="267"/>
                  </a:lnTo>
                  <a:lnTo>
                    <a:pt x="177" y="250"/>
                  </a:lnTo>
                  <a:lnTo>
                    <a:pt x="177" y="232"/>
                  </a:lnTo>
                  <a:lnTo>
                    <a:pt x="174" y="215"/>
                  </a:lnTo>
                  <a:lnTo>
                    <a:pt x="170" y="194"/>
                  </a:lnTo>
                  <a:lnTo>
                    <a:pt x="166" y="175"/>
                  </a:lnTo>
                  <a:lnTo>
                    <a:pt x="160" y="153"/>
                  </a:lnTo>
                  <a:lnTo>
                    <a:pt x="153" y="136"/>
                  </a:lnTo>
                  <a:lnTo>
                    <a:pt x="146" y="114"/>
                  </a:lnTo>
                  <a:lnTo>
                    <a:pt x="138" y="96"/>
                  </a:lnTo>
                  <a:lnTo>
                    <a:pt x="126" y="78"/>
                  </a:lnTo>
                  <a:lnTo>
                    <a:pt x="117" y="60"/>
                  </a:lnTo>
                  <a:lnTo>
                    <a:pt x="108" y="47"/>
                  </a:lnTo>
                  <a:lnTo>
                    <a:pt x="97" y="34"/>
                  </a:lnTo>
                  <a:lnTo>
                    <a:pt x="86" y="23"/>
                  </a:lnTo>
                  <a:lnTo>
                    <a:pt x="74" y="14"/>
                  </a:lnTo>
                  <a:lnTo>
                    <a:pt x="65" y="7"/>
                  </a:lnTo>
                  <a:lnTo>
                    <a:pt x="54" y="2"/>
                  </a:lnTo>
                  <a:lnTo>
                    <a:pt x="45" y="0"/>
                  </a:lnTo>
                  <a:lnTo>
                    <a:pt x="35" y="2"/>
                  </a:lnTo>
                  <a:lnTo>
                    <a:pt x="28" y="4"/>
                  </a:lnTo>
                  <a:lnTo>
                    <a:pt x="28" y="2"/>
                  </a:lnTo>
                </a:path>
              </a:pathLst>
            </a:custGeom>
            <a:solidFill>
              <a:srgbClr val="80C0E0"/>
            </a:solidFill>
            <a:ln w="12700" cap="rnd" cmpd="sng">
              <a:solidFill>
                <a:srgbClr val="80C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83" name="Freeform 435"/>
            <p:cNvSpPr>
              <a:spLocks/>
            </p:cNvSpPr>
            <p:nvPr/>
          </p:nvSpPr>
          <p:spPr bwMode="auto">
            <a:xfrm>
              <a:off x="8540751" y="2097088"/>
              <a:ext cx="325967" cy="482600"/>
            </a:xfrm>
            <a:custGeom>
              <a:avLst/>
              <a:gdLst/>
              <a:ahLst/>
              <a:cxnLst>
                <a:cxn ang="0">
                  <a:pos x="27" y="2"/>
                </a:cxn>
                <a:cxn ang="0">
                  <a:pos x="20" y="8"/>
                </a:cxn>
                <a:cxn ang="0">
                  <a:pos x="13" y="14"/>
                </a:cxn>
                <a:cxn ang="0">
                  <a:pos x="8" y="22"/>
                </a:cxn>
                <a:cxn ang="0">
                  <a:pos x="4" y="33"/>
                </a:cxn>
                <a:cxn ang="0">
                  <a:pos x="1" y="45"/>
                </a:cxn>
                <a:cxn ang="0">
                  <a:pos x="0" y="60"/>
                </a:cxn>
                <a:cxn ang="0">
                  <a:pos x="0" y="76"/>
                </a:cxn>
                <a:cxn ang="0">
                  <a:pos x="0" y="91"/>
                </a:cxn>
                <a:cxn ang="0">
                  <a:pos x="2" y="107"/>
                </a:cxn>
                <a:cxn ang="0">
                  <a:pos x="6" y="125"/>
                </a:cxn>
                <a:cxn ang="0">
                  <a:pos x="12" y="142"/>
                </a:cxn>
                <a:cxn ang="0">
                  <a:pos x="16" y="161"/>
                </a:cxn>
                <a:cxn ang="0">
                  <a:pos x="24" y="179"/>
                </a:cxn>
                <a:cxn ang="0">
                  <a:pos x="32" y="196"/>
                </a:cxn>
                <a:cxn ang="0">
                  <a:pos x="41" y="213"/>
                </a:cxn>
                <a:cxn ang="0">
                  <a:pos x="50" y="230"/>
                </a:cxn>
                <a:cxn ang="0">
                  <a:pos x="59" y="244"/>
                </a:cxn>
                <a:cxn ang="0">
                  <a:pos x="68" y="258"/>
                </a:cxn>
                <a:cxn ang="0">
                  <a:pos x="80" y="269"/>
                </a:cxn>
                <a:cxn ang="0">
                  <a:pos x="89" y="281"/>
                </a:cxn>
                <a:cxn ang="0">
                  <a:pos x="99" y="289"/>
                </a:cxn>
                <a:cxn ang="0">
                  <a:pos x="108" y="296"/>
                </a:cxn>
                <a:cxn ang="0">
                  <a:pos x="117" y="300"/>
                </a:cxn>
                <a:cxn ang="0">
                  <a:pos x="127" y="303"/>
                </a:cxn>
                <a:cxn ang="0">
                  <a:pos x="135" y="303"/>
                </a:cxn>
                <a:cxn ang="0">
                  <a:pos x="141" y="301"/>
                </a:cxn>
                <a:cxn ang="0">
                  <a:pos x="149" y="298"/>
                </a:cxn>
                <a:cxn ang="0">
                  <a:pos x="155" y="291"/>
                </a:cxn>
                <a:cxn ang="0">
                  <a:pos x="158" y="283"/>
                </a:cxn>
                <a:cxn ang="0">
                  <a:pos x="163" y="273"/>
                </a:cxn>
                <a:cxn ang="0">
                  <a:pos x="163" y="259"/>
                </a:cxn>
                <a:cxn ang="0">
                  <a:pos x="166" y="248"/>
                </a:cxn>
                <a:cxn ang="0">
                  <a:pos x="166" y="232"/>
                </a:cxn>
                <a:cxn ang="0">
                  <a:pos x="166" y="216"/>
                </a:cxn>
                <a:cxn ang="0">
                  <a:pos x="163" y="198"/>
                </a:cxn>
                <a:cxn ang="0">
                  <a:pos x="159" y="180"/>
                </a:cxn>
                <a:cxn ang="0">
                  <a:pos x="155" y="163"/>
                </a:cxn>
                <a:cxn ang="0">
                  <a:pos x="150" y="142"/>
                </a:cxn>
                <a:cxn ang="0">
                  <a:pos x="144" y="125"/>
                </a:cxn>
                <a:cxn ang="0">
                  <a:pos x="136" y="106"/>
                </a:cxn>
                <a:cxn ang="0">
                  <a:pos x="128" y="90"/>
                </a:cxn>
                <a:cxn ang="0">
                  <a:pos x="118" y="73"/>
                </a:cxn>
                <a:cxn ang="0">
                  <a:pos x="109" y="56"/>
                </a:cxn>
                <a:cxn ang="0">
                  <a:pos x="99" y="44"/>
                </a:cxn>
                <a:cxn ang="0">
                  <a:pos x="91" y="31"/>
                </a:cxn>
                <a:cxn ang="0">
                  <a:pos x="80" y="20"/>
                </a:cxn>
                <a:cxn ang="0">
                  <a:pos x="69" y="12"/>
                </a:cxn>
                <a:cxn ang="0">
                  <a:pos x="60" y="6"/>
                </a:cxn>
                <a:cxn ang="0">
                  <a:pos x="50" y="3"/>
                </a:cxn>
                <a:cxn ang="0">
                  <a:pos x="41" y="0"/>
                </a:cxn>
                <a:cxn ang="0">
                  <a:pos x="34" y="2"/>
                </a:cxn>
                <a:cxn ang="0">
                  <a:pos x="27" y="4"/>
                </a:cxn>
                <a:cxn ang="0">
                  <a:pos x="27" y="2"/>
                </a:cxn>
              </a:cxnLst>
              <a:rect l="0" t="0" r="r" b="b"/>
              <a:pathLst>
                <a:path w="167" h="304">
                  <a:moveTo>
                    <a:pt x="27" y="2"/>
                  </a:moveTo>
                  <a:lnTo>
                    <a:pt x="20" y="8"/>
                  </a:lnTo>
                  <a:lnTo>
                    <a:pt x="13" y="14"/>
                  </a:lnTo>
                  <a:lnTo>
                    <a:pt x="8" y="22"/>
                  </a:lnTo>
                  <a:lnTo>
                    <a:pt x="4" y="33"/>
                  </a:lnTo>
                  <a:lnTo>
                    <a:pt x="1" y="45"/>
                  </a:lnTo>
                  <a:lnTo>
                    <a:pt x="0" y="60"/>
                  </a:lnTo>
                  <a:lnTo>
                    <a:pt x="0" y="76"/>
                  </a:lnTo>
                  <a:lnTo>
                    <a:pt x="0" y="91"/>
                  </a:lnTo>
                  <a:lnTo>
                    <a:pt x="2" y="107"/>
                  </a:lnTo>
                  <a:lnTo>
                    <a:pt x="6" y="125"/>
                  </a:lnTo>
                  <a:lnTo>
                    <a:pt x="12" y="142"/>
                  </a:lnTo>
                  <a:lnTo>
                    <a:pt x="16" y="161"/>
                  </a:lnTo>
                  <a:lnTo>
                    <a:pt x="24" y="179"/>
                  </a:lnTo>
                  <a:lnTo>
                    <a:pt x="32" y="196"/>
                  </a:lnTo>
                  <a:lnTo>
                    <a:pt x="41" y="213"/>
                  </a:lnTo>
                  <a:lnTo>
                    <a:pt x="50" y="230"/>
                  </a:lnTo>
                  <a:lnTo>
                    <a:pt x="59" y="244"/>
                  </a:lnTo>
                  <a:lnTo>
                    <a:pt x="68" y="258"/>
                  </a:lnTo>
                  <a:lnTo>
                    <a:pt x="80" y="269"/>
                  </a:lnTo>
                  <a:lnTo>
                    <a:pt x="89" y="281"/>
                  </a:lnTo>
                  <a:lnTo>
                    <a:pt x="99" y="289"/>
                  </a:lnTo>
                  <a:lnTo>
                    <a:pt x="108" y="296"/>
                  </a:lnTo>
                  <a:lnTo>
                    <a:pt x="117" y="300"/>
                  </a:lnTo>
                  <a:lnTo>
                    <a:pt x="127" y="303"/>
                  </a:lnTo>
                  <a:lnTo>
                    <a:pt x="135" y="303"/>
                  </a:lnTo>
                  <a:lnTo>
                    <a:pt x="141" y="301"/>
                  </a:lnTo>
                  <a:lnTo>
                    <a:pt x="149" y="298"/>
                  </a:lnTo>
                  <a:lnTo>
                    <a:pt x="155" y="291"/>
                  </a:lnTo>
                  <a:lnTo>
                    <a:pt x="158" y="283"/>
                  </a:lnTo>
                  <a:lnTo>
                    <a:pt x="163" y="273"/>
                  </a:lnTo>
                  <a:lnTo>
                    <a:pt x="163" y="259"/>
                  </a:lnTo>
                  <a:lnTo>
                    <a:pt x="166" y="248"/>
                  </a:lnTo>
                  <a:lnTo>
                    <a:pt x="166" y="232"/>
                  </a:lnTo>
                  <a:lnTo>
                    <a:pt x="166" y="216"/>
                  </a:lnTo>
                  <a:lnTo>
                    <a:pt x="163" y="198"/>
                  </a:lnTo>
                  <a:lnTo>
                    <a:pt x="159" y="180"/>
                  </a:lnTo>
                  <a:lnTo>
                    <a:pt x="155" y="163"/>
                  </a:lnTo>
                  <a:lnTo>
                    <a:pt x="150" y="142"/>
                  </a:lnTo>
                  <a:lnTo>
                    <a:pt x="144" y="125"/>
                  </a:lnTo>
                  <a:lnTo>
                    <a:pt x="136" y="106"/>
                  </a:lnTo>
                  <a:lnTo>
                    <a:pt x="128" y="90"/>
                  </a:lnTo>
                  <a:lnTo>
                    <a:pt x="118" y="73"/>
                  </a:lnTo>
                  <a:lnTo>
                    <a:pt x="109" y="56"/>
                  </a:lnTo>
                  <a:lnTo>
                    <a:pt x="99" y="44"/>
                  </a:lnTo>
                  <a:lnTo>
                    <a:pt x="91" y="31"/>
                  </a:lnTo>
                  <a:lnTo>
                    <a:pt x="80" y="20"/>
                  </a:lnTo>
                  <a:lnTo>
                    <a:pt x="69" y="12"/>
                  </a:lnTo>
                  <a:lnTo>
                    <a:pt x="60" y="6"/>
                  </a:lnTo>
                  <a:lnTo>
                    <a:pt x="50" y="3"/>
                  </a:lnTo>
                  <a:lnTo>
                    <a:pt x="41" y="0"/>
                  </a:lnTo>
                  <a:lnTo>
                    <a:pt x="34" y="2"/>
                  </a:lnTo>
                  <a:lnTo>
                    <a:pt x="27" y="4"/>
                  </a:lnTo>
                  <a:lnTo>
                    <a:pt x="27" y="2"/>
                  </a:lnTo>
                </a:path>
              </a:pathLst>
            </a:custGeom>
            <a:solidFill>
              <a:srgbClr val="A0C0E0"/>
            </a:solidFill>
            <a:ln w="12700" cap="rnd" cmpd="sng">
              <a:solidFill>
                <a:srgbClr val="A0C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84" name="Freeform 436"/>
            <p:cNvSpPr>
              <a:spLocks/>
            </p:cNvSpPr>
            <p:nvPr/>
          </p:nvSpPr>
          <p:spPr bwMode="auto">
            <a:xfrm>
              <a:off x="8561918" y="2120901"/>
              <a:ext cx="298449" cy="442913"/>
            </a:xfrm>
            <a:custGeom>
              <a:avLst/>
              <a:gdLst/>
              <a:ahLst/>
              <a:cxnLst>
                <a:cxn ang="0">
                  <a:pos x="25" y="2"/>
                </a:cxn>
                <a:cxn ang="0">
                  <a:pos x="18" y="7"/>
                </a:cxn>
                <a:cxn ang="0">
                  <a:pos x="13" y="13"/>
                </a:cxn>
                <a:cxn ang="0">
                  <a:pos x="8" y="21"/>
                </a:cxn>
                <a:cxn ang="0">
                  <a:pos x="3" y="30"/>
                </a:cxn>
                <a:cxn ang="0">
                  <a:pos x="1" y="41"/>
                </a:cxn>
                <a:cxn ang="0">
                  <a:pos x="0" y="56"/>
                </a:cxn>
                <a:cxn ang="0">
                  <a:pos x="0" y="69"/>
                </a:cxn>
                <a:cxn ang="0">
                  <a:pos x="1" y="84"/>
                </a:cxn>
                <a:cxn ang="0">
                  <a:pos x="2" y="100"/>
                </a:cxn>
                <a:cxn ang="0">
                  <a:pos x="6" y="115"/>
                </a:cxn>
                <a:cxn ang="0">
                  <a:pos x="10" y="132"/>
                </a:cxn>
                <a:cxn ang="0">
                  <a:pos x="16" y="148"/>
                </a:cxn>
                <a:cxn ang="0">
                  <a:pos x="21" y="165"/>
                </a:cxn>
                <a:cxn ang="0">
                  <a:pos x="30" y="181"/>
                </a:cxn>
                <a:cxn ang="0">
                  <a:pos x="37" y="196"/>
                </a:cxn>
                <a:cxn ang="0">
                  <a:pos x="45" y="211"/>
                </a:cxn>
                <a:cxn ang="0">
                  <a:pos x="55" y="225"/>
                </a:cxn>
                <a:cxn ang="0">
                  <a:pos x="64" y="238"/>
                </a:cxn>
                <a:cxn ang="0">
                  <a:pos x="72" y="248"/>
                </a:cxn>
                <a:cxn ang="0">
                  <a:pos x="83" y="257"/>
                </a:cxn>
                <a:cxn ang="0">
                  <a:pos x="91" y="265"/>
                </a:cxn>
                <a:cxn ang="0">
                  <a:pos x="100" y="272"/>
                </a:cxn>
                <a:cxn ang="0">
                  <a:pos x="108" y="275"/>
                </a:cxn>
                <a:cxn ang="0">
                  <a:pos x="117" y="278"/>
                </a:cxn>
                <a:cxn ang="0">
                  <a:pos x="125" y="278"/>
                </a:cxn>
                <a:cxn ang="0">
                  <a:pos x="130" y="276"/>
                </a:cxn>
                <a:cxn ang="0">
                  <a:pos x="138" y="274"/>
                </a:cxn>
                <a:cxn ang="0">
                  <a:pos x="142" y="268"/>
                </a:cxn>
                <a:cxn ang="0">
                  <a:pos x="147" y="259"/>
                </a:cxn>
                <a:cxn ang="0">
                  <a:pos x="150" y="251"/>
                </a:cxn>
                <a:cxn ang="0">
                  <a:pos x="152" y="239"/>
                </a:cxn>
                <a:cxn ang="0">
                  <a:pos x="152" y="227"/>
                </a:cxn>
                <a:cxn ang="0">
                  <a:pos x="152" y="213"/>
                </a:cxn>
                <a:cxn ang="0">
                  <a:pos x="152" y="198"/>
                </a:cxn>
                <a:cxn ang="0">
                  <a:pos x="150" y="181"/>
                </a:cxn>
                <a:cxn ang="0">
                  <a:pos x="147" y="165"/>
                </a:cxn>
                <a:cxn ang="0">
                  <a:pos x="144" y="148"/>
                </a:cxn>
                <a:cxn ang="0">
                  <a:pos x="138" y="131"/>
                </a:cxn>
                <a:cxn ang="0">
                  <a:pos x="133" y="114"/>
                </a:cxn>
                <a:cxn ang="0">
                  <a:pos x="127" y="96"/>
                </a:cxn>
                <a:cxn ang="0">
                  <a:pos x="119" y="81"/>
                </a:cxn>
                <a:cxn ang="0">
                  <a:pos x="111" y="66"/>
                </a:cxn>
                <a:cxn ang="0">
                  <a:pos x="102" y="51"/>
                </a:cxn>
                <a:cxn ang="0">
                  <a:pos x="93" y="38"/>
                </a:cxn>
                <a:cxn ang="0">
                  <a:pos x="83" y="28"/>
                </a:cxn>
                <a:cxn ang="0">
                  <a:pos x="75" y="18"/>
                </a:cxn>
                <a:cxn ang="0">
                  <a:pos x="66" y="11"/>
                </a:cxn>
                <a:cxn ang="0">
                  <a:pos x="56" y="5"/>
                </a:cxn>
                <a:cxn ang="0">
                  <a:pos x="48" y="1"/>
                </a:cxn>
                <a:cxn ang="0">
                  <a:pos x="39" y="0"/>
                </a:cxn>
                <a:cxn ang="0">
                  <a:pos x="30" y="0"/>
                </a:cxn>
                <a:cxn ang="0">
                  <a:pos x="25" y="3"/>
                </a:cxn>
                <a:cxn ang="0">
                  <a:pos x="25" y="2"/>
                </a:cxn>
              </a:cxnLst>
              <a:rect l="0" t="0" r="r" b="b"/>
              <a:pathLst>
                <a:path w="153" h="279">
                  <a:moveTo>
                    <a:pt x="25" y="2"/>
                  </a:moveTo>
                  <a:lnTo>
                    <a:pt x="18" y="7"/>
                  </a:lnTo>
                  <a:lnTo>
                    <a:pt x="13" y="13"/>
                  </a:lnTo>
                  <a:lnTo>
                    <a:pt x="8" y="21"/>
                  </a:lnTo>
                  <a:lnTo>
                    <a:pt x="3" y="30"/>
                  </a:lnTo>
                  <a:lnTo>
                    <a:pt x="1" y="41"/>
                  </a:lnTo>
                  <a:lnTo>
                    <a:pt x="0" y="56"/>
                  </a:lnTo>
                  <a:lnTo>
                    <a:pt x="0" y="69"/>
                  </a:lnTo>
                  <a:lnTo>
                    <a:pt x="1" y="84"/>
                  </a:lnTo>
                  <a:lnTo>
                    <a:pt x="2" y="100"/>
                  </a:lnTo>
                  <a:lnTo>
                    <a:pt x="6" y="115"/>
                  </a:lnTo>
                  <a:lnTo>
                    <a:pt x="10" y="132"/>
                  </a:lnTo>
                  <a:lnTo>
                    <a:pt x="16" y="148"/>
                  </a:lnTo>
                  <a:lnTo>
                    <a:pt x="21" y="165"/>
                  </a:lnTo>
                  <a:lnTo>
                    <a:pt x="30" y="181"/>
                  </a:lnTo>
                  <a:lnTo>
                    <a:pt x="37" y="196"/>
                  </a:lnTo>
                  <a:lnTo>
                    <a:pt x="45" y="211"/>
                  </a:lnTo>
                  <a:lnTo>
                    <a:pt x="55" y="225"/>
                  </a:lnTo>
                  <a:lnTo>
                    <a:pt x="64" y="238"/>
                  </a:lnTo>
                  <a:lnTo>
                    <a:pt x="72" y="248"/>
                  </a:lnTo>
                  <a:lnTo>
                    <a:pt x="83" y="257"/>
                  </a:lnTo>
                  <a:lnTo>
                    <a:pt x="91" y="265"/>
                  </a:lnTo>
                  <a:lnTo>
                    <a:pt x="100" y="272"/>
                  </a:lnTo>
                  <a:lnTo>
                    <a:pt x="108" y="275"/>
                  </a:lnTo>
                  <a:lnTo>
                    <a:pt x="117" y="278"/>
                  </a:lnTo>
                  <a:lnTo>
                    <a:pt x="125" y="278"/>
                  </a:lnTo>
                  <a:lnTo>
                    <a:pt x="130" y="276"/>
                  </a:lnTo>
                  <a:lnTo>
                    <a:pt x="138" y="274"/>
                  </a:lnTo>
                  <a:lnTo>
                    <a:pt x="142" y="268"/>
                  </a:lnTo>
                  <a:lnTo>
                    <a:pt x="147" y="259"/>
                  </a:lnTo>
                  <a:lnTo>
                    <a:pt x="150" y="251"/>
                  </a:lnTo>
                  <a:lnTo>
                    <a:pt x="152" y="239"/>
                  </a:lnTo>
                  <a:lnTo>
                    <a:pt x="152" y="227"/>
                  </a:lnTo>
                  <a:lnTo>
                    <a:pt x="152" y="213"/>
                  </a:lnTo>
                  <a:lnTo>
                    <a:pt x="152" y="198"/>
                  </a:lnTo>
                  <a:lnTo>
                    <a:pt x="150" y="181"/>
                  </a:lnTo>
                  <a:lnTo>
                    <a:pt x="147" y="165"/>
                  </a:lnTo>
                  <a:lnTo>
                    <a:pt x="144" y="148"/>
                  </a:lnTo>
                  <a:lnTo>
                    <a:pt x="138" y="131"/>
                  </a:lnTo>
                  <a:lnTo>
                    <a:pt x="133" y="114"/>
                  </a:lnTo>
                  <a:lnTo>
                    <a:pt x="127" y="96"/>
                  </a:lnTo>
                  <a:lnTo>
                    <a:pt x="119" y="81"/>
                  </a:lnTo>
                  <a:lnTo>
                    <a:pt x="111" y="66"/>
                  </a:lnTo>
                  <a:lnTo>
                    <a:pt x="102" y="51"/>
                  </a:lnTo>
                  <a:lnTo>
                    <a:pt x="93" y="38"/>
                  </a:lnTo>
                  <a:lnTo>
                    <a:pt x="83" y="28"/>
                  </a:lnTo>
                  <a:lnTo>
                    <a:pt x="75" y="18"/>
                  </a:lnTo>
                  <a:lnTo>
                    <a:pt x="66" y="11"/>
                  </a:lnTo>
                  <a:lnTo>
                    <a:pt x="56" y="5"/>
                  </a:lnTo>
                  <a:lnTo>
                    <a:pt x="48" y="1"/>
                  </a:lnTo>
                  <a:lnTo>
                    <a:pt x="39" y="0"/>
                  </a:lnTo>
                  <a:lnTo>
                    <a:pt x="30" y="0"/>
                  </a:lnTo>
                  <a:lnTo>
                    <a:pt x="25" y="3"/>
                  </a:lnTo>
                  <a:lnTo>
                    <a:pt x="25" y="2"/>
                  </a:lnTo>
                </a:path>
              </a:pathLst>
            </a:custGeom>
            <a:solidFill>
              <a:srgbClr val="A0C0E0"/>
            </a:solidFill>
            <a:ln w="12700" cap="rnd" cmpd="sng">
              <a:solidFill>
                <a:srgbClr val="A0C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85" name="Freeform 437"/>
            <p:cNvSpPr>
              <a:spLocks/>
            </p:cNvSpPr>
            <p:nvPr/>
          </p:nvSpPr>
          <p:spPr bwMode="auto">
            <a:xfrm>
              <a:off x="8580967" y="2143125"/>
              <a:ext cx="279400" cy="407988"/>
            </a:xfrm>
            <a:custGeom>
              <a:avLst/>
              <a:gdLst/>
              <a:ahLst/>
              <a:cxnLst>
                <a:cxn ang="0">
                  <a:pos x="23" y="2"/>
                </a:cxn>
                <a:cxn ang="0">
                  <a:pos x="17" y="7"/>
                </a:cxn>
                <a:cxn ang="0">
                  <a:pos x="13" y="13"/>
                </a:cxn>
                <a:cxn ang="0">
                  <a:pos x="8" y="21"/>
                </a:cxn>
                <a:cxn ang="0">
                  <a:pos x="4" y="29"/>
                </a:cxn>
                <a:cxn ang="0">
                  <a:pos x="3" y="39"/>
                </a:cxn>
                <a:cxn ang="0">
                  <a:pos x="0" y="53"/>
                </a:cxn>
                <a:cxn ang="0">
                  <a:pos x="0" y="65"/>
                </a:cxn>
                <a:cxn ang="0">
                  <a:pos x="1" y="79"/>
                </a:cxn>
                <a:cxn ang="0">
                  <a:pos x="3" y="93"/>
                </a:cxn>
                <a:cxn ang="0">
                  <a:pos x="6" y="106"/>
                </a:cxn>
                <a:cxn ang="0">
                  <a:pos x="10" y="122"/>
                </a:cxn>
                <a:cxn ang="0">
                  <a:pos x="15" y="137"/>
                </a:cxn>
                <a:cxn ang="0">
                  <a:pos x="20" y="152"/>
                </a:cxn>
                <a:cxn ang="0">
                  <a:pos x="27" y="167"/>
                </a:cxn>
                <a:cxn ang="0">
                  <a:pos x="34" y="181"/>
                </a:cxn>
                <a:cxn ang="0">
                  <a:pos x="42" y="194"/>
                </a:cxn>
                <a:cxn ang="0">
                  <a:pos x="51" y="207"/>
                </a:cxn>
                <a:cxn ang="0">
                  <a:pos x="60" y="219"/>
                </a:cxn>
                <a:cxn ang="0">
                  <a:pos x="68" y="228"/>
                </a:cxn>
                <a:cxn ang="0">
                  <a:pos x="76" y="236"/>
                </a:cxn>
                <a:cxn ang="0">
                  <a:pos x="85" y="242"/>
                </a:cxn>
                <a:cxn ang="0">
                  <a:pos x="93" y="248"/>
                </a:cxn>
                <a:cxn ang="0">
                  <a:pos x="99" y="253"/>
                </a:cxn>
                <a:cxn ang="0">
                  <a:pos x="109" y="256"/>
                </a:cxn>
                <a:cxn ang="0">
                  <a:pos x="115" y="255"/>
                </a:cxn>
                <a:cxn ang="0">
                  <a:pos x="121" y="253"/>
                </a:cxn>
                <a:cxn ang="0">
                  <a:pos x="126" y="249"/>
                </a:cxn>
                <a:cxn ang="0">
                  <a:pos x="132" y="244"/>
                </a:cxn>
                <a:cxn ang="0">
                  <a:pos x="134" y="237"/>
                </a:cxn>
                <a:cxn ang="0">
                  <a:pos x="138" y="229"/>
                </a:cxn>
                <a:cxn ang="0">
                  <a:pos x="140" y="220"/>
                </a:cxn>
                <a:cxn ang="0">
                  <a:pos x="142" y="208"/>
                </a:cxn>
                <a:cxn ang="0">
                  <a:pos x="142" y="195"/>
                </a:cxn>
                <a:cxn ang="0">
                  <a:pos x="142" y="181"/>
                </a:cxn>
                <a:cxn ang="0">
                  <a:pos x="140" y="167"/>
                </a:cxn>
                <a:cxn ang="0">
                  <a:pos x="137" y="151"/>
                </a:cxn>
                <a:cxn ang="0">
                  <a:pos x="134" y="135"/>
                </a:cxn>
                <a:cxn ang="0">
                  <a:pos x="129" y="119"/>
                </a:cxn>
                <a:cxn ang="0">
                  <a:pos x="123" y="104"/>
                </a:cxn>
                <a:cxn ang="0">
                  <a:pos x="117" y="88"/>
                </a:cxn>
                <a:cxn ang="0">
                  <a:pos x="111" y="74"/>
                </a:cxn>
                <a:cxn ang="0">
                  <a:pos x="103" y="59"/>
                </a:cxn>
                <a:cxn ang="0">
                  <a:pos x="95" y="47"/>
                </a:cxn>
                <a:cxn ang="0">
                  <a:pos x="86" y="35"/>
                </a:cxn>
                <a:cxn ang="0">
                  <a:pos x="78" y="25"/>
                </a:cxn>
                <a:cxn ang="0">
                  <a:pos x="70" y="17"/>
                </a:cxn>
                <a:cxn ang="0">
                  <a:pos x="62" y="10"/>
                </a:cxn>
                <a:cxn ang="0">
                  <a:pos x="54" y="4"/>
                </a:cxn>
                <a:cxn ang="0">
                  <a:pos x="45" y="2"/>
                </a:cxn>
                <a:cxn ang="0">
                  <a:pos x="37" y="0"/>
                </a:cxn>
                <a:cxn ang="0">
                  <a:pos x="30" y="1"/>
                </a:cxn>
                <a:cxn ang="0">
                  <a:pos x="23" y="3"/>
                </a:cxn>
                <a:cxn ang="0">
                  <a:pos x="23" y="2"/>
                </a:cxn>
              </a:cxnLst>
              <a:rect l="0" t="0" r="r" b="b"/>
              <a:pathLst>
                <a:path w="143" h="257">
                  <a:moveTo>
                    <a:pt x="23" y="2"/>
                  </a:moveTo>
                  <a:lnTo>
                    <a:pt x="17" y="7"/>
                  </a:lnTo>
                  <a:lnTo>
                    <a:pt x="13" y="13"/>
                  </a:lnTo>
                  <a:lnTo>
                    <a:pt x="8" y="21"/>
                  </a:lnTo>
                  <a:lnTo>
                    <a:pt x="4" y="29"/>
                  </a:lnTo>
                  <a:lnTo>
                    <a:pt x="3" y="39"/>
                  </a:lnTo>
                  <a:lnTo>
                    <a:pt x="0" y="53"/>
                  </a:lnTo>
                  <a:lnTo>
                    <a:pt x="0" y="65"/>
                  </a:lnTo>
                  <a:lnTo>
                    <a:pt x="1" y="79"/>
                  </a:lnTo>
                  <a:lnTo>
                    <a:pt x="3" y="93"/>
                  </a:lnTo>
                  <a:lnTo>
                    <a:pt x="6" y="106"/>
                  </a:lnTo>
                  <a:lnTo>
                    <a:pt x="10" y="122"/>
                  </a:lnTo>
                  <a:lnTo>
                    <a:pt x="15" y="137"/>
                  </a:lnTo>
                  <a:lnTo>
                    <a:pt x="20" y="152"/>
                  </a:lnTo>
                  <a:lnTo>
                    <a:pt x="27" y="167"/>
                  </a:lnTo>
                  <a:lnTo>
                    <a:pt x="34" y="181"/>
                  </a:lnTo>
                  <a:lnTo>
                    <a:pt x="42" y="194"/>
                  </a:lnTo>
                  <a:lnTo>
                    <a:pt x="51" y="207"/>
                  </a:lnTo>
                  <a:lnTo>
                    <a:pt x="60" y="219"/>
                  </a:lnTo>
                  <a:lnTo>
                    <a:pt x="68" y="228"/>
                  </a:lnTo>
                  <a:lnTo>
                    <a:pt x="76" y="236"/>
                  </a:lnTo>
                  <a:lnTo>
                    <a:pt x="85" y="242"/>
                  </a:lnTo>
                  <a:lnTo>
                    <a:pt x="93" y="248"/>
                  </a:lnTo>
                  <a:lnTo>
                    <a:pt x="99" y="253"/>
                  </a:lnTo>
                  <a:lnTo>
                    <a:pt x="109" y="256"/>
                  </a:lnTo>
                  <a:lnTo>
                    <a:pt x="115" y="255"/>
                  </a:lnTo>
                  <a:lnTo>
                    <a:pt x="121" y="253"/>
                  </a:lnTo>
                  <a:lnTo>
                    <a:pt x="126" y="249"/>
                  </a:lnTo>
                  <a:lnTo>
                    <a:pt x="132" y="244"/>
                  </a:lnTo>
                  <a:lnTo>
                    <a:pt x="134" y="237"/>
                  </a:lnTo>
                  <a:lnTo>
                    <a:pt x="138" y="229"/>
                  </a:lnTo>
                  <a:lnTo>
                    <a:pt x="140" y="220"/>
                  </a:lnTo>
                  <a:lnTo>
                    <a:pt x="142" y="208"/>
                  </a:lnTo>
                  <a:lnTo>
                    <a:pt x="142" y="195"/>
                  </a:lnTo>
                  <a:lnTo>
                    <a:pt x="142" y="181"/>
                  </a:lnTo>
                  <a:lnTo>
                    <a:pt x="140" y="167"/>
                  </a:lnTo>
                  <a:lnTo>
                    <a:pt x="137" y="151"/>
                  </a:lnTo>
                  <a:lnTo>
                    <a:pt x="134" y="135"/>
                  </a:lnTo>
                  <a:lnTo>
                    <a:pt x="129" y="119"/>
                  </a:lnTo>
                  <a:lnTo>
                    <a:pt x="123" y="104"/>
                  </a:lnTo>
                  <a:lnTo>
                    <a:pt x="117" y="88"/>
                  </a:lnTo>
                  <a:lnTo>
                    <a:pt x="111" y="74"/>
                  </a:lnTo>
                  <a:lnTo>
                    <a:pt x="103" y="59"/>
                  </a:lnTo>
                  <a:lnTo>
                    <a:pt x="95" y="47"/>
                  </a:lnTo>
                  <a:lnTo>
                    <a:pt x="86" y="35"/>
                  </a:lnTo>
                  <a:lnTo>
                    <a:pt x="78" y="25"/>
                  </a:lnTo>
                  <a:lnTo>
                    <a:pt x="70" y="17"/>
                  </a:lnTo>
                  <a:lnTo>
                    <a:pt x="62" y="10"/>
                  </a:lnTo>
                  <a:lnTo>
                    <a:pt x="54" y="4"/>
                  </a:lnTo>
                  <a:lnTo>
                    <a:pt x="45" y="2"/>
                  </a:lnTo>
                  <a:lnTo>
                    <a:pt x="37" y="0"/>
                  </a:lnTo>
                  <a:lnTo>
                    <a:pt x="30" y="1"/>
                  </a:lnTo>
                  <a:lnTo>
                    <a:pt x="23" y="3"/>
                  </a:lnTo>
                  <a:lnTo>
                    <a:pt x="23" y="2"/>
                  </a:lnTo>
                </a:path>
              </a:pathLst>
            </a:custGeom>
            <a:solidFill>
              <a:srgbClr val="C0C0E0"/>
            </a:solidFill>
            <a:ln w="12700" cap="rnd" cmpd="sng">
              <a:solidFill>
                <a:srgbClr val="C0C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86" name="Freeform 438"/>
            <p:cNvSpPr>
              <a:spLocks/>
            </p:cNvSpPr>
            <p:nvPr/>
          </p:nvSpPr>
          <p:spPr bwMode="auto">
            <a:xfrm>
              <a:off x="8602134" y="2166938"/>
              <a:ext cx="258233" cy="366712"/>
            </a:xfrm>
            <a:custGeom>
              <a:avLst/>
              <a:gdLst/>
              <a:ahLst/>
              <a:cxnLst>
                <a:cxn ang="0">
                  <a:pos x="22" y="2"/>
                </a:cxn>
                <a:cxn ang="0">
                  <a:pos x="17" y="6"/>
                </a:cxn>
                <a:cxn ang="0">
                  <a:pos x="13" y="11"/>
                </a:cxn>
                <a:cxn ang="0">
                  <a:pos x="8" y="18"/>
                </a:cxn>
                <a:cxn ang="0">
                  <a:pos x="5" y="28"/>
                </a:cxn>
                <a:cxn ang="0">
                  <a:pos x="3" y="38"/>
                </a:cxn>
                <a:cxn ang="0">
                  <a:pos x="0" y="48"/>
                </a:cxn>
                <a:cxn ang="0">
                  <a:pos x="0" y="59"/>
                </a:cxn>
                <a:cxn ang="0">
                  <a:pos x="1" y="71"/>
                </a:cxn>
                <a:cxn ang="0">
                  <a:pos x="3" y="84"/>
                </a:cxn>
                <a:cxn ang="0">
                  <a:pos x="5" y="97"/>
                </a:cxn>
                <a:cxn ang="0">
                  <a:pos x="8" y="111"/>
                </a:cxn>
                <a:cxn ang="0">
                  <a:pos x="13" y="125"/>
                </a:cxn>
                <a:cxn ang="0">
                  <a:pos x="19" y="139"/>
                </a:cxn>
                <a:cxn ang="0">
                  <a:pos x="25" y="151"/>
                </a:cxn>
                <a:cxn ang="0">
                  <a:pos x="32" y="164"/>
                </a:cxn>
                <a:cxn ang="0">
                  <a:pos x="40" y="176"/>
                </a:cxn>
                <a:cxn ang="0">
                  <a:pos x="46" y="187"/>
                </a:cxn>
                <a:cxn ang="0">
                  <a:pos x="54" y="198"/>
                </a:cxn>
                <a:cxn ang="0">
                  <a:pos x="63" y="206"/>
                </a:cxn>
                <a:cxn ang="0">
                  <a:pos x="71" y="214"/>
                </a:cxn>
                <a:cxn ang="0">
                  <a:pos x="77" y="220"/>
                </a:cxn>
                <a:cxn ang="0">
                  <a:pos x="84" y="225"/>
                </a:cxn>
                <a:cxn ang="0">
                  <a:pos x="92" y="228"/>
                </a:cxn>
                <a:cxn ang="0">
                  <a:pos x="99" y="230"/>
                </a:cxn>
                <a:cxn ang="0">
                  <a:pos x="105" y="230"/>
                </a:cxn>
                <a:cxn ang="0">
                  <a:pos x="110" y="228"/>
                </a:cxn>
                <a:cxn ang="0">
                  <a:pos x="116" y="226"/>
                </a:cxn>
                <a:cxn ang="0">
                  <a:pos x="121" y="221"/>
                </a:cxn>
                <a:cxn ang="0">
                  <a:pos x="124" y="214"/>
                </a:cxn>
                <a:cxn ang="0">
                  <a:pos x="127" y="207"/>
                </a:cxn>
                <a:cxn ang="0">
                  <a:pos x="128" y="198"/>
                </a:cxn>
                <a:cxn ang="0">
                  <a:pos x="130" y="188"/>
                </a:cxn>
                <a:cxn ang="0">
                  <a:pos x="131" y="175"/>
                </a:cxn>
                <a:cxn ang="0">
                  <a:pos x="130" y="163"/>
                </a:cxn>
                <a:cxn ang="0">
                  <a:pos x="127" y="151"/>
                </a:cxn>
                <a:cxn ang="0">
                  <a:pos x="125" y="136"/>
                </a:cxn>
                <a:cxn ang="0">
                  <a:pos x="124" y="121"/>
                </a:cxn>
                <a:cxn ang="0">
                  <a:pos x="119" y="108"/>
                </a:cxn>
                <a:cxn ang="0">
                  <a:pos x="114" y="94"/>
                </a:cxn>
                <a:cxn ang="0">
                  <a:pos x="109" y="79"/>
                </a:cxn>
                <a:cxn ang="0">
                  <a:pos x="102" y="67"/>
                </a:cxn>
                <a:cxn ang="0">
                  <a:pos x="96" y="53"/>
                </a:cxn>
                <a:cxn ang="0">
                  <a:pos x="89" y="41"/>
                </a:cxn>
                <a:cxn ang="0">
                  <a:pos x="82" y="31"/>
                </a:cxn>
                <a:cxn ang="0">
                  <a:pos x="74" y="21"/>
                </a:cxn>
                <a:cxn ang="0">
                  <a:pos x="67" y="14"/>
                </a:cxn>
                <a:cxn ang="0">
                  <a:pos x="58" y="8"/>
                </a:cxn>
                <a:cxn ang="0">
                  <a:pos x="51" y="3"/>
                </a:cxn>
                <a:cxn ang="0">
                  <a:pos x="44" y="0"/>
                </a:cxn>
                <a:cxn ang="0">
                  <a:pos x="35" y="0"/>
                </a:cxn>
                <a:cxn ang="0">
                  <a:pos x="28" y="0"/>
                </a:cxn>
                <a:cxn ang="0">
                  <a:pos x="23" y="3"/>
                </a:cxn>
                <a:cxn ang="0">
                  <a:pos x="22" y="2"/>
                </a:cxn>
              </a:cxnLst>
              <a:rect l="0" t="0" r="r" b="b"/>
              <a:pathLst>
                <a:path w="132" h="231">
                  <a:moveTo>
                    <a:pt x="22" y="2"/>
                  </a:moveTo>
                  <a:lnTo>
                    <a:pt x="17" y="6"/>
                  </a:lnTo>
                  <a:lnTo>
                    <a:pt x="13" y="11"/>
                  </a:lnTo>
                  <a:lnTo>
                    <a:pt x="8" y="18"/>
                  </a:lnTo>
                  <a:lnTo>
                    <a:pt x="5" y="28"/>
                  </a:lnTo>
                  <a:lnTo>
                    <a:pt x="3" y="38"/>
                  </a:lnTo>
                  <a:lnTo>
                    <a:pt x="0" y="48"/>
                  </a:lnTo>
                  <a:lnTo>
                    <a:pt x="0" y="59"/>
                  </a:lnTo>
                  <a:lnTo>
                    <a:pt x="1" y="71"/>
                  </a:lnTo>
                  <a:lnTo>
                    <a:pt x="3" y="84"/>
                  </a:lnTo>
                  <a:lnTo>
                    <a:pt x="5" y="97"/>
                  </a:lnTo>
                  <a:lnTo>
                    <a:pt x="8" y="111"/>
                  </a:lnTo>
                  <a:lnTo>
                    <a:pt x="13" y="125"/>
                  </a:lnTo>
                  <a:lnTo>
                    <a:pt x="19" y="139"/>
                  </a:lnTo>
                  <a:lnTo>
                    <a:pt x="25" y="151"/>
                  </a:lnTo>
                  <a:lnTo>
                    <a:pt x="32" y="164"/>
                  </a:lnTo>
                  <a:lnTo>
                    <a:pt x="40" y="176"/>
                  </a:lnTo>
                  <a:lnTo>
                    <a:pt x="46" y="187"/>
                  </a:lnTo>
                  <a:lnTo>
                    <a:pt x="54" y="198"/>
                  </a:lnTo>
                  <a:lnTo>
                    <a:pt x="63" y="206"/>
                  </a:lnTo>
                  <a:lnTo>
                    <a:pt x="71" y="214"/>
                  </a:lnTo>
                  <a:lnTo>
                    <a:pt x="77" y="220"/>
                  </a:lnTo>
                  <a:lnTo>
                    <a:pt x="84" y="225"/>
                  </a:lnTo>
                  <a:lnTo>
                    <a:pt x="92" y="228"/>
                  </a:lnTo>
                  <a:lnTo>
                    <a:pt x="99" y="230"/>
                  </a:lnTo>
                  <a:lnTo>
                    <a:pt x="105" y="230"/>
                  </a:lnTo>
                  <a:lnTo>
                    <a:pt x="110" y="228"/>
                  </a:lnTo>
                  <a:lnTo>
                    <a:pt x="116" y="226"/>
                  </a:lnTo>
                  <a:lnTo>
                    <a:pt x="121" y="221"/>
                  </a:lnTo>
                  <a:lnTo>
                    <a:pt x="124" y="214"/>
                  </a:lnTo>
                  <a:lnTo>
                    <a:pt x="127" y="207"/>
                  </a:lnTo>
                  <a:lnTo>
                    <a:pt x="128" y="198"/>
                  </a:lnTo>
                  <a:lnTo>
                    <a:pt x="130" y="188"/>
                  </a:lnTo>
                  <a:lnTo>
                    <a:pt x="131" y="175"/>
                  </a:lnTo>
                  <a:lnTo>
                    <a:pt x="130" y="163"/>
                  </a:lnTo>
                  <a:lnTo>
                    <a:pt x="127" y="151"/>
                  </a:lnTo>
                  <a:lnTo>
                    <a:pt x="125" y="136"/>
                  </a:lnTo>
                  <a:lnTo>
                    <a:pt x="124" y="121"/>
                  </a:lnTo>
                  <a:lnTo>
                    <a:pt x="119" y="108"/>
                  </a:lnTo>
                  <a:lnTo>
                    <a:pt x="114" y="94"/>
                  </a:lnTo>
                  <a:lnTo>
                    <a:pt x="109" y="79"/>
                  </a:lnTo>
                  <a:lnTo>
                    <a:pt x="102" y="67"/>
                  </a:lnTo>
                  <a:lnTo>
                    <a:pt x="96" y="53"/>
                  </a:lnTo>
                  <a:lnTo>
                    <a:pt x="89" y="41"/>
                  </a:lnTo>
                  <a:lnTo>
                    <a:pt x="82" y="31"/>
                  </a:lnTo>
                  <a:lnTo>
                    <a:pt x="74" y="21"/>
                  </a:lnTo>
                  <a:lnTo>
                    <a:pt x="67" y="14"/>
                  </a:lnTo>
                  <a:lnTo>
                    <a:pt x="58" y="8"/>
                  </a:lnTo>
                  <a:lnTo>
                    <a:pt x="51" y="3"/>
                  </a:lnTo>
                  <a:lnTo>
                    <a:pt x="44" y="0"/>
                  </a:lnTo>
                  <a:lnTo>
                    <a:pt x="35" y="0"/>
                  </a:lnTo>
                  <a:lnTo>
                    <a:pt x="28" y="0"/>
                  </a:lnTo>
                  <a:lnTo>
                    <a:pt x="23" y="3"/>
                  </a:lnTo>
                  <a:lnTo>
                    <a:pt x="22" y="2"/>
                  </a:lnTo>
                </a:path>
              </a:pathLst>
            </a:custGeom>
            <a:solidFill>
              <a:srgbClr val="C0D0F0"/>
            </a:solidFill>
            <a:ln w="12700" cap="rnd" cmpd="sng">
              <a:solidFill>
                <a:srgbClr val="C0D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87" name="Freeform 439"/>
            <p:cNvSpPr>
              <a:spLocks/>
            </p:cNvSpPr>
            <p:nvPr/>
          </p:nvSpPr>
          <p:spPr bwMode="auto">
            <a:xfrm>
              <a:off x="8625418" y="2189163"/>
              <a:ext cx="232833" cy="330200"/>
            </a:xfrm>
            <a:custGeom>
              <a:avLst/>
              <a:gdLst/>
              <a:ahLst/>
              <a:cxnLst>
                <a:cxn ang="0">
                  <a:pos x="20" y="2"/>
                </a:cxn>
                <a:cxn ang="0">
                  <a:pos x="15" y="6"/>
                </a:cxn>
                <a:cxn ang="0">
                  <a:pos x="10" y="11"/>
                </a:cxn>
                <a:cxn ang="0">
                  <a:pos x="6" y="18"/>
                </a:cxn>
                <a:cxn ang="0">
                  <a:pos x="3" y="25"/>
                </a:cxn>
                <a:cxn ang="0">
                  <a:pos x="1" y="34"/>
                </a:cxn>
                <a:cxn ang="0">
                  <a:pos x="0" y="44"/>
                </a:cxn>
                <a:cxn ang="0">
                  <a:pos x="0" y="55"/>
                </a:cxn>
                <a:cxn ang="0">
                  <a:pos x="0" y="65"/>
                </a:cxn>
                <a:cxn ang="0">
                  <a:pos x="1" y="77"/>
                </a:cxn>
                <a:cxn ang="0">
                  <a:pos x="3" y="89"/>
                </a:cxn>
                <a:cxn ang="0">
                  <a:pos x="7" y="100"/>
                </a:cxn>
                <a:cxn ang="0">
                  <a:pos x="9" y="113"/>
                </a:cxn>
                <a:cxn ang="0">
                  <a:pos x="16" y="126"/>
                </a:cxn>
                <a:cxn ang="0">
                  <a:pos x="21" y="137"/>
                </a:cxn>
                <a:cxn ang="0">
                  <a:pos x="28" y="149"/>
                </a:cxn>
                <a:cxn ang="0">
                  <a:pos x="34" y="159"/>
                </a:cxn>
                <a:cxn ang="0">
                  <a:pos x="40" y="168"/>
                </a:cxn>
                <a:cxn ang="0">
                  <a:pos x="48" y="178"/>
                </a:cxn>
                <a:cxn ang="0">
                  <a:pos x="54" y="186"/>
                </a:cxn>
                <a:cxn ang="0">
                  <a:pos x="61" y="192"/>
                </a:cxn>
                <a:cxn ang="0">
                  <a:pos x="69" y="197"/>
                </a:cxn>
                <a:cxn ang="0">
                  <a:pos x="75" y="201"/>
                </a:cxn>
                <a:cxn ang="0">
                  <a:pos x="82" y="205"/>
                </a:cxn>
                <a:cxn ang="0">
                  <a:pos x="88" y="207"/>
                </a:cxn>
                <a:cxn ang="0">
                  <a:pos x="95" y="207"/>
                </a:cxn>
                <a:cxn ang="0">
                  <a:pos x="99" y="205"/>
                </a:cxn>
                <a:cxn ang="0">
                  <a:pos x="104" y="202"/>
                </a:cxn>
                <a:cxn ang="0">
                  <a:pos x="109" y="199"/>
                </a:cxn>
                <a:cxn ang="0">
                  <a:pos x="112" y="193"/>
                </a:cxn>
                <a:cxn ang="0">
                  <a:pos x="115" y="186"/>
                </a:cxn>
                <a:cxn ang="0">
                  <a:pos x="115" y="178"/>
                </a:cxn>
                <a:cxn ang="0">
                  <a:pos x="116" y="169"/>
                </a:cxn>
                <a:cxn ang="0">
                  <a:pos x="118" y="158"/>
                </a:cxn>
                <a:cxn ang="0">
                  <a:pos x="118" y="146"/>
                </a:cxn>
                <a:cxn ang="0">
                  <a:pos x="115" y="135"/>
                </a:cxn>
                <a:cxn ang="0">
                  <a:pos x="112" y="122"/>
                </a:cxn>
                <a:cxn ang="0">
                  <a:pos x="112" y="109"/>
                </a:cxn>
                <a:cxn ang="0">
                  <a:pos x="107" y="96"/>
                </a:cxn>
                <a:cxn ang="0">
                  <a:pos x="104" y="84"/>
                </a:cxn>
                <a:cxn ang="0">
                  <a:pos x="98" y="71"/>
                </a:cxn>
                <a:cxn ang="0">
                  <a:pos x="93" y="59"/>
                </a:cxn>
                <a:cxn ang="0">
                  <a:pos x="87" y="47"/>
                </a:cxn>
                <a:cxn ang="0">
                  <a:pos x="81" y="36"/>
                </a:cxn>
                <a:cxn ang="0">
                  <a:pos x="74" y="27"/>
                </a:cxn>
                <a:cxn ang="0">
                  <a:pos x="67" y="20"/>
                </a:cxn>
                <a:cxn ang="0">
                  <a:pos x="60" y="13"/>
                </a:cxn>
                <a:cxn ang="0">
                  <a:pos x="52" y="7"/>
                </a:cxn>
                <a:cxn ang="0">
                  <a:pos x="46" y="2"/>
                </a:cxn>
                <a:cxn ang="0">
                  <a:pos x="39" y="1"/>
                </a:cxn>
                <a:cxn ang="0">
                  <a:pos x="32" y="0"/>
                </a:cxn>
                <a:cxn ang="0">
                  <a:pos x="25" y="2"/>
                </a:cxn>
                <a:cxn ang="0">
                  <a:pos x="20" y="3"/>
                </a:cxn>
                <a:cxn ang="0">
                  <a:pos x="20" y="2"/>
                </a:cxn>
              </a:cxnLst>
              <a:rect l="0" t="0" r="r" b="b"/>
              <a:pathLst>
                <a:path w="119" h="208">
                  <a:moveTo>
                    <a:pt x="20" y="2"/>
                  </a:moveTo>
                  <a:lnTo>
                    <a:pt x="15" y="6"/>
                  </a:lnTo>
                  <a:lnTo>
                    <a:pt x="10" y="11"/>
                  </a:lnTo>
                  <a:lnTo>
                    <a:pt x="6" y="18"/>
                  </a:lnTo>
                  <a:lnTo>
                    <a:pt x="3" y="25"/>
                  </a:lnTo>
                  <a:lnTo>
                    <a:pt x="1" y="34"/>
                  </a:lnTo>
                  <a:lnTo>
                    <a:pt x="0" y="44"/>
                  </a:lnTo>
                  <a:lnTo>
                    <a:pt x="0" y="55"/>
                  </a:lnTo>
                  <a:lnTo>
                    <a:pt x="0" y="65"/>
                  </a:lnTo>
                  <a:lnTo>
                    <a:pt x="1" y="77"/>
                  </a:lnTo>
                  <a:lnTo>
                    <a:pt x="3" y="89"/>
                  </a:lnTo>
                  <a:lnTo>
                    <a:pt x="7" y="100"/>
                  </a:lnTo>
                  <a:lnTo>
                    <a:pt x="9" y="113"/>
                  </a:lnTo>
                  <a:lnTo>
                    <a:pt x="16" y="126"/>
                  </a:lnTo>
                  <a:lnTo>
                    <a:pt x="21" y="137"/>
                  </a:lnTo>
                  <a:lnTo>
                    <a:pt x="28" y="149"/>
                  </a:lnTo>
                  <a:lnTo>
                    <a:pt x="34" y="159"/>
                  </a:lnTo>
                  <a:lnTo>
                    <a:pt x="40" y="168"/>
                  </a:lnTo>
                  <a:lnTo>
                    <a:pt x="48" y="178"/>
                  </a:lnTo>
                  <a:lnTo>
                    <a:pt x="54" y="186"/>
                  </a:lnTo>
                  <a:lnTo>
                    <a:pt x="61" y="192"/>
                  </a:lnTo>
                  <a:lnTo>
                    <a:pt x="69" y="197"/>
                  </a:lnTo>
                  <a:lnTo>
                    <a:pt x="75" y="201"/>
                  </a:lnTo>
                  <a:lnTo>
                    <a:pt x="82" y="205"/>
                  </a:lnTo>
                  <a:lnTo>
                    <a:pt x="88" y="207"/>
                  </a:lnTo>
                  <a:lnTo>
                    <a:pt x="95" y="207"/>
                  </a:lnTo>
                  <a:lnTo>
                    <a:pt x="99" y="205"/>
                  </a:lnTo>
                  <a:lnTo>
                    <a:pt x="104" y="202"/>
                  </a:lnTo>
                  <a:lnTo>
                    <a:pt x="109" y="199"/>
                  </a:lnTo>
                  <a:lnTo>
                    <a:pt x="112" y="193"/>
                  </a:lnTo>
                  <a:lnTo>
                    <a:pt x="115" y="186"/>
                  </a:lnTo>
                  <a:lnTo>
                    <a:pt x="115" y="178"/>
                  </a:lnTo>
                  <a:lnTo>
                    <a:pt x="116" y="169"/>
                  </a:lnTo>
                  <a:lnTo>
                    <a:pt x="118" y="158"/>
                  </a:lnTo>
                  <a:lnTo>
                    <a:pt x="118" y="146"/>
                  </a:lnTo>
                  <a:lnTo>
                    <a:pt x="115" y="135"/>
                  </a:lnTo>
                  <a:lnTo>
                    <a:pt x="112" y="122"/>
                  </a:lnTo>
                  <a:lnTo>
                    <a:pt x="112" y="109"/>
                  </a:lnTo>
                  <a:lnTo>
                    <a:pt x="107" y="96"/>
                  </a:lnTo>
                  <a:lnTo>
                    <a:pt x="104" y="84"/>
                  </a:lnTo>
                  <a:lnTo>
                    <a:pt x="98" y="71"/>
                  </a:lnTo>
                  <a:lnTo>
                    <a:pt x="93" y="59"/>
                  </a:lnTo>
                  <a:lnTo>
                    <a:pt x="87" y="47"/>
                  </a:lnTo>
                  <a:lnTo>
                    <a:pt x="81" y="36"/>
                  </a:lnTo>
                  <a:lnTo>
                    <a:pt x="74" y="27"/>
                  </a:lnTo>
                  <a:lnTo>
                    <a:pt x="67" y="20"/>
                  </a:lnTo>
                  <a:lnTo>
                    <a:pt x="60" y="13"/>
                  </a:lnTo>
                  <a:lnTo>
                    <a:pt x="52" y="7"/>
                  </a:lnTo>
                  <a:lnTo>
                    <a:pt x="46" y="2"/>
                  </a:lnTo>
                  <a:lnTo>
                    <a:pt x="39" y="1"/>
                  </a:lnTo>
                  <a:lnTo>
                    <a:pt x="32" y="0"/>
                  </a:lnTo>
                  <a:lnTo>
                    <a:pt x="25" y="2"/>
                  </a:lnTo>
                  <a:lnTo>
                    <a:pt x="20" y="3"/>
                  </a:lnTo>
                  <a:lnTo>
                    <a:pt x="20" y="2"/>
                  </a:lnTo>
                </a:path>
              </a:pathLst>
            </a:custGeom>
            <a:solidFill>
              <a:srgbClr val="C0E0F0"/>
            </a:solidFill>
            <a:ln w="12700" cap="rnd" cmpd="sng">
              <a:solidFill>
                <a:srgbClr val="C0E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88" name="Freeform 440"/>
            <p:cNvSpPr>
              <a:spLocks/>
            </p:cNvSpPr>
            <p:nvPr/>
          </p:nvSpPr>
          <p:spPr bwMode="auto">
            <a:xfrm>
              <a:off x="8642351" y="2212975"/>
              <a:ext cx="209549" cy="293688"/>
            </a:xfrm>
            <a:custGeom>
              <a:avLst/>
              <a:gdLst/>
              <a:ahLst/>
              <a:cxnLst>
                <a:cxn ang="0">
                  <a:pos x="22" y="3"/>
                </a:cxn>
                <a:cxn ang="0">
                  <a:pos x="16" y="6"/>
                </a:cxn>
                <a:cxn ang="0">
                  <a:pos x="11" y="11"/>
                </a:cxn>
                <a:cxn ang="0">
                  <a:pos x="7" y="17"/>
                </a:cxn>
                <a:cxn ang="0">
                  <a:pos x="5" y="24"/>
                </a:cxn>
                <a:cxn ang="0">
                  <a:pos x="2" y="32"/>
                </a:cxn>
                <a:cxn ang="0">
                  <a:pos x="0" y="40"/>
                </a:cxn>
                <a:cxn ang="0">
                  <a:pos x="0" y="50"/>
                </a:cxn>
                <a:cxn ang="0">
                  <a:pos x="1" y="58"/>
                </a:cxn>
                <a:cxn ang="0">
                  <a:pos x="1" y="69"/>
                </a:cxn>
                <a:cxn ang="0">
                  <a:pos x="4" y="79"/>
                </a:cxn>
                <a:cxn ang="0">
                  <a:pos x="8" y="90"/>
                </a:cxn>
                <a:cxn ang="0">
                  <a:pos x="11" y="100"/>
                </a:cxn>
                <a:cxn ang="0">
                  <a:pos x="15" y="111"/>
                </a:cxn>
                <a:cxn ang="0">
                  <a:pos x="20" y="122"/>
                </a:cxn>
                <a:cxn ang="0">
                  <a:pos x="25" y="132"/>
                </a:cxn>
                <a:cxn ang="0">
                  <a:pos x="31" y="140"/>
                </a:cxn>
                <a:cxn ang="0">
                  <a:pos x="39" y="149"/>
                </a:cxn>
                <a:cxn ang="0">
                  <a:pos x="45" y="158"/>
                </a:cxn>
                <a:cxn ang="0">
                  <a:pos x="50" y="164"/>
                </a:cxn>
                <a:cxn ang="0">
                  <a:pos x="56" y="170"/>
                </a:cxn>
                <a:cxn ang="0">
                  <a:pos x="63" y="175"/>
                </a:cxn>
                <a:cxn ang="0">
                  <a:pos x="70" y="178"/>
                </a:cxn>
                <a:cxn ang="0">
                  <a:pos x="75" y="182"/>
                </a:cxn>
                <a:cxn ang="0">
                  <a:pos x="81" y="184"/>
                </a:cxn>
                <a:cxn ang="0">
                  <a:pos x="87" y="182"/>
                </a:cxn>
                <a:cxn ang="0">
                  <a:pos x="90" y="181"/>
                </a:cxn>
                <a:cxn ang="0">
                  <a:pos x="95" y="178"/>
                </a:cxn>
                <a:cxn ang="0">
                  <a:pos x="98" y="176"/>
                </a:cxn>
                <a:cxn ang="0">
                  <a:pos x="101" y="170"/>
                </a:cxn>
                <a:cxn ang="0">
                  <a:pos x="103" y="164"/>
                </a:cxn>
                <a:cxn ang="0">
                  <a:pos x="104" y="157"/>
                </a:cxn>
                <a:cxn ang="0">
                  <a:pos x="106" y="149"/>
                </a:cxn>
                <a:cxn ang="0">
                  <a:pos x="106" y="138"/>
                </a:cxn>
                <a:cxn ang="0">
                  <a:pos x="106" y="129"/>
                </a:cxn>
                <a:cxn ang="0">
                  <a:pos x="104" y="118"/>
                </a:cxn>
                <a:cxn ang="0">
                  <a:pos x="103" y="107"/>
                </a:cxn>
                <a:cxn ang="0">
                  <a:pos x="101" y="96"/>
                </a:cxn>
                <a:cxn ang="0">
                  <a:pos x="98" y="83"/>
                </a:cxn>
                <a:cxn ang="0">
                  <a:pos x="95" y="73"/>
                </a:cxn>
                <a:cxn ang="0">
                  <a:pos x="91" y="60"/>
                </a:cxn>
                <a:cxn ang="0">
                  <a:pos x="87" y="50"/>
                </a:cxn>
                <a:cxn ang="0">
                  <a:pos x="80" y="41"/>
                </a:cxn>
                <a:cxn ang="0">
                  <a:pos x="75" y="32"/>
                </a:cxn>
                <a:cxn ang="0">
                  <a:pos x="70" y="23"/>
                </a:cxn>
                <a:cxn ang="0">
                  <a:pos x="63" y="15"/>
                </a:cxn>
                <a:cxn ang="0">
                  <a:pos x="56" y="10"/>
                </a:cxn>
                <a:cxn ang="0">
                  <a:pos x="50" y="6"/>
                </a:cxn>
                <a:cxn ang="0">
                  <a:pos x="45" y="3"/>
                </a:cxn>
                <a:cxn ang="0">
                  <a:pos x="37" y="0"/>
                </a:cxn>
                <a:cxn ang="0">
                  <a:pos x="31" y="0"/>
                </a:cxn>
                <a:cxn ang="0">
                  <a:pos x="25" y="2"/>
                </a:cxn>
                <a:cxn ang="0">
                  <a:pos x="22" y="3"/>
                </a:cxn>
              </a:cxnLst>
              <a:rect l="0" t="0" r="r" b="b"/>
              <a:pathLst>
                <a:path w="107" h="185">
                  <a:moveTo>
                    <a:pt x="22" y="3"/>
                  </a:moveTo>
                  <a:lnTo>
                    <a:pt x="16" y="6"/>
                  </a:lnTo>
                  <a:lnTo>
                    <a:pt x="11" y="11"/>
                  </a:lnTo>
                  <a:lnTo>
                    <a:pt x="7" y="17"/>
                  </a:lnTo>
                  <a:lnTo>
                    <a:pt x="5" y="24"/>
                  </a:lnTo>
                  <a:lnTo>
                    <a:pt x="2" y="32"/>
                  </a:lnTo>
                  <a:lnTo>
                    <a:pt x="0" y="40"/>
                  </a:lnTo>
                  <a:lnTo>
                    <a:pt x="0" y="50"/>
                  </a:lnTo>
                  <a:lnTo>
                    <a:pt x="1" y="58"/>
                  </a:lnTo>
                  <a:lnTo>
                    <a:pt x="1" y="69"/>
                  </a:lnTo>
                  <a:lnTo>
                    <a:pt x="4" y="79"/>
                  </a:lnTo>
                  <a:lnTo>
                    <a:pt x="8" y="90"/>
                  </a:lnTo>
                  <a:lnTo>
                    <a:pt x="11" y="100"/>
                  </a:lnTo>
                  <a:lnTo>
                    <a:pt x="15" y="111"/>
                  </a:lnTo>
                  <a:lnTo>
                    <a:pt x="20" y="122"/>
                  </a:lnTo>
                  <a:lnTo>
                    <a:pt x="25" y="132"/>
                  </a:lnTo>
                  <a:lnTo>
                    <a:pt x="31" y="140"/>
                  </a:lnTo>
                  <a:lnTo>
                    <a:pt x="39" y="149"/>
                  </a:lnTo>
                  <a:lnTo>
                    <a:pt x="45" y="158"/>
                  </a:lnTo>
                  <a:lnTo>
                    <a:pt x="50" y="164"/>
                  </a:lnTo>
                  <a:lnTo>
                    <a:pt x="56" y="170"/>
                  </a:lnTo>
                  <a:lnTo>
                    <a:pt x="63" y="175"/>
                  </a:lnTo>
                  <a:lnTo>
                    <a:pt x="70" y="178"/>
                  </a:lnTo>
                  <a:lnTo>
                    <a:pt x="75" y="182"/>
                  </a:lnTo>
                  <a:lnTo>
                    <a:pt x="81" y="184"/>
                  </a:lnTo>
                  <a:lnTo>
                    <a:pt x="87" y="182"/>
                  </a:lnTo>
                  <a:lnTo>
                    <a:pt x="90" y="181"/>
                  </a:lnTo>
                  <a:lnTo>
                    <a:pt x="95" y="178"/>
                  </a:lnTo>
                  <a:lnTo>
                    <a:pt x="98" y="176"/>
                  </a:lnTo>
                  <a:lnTo>
                    <a:pt x="101" y="170"/>
                  </a:lnTo>
                  <a:lnTo>
                    <a:pt x="103" y="164"/>
                  </a:lnTo>
                  <a:lnTo>
                    <a:pt x="104" y="157"/>
                  </a:lnTo>
                  <a:lnTo>
                    <a:pt x="106" y="149"/>
                  </a:lnTo>
                  <a:lnTo>
                    <a:pt x="106" y="138"/>
                  </a:lnTo>
                  <a:lnTo>
                    <a:pt x="106" y="129"/>
                  </a:lnTo>
                  <a:lnTo>
                    <a:pt x="104" y="118"/>
                  </a:lnTo>
                  <a:lnTo>
                    <a:pt x="103" y="107"/>
                  </a:lnTo>
                  <a:lnTo>
                    <a:pt x="101" y="96"/>
                  </a:lnTo>
                  <a:lnTo>
                    <a:pt x="98" y="83"/>
                  </a:lnTo>
                  <a:lnTo>
                    <a:pt x="95" y="73"/>
                  </a:lnTo>
                  <a:lnTo>
                    <a:pt x="91" y="60"/>
                  </a:lnTo>
                  <a:lnTo>
                    <a:pt x="87" y="50"/>
                  </a:lnTo>
                  <a:lnTo>
                    <a:pt x="80" y="41"/>
                  </a:lnTo>
                  <a:lnTo>
                    <a:pt x="75" y="32"/>
                  </a:lnTo>
                  <a:lnTo>
                    <a:pt x="70" y="23"/>
                  </a:lnTo>
                  <a:lnTo>
                    <a:pt x="63" y="15"/>
                  </a:lnTo>
                  <a:lnTo>
                    <a:pt x="56" y="10"/>
                  </a:lnTo>
                  <a:lnTo>
                    <a:pt x="50" y="6"/>
                  </a:lnTo>
                  <a:lnTo>
                    <a:pt x="45" y="3"/>
                  </a:lnTo>
                  <a:lnTo>
                    <a:pt x="37" y="0"/>
                  </a:lnTo>
                  <a:lnTo>
                    <a:pt x="31" y="0"/>
                  </a:lnTo>
                  <a:lnTo>
                    <a:pt x="25" y="2"/>
                  </a:lnTo>
                  <a:lnTo>
                    <a:pt x="22" y="3"/>
                  </a:lnTo>
                </a:path>
              </a:pathLst>
            </a:custGeom>
            <a:solidFill>
              <a:srgbClr val="D0E0F0"/>
            </a:solidFill>
            <a:ln w="12700" cap="rnd" cmpd="sng">
              <a:solidFill>
                <a:srgbClr val="D0E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89" name="Freeform 441"/>
            <p:cNvSpPr>
              <a:spLocks/>
            </p:cNvSpPr>
            <p:nvPr/>
          </p:nvSpPr>
          <p:spPr bwMode="auto">
            <a:xfrm>
              <a:off x="8663518" y="2236788"/>
              <a:ext cx="188383" cy="252412"/>
            </a:xfrm>
            <a:custGeom>
              <a:avLst/>
              <a:gdLst/>
              <a:ahLst/>
              <a:cxnLst>
                <a:cxn ang="0">
                  <a:pos x="20" y="2"/>
                </a:cxn>
                <a:cxn ang="0">
                  <a:pos x="14" y="6"/>
                </a:cxn>
                <a:cxn ang="0">
                  <a:pos x="11" y="10"/>
                </a:cxn>
                <a:cxn ang="0">
                  <a:pos x="6" y="15"/>
                </a:cxn>
                <a:cxn ang="0">
                  <a:pos x="5" y="21"/>
                </a:cxn>
                <a:cxn ang="0">
                  <a:pos x="3" y="27"/>
                </a:cxn>
                <a:cxn ang="0">
                  <a:pos x="0" y="35"/>
                </a:cxn>
                <a:cxn ang="0">
                  <a:pos x="0" y="43"/>
                </a:cxn>
                <a:cxn ang="0">
                  <a:pos x="1" y="51"/>
                </a:cxn>
                <a:cxn ang="0">
                  <a:pos x="1" y="60"/>
                </a:cxn>
                <a:cxn ang="0">
                  <a:pos x="3" y="70"/>
                </a:cxn>
                <a:cxn ang="0">
                  <a:pos x="6" y="79"/>
                </a:cxn>
                <a:cxn ang="0">
                  <a:pos x="9" y="90"/>
                </a:cxn>
                <a:cxn ang="0">
                  <a:pos x="13" y="98"/>
                </a:cxn>
                <a:cxn ang="0">
                  <a:pos x="18" y="107"/>
                </a:cxn>
                <a:cxn ang="0">
                  <a:pos x="23" y="115"/>
                </a:cxn>
                <a:cxn ang="0">
                  <a:pos x="28" y="122"/>
                </a:cxn>
                <a:cxn ang="0">
                  <a:pos x="32" y="130"/>
                </a:cxn>
                <a:cxn ang="0">
                  <a:pos x="39" y="137"/>
                </a:cxn>
                <a:cxn ang="0">
                  <a:pos x="44" y="143"/>
                </a:cxn>
                <a:cxn ang="0">
                  <a:pos x="50" y="148"/>
                </a:cxn>
                <a:cxn ang="0">
                  <a:pos x="55" y="151"/>
                </a:cxn>
                <a:cxn ang="0">
                  <a:pos x="61" y="155"/>
                </a:cxn>
                <a:cxn ang="0">
                  <a:pos x="65" y="157"/>
                </a:cxn>
                <a:cxn ang="0">
                  <a:pos x="70" y="158"/>
                </a:cxn>
                <a:cxn ang="0">
                  <a:pos x="75" y="158"/>
                </a:cxn>
                <a:cxn ang="0">
                  <a:pos x="80" y="156"/>
                </a:cxn>
                <a:cxn ang="0">
                  <a:pos x="84" y="155"/>
                </a:cxn>
                <a:cxn ang="0">
                  <a:pos x="87" y="152"/>
                </a:cxn>
                <a:cxn ang="0">
                  <a:pos x="90" y="148"/>
                </a:cxn>
                <a:cxn ang="0">
                  <a:pos x="92" y="143"/>
                </a:cxn>
                <a:cxn ang="0">
                  <a:pos x="92" y="135"/>
                </a:cxn>
                <a:cxn ang="0">
                  <a:pos x="92" y="128"/>
                </a:cxn>
                <a:cxn ang="0">
                  <a:pos x="95" y="120"/>
                </a:cxn>
                <a:cxn ang="0">
                  <a:pos x="95" y="111"/>
                </a:cxn>
                <a:cxn ang="0">
                  <a:pos x="92" y="102"/>
                </a:cxn>
                <a:cxn ang="0">
                  <a:pos x="92" y="92"/>
                </a:cxn>
                <a:cxn ang="0">
                  <a:pos x="90" y="82"/>
                </a:cxn>
                <a:cxn ang="0">
                  <a:pos x="87" y="72"/>
                </a:cxn>
                <a:cxn ang="0">
                  <a:pos x="84" y="61"/>
                </a:cxn>
                <a:cxn ang="0">
                  <a:pos x="82" y="51"/>
                </a:cxn>
                <a:cxn ang="0">
                  <a:pos x="78" y="43"/>
                </a:cxn>
                <a:cxn ang="0">
                  <a:pos x="73" y="34"/>
                </a:cxn>
                <a:cxn ang="0">
                  <a:pos x="67" y="26"/>
                </a:cxn>
                <a:cxn ang="0">
                  <a:pos x="62" y="19"/>
                </a:cxn>
                <a:cxn ang="0">
                  <a:pos x="57" y="12"/>
                </a:cxn>
                <a:cxn ang="0">
                  <a:pos x="51" y="8"/>
                </a:cxn>
                <a:cxn ang="0">
                  <a:pos x="44" y="4"/>
                </a:cxn>
                <a:cxn ang="0">
                  <a:pos x="39" y="2"/>
                </a:cxn>
                <a:cxn ang="0">
                  <a:pos x="34" y="0"/>
                </a:cxn>
                <a:cxn ang="0">
                  <a:pos x="28" y="0"/>
                </a:cxn>
                <a:cxn ang="0">
                  <a:pos x="23" y="0"/>
                </a:cxn>
                <a:cxn ang="0">
                  <a:pos x="20" y="2"/>
                </a:cxn>
              </a:cxnLst>
              <a:rect l="0" t="0" r="r" b="b"/>
              <a:pathLst>
                <a:path w="96" h="159">
                  <a:moveTo>
                    <a:pt x="20" y="2"/>
                  </a:moveTo>
                  <a:lnTo>
                    <a:pt x="14" y="6"/>
                  </a:lnTo>
                  <a:lnTo>
                    <a:pt x="11" y="10"/>
                  </a:lnTo>
                  <a:lnTo>
                    <a:pt x="6" y="15"/>
                  </a:lnTo>
                  <a:lnTo>
                    <a:pt x="5" y="21"/>
                  </a:lnTo>
                  <a:lnTo>
                    <a:pt x="3" y="27"/>
                  </a:lnTo>
                  <a:lnTo>
                    <a:pt x="0" y="35"/>
                  </a:lnTo>
                  <a:lnTo>
                    <a:pt x="0" y="43"/>
                  </a:lnTo>
                  <a:lnTo>
                    <a:pt x="1" y="51"/>
                  </a:lnTo>
                  <a:lnTo>
                    <a:pt x="1" y="60"/>
                  </a:lnTo>
                  <a:lnTo>
                    <a:pt x="3" y="70"/>
                  </a:lnTo>
                  <a:lnTo>
                    <a:pt x="6" y="79"/>
                  </a:lnTo>
                  <a:lnTo>
                    <a:pt x="9" y="90"/>
                  </a:lnTo>
                  <a:lnTo>
                    <a:pt x="13" y="98"/>
                  </a:lnTo>
                  <a:lnTo>
                    <a:pt x="18" y="107"/>
                  </a:lnTo>
                  <a:lnTo>
                    <a:pt x="23" y="115"/>
                  </a:lnTo>
                  <a:lnTo>
                    <a:pt x="28" y="122"/>
                  </a:lnTo>
                  <a:lnTo>
                    <a:pt x="32" y="130"/>
                  </a:lnTo>
                  <a:lnTo>
                    <a:pt x="39" y="137"/>
                  </a:lnTo>
                  <a:lnTo>
                    <a:pt x="44" y="143"/>
                  </a:lnTo>
                  <a:lnTo>
                    <a:pt x="50" y="148"/>
                  </a:lnTo>
                  <a:lnTo>
                    <a:pt x="55" y="151"/>
                  </a:lnTo>
                  <a:lnTo>
                    <a:pt x="61" y="155"/>
                  </a:lnTo>
                  <a:lnTo>
                    <a:pt x="65" y="157"/>
                  </a:lnTo>
                  <a:lnTo>
                    <a:pt x="70" y="158"/>
                  </a:lnTo>
                  <a:lnTo>
                    <a:pt x="75" y="158"/>
                  </a:lnTo>
                  <a:lnTo>
                    <a:pt x="80" y="156"/>
                  </a:lnTo>
                  <a:lnTo>
                    <a:pt x="84" y="155"/>
                  </a:lnTo>
                  <a:lnTo>
                    <a:pt x="87" y="152"/>
                  </a:lnTo>
                  <a:lnTo>
                    <a:pt x="90" y="148"/>
                  </a:lnTo>
                  <a:lnTo>
                    <a:pt x="92" y="143"/>
                  </a:lnTo>
                  <a:lnTo>
                    <a:pt x="92" y="135"/>
                  </a:lnTo>
                  <a:lnTo>
                    <a:pt x="92" y="128"/>
                  </a:lnTo>
                  <a:lnTo>
                    <a:pt x="95" y="120"/>
                  </a:lnTo>
                  <a:lnTo>
                    <a:pt x="95" y="111"/>
                  </a:lnTo>
                  <a:lnTo>
                    <a:pt x="92" y="102"/>
                  </a:lnTo>
                  <a:lnTo>
                    <a:pt x="92" y="92"/>
                  </a:lnTo>
                  <a:lnTo>
                    <a:pt x="90" y="82"/>
                  </a:lnTo>
                  <a:lnTo>
                    <a:pt x="87" y="72"/>
                  </a:lnTo>
                  <a:lnTo>
                    <a:pt x="84" y="61"/>
                  </a:lnTo>
                  <a:lnTo>
                    <a:pt x="82" y="51"/>
                  </a:lnTo>
                  <a:lnTo>
                    <a:pt x="78" y="43"/>
                  </a:lnTo>
                  <a:lnTo>
                    <a:pt x="73" y="34"/>
                  </a:lnTo>
                  <a:lnTo>
                    <a:pt x="67" y="26"/>
                  </a:lnTo>
                  <a:lnTo>
                    <a:pt x="62" y="19"/>
                  </a:lnTo>
                  <a:lnTo>
                    <a:pt x="57" y="12"/>
                  </a:lnTo>
                  <a:lnTo>
                    <a:pt x="51" y="8"/>
                  </a:lnTo>
                  <a:lnTo>
                    <a:pt x="44" y="4"/>
                  </a:lnTo>
                  <a:lnTo>
                    <a:pt x="39" y="2"/>
                  </a:lnTo>
                  <a:lnTo>
                    <a:pt x="34" y="0"/>
                  </a:lnTo>
                  <a:lnTo>
                    <a:pt x="28" y="0"/>
                  </a:lnTo>
                  <a:lnTo>
                    <a:pt x="23" y="0"/>
                  </a:lnTo>
                  <a:lnTo>
                    <a:pt x="20" y="2"/>
                  </a:lnTo>
                </a:path>
              </a:pathLst>
            </a:custGeom>
            <a:solidFill>
              <a:srgbClr val="E0F0F0"/>
            </a:solidFill>
            <a:ln w="12700" cap="rnd" cmpd="sng">
              <a:solidFill>
                <a:srgbClr val="E0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90" name="Freeform 442"/>
            <p:cNvSpPr>
              <a:spLocks/>
            </p:cNvSpPr>
            <p:nvPr/>
          </p:nvSpPr>
          <p:spPr bwMode="auto">
            <a:xfrm>
              <a:off x="8686801" y="2259013"/>
              <a:ext cx="158751" cy="215900"/>
            </a:xfrm>
            <a:custGeom>
              <a:avLst/>
              <a:gdLst/>
              <a:ahLst/>
              <a:cxnLst>
                <a:cxn ang="0">
                  <a:pos x="16" y="3"/>
                </a:cxn>
                <a:cxn ang="0">
                  <a:pos x="13" y="6"/>
                </a:cxn>
                <a:cxn ang="0">
                  <a:pos x="8" y="9"/>
                </a:cxn>
                <a:cxn ang="0">
                  <a:pos x="6" y="15"/>
                </a:cxn>
                <a:cxn ang="0">
                  <a:pos x="2" y="20"/>
                </a:cxn>
                <a:cxn ang="0">
                  <a:pos x="1" y="25"/>
                </a:cxn>
                <a:cxn ang="0">
                  <a:pos x="0" y="32"/>
                </a:cxn>
                <a:cxn ang="0">
                  <a:pos x="0" y="39"/>
                </a:cxn>
                <a:cxn ang="0">
                  <a:pos x="0" y="46"/>
                </a:cxn>
                <a:cxn ang="0">
                  <a:pos x="0" y="54"/>
                </a:cxn>
                <a:cxn ang="0">
                  <a:pos x="2" y="61"/>
                </a:cxn>
                <a:cxn ang="0">
                  <a:pos x="4" y="69"/>
                </a:cxn>
                <a:cxn ang="0">
                  <a:pos x="6" y="78"/>
                </a:cxn>
                <a:cxn ang="0">
                  <a:pos x="8" y="85"/>
                </a:cxn>
                <a:cxn ang="0">
                  <a:pos x="14" y="93"/>
                </a:cxn>
                <a:cxn ang="0">
                  <a:pos x="19" y="99"/>
                </a:cxn>
                <a:cxn ang="0">
                  <a:pos x="22" y="105"/>
                </a:cxn>
                <a:cxn ang="0">
                  <a:pos x="27" y="111"/>
                </a:cxn>
                <a:cxn ang="0">
                  <a:pos x="31" y="117"/>
                </a:cxn>
                <a:cxn ang="0">
                  <a:pos x="36" y="122"/>
                </a:cxn>
                <a:cxn ang="0">
                  <a:pos x="41" y="126"/>
                </a:cxn>
                <a:cxn ang="0">
                  <a:pos x="47" y="130"/>
                </a:cxn>
                <a:cxn ang="0">
                  <a:pos x="50" y="132"/>
                </a:cxn>
                <a:cxn ang="0">
                  <a:pos x="56" y="134"/>
                </a:cxn>
                <a:cxn ang="0">
                  <a:pos x="61" y="135"/>
                </a:cxn>
                <a:cxn ang="0">
                  <a:pos x="64" y="135"/>
                </a:cxn>
                <a:cxn ang="0">
                  <a:pos x="67" y="134"/>
                </a:cxn>
                <a:cxn ang="0">
                  <a:pos x="72" y="132"/>
                </a:cxn>
                <a:cxn ang="0">
                  <a:pos x="74" y="130"/>
                </a:cxn>
                <a:cxn ang="0">
                  <a:pos x="75" y="126"/>
                </a:cxn>
                <a:cxn ang="0">
                  <a:pos x="78" y="121"/>
                </a:cxn>
                <a:cxn ang="0">
                  <a:pos x="80" y="115"/>
                </a:cxn>
                <a:cxn ang="0">
                  <a:pos x="80" y="109"/>
                </a:cxn>
                <a:cxn ang="0">
                  <a:pos x="80" y="101"/>
                </a:cxn>
                <a:cxn ang="0">
                  <a:pos x="80" y="94"/>
                </a:cxn>
                <a:cxn ang="0">
                  <a:pos x="80" y="86"/>
                </a:cxn>
                <a:cxn ang="0">
                  <a:pos x="80" y="77"/>
                </a:cxn>
                <a:cxn ang="0">
                  <a:pos x="78" y="69"/>
                </a:cxn>
                <a:cxn ang="0">
                  <a:pos x="75" y="59"/>
                </a:cxn>
                <a:cxn ang="0">
                  <a:pos x="72" y="53"/>
                </a:cxn>
                <a:cxn ang="0">
                  <a:pos x="70" y="42"/>
                </a:cxn>
                <a:cxn ang="0">
                  <a:pos x="68" y="35"/>
                </a:cxn>
                <a:cxn ang="0">
                  <a:pos x="64" y="28"/>
                </a:cxn>
                <a:cxn ang="0">
                  <a:pos x="58" y="21"/>
                </a:cxn>
                <a:cxn ang="0">
                  <a:pos x="55" y="15"/>
                </a:cxn>
                <a:cxn ang="0">
                  <a:pos x="50" y="10"/>
                </a:cxn>
                <a:cxn ang="0">
                  <a:pos x="44" y="6"/>
                </a:cxn>
                <a:cxn ang="0">
                  <a:pos x="39" y="3"/>
                </a:cxn>
                <a:cxn ang="0">
                  <a:pos x="35" y="1"/>
                </a:cxn>
                <a:cxn ang="0">
                  <a:pos x="29" y="0"/>
                </a:cxn>
                <a:cxn ang="0">
                  <a:pos x="24" y="0"/>
                </a:cxn>
                <a:cxn ang="0">
                  <a:pos x="19" y="1"/>
                </a:cxn>
                <a:cxn ang="0">
                  <a:pos x="16" y="3"/>
                </a:cxn>
              </a:cxnLst>
              <a:rect l="0" t="0" r="r" b="b"/>
              <a:pathLst>
                <a:path w="81" h="136">
                  <a:moveTo>
                    <a:pt x="16" y="3"/>
                  </a:moveTo>
                  <a:lnTo>
                    <a:pt x="13" y="6"/>
                  </a:lnTo>
                  <a:lnTo>
                    <a:pt x="8" y="9"/>
                  </a:lnTo>
                  <a:lnTo>
                    <a:pt x="6" y="15"/>
                  </a:lnTo>
                  <a:lnTo>
                    <a:pt x="2" y="20"/>
                  </a:lnTo>
                  <a:lnTo>
                    <a:pt x="1" y="25"/>
                  </a:lnTo>
                  <a:lnTo>
                    <a:pt x="0" y="32"/>
                  </a:lnTo>
                  <a:lnTo>
                    <a:pt x="0" y="39"/>
                  </a:lnTo>
                  <a:lnTo>
                    <a:pt x="0" y="46"/>
                  </a:lnTo>
                  <a:lnTo>
                    <a:pt x="0" y="54"/>
                  </a:lnTo>
                  <a:lnTo>
                    <a:pt x="2" y="61"/>
                  </a:lnTo>
                  <a:lnTo>
                    <a:pt x="4" y="69"/>
                  </a:lnTo>
                  <a:lnTo>
                    <a:pt x="6" y="78"/>
                  </a:lnTo>
                  <a:lnTo>
                    <a:pt x="8" y="85"/>
                  </a:lnTo>
                  <a:lnTo>
                    <a:pt x="14" y="93"/>
                  </a:lnTo>
                  <a:lnTo>
                    <a:pt x="19" y="99"/>
                  </a:lnTo>
                  <a:lnTo>
                    <a:pt x="22" y="105"/>
                  </a:lnTo>
                  <a:lnTo>
                    <a:pt x="27" y="111"/>
                  </a:lnTo>
                  <a:lnTo>
                    <a:pt x="31" y="117"/>
                  </a:lnTo>
                  <a:lnTo>
                    <a:pt x="36" y="122"/>
                  </a:lnTo>
                  <a:lnTo>
                    <a:pt x="41" y="126"/>
                  </a:lnTo>
                  <a:lnTo>
                    <a:pt x="47" y="130"/>
                  </a:lnTo>
                  <a:lnTo>
                    <a:pt x="50" y="132"/>
                  </a:lnTo>
                  <a:lnTo>
                    <a:pt x="56" y="134"/>
                  </a:lnTo>
                  <a:lnTo>
                    <a:pt x="61" y="135"/>
                  </a:lnTo>
                  <a:lnTo>
                    <a:pt x="64" y="135"/>
                  </a:lnTo>
                  <a:lnTo>
                    <a:pt x="67" y="134"/>
                  </a:lnTo>
                  <a:lnTo>
                    <a:pt x="72" y="132"/>
                  </a:lnTo>
                  <a:lnTo>
                    <a:pt x="74" y="130"/>
                  </a:lnTo>
                  <a:lnTo>
                    <a:pt x="75" y="126"/>
                  </a:lnTo>
                  <a:lnTo>
                    <a:pt x="78" y="121"/>
                  </a:lnTo>
                  <a:lnTo>
                    <a:pt x="80" y="115"/>
                  </a:lnTo>
                  <a:lnTo>
                    <a:pt x="80" y="109"/>
                  </a:lnTo>
                  <a:lnTo>
                    <a:pt x="80" y="101"/>
                  </a:lnTo>
                  <a:lnTo>
                    <a:pt x="80" y="94"/>
                  </a:lnTo>
                  <a:lnTo>
                    <a:pt x="80" y="86"/>
                  </a:lnTo>
                  <a:lnTo>
                    <a:pt x="80" y="77"/>
                  </a:lnTo>
                  <a:lnTo>
                    <a:pt x="78" y="69"/>
                  </a:lnTo>
                  <a:lnTo>
                    <a:pt x="75" y="59"/>
                  </a:lnTo>
                  <a:lnTo>
                    <a:pt x="72" y="53"/>
                  </a:lnTo>
                  <a:lnTo>
                    <a:pt x="70" y="42"/>
                  </a:lnTo>
                  <a:lnTo>
                    <a:pt x="68" y="35"/>
                  </a:lnTo>
                  <a:lnTo>
                    <a:pt x="64" y="28"/>
                  </a:lnTo>
                  <a:lnTo>
                    <a:pt x="58" y="21"/>
                  </a:lnTo>
                  <a:lnTo>
                    <a:pt x="55" y="15"/>
                  </a:lnTo>
                  <a:lnTo>
                    <a:pt x="50" y="10"/>
                  </a:lnTo>
                  <a:lnTo>
                    <a:pt x="44" y="6"/>
                  </a:lnTo>
                  <a:lnTo>
                    <a:pt x="39" y="3"/>
                  </a:lnTo>
                  <a:lnTo>
                    <a:pt x="35" y="1"/>
                  </a:lnTo>
                  <a:lnTo>
                    <a:pt x="29" y="0"/>
                  </a:lnTo>
                  <a:lnTo>
                    <a:pt x="24" y="0"/>
                  </a:lnTo>
                  <a:lnTo>
                    <a:pt x="19" y="1"/>
                  </a:lnTo>
                  <a:lnTo>
                    <a:pt x="16" y="3"/>
                  </a:lnTo>
                </a:path>
              </a:pathLst>
            </a:custGeom>
            <a:solidFill>
              <a:srgbClr val="F0F0FF"/>
            </a:solidFill>
            <a:ln w="12700" cap="rnd" cmpd="sng">
              <a:solidFill>
                <a:srgbClr val="F0F0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91" name="Freeform 443"/>
            <p:cNvSpPr>
              <a:spLocks/>
            </p:cNvSpPr>
            <p:nvPr/>
          </p:nvSpPr>
          <p:spPr bwMode="auto">
            <a:xfrm>
              <a:off x="8707967" y="2279651"/>
              <a:ext cx="137584" cy="180975"/>
            </a:xfrm>
            <a:custGeom>
              <a:avLst/>
              <a:gdLst/>
              <a:ahLst/>
              <a:cxnLst>
                <a:cxn ang="0">
                  <a:pos x="14" y="4"/>
                </a:cxn>
                <a:cxn ang="0">
                  <a:pos x="12" y="7"/>
                </a:cxn>
                <a:cxn ang="0">
                  <a:pos x="9" y="10"/>
                </a:cxn>
                <a:cxn ang="0">
                  <a:pos x="6" y="14"/>
                </a:cxn>
                <a:cxn ang="0">
                  <a:pos x="4" y="19"/>
                </a:cxn>
                <a:cxn ang="0">
                  <a:pos x="3" y="24"/>
                </a:cxn>
                <a:cxn ang="0">
                  <a:pos x="0" y="29"/>
                </a:cxn>
                <a:cxn ang="0">
                  <a:pos x="0" y="36"/>
                </a:cxn>
                <a:cxn ang="0">
                  <a:pos x="0" y="41"/>
                </a:cxn>
                <a:cxn ang="0">
                  <a:pos x="0" y="48"/>
                </a:cxn>
                <a:cxn ang="0">
                  <a:pos x="1" y="54"/>
                </a:cxn>
                <a:cxn ang="0">
                  <a:pos x="4" y="61"/>
                </a:cxn>
                <a:cxn ang="0">
                  <a:pos x="6" y="67"/>
                </a:cxn>
                <a:cxn ang="0">
                  <a:pos x="9" y="72"/>
                </a:cxn>
                <a:cxn ang="0">
                  <a:pos x="12" y="79"/>
                </a:cxn>
                <a:cxn ang="0">
                  <a:pos x="15" y="84"/>
                </a:cxn>
                <a:cxn ang="0">
                  <a:pos x="19" y="90"/>
                </a:cxn>
                <a:cxn ang="0">
                  <a:pos x="22" y="95"/>
                </a:cxn>
                <a:cxn ang="0">
                  <a:pos x="27" y="98"/>
                </a:cxn>
                <a:cxn ang="0">
                  <a:pos x="31" y="103"/>
                </a:cxn>
                <a:cxn ang="0">
                  <a:pos x="35" y="106"/>
                </a:cxn>
                <a:cxn ang="0">
                  <a:pos x="39" y="108"/>
                </a:cxn>
                <a:cxn ang="0">
                  <a:pos x="43" y="111"/>
                </a:cxn>
                <a:cxn ang="0">
                  <a:pos x="47" y="111"/>
                </a:cxn>
                <a:cxn ang="0">
                  <a:pos x="51" y="113"/>
                </a:cxn>
                <a:cxn ang="0">
                  <a:pos x="55" y="113"/>
                </a:cxn>
                <a:cxn ang="0">
                  <a:pos x="57" y="111"/>
                </a:cxn>
                <a:cxn ang="0">
                  <a:pos x="60" y="111"/>
                </a:cxn>
                <a:cxn ang="0">
                  <a:pos x="62" y="107"/>
                </a:cxn>
                <a:cxn ang="0">
                  <a:pos x="65" y="104"/>
                </a:cxn>
                <a:cxn ang="0">
                  <a:pos x="67" y="101"/>
                </a:cxn>
                <a:cxn ang="0">
                  <a:pos x="68" y="96"/>
                </a:cxn>
                <a:cxn ang="0">
                  <a:pos x="68" y="90"/>
                </a:cxn>
                <a:cxn ang="0">
                  <a:pos x="70" y="86"/>
                </a:cxn>
                <a:cxn ang="0">
                  <a:pos x="70" y="78"/>
                </a:cxn>
                <a:cxn ang="0">
                  <a:pos x="70" y="72"/>
                </a:cxn>
                <a:cxn ang="0">
                  <a:pos x="70" y="65"/>
                </a:cxn>
                <a:cxn ang="0">
                  <a:pos x="68" y="56"/>
                </a:cxn>
                <a:cxn ang="0">
                  <a:pos x="65" y="49"/>
                </a:cxn>
                <a:cxn ang="0">
                  <a:pos x="64" y="42"/>
                </a:cxn>
                <a:cxn ang="0">
                  <a:pos x="62" y="35"/>
                </a:cxn>
                <a:cxn ang="0">
                  <a:pos x="60" y="29"/>
                </a:cxn>
                <a:cxn ang="0">
                  <a:pos x="56" y="23"/>
                </a:cxn>
                <a:cxn ang="0">
                  <a:pos x="53" y="16"/>
                </a:cxn>
                <a:cxn ang="0">
                  <a:pos x="48" y="13"/>
                </a:cxn>
                <a:cxn ang="0">
                  <a:pos x="45" y="8"/>
                </a:cxn>
                <a:cxn ang="0">
                  <a:pos x="40" y="7"/>
                </a:cxn>
                <a:cxn ang="0">
                  <a:pos x="37" y="4"/>
                </a:cxn>
                <a:cxn ang="0">
                  <a:pos x="31" y="2"/>
                </a:cxn>
                <a:cxn ang="0">
                  <a:pos x="26" y="0"/>
                </a:cxn>
                <a:cxn ang="0">
                  <a:pos x="22" y="2"/>
                </a:cxn>
                <a:cxn ang="0">
                  <a:pos x="19" y="2"/>
                </a:cxn>
                <a:cxn ang="0">
                  <a:pos x="14" y="5"/>
                </a:cxn>
                <a:cxn ang="0">
                  <a:pos x="14" y="4"/>
                </a:cxn>
              </a:cxnLst>
              <a:rect l="0" t="0" r="r" b="b"/>
              <a:pathLst>
                <a:path w="71" h="114">
                  <a:moveTo>
                    <a:pt x="14" y="4"/>
                  </a:moveTo>
                  <a:lnTo>
                    <a:pt x="12" y="7"/>
                  </a:lnTo>
                  <a:lnTo>
                    <a:pt x="9" y="10"/>
                  </a:lnTo>
                  <a:lnTo>
                    <a:pt x="6" y="14"/>
                  </a:lnTo>
                  <a:lnTo>
                    <a:pt x="4" y="19"/>
                  </a:lnTo>
                  <a:lnTo>
                    <a:pt x="3" y="24"/>
                  </a:lnTo>
                  <a:lnTo>
                    <a:pt x="0" y="29"/>
                  </a:lnTo>
                  <a:lnTo>
                    <a:pt x="0" y="36"/>
                  </a:lnTo>
                  <a:lnTo>
                    <a:pt x="0" y="41"/>
                  </a:lnTo>
                  <a:lnTo>
                    <a:pt x="0" y="48"/>
                  </a:lnTo>
                  <a:lnTo>
                    <a:pt x="1" y="54"/>
                  </a:lnTo>
                  <a:lnTo>
                    <a:pt x="4" y="61"/>
                  </a:lnTo>
                  <a:lnTo>
                    <a:pt x="6" y="67"/>
                  </a:lnTo>
                  <a:lnTo>
                    <a:pt x="9" y="72"/>
                  </a:lnTo>
                  <a:lnTo>
                    <a:pt x="12" y="79"/>
                  </a:lnTo>
                  <a:lnTo>
                    <a:pt x="15" y="84"/>
                  </a:lnTo>
                  <a:lnTo>
                    <a:pt x="19" y="90"/>
                  </a:lnTo>
                  <a:lnTo>
                    <a:pt x="22" y="95"/>
                  </a:lnTo>
                  <a:lnTo>
                    <a:pt x="27" y="98"/>
                  </a:lnTo>
                  <a:lnTo>
                    <a:pt x="31" y="103"/>
                  </a:lnTo>
                  <a:lnTo>
                    <a:pt x="35" y="106"/>
                  </a:lnTo>
                  <a:lnTo>
                    <a:pt x="39" y="108"/>
                  </a:lnTo>
                  <a:lnTo>
                    <a:pt x="43" y="111"/>
                  </a:lnTo>
                  <a:lnTo>
                    <a:pt x="47" y="111"/>
                  </a:lnTo>
                  <a:lnTo>
                    <a:pt x="51" y="113"/>
                  </a:lnTo>
                  <a:lnTo>
                    <a:pt x="55" y="113"/>
                  </a:lnTo>
                  <a:lnTo>
                    <a:pt x="57" y="111"/>
                  </a:lnTo>
                  <a:lnTo>
                    <a:pt x="60" y="111"/>
                  </a:lnTo>
                  <a:lnTo>
                    <a:pt x="62" y="107"/>
                  </a:lnTo>
                  <a:lnTo>
                    <a:pt x="65" y="104"/>
                  </a:lnTo>
                  <a:lnTo>
                    <a:pt x="67" y="101"/>
                  </a:lnTo>
                  <a:lnTo>
                    <a:pt x="68" y="96"/>
                  </a:lnTo>
                  <a:lnTo>
                    <a:pt x="68" y="90"/>
                  </a:lnTo>
                  <a:lnTo>
                    <a:pt x="70" y="86"/>
                  </a:lnTo>
                  <a:lnTo>
                    <a:pt x="70" y="78"/>
                  </a:lnTo>
                  <a:lnTo>
                    <a:pt x="70" y="72"/>
                  </a:lnTo>
                  <a:lnTo>
                    <a:pt x="70" y="65"/>
                  </a:lnTo>
                  <a:lnTo>
                    <a:pt x="68" y="56"/>
                  </a:lnTo>
                  <a:lnTo>
                    <a:pt x="65" y="49"/>
                  </a:lnTo>
                  <a:lnTo>
                    <a:pt x="64" y="42"/>
                  </a:lnTo>
                  <a:lnTo>
                    <a:pt x="62" y="35"/>
                  </a:lnTo>
                  <a:lnTo>
                    <a:pt x="60" y="29"/>
                  </a:lnTo>
                  <a:lnTo>
                    <a:pt x="56" y="23"/>
                  </a:lnTo>
                  <a:lnTo>
                    <a:pt x="53" y="16"/>
                  </a:lnTo>
                  <a:lnTo>
                    <a:pt x="48" y="13"/>
                  </a:lnTo>
                  <a:lnTo>
                    <a:pt x="45" y="8"/>
                  </a:lnTo>
                  <a:lnTo>
                    <a:pt x="40" y="7"/>
                  </a:lnTo>
                  <a:lnTo>
                    <a:pt x="37" y="4"/>
                  </a:lnTo>
                  <a:lnTo>
                    <a:pt x="31" y="2"/>
                  </a:lnTo>
                  <a:lnTo>
                    <a:pt x="26" y="0"/>
                  </a:lnTo>
                  <a:lnTo>
                    <a:pt x="22" y="2"/>
                  </a:lnTo>
                  <a:lnTo>
                    <a:pt x="19" y="2"/>
                  </a:lnTo>
                  <a:lnTo>
                    <a:pt x="14" y="5"/>
                  </a:lnTo>
                  <a:lnTo>
                    <a:pt x="14" y="4"/>
                  </a:lnTo>
                </a:path>
              </a:pathLst>
            </a:custGeom>
            <a:solidFill>
              <a:srgbClr val="F0FFFF"/>
            </a:solidFill>
            <a:ln w="12700" cap="rnd" cmpd="sng">
              <a:solidFill>
                <a:srgbClr val="F0FF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92" name="Freeform 444"/>
            <p:cNvSpPr>
              <a:spLocks/>
            </p:cNvSpPr>
            <p:nvPr/>
          </p:nvSpPr>
          <p:spPr bwMode="auto">
            <a:xfrm>
              <a:off x="8724900" y="2303464"/>
              <a:ext cx="120651" cy="141287"/>
            </a:xfrm>
            <a:custGeom>
              <a:avLst/>
              <a:gdLst/>
              <a:ahLst/>
              <a:cxnLst>
                <a:cxn ang="0">
                  <a:pos x="16" y="3"/>
                </a:cxn>
                <a:cxn ang="0">
                  <a:pos x="12" y="5"/>
                </a:cxn>
                <a:cxn ang="0">
                  <a:pos x="10" y="9"/>
                </a:cxn>
                <a:cxn ang="0">
                  <a:pos x="6" y="12"/>
                </a:cxn>
                <a:cxn ang="0">
                  <a:pos x="5" y="17"/>
                </a:cxn>
                <a:cxn ang="0">
                  <a:pos x="3" y="21"/>
                </a:cxn>
                <a:cxn ang="0">
                  <a:pos x="1" y="25"/>
                </a:cxn>
                <a:cxn ang="0">
                  <a:pos x="0" y="30"/>
                </a:cxn>
                <a:cxn ang="0">
                  <a:pos x="1" y="34"/>
                </a:cxn>
                <a:cxn ang="0">
                  <a:pos x="0" y="41"/>
                </a:cxn>
                <a:cxn ang="0">
                  <a:pos x="3" y="45"/>
                </a:cxn>
                <a:cxn ang="0">
                  <a:pos x="4" y="50"/>
                </a:cxn>
                <a:cxn ang="0">
                  <a:pos x="5" y="54"/>
                </a:cxn>
                <a:cxn ang="0">
                  <a:pos x="8" y="59"/>
                </a:cxn>
                <a:cxn ang="0">
                  <a:pos x="10" y="63"/>
                </a:cxn>
                <a:cxn ang="0">
                  <a:pos x="13" y="66"/>
                </a:cxn>
                <a:cxn ang="0">
                  <a:pos x="17" y="71"/>
                </a:cxn>
                <a:cxn ang="0">
                  <a:pos x="20" y="75"/>
                </a:cxn>
                <a:cxn ang="0">
                  <a:pos x="23" y="78"/>
                </a:cxn>
                <a:cxn ang="0">
                  <a:pos x="28" y="80"/>
                </a:cxn>
                <a:cxn ang="0">
                  <a:pos x="30" y="83"/>
                </a:cxn>
                <a:cxn ang="0">
                  <a:pos x="34" y="86"/>
                </a:cxn>
                <a:cxn ang="0">
                  <a:pos x="37" y="87"/>
                </a:cxn>
                <a:cxn ang="0">
                  <a:pos x="39" y="88"/>
                </a:cxn>
                <a:cxn ang="0">
                  <a:pos x="44" y="88"/>
                </a:cxn>
                <a:cxn ang="0">
                  <a:pos x="46" y="88"/>
                </a:cxn>
                <a:cxn ang="0">
                  <a:pos x="49" y="87"/>
                </a:cxn>
                <a:cxn ang="0">
                  <a:pos x="51" y="86"/>
                </a:cxn>
                <a:cxn ang="0">
                  <a:pos x="53" y="84"/>
                </a:cxn>
                <a:cxn ang="0">
                  <a:pos x="55" y="81"/>
                </a:cxn>
                <a:cxn ang="0">
                  <a:pos x="56" y="80"/>
                </a:cxn>
                <a:cxn ang="0">
                  <a:pos x="58" y="75"/>
                </a:cxn>
                <a:cxn ang="0">
                  <a:pos x="59" y="71"/>
                </a:cxn>
                <a:cxn ang="0">
                  <a:pos x="59" y="66"/>
                </a:cxn>
                <a:cxn ang="0">
                  <a:pos x="59" y="60"/>
                </a:cxn>
                <a:cxn ang="0">
                  <a:pos x="61" y="56"/>
                </a:cxn>
                <a:cxn ang="0">
                  <a:pos x="59" y="50"/>
                </a:cxn>
                <a:cxn ang="0">
                  <a:pos x="59" y="43"/>
                </a:cxn>
                <a:cxn ang="0">
                  <a:pos x="56" y="37"/>
                </a:cxn>
                <a:cxn ang="0">
                  <a:pos x="56" y="31"/>
                </a:cxn>
                <a:cxn ang="0">
                  <a:pos x="53" y="26"/>
                </a:cxn>
                <a:cxn ang="0">
                  <a:pos x="53" y="21"/>
                </a:cxn>
                <a:cxn ang="0">
                  <a:pos x="51" y="16"/>
                </a:cxn>
                <a:cxn ang="0">
                  <a:pos x="47" y="12"/>
                </a:cxn>
                <a:cxn ang="0">
                  <a:pos x="45" y="8"/>
                </a:cxn>
                <a:cxn ang="0">
                  <a:pos x="41" y="5"/>
                </a:cxn>
                <a:cxn ang="0">
                  <a:pos x="37" y="2"/>
                </a:cxn>
                <a:cxn ang="0">
                  <a:pos x="33" y="1"/>
                </a:cxn>
                <a:cxn ang="0">
                  <a:pos x="29" y="0"/>
                </a:cxn>
                <a:cxn ang="0">
                  <a:pos x="26" y="0"/>
                </a:cxn>
                <a:cxn ang="0">
                  <a:pos x="22" y="1"/>
                </a:cxn>
                <a:cxn ang="0">
                  <a:pos x="18" y="1"/>
                </a:cxn>
                <a:cxn ang="0">
                  <a:pos x="16" y="3"/>
                </a:cxn>
              </a:cxnLst>
              <a:rect l="0" t="0" r="r" b="b"/>
              <a:pathLst>
                <a:path w="62" h="89">
                  <a:moveTo>
                    <a:pt x="16" y="3"/>
                  </a:moveTo>
                  <a:lnTo>
                    <a:pt x="12" y="5"/>
                  </a:lnTo>
                  <a:lnTo>
                    <a:pt x="10" y="9"/>
                  </a:lnTo>
                  <a:lnTo>
                    <a:pt x="6" y="12"/>
                  </a:lnTo>
                  <a:lnTo>
                    <a:pt x="5" y="17"/>
                  </a:lnTo>
                  <a:lnTo>
                    <a:pt x="3" y="21"/>
                  </a:lnTo>
                  <a:lnTo>
                    <a:pt x="1" y="25"/>
                  </a:lnTo>
                  <a:lnTo>
                    <a:pt x="0" y="30"/>
                  </a:lnTo>
                  <a:lnTo>
                    <a:pt x="1" y="34"/>
                  </a:lnTo>
                  <a:lnTo>
                    <a:pt x="0" y="41"/>
                  </a:lnTo>
                  <a:lnTo>
                    <a:pt x="3" y="45"/>
                  </a:lnTo>
                  <a:lnTo>
                    <a:pt x="4" y="50"/>
                  </a:lnTo>
                  <a:lnTo>
                    <a:pt x="5" y="54"/>
                  </a:lnTo>
                  <a:lnTo>
                    <a:pt x="8" y="59"/>
                  </a:lnTo>
                  <a:lnTo>
                    <a:pt x="10" y="63"/>
                  </a:lnTo>
                  <a:lnTo>
                    <a:pt x="13" y="66"/>
                  </a:lnTo>
                  <a:lnTo>
                    <a:pt x="17" y="71"/>
                  </a:lnTo>
                  <a:lnTo>
                    <a:pt x="20" y="75"/>
                  </a:lnTo>
                  <a:lnTo>
                    <a:pt x="23" y="78"/>
                  </a:lnTo>
                  <a:lnTo>
                    <a:pt x="28" y="80"/>
                  </a:lnTo>
                  <a:lnTo>
                    <a:pt x="30" y="83"/>
                  </a:lnTo>
                  <a:lnTo>
                    <a:pt x="34" y="86"/>
                  </a:lnTo>
                  <a:lnTo>
                    <a:pt x="37" y="87"/>
                  </a:lnTo>
                  <a:lnTo>
                    <a:pt x="39" y="88"/>
                  </a:lnTo>
                  <a:lnTo>
                    <a:pt x="44" y="88"/>
                  </a:lnTo>
                  <a:lnTo>
                    <a:pt x="46" y="88"/>
                  </a:lnTo>
                  <a:lnTo>
                    <a:pt x="49" y="87"/>
                  </a:lnTo>
                  <a:lnTo>
                    <a:pt x="51" y="86"/>
                  </a:lnTo>
                  <a:lnTo>
                    <a:pt x="53" y="84"/>
                  </a:lnTo>
                  <a:lnTo>
                    <a:pt x="55" y="81"/>
                  </a:lnTo>
                  <a:lnTo>
                    <a:pt x="56" y="80"/>
                  </a:lnTo>
                  <a:lnTo>
                    <a:pt x="58" y="75"/>
                  </a:lnTo>
                  <a:lnTo>
                    <a:pt x="59" y="71"/>
                  </a:lnTo>
                  <a:lnTo>
                    <a:pt x="59" y="66"/>
                  </a:lnTo>
                  <a:lnTo>
                    <a:pt x="59" y="60"/>
                  </a:lnTo>
                  <a:lnTo>
                    <a:pt x="61" y="56"/>
                  </a:lnTo>
                  <a:lnTo>
                    <a:pt x="59" y="50"/>
                  </a:lnTo>
                  <a:lnTo>
                    <a:pt x="59" y="43"/>
                  </a:lnTo>
                  <a:lnTo>
                    <a:pt x="56" y="37"/>
                  </a:lnTo>
                  <a:lnTo>
                    <a:pt x="56" y="31"/>
                  </a:lnTo>
                  <a:lnTo>
                    <a:pt x="53" y="26"/>
                  </a:lnTo>
                  <a:lnTo>
                    <a:pt x="53" y="21"/>
                  </a:lnTo>
                  <a:lnTo>
                    <a:pt x="51" y="16"/>
                  </a:lnTo>
                  <a:lnTo>
                    <a:pt x="47" y="12"/>
                  </a:lnTo>
                  <a:lnTo>
                    <a:pt x="45" y="8"/>
                  </a:lnTo>
                  <a:lnTo>
                    <a:pt x="41" y="5"/>
                  </a:lnTo>
                  <a:lnTo>
                    <a:pt x="37" y="2"/>
                  </a:lnTo>
                  <a:lnTo>
                    <a:pt x="33" y="1"/>
                  </a:lnTo>
                  <a:lnTo>
                    <a:pt x="29" y="0"/>
                  </a:lnTo>
                  <a:lnTo>
                    <a:pt x="26" y="0"/>
                  </a:lnTo>
                  <a:lnTo>
                    <a:pt x="22" y="1"/>
                  </a:lnTo>
                  <a:lnTo>
                    <a:pt x="18" y="1"/>
                  </a:lnTo>
                  <a:lnTo>
                    <a:pt x="16" y="3"/>
                  </a:lnTo>
                </a:path>
              </a:pathLst>
            </a:custGeom>
            <a:solidFill>
              <a:srgbClr val="FFFFFF"/>
            </a:solidFill>
            <a:ln w="12700" cap="rnd"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93" name="Freeform 445"/>
            <p:cNvSpPr>
              <a:spLocks/>
            </p:cNvSpPr>
            <p:nvPr/>
          </p:nvSpPr>
          <p:spPr bwMode="auto">
            <a:xfrm>
              <a:off x="8185151" y="1817689"/>
              <a:ext cx="645583" cy="968375"/>
            </a:xfrm>
            <a:custGeom>
              <a:avLst/>
              <a:gdLst/>
              <a:ahLst/>
              <a:cxnLst>
                <a:cxn ang="0">
                  <a:pos x="49" y="2"/>
                </a:cxn>
                <a:cxn ang="0">
                  <a:pos x="36" y="10"/>
                </a:cxn>
                <a:cxn ang="0">
                  <a:pos x="24" y="23"/>
                </a:cxn>
                <a:cxn ang="0">
                  <a:pos x="14" y="39"/>
                </a:cxn>
                <a:cxn ang="0">
                  <a:pos x="8" y="59"/>
                </a:cxn>
                <a:cxn ang="0">
                  <a:pos x="3" y="82"/>
                </a:cxn>
                <a:cxn ang="0">
                  <a:pos x="0" y="109"/>
                </a:cxn>
                <a:cxn ang="0">
                  <a:pos x="2" y="139"/>
                </a:cxn>
                <a:cxn ang="0">
                  <a:pos x="4" y="172"/>
                </a:cxn>
                <a:cxn ang="0">
                  <a:pos x="6" y="204"/>
                </a:cxn>
                <a:cxn ang="0">
                  <a:pos x="14" y="241"/>
                </a:cxn>
                <a:cxn ang="0">
                  <a:pos x="26" y="278"/>
                </a:cxn>
                <a:cxn ang="0">
                  <a:pos x="35" y="314"/>
                </a:cxn>
                <a:cxn ang="0">
                  <a:pos x="49" y="352"/>
                </a:cxn>
                <a:cxn ang="0">
                  <a:pos x="65" y="388"/>
                </a:cxn>
                <a:cxn ang="0">
                  <a:pos x="81" y="424"/>
                </a:cxn>
                <a:cxn ang="0">
                  <a:pos x="98" y="456"/>
                </a:cxn>
                <a:cxn ang="0">
                  <a:pos x="117" y="486"/>
                </a:cxn>
                <a:cxn ang="0">
                  <a:pos x="136" y="515"/>
                </a:cxn>
                <a:cxn ang="0">
                  <a:pos x="156" y="540"/>
                </a:cxn>
                <a:cxn ang="0">
                  <a:pos x="177" y="561"/>
                </a:cxn>
                <a:cxn ang="0">
                  <a:pos x="196" y="580"/>
                </a:cxn>
                <a:cxn ang="0">
                  <a:pos x="214" y="593"/>
                </a:cxn>
                <a:cxn ang="0">
                  <a:pos x="233" y="603"/>
                </a:cxn>
                <a:cxn ang="0">
                  <a:pos x="251" y="609"/>
                </a:cxn>
                <a:cxn ang="0">
                  <a:pos x="267" y="609"/>
                </a:cxn>
                <a:cxn ang="0">
                  <a:pos x="281" y="604"/>
                </a:cxn>
                <a:cxn ang="0">
                  <a:pos x="296" y="598"/>
                </a:cxn>
                <a:cxn ang="0">
                  <a:pos x="306" y="585"/>
                </a:cxn>
                <a:cxn ang="0">
                  <a:pos x="315" y="569"/>
                </a:cxn>
                <a:cxn ang="0">
                  <a:pos x="323" y="549"/>
                </a:cxn>
                <a:cxn ang="0">
                  <a:pos x="326" y="524"/>
                </a:cxn>
                <a:cxn ang="0">
                  <a:pos x="329" y="498"/>
                </a:cxn>
                <a:cxn ang="0">
                  <a:pos x="329" y="467"/>
                </a:cxn>
                <a:cxn ang="0">
                  <a:pos x="326" y="435"/>
                </a:cxn>
                <a:cxn ang="0">
                  <a:pos x="321" y="402"/>
                </a:cxn>
                <a:cxn ang="0">
                  <a:pos x="313" y="366"/>
                </a:cxn>
                <a:cxn ang="0">
                  <a:pos x="304" y="329"/>
                </a:cxn>
                <a:cxn ang="0">
                  <a:pos x="290" y="291"/>
                </a:cxn>
                <a:cxn ang="0">
                  <a:pos x="277" y="256"/>
                </a:cxn>
                <a:cxn ang="0">
                  <a:pos x="264" y="219"/>
                </a:cxn>
                <a:cxn ang="0">
                  <a:pos x="248" y="185"/>
                </a:cxn>
                <a:cxn ang="0">
                  <a:pos x="229" y="151"/>
                </a:cxn>
                <a:cxn ang="0">
                  <a:pos x="210" y="120"/>
                </a:cxn>
                <a:cxn ang="0">
                  <a:pos x="191" y="92"/>
                </a:cxn>
                <a:cxn ang="0">
                  <a:pos x="171" y="68"/>
                </a:cxn>
                <a:cxn ang="0">
                  <a:pos x="151" y="47"/>
                </a:cxn>
                <a:cxn ang="0">
                  <a:pos x="130" y="29"/>
                </a:cxn>
                <a:cxn ang="0">
                  <a:pos x="114" y="14"/>
                </a:cxn>
                <a:cxn ang="0">
                  <a:pos x="94" y="5"/>
                </a:cxn>
                <a:cxn ang="0">
                  <a:pos x="76" y="0"/>
                </a:cxn>
                <a:cxn ang="0">
                  <a:pos x="60" y="0"/>
                </a:cxn>
                <a:cxn ang="0">
                  <a:pos x="50" y="4"/>
                </a:cxn>
                <a:cxn ang="0">
                  <a:pos x="49" y="2"/>
                </a:cxn>
              </a:cxnLst>
              <a:rect l="0" t="0" r="r" b="b"/>
              <a:pathLst>
                <a:path w="330" h="610">
                  <a:moveTo>
                    <a:pt x="49" y="2"/>
                  </a:moveTo>
                  <a:lnTo>
                    <a:pt x="36" y="10"/>
                  </a:lnTo>
                  <a:lnTo>
                    <a:pt x="24" y="23"/>
                  </a:lnTo>
                  <a:lnTo>
                    <a:pt x="14" y="39"/>
                  </a:lnTo>
                  <a:lnTo>
                    <a:pt x="8" y="59"/>
                  </a:lnTo>
                  <a:lnTo>
                    <a:pt x="3" y="82"/>
                  </a:lnTo>
                  <a:lnTo>
                    <a:pt x="0" y="109"/>
                  </a:lnTo>
                  <a:lnTo>
                    <a:pt x="2" y="139"/>
                  </a:lnTo>
                  <a:lnTo>
                    <a:pt x="4" y="172"/>
                  </a:lnTo>
                  <a:lnTo>
                    <a:pt x="6" y="204"/>
                  </a:lnTo>
                  <a:lnTo>
                    <a:pt x="14" y="241"/>
                  </a:lnTo>
                  <a:lnTo>
                    <a:pt x="26" y="278"/>
                  </a:lnTo>
                  <a:lnTo>
                    <a:pt x="35" y="314"/>
                  </a:lnTo>
                  <a:lnTo>
                    <a:pt x="49" y="352"/>
                  </a:lnTo>
                  <a:lnTo>
                    <a:pt x="65" y="388"/>
                  </a:lnTo>
                  <a:lnTo>
                    <a:pt x="81" y="424"/>
                  </a:lnTo>
                  <a:lnTo>
                    <a:pt x="98" y="456"/>
                  </a:lnTo>
                  <a:lnTo>
                    <a:pt x="117" y="486"/>
                  </a:lnTo>
                  <a:lnTo>
                    <a:pt x="136" y="515"/>
                  </a:lnTo>
                  <a:lnTo>
                    <a:pt x="156" y="540"/>
                  </a:lnTo>
                  <a:lnTo>
                    <a:pt x="177" y="561"/>
                  </a:lnTo>
                  <a:lnTo>
                    <a:pt x="196" y="580"/>
                  </a:lnTo>
                  <a:lnTo>
                    <a:pt x="214" y="593"/>
                  </a:lnTo>
                  <a:lnTo>
                    <a:pt x="233" y="603"/>
                  </a:lnTo>
                  <a:lnTo>
                    <a:pt x="251" y="609"/>
                  </a:lnTo>
                  <a:lnTo>
                    <a:pt x="267" y="609"/>
                  </a:lnTo>
                  <a:lnTo>
                    <a:pt x="281" y="604"/>
                  </a:lnTo>
                  <a:lnTo>
                    <a:pt x="296" y="598"/>
                  </a:lnTo>
                  <a:lnTo>
                    <a:pt x="306" y="585"/>
                  </a:lnTo>
                  <a:lnTo>
                    <a:pt x="315" y="569"/>
                  </a:lnTo>
                  <a:lnTo>
                    <a:pt x="323" y="549"/>
                  </a:lnTo>
                  <a:lnTo>
                    <a:pt x="326" y="524"/>
                  </a:lnTo>
                  <a:lnTo>
                    <a:pt x="329" y="498"/>
                  </a:lnTo>
                  <a:lnTo>
                    <a:pt x="329" y="467"/>
                  </a:lnTo>
                  <a:lnTo>
                    <a:pt x="326" y="435"/>
                  </a:lnTo>
                  <a:lnTo>
                    <a:pt x="321" y="402"/>
                  </a:lnTo>
                  <a:lnTo>
                    <a:pt x="313" y="366"/>
                  </a:lnTo>
                  <a:lnTo>
                    <a:pt x="304" y="329"/>
                  </a:lnTo>
                  <a:lnTo>
                    <a:pt x="290" y="291"/>
                  </a:lnTo>
                  <a:lnTo>
                    <a:pt x="277" y="256"/>
                  </a:lnTo>
                  <a:lnTo>
                    <a:pt x="264" y="219"/>
                  </a:lnTo>
                  <a:lnTo>
                    <a:pt x="248" y="185"/>
                  </a:lnTo>
                  <a:lnTo>
                    <a:pt x="229" y="151"/>
                  </a:lnTo>
                  <a:lnTo>
                    <a:pt x="210" y="120"/>
                  </a:lnTo>
                  <a:lnTo>
                    <a:pt x="191" y="92"/>
                  </a:lnTo>
                  <a:lnTo>
                    <a:pt x="171" y="68"/>
                  </a:lnTo>
                  <a:lnTo>
                    <a:pt x="151" y="47"/>
                  </a:lnTo>
                  <a:lnTo>
                    <a:pt x="130" y="29"/>
                  </a:lnTo>
                  <a:lnTo>
                    <a:pt x="114" y="14"/>
                  </a:lnTo>
                  <a:lnTo>
                    <a:pt x="94" y="5"/>
                  </a:lnTo>
                  <a:lnTo>
                    <a:pt x="76" y="0"/>
                  </a:lnTo>
                  <a:lnTo>
                    <a:pt x="60" y="0"/>
                  </a:lnTo>
                  <a:lnTo>
                    <a:pt x="50" y="4"/>
                  </a:lnTo>
                  <a:lnTo>
                    <a:pt x="49" y="2"/>
                  </a:lnTo>
                </a:path>
              </a:pathLst>
            </a:custGeom>
            <a:solidFill>
              <a:srgbClr val="1070C0"/>
            </a:solidFill>
            <a:ln w="12700" cap="rnd" cmpd="sng">
              <a:solidFill>
                <a:srgbClr val="107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94" name="Freeform 446"/>
            <p:cNvSpPr>
              <a:spLocks/>
            </p:cNvSpPr>
            <p:nvPr/>
          </p:nvSpPr>
          <p:spPr bwMode="auto">
            <a:xfrm>
              <a:off x="7666567" y="1827214"/>
              <a:ext cx="1043517" cy="1144587"/>
            </a:xfrm>
            <a:custGeom>
              <a:avLst/>
              <a:gdLst/>
              <a:ahLst/>
              <a:cxnLst>
                <a:cxn ang="0">
                  <a:pos x="533" y="603"/>
                </a:cxn>
                <a:cxn ang="0">
                  <a:pos x="231" y="720"/>
                </a:cxn>
                <a:cxn ang="0">
                  <a:pos x="0" y="116"/>
                </a:cxn>
                <a:cxn ang="0">
                  <a:pos x="301" y="0"/>
                </a:cxn>
                <a:cxn ang="0">
                  <a:pos x="533" y="603"/>
                </a:cxn>
              </a:cxnLst>
              <a:rect l="0" t="0" r="r" b="b"/>
              <a:pathLst>
                <a:path w="534" h="721">
                  <a:moveTo>
                    <a:pt x="533" y="603"/>
                  </a:moveTo>
                  <a:lnTo>
                    <a:pt x="231" y="720"/>
                  </a:lnTo>
                  <a:lnTo>
                    <a:pt x="0" y="116"/>
                  </a:lnTo>
                  <a:lnTo>
                    <a:pt x="301" y="0"/>
                  </a:lnTo>
                  <a:lnTo>
                    <a:pt x="533" y="603"/>
                  </a:lnTo>
                </a:path>
              </a:pathLst>
            </a:custGeom>
            <a:solidFill>
              <a:srgbClr val="1070C0"/>
            </a:solidFill>
            <a:ln w="12700" cap="rnd" cmpd="sng">
              <a:solidFill>
                <a:srgbClr val="107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95" name="Freeform 447"/>
            <p:cNvSpPr>
              <a:spLocks/>
            </p:cNvSpPr>
            <p:nvPr/>
          </p:nvSpPr>
          <p:spPr bwMode="auto">
            <a:xfrm>
              <a:off x="8193617" y="1838326"/>
              <a:ext cx="632883" cy="942975"/>
            </a:xfrm>
            <a:custGeom>
              <a:avLst/>
              <a:gdLst/>
              <a:ahLst/>
              <a:cxnLst>
                <a:cxn ang="0">
                  <a:pos x="47" y="1"/>
                </a:cxn>
                <a:cxn ang="0">
                  <a:pos x="35" y="10"/>
                </a:cxn>
                <a:cxn ang="0">
                  <a:pos x="24" y="22"/>
                </a:cxn>
                <a:cxn ang="0">
                  <a:pos x="14" y="38"/>
                </a:cxn>
                <a:cxn ang="0">
                  <a:pos x="7" y="56"/>
                </a:cxn>
                <a:cxn ang="0">
                  <a:pos x="2" y="79"/>
                </a:cxn>
                <a:cxn ang="0">
                  <a:pos x="0" y="106"/>
                </a:cxn>
                <a:cxn ang="0">
                  <a:pos x="0" y="136"/>
                </a:cxn>
                <a:cxn ang="0">
                  <a:pos x="2" y="167"/>
                </a:cxn>
                <a:cxn ang="0">
                  <a:pos x="7" y="199"/>
                </a:cxn>
                <a:cxn ang="0">
                  <a:pos x="13" y="235"/>
                </a:cxn>
                <a:cxn ang="0">
                  <a:pos x="23" y="271"/>
                </a:cxn>
                <a:cxn ang="0">
                  <a:pos x="32" y="306"/>
                </a:cxn>
                <a:cxn ang="0">
                  <a:pos x="46" y="342"/>
                </a:cxn>
                <a:cxn ang="0">
                  <a:pos x="62" y="379"/>
                </a:cxn>
                <a:cxn ang="0">
                  <a:pos x="78" y="412"/>
                </a:cxn>
                <a:cxn ang="0">
                  <a:pos x="94" y="444"/>
                </a:cxn>
                <a:cxn ang="0">
                  <a:pos x="113" y="473"/>
                </a:cxn>
                <a:cxn ang="0">
                  <a:pos x="132" y="501"/>
                </a:cxn>
                <a:cxn ang="0">
                  <a:pos x="150" y="526"/>
                </a:cxn>
                <a:cxn ang="0">
                  <a:pos x="171" y="546"/>
                </a:cxn>
                <a:cxn ang="0">
                  <a:pos x="190" y="564"/>
                </a:cxn>
                <a:cxn ang="0">
                  <a:pos x="209" y="577"/>
                </a:cxn>
                <a:cxn ang="0">
                  <a:pos x="227" y="586"/>
                </a:cxn>
                <a:cxn ang="0">
                  <a:pos x="245" y="592"/>
                </a:cxn>
                <a:cxn ang="0">
                  <a:pos x="261" y="593"/>
                </a:cxn>
                <a:cxn ang="0">
                  <a:pos x="275" y="588"/>
                </a:cxn>
                <a:cxn ang="0">
                  <a:pos x="289" y="580"/>
                </a:cxn>
                <a:cxn ang="0">
                  <a:pos x="300" y="569"/>
                </a:cxn>
                <a:cxn ang="0">
                  <a:pos x="309" y="553"/>
                </a:cxn>
                <a:cxn ang="0">
                  <a:pos x="317" y="532"/>
                </a:cxn>
                <a:cxn ang="0">
                  <a:pos x="321" y="508"/>
                </a:cxn>
                <a:cxn ang="0">
                  <a:pos x="323" y="484"/>
                </a:cxn>
                <a:cxn ang="0">
                  <a:pos x="323" y="453"/>
                </a:cxn>
                <a:cxn ang="0">
                  <a:pos x="322" y="421"/>
                </a:cxn>
                <a:cxn ang="0">
                  <a:pos x="316" y="389"/>
                </a:cxn>
                <a:cxn ang="0">
                  <a:pos x="309" y="354"/>
                </a:cxn>
                <a:cxn ang="0">
                  <a:pos x="300" y="318"/>
                </a:cxn>
                <a:cxn ang="0">
                  <a:pos x="288" y="282"/>
                </a:cxn>
                <a:cxn ang="0">
                  <a:pos x="275" y="247"/>
                </a:cxn>
                <a:cxn ang="0">
                  <a:pos x="261" y="210"/>
                </a:cxn>
                <a:cxn ang="0">
                  <a:pos x="245" y="177"/>
                </a:cxn>
                <a:cxn ang="0">
                  <a:pos x="228" y="146"/>
                </a:cxn>
                <a:cxn ang="0">
                  <a:pos x="207" y="114"/>
                </a:cxn>
                <a:cxn ang="0">
                  <a:pos x="190" y="88"/>
                </a:cxn>
                <a:cxn ang="0">
                  <a:pos x="170" y="64"/>
                </a:cxn>
                <a:cxn ang="0">
                  <a:pos x="150" y="44"/>
                </a:cxn>
                <a:cxn ang="0">
                  <a:pos x="132" y="26"/>
                </a:cxn>
                <a:cxn ang="0">
                  <a:pos x="112" y="14"/>
                </a:cxn>
                <a:cxn ang="0">
                  <a:pos x="94" y="3"/>
                </a:cxn>
                <a:cxn ang="0">
                  <a:pos x="77" y="0"/>
                </a:cxn>
                <a:cxn ang="0">
                  <a:pos x="61" y="0"/>
                </a:cxn>
                <a:cxn ang="0">
                  <a:pos x="48" y="2"/>
                </a:cxn>
                <a:cxn ang="0">
                  <a:pos x="47" y="1"/>
                </a:cxn>
              </a:cxnLst>
              <a:rect l="0" t="0" r="r" b="b"/>
              <a:pathLst>
                <a:path w="324" h="594">
                  <a:moveTo>
                    <a:pt x="47" y="1"/>
                  </a:moveTo>
                  <a:lnTo>
                    <a:pt x="35" y="10"/>
                  </a:lnTo>
                  <a:lnTo>
                    <a:pt x="24" y="22"/>
                  </a:lnTo>
                  <a:lnTo>
                    <a:pt x="14" y="38"/>
                  </a:lnTo>
                  <a:lnTo>
                    <a:pt x="7" y="56"/>
                  </a:lnTo>
                  <a:lnTo>
                    <a:pt x="2" y="79"/>
                  </a:lnTo>
                  <a:lnTo>
                    <a:pt x="0" y="106"/>
                  </a:lnTo>
                  <a:lnTo>
                    <a:pt x="0" y="136"/>
                  </a:lnTo>
                  <a:lnTo>
                    <a:pt x="2" y="167"/>
                  </a:lnTo>
                  <a:lnTo>
                    <a:pt x="7" y="199"/>
                  </a:lnTo>
                  <a:lnTo>
                    <a:pt x="13" y="235"/>
                  </a:lnTo>
                  <a:lnTo>
                    <a:pt x="23" y="271"/>
                  </a:lnTo>
                  <a:lnTo>
                    <a:pt x="32" y="306"/>
                  </a:lnTo>
                  <a:lnTo>
                    <a:pt x="46" y="342"/>
                  </a:lnTo>
                  <a:lnTo>
                    <a:pt x="62" y="379"/>
                  </a:lnTo>
                  <a:lnTo>
                    <a:pt x="78" y="412"/>
                  </a:lnTo>
                  <a:lnTo>
                    <a:pt x="94" y="444"/>
                  </a:lnTo>
                  <a:lnTo>
                    <a:pt x="113" y="473"/>
                  </a:lnTo>
                  <a:lnTo>
                    <a:pt x="132" y="501"/>
                  </a:lnTo>
                  <a:lnTo>
                    <a:pt x="150" y="526"/>
                  </a:lnTo>
                  <a:lnTo>
                    <a:pt x="171" y="546"/>
                  </a:lnTo>
                  <a:lnTo>
                    <a:pt x="190" y="564"/>
                  </a:lnTo>
                  <a:lnTo>
                    <a:pt x="209" y="577"/>
                  </a:lnTo>
                  <a:lnTo>
                    <a:pt x="227" y="586"/>
                  </a:lnTo>
                  <a:lnTo>
                    <a:pt x="245" y="592"/>
                  </a:lnTo>
                  <a:lnTo>
                    <a:pt x="261" y="593"/>
                  </a:lnTo>
                  <a:lnTo>
                    <a:pt x="275" y="588"/>
                  </a:lnTo>
                  <a:lnTo>
                    <a:pt x="289" y="580"/>
                  </a:lnTo>
                  <a:lnTo>
                    <a:pt x="300" y="569"/>
                  </a:lnTo>
                  <a:lnTo>
                    <a:pt x="309" y="553"/>
                  </a:lnTo>
                  <a:lnTo>
                    <a:pt x="317" y="532"/>
                  </a:lnTo>
                  <a:lnTo>
                    <a:pt x="321" y="508"/>
                  </a:lnTo>
                  <a:lnTo>
                    <a:pt x="323" y="484"/>
                  </a:lnTo>
                  <a:lnTo>
                    <a:pt x="323" y="453"/>
                  </a:lnTo>
                  <a:lnTo>
                    <a:pt x="322" y="421"/>
                  </a:lnTo>
                  <a:lnTo>
                    <a:pt x="316" y="389"/>
                  </a:lnTo>
                  <a:lnTo>
                    <a:pt x="309" y="354"/>
                  </a:lnTo>
                  <a:lnTo>
                    <a:pt x="300" y="318"/>
                  </a:lnTo>
                  <a:lnTo>
                    <a:pt x="288" y="282"/>
                  </a:lnTo>
                  <a:lnTo>
                    <a:pt x="275" y="247"/>
                  </a:lnTo>
                  <a:lnTo>
                    <a:pt x="261" y="210"/>
                  </a:lnTo>
                  <a:lnTo>
                    <a:pt x="245" y="177"/>
                  </a:lnTo>
                  <a:lnTo>
                    <a:pt x="228" y="146"/>
                  </a:lnTo>
                  <a:lnTo>
                    <a:pt x="207" y="114"/>
                  </a:lnTo>
                  <a:lnTo>
                    <a:pt x="190" y="88"/>
                  </a:lnTo>
                  <a:lnTo>
                    <a:pt x="170" y="64"/>
                  </a:lnTo>
                  <a:lnTo>
                    <a:pt x="150" y="44"/>
                  </a:lnTo>
                  <a:lnTo>
                    <a:pt x="132" y="26"/>
                  </a:lnTo>
                  <a:lnTo>
                    <a:pt x="112" y="14"/>
                  </a:lnTo>
                  <a:lnTo>
                    <a:pt x="94" y="3"/>
                  </a:lnTo>
                  <a:lnTo>
                    <a:pt x="77" y="0"/>
                  </a:lnTo>
                  <a:lnTo>
                    <a:pt x="61" y="0"/>
                  </a:lnTo>
                  <a:lnTo>
                    <a:pt x="48" y="2"/>
                  </a:lnTo>
                  <a:lnTo>
                    <a:pt x="47" y="1"/>
                  </a:lnTo>
                </a:path>
              </a:pathLst>
            </a:custGeom>
            <a:solidFill>
              <a:srgbClr val="2070C0"/>
            </a:solidFill>
            <a:ln w="12700" cap="rnd" cmpd="sng">
              <a:solidFill>
                <a:srgbClr val="207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96" name="Freeform 448"/>
            <p:cNvSpPr>
              <a:spLocks/>
            </p:cNvSpPr>
            <p:nvPr/>
          </p:nvSpPr>
          <p:spPr bwMode="auto">
            <a:xfrm>
              <a:off x="7677151" y="1847851"/>
              <a:ext cx="1028700" cy="1114425"/>
            </a:xfrm>
            <a:custGeom>
              <a:avLst/>
              <a:gdLst/>
              <a:ahLst/>
              <a:cxnLst>
                <a:cxn ang="0">
                  <a:pos x="525" y="587"/>
                </a:cxn>
                <a:cxn ang="0">
                  <a:pos x="224" y="701"/>
                </a:cxn>
                <a:cxn ang="0">
                  <a:pos x="0" y="115"/>
                </a:cxn>
                <a:cxn ang="0">
                  <a:pos x="299" y="0"/>
                </a:cxn>
                <a:cxn ang="0">
                  <a:pos x="525" y="587"/>
                </a:cxn>
              </a:cxnLst>
              <a:rect l="0" t="0" r="r" b="b"/>
              <a:pathLst>
                <a:path w="526" h="702">
                  <a:moveTo>
                    <a:pt x="525" y="587"/>
                  </a:moveTo>
                  <a:lnTo>
                    <a:pt x="224" y="701"/>
                  </a:lnTo>
                  <a:lnTo>
                    <a:pt x="0" y="115"/>
                  </a:lnTo>
                  <a:lnTo>
                    <a:pt x="299" y="0"/>
                  </a:lnTo>
                  <a:lnTo>
                    <a:pt x="525" y="587"/>
                  </a:lnTo>
                </a:path>
              </a:pathLst>
            </a:custGeom>
            <a:solidFill>
              <a:srgbClr val="2070C0"/>
            </a:solidFill>
            <a:ln w="12700" cap="rnd" cmpd="sng">
              <a:solidFill>
                <a:srgbClr val="207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97" name="Freeform 449"/>
            <p:cNvSpPr>
              <a:spLocks/>
            </p:cNvSpPr>
            <p:nvPr/>
          </p:nvSpPr>
          <p:spPr bwMode="auto">
            <a:xfrm>
              <a:off x="8197851" y="1854201"/>
              <a:ext cx="624416" cy="919163"/>
            </a:xfrm>
            <a:custGeom>
              <a:avLst/>
              <a:gdLst/>
              <a:ahLst/>
              <a:cxnLst>
                <a:cxn ang="0">
                  <a:pos x="51" y="2"/>
                </a:cxn>
                <a:cxn ang="0">
                  <a:pos x="37" y="12"/>
                </a:cxn>
                <a:cxn ang="0">
                  <a:pos x="28" y="23"/>
                </a:cxn>
                <a:cxn ang="0">
                  <a:pos x="17" y="38"/>
                </a:cxn>
                <a:cxn ang="0">
                  <a:pos x="8" y="57"/>
                </a:cxn>
                <a:cxn ang="0">
                  <a:pos x="5" y="79"/>
                </a:cxn>
                <a:cxn ang="0">
                  <a:pos x="2" y="105"/>
                </a:cxn>
                <a:cxn ang="0">
                  <a:pos x="0" y="134"/>
                </a:cxn>
                <a:cxn ang="0">
                  <a:pos x="3" y="165"/>
                </a:cxn>
                <a:cxn ang="0">
                  <a:pos x="7" y="197"/>
                </a:cxn>
                <a:cxn ang="0">
                  <a:pos x="13" y="231"/>
                </a:cxn>
                <a:cxn ang="0">
                  <a:pos x="22" y="268"/>
                </a:cxn>
                <a:cxn ang="0">
                  <a:pos x="32" y="301"/>
                </a:cxn>
                <a:cxn ang="0">
                  <a:pos x="45" y="336"/>
                </a:cxn>
                <a:cxn ang="0">
                  <a:pos x="60" y="371"/>
                </a:cxn>
                <a:cxn ang="0">
                  <a:pos x="76" y="403"/>
                </a:cxn>
                <a:cxn ang="0">
                  <a:pos x="92" y="434"/>
                </a:cxn>
                <a:cxn ang="0">
                  <a:pos x="111" y="463"/>
                </a:cxn>
                <a:cxn ang="0">
                  <a:pos x="128" y="490"/>
                </a:cxn>
                <a:cxn ang="0">
                  <a:pos x="148" y="514"/>
                </a:cxn>
                <a:cxn ang="0">
                  <a:pos x="168" y="533"/>
                </a:cxn>
                <a:cxn ang="0">
                  <a:pos x="187" y="551"/>
                </a:cxn>
                <a:cxn ang="0">
                  <a:pos x="205" y="564"/>
                </a:cxn>
                <a:cxn ang="0">
                  <a:pos x="222" y="571"/>
                </a:cxn>
                <a:cxn ang="0">
                  <a:pos x="240" y="578"/>
                </a:cxn>
                <a:cxn ang="0">
                  <a:pos x="257" y="578"/>
                </a:cxn>
                <a:cxn ang="0">
                  <a:pos x="270" y="573"/>
                </a:cxn>
                <a:cxn ang="0">
                  <a:pos x="284" y="567"/>
                </a:cxn>
                <a:cxn ang="0">
                  <a:pos x="295" y="554"/>
                </a:cxn>
                <a:cxn ang="0">
                  <a:pos x="304" y="539"/>
                </a:cxn>
                <a:cxn ang="0">
                  <a:pos x="312" y="519"/>
                </a:cxn>
                <a:cxn ang="0">
                  <a:pos x="316" y="496"/>
                </a:cxn>
                <a:cxn ang="0">
                  <a:pos x="319" y="471"/>
                </a:cxn>
                <a:cxn ang="0">
                  <a:pos x="319" y="443"/>
                </a:cxn>
                <a:cxn ang="0">
                  <a:pos x="317" y="411"/>
                </a:cxn>
                <a:cxn ang="0">
                  <a:pos x="312" y="379"/>
                </a:cxn>
                <a:cxn ang="0">
                  <a:pos x="306" y="345"/>
                </a:cxn>
                <a:cxn ang="0">
                  <a:pos x="298" y="310"/>
                </a:cxn>
                <a:cxn ang="0">
                  <a:pos x="286" y="275"/>
                </a:cxn>
                <a:cxn ang="0">
                  <a:pos x="273" y="241"/>
                </a:cxn>
                <a:cxn ang="0">
                  <a:pos x="259" y="205"/>
                </a:cxn>
                <a:cxn ang="0">
                  <a:pos x="243" y="173"/>
                </a:cxn>
                <a:cxn ang="0">
                  <a:pos x="226" y="143"/>
                </a:cxn>
                <a:cxn ang="0">
                  <a:pos x="208" y="113"/>
                </a:cxn>
                <a:cxn ang="0">
                  <a:pos x="189" y="86"/>
                </a:cxn>
                <a:cxn ang="0">
                  <a:pos x="171" y="62"/>
                </a:cxn>
                <a:cxn ang="0">
                  <a:pos x="150" y="45"/>
                </a:cxn>
                <a:cxn ang="0">
                  <a:pos x="132" y="27"/>
                </a:cxn>
                <a:cxn ang="0">
                  <a:pos x="114" y="14"/>
                </a:cxn>
                <a:cxn ang="0">
                  <a:pos x="95" y="5"/>
                </a:cxn>
                <a:cxn ang="0">
                  <a:pos x="77" y="1"/>
                </a:cxn>
                <a:cxn ang="0">
                  <a:pos x="61" y="0"/>
                </a:cxn>
                <a:cxn ang="0">
                  <a:pos x="51" y="4"/>
                </a:cxn>
                <a:cxn ang="0">
                  <a:pos x="51" y="2"/>
                </a:cxn>
              </a:cxnLst>
              <a:rect l="0" t="0" r="r" b="b"/>
              <a:pathLst>
                <a:path w="320" h="579">
                  <a:moveTo>
                    <a:pt x="51" y="2"/>
                  </a:moveTo>
                  <a:lnTo>
                    <a:pt x="37" y="12"/>
                  </a:lnTo>
                  <a:lnTo>
                    <a:pt x="28" y="23"/>
                  </a:lnTo>
                  <a:lnTo>
                    <a:pt x="17" y="38"/>
                  </a:lnTo>
                  <a:lnTo>
                    <a:pt x="8" y="57"/>
                  </a:lnTo>
                  <a:lnTo>
                    <a:pt x="5" y="79"/>
                  </a:lnTo>
                  <a:lnTo>
                    <a:pt x="2" y="105"/>
                  </a:lnTo>
                  <a:lnTo>
                    <a:pt x="0" y="134"/>
                  </a:lnTo>
                  <a:lnTo>
                    <a:pt x="3" y="165"/>
                  </a:lnTo>
                  <a:lnTo>
                    <a:pt x="7" y="197"/>
                  </a:lnTo>
                  <a:lnTo>
                    <a:pt x="13" y="231"/>
                  </a:lnTo>
                  <a:lnTo>
                    <a:pt x="22" y="268"/>
                  </a:lnTo>
                  <a:lnTo>
                    <a:pt x="32" y="301"/>
                  </a:lnTo>
                  <a:lnTo>
                    <a:pt x="45" y="336"/>
                  </a:lnTo>
                  <a:lnTo>
                    <a:pt x="60" y="371"/>
                  </a:lnTo>
                  <a:lnTo>
                    <a:pt x="76" y="403"/>
                  </a:lnTo>
                  <a:lnTo>
                    <a:pt x="92" y="434"/>
                  </a:lnTo>
                  <a:lnTo>
                    <a:pt x="111" y="463"/>
                  </a:lnTo>
                  <a:lnTo>
                    <a:pt x="128" y="490"/>
                  </a:lnTo>
                  <a:lnTo>
                    <a:pt x="148" y="514"/>
                  </a:lnTo>
                  <a:lnTo>
                    <a:pt x="168" y="533"/>
                  </a:lnTo>
                  <a:lnTo>
                    <a:pt x="187" y="551"/>
                  </a:lnTo>
                  <a:lnTo>
                    <a:pt x="205" y="564"/>
                  </a:lnTo>
                  <a:lnTo>
                    <a:pt x="222" y="571"/>
                  </a:lnTo>
                  <a:lnTo>
                    <a:pt x="240" y="578"/>
                  </a:lnTo>
                  <a:lnTo>
                    <a:pt x="257" y="578"/>
                  </a:lnTo>
                  <a:lnTo>
                    <a:pt x="270" y="573"/>
                  </a:lnTo>
                  <a:lnTo>
                    <a:pt x="284" y="567"/>
                  </a:lnTo>
                  <a:lnTo>
                    <a:pt x="295" y="554"/>
                  </a:lnTo>
                  <a:lnTo>
                    <a:pt x="304" y="539"/>
                  </a:lnTo>
                  <a:lnTo>
                    <a:pt x="312" y="519"/>
                  </a:lnTo>
                  <a:lnTo>
                    <a:pt x="316" y="496"/>
                  </a:lnTo>
                  <a:lnTo>
                    <a:pt x="319" y="471"/>
                  </a:lnTo>
                  <a:lnTo>
                    <a:pt x="319" y="443"/>
                  </a:lnTo>
                  <a:lnTo>
                    <a:pt x="317" y="411"/>
                  </a:lnTo>
                  <a:lnTo>
                    <a:pt x="312" y="379"/>
                  </a:lnTo>
                  <a:lnTo>
                    <a:pt x="306" y="345"/>
                  </a:lnTo>
                  <a:lnTo>
                    <a:pt x="298" y="310"/>
                  </a:lnTo>
                  <a:lnTo>
                    <a:pt x="286" y="275"/>
                  </a:lnTo>
                  <a:lnTo>
                    <a:pt x="273" y="241"/>
                  </a:lnTo>
                  <a:lnTo>
                    <a:pt x="259" y="205"/>
                  </a:lnTo>
                  <a:lnTo>
                    <a:pt x="243" y="173"/>
                  </a:lnTo>
                  <a:lnTo>
                    <a:pt x="226" y="143"/>
                  </a:lnTo>
                  <a:lnTo>
                    <a:pt x="208" y="113"/>
                  </a:lnTo>
                  <a:lnTo>
                    <a:pt x="189" y="86"/>
                  </a:lnTo>
                  <a:lnTo>
                    <a:pt x="171" y="62"/>
                  </a:lnTo>
                  <a:lnTo>
                    <a:pt x="150" y="45"/>
                  </a:lnTo>
                  <a:lnTo>
                    <a:pt x="132" y="27"/>
                  </a:lnTo>
                  <a:lnTo>
                    <a:pt x="114" y="14"/>
                  </a:lnTo>
                  <a:lnTo>
                    <a:pt x="95" y="5"/>
                  </a:lnTo>
                  <a:lnTo>
                    <a:pt x="77" y="1"/>
                  </a:lnTo>
                  <a:lnTo>
                    <a:pt x="61" y="0"/>
                  </a:lnTo>
                  <a:lnTo>
                    <a:pt x="51" y="4"/>
                  </a:lnTo>
                  <a:lnTo>
                    <a:pt x="51" y="2"/>
                  </a:lnTo>
                </a:path>
              </a:pathLst>
            </a:custGeom>
            <a:solidFill>
              <a:srgbClr val="2080C0"/>
            </a:solidFill>
            <a:ln w="12700" cap="rnd" cmpd="sng">
              <a:solidFill>
                <a:srgbClr val="2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98" name="Freeform 450"/>
            <p:cNvSpPr>
              <a:spLocks/>
            </p:cNvSpPr>
            <p:nvPr/>
          </p:nvSpPr>
          <p:spPr bwMode="auto">
            <a:xfrm>
              <a:off x="7685617" y="1863725"/>
              <a:ext cx="1016000" cy="1092200"/>
            </a:xfrm>
            <a:custGeom>
              <a:avLst/>
              <a:gdLst/>
              <a:ahLst/>
              <a:cxnLst>
                <a:cxn ang="0">
                  <a:pos x="519" y="572"/>
                </a:cxn>
                <a:cxn ang="0">
                  <a:pos x="219" y="687"/>
                </a:cxn>
                <a:cxn ang="0">
                  <a:pos x="0" y="117"/>
                </a:cxn>
                <a:cxn ang="0">
                  <a:pos x="299" y="0"/>
                </a:cxn>
                <a:cxn ang="0">
                  <a:pos x="519" y="572"/>
                </a:cxn>
              </a:cxnLst>
              <a:rect l="0" t="0" r="r" b="b"/>
              <a:pathLst>
                <a:path w="520" h="688">
                  <a:moveTo>
                    <a:pt x="519" y="572"/>
                  </a:moveTo>
                  <a:lnTo>
                    <a:pt x="219" y="687"/>
                  </a:lnTo>
                  <a:lnTo>
                    <a:pt x="0" y="117"/>
                  </a:lnTo>
                  <a:lnTo>
                    <a:pt x="299" y="0"/>
                  </a:lnTo>
                  <a:lnTo>
                    <a:pt x="519" y="572"/>
                  </a:lnTo>
                </a:path>
              </a:pathLst>
            </a:custGeom>
            <a:solidFill>
              <a:srgbClr val="2080C0"/>
            </a:solidFill>
            <a:ln w="12700" cap="rnd" cmpd="sng">
              <a:solidFill>
                <a:srgbClr val="2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099" name="Freeform 451"/>
            <p:cNvSpPr>
              <a:spLocks/>
            </p:cNvSpPr>
            <p:nvPr/>
          </p:nvSpPr>
          <p:spPr bwMode="auto">
            <a:xfrm>
              <a:off x="8202084" y="1874839"/>
              <a:ext cx="615949" cy="892175"/>
            </a:xfrm>
            <a:custGeom>
              <a:avLst/>
              <a:gdLst/>
              <a:ahLst/>
              <a:cxnLst>
                <a:cxn ang="0">
                  <a:pos x="50" y="2"/>
                </a:cxn>
                <a:cxn ang="0">
                  <a:pos x="38" y="10"/>
                </a:cxn>
                <a:cxn ang="0">
                  <a:pos x="27" y="21"/>
                </a:cxn>
                <a:cxn ang="0">
                  <a:pos x="17" y="38"/>
                </a:cxn>
                <a:cxn ang="0">
                  <a:pos x="10" y="55"/>
                </a:cxn>
                <a:cxn ang="0">
                  <a:pos x="4" y="76"/>
                </a:cxn>
                <a:cxn ang="0">
                  <a:pos x="2" y="102"/>
                </a:cxn>
                <a:cxn ang="0">
                  <a:pos x="0" y="130"/>
                </a:cxn>
                <a:cxn ang="0">
                  <a:pos x="2" y="160"/>
                </a:cxn>
                <a:cxn ang="0">
                  <a:pos x="5" y="192"/>
                </a:cxn>
                <a:cxn ang="0">
                  <a:pos x="11" y="225"/>
                </a:cxn>
                <a:cxn ang="0">
                  <a:pos x="20" y="259"/>
                </a:cxn>
                <a:cxn ang="0">
                  <a:pos x="30" y="292"/>
                </a:cxn>
                <a:cxn ang="0">
                  <a:pos x="42" y="327"/>
                </a:cxn>
                <a:cxn ang="0">
                  <a:pos x="57" y="361"/>
                </a:cxn>
                <a:cxn ang="0">
                  <a:pos x="72" y="393"/>
                </a:cxn>
                <a:cxn ang="0">
                  <a:pos x="89" y="422"/>
                </a:cxn>
                <a:cxn ang="0">
                  <a:pos x="105" y="450"/>
                </a:cxn>
                <a:cxn ang="0">
                  <a:pos x="124" y="477"/>
                </a:cxn>
                <a:cxn ang="0">
                  <a:pos x="143" y="500"/>
                </a:cxn>
                <a:cxn ang="0">
                  <a:pos x="163" y="519"/>
                </a:cxn>
                <a:cxn ang="0">
                  <a:pos x="181" y="536"/>
                </a:cxn>
                <a:cxn ang="0">
                  <a:pos x="200" y="548"/>
                </a:cxn>
                <a:cxn ang="0">
                  <a:pos x="217" y="556"/>
                </a:cxn>
                <a:cxn ang="0">
                  <a:pos x="234" y="561"/>
                </a:cxn>
                <a:cxn ang="0">
                  <a:pos x="252" y="561"/>
                </a:cxn>
                <a:cxn ang="0">
                  <a:pos x="264" y="557"/>
                </a:cxn>
                <a:cxn ang="0">
                  <a:pos x="279" y="549"/>
                </a:cxn>
                <a:cxn ang="0">
                  <a:pos x="288" y="538"/>
                </a:cxn>
                <a:cxn ang="0">
                  <a:pos x="298" y="522"/>
                </a:cxn>
                <a:cxn ang="0">
                  <a:pos x="306" y="503"/>
                </a:cxn>
                <a:cxn ang="0">
                  <a:pos x="311" y="479"/>
                </a:cxn>
                <a:cxn ang="0">
                  <a:pos x="313" y="456"/>
                </a:cxn>
                <a:cxn ang="0">
                  <a:pos x="314" y="429"/>
                </a:cxn>
                <a:cxn ang="0">
                  <a:pos x="313" y="398"/>
                </a:cxn>
                <a:cxn ang="0">
                  <a:pos x="308" y="366"/>
                </a:cxn>
                <a:cxn ang="0">
                  <a:pos x="301" y="333"/>
                </a:cxn>
                <a:cxn ang="0">
                  <a:pos x="293" y="300"/>
                </a:cxn>
                <a:cxn ang="0">
                  <a:pos x="282" y="264"/>
                </a:cxn>
                <a:cxn ang="0">
                  <a:pos x="270" y="232"/>
                </a:cxn>
                <a:cxn ang="0">
                  <a:pos x="256" y="198"/>
                </a:cxn>
                <a:cxn ang="0">
                  <a:pos x="241" y="166"/>
                </a:cxn>
                <a:cxn ang="0">
                  <a:pos x="225" y="136"/>
                </a:cxn>
                <a:cxn ang="0">
                  <a:pos x="207" y="108"/>
                </a:cxn>
                <a:cxn ang="0">
                  <a:pos x="189" y="81"/>
                </a:cxn>
                <a:cxn ang="0">
                  <a:pos x="170" y="58"/>
                </a:cxn>
                <a:cxn ang="0">
                  <a:pos x="150" y="41"/>
                </a:cxn>
                <a:cxn ang="0">
                  <a:pos x="131" y="25"/>
                </a:cxn>
                <a:cxn ang="0">
                  <a:pos x="115" y="12"/>
                </a:cxn>
                <a:cxn ang="0">
                  <a:pos x="97" y="3"/>
                </a:cxn>
                <a:cxn ang="0">
                  <a:pos x="78" y="0"/>
                </a:cxn>
                <a:cxn ang="0">
                  <a:pos x="64" y="0"/>
                </a:cxn>
                <a:cxn ang="0">
                  <a:pos x="50" y="3"/>
                </a:cxn>
                <a:cxn ang="0">
                  <a:pos x="50" y="2"/>
                </a:cxn>
              </a:cxnLst>
              <a:rect l="0" t="0" r="r" b="b"/>
              <a:pathLst>
                <a:path w="315" h="562">
                  <a:moveTo>
                    <a:pt x="50" y="2"/>
                  </a:moveTo>
                  <a:lnTo>
                    <a:pt x="38" y="10"/>
                  </a:lnTo>
                  <a:lnTo>
                    <a:pt x="27" y="21"/>
                  </a:lnTo>
                  <a:lnTo>
                    <a:pt x="17" y="38"/>
                  </a:lnTo>
                  <a:lnTo>
                    <a:pt x="10" y="55"/>
                  </a:lnTo>
                  <a:lnTo>
                    <a:pt x="4" y="76"/>
                  </a:lnTo>
                  <a:lnTo>
                    <a:pt x="2" y="102"/>
                  </a:lnTo>
                  <a:lnTo>
                    <a:pt x="0" y="130"/>
                  </a:lnTo>
                  <a:lnTo>
                    <a:pt x="2" y="160"/>
                  </a:lnTo>
                  <a:lnTo>
                    <a:pt x="5" y="192"/>
                  </a:lnTo>
                  <a:lnTo>
                    <a:pt x="11" y="225"/>
                  </a:lnTo>
                  <a:lnTo>
                    <a:pt x="20" y="259"/>
                  </a:lnTo>
                  <a:lnTo>
                    <a:pt x="30" y="292"/>
                  </a:lnTo>
                  <a:lnTo>
                    <a:pt x="42" y="327"/>
                  </a:lnTo>
                  <a:lnTo>
                    <a:pt x="57" y="361"/>
                  </a:lnTo>
                  <a:lnTo>
                    <a:pt x="72" y="393"/>
                  </a:lnTo>
                  <a:lnTo>
                    <a:pt x="89" y="422"/>
                  </a:lnTo>
                  <a:lnTo>
                    <a:pt x="105" y="450"/>
                  </a:lnTo>
                  <a:lnTo>
                    <a:pt x="124" y="477"/>
                  </a:lnTo>
                  <a:lnTo>
                    <a:pt x="143" y="500"/>
                  </a:lnTo>
                  <a:lnTo>
                    <a:pt x="163" y="519"/>
                  </a:lnTo>
                  <a:lnTo>
                    <a:pt x="181" y="536"/>
                  </a:lnTo>
                  <a:lnTo>
                    <a:pt x="200" y="548"/>
                  </a:lnTo>
                  <a:lnTo>
                    <a:pt x="217" y="556"/>
                  </a:lnTo>
                  <a:lnTo>
                    <a:pt x="234" y="561"/>
                  </a:lnTo>
                  <a:lnTo>
                    <a:pt x="252" y="561"/>
                  </a:lnTo>
                  <a:lnTo>
                    <a:pt x="264" y="557"/>
                  </a:lnTo>
                  <a:lnTo>
                    <a:pt x="279" y="549"/>
                  </a:lnTo>
                  <a:lnTo>
                    <a:pt x="288" y="538"/>
                  </a:lnTo>
                  <a:lnTo>
                    <a:pt x="298" y="522"/>
                  </a:lnTo>
                  <a:lnTo>
                    <a:pt x="306" y="503"/>
                  </a:lnTo>
                  <a:lnTo>
                    <a:pt x="311" y="479"/>
                  </a:lnTo>
                  <a:lnTo>
                    <a:pt x="313" y="456"/>
                  </a:lnTo>
                  <a:lnTo>
                    <a:pt x="314" y="429"/>
                  </a:lnTo>
                  <a:lnTo>
                    <a:pt x="313" y="398"/>
                  </a:lnTo>
                  <a:lnTo>
                    <a:pt x="308" y="366"/>
                  </a:lnTo>
                  <a:lnTo>
                    <a:pt x="301" y="333"/>
                  </a:lnTo>
                  <a:lnTo>
                    <a:pt x="293" y="300"/>
                  </a:lnTo>
                  <a:lnTo>
                    <a:pt x="282" y="264"/>
                  </a:lnTo>
                  <a:lnTo>
                    <a:pt x="270" y="232"/>
                  </a:lnTo>
                  <a:lnTo>
                    <a:pt x="256" y="198"/>
                  </a:lnTo>
                  <a:lnTo>
                    <a:pt x="241" y="166"/>
                  </a:lnTo>
                  <a:lnTo>
                    <a:pt x="225" y="136"/>
                  </a:lnTo>
                  <a:lnTo>
                    <a:pt x="207" y="108"/>
                  </a:lnTo>
                  <a:lnTo>
                    <a:pt x="189" y="81"/>
                  </a:lnTo>
                  <a:lnTo>
                    <a:pt x="170" y="58"/>
                  </a:lnTo>
                  <a:lnTo>
                    <a:pt x="150" y="41"/>
                  </a:lnTo>
                  <a:lnTo>
                    <a:pt x="131" y="25"/>
                  </a:lnTo>
                  <a:lnTo>
                    <a:pt x="115" y="12"/>
                  </a:lnTo>
                  <a:lnTo>
                    <a:pt x="97" y="3"/>
                  </a:lnTo>
                  <a:lnTo>
                    <a:pt x="78" y="0"/>
                  </a:lnTo>
                  <a:lnTo>
                    <a:pt x="64" y="0"/>
                  </a:lnTo>
                  <a:lnTo>
                    <a:pt x="50" y="3"/>
                  </a:lnTo>
                  <a:lnTo>
                    <a:pt x="50" y="2"/>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00" name="Freeform 452"/>
            <p:cNvSpPr>
              <a:spLocks/>
            </p:cNvSpPr>
            <p:nvPr/>
          </p:nvSpPr>
          <p:spPr bwMode="auto">
            <a:xfrm>
              <a:off x="7694085" y="1884363"/>
              <a:ext cx="1003300" cy="1065212"/>
            </a:xfrm>
            <a:custGeom>
              <a:avLst/>
              <a:gdLst/>
              <a:ahLst/>
              <a:cxnLst>
                <a:cxn ang="0">
                  <a:pos x="512" y="555"/>
                </a:cxn>
                <a:cxn ang="0">
                  <a:pos x="212" y="670"/>
                </a:cxn>
                <a:cxn ang="0">
                  <a:pos x="0" y="115"/>
                </a:cxn>
                <a:cxn ang="0">
                  <a:pos x="298" y="0"/>
                </a:cxn>
                <a:cxn ang="0">
                  <a:pos x="512" y="555"/>
                </a:cxn>
              </a:cxnLst>
              <a:rect l="0" t="0" r="r" b="b"/>
              <a:pathLst>
                <a:path w="513" h="671">
                  <a:moveTo>
                    <a:pt x="512" y="555"/>
                  </a:moveTo>
                  <a:lnTo>
                    <a:pt x="212" y="670"/>
                  </a:lnTo>
                  <a:lnTo>
                    <a:pt x="0" y="115"/>
                  </a:lnTo>
                  <a:lnTo>
                    <a:pt x="298" y="0"/>
                  </a:lnTo>
                  <a:lnTo>
                    <a:pt x="512" y="555"/>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01" name="Freeform 453"/>
            <p:cNvSpPr>
              <a:spLocks/>
            </p:cNvSpPr>
            <p:nvPr/>
          </p:nvSpPr>
          <p:spPr bwMode="auto">
            <a:xfrm>
              <a:off x="8210552" y="1893889"/>
              <a:ext cx="603249" cy="866775"/>
            </a:xfrm>
            <a:custGeom>
              <a:avLst/>
              <a:gdLst/>
              <a:ahLst/>
              <a:cxnLst>
                <a:cxn ang="0">
                  <a:pos x="51" y="1"/>
                </a:cxn>
                <a:cxn ang="0">
                  <a:pos x="38" y="11"/>
                </a:cxn>
                <a:cxn ang="0">
                  <a:pos x="26" y="21"/>
                </a:cxn>
                <a:cxn ang="0">
                  <a:pos x="15" y="37"/>
                </a:cxn>
                <a:cxn ang="0">
                  <a:pos x="8" y="53"/>
                </a:cxn>
                <a:cxn ang="0">
                  <a:pos x="3" y="74"/>
                </a:cxn>
                <a:cxn ang="0">
                  <a:pos x="0" y="100"/>
                </a:cxn>
                <a:cxn ang="0">
                  <a:pos x="0" y="128"/>
                </a:cxn>
                <a:cxn ang="0">
                  <a:pos x="0" y="156"/>
                </a:cxn>
                <a:cxn ang="0">
                  <a:pos x="3" y="186"/>
                </a:cxn>
                <a:cxn ang="0">
                  <a:pos x="10" y="220"/>
                </a:cxn>
                <a:cxn ang="0">
                  <a:pos x="18" y="252"/>
                </a:cxn>
                <a:cxn ang="0">
                  <a:pos x="28" y="284"/>
                </a:cxn>
                <a:cxn ang="0">
                  <a:pos x="39" y="318"/>
                </a:cxn>
                <a:cxn ang="0">
                  <a:pos x="53" y="350"/>
                </a:cxn>
                <a:cxn ang="0">
                  <a:pos x="68" y="382"/>
                </a:cxn>
                <a:cxn ang="0">
                  <a:pos x="85" y="411"/>
                </a:cxn>
                <a:cxn ang="0">
                  <a:pos x="101" y="438"/>
                </a:cxn>
                <a:cxn ang="0">
                  <a:pos x="118" y="464"/>
                </a:cxn>
                <a:cxn ang="0">
                  <a:pos x="138" y="487"/>
                </a:cxn>
                <a:cxn ang="0">
                  <a:pos x="158" y="504"/>
                </a:cxn>
                <a:cxn ang="0">
                  <a:pos x="175" y="520"/>
                </a:cxn>
                <a:cxn ang="0">
                  <a:pos x="193" y="532"/>
                </a:cxn>
                <a:cxn ang="0">
                  <a:pos x="211" y="541"/>
                </a:cxn>
                <a:cxn ang="0">
                  <a:pos x="228" y="545"/>
                </a:cxn>
                <a:cxn ang="0">
                  <a:pos x="245" y="545"/>
                </a:cxn>
                <a:cxn ang="0">
                  <a:pos x="258" y="541"/>
                </a:cxn>
                <a:cxn ang="0">
                  <a:pos x="272" y="534"/>
                </a:cxn>
                <a:cxn ang="0">
                  <a:pos x="282" y="522"/>
                </a:cxn>
                <a:cxn ang="0">
                  <a:pos x="292" y="505"/>
                </a:cxn>
                <a:cxn ang="0">
                  <a:pos x="300" y="489"/>
                </a:cxn>
                <a:cxn ang="0">
                  <a:pos x="305" y="465"/>
                </a:cxn>
                <a:cxn ang="0">
                  <a:pos x="308" y="442"/>
                </a:cxn>
                <a:cxn ang="0">
                  <a:pos x="308" y="414"/>
                </a:cxn>
                <a:cxn ang="0">
                  <a:pos x="308" y="385"/>
                </a:cxn>
                <a:cxn ang="0">
                  <a:pos x="302" y="354"/>
                </a:cxn>
                <a:cxn ang="0">
                  <a:pos x="297" y="323"/>
                </a:cxn>
                <a:cxn ang="0">
                  <a:pos x="289" y="289"/>
                </a:cxn>
                <a:cxn ang="0">
                  <a:pos x="277" y="256"/>
                </a:cxn>
                <a:cxn ang="0">
                  <a:pos x="266" y="224"/>
                </a:cxn>
                <a:cxn ang="0">
                  <a:pos x="252" y="190"/>
                </a:cxn>
                <a:cxn ang="0">
                  <a:pos x="238" y="161"/>
                </a:cxn>
                <a:cxn ang="0">
                  <a:pos x="222" y="132"/>
                </a:cxn>
                <a:cxn ang="0">
                  <a:pos x="205" y="103"/>
                </a:cxn>
                <a:cxn ang="0">
                  <a:pos x="186" y="79"/>
                </a:cxn>
                <a:cxn ang="0">
                  <a:pos x="169" y="56"/>
                </a:cxn>
                <a:cxn ang="0">
                  <a:pos x="150" y="37"/>
                </a:cxn>
                <a:cxn ang="0">
                  <a:pos x="131" y="23"/>
                </a:cxn>
                <a:cxn ang="0">
                  <a:pos x="114" y="11"/>
                </a:cxn>
                <a:cxn ang="0">
                  <a:pos x="94" y="3"/>
                </a:cxn>
                <a:cxn ang="0">
                  <a:pos x="78" y="0"/>
                </a:cxn>
                <a:cxn ang="0">
                  <a:pos x="62" y="0"/>
                </a:cxn>
                <a:cxn ang="0">
                  <a:pos x="51" y="3"/>
                </a:cxn>
                <a:cxn ang="0">
                  <a:pos x="51" y="1"/>
                </a:cxn>
              </a:cxnLst>
              <a:rect l="0" t="0" r="r" b="b"/>
              <a:pathLst>
                <a:path w="309" h="546">
                  <a:moveTo>
                    <a:pt x="51" y="1"/>
                  </a:moveTo>
                  <a:lnTo>
                    <a:pt x="38" y="11"/>
                  </a:lnTo>
                  <a:lnTo>
                    <a:pt x="26" y="21"/>
                  </a:lnTo>
                  <a:lnTo>
                    <a:pt x="15" y="37"/>
                  </a:lnTo>
                  <a:lnTo>
                    <a:pt x="8" y="53"/>
                  </a:lnTo>
                  <a:lnTo>
                    <a:pt x="3" y="74"/>
                  </a:lnTo>
                  <a:lnTo>
                    <a:pt x="0" y="100"/>
                  </a:lnTo>
                  <a:lnTo>
                    <a:pt x="0" y="128"/>
                  </a:lnTo>
                  <a:lnTo>
                    <a:pt x="0" y="156"/>
                  </a:lnTo>
                  <a:lnTo>
                    <a:pt x="3" y="186"/>
                  </a:lnTo>
                  <a:lnTo>
                    <a:pt x="10" y="220"/>
                  </a:lnTo>
                  <a:lnTo>
                    <a:pt x="18" y="252"/>
                  </a:lnTo>
                  <a:lnTo>
                    <a:pt x="28" y="284"/>
                  </a:lnTo>
                  <a:lnTo>
                    <a:pt x="39" y="318"/>
                  </a:lnTo>
                  <a:lnTo>
                    <a:pt x="53" y="350"/>
                  </a:lnTo>
                  <a:lnTo>
                    <a:pt x="68" y="382"/>
                  </a:lnTo>
                  <a:lnTo>
                    <a:pt x="85" y="411"/>
                  </a:lnTo>
                  <a:lnTo>
                    <a:pt x="101" y="438"/>
                  </a:lnTo>
                  <a:lnTo>
                    <a:pt x="118" y="464"/>
                  </a:lnTo>
                  <a:lnTo>
                    <a:pt x="138" y="487"/>
                  </a:lnTo>
                  <a:lnTo>
                    <a:pt x="158" y="504"/>
                  </a:lnTo>
                  <a:lnTo>
                    <a:pt x="175" y="520"/>
                  </a:lnTo>
                  <a:lnTo>
                    <a:pt x="193" y="532"/>
                  </a:lnTo>
                  <a:lnTo>
                    <a:pt x="211" y="541"/>
                  </a:lnTo>
                  <a:lnTo>
                    <a:pt x="228" y="545"/>
                  </a:lnTo>
                  <a:lnTo>
                    <a:pt x="245" y="545"/>
                  </a:lnTo>
                  <a:lnTo>
                    <a:pt x="258" y="541"/>
                  </a:lnTo>
                  <a:lnTo>
                    <a:pt x="272" y="534"/>
                  </a:lnTo>
                  <a:lnTo>
                    <a:pt x="282" y="522"/>
                  </a:lnTo>
                  <a:lnTo>
                    <a:pt x="292" y="505"/>
                  </a:lnTo>
                  <a:lnTo>
                    <a:pt x="300" y="489"/>
                  </a:lnTo>
                  <a:lnTo>
                    <a:pt x="305" y="465"/>
                  </a:lnTo>
                  <a:lnTo>
                    <a:pt x="308" y="442"/>
                  </a:lnTo>
                  <a:lnTo>
                    <a:pt x="308" y="414"/>
                  </a:lnTo>
                  <a:lnTo>
                    <a:pt x="308" y="385"/>
                  </a:lnTo>
                  <a:lnTo>
                    <a:pt x="302" y="354"/>
                  </a:lnTo>
                  <a:lnTo>
                    <a:pt x="297" y="323"/>
                  </a:lnTo>
                  <a:lnTo>
                    <a:pt x="289" y="289"/>
                  </a:lnTo>
                  <a:lnTo>
                    <a:pt x="277" y="256"/>
                  </a:lnTo>
                  <a:lnTo>
                    <a:pt x="266" y="224"/>
                  </a:lnTo>
                  <a:lnTo>
                    <a:pt x="252" y="190"/>
                  </a:lnTo>
                  <a:lnTo>
                    <a:pt x="238" y="161"/>
                  </a:lnTo>
                  <a:lnTo>
                    <a:pt x="222" y="132"/>
                  </a:lnTo>
                  <a:lnTo>
                    <a:pt x="205" y="103"/>
                  </a:lnTo>
                  <a:lnTo>
                    <a:pt x="186" y="79"/>
                  </a:lnTo>
                  <a:lnTo>
                    <a:pt x="169" y="56"/>
                  </a:lnTo>
                  <a:lnTo>
                    <a:pt x="150" y="37"/>
                  </a:lnTo>
                  <a:lnTo>
                    <a:pt x="131" y="23"/>
                  </a:lnTo>
                  <a:lnTo>
                    <a:pt x="114" y="11"/>
                  </a:lnTo>
                  <a:lnTo>
                    <a:pt x="94" y="3"/>
                  </a:lnTo>
                  <a:lnTo>
                    <a:pt x="78" y="0"/>
                  </a:lnTo>
                  <a:lnTo>
                    <a:pt x="62" y="0"/>
                  </a:lnTo>
                  <a:lnTo>
                    <a:pt x="51" y="3"/>
                  </a:lnTo>
                  <a:lnTo>
                    <a:pt x="51" y="1"/>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02" name="Freeform 454"/>
            <p:cNvSpPr>
              <a:spLocks/>
            </p:cNvSpPr>
            <p:nvPr/>
          </p:nvSpPr>
          <p:spPr bwMode="auto">
            <a:xfrm>
              <a:off x="7700433" y="1903413"/>
              <a:ext cx="990600" cy="1039812"/>
            </a:xfrm>
            <a:custGeom>
              <a:avLst/>
              <a:gdLst/>
              <a:ahLst/>
              <a:cxnLst>
                <a:cxn ang="0">
                  <a:pos x="506" y="539"/>
                </a:cxn>
                <a:cxn ang="0">
                  <a:pos x="207" y="654"/>
                </a:cxn>
                <a:cxn ang="0">
                  <a:pos x="0" y="115"/>
                </a:cxn>
                <a:cxn ang="0">
                  <a:pos x="299" y="0"/>
                </a:cxn>
                <a:cxn ang="0">
                  <a:pos x="506" y="539"/>
                </a:cxn>
              </a:cxnLst>
              <a:rect l="0" t="0" r="r" b="b"/>
              <a:pathLst>
                <a:path w="507" h="655">
                  <a:moveTo>
                    <a:pt x="506" y="539"/>
                  </a:moveTo>
                  <a:lnTo>
                    <a:pt x="207" y="654"/>
                  </a:lnTo>
                  <a:lnTo>
                    <a:pt x="0" y="115"/>
                  </a:lnTo>
                  <a:lnTo>
                    <a:pt x="299" y="0"/>
                  </a:lnTo>
                  <a:lnTo>
                    <a:pt x="506" y="539"/>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03" name="Freeform 455"/>
            <p:cNvSpPr>
              <a:spLocks/>
            </p:cNvSpPr>
            <p:nvPr/>
          </p:nvSpPr>
          <p:spPr bwMode="auto">
            <a:xfrm>
              <a:off x="8216900" y="1911350"/>
              <a:ext cx="592667" cy="844550"/>
            </a:xfrm>
            <a:custGeom>
              <a:avLst/>
              <a:gdLst/>
              <a:ahLst/>
              <a:cxnLst>
                <a:cxn ang="0">
                  <a:pos x="51" y="2"/>
                </a:cxn>
                <a:cxn ang="0">
                  <a:pos x="38" y="11"/>
                </a:cxn>
                <a:cxn ang="0">
                  <a:pos x="27" y="21"/>
                </a:cxn>
                <a:cxn ang="0">
                  <a:pos x="18" y="35"/>
                </a:cxn>
                <a:cxn ang="0">
                  <a:pos x="10" y="52"/>
                </a:cxn>
                <a:cxn ang="0">
                  <a:pos x="4" y="73"/>
                </a:cxn>
                <a:cxn ang="0">
                  <a:pos x="0" y="98"/>
                </a:cxn>
                <a:cxn ang="0">
                  <a:pos x="0" y="125"/>
                </a:cxn>
                <a:cxn ang="0">
                  <a:pos x="0" y="153"/>
                </a:cxn>
                <a:cxn ang="0">
                  <a:pos x="3" y="183"/>
                </a:cxn>
                <a:cxn ang="0">
                  <a:pos x="10" y="216"/>
                </a:cxn>
                <a:cxn ang="0">
                  <a:pos x="18" y="247"/>
                </a:cxn>
                <a:cxn ang="0">
                  <a:pos x="25" y="278"/>
                </a:cxn>
                <a:cxn ang="0">
                  <a:pos x="38" y="310"/>
                </a:cxn>
                <a:cxn ang="0">
                  <a:pos x="51" y="343"/>
                </a:cxn>
                <a:cxn ang="0">
                  <a:pos x="66" y="372"/>
                </a:cxn>
                <a:cxn ang="0">
                  <a:pos x="81" y="401"/>
                </a:cxn>
                <a:cxn ang="0">
                  <a:pos x="98" y="427"/>
                </a:cxn>
                <a:cxn ang="0">
                  <a:pos x="114" y="451"/>
                </a:cxn>
                <a:cxn ang="0">
                  <a:pos x="133" y="472"/>
                </a:cxn>
                <a:cxn ang="0">
                  <a:pos x="153" y="491"/>
                </a:cxn>
                <a:cxn ang="0">
                  <a:pos x="170" y="507"/>
                </a:cxn>
                <a:cxn ang="0">
                  <a:pos x="188" y="518"/>
                </a:cxn>
                <a:cxn ang="0">
                  <a:pos x="204" y="526"/>
                </a:cxn>
                <a:cxn ang="0">
                  <a:pos x="222" y="531"/>
                </a:cxn>
                <a:cxn ang="0">
                  <a:pos x="240" y="530"/>
                </a:cxn>
                <a:cxn ang="0">
                  <a:pos x="252" y="525"/>
                </a:cxn>
                <a:cxn ang="0">
                  <a:pos x="265" y="518"/>
                </a:cxn>
                <a:cxn ang="0">
                  <a:pos x="276" y="507"/>
                </a:cxn>
                <a:cxn ang="0">
                  <a:pos x="286" y="492"/>
                </a:cxn>
                <a:cxn ang="0">
                  <a:pos x="294" y="474"/>
                </a:cxn>
                <a:cxn ang="0">
                  <a:pos x="298" y="451"/>
                </a:cxn>
                <a:cxn ang="0">
                  <a:pos x="302" y="429"/>
                </a:cxn>
                <a:cxn ang="0">
                  <a:pos x="302" y="403"/>
                </a:cxn>
                <a:cxn ang="0">
                  <a:pos x="302" y="372"/>
                </a:cxn>
                <a:cxn ang="0">
                  <a:pos x="298" y="343"/>
                </a:cxn>
                <a:cxn ang="0">
                  <a:pos x="293" y="312"/>
                </a:cxn>
                <a:cxn ang="0">
                  <a:pos x="286" y="280"/>
                </a:cxn>
                <a:cxn ang="0">
                  <a:pos x="274" y="248"/>
                </a:cxn>
                <a:cxn ang="0">
                  <a:pos x="263" y="216"/>
                </a:cxn>
                <a:cxn ang="0">
                  <a:pos x="251" y="185"/>
                </a:cxn>
                <a:cxn ang="0">
                  <a:pos x="237" y="154"/>
                </a:cxn>
                <a:cxn ang="0">
                  <a:pos x="220" y="128"/>
                </a:cxn>
                <a:cxn ang="0">
                  <a:pos x="204" y="100"/>
                </a:cxn>
                <a:cxn ang="0">
                  <a:pos x="186" y="75"/>
                </a:cxn>
                <a:cxn ang="0">
                  <a:pos x="168" y="55"/>
                </a:cxn>
                <a:cxn ang="0">
                  <a:pos x="150" y="37"/>
                </a:cxn>
                <a:cxn ang="0">
                  <a:pos x="130" y="23"/>
                </a:cxn>
                <a:cxn ang="0">
                  <a:pos x="114" y="11"/>
                </a:cxn>
                <a:cxn ang="0">
                  <a:pos x="96" y="3"/>
                </a:cxn>
                <a:cxn ang="0">
                  <a:pos x="80" y="0"/>
                </a:cxn>
                <a:cxn ang="0">
                  <a:pos x="63" y="1"/>
                </a:cxn>
                <a:cxn ang="0">
                  <a:pos x="51" y="4"/>
                </a:cxn>
                <a:cxn ang="0">
                  <a:pos x="51" y="2"/>
                </a:cxn>
              </a:cxnLst>
              <a:rect l="0" t="0" r="r" b="b"/>
              <a:pathLst>
                <a:path w="303" h="532">
                  <a:moveTo>
                    <a:pt x="51" y="2"/>
                  </a:moveTo>
                  <a:lnTo>
                    <a:pt x="38" y="11"/>
                  </a:lnTo>
                  <a:lnTo>
                    <a:pt x="27" y="21"/>
                  </a:lnTo>
                  <a:lnTo>
                    <a:pt x="18" y="35"/>
                  </a:lnTo>
                  <a:lnTo>
                    <a:pt x="10" y="52"/>
                  </a:lnTo>
                  <a:lnTo>
                    <a:pt x="4" y="73"/>
                  </a:lnTo>
                  <a:lnTo>
                    <a:pt x="0" y="98"/>
                  </a:lnTo>
                  <a:lnTo>
                    <a:pt x="0" y="125"/>
                  </a:lnTo>
                  <a:lnTo>
                    <a:pt x="0" y="153"/>
                  </a:lnTo>
                  <a:lnTo>
                    <a:pt x="3" y="183"/>
                  </a:lnTo>
                  <a:lnTo>
                    <a:pt x="10" y="216"/>
                  </a:lnTo>
                  <a:lnTo>
                    <a:pt x="18" y="247"/>
                  </a:lnTo>
                  <a:lnTo>
                    <a:pt x="25" y="278"/>
                  </a:lnTo>
                  <a:lnTo>
                    <a:pt x="38" y="310"/>
                  </a:lnTo>
                  <a:lnTo>
                    <a:pt x="51" y="343"/>
                  </a:lnTo>
                  <a:lnTo>
                    <a:pt x="66" y="372"/>
                  </a:lnTo>
                  <a:lnTo>
                    <a:pt x="81" y="401"/>
                  </a:lnTo>
                  <a:lnTo>
                    <a:pt x="98" y="427"/>
                  </a:lnTo>
                  <a:lnTo>
                    <a:pt x="114" y="451"/>
                  </a:lnTo>
                  <a:lnTo>
                    <a:pt x="133" y="472"/>
                  </a:lnTo>
                  <a:lnTo>
                    <a:pt x="153" y="491"/>
                  </a:lnTo>
                  <a:lnTo>
                    <a:pt x="170" y="507"/>
                  </a:lnTo>
                  <a:lnTo>
                    <a:pt x="188" y="518"/>
                  </a:lnTo>
                  <a:lnTo>
                    <a:pt x="204" y="526"/>
                  </a:lnTo>
                  <a:lnTo>
                    <a:pt x="222" y="531"/>
                  </a:lnTo>
                  <a:lnTo>
                    <a:pt x="240" y="530"/>
                  </a:lnTo>
                  <a:lnTo>
                    <a:pt x="252" y="525"/>
                  </a:lnTo>
                  <a:lnTo>
                    <a:pt x="265" y="518"/>
                  </a:lnTo>
                  <a:lnTo>
                    <a:pt x="276" y="507"/>
                  </a:lnTo>
                  <a:lnTo>
                    <a:pt x="286" y="492"/>
                  </a:lnTo>
                  <a:lnTo>
                    <a:pt x="294" y="474"/>
                  </a:lnTo>
                  <a:lnTo>
                    <a:pt x="298" y="451"/>
                  </a:lnTo>
                  <a:lnTo>
                    <a:pt x="302" y="429"/>
                  </a:lnTo>
                  <a:lnTo>
                    <a:pt x="302" y="403"/>
                  </a:lnTo>
                  <a:lnTo>
                    <a:pt x="302" y="372"/>
                  </a:lnTo>
                  <a:lnTo>
                    <a:pt x="298" y="343"/>
                  </a:lnTo>
                  <a:lnTo>
                    <a:pt x="293" y="312"/>
                  </a:lnTo>
                  <a:lnTo>
                    <a:pt x="286" y="280"/>
                  </a:lnTo>
                  <a:lnTo>
                    <a:pt x="274" y="248"/>
                  </a:lnTo>
                  <a:lnTo>
                    <a:pt x="263" y="216"/>
                  </a:lnTo>
                  <a:lnTo>
                    <a:pt x="251" y="185"/>
                  </a:lnTo>
                  <a:lnTo>
                    <a:pt x="237" y="154"/>
                  </a:lnTo>
                  <a:lnTo>
                    <a:pt x="220" y="128"/>
                  </a:lnTo>
                  <a:lnTo>
                    <a:pt x="204" y="100"/>
                  </a:lnTo>
                  <a:lnTo>
                    <a:pt x="186" y="75"/>
                  </a:lnTo>
                  <a:lnTo>
                    <a:pt x="168" y="55"/>
                  </a:lnTo>
                  <a:lnTo>
                    <a:pt x="150" y="37"/>
                  </a:lnTo>
                  <a:lnTo>
                    <a:pt x="130" y="23"/>
                  </a:lnTo>
                  <a:lnTo>
                    <a:pt x="114" y="11"/>
                  </a:lnTo>
                  <a:lnTo>
                    <a:pt x="96" y="3"/>
                  </a:lnTo>
                  <a:lnTo>
                    <a:pt x="80" y="0"/>
                  </a:lnTo>
                  <a:lnTo>
                    <a:pt x="63" y="1"/>
                  </a:lnTo>
                  <a:lnTo>
                    <a:pt x="51" y="4"/>
                  </a:lnTo>
                  <a:lnTo>
                    <a:pt x="51" y="2"/>
                  </a:lnTo>
                </a:path>
              </a:pathLst>
            </a:custGeom>
            <a:solidFill>
              <a:srgbClr val="3080B0"/>
            </a:solidFill>
            <a:ln w="12700" cap="rnd" cmpd="sng">
              <a:solidFill>
                <a:srgbClr val="3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04" name="Freeform 456"/>
            <p:cNvSpPr>
              <a:spLocks/>
            </p:cNvSpPr>
            <p:nvPr/>
          </p:nvSpPr>
          <p:spPr bwMode="auto">
            <a:xfrm>
              <a:off x="7711018" y="1922464"/>
              <a:ext cx="975783" cy="1012825"/>
            </a:xfrm>
            <a:custGeom>
              <a:avLst/>
              <a:gdLst/>
              <a:ahLst/>
              <a:cxnLst>
                <a:cxn ang="0">
                  <a:pos x="499" y="523"/>
                </a:cxn>
                <a:cxn ang="0">
                  <a:pos x="201" y="637"/>
                </a:cxn>
                <a:cxn ang="0">
                  <a:pos x="0" y="114"/>
                </a:cxn>
                <a:cxn ang="0">
                  <a:pos x="298" y="0"/>
                </a:cxn>
                <a:cxn ang="0">
                  <a:pos x="499" y="523"/>
                </a:cxn>
              </a:cxnLst>
              <a:rect l="0" t="0" r="r" b="b"/>
              <a:pathLst>
                <a:path w="500" h="638">
                  <a:moveTo>
                    <a:pt x="499" y="523"/>
                  </a:moveTo>
                  <a:lnTo>
                    <a:pt x="201" y="637"/>
                  </a:lnTo>
                  <a:lnTo>
                    <a:pt x="0" y="114"/>
                  </a:lnTo>
                  <a:lnTo>
                    <a:pt x="298" y="0"/>
                  </a:lnTo>
                  <a:lnTo>
                    <a:pt x="499" y="523"/>
                  </a:lnTo>
                </a:path>
              </a:pathLst>
            </a:custGeom>
            <a:solidFill>
              <a:srgbClr val="3080B0"/>
            </a:solidFill>
            <a:ln w="12700" cap="rnd" cmpd="sng">
              <a:solidFill>
                <a:srgbClr val="3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05" name="Freeform 457"/>
            <p:cNvSpPr>
              <a:spLocks/>
            </p:cNvSpPr>
            <p:nvPr/>
          </p:nvSpPr>
          <p:spPr bwMode="auto">
            <a:xfrm>
              <a:off x="8223251" y="1928813"/>
              <a:ext cx="586316" cy="819150"/>
            </a:xfrm>
            <a:custGeom>
              <a:avLst/>
              <a:gdLst/>
              <a:ahLst/>
              <a:cxnLst>
                <a:cxn ang="0">
                  <a:pos x="52" y="3"/>
                </a:cxn>
                <a:cxn ang="0">
                  <a:pos x="39" y="12"/>
                </a:cxn>
                <a:cxn ang="0">
                  <a:pos x="28" y="22"/>
                </a:cxn>
                <a:cxn ang="0">
                  <a:pos x="17" y="37"/>
                </a:cxn>
                <a:cxn ang="0">
                  <a:pos x="10" y="53"/>
                </a:cxn>
                <a:cxn ang="0">
                  <a:pos x="4" y="73"/>
                </a:cxn>
                <a:cxn ang="0">
                  <a:pos x="1" y="97"/>
                </a:cxn>
                <a:cxn ang="0">
                  <a:pos x="0" y="123"/>
                </a:cxn>
                <a:cxn ang="0">
                  <a:pos x="0" y="150"/>
                </a:cxn>
                <a:cxn ang="0">
                  <a:pos x="2" y="179"/>
                </a:cxn>
                <a:cxn ang="0">
                  <a:pos x="8" y="211"/>
                </a:cxn>
                <a:cxn ang="0">
                  <a:pos x="15" y="241"/>
                </a:cxn>
                <a:cxn ang="0">
                  <a:pos x="24" y="271"/>
                </a:cxn>
                <a:cxn ang="0">
                  <a:pos x="36" y="302"/>
                </a:cxn>
                <a:cxn ang="0">
                  <a:pos x="48" y="334"/>
                </a:cxn>
                <a:cxn ang="0">
                  <a:pos x="62" y="363"/>
                </a:cxn>
                <a:cxn ang="0">
                  <a:pos x="78" y="390"/>
                </a:cxn>
                <a:cxn ang="0">
                  <a:pos x="95" y="416"/>
                </a:cxn>
                <a:cxn ang="0">
                  <a:pos x="111" y="439"/>
                </a:cxn>
                <a:cxn ang="0">
                  <a:pos x="129" y="460"/>
                </a:cxn>
                <a:cxn ang="0">
                  <a:pos x="147" y="477"/>
                </a:cxn>
                <a:cxn ang="0">
                  <a:pos x="165" y="492"/>
                </a:cxn>
                <a:cxn ang="0">
                  <a:pos x="183" y="503"/>
                </a:cxn>
                <a:cxn ang="0">
                  <a:pos x="199" y="510"/>
                </a:cxn>
                <a:cxn ang="0">
                  <a:pos x="217" y="515"/>
                </a:cxn>
                <a:cxn ang="0">
                  <a:pos x="232" y="515"/>
                </a:cxn>
                <a:cxn ang="0">
                  <a:pos x="246" y="510"/>
                </a:cxn>
                <a:cxn ang="0">
                  <a:pos x="260" y="502"/>
                </a:cxn>
                <a:cxn ang="0">
                  <a:pos x="270" y="492"/>
                </a:cxn>
                <a:cxn ang="0">
                  <a:pos x="280" y="477"/>
                </a:cxn>
                <a:cxn ang="0">
                  <a:pos x="288" y="460"/>
                </a:cxn>
                <a:cxn ang="0">
                  <a:pos x="294" y="438"/>
                </a:cxn>
                <a:cxn ang="0">
                  <a:pos x="296" y="416"/>
                </a:cxn>
                <a:cxn ang="0">
                  <a:pos x="299" y="390"/>
                </a:cxn>
                <a:cxn ang="0">
                  <a:pos x="298" y="363"/>
                </a:cxn>
                <a:cxn ang="0">
                  <a:pos x="294" y="332"/>
                </a:cxn>
                <a:cxn ang="0">
                  <a:pos x="288" y="302"/>
                </a:cxn>
                <a:cxn ang="0">
                  <a:pos x="280" y="271"/>
                </a:cxn>
                <a:cxn ang="0">
                  <a:pos x="271" y="239"/>
                </a:cxn>
                <a:cxn ang="0">
                  <a:pos x="261" y="211"/>
                </a:cxn>
                <a:cxn ang="0">
                  <a:pos x="249" y="179"/>
                </a:cxn>
                <a:cxn ang="0">
                  <a:pos x="235" y="150"/>
                </a:cxn>
                <a:cxn ang="0">
                  <a:pos x="218" y="122"/>
                </a:cxn>
                <a:cxn ang="0">
                  <a:pos x="201" y="97"/>
                </a:cxn>
                <a:cxn ang="0">
                  <a:pos x="185" y="74"/>
                </a:cxn>
                <a:cxn ang="0">
                  <a:pos x="167" y="52"/>
                </a:cxn>
                <a:cxn ang="0">
                  <a:pos x="148" y="36"/>
                </a:cxn>
                <a:cxn ang="0">
                  <a:pos x="132" y="21"/>
                </a:cxn>
                <a:cxn ang="0">
                  <a:pos x="114" y="12"/>
                </a:cxn>
                <a:cxn ang="0">
                  <a:pos x="97" y="4"/>
                </a:cxn>
                <a:cxn ang="0">
                  <a:pos x="79" y="0"/>
                </a:cxn>
                <a:cxn ang="0">
                  <a:pos x="64" y="1"/>
                </a:cxn>
                <a:cxn ang="0">
                  <a:pos x="54" y="4"/>
                </a:cxn>
                <a:cxn ang="0">
                  <a:pos x="52" y="3"/>
                </a:cxn>
              </a:cxnLst>
              <a:rect l="0" t="0" r="r" b="b"/>
              <a:pathLst>
                <a:path w="300" h="516">
                  <a:moveTo>
                    <a:pt x="52" y="3"/>
                  </a:moveTo>
                  <a:lnTo>
                    <a:pt x="39" y="12"/>
                  </a:lnTo>
                  <a:lnTo>
                    <a:pt x="28" y="22"/>
                  </a:lnTo>
                  <a:lnTo>
                    <a:pt x="17" y="37"/>
                  </a:lnTo>
                  <a:lnTo>
                    <a:pt x="10" y="53"/>
                  </a:lnTo>
                  <a:lnTo>
                    <a:pt x="4" y="73"/>
                  </a:lnTo>
                  <a:lnTo>
                    <a:pt x="1" y="97"/>
                  </a:lnTo>
                  <a:lnTo>
                    <a:pt x="0" y="123"/>
                  </a:lnTo>
                  <a:lnTo>
                    <a:pt x="0" y="150"/>
                  </a:lnTo>
                  <a:lnTo>
                    <a:pt x="2" y="179"/>
                  </a:lnTo>
                  <a:lnTo>
                    <a:pt x="8" y="211"/>
                  </a:lnTo>
                  <a:lnTo>
                    <a:pt x="15" y="241"/>
                  </a:lnTo>
                  <a:lnTo>
                    <a:pt x="24" y="271"/>
                  </a:lnTo>
                  <a:lnTo>
                    <a:pt x="36" y="302"/>
                  </a:lnTo>
                  <a:lnTo>
                    <a:pt x="48" y="334"/>
                  </a:lnTo>
                  <a:lnTo>
                    <a:pt x="62" y="363"/>
                  </a:lnTo>
                  <a:lnTo>
                    <a:pt x="78" y="390"/>
                  </a:lnTo>
                  <a:lnTo>
                    <a:pt x="95" y="416"/>
                  </a:lnTo>
                  <a:lnTo>
                    <a:pt x="111" y="439"/>
                  </a:lnTo>
                  <a:lnTo>
                    <a:pt x="129" y="460"/>
                  </a:lnTo>
                  <a:lnTo>
                    <a:pt x="147" y="477"/>
                  </a:lnTo>
                  <a:lnTo>
                    <a:pt x="165" y="492"/>
                  </a:lnTo>
                  <a:lnTo>
                    <a:pt x="183" y="503"/>
                  </a:lnTo>
                  <a:lnTo>
                    <a:pt x="199" y="510"/>
                  </a:lnTo>
                  <a:lnTo>
                    <a:pt x="217" y="515"/>
                  </a:lnTo>
                  <a:lnTo>
                    <a:pt x="232" y="515"/>
                  </a:lnTo>
                  <a:lnTo>
                    <a:pt x="246" y="510"/>
                  </a:lnTo>
                  <a:lnTo>
                    <a:pt x="260" y="502"/>
                  </a:lnTo>
                  <a:lnTo>
                    <a:pt x="270" y="492"/>
                  </a:lnTo>
                  <a:lnTo>
                    <a:pt x="280" y="477"/>
                  </a:lnTo>
                  <a:lnTo>
                    <a:pt x="288" y="460"/>
                  </a:lnTo>
                  <a:lnTo>
                    <a:pt x="294" y="438"/>
                  </a:lnTo>
                  <a:lnTo>
                    <a:pt x="296" y="416"/>
                  </a:lnTo>
                  <a:lnTo>
                    <a:pt x="299" y="390"/>
                  </a:lnTo>
                  <a:lnTo>
                    <a:pt x="298" y="363"/>
                  </a:lnTo>
                  <a:lnTo>
                    <a:pt x="294" y="332"/>
                  </a:lnTo>
                  <a:lnTo>
                    <a:pt x="288" y="302"/>
                  </a:lnTo>
                  <a:lnTo>
                    <a:pt x="280" y="271"/>
                  </a:lnTo>
                  <a:lnTo>
                    <a:pt x="271" y="239"/>
                  </a:lnTo>
                  <a:lnTo>
                    <a:pt x="261" y="211"/>
                  </a:lnTo>
                  <a:lnTo>
                    <a:pt x="249" y="179"/>
                  </a:lnTo>
                  <a:lnTo>
                    <a:pt x="235" y="150"/>
                  </a:lnTo>
                  <a:lnTo>
                    <a:pt x="218" y="122"/>
                  </a:lnTo>
                  <a:lnTo>
                    <a:pt x="201" y="97"/>
                  </a:lnTo>
                  <a:lnTo>
                    <a:pt x="185" y="74"/>
                  </a:lnTo>
                  <a:lnTo>
                    <a:pt x="167" y="52"/>
                  </a:lnTo>
                  <a:lnTo>
                    <a:pt x="148" y="36"/>
                  </a:lnTo>
                  <a:lnTo>
                    <a:pt x="132" y="21"/>
                  </a:lnTo>
                  <a:lnTo>
                    <a:pt x="114" y="12"/>
                  </a:lnTo>
                  <a:lnTo>
                    <a:pt x="97" y="4"/>
                  </a:lnTo>
                  <a:lnTo>
                    <a:pt x="79" y="0"/>
                  </a:lnTo>
                  <a:lnTo>
                    <a:pt x="64" y="1"/>
                  </a:lnTo>
                  <a:lnTo>
                    <a:pt x="54" y="4"/>
                  </a:lnTo>
                  <a:lnTo>
                    <a:pt x="52" y="3"/>
                  </a:lnTo>
                </a:path>
              </a:pathLst>
            </a:custGeom>
            <a:solidFill>
              <a:srgbClr val="4080B0"/>
            </a:solidFill>
            <a:ln w="12700" cap="rnd" cmpd="sng">
              <a:solidFill>
                <a:srgbClr val="4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06" name="Freeform 458"/>
            <p:cNvSpPr>
              <a:spLocks/>
            </p:cNvSpPr>
            <p:nvPr/>
          </p:nvSpPr>
          <p:spPr bwMode="auto">
            <a:xfrm>
              <a:off x="7717367" y="1939926"/>
              <a:ext cx="960967" cy="987425"/>
            </a:xfrm>
            <a:custGeom>
              <a:avLst/>
              <a:gdLst/>
              <a:ahLst/>
              <a:cxnLst>
                <a:cxn ang="0">
                  <a:pos x="490" y="508"/>
                </a:cxn>
                <a:cxn ang="0">
                  <a:pos x="194" y="621"/>
                </a:cxn>
                <a:cxn ang="0">
                  <a:pos x="0" y="114"/>
                </a:cxn>
                <a:cxn ang="0">
                  <a:pos x="298" y="0"/>
                </a:cxn>
                <a:cxn ang="0">
                  <a:pos x="490" y="508"/>
                </a:cxn>
              </a:cxnLst>
              <a:rect l="0" t="0" r="r" b="b"/>
              <a:pathLst>
                <a:path w="491" h="622">
                  <a:moveTo>
                    <a:pt x="490" y="508"/>
                  </a:moveTo>
                  <a:lnTo>
                    <a:pt x="194" y="621"/>
                  </a:lnTo>
                  <a:lnTo>
                    <a:pt x="0" y="114"/>
                  </a:lnTo>
                  <a:lnTo>
                    <a:pt x="298" y="0"/>
                  </a:lnTo>
                  <a:lnTo>
                    <a:pt x="490" y="508"/>
                  </a:lnTo>
                </a:path>
              </a:pathLst>
            </a:custGeom>
            <a:solidFill>
              <a:srgbClr val="4080B0"/>
            </a:solidFill>
            <a:ln w="12700" cap="rnd" cmpd="sng">
              <a:solidFill>
                <a:srgbClr val="4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07" name="Freeform 459"/>
            <p:cNvSpPr>
              <a:spLocks/>
            </p:cNvSpPr>
            <p:nvPr/>
          </p:nvSpPr>
          <p:spPr bwMode="auto">
            <a:xfrm>
              <a:off x="8225367" y="1947864"/>
              <a:ext cx="577851" cy="795337"/>
            </a:xfrm>
            <a:custGeom>
              <a:avLst/>
              <a:gdLst/>
              <a:ahLst/>
              <a:cxnLst>
                <a:cxn ang="0">
                  <a:pos x="53" y="3"/>
                </a:cxn>
                <a:cxn ang="0">
                  <a:pos x="40" y="11"/>
                </a:cxn>
                <a:cxn ang="0">
                  <a:pos x="30" y="20"/>
                </a:cxn>
                <a:cxn ang="0">
                  <a:pos x="18" y="35"/>
                </a:cxn>
                <a:cxn ang="0">
                  <a:pos x="11" y="52"/>
                </a:cxn>
                <a:cxn ang="0">
                  <a:pos x="6" y="71"/>
                </a:cxn>
                <a:cxn ang="0">
                  <a:pos x="0" y="96"/>
                </a:cxn>
                <a:cxn ang="0">
                  <a:pos x="0" y="120"/>
                </a:cxn>
                <a:cxn ang="0">
                  <a:pos x="0" y="146"/>
                </a:cxn>
                <a:cxn ang="0">
                  <a:pos x="2" y="175"/>
                </a:cxn>
                <a:cxn ang="0">
                  <a:pos x="7" y="205"/>
                </a:cxn>
                <a:cxn ang="0">
                  <a:pos x="15" y="235"/>
                </a:cxn>
                <a:cxn ang="0">
                  <a:pos x="22" y="265"/>
                </a:cxn>
                <a:cxn ang="0">
                  <a:pos x="34" y="295"/>
                </a:cxn>
                <a:cxn ang="0">
                  <a:pos x="46" y="325"/>
                </a:cxn>
                <a:cxn ang="0">
                  <a:pos x="60" y="352"/>
                </a:cxn>
                <a:cxn ang="0">
                  <a:pos x="75" y="379"/>
                </a:cxn>
                <a:cxn ang="0">
                  <a:pos x="91" y="404"/>
                </a:cxn>
                <a:cxn ang="0">
                  <a:pos x="109" y="427"/>
                </a:cxn>
                <a:cxn ang="0">
                  <a:pos x="125" y="447"/>
                </a:cxn>
                <a:cxn ang="0">
                  <a:pos x="143" y="463"/>
                </a:cxn>
                <a:cxn ang="0">
                  <a:pos x="161" y="477"/>
                </a:cxn>
                <a:cxn ang="0">
                  <a:pos x="178" y="488"/>
                </a:cxn>
                <a:cxn ang="0">
                  <a:pos x="195" y="495"/>
                </a:cxn>
                <a:cxn ang="0">
                  <a:pos x="213" y="500"/>
                </a:cxn>
                <a:cxn ang="0">
                  <a:pos x="228" y="498"/>
                </a:cxn>
                <a:cxn ang="0">
                  <a:pos x="242" y="494"/>
                </a:cxn>
                <a:cxn ang="0">
                  <a:pos x="255" y="487"/>
                </a:cxn>
                <a:cxn ang="0">
                  <a:pos x="266" y="475"/>
                </a:cxn>
                <a:cxn ang="0">
                  <a:pos x="276" y="462"/>
                </a:cxn>
                <a:cxn ang="0">
                  <a:pos x="283" y="445"/>
                </a:cxn>
                <a:cxn ang="0">
                  <a:pos x="289" y="424"/>
                </a:cxn>
                <a:cxn ang="0">
                  <a:pos x="292" y="401"/>
                </a:cxn>
                <a:cxn ang="0">
                  <a:pos x="294" y="377"/>
                </a:cxn>
                <a:cxn ang="0">
                  <a:pos x="294" y="349"/>
                </a:cxn>
                <a:cxn ang="0">
                  <a:pos x="291" y="321"/>
                </a:cxn>
                <a:cxn ang="0">
                  <a:pos x="285" y="292"/>
                </a:cxn>
                <a:cxn ang="0">
                  <a:pos x="279" y="261"/>
                </a:cxn>
                <a:cxn ang="0">
                  <a:pos x="270" y="229"/>
                </a:cxn>
                <a:cxn ang="0">
                  <a:pos x="260" y="202"/>
                </a:cxn>
                <a:cxn ang="0">
                  <a:pos x="247" y="171"/>
                </a:cxn>
                <a:cxn ang="0">
                  <a:pos x="233" y="144"/>
                </a:cxn>
                <a:cxn ang="0">
                  <a:pos x="218" y="118"/>
                </a:cxn>
                <a:cxn ang="0">
                  <a:pos x="202" y="93"/>
                </a:cxn>
                <a:cxn ang="0">
                  <a:pos x="185" y="70"/>
                </a:cxn>
                <a:cxn ang="0">
                  <a:pos x="167" y="50"/>
                </a:cxn>
                <a:cxn ang="0">
                  <a:pos x="150" y="34"/>
                </a:cxn>
                <a:cxn ang="0">
                  <a:pos x="133" y="20"/>
                </a:cxn>
                <a:cxn ang="0">
                  <a:pos x="115" y="10"/>
                </a:cxn>
                <a:cxn ang="0">
                  <a:pos x="98" y="3"/>
                </a:cxn>
                <a:cxn ang="0">
                  <a:pos x="80" y="0"/>
                </a:cxn>
                <a:cxn ang="0">
                  <a:pos x="65" y="1"/>
                </a:cxn>
                <a:cxn ang="0">
                  <a:pos x="54" y="3"/>
                </a:cxn>
                <a:cxn ang="0">
                  <a:pos x="53" y="3"/>
                </a:cxn>
              </a:cxnLst>
              <a:rect l="0" t="0" r="r" b="b"/>
              <a:pathLst>
                <a:path w="295" h="501">
                  <a:moveTo>
                    <a:pt x="53" y="3"/>
                  </a:moveTo>
                  <a:lnTo>
                    <a:pt x="40" y="11"/>
                  </a:lnTo>
                  <a:lnTo>
                    <a:pt x="30" y="20"/>
                  </a:lnTo>
                  <a:lnTo>
                    <a:pt x="18" y="35"/>
                  </a:lnTo>
                  <a:lnTo>
                    <a:pt x="11" y="52"/>
                  </a:lnTo>
                  <a:lnTo>
                    <a:pt x="6" y="71"/>
                  </a:lnTo>
                  <a:lnTo>
                    <a:pt x="0" y="96"/>
                  </a:lnTo>
                  <a:lnTo>
                    <a:pt x="0" y="120"/>
                  </a:lnTo>
                  <a:lnTo>
                    <a:pt x="0" y="146"/>
                  </a:lnTo>
                  <a:lnTo>
                    <a:pt x="2" y="175"/>
                  </a:lnTo>
                  <a:lnTo>
                    <a:pt x="7" y="205"/>
                  </a:lnTo>
                  <a:lnTo>
                    <a:pt x="15" y="235"/>
                  </a:lnTo>
                  <a:lnTo>
                    <a:pt x="22" y="265"/>
                  </a:lnTo>
                  <a:lnTo>
                    <a:pt x="34" y="295"/>
                  </a:lnTo>
                  <a:lnTo>
                    <a:pt x="46" y="325"/>
                  </a:lnTo>
                  <a:lnTo>
                    <a:pt x="60" y="352"/>
                  </a:lnTo>
                  <a:lnTo>
                    <a:pt x="75" y="379"/>
                  </a:lnTo>
                  <a:lnTo>
                    <a:pt x="91" y="404"/>
                  </a:lnTo>
                  <a:lnTo>
                    <a:pt x="109" y="427"/>
                  </a:lnTo>
                  <a:lnTo>
                    <a:pt x="125" y="447"/>
                  </a:lnTo>
                  <a:lnTo>
                    <a:pt x="143" y="463"/>
                  </a:lnTo>
                  <a:lnTo>
                    <a:pt x="161" y="477"/>
                  </a:lnTo>
                  <a:lnTo>
                    <a:pt x="178" y="488"/>
                  </a:lnTo>
                  <a:lnTo>
                    <a:pt x="195" y="495"/>
                  </a:lnTo>
                  <a:lnTo>
                    <a:pt x="213" y="500"/>
                  </a:lnTo>
                  <a:lnTo>
                    <a:pt x="228" y="498"/>
                  </a:lnTo>
                  <a:lnTo>
                    <a:pt x="242" y="494"/>
                  </a:lnTo>
                  <a:lnTo>
                    <a:pt x="255" y="487"/>
                  </a:lnTo>
                  <a:lnTo>
                    <a:pt x="266" y="475"/>
                  </a:lnTo>
                  <a:lnTo>
                    <a:pt x="276" y="462"/>
                  </a:lnTo>
                  <a:lnTo>
                    <a:pt x="283" y="445"/>
                  </a:lnTo>
                  <a:lnTo>
                    <a:pt x="289" y="424"/>
                  </a:lnTo>
                  <a:lnTo>
                    <a:pt x="292" y="401"/>
                  </a:lnTo>
                  <a:lnTo>
                    <a:pt x="294" y="377"/>
                  </a:lnTo>
                  <a:lnTo>
                    <a:pt x="294" y="349"/>
                  </a:lnTo>
                  <a:lnTo>
                    <a:pt x="291" y="321"/>
                  </a:lnTo>
                  <a:lnTo>
                    <a:pt x="285" y="292"/>
                  </a:lnTo>
                  <a:lnTo>
                    <a:pt x="279" y="261"/>
                  </a:lnTo>
                  <a:lnTo>
                    <a:pt x="270" y="229"/>
                  </a:lnTo>
                  <a:lnTo>
                    <a:pt x="260" y="202"/>
                  </a:lnTo>
                  <a:lnTo>
                    <a:pt x="247" y="171"/>
                  </a:lnTo>
                  <a:lnTo>
                    <a:pt x="233" y="144"/>
                  </a:lnTo>
                  <a:lnTo>
                    <a:pt x="218" y="118"/>
                  </a:lnTo>
                  <a:lnTo>
                    <a:pt x="202" y="93"/>
                  </a:lnTo>
                  <a:lnTo>
                    <a:pt x="185" y="70"/>
                  </a:lnTo>
                  <a:lnTo>
                    <a:pt x="167" y="50"/>
                  </a:lnTo>
                  <a:lnTo>
                    <a:pt x="150" y="34"/>
                  </a:lnTo>
                  <a:lnTo>
                    <a:pt x="133" y="20"/>
                  </a:lnTo>
                  <a:lnTo>
                    <a:pt x="115" y="10"/>
                  </a:lnTo>
                  <a:lnTo>
                    <a:pt x="98" y="3"/>
                  </a:lnTo>
                  <a:lnTo>
                    <a:pt x="80" y="0"/>
                  </a:lnTo>
                  <a:lnTo>
                    <a:pt x="65" y="1"/>
                  </a:lnTo>
                  <a:lnTo>
                    <a:pt x="54" y="3"/>
                  </a:lnTo>
                  <a:lnTo>
                    <a:pt x="53" y="3"/>
                  </a:lnTo>
                </a:path>
              </a:pathLst>
            </a:custGeom>
            <a:solidFill>
              <a:srgbClr val="4080B0"/>
            </a:solidFill>
            <a:ln w="12700" cap="rnd" cmpd="sng">
              <a:solidFill>
                <a:srgbClr val="4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08" name="Freeform 460"/>
            <p:cNvSpPr>
              <a:spLocks/>
            </p:cNvSpPr>
            <p:nvPr/>
          </p:nvSpPr>
          <p:spPr bwMode="auto">
            <a:xfrm>
              <a:off x="7725833" y="1957389"/>
              <a:ext cx="948267" cy="962025"/>
            </a:xfrm>
            <a:custGeom>
              <a:avLst/>
              <a:gdLst/>
              <a:ahLst/>
              <a:cxnLst>
                <a:cxn ang="0">
                  <a:pos x="484" y="492"/>
                </a:cxn>
                <a:cxn ang="0">
                  <a:pos x="189" y="605"/>
                </a:cxn>
                <a:cxn ang="0">
                  <a:pos x="0" y="115"/>
                </a:cxn>
                <a:cxn ang="0">
                  <a:pos x="298" y="0"/>
                </a:cxn>
                <a:cxn ang="0">
                  <a:pos x="484" y="492"/>
                </a:cxn>
              </a:cxnLst>
              <a:rect l="0" t="0" r="r" b="b"/>
              <a:pathLst>
                <a:path w="485" h="606">
                  <a:moveTo>
                    <a:pt x="484" y="492"/>
                  </a:moveTo>
                  <a:lnTo>
                    <a:pt x="189" y="605"/>
                  </a:lnTo>
                  <a:lnTo>
                    <a:pt x="0" y="115"/>
                  </a:lnTo>
                  <a:lnTo>
                    <a:pt x="298" y="0"/>
                  </a:lnTo>
                  <a:lnTo>
                    <a:pt x="484" y="492"/>
                  </a:lnTo>
                </a:path>
              </a:pathLst>
            </a:custGeom>
            <a:solidFill>
              <a:srgbClr val="4080B0"/>
            </a:solidFill>
            <a:ln w="12700" cap="rnd" cmpd="sng">
              <a:solidFill>
                <a:srgbClr val="4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09" name="Freeform 461"/>
            <p:cNvSpPr>
              <a:spLocks/>
            </p:cNvSpPr>
            <p:nvPr/>
          </p:nvSpPr>
          <p:spPr bwMode="auto">
            <a:xfrm>
              <a:off x="8229600" y="1965325"/>
              <a:ext cx="569384" cy="769938"/>
            </a:xfrm>
            <a:custGeom>
              <a:avLst/>
              <a:gdLst/>
              <a:ahLst/>
              <a:cxnLst>
                <a:cxn ang="0">
                  <a:pos x="55" y="3"/>
                </a:cxn>
                <a:cxn ang="0">
                  <a:pos x="43" y="12"/>
                </a:cxn>
                <a:cxn ang="0">
                  <a:pos x="32" y="22"/>
                </a:cxn>
                <a:cxn ang="0">
                  <a:pos x="20" y="35"/>
                </a:cxn>
                <a:cxn ang="0">
                  <a:pos x="13" y="52"/>
                </a:cxn>
                <a:cxn ang="0">
                  <a:pos x="6" y="71"/>
                </a:cxn>
                <a:cxn ang="0">
                  <a:pos x="3" y="94"/>
                </a:cxn>
                <a:cxn ang="0">
                  <a:pos x="0" y="118"/>
                </a:cxn>
                <a:cxn ang="0">
                  <a:pos x="1" y="143"/>
                </a:cxn>
                <a:cxn ang="0">
                  <a:pos x="3" y="171"/>
                </a:cxn>
                <a:cxn ang="0">
                  <a:pos x="8" y="200"/>
                </a:cxn>
                <a:cxn ang="0">
                  <a:pos x="13" y="229"/>
                </a:cxn>
                <a:cxn ang="0">
                  <a:pos x="21" y="259"/>
                </a:cxn>
                <a:cxn ang="0">
                  <a:pos x="32" y="287"/>
                </a:cxn>
                <a:cxn ang="0">
                  <a:pos x="44" y="317"/>
                </a:cxn>
                <a:cxn ang="0">
                  <a:pos x="58" y="342"/>
                </a:cxn>
                <a:cxn ang="0">
                  <a:pos x="73" y="369"/>
                </a:cxn>
                <a:cxn ang="0">
                  <a:pos x="88" y="392"/>
                </a:cxn>
                <a:cxn ang="0">
                  <a:pos x="105" y="415"/>
                </a:cxn>
                <a:cxn ang="0">
                  <a:pos x="123" y="434"/>
                </a:cxn>
                <a:cxn ang="0">
                  <a:pos x="140" y="451"/>
                </a:cxn>
                <a:cxn ang="0">
                  <a:pos x="156" y="463"/>
                </a:cxn>
                <a:cxn ang="0">
                  <a:pos x="173" y="473"/>
                </a:cxn>
                <a:cxn ang="0">
                  <a:pos x="190" y="480"/>
                </a:cxn>
                <a:cxn ang="0">
                  <a:pos x="207" y="484"/>
                </a:cxn>
                <a:cxn ang="0">
                  <a:pos x="223" y="484"/>
                </a:cxn>
                <a:cxn ang="0">
                  <a:pos x="236" y="478"/>
                </a:cxn>
                <a:cxn ang="0">
                  <a:pos x="250" y="472"/>
                </a:cxn>
                <a:cxn ang="0">
                  <a:pos x="261" y="460"/>
                </a:cxn>
                <a:cxn ang="0">
                  <a:pos x="271" y="446"/>
                </a:cxn>
                <a:cxn ang="0">
                  <a:pos x="279" y="431"/>
                </a:cxn>
                <a:cxn ang="0">
                  <a:pos x="283" y="410"/>
                </a:cxn>
                <a:cxn ang="0">
                  <a:pos x="289" y="389"/>
                </a:cxn>
                <a:cxn ang="0">
                  <a:pos x="290" y="364"/>
                </a:cxn>
                <a:cxn ang="0">
                  <a:pos x="290" y="338"/>
                </a:cxn>
                <a:cxn ang="0">
                  <a:pos x="287" y="311"/>
                </a:cxn>
                <a:cxn ang="0">
                  <a:pos x="283" y="282"/>
                </a:cxn>
                <a:cxn ang="0">
                  <a:pos x="276" y="253"/>
                </a:cxn>
                <a:cxn ang="0">
                  <a:pos x="266" y="222"/>
                </a:cxn>
                <a:cxn ang="0">
                  <a:pos x="257" y="195"/>
                </a:cxn>
                <a:cxn ang="0">
                  <a:pos x="245" y="166"/>
                </a:cxn>
                <a:cxn ang="0">
                  <a:pos x="234" y="138"/>
                </a:cxn>
                <a:cxn ang="0">
                  <a:pos x="218" y="114"/>
                </a:cxn>
                <a:cxn ang="0">
                  <a:pos x="202" y="89"/>
                </a:cxn>
                <a:cxn ang="0">
                  <a:pos x="186" y="69"/>
                </a:cxn>
                <a:cxn ang="0">
                  <a:pos x="168" y="48"/>
                </a:cxn>
                <a:cxn ang="0">
                  <a:pos x="151" y="32"/>
                </a:cxn>
                <a:cxn ang="0">
                  <a:pos x="133" y="20"/>
                </a:cxn>
                <a:cxn ang="0">
                  <a:pos x="116" y="9"/>
                </a:cxn>
                <a:cxn ang="0">
                  <a:pos x="99" y="3"/>
                </a:cxn>
                <a:cxn ang="0">
                  <a:pos x="82" y="0"/>
                </a:cxn>
                <a:cxn ang="0">
                  <a:pos x="68" y="1"/>
                </a:cxn>
                <a:cxn ang="0">
                  <a:pos x="56" y="5"/>
                </a:cxn>
                <a:cxn ang="0">
                  <a:pos x="55" y="3"/>
                </a:cxn>
              </a:cxnLst>
              <a:rect l="0" t="0" r="r" b="b"/>
              <a:pathLst>
                <a:path w="291" h="485">
                  <a:moveTo>
                    <a:pt x="55" y="3"/>
                  </a:moveTo>
                  <a:lnTo>
                    <a:pt x="43" y="12"/>
                  </a:lnTo>
                  <a:lnTo>
                    <a:pt x="32" y="22"/>
                  </a:lnTo>
                  <a:lnTo>
                    <a:pt x="20" y="35"/>
                  </a:lnTo>
                  <a:lnTo>
                    <a:pt x="13" y="52"/>
                  </a:lnTo>
                  <a:lnTo>
                    <a:pt x="6" y="71"/>
                  </a:lnTo>
                  <a:lnTo>
                    <a:pt x="3" y="94"/>
                  </a:lnTo>
                  <a:lnTo>
                    <a:pt x="0" y="118"/>
                  </a:lnTo>
                  <a:lnTo>
                    <a:pt x="1" y="143"/>
                  </a:lnTo>
                  <a:lnTo>
                    <a:pt x="3" y="171"/>
                  </a:lnTo>
                  <a:lnTo>
                    <a:pt x="8" y="200"/>
                  </a:lnTo>
                  <a:lnTo>
                    <a:pt x="13" y="229"/>
                  </a:lnTo>
                  <a:lnTo>
                    <a:pt x="21" y="259"/>
                  </a:lnTo>
                  <a:lnTo>
                    <a:pt x="32" y="287"/>
                  </a:lnTo>
                  <a:lnTo>
                    <a:pt x="44" y="317"/>
                  </a:lnTo>
                  <a:lnTo>
                    <a:pt x="58" y="342"/>
                  </a:lnTo>
                  <a:lnTo>
                    <a:pt x="73" y="369"/>
                  </a:lnTo>
                  <a:lnTo>
                    <a:pt x="88" y="392"/>
                  </a:lnTo>
                  <a:lnTo>
                    <a:pt x="105" y="415"/>
                  </a:lnTo>
                  <a:lnTo>
                    <a:pt x="123" y="434"/>
                  </a:lnTo>
                  <a:lnTo>
                    <a:pt x="140" y="451"/>
                  </a:lnTo>
                  <a:lnTo>
                    <a:pt x="156" y="463"/>
                  </a:lnTo>
                  <a:lnTo>
                    <a:pt x="173" y="473"/>
                  </a:lnTo>
                  <a:lnTo>
                    <a:pt x="190" y="480"/>
                  </a:lnTo>
                  <a:lnTo>
                    <a:pt x="207" y="484"/>
                  </a:lnTo>
                  <a:lnTo>
                    <a:pt x="223" y="484"/>
                  </a:lnTo>
                  <a:lnTo>
                    <a:pt x="236" y="478"/>
                  </a:lnTo>
                  <a:lnTo>
                    <a:pt x="250" y="472"/>
                  </a:lnTo>
                  <a:lnTo>
                    <a:pt x="261" y="460"/>
                  </a:lnTo>
                  <a:lnTo>
                    <a:pt x="271" y="446"/>
                  </a:lnTo>
                  <a:lnTo>
                    <a:pt x="279" y="431"/>
                  </a:lnTo>
                  <a:lnTo>
                    <a:pt x="283" y="410"/>
                  </a:lnTo>
                  <a:lnTo>
                    <a:pt x="289" y="389"/>
                  </a:lnTo>
                  <a:lnTo>
                    <a:pt x="290" y="364"/>
                  </a:lnTo>
                  <a:lnTo>
                    <a:pt x="290" y="338"/>
                  </a:lnTo>
                  <a:lnTo>
                    <a:pt x="287" y="311"/>
                  </a:lnTo>
                  <a:lnTo>
                    <a:pt x="283" y="282"/>
                  </a:lnTo>
                  <a:lnTo>
                    <a:pt x="276" y="253"/>
                  </a:lnTo>
                  <a:lnTo>
                    <a:pt x="266" y="222"/>
                  </a:lnTo>
                  <a:lnTo>
                    <a:pt x="257" y="195"/>
                  </a:lnTo>
                  <a:lnTo>
                    <a:pt x="245" y="166"/>
                  </a:lnTo>
                  <a:lnTo>
                    <a:pt x="234" y="138"/>
                  </a:lnTo>
                  <a:lnTo>
                    <a:pt x="218" y="114"/>
                  </a:lnTo>
                  <a:lnTo>
                    <a:pt x="202" y="89"/>
                  </a:lnTo>
                  <a:lnTo>
                    <a:pt x="186" y="69"/>
                  </a:lnTo>
                  <a:lnTo>
                    <a:pt x="168" y="48"/>
                  </a:lnTo>
                  <a:lnTo>
                    <a:pt x="151" y="32"/>
                  </a:lnTo>
                  <a:lnTo>
                    <a:pt x="133" y="20"/>
                  </a:lnTo>
                  <a:lnTo>
                    <a:pt x="116" y="9"/>
                  </a:lnTo>
                  <a:lnTo>
                    <a:pt x="99" y="3"/>
                  </a:lnTo>
                  <a:lnTo>
                    <a:pt x="82" y="0"/>
                  </a:lnTo>
                  <a:lnTo>
                    <a:pt x="68" y="1"/>
                  </a:lnTo>
                  <a:lnTo>
                    <a:pt x="56" y="5"/>
                  </a:lnTo>
                  <a:lnTo>
                    <a:pt x="55" y="3"/>
                  </a:lnTo>
                </a:path>
              </a:pathLst>
            </a:custGeom>
            <a:solidFill>
              <a:srgbClr val="5080A0"/>
            </a:solidFill>
            <a:ln w="12700" cap="rnd" cmpd="sng">
              <a:solidFill>
                <a:srgbClr val="5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10" name="Freeform 462"/>
            <p:cNvSpPr>
              <a:spLocks/>
            </p:cNvSpPr>
            <p:nvPr/>
          </p:nvSpPr>
          <p:spPr bwMode="auto">
            <a:xfrm>
              <a:off x="7738534" y="1978025"/>
              <a:ext cx="929217" cy="933450"/>
            </a:xfrm>
            <a:custGeom>
              <a:avLst/>
              <a:gdLst/>
              <a:ahLst/>
              <a:cxnLst>
                <a:cxn ang="0">
                  <a:pos x="475" y="476"/>
                </a:cxn>
                <a:cxn ang="0">
                  <a:pos x="182" y="587"/>
                </a:cxn>
                <a:cxn ang="0">
                  <a:pos x="0" y="113"/>
                </a:cxn>
                <a:cxn ang="0">
                  <a:pos x="295" y="0"/>
                </a:cxn>
                <a:cxn ang="0">
                  <a:pos x="475" y="476"/>
                </a:cxn>
              </a:cxnLst>
              <a:rect l="0" t="0" r="r" b="b"/>
              <a:pathLst>
                <a:path w="476" h="588">
                  <a:moveTo>
                    <a:pt x="475" y="476"/>
                  </a:moveTo>
                  <a:lnTo>
                    <a:pt x="182" y="587"/>
                  </a:lnTo>
                  <a:lnTo>
                    <a:pt x="0" y="113"/>
                  </a:lnTo>
                  <a:lnTo>
                    <a:pt x="295" y="0"/>
                  </a:lnTo>
                  <a:lnTo>
                    <a:pt x="475" y="476"/>
                  </a:lnTo>
                </a:path>
              </a:pathLst>
            </a:custGeom>
            <a:solidFill>
              <a:srgbClr val="5080A0"/>
            </a:solidFill>
            <a:ln w="12700" cap="rnd" cmpd="sng">
              <a:solidFill>
                <a:srgbClr val="5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11" name="Freeform 463"/>
            <p:cNvSpPr>
              <a:spLocks/>
            </p:cNvSpPr>
            <p:nvPr/>
          </p:nvSpPr>
          <p:spPr bwMode="auto">
            <a:xfrm>
              <a:off x="8235951" y="1984375"/>
              <a:ext cx="560916" cy="744538"/>
            </a:xfrm>
            <a:custGeom>
              <a:avLst/>
              <a:gdLst/>
              <a:ahLst/>
              <a:cxnLst>
                <a:cxn ang="0">
                  <a:pos x="56" y="4"/>
                </a:cxn>
                <a:cxn ang="0">
                  <a:pos x="43" y="11"/>
                </a:cxn>
                <a:cxn ang="0">
                  <a:pos x="31" y="20"/>
                </a:cxn>
                <a:cxn ang="0">
                  <a:pos x="21" y="35"/>
                </a:cxn>
                <a:cxn ang="0">
                  <a:pos x="13" y="51"/>
                </a:cxn>
                <a:cxn ang="0">
                  <a:pos x="8" y="69"/>
                </a:cxn>
                <a:cxn ang="0">
                  <a:pos x="2" y="91"/>
                </a:cxn>
                <a:cxn ang="0">
                  <a:pos x="0" y="115"/>
                </a:cxn>
                <a:cxn ang="0">
                  <a:pos x="1" y="139"/>
                </a:cxn>
                <a:cxn ang="0">
                  <a:pos x="2" y="167"/>
                </a:cxn>
                <a:cxn ang="0">
                  <a:pos x="8" y="194"/>
                </a:cxn>
                <a:cxn ang="0">
                  <a:pos x="12" y="223"/>
                </a:cxn>
                <a:cxn ang="0">
                  <a:pos x="20" y="251"/>
                </a:cxn>
                <a:cxn ang="0">
                  <a:pos x="31" y="278"/>
                </a:cxn>
                <a:cxn ang="0">
                  <a:pos x="41" y="307"/>
                </a:cxn>
                <a:cxn ang="0">
                  <a:pos x="56" y="333"/>
                </a:cxn>
                <a:cxn ang="0">
                  <a:pos x="70" y="357"/>
                </a:cxn>
                <a:cxn ang="0">
                  <a:pos x="84" y="380"/>
                </a:cxn>
                <a:cxn ang="0">
                  <a:pos x="101" y="401"/>
                </a:cxn>
                <a:cxn ang="0">
                  <a:pos x="117" y="421"/>
                </a:cxn>
                <a:cxn ang="0">
                  <a:pos x="136" y="435"/>
                </a:cxn>
                <a:cxn ang="0">
                  <a:pos x="152" y="448"/>
                </a:cxn>
                <a:cxn ang="0">
                  <a:pos x="169" y="457"/>
                </a:cxn>
                <a:cxn ang="0">
                  <a:pos x="185" y="464"/>
                </a:cxn>
                <a:cxn ang="0">
                  <a:pos x="201" y="468"/>
                </a:cxn>
                <a:cxn ang="0">
                  <a:pos x="219" y="467"/>
                </a:cxn>
                <a:cxn ang="0">
                  <a:pos x="231" y="462"/>
                </a:cxn>
                <a:cxn ang="0">
                  <a:pos x="245" y="455"/>
                </a:cxn>
                <a:cxn ang="0">
                  <a:pos x="255" y="446"/>
                </a:cxn>
                <a:cxn ang="0">
                  <a:pos x="265" y="432"/>
                </a:cxn>
                <a:cxn ang="0">
                  <a:pos x="273" y="415"/>
                </a:cxn>
                <a:cxn ang="0">
                  <a:pos x="279" y="395"/>
                </a:cxn>
                <a:cxn ang="0">
                  <a:pos x="283" y="375"/>
                </a:cxn>
                <a:cxn ang="0">
                  <a:pos x="286" y="351"/>
                </a:cxn>
                <a:cxn ang="0">
                  <a:pos x="286" y="326"/>
                </a:cxn>
                <a:cxn ang="0">
                  <a:pos x="283" y="298"/>
                </a:cxn>
                <a:cxn ang="0">
                  <a:pos x="279" y="272"/>
                </a:cxn>
                <a:cxn ang="0">
                  <a:pos x="272" y="243"/>
                </a:cxn>
                <a:cxn ang="0">
                  <a:pos x="264" y="213"/>
                </a:cxn>
                <a:cxn ang="0">
                  <a:pos x="254" y="187"/>
                </a:cxn>
                <a:cxn ang="0">
                  <a:pos x="244" y="159"/>
                </a:cxn>
                <a:cxn ang="0">
                  <a:pos x="231" y="132"/>
                </a:cxn>
                <a:cxn ang="0">
                  <a:pos x="216" y="108"/>
                </a:cxn>
                <a:cxn ang="0">
                  <a:pos x="200" y="85"/>
                </a:cxn>
                <a:cxn ang="0">
                  <a:pos x="185" y="65"/>
                </a:cxn>
                <a:cxn ang="0">
                  <a:pos x="168" y="46"/>
                </a:cxn>
                <a:cxn ang="0">
                  <a:pos x="151" y="31"/>
                </a:cxn>
                <a:cxn ang="0">
                  <a:pos x="133" y="18"/>
                </a:cxn>
                <a:cxn ang="0">
                  <a:pos x="117" y="9"/>
                </a:cxn>
                <a:cxn ang="0">
                  <a:pos x="99" y="2"/>
                </a:cxn>
                <a:cxn ang="0">
                  <a:pos x="83" y="0"/>
                </a:cxn>
                <a:cxn ang="0">
                  <a:pos x="68" y="1"/>
                </a:cxn>
                <a:cxn ang="0">
                  <a:pos x="57" y="4"/>
                </a:cxn>
                <a:cxn ang="0">
                  <a:pos x="56" y="4"/>
                </a:cxn>
              </a:cxnLst>
              <a:rect l="0" t="0" r="r" b="b"/>
              <a:pathLst>
                <a:path w="287" h="469">
                  <a:moveTo>
                    <a:pt x="56" y="4"/>
                  </a:moveTo>
                  <a:lnTo>
                    <a:pt x="43" y="11"/>
                  </a:lnTo>
                  <a:lnTo>
                    <a:pt x="31" y="20"/>
                  </a:lnTo>
                  <a:lnTo>
                    <a:pt x="21" y="35"/>
                  </a:lnTo>
                  <a:lnTo>
                    <a:pt x="13" y="51"/>
                  </a:lnTo>
                  <a:lnTo>
                    <a:pt x="8" y="69"/>
                  </a:lnTo>
                  <a:lnTo>
                    <a:pt x="2" y="91"/>
                  </a:lnTo>
                  <a:lnTo>
                    <a:pt x="0" y="115"/>
                  </a:lnTo>
                  <a:lnTo>
                    <a:pt x="1" y="139"/>
                  </a:lnTo>
                  <a:lnTo>
                    <a:pt x="2" y="167"/>
                  </a:lnTo>
                  <a:lnTo>
                    <a:pt x="8" y="194"/>
                  </a:lnTo>
                  <a:lnTo>
                    <a:pt x="12" y="223"/>
                  </a:lnTo>
                  <a:lnTo>
                    <a:pt x="20" y="251"/>
                  </a:lnTo>
                  <a:lnTo>
                    <a:pt x="31" y="278"/>
                  </a:lnTo>
                  <a:lnTo>
                    <a:pt x="41" y="307"/>
                  </a:lnTo>
                  <a:lnTo>
                    <a:pt x="56" y="333"/>
                  </a:lnTo>
                  <a:lnTo>
                    <a:pt x="70" y="357"/>
                  </a:lnTo>
                  <a:lnTo>
                    <a:pt x="84" y="380"/>
                  </a:lnTo>
                  <a:lnTo>
                    <a:pt x="101" y="401"/>
                  </a:lnTo>
                  <a:lnTo>
                    <a:pt x="117" y="421"/>
                  </a:lnTo>
                  <a:lnTo>
                    <a:pt x="136" y="435"/>
                  </a:lnTo>
                  <a:lnTo>
                    <a:pt x="152" y="448"/>
                  </a:lnTo>
                  <a:lnTo>
                    <a:pt x="169" y="457"/>
                  </a:lnTo>
                  <a:lnTo>
                    <a:pt x="185" y="464"/>
                  </a:lnTo>
                  <a:lnTo>
                    <a:pt x="201" y="468"/>
                  </a:lnTo>
                  <a:lnTo>
                    <a:pt x="219" y="467"/>
                  </a:lnTo>
                  <a:lnTo>
                    <a:pt x="231" y="462"/>
                  </a:lnTo>
                  <a:lnTo>
                    <a:pt x="245" y="455"/>
                  </a:lnTo>
                  <a:lnTo>
                    <a:pt x="255" y="446"/>
                  </a:lnTo>
                  <a:lnTo>
                    <a:pt x="265" y="432"/>
                  </a:lnTo>
                  <a:lnTo>
                    <a:pt x="273" y="415"/>
                  </a:lnTo>
                  <a:lnTo>
                    <a:pt x="279" y="395"/>
                  </a:lnTo>
                  <a:lnTo>
                    <a:pt x="283" y="375"/>
                  </a:lnTo>
                  <a:lnTo>
                    <a:pt x="286" y="351"/>
                  </a:lnTo>
                  <a:lnTo>
                    <a:pt x="286" y="326"/>
                  </a:lnTo>
                  <a:lnTo>
                    <a:pt x="283" y="298"/>
                  </a:lnTo>
                  <a:lnTo>
                    <a:pt x="279" y="272"/>
                  </a:lnTo>
                  <a:lnTo>
                    <a:pt x="272" y="243"/>
                  </a:lnTo>
                  <a:lnTo>
                    <a:pt x="264" y="213"/>
                  </a:lnTo>
                  <a:lnTo>
                    <a:pt x="254" y="187"/>
                  </a:lnTo>
                  <a:lnTo>
                    <a:pt x="244" y="159"/>
                  </a:lnTo>
                  <a:lnTo>
                    <a:pt x="231" y="132"/>
                  </a:lnTo>
                  <a:lnTo>
                    <a:pt x="216" y="108"/>
                  </a:lnTo>
                  <a:lnTo>
                    <a:pt x="200" y="85"/>
                  </a:lnTo>
                  <a:lnTo>
                    <a:pt x="185" y="65"/>
                  </a:lnTo>
                  <a:lnTo>
                    <a:pt x="168" y="46"/>
                  </a:lnTo>
                  <a:lnTo>
                    <a:pt x="151" y="31"/>
                  </a:lnTo>
                  <a:lnTo>
                    <a:pt x="133" y="18"/>
                  </a:lnTo>
                  <a:lnTo>
                    <a:pt x="117" y="9"/>
                  </a:lnTo>
                  <a:lnTo>
                    <a:pt x="99" y="2"/>
                  </a:lnTo>
                  <a:lnTo>
                    <a:pt x="83" y="0"/>
                  </a:lnTo>
                  <a:lnTo>
                    <a:pt x="68" y="1"/>
                  </a:lnTo>
                  <a:lnTo>
                    <a:pt x="57" y="4"/>
                  </a:lnTo>
                  <a:lnTo>
                    <a:pt x="56" y="4"/>
                  </a:lnTo>
                </a:path>
              </a:pathLst>
            </a:custGeom>
            <a:solidFill>
              <a:srgbClr val="5080A0"/>
            </a:solidFill>
            <a:ln w="12700" cap="rnd" cmpd="sng">
              <a:solidFill>
                <a:srgbClr val="5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12" name="Freeform 464"/>
            <p:cNvSpPr>
              <a:spLocks/>
            </p:cNvSpPr>
            <p:nvPr/>
          </p:nvSpPr>
          <p:spPr bwMode="auto">
            <a:xfrm>
              <a:off x="7742767" y="1997075"/>
              <a:ext cx="922867" cy="908050"/>
            </a:xfrm>
            <a:custGeom>
              <a:avLst/>
              <a:gdLst/>
              <a:ahLst/>
              <a:cxnLst>
                <a:cxn ang="0">
                  <a:pos x="471" y="459"/>
                </a:cxn>
                <a:cxn ang="0">
                  <a:pos x="176" y="571"/>
                </a:cxn>
                <a:cxn ang="0">
                  <a:pos x="0" y="113"/>
                </a:cxn>
                <a:cxn ang="0">
                  <a:pos x="296" y="0"/>
                </a:cxn>
                <a:cxn ang="0">
                  <a:pos x="471" y="459"/>
                </a:cxn>
              </a:cxnLst>
              <a:rect l="0" t="0" r="r" b="b"/>
              <a:pathLst>
                <a:path w="472" h="572">
                  <a:moveTo>
                    <a:pt x="471" y="459"/>
                  </a:moveTo>
                  <a:lnTo>
                    <a:pt x="176" y="571"/>
                  </a:lnTo>
                  <a:lnTo>
                    <a:pt x="0" y="113"/>
                  </a:lnTo>
                  <a:lnTo>
                    <a:pt x="296" y="0"/>
                  </a:lnTo>
                  <a:lnTo>
                    <a:pt x="471" y="459"/>
                  </a:lnTo>
                </a:path>
              </a:pathLst>
            </a:custGeom>
            <a:solidFill>
              <a:srgbClr val="5080A0"/>
            </a:solidFill>
            <a:ln w="12700" cap="rnd" cmpd="sng">
              <a:solidFill>
                <a:srgbClr val="5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13" name="Freeform 465"/>
            <p:cNvSpPr>
              <a:spLocks/>
            </p:cNvSpPr>
            <p:nvPr/>
          </p:nvSpPr>
          <p:spPr bwMode="auto">
            <a:xfrm>
              <a:off x="8240184" y="2003425"/>
              <a:ext cx="550333" cy="719138"/>
            </a:xfrm>
            <a:custGeom>
              <a:avLst/>
              <a:gdLst/>
              <a:ahLst/>
              <a:cxnLst>
                <a:cxn ang="0">
                  <a:pos x="58" y="2"/>
                </a:cxn>
                <a:cxn ang="0">
                  <a:pos x="46" y="10"/>
                </a:cxn>
                <a:cxn ang="0">
                  <a:pos x="33" y="21"/>
                </a:cxn>
                <a:cxn ang="0">
                  <a:pos x="23" y="34"/>
                </a:cxn>
                <a:cxn ang="0">
                  <a:pos x="14" y="49"/>
                </a:cxn>
                <a:cxn ang="0">
                  <a:pos x="8" y="67"/>
                </a:cxn>
                <a:cxn ang="0">
                  <a:pos x="3" y="89"/>
                </a:cxn>
                <a:cxn ang="0">
                  <a:pos x="0" y="111"/>
                </a:cxn>
                <a:cxn ang="0">
                  <a:pos x="1" y="136"/>
                </a:cxn>
                <a:cxn ang="0">
                  <a:pos x="1" y="161"/>
                </a:cxn>
                <a:cxn ang="0">
                  <a:pos x="6" y="188"/>
                </a:cxn>
                <a:cxn ang="0">
                  <a:pos x="13" y="217"/>
                </a:cxn>
                <a:cxn ang="0">
                  <a:pos x="19" y="243"/>
                </a:cxn>
                <a:cxn ang="0">
                  <a:pos x="29" y="270"/>
                </a:cxn>
                <a:cxn ang="0">
                  <a:pos x="39" y="298"/>
                </a:cxn>
                <a:cxn ang="0">
                  <a:pos x="53" y="323"/>
                </a:cxn>
                <a:cxn ang="0">
                  <a:pos x="66" y="346"/>
                </a:cxn>
                <a:cxn ang="0">
                  <a:pos x="82" y="368"/>
                </a:cxn>
                <a:cxn ang="0">
                  <a:pos x="97" y="389"/>
                </a:cxn>
                <a:cxn ang="0">
                  <a:pos x="113" y="407"/>
                </a:cxn>
                <a:cxn ang="0">
                  <a:pos x="131" y="421"/>
                </a:cxn>
                <a:cxn ang="0">
                  <a:pos x="149" y="434"/>
                </a:cxn>
                <a:cxn ang="0">
                  <a:pos x="165" y="442"/>
                </a:cxn>
                <a:cxn ang="0">
                  <a:pos x="181" y="449"/>
                </a:cxn>
                <a:cxn ang="0">
                  <a:pos x="198" y="452"/>
                </a:cxn>
                <a:cxn ang="0">
                  <a:pos x="212" y="451"/>
                </a:cxn>
                <a:cxn ang="0">
                  <a:pos x="225" y="447"/>
                </a:cxn>
                <a:cxn ang="0">
                  <a:pos x="240" y="439"/>
                </a:cxn>
                <a:cxn ang="0">
                  <a:pos x="251" y="428"/>
                </a:cxn>
                <a:cxn ang="0">
                  <a:pos x="260" y="416"/>
                </a:cxn>
                <a:cxn ang="0">
                  <a:pos x="269" y="401"/>
                </a:cxn>
                <a:cxn ang="0">
                  <a:pos x="274" y="381"/>
                </a:cxn>
                <a:cxn ang="0">
                  <a:pos x="279" y="361"/>
                </a:cxn>
                <a:cxn ang="0">
                  <a:pos x="281" y="337"/>
                </a:cxn>
                <a:cxn ang="0">
                  <a:pos x="281" y="313"/>
                </a:cxn>
                <a:cxn ang="0">
                  <a:pos x="279" y="287"/>
                </a:cxn>
                <a:cxn ang="0">
                  <a:pos x="276" y="260"/>
                </a:cxn>
                <a:cxn ang="0">
                  <a:pos x="269" y="232"/>
                </a:cxn>
                <a:cxn ang="0">
                  <a:pos x="262" y="205"/>
                </a:cxn>
                <a:cxn ang="0">
                  <a:pos x="253" y="179"/>
                </a:cxn>
                <a:cxn ang="0">
                  <a:pos x="243" y="151"/>
                </a:cxn>
                <a:cxn ang="0">
                  <a:pos x="230" y="127"/>
                </a:cxn>
                <a:cxn ang="0">
                  <a:pos x="215" y="103"/>
                </a:cxn>
                <a:cxn ang="0">
                  <a:pos x="200" y="80"/>
                </a:cxn>
                <a:cxn ang="0">
                  <a:pos x="185" y="61"/>
                </a:cxn>
                <a:cxn ang="0">
                  <a:pos x="168" y="42"/>
                </a:cxn>
                <a:cxn ang="0">
                  <a:pos x="151" y="30"/>
                </a:cxn>
                <a:cxn ang="0">
                  <a:pos x="134" y="16"/>
                </a:cxn>
                <a:cxn ang="0">
                  <a:pos x="118" y="7"/>
                </a:cxn>
                <a:cxn ang="0">
                  <a:pos x="102" y="0"/>
                </a:cxn>
                <a:cxn ang="0">
                  <a:pos x="86" y="0"/>
                </a:cxn>
                <a:cxn ang="0">
                  <a:pos x="69" y="0"/>
                </a:cxn>
                <a:cxn ang="0">
                  <a:pos x="58" y="4"/>
                </a:cxn>
                <a:cxn ang="0">
                  <a:pos x="58" y="2"/>
                </a:cxn>
              </a:cxnLst>
              <a:rect l="0" t="0" r="r" b="b"/>
              <a:pathLst>
                <a:path w="282" h="453">
                  <a:moveTo>
                    <a:pt x="58" y="2"/>
                  </a:moveTo>
                  <a:lnTo>
                    <a:pt x="46" y="10"/>
                  </a:lnTo>
                  <a:lnTo>
                    <a:pt x="33" y="21"/>
                  </a:lnTo>
                  <a:lnTo>
                    <a:pt x="23" y="34"/>
                  </a:lnTo>
                  <a:lnTo>
                    <a:pt x="14" y="49"/>
                  </a:lnTo>
                  <a:lnTo>
                    <a:pt x="8" y="67"/>
                  </a:lnTo>
                  <a:lnTo>
                    <a:pt x="3" y="89"/>
                  </a:lnTo>
                  <a:lnTo>
                    <a:pt x="0" y="111"/>
                  </a:lnTo>
                  <a:lnTo>
                    <a:pt x="1" y="136"/>
                  </a:lnTo>
                  <a:lnTo>
                    <a:pt x="1" y="161"/>
                  </a:lnTo>
                  <a:lnTo>
                    <a:pt x="6" y="188"/>
                  </a:lnTo>
                  <a:lnTo>
                    <a:pt x="13" y="217"/>
                  </a:lnTo>
                  <a:lnTo>
                    <a:pt x="19" y="243"/>
                  </a:lnTo>
                  <a:lnTo>
                    <a:pt x="29" y="270"/>
                  </a:lnTo>
                  <a:lnTo>
                    <a:pt x="39" y="298"/>
                  </a:lnTo>
                  <a:lnTo>
                    <a:pt x="53" y="323"/>
                  </a:lnTo>
                  <a:lnTo>
                    <a:pt x="66" y="346"/>
                  </a:lnTo>
                  <a:lnTo>
                    <a:pt x="82" y="368"/>
                  </a:lnTo>
                  <a:lnTo>
                    <a:pt x="97" y="389"/>
                  </a:lnTo>
                  <a:lnTo>
                    <a:pt x="113" y="407"/>
                  </a:lnTo>
                  <a:lnTo>
                    <a:pt x="131" y="421"/>
                  </a:lnTo>
                  <a:lnTo>
                    <a:pt x="149" y="434"/>
                  </a:lnTo>
                  <a:lnTo>
                    <a:pt x="165" y="442"/>
                  </a:lnTo>
                  <a:lnTo>
                    <a:pt x="181" y="449"/>
                  </a:lnTo>
                  <a:lnTo>
                    <a:pt x="198" y="452"/>
                  </a:lnTo>
                  <a:lnTo>
                    <a:pt x="212" y="451"/>
                  </a:lnTo>
                  <a:lnTo>
                    <a:pt x="225" y="447"/>
                  </a:lnTo>
                  <a:lnTo>
                    <a:pt x="240" y="439"/>
                  </a:lnTo>
                  <a:lnTo>
                    <a:pt x="251" y="428"/>
                  </a:lnTo>
                  <a:lnTo>
                    <a:pt x="260" y="416"/>
                  </a:lnTo>
                  <a:lnTo>
                    <a:pt x="269" y="401"/>
                  </a:lnTo>
                  <a:lnTo>
                    <a:pt x="274" y="381"/>
                  </a:lnTo>
                  <a:lnTo>
                    <a:pt x="279" y="361"/>
                  </a:lnTo>
                  <a:lnTo>
                    <a:pt x="281" y="337"/>
                  </a:lnTo>
                  <a:lnTo>
                    <a:pt x="281" y="313"/>
                  </a:lnTo>
                  <a:lnTo>
                    <a:pt x="279" y="287"/>
                  </a:lnTo>
                  <a:lnTo>
                    <a:pt x="276" y="260"/>
                  </a:lnTo>
                  <a:lnTo>
                    <a:pt x="269" y="232"/>
                  </a:lnTo>
                  <a:lnTo>
                    <a:pt x="262" y="205"/>
                  </a:lnTo>
                  <a:lnTo>
                    <a:pt x="253" y="179"/>
                  </a:lnTo>
                  <a:lnTo>
                    <a:pt x="243" y="151"/>
                  </a:lnTo>
                  <a:lnTo>
                    <a:pt x="230" y="127"/>
                  </a:lnTo>
                  <a:lnTo>
                    <a:pt x="215" y="103"/>
                  </a:lnTo>
                  <a:lnTo>
                    <a:pt x="200" y="80"/>
                  </a:lnTo>
                  <a:lnTo>
                    <a:pt x="185" y="61"/>
                  </a:lnTo>
                  <a:lnTo>
                    <a:pt x="168" y="42"/>
                  </a:lnTo>
                  <a:lnTo>
                    <a:pt x="151" y="30"/>
                  </a:lnTo>
                  <a:lnTo>
                    <a:pt x="134" y="16"/>
                  </a:lnTo>
                  <a:lnTo>
                    <a:pt x="118" y="7"/>
                  </a:lnTo>
                  <a:lnTo>
                    <a:pt x="102" y="0"/>
                  </a:lnTo>
                  <a:lnTo>
                    <a:pt x="86" y="0"/>
                  </a:lnTo>
                  <a:lnTo>
                    <a:pt x="69" y="0"/>
                  </a:lnTo>
                  <a:lnTo>
                    <a:pt x="58" y="4"/>
                  </a:lnTo>
                  <a:lnTo>
                    <a:pt x="58" y="2"/>
                  </a:lnTo>
                </a:path>
              </a:pathLst>
            </a:custGeom>
            <a:solidFill>
              <a:srgbClr val="6080A0"/>
            </a:solidFill>
            <a:ln w="12700" cap="rnd" cmpd="sng">
              <a:solidFill>
                <a:srgbClr val="6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14" name="Freeform 466"/>
            <p:cNvSpPr>
              <a:spLocks/>
            </p:cNvSpPr>
            <p:nvPr/>
          </p:nvSpPr>
          <p:spPr bwMode="auto">
            <a:xfrm>
              <a:off x="7753351" y="2014539"/>
              <a:ext cx="903816" cy="884237"/>
            </a:xfrm>
            <a:custGeom>
              <a:avLst/>
              <a:gdLst/>
              <a:ahLst/>
              <a:cxnLst>
                <a:cxn ang="0">
                  <a:pos x="461" y="444"/>
                </a:cxn>
                <a:cxn ang="0">
                  <a:pos x="169" y="556"/>
                </a:cxn>
                <a:cxn ang="0">
                  <a:pos x="0" y="113"/>
                </a:cxn>
                <a:cxn ang="0">
                  <a:pos x="295" y="0"/>
                </a:cxn>
                <a:cxn ang="0">
                  <a:pos x="461" y="444"/>
                </a:cxn>
              </a:cxnLst>
              <a:rect l="0" t="0" r="r" b="b"/>
              <a:pathLst>
                <a:path w="462" h="557">
                  <a:moveTo>
                    <a:pt x="461" y="444"/>
                  </a:moveTo>
                  <a:lnTo>
                    <a:pt x="169" y="556"/>
                  </a:lnTo>
                  <a:lnTo>
                    <a:pt x="0" y="113"/>
                  </a:lnTo>
                  <a:lnTo>
                    <a:pt x="295" y="0"/>
                  </a:lnTo>
                  <a:lnTo>
                    <a:pt x="461" y="444"/>
                  </a:lnTo>
                </a:path>
              </a:pathLst>
            </a:custGeom>
            <a:solidFill>
              <a:srgbClr val="6080A0"/>
            </a:solidFill>
            <a:ln w="12700" cap="rnd" cmpd="sng">
              <a:solidFill>
                <a:srgbClr val="6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15" name="Freeform 467"/>
            <p:cNvSpPr>
              <a:spLocks/>
            </p:cNvSpPr>
            <p:nvPr/>
          </p:nvSpPr>
          <p:spPr bwMode="auto">
            <a:xfrm>
              <a:off x="8248651" y="2019301"/>
              <a:ext cx="541867" cy="696913"/>
            </a:xfrm>
            <a:custGeom>
              <a:avLst/>
              <a:gdLst/>
              <a:ahLst/>
              <a:cxnLst>
                <a:cxn ang="0">
                  <a:pos x="57" y="5"/>
                </a:cxn>
                <a:cxn ang="0">
                  <a:pos x="44" y="13"/>
                </a:cxn>
                <a:cxn ang="0">
                  <a:pos x="34" y="22"/>
                </a:cxn>
                <a:cxn ang="0">
                  <a:pos x="23" y="35"/>
                </a:cxn>
                <a:cxn ang="0">
                  <a:pos x="14" y="51"/>
                </a:cxn>
                <a:cxn ang="0">
                  <a:pos x="7" y="68"/>
                </a:cxn>
                <a:cxn ang="0">
                  <a:pos x="3" y="88"/>
                </a:cxn>
                <a:cxn ang="0">
                  <a:pos x="0" y="110"/>
                </a:cxn>
                <a:cxn ang="0">
                  <a:pos x="0" y="134"/>
                </a:cxn>
                <a:cxn ang="0">
                  <a:pos x="0" y="159"/>
                </a:cxn>
                <a:cxn ang="0">
                  <a:pos x="4" y="184"/>
                </a:cxn>
                <a:cxn ang="0">
                  <a:pos x="10" y="212"/>
                </a:cxn>
                <a:cxn ang="0">
                  <a:pos x="17" y="239"/>
                </a:cxn>
                <a:cxn ang="0">
                  <a:pos x="26" y="264"/>
                </a:cxn>
                <a:cxn ang="0">
                  <a:pos x="36" y="291"/>
                </a:cxn>
                <a:cxn ang="0">
                  <a:pos x="49" y="314"/>
                </a:cxn>
                <a:cxn ang="0">
                  <a:pos x="62" y="338"/>
                </a:cxn>
                <a:cxn ang="0">
                  <a:pos x="77" y="358"/>
                </a:cxn>
                <a:cxn ang="0">
                  <a:pos x="93" y="377"/>
                </a:cxn>
                <a:cxn ang="0">
                  <a:pos x="108" y="394"/>
                </a:cxn>
                <a:cxn ang="0">
                  <a:pos x="125" y="410"/>
                </a:cxn>
                <a:cxn ang="0">
                  <a:pos x="142" y="420"/>
                </a:cxn>
                <a:cxn ang="0">
                  <a:pos x="158" y="429"/>
                </a:cxn>
                <a:cxn ang="0">
                  <a:pos x="174" y="435"/>
                </a:cxn>
                <a:cxn ang="0">
                  <a:pos x="191" y="438"/>
                </a:cxn>
                <a:cxn ang="0">
                  <a:pos x="205" y="437"/>
                </a:cxn>
                <a:cxn ang="0">
                  <a:pos x="218" y="431"/>
                </a:cxn>
                <a:cxn ang="0">
                  <a:pos x="233" y="425"/>
                </a:cxn>
                <a:cxn ang="0">
                  <a:pos x="244" y="415"/>
                </a:cxn>
                <a:cxn ang="0">
                  <a:pos x="254" y="403"/>
                </a:cxn>
                <a:cxn ang="0">
                  <a:pos x="262" y="386"/>
                </a:cxn>
                <a:cxn ang="0">
                  <a:pos x="267" y="368"/>
                </a:cxn>
                <a:cxn ang="0">
                  <a:pos x="273" y="349"/>
                </a:cxn>
                <a:cxn ang="0">
                  <a:pos x="275" y="325"/>
                </a:cxn>
                <a:cxn ang="0">
                  <a:pos x="277" y="303"/>
                </a:cxn>
                <a:cxn ang="0">
                  <a:pos x="274" y="277"/>
                </a:cxn>
                <a:cxn ang="0">
                  <a:pos x="270" y="252"/>
                </a:cxn>
                <a:cxn ang="0">
                  <a:pos x="265" y="225"/>
                </a:cxn>
                <a:cxn ang="0">
                  <a:pos x="257" y="197"/>
                </a:cxn>
                <a:cxn ang="0">
                  <a:pos x="249" y="172"/>
                </a:cxn>
                <a:cxn ang="0">
                  <a:pos x="239" y="148"/>
                </a:cxn>
                <a:cxn ang="0">
                  <a:pos x="227" y="124"/>
                </a:cxn>
                <a:cxn ang="0">
                  <a:pos x="213" y="99"/>
                </a:cxn>
                <a:cxn ang="0">
                  <a:pos x="199" y="77"/>
                </a:cxn>
                <a:cxn ang="0">
                  <a:pos x="184" y="60"/>
                </a:cxn>
                <a:cxn ang="0">
                  <a:pos x="167" y="43"/>
                </a:cxn>
                <a:cxn ang="0">
                  <a:pos x="150" y="29"/>
                </a:cxn>
                <a:cxn ang="0">
                  <a:pos x="134" y="18"/>
                </a:cxn>
                <a:cxn ang="0">
                  <a:pos x="117" y="8"/>
                </a:cxn>
                <a:cxn ang="0">
                  <a:pos x="101" y="3"/>
                </a:cxn>
                <a:cxn ang="0">
                  <a:pos x="84" y="0"/>
                </a:cxn>
                <a:cxn ang="0">
                  <a:pos x="69" y="2"/>
                </a:cxn>
                <a:cxn ang="0">
                  <a:pos x="59" y="5"/>
                </a:cxn>
                <a:cxn ang="0">
                  <a:pos x="57" y="5"/>
                </a:cxn>
              </a:cxnLst>
              <a:rect l="0" t="0" r="r" b="b"/>
              <a:pathLst>
                <a:path w="278" h="439">
                  <a:moveTo>
                    <a:pt x="57" y="5"/>
                  </a:moveTo>
                  <a:lnTo>
                    <a:pt x="44" y="13"/>
                  </a:lnTo>
                  <a:lnTo>
                    <a:pt x="34" y="22"/>
                  </a:lnTo>
                  <a:lnTo>
                    <a:pt x="23" y="35"/>
                  </a:lnTo>
                  <a:lnTo>
                    <a:pt x="14" y="51"/>
                  </a:lnTo>
                  <a:lnTo>
                    <a:pt x="7" y="68"/>
                  </a:lnTo>
                  <a:lnTo>
                    <a:pt x="3" y="88"/>
                  </a:lnTo>
                  <a:lnTo>
                    <a:pt x="0" y="110"/>
                  </a:lnTo>
                  <a:lnTo>
                    <a:pt x="0" y="134"/>
                  </a:lnTo>
                  <a:lnTo>
                    <a:pt x="0" y="159"/>
                  </a:lnTo>
                  <a:lnTo>
                    <a:pt x="4" y="184"/>
                  </a:lnTo>
                  <a:lnTo>
                    <a:pt x="10" y="212"/>
                  </a:lnTo>
                  <a:lnTo>
                    <a:pt x="17" y="239"/>
                  </a:lnTo>
                  <a:lnTo>
                    <a:pt x="26" y="264"/>
                  </a:lnTo>
                  <a:lnTo>
                    <a:pt x="36" y="291"/>
                  </a:lnTo>
                  <a:lnTo>
                    <a:pt x="49" y="314"/>
                  </a:lnTo>
                  <a:lnTo>
                    <a:pt x="62" y="338"/>
                  </a:lnTo>
                  <a:lnTo>
                    <a:pt x="77" y="358"/>
                  </a:lnTo>
                  <a:lnTo>
                    <a:pt x="93" y="377"/>
                  </a:lnTo>
                  <a:lnTo>
                    <a:pt x="108" y="394"/>
                  </a:lnTo>
                  <a:lnTo>
                    <a:pt x="125" y="410"/>
                  </a:lnTo>
                  <a:lnTo>
                    <a:pt x="142" y="420"/>
                  </a:lnTo>
                  <a:lnTo>
                    <a:pt x="158" y="429"/>
                  </a:lnTo>
                  <a:lnTo>
                    <a:pt x="174" y="435"/>
                  </a:lnTo>
                  <a:lnTo>
                    <a:pt x="191" y="438"/>
                  </a:lnTo>
                  <a:lnTo>
                    <a:pt x="205" y="437"/>
                  </a:lnTo>
                  <a:lnTo>
                    <a:pt x="218" y="431"/>
                  </a:lnTo>
                  <a:lnTo>
                    <a:pt x="233" y="425"/>
                  </a:lnTo>
                  <a:lnTo>
                    <a:pt x="244" y="415"/>
                  </a:lnTo>
                  <a:lnTo>
                    <a:pt x="254" y="403"/>
                  </a:lnTo>
                  <a:lnTo>
                    <a:pt x="262" y="386"/>
                  </a:lnTo>
                  <a:lnTo>
                    <a:pt x="267" y="368"/>
                  </a:lnTo>
                  <a:lnTo>
                    <a:pt x="273" y="349"/>
                  </a:lnTo>
                  <a:lnTo>
                    <a:pt x="275" y="325"/>
                  </a:lnTo>
                  <a:lnTo>
                    <a:pt x="277" y="303"/>
                  </a:lnTo>
                  <a:lnTo>
                    <a:pt x="274" y="277"/>
                  </a:lnTo>
                  <a:lnTo>
                    <a:pt x="270" y="252"/>
                  </a:lnTo>
                  <a:lnTo>
                    <a:pt x="265" y="225"/>
                  </a:lnTo>
                  <a:lnTo>
                    <a:pt x="257" y="197"/>
                  </a:lnTo>
                  <a:lnTo>
                    <a:pt x="249" y="172"/>
                  </a:lnTo>
                  <a:lnTo>
                    <a:pt x="239" y="148"/>
                  </a:lnTo>
                  <a:lnTo>
                    <a:pt x="227" y="124"/>
                  </a:lnTo>
                  <a:lnTo>
                    <a:pt x="213" y="99"/>
                  </a:lnTo>
                  <a:lnTo>
                    <a:pt x="199" y="77"/>
                  </a:lnTo>
                  <a:lnTo>
                    <a:pt x="184" y="60"/>
                  </a:lnTo>
                  <a:lnTo>
                    <a:pt x="167" y="43"/>
                  </a:lnTo>
                  <a:lnTo>
                    <a:pt x="150" y="29"/>
                  </a:lnTo>
                  <a:lnTo>
                    <a:pt x="134" y="18"/>
                  </a:lnTo>
                  <a:lnTo>
                    <a:pt x="117" y="8"/>
                  </a:lnTo>
                  <a:lnTo>
                    <a:pt x="101" y="3"/>
                  </a:lnTo>
                  <a:lnTo>
                    <a:pt x="84" y="0"/>
                  </a:lnTo>
                  <a:lnTo>
                    <a:pt x="69" y="2"/>
                  </a:lnTo>
                  <a:lnTo>
                    <a:pt x="59" y="5"/>
                  </a:lnTo>
                  <a:lnTo>
                    <a:pt x="57" y="5"/>
                  </a:lnTo>
                </a:path>
              </a:pathLst>
            </a:custGeom>
            <a:solidFill>
              <a:srgbClr val="6080A0"/>
            </a:solidFill>
            <a:ln w="12700" cap="rnd" cmpd="sng">
              <a:solidFill>
                <a:srgbClr val="6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16" name="Freeform 468"/>
            <p:cNvSpPr>
              <a:spLocks/>
            </p:cNvSpPr>
            <p:nvPr/>
          </p:nvSpPr>
          <p:spPr bwMode="auto">
            <a:xfrm>
              <a:off x="7761817" y="2033588"/>
              <a:ext cx="889000" cy="857250"/>
            </a:xfrm>
            <a:custGeom>
              <a:avLst/>
              <a:gdLst/>
              <a:ahLst/>
              <a:cxnLst>
                <a:cxn ang="0">
                  <a:pos x="454" y="428"/>
                </a:cxn>
                <a:cxn ang="0">
                  <a:pos x="164" y="539"/>
                </a:cxn>
                <a:cxn ang="0">
                  <a:pos x="0" y="113"/>
                </a:cxn>
                <a:cxn ang="0">
                  <a:pos x="295" y="0"/>
                </a:cxn>
                <a:cxn ang="0">
                  <a:pos x="454" y="428"/>
                </a:cxn>
              </a:cxnLst>
              <a:rect l="0" t="0" r="r" b="b"/>
              <a:pathLst>
                <a:path w="455" h="540">
                  <a:moveTo>
                    <a:pt x="454" y="428"/>
                  </a:moveTo>
                  <a:lnTo>
                    <a:pt x="164" y="539"/>
                  </a:lnTo>
                  <a:lnTo>
                    <a:pt x="0" y="113"/>
                  </a:lnTo>
                  <a:lnTo>
                    <a:pt x="295" y="0"/>
                  </a:lnTo>
                  <a:lnTo>
                    <a:pt x="454" y="428"/>
                  </a:lnTo>
                </a:path>
              </a:pathLst>
            </a:custGeom>
            <a:solidFill>
              <a:srgbClr val="6080A0"/>
            </a:solidFill>
            <a:ln w="12700" cap="rnd" cmpd="sng">
              <a:solidFill>
                <a:srgbClr val="6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17" name="Freeform 469"/>
            <p:cNvSpPr>
              <a:spLocks/>
            </p:cNvSpPr>
            <p:nvPr/>
          </p:nvSpPr>
          <p:spPr bwMode="auto">
            <a:xfrm>
              <a:off x="8252884" y="2039939"/>
              <a:ext cx="531283" cy="668337"/>
            </a:xfrm>
            <a:custGeom>
              <a:avLst/>
              <a:gdLst/>
              <a:ahLst/>
              <a:cxnLst>
                <a:cxn ang="0">
                  <a:pos x="58" y="3"/>
                </a:cxn>
                <a:cxn ang="0">
                  <a:pos x="46" y="11"/>
                </a:cxn>
                <a:cxn ang="0">
                  <a:pos x="33" y="21"/>
                </a:cxn>
                <a:cxn ang="0">
                  <a:pos x="24" y="33"/>
                </a:cxn>
                <a:cxn ang="0">
                  <a:pos x="15" y="48"/>
                </a:cxn>
                <a:cxn ang="0">
                  <a:pos x="8" y="64"/>
                </a:cxn>
                <a:cxn ang="0">
                  <a:pos x="3" y="85"/>
                </a:cxn>
                <a:cxn ang="0">
                  <a:pos x="0" y="107"/>
                </a:cxn>
                <a:cxn ang="0">
                  <a:pos x="0" y="130"/>
                </a:cxn>
                <a:cxn ang="0">
                  <a:pos x="0" y="153"/>
                </a:cxn>
                <a:cxn ang="0">
                  <a:pos x="3" y="178"/>
                </a:cxn>
                <a:cxn ang="0">
                  <a:pos x="8" y="205"/>
                </a:cxn>
                <a:cxn ang="0">
                  <a:pos x="14" y="230"/>
                </a:cxn>
                <a:cxn ang="0">
                  <a:pos x="24" y="255"/>
                </a:cxn>
                <a:cxn ang="0">
                  <a:pos x="34" y="279"/>
                </a:cxn>
                <a:cxn ang="0">
                  <a:pos x="47" y="302"/>
                </a:cxn>
                <a:cxn ang="0">
                  <a:pos x="59" y="326"/>
                </a:cxn>
                <a:cxn ang="0">
                  <a:pos x="74" y="345"/>
                </a:cxn>
                <a:cxn ang="0">
                  <a:pos x="89" y="364"/>
                </a:cxn>
                <a:cxn ang="0">
                  <a:pos x="103" y="380"/>
                </a:cxn>
                <a:cxn ang="0">
                  <a:pos x="121" y="393"/>
                </a:cxn>
                <a:cxn ang="0">
                  <a:pos x="137" y="405"/>
                </a:cxn>
                <a:cxn ang="0">
                  <a:pos x="152" y="413"/>
                </a:cxn>
                <a:cxn ang="0">
                  <a:pos x="169" y="417"/>
                </a:cxn>
                <a:cxn ang="0">
                  <a:pos x="185" y="420"/>
                </a:cxn>
                <a:cxn ang="0">
                  <a:pos x="199" y="419"/>
                </a:cxn>
                <a:cxn ang="0">
                  <a:pos x="213" y="413"/>
                </a:cxn>
                <a:cxn ang="0">
                  <a:pos x="227" y="407"/>
                </a:cxn>
                <a:cxn ang="0">
                  <a:pos x="238" y="398"/>
                </a:cxn>
                <a:cxn ang="0">
                  <a:pos x="249" y="386"/>
                </a:cxn>
                <a:cxn ang="0">
                  <a:pos x="256" y="370"/>
                </a:cxn>
                <a:cxn ang="0">
                  <a:pos x="262" y="352"/>
                </a:cxn>
                <a:cxn ang="0">
                  <a:pos x="267" y="334"/>
                </a:cxn>
                <a:cxn ang="0">
                  <a:pos x="270" y="311"/>
                </a:cxn>
                <a:cxn ang="0">
                  <a:pos x="271" y="289"/>
                </a:cxn>
                <a:cxn ang="0">
                  <a:pos x="270" y="264"/>
                </a:cxn>
                <a:cxn ang="0">
                  <a:pos x="267" y="239"/>
                </a:cxn>
                <a:cxn ang="0">
                  <a:pos x="262" y="215"/>
                </a:cxn>
                <a:cxn ang="0">
                  <a:pos x="254" y="188"/>
                </a:cxn>
                <a:cxn ang="0">
                  <a:pos x="246" y="163"/>
                </a:cxn>
                <a:cxn ang="0">
                  <a:pos x="238" y="138"/>
                </a:cxn>
                <a:cxn ang="0">
                  <a:pos x="226" y="115"/>
                </a:cxn>
                <a:cxn ang="0">
                  <a:pos x="211" y="94"/>
                </a:cxn>
                <a:cxn ang="0">
                  <a:pos x="196" y="73"/>
                </a:cxn>
                <a:cxn ang="0">
                  <a:pos x="183" y="54"/>
                </a:cxn>
                <a:cxn ang="0">
                  <a:pos x="167" y="39"/>
                </a:cxn>
                <a:cxn ang="0">
                  <a:pos x="150" y="26"/>
                </a:cxn>
                <a:cxn ang="0">
                  <a:pos x="134" y="14"/>
                </a:cxn>
                <a:cxn ang="0">
                  <a:pos x="119" y="7"/>
                </a:cxn>
                <a:cxn ang="0">
                  <a:pos x="101" y="1"/>
                </a:cxn>
                <a:cxn ang="0">
                  <a:pos x="85" y="0"/>
                </a:cxn>
                <a:cxn ang="0">
                  <a:pos x="70" y="1"/>
                </a:cxn>
                <a:cxn ang="0">
                  <a:pos x="59" y="5"/>
                </a:cxn>
                <a:cxn ang="0">
                  <a:pos x="58" y="3"/>
                </a:cxn>
              </a:cxnLst>
              <a:rect l="0" t="0" r="r" b="b"/>
              <a:pathLst>
                <a:path w="272" h="421">
                  <a:moveTo>
                    <a:pt x="58" y="3"/>
                  </a:moveTo>
                  <a:lnTo>
                    <a:pt x="46" y="11"/>
                  </a:lnTo>
                  <a:lnTo>
                    <a:pt x="33" y="21"/>
                  </a:lnTo>
                  <a:lnTo>
                    <a:pt x="24" y="33"/>
                  </a:lnTo>
                  <a:lnTo>
                    <a:pt x="15" y="48"/>
                  </a:lnTo>
                  <a:lnTo>
                    <a:pt x="8" y="64"/>
                  </a:lnTo>
                  <a:lnTo>
                    <a:pt x="3" y="85"/>
                  </a:lnTo>
                  <a:lnTo>
                    <a:pt x="0" y="107"/>
                  </a:lnTo>
                  <a:lnTo>
                    <a:pt x="0" y="130"/>
                  </a:lnTo>
                  <a:lnTo>
                    <a:pt x="0" y="153"/>
                  </a:lnTo>
                  <a:lnTo>
                    <a:pt x="3" y="178"/>
                  </a:lnTo>
                  <a:lnTo>
                    <a:pt x="8" y="205"/>
                  </a:lnTo>
                  <a:lnTo>
                    <a:pt x="14" y="230"/>
                  </a:lnTo>
                  <a:lnTo>
                    <a:pt x="24" y="255"/>
                  </a:lnTo>
                  <a:lnTo>
                    <a:pt x="34" y="279"/>
                  </a:lnTo>
                  <a:lnTo>
                    <a:pt x="47" y="302"/>
                  </a:lnTo>
                  <a:lnTo>
                    <a:pt x="59" y="326"/>
                  </a:lnTo>
                  <a:lnTo>
                    <a:pt x="74" y="345"/>
                  </a:lnTo>
                  <a:lnTo>
                    <a:pt x="89" y="364"/>
                  </a:lnTo>
                  <a:lnTo>
                    <a:pt x="103" y="380"/>
                  </a:lnTo>
                  <a:lnTo>
                    <a:pt x="121" y="393"/>
                  </a:lnTo>
                  <a:lnTo>
                    <a:pt x="137" y="405"/>
                  </a:lnTo>
                  <a:lnTo>
                    <a:pt x="152" y="413"/>
                  </a:lnTo>
                  <a:lnTo>
                    <a:pt x="169" y="417"/>
                  </a:lnTo>
                  <a:lnTo>
                    <a:pt x="185" y="420"/>
                  </a:lnTo>
                  <a:lnTo>
                    <a:pt x="199" y="419"/>
                  </a:lnTo>
                  <a:lnTo>
                    <a:pt x="213" y="413"/>
                  </a:lnTo>
                  <a:lnTo>
                    <a:pt x="227" y="407"/>
                  </a:lnTo>
                  <a:lnTo>
                    <a:pt x="238" y="398"/>
                  </a:lnTo>
                  <a:lnTo>
                    <a:pt x="249" y="386"/>
                  </a:lnTo>
                  <a:lnTo>
                    <a:pt x="256" y="370"/>
                  </a:lnTo>
                  <a:lnTo>
                    <a:pt x="262" y="352"/>
                  </a:lnTo>
                  <a:lnTo>
                    <a:pt x="267" y="334"/>
                  </a:lnTo>
                  <a:lnTo>
                    <a:pt x="270" y="311"/>
                  </a:lnTo>
                  <a:lnTo>
                    <a:pt x="271" y="289"/>
                  </a:lnTo>
                  <a:lnTo>
                    <a:pt x="270" y="264"/>
                  </a:lnTo>
                  <a:lnTo>
                    <a:pt x="267" y="239"/>
                  </a:lnTo>
                  <a:lnTo>
                    <a:pt x="262" y="215"/>
                  </a:lnTo>
                  <a:lnTo>
                    <a:pt x="254" y="188"/>
                  </a:lnTo>
                  <a:lnTo>
                    <a:pt x="246" y="163"/>
                  </a:lnTo>
                  <a:lnTo>
                    <a:pt x="238" y="138"/>
                  </a:lnTo>
                  <a:lnTo>
                    <a:pt x="226" y="115"/>
                  </a:lnTo>
                  <a:lnTo>
                    <a:pt x="211" y="94"/>
                  </a:lnTo>
                  <a:lnTo>
                    <a:pt x="196" y="73"/>
                  </a:lnTo>
                  <a:lnTo>
                    <a:pt x="183" y="54"/>
                  </a:lnTo>
                  <a:lnTo>
                    <a:pt x="167" y="39"/>
                  </a:lnTo>
                  <a:lnTo>
                    <a:pt x="150" y="26"/>
                  </a:lnTo>
                  <a:lnTo>
                    <a:pt x="134" y="14"/>
                  </a:lnTo>
                  <a:lnTo>
                    <a:pt x="119" y="7"/>
                  </a:lnTo>
                  <a:lnTo>
                    <a:pt x="101" y="1"/>
                  </a:lnTo>
                  <a:lnTo>
                    <a:pt x="85" y="0"/>
                  </a:lnTo>
                  <a:lnTo>
                    <a:pt x="70" y="1"/>
                  </a:lnTo>
                  <a:lnTo>
                    <a:pt x="59" y="5"/>
                  </a:lnTo>
                  <a:lnTo>
                    <a:pt x="58" y="3"/>
                  </a:lnTo>
                </a:path>
              </a:pathLst>
            </a:custGeom>
            <a:solidFill>
              <a:srgbClr val="7080A0"/>
            </a:solidFill>
            <a:ln w="12700" cap="rnd" cmpd="sng">
              <a:solidFill>
                <a:srgbClr val="7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18" name="Freeform 470"/>
            <p:cNvSpPr>
              <a:spLocks/>
            </p:cNvSpPr>
            <p:nvPr/>
          </p:nvSpPr>
          <p:spPr bwMode="auto">
            <a:xfrm>
              <a:off x="7770285" y="2052638"/>
              <a:ext cx="874183" cy="831850"/>
            </a:xfrm>
            <a:custGeom>
              <a:avLst/>
              <a:gdLst/>
              <a:ahLst/>
              <a:cxnLst>
                <a:cxn ang="0">
                  <a:pos x="446" y="411"/>
                </a:cxn>
                <a:cxn ang="0">
                  <a:pos x="157" y="523"/>
                </a:cxn>
                <a:cxn ang="0">
                  <a:pos x="0" y="112"/>
                </a:cxn>
                <a:cxn ang="0">
                  <a:pos x="294" y="0"/>
                </a:cxn>
                <a:cxn ang="0">
                  <a:pos x="446" y="411"/>
                </a:cxn>
              </a:cxnLst>
              <a:rect l="0" t="0" r="r" b="b"/>
              <a:pathLst>
                <a:path w="447" h="524">
                  <a:moveTo>
                    <a:pt x="446" y="411"/>
                  </a:moveTo>
                  <a:lnTo>
                    <a:pt x="157" y="523"/>
                  </a:lnTo>
                  <a:lnTo>
                    <a:pt x="0" y="112"/>
                  </a:lnTo>
                  <a:lnTo>
                    <a:pt x="294" y="0"/>
                  </a:lnTo>
                  <a:lnTo>
                    <a:pt x="446" y="411"/>
                  </a:lnTo>
                </a:path>
              </a:pathLst>
            </a:custGeom>
            <a:solidFill>
              <a:srgbClr val="7080A0"/>
            </a:solidFill>
            <a:ln w="12700" cap="rnd" cmpd="sng">
              <a:solidFill>
                <a:srgbClr val="7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19" name="Freeform 471"/>
            <p:cNvSpPr>
              <a:spLocks/>
            </p:cNvSpPr>
            <p:nvPr/>
          </p:nvSpPr>
          <p:spPr bwMode="auto">
            <a:xfrm>
              <a:off x="8255001" y="2058989"/>
              <a:ext cx="529167" cy="642937"/>
            </a:xfrm>
            <a:custGeom>
              <a:avLst/>
              <a:gdLst/>
              <a:ahLst/>
              <a:cxnLst>
                <a:cxn ang="0">
                  <a:pos x="61" y="4"/>
                </a:cxn>
                <a:cxn ang="0">
                  <a:pos x="48" y="12"/>
                </a:cxn>
                <a:cxn ang="0">
                  <a:pos x="37" y="20"/>
                </a:cxn>
                <a:cxn ang="0">
                  <a:pos x="25" y="32"/>
                </a:cxn>
                <a:cxn ang="0">
                  <a:pos x="18" y="46"/>
                </a:cxn>
                <a:cxn ang="0">
                  <a:pos x="10" y="63"/>
                </a:cxn>
                <a:cxn ang="0">
                  <a:pos x="5" y="82"/>
                </a:cxn>
                <a:cxn ang="0">
                  <a:pos x="2" y="104"/>
                </a:cxn>
                <a:cxn ang="0">
                  <a:pos x="1" y="126"/>
                </a:cxn>
                <a:cxn ang="0">
                  <a:pos x="0" y="147"/>
                </a:cxn>
                <a:cxn ang="0">
                  <a:pos x="5" y="172"/>
                </a:cxn>
                <a:cxn ang="0">
                  <a:pos x="7" y="197"/>
                </a:cxn>
                <a:cxn ang="0">
                  <a:pos x="15" y="222"/>
                </a:cxn>
                <a:cxn ang="0">
                  <a:pos x="23" y="246"/>
                </a:cxn>
                <a:cxn ang="0">
                  <a:pos x="33" y="270"/>
                </a:cxn>
                <a:cxn ang="0">
                  <a:pos x="46" y="292"/>
                </a:cxn>
                <a:cxn ang="0">
                  <a:pos x="57" y="314"/>
                </a:cxn>
                <a:cxn ang="0">
                  <a:pos x="71" y="333"/>
                </a:cxn>
                <a:cxn ang="0">
                  <a:pos x="86" y="351"/>
                </a:cxn>
                <a:cxn ang="0">
                  <a:pos x="102" y="366"/>
                </a:cxn>
                <a:cxn ang="0">
                  <a:pos x="118" y="379"/>
                </a:cxn>
                <a:cxn ang="0">
                  <a:pos x="134" y="389"/>
                </a:cxn>
                <a:cxn ang="0">
                  <a:pos x="150" y="398"/>
                </a:cxn>
                <a:cxn ang="0">
                  <a:pos x="166" y="401"/>
                </a:cxn>
                <a:cxn ang="0">
                  <a:pos x="182" y="404"/>
                </a:cxn>
                <a:cxn ang="0">
                  <a:pos x="196" y="403"/>
                </a:cxn>
                <a:cxn ang="0">
                  <a:pos x="209" y="398"/>
                </a:cxn>
                <a:cxn ang="0">
                  <a:pos x="223" y="392"/>
                </a:cxn>
                <a:cxn ang="0">
                  <a:pos x="234" y="384"/>
                </a:cxn>
                <a:cxn ang="0">
                  <a:pos x="244" y="371"/>
                </a:cxn>
                <a:cxn ang="0">
                  <a:pos x="253" y="356"/>
                </a:cxn>
                <a:cxn ang="0">
                  <a:pos x="259" y="337"/>
                </a:cxn>
                <a:cxn ang="0">
                  <a:pos x="264" y="320"/>
                </a:cxn>
                <a:cxn ang="0">
                  <a:pos x="268" y="298"/>
                </a:cxn>
                <a:cxn ang="0">
                  <a:pos x="269" y="275"/>
                </a:cxn>
                <a:cxn ang="0">
                  <a:pos x="268" y="252"/>
                </a:cxn>
                <a:cxn ang="0">
                  <a:pos x="265" y="229"/>
                </a:cxn>
                <a:cxn ang="0">
                  <a:pos x="261" y="204"/>
                </a:cxn>
                <a:cxn ang="0">
                  <a:pos x="253" y="179"/>
                </a:cxn>
                <a:cxn ang="0">
                  <a:pos x="245" y="155"/>
                </a:cxn>
                <a:cxn ang="0">
                  <a:pos x="235" y="132"/>
                </a:cxn>
                <a:cxn ang="0">
                  <a:pos x="225" y="109"/>
                </a:cxn>
                <a:cxn ang="0">
                  <a:pos x="212" y="88"/>
                </a:cxn>
                <a:cxn ang="0">
                  <a:pos x="198" y="68"/>
                </a:cxn>
                <a:cxn ang="0">
                  <a:pos x="184" y="51"/>
                </a:cxn>
                <a:cxn ang="0">
                  <a:pos x="167" y="36"/>
                </a:cxn>
                <a:cxn ang="0">
                  <a:pos x="151" y="23"/>
                </a:cxn>
                <a:cxn ang="0">
                  <a:pos x="135" y="13"/>
                </a:cxn>
                <a:cxn ang="0">
                  <a:pos x="120" y="6"/>
                </a:cxn>
                <a:cxn ang="0">
                  <a:pos x="103" y="1"/>
                </a:cxn>
                <a:cxn ang="0">
                  <a:pos x="88" y="0"/>
                </a:cxn>
                <a:cxn ang="0">
                  <a:pos x="73" y="1"/>
                </a:cxn>
                <a:cxn ang="0">
                  <a:pos x="61" y="5"/>
                </a:cxn>
                <a:cxn ang="0">
                  <a:pos x="61" y="4"/>
                </a:cxn>
              </a:cxnLst>
              <a:rect l="0" t="0" r="r" b="b"/>
              <a:pathLst>
                <a:path w="270" h="405">
                  <a:moveTo>
                    <a:pt x="61" y="4"/>
                  </a:moveTo>
                  <a:lnTo>
                    <a:pt x="48" y="12"/>
                  </a:lnTo>
                  <a:lnTo>
                    <a:pt x="37" y="20"/>
                  </a:lnTo>
                  <a:lnTo>
                    <a:pt x="25" y="32"/>
                  </a:lnTo>
                  <a:lnTo>
                    <a:pt x="18" y="46"/>
                  </a:lnTo>
                  <a:lnTo>
                    <a:pt x="10" y="63"/>
                  </a:lnTo>
                  <a:lnTo>
                    <a:pt x="5" y="82"/>
                  </a:lnTo>
                  <a:lnTo>
                    <a:pt x="2" y="104"/>
                  </a:lnTo>
                  <a:lnTo>
                    <a:pt x="1" y="126"/>
                  </a:lnTo>
                  <a:lnTo>
                    <a:pt x="0" y="147"/>
                  </a:lnTo>
                  <a:lnTo>
                    <a:pt x="5" y="172"/>
                  </a:lnTo>
                  <a:lnTo>
                    <a:pt x="7" y="197"/>
                  </a:lnTo>
                  <a:lnTo>
                    <a:pt x="15" y="222"/>
                  </a:lnTo>
                  <a:lnTo>
                    <a:pt x="23" y="246"/>
                  </a:lnTo>
                  <a:lnTo>
                    <a:pt x="33" y="270"/>
                  </a:lnTo>
                  <a:lnTo>
                    <a:pt x="46" y="292"/>
                  </a:lnTo>
                  <a:lnTo>
                    <a:pt x="57" y="314"/>
                  </a:lnTo>
                  <a:lnTo>
                    <a:pt x="71" y="333"/>
                  </a:lnTo>
                  <a:lnTo>
                    <a:pt x="86" y="351"/>
                  </a:lnTo>
                  <a:lnTo>
                    <a:pt x="102" y="366"/>
                  </a:lnTo>
                  <a:lnTo>
                    <a:pt x="118" y="379"/>
                  </a:lnTo>
                  <a:lnTo>
                    <a:pt x="134" y="389"/>
                  </a:lnTo>
                  <a:lnTo>
                    <a:pt x="150" y="398"/>
                  </a:lnTo>
                  <a:lnTo>
                    <a:pt x="166" y="401"/>
                  </a:lnTo>
                  <a:lnTo>
                    <a:pt x="182" y="404"/>
                  </a:lnTo>
                  <a:lnTo>
                    <a:pt x="196" y="403"/>
                  </a:lnTo>
                  <a:lnTo>
                    <a:pt x="209" y="398"/>
                  </a:lnTo>
                  <a:lnTo>
                    <a:pt x="223" y="392"/>
                  </a:lnTo>
                  <a:lnTo>
                    <a:pt x="234" y="384"/>
                  </a:lnTo>
                  <a:lnTo>
                    <a:pt x="244" y="371"/>
                  </a:lnTo>
                  <a:lnTo>
                    <a:pt x="253" y="356"/>
                  </a:lnTo>
                  <a:lnTo>
                    <a:pt x="259" y="337"/>
                  </a:lnTo>
                  <a:lnTo>
                    <a:pt x="264" y="320"/>
                  </a:lnTo>
                  <a:lnTo>
                    <a:pt x="268" y="298"/>
                  </a:lnTo>
                  <a:lnTo>
                    <a:pt x="269" y="275"/>
                  </a:lnTo>
                  <a:lnTo>
                    <a:pt x="268" y="252"/>
                  </a:lnTo>
                  <a:lnTo>
                    <a:pt x="265" y="229"/>
                  </a:lnTo>
                  <a:lnTo>
                    <a:pt x="261" y="204"/>
                  </a:lnTo>
                  <a:lnTo>
                    <a:pt x="253" y="179"/>
                  </a:lnTo>
                  <a:lnTo>
                    <a:pt x="245" y="155"/>
                  </a:lnTo>
                  <a:lnTo>
                    <a:pt x="235" y="132"/>
                  </a:lnTo>
                  <a:lnTo>
                    <a:pt x="225" y="109"/>
                  </a:lnTo>
                  <a:lnTo>
                    <a:pt x="212" y="88"/>
                  </a:lnTo>
                  <a:lnTo>
                    <a:pt x="198" y="68"/>
                  </a:lnTo>
                  <a:lnTo>
                    <a:pt x="184" y="51"/>
                  </a:lnTo>
                  <a:lnTo>
                    <a:pt x="167" y="36"/>
                  </a:lnTo>
                  <a:lnTo>
                    <a:pt x="151" y="23"/>
                  </a:lnTo>
                  <a:lnTo>
                    <a:pt x="135" y="13"/>
                  </a:lnTo>
                  <a:lnTo>
                    <a:pt x="120" y="6"/>
                  </a:lnTo>
                  <a:lnTo>
                    <a:pt x="103" y="1"/>
                  </a:lnTo>
                  <a:lnTo>
                    <a:pt x="88" y="0"/>
                  </a:lnTo>
                  <a:lnTo>
                    <a:pt x="73" y="1"/>
                  </a:lnTo>
                  <a:lnTo>
                    <a:pt x="61" y="5"/>
                  </a:lnTo>
                  <a:lnTo>
                    <a:pt x="61" y="4"/>
                  </a:lnTo>
                </a:path>
              </a:pathLst>
            </a:custGeom>
            <a:solidFill>
              <a:srgbClr val="8080A0"/>
            </a:solidFill>
            <a:ln w="12700" cap="rnd" cmpd="sng">
              <a:solidFill>
                <a:srgbClr val="8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20" name="Freeform 472"/>
            <p:cNvSpPr>
              <a:spLocks/>
            </p:cNvSpPr>
            <p:nvPr/>
          </p:nvSpPr>
          <p:spPr bwMode="auto">
            <a:xfrm>
              <a:off x="7778751" y="2070101"/>
              <a:ext cx="861483" cy="804863"/>
            </a:xfrm>
            <a:custGeom>
              <a:avLst/>
              <a:gdLst/>
              <a:ahLst/>
              <a:cxnLst>
                <a:cxn ang="0">
                  <a:pos x="440" y="396"/>
                </a:cxn>
                <a:cxn ang="0">
                  <a:pos x="152" y="506"/>
                </a:cxn>
                <a:cxn ang="0">
                  <a:pos x="0" y="113"/>
                </a:cxn>
                <a:cxn ang="0">
                  <a:pos x="294" y="0"/>
                </a:cxn>
                <a:cxn ang="0">
                  <a:pos x="440" y="396"/>
                </a:cxn>
              </a:cxnLst>
              <a:rect l="0" t="0" r="r" b="b"/>
              <a:pathLst>
                <a:path w="441" h="507">
                  <a:moveTo>
                    <a:pt x="440" y="396"/>
                  </a:moveTo>
                  <a:lnTo>
                    <a:pt x="152" y="506"/>
                  </a:lnTo>
                  <a:lnTo>
                    <a:pt x="0" y="113"/>
                  </a:lnTo>
                  <a:lnTo>
                    <a:pt x="294" y="0"/>
                  </a:lnTo>
                  <a:lnTo>
                    <a:pt x="440" y="396"/>
                  </a:lnTo>
                </a:path>
              </a:pathLst>
            </a:custGeom>
            <a:solidFill>
              <a:srgbClr val="8080A0"/>
            </a:solidFill>
            <a:ln w="12700" cap="rnd" cmpd="sng">
              <a:solidFill>
                <a:srgbClr val="8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21" name="Freeform 473"/>
            <p:cNvSpPr>
              <a:spLocks/>
            </p:cNvSpPr>
            <p:nvPr/>
          </p:nvSpPr>
          <p:spPr bwMode="auto">
            <a:xfrm>
              <a:off x="8261351" y="2078039"/>
              <a:ext cx="520700" cy="617537"/>
            </a:xfrm>
            <a:custGeom>
              <a:avLst/>
              <a:gdLst/>
              <a:ahLst/>
              <a:cxnLst>
                <a:cxn ang="0">
                  <a:pos x="62" y="2"/>
                </a:cxn>
                <a:cxn ang="0">
                  <a:pos x="50" y="10"/>
                </a:cxn>
                <a:cxn ang="0">
                  <a:pos x="37" y="20"/>
                </a:cxn>
                <a:cxn ang="0">
                  <a:pos x="26" y="32"/>
                </a:cxn>
                <a:cxn ang="0">
                  <a:pos x="18" y="45"/>
                </a:cxn>
                <a:cxn ang="0">
                  <a:pos x="11" y="62"/>
                </a:cxn>
                <a:cxn ang="0">
                  <a:pos x="4" y="80"/>
                </a:cxn>
                <a:cxn ang="0">
                  <a:pos x="2" y="100"/>
                </a:cxn>
                <a:cxn ang="0">
                  <a:pos x="2" y="122"/>
                </a:cxn>
                <a:cxn ang="0">
                  <a:pos x="0" y="143"/>
                </a:cxn>
                <a:cxn ang="0">
                  <a:pos x="2" y="167"/>
                </a:cxn>
                <a:cxn ang="0">
                  <a:pos x="7" y="192"/>
                </a:cxn>
                <a:cxn ang="0">
                  <a:pos x="13" y="215"/>
                </a:cxn>
                <a:cxn ang="0">
                  <a:pos x="22" y="238"/>
                </a:cxn>
                <a:cxn ang="0">
                  <a:pos x="31" y="261"/>
                </a:cxn>
                <a:cxn ang="0">
                  <a:pos x="42" y="282"/>
                </a:cxn>
                <a:cxn ang="0">
                  <a:pos x="54" y="302"/>
                </a:cxn>
                <a:cxn ang="0">
                  <a:pos x="67" y="321"/>
                </a:cxn>
                <a:cxn ang="0">
                  <a:pos x="83" y="337"/>
                </a:cxn>
                <a:cxn ang="0">
                  <a:pos x="97" y="353"/>
                </a:cxn>
                <a:cxn ang="0">
                  <a:pos x="113" y="365"/>
                </a:cxn>
                <a:cxn ang="0">
                  <a:pos x="128" y="374"/>
                </a:cxn>
                <a:cxn ang="0">
                  <a:pos x="145" y="381"/>
                </a:cxn>
                <a:cxn ang="0">
                  <a:pos x="160" y="386"/>
                </a:cxn>
                <a:cxn ang="0">
                  <a:pos x="175" y="388"/>
                </a:cxn>
                <a:cxn ang="0">
                  <a:pos x="190" y="387"/>
                </a:cxn>
                <a:cxn ang="0">
                  <a:pos x="203" y="382"/>
                </a:cxn>
                <a:cxn ang="0">
                  <a:pos x="218" y="375"/>
                </a:cxn>
                <a:cxn ang="0">
                  <a:pos x="229" y="367"/>
                </a:cxn>
                <a:cxn ang="0">
                  <a:pos x="240" y="355"/>
                </a:cxn>
                <a:cxn ang="0">
                  <a:pos x="247" y="340"/>
                </a:cxn>
                <a:cxn ang="0">
                  <a:pos x="254" y="323"/>
                </a:cxn>
                <a:cxn ang="0">
                  <a:pos x="258" y="305"/>
                </a:cxn>
                <a:cxn ang="0">
                  <a:pos x="263" y="285"/>
                </a:cxn>
                <a:cxn ang="0">
                  <a:pos x="265" y="263"/>
                </a:cxn>
                <a:cxn ang="0">
                  <a:pos x="265" y="240"/>
                </a:cxn>
                <a:cxn ang="0">
                  <a:pos x="260" y="217"/>
                </a:cxn>
                <a:cxn ang="0">
                  <a:pos x="257" y="195"/>
                </a:cxn>
                <a:cxn ang="0">
                  <a:pos x="250" y="170"/>
                </a:cxn>
                <a:cxn ang="0">
                  <a:pos x="242" y="147"/>
                </a:cxn>
                <a:cxn ang="0">
                  <a:pos x="234" y="124"/>
                </a:cxn>
                <a:cxn ang="0">
                  <a:pos x="223" y="103"/>
                </a:cxn>
                <a:cxn ang="0">
                  <a:pos x="210" y="84"/>
                </a:cxn>
                <a:cxn ang="0">
                  <a:pos x="196" y="64"/>
                </a:cxn>
                <a:cxn ang="0">
                  <a:pos x="182" y="48"/>
                </a:cxn>
                <a:cxn ang="0">
                  <a:pos x="167" y="32"/>
                </a:cxn>
                <a:cxn ang="0">
                  <a:pos x="151" y="21"/>
                </a:cxn>
                <a:cxn ang="0">
                  <a:pos x="135" y="12"/>
                </a:cxn>
                <a:cxn ang="0">
                  <a:pos x="120" y="5"/>
                </a:cxn>
                <a:cxn ang="0">
                  <a:pos x="104" y="0"/>
                </a:cxn>
                <a:cxn ang="0">
                  <a:pos x="89" y="0"/>
                </a:cxn>
                <a:cxn ang="0">
                  <a:pos x="73" y="0"/>
                </a:cxn>
                <a:cxn ang="0">
                  <a:pos x="62" y="4"/>
                </a:cxn>
                <a:cxn ang="0">
                  <a:pos x="62" y="2"/>
                </a:cxn>
              </a:cxnLst>
              <a:rect l="0" t="0" r="r" b="b"/>
              <a:pathLst>
                <a:path w="266" h="389">
                  <a:moveTo>
                    <a:pt x="62" y="2"/>
                  </a:moveTo>
                  <a:lnTo>
                    <a:pt x="50" y="10"/>
                  </a:lnTo>
                  <a:lnTo>
                    <a:pt x="37" y="20"/>
                  </a:lnTo>
                  <a:lnTo>
                    <a:pt x="26" y="32"/>
                  </a:lnTo>
                  <a:lnTo>
                    <a:pt x="18" y="45"/>
                  </a:lnTo>
                  <a:lnTo>
                    <a:pt x="11" y="62"/>
                  </a:lnTo>
                  <a:lnTo>
                    <a:pt x="4" y="80"/>
                  </a:lnTo>
                  <a:lnTo>
                    <a:pt x="2" y="100"/>
                  </a:lnTo>
                  <a:lnTo>
                    <a:pt x="2" y="122"/>
                  </a:lnTo>
                  <a:lnTo>
                    <a:pt x="0" y="143"/>
                  </a:lnTo>
                  <a:lnTo>
                    <a:pt x="2" y="167"/>
                  </a:lnTo>
                  <a:lnTo>
                    <a:pt x="7" y="192"/>
                  </a:lnTo>
                  <a:lnTo>
                    <a:pt x="13" y="215"/>
                  </a:lnTo>
                  <a:lnTo>
                    <a:pt x="22" y="238"/>
                  </a:lnTo>
                  <a:lnTo>
                    <a:pt x="31" y="261"/>
                  </a:lnTo>
                  <a:lnTo>
                    <a:pt x="42" y="282"/>
                  </a:lnTo>
                  <a:lnTo>
                    <a:pt x="54" y="302"/>
                  </a:lnTo>
                  <a:lnTo>
                    <a:pt x="67" y="321"/>
                  </a:lnTo>
                  <a:lnTo>
                    <a:pt x="83" y="337"/>
                  </a:lnTo>
                  <a:lnTo>
                    <a:pt x="97" y="353"/>
                  </a:lnTo>
                  <a:lnTo>
                    <a:pt x="113" y="365"/>
                  </a:lnTo>
                  <a:lnTo>
                    <a:pt x="128" y="374"/>
                  </a:lnTo>
                  <a:lnTo>
                    <a:pt x="145" y="381"/>
                  </a:lnTo>
                  <a:lnTo>
                    <a:pt x="160" y="386"/>
                  </a:lnTo>
                  <a:lnTo>
                    <a:pt x="175" y="388"/>
                  </a:lnTo>
                  <a:lnTo>
                    <a:pt x="190" y="387"/>
                  </a:lnTo>
                  <a:lnTo>
                    <a:pt x="203" y="382"/>
                  </a:lnTo>
                  <a:lnTo>
                    <a:pt x="218" y="375"/>
                  </a:lnTo>
                  <a:lnTo>
                    <a:pt x="229" y="367"/>
                  </a:lnTo>
                  <a:lnTo>
                    <a:pt x="240" y="355"/>
                  </a:lnTo>
                  <a:lnTo>
                    <a:pt x="247" y="340"/>
                  </a:lnTo>
                  <a:lnTo>
                    <a:pt x="254" y="323"/>
                  </a:lnTo>
                  <a:lnTo>
                    <a:pt x="258" y="305"/>
                  </a:lnTo>
                  <a:lnTo>
                    <a:pt x="263" y="285"/>
                  </a:lnTo>
                  <a:lnTo>
                    <a:pt x="265" y="263"/>
                  </a:lnTo>
                  <a:lnTo>
                    <a:pt x="265" y="240"/>
                  </a:lnTo>
                  <a:lnTo>
                    <a:pt x="260" y="217"/>
                  </a:lnTo>
                  <a:lnTo>
                    <a:pt x="257" y="195"/>
                  </a:lnTo>
                  <a:lnTo>
                    <a:pt x="250" y="170"/>
                  </a:lnTo>
                  <a:lnTo>
                    <a:pt x="242" y="147"/>
                  </a:lnTo>
                  <a:lnTo>
                    <a:pt x="234" y="124"/>
                  </a:lnTo>
                  <a:lnTo>
                    <a:pt x="223" y="103"/>
                  </a:lnTo>
                  <a:lnTo>
                    <a:pt x="210" y="84"/>
                  </a:lnTo>
                  <a:lnTo>
                    <a:pt x="196" y="64"/>
                  </a:lnTo>
                  <a:lnTo>
                    <a:pt x="182" y="48"/>
                  </a:lnTo>
                  <a:lnTo>
                    <a:pt x="167" y="32"/>
                  </a:lnTo>
                  <a:lnTo>
                    <a:pt x="151" y="21"/>
                  </a:lnTo>
                  <a:lnTo>
                    <a:pt x="135" y="12"/>
                  </a:lnTo>
                  <a:lnTo>
                    <a:pt x="120" y="5"/>
                  </a:lnTo>
                  <a:lnTo>
                    <a:pt x="104" y="0"/>
                  </a:lnTo>
                  <a:lnTo>
                    <a:pt x="89" y="0"/>
                  </a:lnTo>
                  <a:lnTo>
                    <a:pt x="73" y="0"/>
                  </a:lnTo>
                  <a:lnTo>
                    <a:pt x="62" y="4"/>
                  </a:lnTo>
                  <a:lnTo>
                    <a:pt x="62" y="2"/>
                  </a:lnTo>
                </a:path>
              </a:pathLst>
            </a:custGeom>
            <a:solidFill>
              <a:srgbClr val="808090"/>
            </a:solidFill>
            <a:ln w="12700" cap="rnd" cmpd="sng">
              <a:solidFill>
                <a:srgbClr val="80809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22" name="Freeform 474"/>
            <p:cNvSpPr>
              <a:spLocks/>
            </p:cNvSpPr>
            <p:nvPr/>
          </p:nvSpPr>
          <p:spPr bwMode="auto">
            <a:xfrm>
              <a:off x="7789334" y="2090739"/>
              <a:ext cx="844551" cy="777875"/>
            </a:xfrm>
            <a:custGeom>
              <a:avLst/>
              <a:gdLst/>
              <a:ahLst/>
              <a:cxnLst>
                <a:cxn ang="0">
                  <a:pos x="432" y="379"/>
                </a:cxn>
                <a:cxn ang="0">
                  <a:pos x="145" y="489"/>
                </a:cxn>
                <a:cxn ang="0">
                  <a:pos x="0" y="111"/>
                </a:cxn>
                <a:cxn ang="0">
                  <a:pos x="292" y="0"/>
                </a:cxn>
                <a:cxn ang="0">
                  <a:pos x="432" y="379"/>
                </a:cxn>
              </a:cxnLst>
              <a:rect l="0" t="0" r="r" b="b"/>
              <a:pathLst>
                <a:path w="433" h="490">
                  <a:moveTo>
                    <a:pt x="432" y="379"/>
                  </a:moveTo>
                  <a:lnTo>
                    <a:pt x="145" y="489"/>
                  </a:lnTo>
                  <a:lnTo>
                    <a:pt x="0" y="111"/>
                  </a:lnTo>
                  <a:lnTo>
                    <a:pt x="292" y="0"/>
                  </a:lnTo>
                  <a:lnTo>
                    <a:pt x="432" y="379"/>
                  </a:lnTo>
                </a:path>
              </a:pathLst>
            </a:custGeom>
            <a:solidFill>
              <a:srgbClr val="808090"/>
            </a:solidFill>
            <a:ln w="12700" cap="rnd" cmpd="sng">
              <a:solidFill>
                <a:srgbClr val="80809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23" name="Freeform 475"/>
            <p:cNvSpPr>
              <a:spLocks/>
            </p:cNvSpPr>
            <p:nvPr/>
          </p:nvSpPr>
          <p:spPr bwMode="auto">
            <a:xfrm>
              <a:off x="8265585" y="2093913"/>
              <a:ext cx="510116" cy="596900"/>
            </a:xfrm>
            <a:custGeom>
              <a:avLst/>
              <a:gdLst/>
              <a:ahLst/>
              <a:cxnLst>
                <a:cxn ang="0">
                  <a:pos x="64" y="5"/>
                </a:cxn>
                <a:cxn ang="0">
                  <a:pos x="50" y="13"/>
                </a:cxn>
                <a:cxn ang="0">
                  <a:pos x="40" y="21"/>
                </a:cxn>
                <a:cxn ang="0">
                  <a:pos x="27" y="33"/>
                </a:cxn>
                <a:cxn ang="0">
                  <a:pos x="18" y="46"/>
                </a:cxn>
                <a:cxn ang="0">
                  <a:pos x="13" y="62"/>
                </a:cxn>
                <a:cxn ang="0">
                  <a:pos x="6" y="80"/>
                </a:cxn>
                <a:cxn ang="0">
                  <a:pos x="2" y="100"/>
                </a:cxn>
                <a:cxn ang="0">
                  <a:pos x="1" y="119"/>
                </a:cxn>
                <a:cxn ang="0">
                  <a:pos x="0" y="141"/>
                </a:cxn>
                <a:cxn ang="0">
                  <a:pos x="2" y="165"/>
                </a:cxn>
                <a:cxn ang="0">
                  <a:pos x="6" y="188"/>
                </a:cxn>
                <a:cxn ang="0">
                  <a:pos x="13" y="209"/>
                </a:cxn>
                <a:cxn ang="0">
                  <a:pos x="20" y="230"/>
                </a:cxn>
                <a:cxn ang="0">
                  <a:pos x="29" y="252"/>
                </a:cxn>
                <a:cxn ang="0">
                  <a:pos x="40" y="274"/>
                </a:cxn>
                <a:cxn ang="0">
                  <a:pos x="52" y="293"/>
                </a:cxn>
                <a:cxn ang="0">
                  <a:pos x="65" y="309"/>
                </a:cxn>
                <a:cxn ang="0">
                  <a:pos x="79" y="326"/>
                </a:cxn>
                <a:cxn ang="0">
                  <a:pos x="93" y="340"/>
                </a:cxn>
                <a:cxn ang="0">
                  <a:pos x="110" y="352"/>
                </a:cxn>
                <a:cxn ang="0">
                  <a:pos x="125" y="363"/>
                </a:cxn>
                <a:cxn ang="0">
                  <a:pos x="141" y="368"/>
                </a:cxn>
                <a:cxn ang="0">
                  <a:pos x="155" y="372"/>
                </a:cxn>
                <a:cxn ang="0">
                  <a:pos x="170" y="375"/>
                </a:cxn>
                <a:cxn ang="0">
                  <a:pos x="185" y="372"/>
                </a:cxn>
                <a:cxn ang="0">
                  <a:pos x="198" y="367"/>
                </a:cxn>
                <a:cxn ang="0">
                  <a:pos x="213" y="362"/>
                </a:cxn>
                <a:cxn ang="0">
                  <a:pos x="224" y="353"/>
                </a:cxn>
                <a:cxn ang="0">
                  <a:pos x="234" y="340"/>
                </a:cxn>
                <a:cxn ang="0">
                  <a:pos x="243" y="326"/>
                </a:cxn>
                <a:cxn ang="0">
                  <a:pos x="249" y="309"/>
                </a:cxn>
                <a:cxn ang="0">
                  <a:pos x="254" y="293"/>
                </a:cxn>
                <a:cxn ang="0">
                  <a:pos x="258" y="273"/>
                </a:cxn>
                <a:cxn ang="0">
                  <a:pos x="260" y="252"/>
                </a:cxn>
                <a:cxn ang="0">
                  <a:pos x="259" y="232"/>
                </a:cxn>
                <a:cxn ang="0">
                  <a:pos x="258" y="209"/>
                </a:cxn>
                <a:cxn ang="0">
                  <a:pos x="254" y="187"/>
                </a:cxn>
                <a:cxn ang="0">
                  <a:pos x="248" y="163"/>
                </a:cxn>
                <a:cxn ang="0">
                  <a:pos x="240" y="141"/>
                </a:cxn>
                <a:cxn ang="0">
                  <a:pos x="232" y="119"/>
                </a:cxn>
                <a:cxn ang="0">
                  <a:pos x="222" y="100"/>
                </a:cxn>
                <a:cxn ang="0">
                  <a:pos x="209" y="81"/>
                </a:cxn>
                <a:cxn ang="0">
                  <a:pos x="197" y="62"/>
                </a:cxn>
                <a:cxn ang="0">
                  <a:pos x="182" y="46"/>
                </a:cxn>
                <a:cxn ang="0">
                  <a:pos x="168" y="32"/>
                </a:cxn>
                <a:cxn ang="0">
                  <a:pos x="152" y="21"/>
                </a:cxn>
                <a:cxn ang="0">
                  <a:pos x="136" y="13"/>
                </a:cxn>
                <a:cxn ang="0">
                  <a:pos x="121" y="6"/>
                </a:cxn>
                <a:cxn ang="0">
                  <a:pos x="105" y="1"/>
                </a:cxn>
                <a:cxn ang="0">
                  <a:pos x="89" y="0"/>
                </a:cxn>
                <a:cxn ang="0">
                  <a:pos x="75" y="2"/>
                </a:cxn>
                <a:cxn ang="0">
                  <a:pos x="64" y="6"/>
                </a:cxn>
                <a:cxn ang="0">
                  <a:pos x="64" y="5"/>
                </a:cxn>
              </a:cxnLst>
              <a:rect l="0" t="0" r="r" b="b"/>
              <a:pathLst>
                <a:path w="261" h="376">
                  <a:moveTo>
                    <a:pt x="64" y="5"/>
                  </a:moveTo>
                  <a:lnTo>
                    <a:pt x="50" y="13"/>
                  </a:lnTo>
                  <a:lnTo>
                    <a:pt x="40" y="21"/>
                  </a:lnTo>
                  <a:lnTo>
                    <a:pt x="27" y="33"/>
                  </a:lnTo>
                  <a:lnTo>
                    <a:pt x="18" y="46"/>
                  </a:lnTo>
                  <a:lnTo>
                    <a:pt x="13" y="62"/>
                  </a:lnTo>
                  <a:lnTo>
                    <a:pt x="6" y="80"/>
                  </a:lnTo>
                  <a:lnTo>
                    <a:pt x="2" y="100"/>
                  </a:lnTo>
                  <a:lnTo>
                    <a:pt x="1" y="119"/>
                  </a:lnTo>
                  <a:lnTo>
                    <a:pt x="0" y="141"/>
                  </a:lnTo>
                  <a:lnTo>
                    <a:pt x="2" y="165"/>
                  </a:lnTo>
                  <a:lnTo>
                    <a:pt x="6" y="188"/>
                  </a:lnTo>
                  <a:lnTo>
                    <a:pt x="13" y="209"/>
                  </a:lnTo>
                  <a:lnTo>
                    <a:pt x="20" y="230"/>
                  </a:lnTo>
                  <a:lnTo>
                    <a:pt x="29" y="252"/>
                  </a:lnTo>
                  <a:lnTo>
                    <a:pt x="40" y="274"/>
                  </a:lnTo>
                  <a:lnTo>
                    <a:pt x="52" y="293"/>
                  </a:lnTo>
                  <a:lnTo>
                    <a:pt x="65" y="309"/>
                  </a:lnTo>
                  <a:lnTo>
                    <a:pt x="79" y="326"/>
                  </a:lnTo>
                  <a:lnTo>
                    <a:pt x="93" y="340"/>
                  </a:lnTo>
                  <a:lnTo>
                    <a:pt x="110" y="352"/>
                  </a:lnTo>
                  <a:lnTo>
                    <a:pt x="125" y="363"/>
                  </a:lnTo>
                  <a:lnTo>
                    <a:pt x="141" y="368"/>
                  </a:lnTo>
                  <a:lnTo>
                    <a:pt x="155" y="372"/>
                  </a:lnTo>
                  <a:lnTo>
                    <a:pt x="170" y="375"/>
                  </a:lnTo>
                  <a:lnTo>
                    <a:pt x="185" y="372"/>
                  </a:lnTo>
                  <a:lnTo>
                    <a:pt x="198" y="367"/>
                  </a:lnTo>
                  <a:lnTo>
                    <a:pt x="213" y="362"/>
                  </a:lnTo>
                  <a:lnTo>
                    <a:pt x="224" y="353"/>
                  </a:lnTo>
                  <a:lnTo>
                    <a:pt x="234" y="340"/>
                  </a:lnTo>
                  <a:lnTo>
                    <a:pt x="243" y="326"/>
                  </a:lnTo>
                  <a:lnTo>
                    <a:pt x="249" y="309"/>
                  </a:lnTo>
                  <a:lnTo>
                    <a:pt x="254" y="293"/>
                  </a:lnTo>
                  <a:lnTo>
                    <a:pt x="258" y="273"/>
                  </a:lnTo>
                  <a:lnTo>
                    <a:pt x="260" y="252"/>
                  </a:lnTo>
                  <a:lnTo>
                    <a:pt x="259" y="232"/>
                  </a:lnTo>
                  <a:lnTo>
                    <a:pt x="258" y="209"/>
                  </a:lnTo>
                  <a:lnTo>
                    <a:pt x="254" y="187"/>
                  </a:lnTo>
                  <a:lnTo>
                    <a:pt x="248" y="163"/>
                  </a:lnTo>
                  <a:lnTo>
                    <a:pt x="240" y="141"/>
                  </a:lnTo>
                  <a:lnTo>
                    <a:pt x="232" y="119"/>
                  </a:lnTo>
                  <a:lnTo>
                    <a:pt x="222" y="100"/>
                  </a:lnTo>
                  <a:lnTo>
                    <a:pt x="209" y="81"/>
                  </a:lnTo>
                  <a:lnTo>
                    <a:pt x="197" y="62"/>
                  </a:lnTo>
                  <a:lnTo>
                    <a:pt x="182" y="46"/>
                  </a:lnTo>
                  <a:lnTo>
                    <a:pt x="168" y="32"/>
                  </a:lnTo>
                  <a:lnTo>
                    <a:pt x="152" y="21"/>
                  </a:lnTo>
                  <a:lnTo>
                    <a:pt x="136" y="13"/>
                  </a:lnTo>
                  <a:lnTo>
                    <a:pt x="121" y="6"/>
                  </a:lnTo>
                  <a:lnTo>
                    <a:pt x="105" y="1"/>
                  </a:lnTo>
                  <a:lnTo>
                    <a:pt x="89" y="0"/>
                  </a:lnTo>
                  <a:lnTo>
                    <a:pt x="75" y="2"/>
                  </a:lnTo>
                  <a:lnTo>
                    <a:pt x="64" y="6"/>
                  </a:lnTo>
                  <a:lnTo>
                    <a:pt x="64" y="5"/>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24" name="Freeform 476"/>
            <p:cNvSpPr>
              <a:spLocks/>
            </p:cNvSpPr>
            <p:nvPr/>
          </p:nvSpPr>
          <p:spPr bwMode="auto">
            <a:xfrm>
              <a:off x="7795685" y="2109789"/>
              <a:ext cx="833967" cy="750887"/>
            </a:xfrm>
            <a:custGeom>
              <a:avLst/>
              <a:gdLst/>
              <a:ahLst/>
              <a:cxnLst>
                <a:cxn ang="0">
                  <a:pos x="425" y="362"/>
                </a:cxn>
                <a:cxn ang="0">
                  <a:pos x="138" y="472"/>
                </a:cxn>
                <a:cxn ang="0">
                  <a:pos x="0" y="111"/>
                </a:cxn>
                <a:cxn ang="0">
                  <a:pos x="290" y="0"/>
                </a:cxn>
                <a:cxn ang="0">
                  <a:pos x="425" y="362"/>
                </a:cxn>
              </a:cxnLst>
              <a:rect l="0" t="0" r="r" b="b"/>
              <a:pathLst>
                <a:path w="426" h="473">
                  <a:moveTo>
                    <a:pt x="425" y="362"/>
                  </a:moveTo>
                  <a:lnTo>
                    <a:pt x="138" y="472"/>
                  </a:lnTo>
                  <a:lnTo>
                    <a:pt x="0" y="111"/>
                  </a:lnTo>
                  <a:lnTo>
                    <a:pt x="290" y="0"/>
                  </a:lnTo>
                  <a:lnTo>
                    <a:pt x="425" y="362"/>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25" name="Freeform 477"/>
            <p:cNvSpPr>
              <a:spLocks/>
            </p:cNvSpPr>
            <p:nvPr/>
          </p:nvSpPr>
          <p:spPr bwMode="auto">
            <a:xfrm>
              <a:off x="8269818" y="2114551"/>
              <a:ext cx="501649" cy="569913"/>
            </a:xfrm>
            <a:custGeom>
              <a:avLst/>
              <a:gdLst/>
              <a:ahLst/>
              <a:cxnLst>
                <a:cxn ang="0">
                  <a:pos x="66" y="3"/>
                </a:cxn>
                <a:cxn ang="0">
                  <a:pos x="53" y="10"/>
                </a:cxn>
                <a:cxn ang="0">
                  <a:pos x="41" y="19"/>
                </a:cxn>
                <a:cxn ang="0">
                  <a:pos x="30" y="30"/>
                </a:cxn>
                <a:cxn ang="0">
                  <a:pos x="21" y="42"/>
                </a:cxn>
                <a:cxn ang="0">
                  <a:pos x="14" y="59"/>
                </a:cxn>
                <a:cxn ang="0">
                  <a:pos x="8" y="77"/>
                </a:cxn>
                <a:cxn ang="0">
                  <a:pos x="3" y="96"/>
                </a:cxn>
                <a:cxn ang="0">
                  <a:pos x="0" y="114"/>
                </a:cxn>
                <a:cxn ang="0">
                  <a:pos x="0" y="135"/>
                </a:cxn>
                <a:cxn ang="0">
                  <a:pos x="3" y="158"/>
                </a:cxn>
                <a:cxn ang="0">
                  <a:pos x="6" y="179"/>
                </a:cxn>
                <a:cxn ang="0">
                  <a:pos x="11" y="201"/>
                </a:cxn>
                <a:cxn ang="0">
                  <a:pos x="18" y="222"/>
                </a:cxn>
                <a:cxn ang="0">
                  <a:pos x="28" y="243"/>
                </a:cxn>
                <a:cxn ang="0">
                  <a:pos x="38" y="262"/>
                </a:cxn>
                <a:cxn ang="0">
                  <a:pos x="50" y="280"/>
                </a:cxn>
                <a:cxn ang="0">
                  <a:pos x="62" y="298"/>
                </a:cxn>
                <a:cxn ang="0">
                  <a:pos x="76" y="313"/>
                </a:cxn>
                <a:cxn ang="0">
                  <a:pos x="90" y="326"/>
                </a:cxn>
                <a:cxn ang="0">
                  <a:pos x="105" y="337"/>
                </a:cxn>
                <a:cxn ang="0">
                  <a:pos x="120" y="346"/>
                </a:cxn>
                <a:cxn ang="0">
                  <a:pos x="136" y="351"/>
                </a:cxn>
                <a:cxn ang="0">
                  <a:pos x="152" y="355"/>
                </a:cxn>
                <a:cxn ang="0">
                  <a:pos x="167" y="358"/>
                </a:cxn>
                <a:cxn ang="0">
                  <a:pos x="181" y="355"/>
                </a:cxn>
                <a:cxn ang="0">
                  <a:pos x="194" y="350"/>
                </a:cxn>
                <a:cxn ang="0">
                  <a:pos x="210" y="344"/>
                </a:cxn>
                <a:cxn ang="0">
                  <a:pos x="219" y="336"/>
                </a:cxn>
                <a:cxn ang="0">
                  <a:pos x="230" y="325"/>
                </a:cxn>
                <a:cxn ang="0">
                  <a:pos x="238" y="311"/>
                </a:cxn>
                <a:cxn ang="0">
                  <a:pos x="245" y="295"/>
                </a:cxn>
                <a:cxn ang="0">
                  <a:pos x="250" y="279"/>
                </a:cxn>
                <a:cxn ang="0">
                  <a:pos x="254" y="259"/>
                </a:cxn>
                <a:cxn ang="0">
                  <a:pos x="256" y="239"/>
                </a:cxn>
                <a:cxn ang="0">
                  <a:pos x="256" y="219"/>
                </a:cxn>
                <a:cxn ang="0">
                  <a:pos x="254" y="198"/>
                </a:cxn>
                <a:cxn ang="0">
                  <a:pos x="252" y="176"/>
                </a:cxn>
                <a:cxn ang="0">
                  <a:pos x="246" y="153"/>
                </a:cxn>
                <a:cxn ang="0">
                  <a:pos x="238" y="132"/>
                </a:cxn>
                <a:cxn ang="0">
                  <a:pos x="230" y="112"/>
                </a:cxn>
                <a:cxn ang="0">
                  <a:pos x="221" y="92"/>
                </a:cxn>
                <a:cxn ang="0">
                  <a:pos x="210" y="74"/>
                </a:cxn>
                <a:cxn ang="0">
                  <a:pos x="195" y="57"/>
                </a:cxn>
                <a:cxn ang="0">
                  <a:pos x="183" y="42"/>
                </a:cxn>
                <a:cxn ang="0">
                  <a:pos x="168" y="28"/>
                </a:cxn>
                <a:cxn ang="0">
                  <a:pos x="152" y="17"/>
                </a:cxn>
                <a:cxn ang="0">
                  <a:pos x="137" y="9"/>
                </a:cxn>
                <a:cxn ang="0">
                  <a:pos x="123" y="3"/>
                </a:cxn>
                <a:cxn ang="0">
                  <a:pos x="108" y="0"/>
                </a:cxn>
                <a:cxn ang="0">
                  <a:pos x="91" y="0"/>
                </a:cxn>
                <a:cxn ang="0">
                  <a:pos x="77" y="1"/>
                </a:cxn>
                <a:cxn ang="0">
                  <a:pos x="66" y="4"/>
                </a:cxn>
                <a:cxn ang="0">
                  <a:pos x="66" y="3"/>
                </a:cxn>
              </a:cxnLst>
              <a:rect l="0" t="0" r="r" b="b"/>
              <a:pathLst>
                <a:path w="257" h="359">
                  <a:moveTo>
                    <a:pt x="66" y="3"/>
                  </a:moveTo>
                  <a:lnTo>
                    <a:pt x="53" y="10"/>
                  </a:lnTo>
                  <a:lnTo>
                    <a:pt x="41" y="19"/>
                  </a:lnTo>
                  <a:lnTo>
                    <a:pt x="30" y="30"/>
                  </a:lnTo>
                  <a:lnTo>
                    <a:pt x="21" y="42"/>
                  </a:lnTo>
                  <a:lnTo>
                    <a:pt x="14" y="59"/>
                  </a:lnTo>
                  <a:lnTo>
                    <a:pt x="8" y="77"/>
                  </a:lnTo>
                  <a:lnTo>
                    <a:pt x="3" y="96"/>
                  </a:lnTo>
                  <a:lnTo>
                    <a:pt x="0" y="114"/>
                  </a:lnTo>
                  <a:lnTo>
                    <a:pt x="0" y="135"/>
                  </a:lnTo>
                  <a:lnTo>
                    <a:pt x="3" y="158"/>
                  </a:lnTo>
                  <a:lnTo>
                    <a:pt x="6" y="179"/>
                  </a:lnTo>
                  <a:lnTo>
                    <a:pt x="11" y="201"/>
                  </a:lnTo>
                  <a:lnTo>
                    <a:pt x="18" y="222"/>
                  </a:lnTo>
                  <a:lnTo>
                    <a:pt x="28" y="243"/>
                  </a:lnTo>
                  <a:lnTo>
                    <a:pt x="38" y="262"/>
                  </a:lnTo>
                  <a:lnTo>
                    <a:pt x="50" y="280"/>
                  </a:lnTo>
                  <a:lnTo>
                    <a:pt x="62" y="298"/>
                  </a:lnTo>
                  <a:lnTo>
                    <a:pt x="76" y="313"/>
                  </a:lnTo>
                  <a:lnTo>
                    <a:pt x="90" y="326"/>
                  </a:lnTo>
                  <a:lnTo>
                    <a:pt x="105" y="337"/>
                  </a:lnTo>
                  <a:lnTo>
                    <a:pt x="120" y="346"/>
                  </a:lnTo>
                  <a:lnTo>
                    <a:pt x="136" y="351"/>
                  </a:lnTo>
                  <a:lnTo>
                    <a:pt x="152" y="355"/>
                  </a:lnTo>
                  <a:lnTo>
                    <a:pt x="167" y="358"/>
                  </a:lnTo>
                  <a:lnTo>
                    <a:pt x="181" y="355"/>
                  </a:lnTo>
                  <a:lnTo>
                    <a:pt x="194" y="350"/>
                  </a:lnTo>
                  <a:lnTo>
                    <a:pt x="210" y="344"/>
                  </a:lnTo>
                  <a:lnTo>
                    <a:pt x="219" y="336"/>
                  </a:lnTo>
                  <a:lnTo>
                    <a:pt x="230" y="325"/>
                  </a:lnTo>
                  <a:lnTo>
                    <a:pt x="238" y="311"/>
                  </a:lnTo>
                  <a:lnTo>
                    <a:pt x="245" y="295"/>
                  </a:lnTo>
                  <a:lnTo>
                    <a:pt x="250" y="279"/>
                  </a:lnTo>
                  <a:lnTo>
                    <a:pt x="254" y="259"/>
                  </a:lnTo>
                  <a:lnTo>
                    <a:pt x="256" y="239"/>
                  </a:lnTo>
                  <a:lnTo>
                    <a:pt x="256" y="219"/>
                  </a:lnTo>
                  <a:lnTo>
                    <a:pt x="254" y="198"/>
                  </a:lnTo>
                  <a:lnTo>
                    <a:pt x="252" y="176"/>
                  </a:lnTo>
                  <a:lnTo>
                    <a:pt x="246" y="153"/>
                  </a:lnTo>
                  <a:lnTo>
                    <a:pt x="238" y="132"/>
                  </a:lnTo>
                  <a:lnTo>
                    <a:pt x="230" y="112"/>
                  </a:lnTo>
                  <a:lnTo>
                    <a:pt x="221" y="92"/>
                  </a:lnTo>
                  <a:lnTo>
                    <a:pt x="210" y="74"/>
                  </a:lnTo>
                  <a:lnTo>
                    <a:pt x="195" y="57"/>
                  </a:lnTo>
                  <a:lnTo>
                    <a:pt x="183" y="42"/>
                  </a:lnTo>
                  <a:lnTo>
                    <a:pt x="168" y="28"/>
                  </a:lnTo>
                  <a:lnTo>
                    <a:pt x="152" y="17"/>
                  </a:lnTo>
                  <a:lnTo>
                    <a:pt x="137" y="9"/>
                  </a:lnTo>
                  <a:lnTo>
                    <a:pt x="123" y="3"/>
                  </a:lnTo>
                  <a:lnTo>
                    <a:pt x="108" y="0"/>
                  </a:lnTo>
                  <a:lnTo>
                    <a:pt x="91" y="0"/>
                  </a:lnTo>
                  <a:lnTo>
                    <a:pt x="77" y="1"/>
                  </a:lnTo>
                  <a:lnTo>
                    <a:pt x="66" y="4"/>
                  </a:lnTo>
                  <a:lnTo>
                    <a:pt x="66" y="3"/>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26" name="Freeform 478"/>
            <p:cNvSpPr>
              <a:spLocks/>
            </p:cNvSpPr>
            <p:nvPr/>
          </p:nvSpPr>
          <p:spPr bwMode="auto">
            <a:xfrm>
              <a:off x="7806267" y="2125663"/>
              <a:ext cx="819151" cy="728662"/>
            </a:xfrm>
            <a:custGeom>
              <a:avLst/>
              <a:gdLst/>
              <a:ahLst/>
              <a:cxnLst>
                <a:cxn ang="0">
                  <a:pos x="418" y="348"/>
                </a:cxn>
                <a:cxn ang="0">
                  <a:pos x="133" y="458"/>
                </a:cxn>
                <a:cxn ang="0">
                  <a:pos x="0" y="112"/>
                </a:cxn>
                <a:cxn ang="0">
                  <a:pos x="290" y="0"/>
                </a:cxn>
                <a:cxn ang="0">
                  <a:pos x="418" y="348"/>
                </a:cxn>
              </a:cxnLst>
              <a:rect l="0" t="0" r="r" b="b"/>
              <a:pathLst>
                <a:path w="419" h="459">
                  <a:moveTo>
                    <a:pt x="418" y="348"/>
                  </a:moveTo>
                  <a:lnTo>
                    <a:pt x="133" y="458"/>
                  </a:lnTo>
                  <a:lnTo>
                    <a:pt x="0" y="112"/>
                  </a:lnTo>
                  <a:lnTo>
                    <a:pt x="290" y="0"/>
                  </a:lnTo>
                  <a:lnTo>
                    <a:pt x="418" y="348"/>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27" name="Freeform 479"/>
            <p:cNvSpPr>
              <a:spLocks/>
            </p:cNvSpPr>
            <p:nvPr/>
          </p:nvSpPr>
          <p:spPr bwMode="auto">
            <a:xfrm>
              <a:off x="8276167" y="2128838"/>
              <a:ext cx="493184" cy="546100"/>
            </a:xfrm>
            <a:custGeom>
              <a:avLst/>
              <a:gdLst/>
              <a:ahLst/>
              <a:cxnLst>
                <a:cxn ang="0">
                  <a:pos x="66" y="6"/>
                </a:cxn>
                <a:cxn ang="0">
                  <a:pos x="53" y="13"/>
                </a:cxn>
                <a:cxn ang="0">
                  <a:pos x="43" y="22"/>
                </a:cxn>
                <a:cxn ang="0">
                  <a:pos x="29" y="32"/>
                </a:cxn>
                <a:cxn ang="0">
                  <a:pos x="21" y="46"/>
                </a:cxn>
                <a:cxn ang="0">
                  <a:pos x="13" y="61"/>
                </a:cxn>
                <a:cxn ang="0">
                  <a:pos x="8" y="78"/>
                </a:cxn>
                <a:cxn ang="0">
                  <a:pos x="3" y="95"/>
                </a:cxn>
                <a:cxn ang="0">
                  <a:pos x="1" y="113"/>
                </a:cxn>
                <a:cxn ang="0">
                  <a:pos x="0" y="134"/>
                </a:cxn>
                <a:cxn ang="0">
                  <a:pos x="1" y="155"/>
                </a:cxn>
                <a:cxn ang="0">
                  <a:pos x="5" y="176"/>
                </a:cxn>
                <a:cxn ang="0">
                  <a:pos x="9" y="196"/>
                </a:cxn>
                <a:cxn ang="0">
                  <a:pos x="16" y="217"/>
                </a:cxn>
                <a:cxn ang="0">
                  <a:pos x="24" y="237"/>
                </a:cxn>
                <a:cxn ang="0">
                  <a:pos x="35" y="255"/>
                </a:cxn>
                <a:cxn ang="0">
                  <a:pos x="45" y="272"/>
                </a:cxn>
                <a:cxn ang="0">
                  <a:pos x="59" y="287"/>
                </a:cxn>
                <a:cxn ang="0">
                  <a:pos x="71" y="302"/>
                </a:cxn>
                <a:cxn ang="0">
                  <a:pos x="85" y="316"/>
                </a:cxn>
                <a:cxn ang="0">
                  <a:pos x="100" y="325"/>
                </a:cxn>
                <a:cxn ang="0">
                  <a:pos x="116" y="334"/>
                </a:cxn>
                <a:cxn ang="0">
                  <a:pos x="131" y="341"/>
                </a:cxn>
                <a:cxn ang="0">
                  <a:pos x="145" y="343"/>
                </a:cxn>
                <a:cxn ang="0">
                  <a:pos x="160" y="343"/>
                </a:cxn>
                <a:cxn ang="0">
                  <a:pos x="175" y="342"/>
                </a:cxn>
                <a:cxn ang="0">
                  <a:pos x="188" y="337"/>
                </a:cxn>
                <a:cxn ang="0">
                  <a:pos x="202" y="333"/>
                </a:cxn>
                <a:cxn ang="0">
                  <a:pos x="213" y="323"/>
                </a:cxn>
                <a:cxn ang="0">
                  <a:pos x="224" y="310"/>
                </a:cxn>
                <a:cxn ang="0">
                  <a:pos x="233" y="298"/>
                </a:cxn>
                <a:cxn ang="0">
                  <a:pos x="239" y="283"/>
                </a:cxn>
                <a:cxn ang="0">
                  <a:pos x="245" y="267"/>
                </a:cxn>
                <a:cxn ang="0">
                  <a:pos x="250" y="249"/>
                </a:cxn>
                <a:cxn ang="0">
                  <a:pos x="252" y="230"/>
                </a:cxn>
                <a:cxn ang="0">
                  <a:pos x="252" y="210"/>
                </a:cxn>
                <a:cxn ang="0">
                  <a:pos x="251" y="190"/>
                </a:cxn>
                <a:cxn ang="0">
                  <a:pos x="248" y="169"/>
                </a:cxn>
                <a:cxn ang="0">
                  <a:pos x="243" y="147"/>
                </a:cxn>
                <a:cxn ang="0">
                  <a:pos x="235" y="128"/>
                </a:cxn>
                <a:cxn ang="0">
                  <a:pos x="229" y="107"/>
                </a:cxn>
                <a:cxn ang="0">
                  <a:pos x="219" y="88"/>
                </a:cxn>
                <a:cxn ang="0">
                  <a:pos x="208" y="72"/>
                </a:cxn>
                <a:cxn ang="0">
                  <a:pos x="195" y="56"/>
                </a:cxn>
                <a:cxn ang="0">
                  <a:pos x="181" y="40"/>
                </a:cxn>
                <a:cxn ang="0">
                  <a:pos x="167" y="28"/>
                </a:cxn>
                <a:cxn ang="0">
                  <a:pos x="152" y="19"/>
                </a:cxn>
                <a:cxn ang="0">
                  <a:pos x="137" y="11"/>
                </a:cxn>
                <a:cxn ang="0">
                  <a:pos x="123" y="4"/>
                </a:cxn>
                <a:cxn ang="0">
                  <a:pos x="108" y="1"/>
                </a:cxn>
                <a:cxn ang="0">
                  <a:pos x="92" y="0"/>
                </a:cxn>
                <a:cxn ang="0">
                  <a:pos x="76" y="3"/>
                </a:cxn>
                <a:cxn ang="0">
                  <a:pos x="68" y="7"/>
                </a:cxn>
                <a:cxn ang="0">
                  <a:pos x="66" y="6"/>
                </a:cxn>
              </a:cxnLst>
              <a:rect l="0" t="0" r="r" b="b"/>
              <a:pathLst>
                <a:path w="253" h="344">
                  <a:moveTo>
                    <a:pt x="66" y="6"/>
                  </a:moveTo>
                  <a:lnTo>
                    <a:pt x="53" y="13"/>
                  </a:lnTo>
                  <a:lnTo>
                    <a:pt x="43" y="22"/>
                  </a:lnTo>
                  <a:lnTo>
                    <a:pt x="29" y="32"/>
                  </a:lnTo>
                  <a:lnTo>
                    <a:pt x="21" y="46"/>
                  </a:lnTo>
                  <a:lnTo>
                    <a:pt x="13" y="61"/>
                  </a:lnTo>
                  <a:lnTo>
                    <a:pt x="8" y="78"/>
                  </a:lnTo>
                  <a:lnTo>
                    <a:pt x="3" y="95"/>
                  </a:lnTo>
                  <a:lnTo>
                    <a:pt x="1" y="113"/>
                  </a:lnTo>
                  <a:lnTo>
                    <a:pt x="0" y="134"/>
                  </a:lnTo>
                  <a:lnTo>
                    <a:pt x="1" y="155"/>
                  </a:lnTo>
                  <a:lnTo>
                    <a:pt x="5" y="176"/>
                  </a:lnTo>
                  <a:lnTo>
                    <a:pt x="9" y="196"/>
                  </a:lnTo>
                  <a:lnTo>
                    <a:pt x="16" y="217"/>
                  </a:lnTo>
                  <a:lnTo>
                    <a:pt x="24" y="237"/>
                  </a:lnTo>
                  <a:lnTo>
                    <a:pt x="35" y="255"/>
                  </a:lnTo>
                  <a:lnTo>
                    <a:pt x="45" y="272"/>
                  </a:lnTo>
                  <a:lnTo>
                    <a:pt x="59" y="287"/>
                  </a:lnTo>
                  <a:lnTo>
                    <a:pt x="71" y="302"/>
                  </a:lnTo>
                  <a:lnTo>
                    <a:pt x="85" y="316"/>
                  </a:lnTo>
                  <a:lnTo>
                    <a:pt x="100" y="325"/>
                  </a:lnTo>
                  <a:lnTo>
                    <a:pt x="116" y="334"/>
                  </a:lnTo>
                  <a:lnTo>
                    <a:pt x="131" y="341"/>
                  </a:lnTo>
                  <a:lnTo>
                    <a:pt x="145" y="343"/>
                  </a:lnTo>
                  <a:lnTo>
                    <a:pt x="160" y="343"/>
                  </a:lnTo>
                  <a:lnTo>
                    <a:pt x="175" y="342"/>
                  </a:lnTo>
                  <a:lnTo>
                    <a:pt x="188" y="337"/>
                  </a:lnTo>
                  <a:lnTo>
                    <a:pt x="202" y="333"/>
                  </a:lnTo>
                  <a:lnTo>
                    <a:pt x="213" y="323"/>
                  </a:lnTo>
                  <a:lnTo>
                    <a:pt x="224" y="310"/>
                  </a:lnTo>
                  <a:lnTo>
                    <a:pt x="233" y="298"/>
                  </a:lnTo>
                  <a:lnTo>
                    <a:pt x="239" y="283"/>
                  </a:lnTo>
                  <a:lnTo>
                    <a:pt x="245" y="267"/>
                  </a:lnTo>
                  <a:lnTo>
                    <a:pt x="250" y="249"/>
                  </a:lnTo>
                  <a:lnTo>
                    <a:pt x="252" y="230"/>
                  </a:lnTo>
                  <a:lnTo>
                    <a:pt x="252" y="210"/>
                  </a:lnTo>
                  <a:lnTo>
                    <a:pt x="251" y="190"/>
                  </a:lnTo>
                  <a:lnTo>
                    <a:pt x="248" y="169"/>
                  </a:lnTo>
                  <a:lnTo>
                    <a:pt x="243" y="147"/>
                  </a:lnTo>
                  <a:lnTo>
                    <a:pt x="235" y="128"/>
                  </a:lnTo>
                  <a:lnTo>
                    <a:pt x="229" y="107"/>
                  </a:lnTo>
                  <a:lnTo>
                    <a:pt x="219" y="88"/>
                  </a:lnTo>
                  <a:lnTo>
                    <a:pt x="208" y="72"/>
                  </a:lnTo>
                  <a:lnTo>
                    <a:pt x="195" y="56"/>
                  </a:lnTo>
                  <a:lnTo>
                    <a:pt x="181" y="40"/>
                  </a:lnTo>
                  <a:lnTo>
                    <a:pt x="167" y="28"/>
                  </a:lnTo>
                  <a:lnTo>
                    <a:pt x="152" y="19"/>
                  </a:lnTo>
                  <a:lnTo>
                    <a:pt x="137" y="11"/>
                  </a:lnTo>
                  <a:lnTo>
                    <a:pt x="123" y="4"/>
                  </a:lnTo>
                  <a:lnTo>
                    <a:pt x="108" y="1"/>
                  </a:lnTo>
                  <a:lnTo>
                    <a:pt x="92" y="0"/>
                  </a:lnTo>
                  <a:lnTo>
                    <a:pt x="76" y="3"/>
                  </a:lnTo>
                  <a:lnTo>
                    <a:pt x="68" y="7"/>
                  </a:lnTo>
                  <a:lnTo>
                    <a:pt x="66" y="6"/>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28" name="Freeform 480"/>
            <p:cNvSpPr>
              <a:spLocks/>
            </p:cNvSpPr>
            <p:nvPr/>
          </p:nvSpPr>
          <p:spPr bwMode="auto">
            <a:xfrm>
              <a:off x="7814734" y="2146301"/>
              <a:ext cx="804333" cy="701675"/>
            </a:xfrm>
            <a:custGeom>
              <a:avLst/>
              <a:gdLst/>
              <a:ahLst/>
              <a:cxnLst>
                <a:cxn ang="0">
                  <a:pos x="411" y="331"/>
                </a:cxn>
                <a:cxn ang="0">
                  <a:pos x="126" y="441"/>
                </a:cxn>
                <a:cxn ang="0">
                  <a:pos x="0" y="111"/>
                </a:cxn>
                <a:cxn ang="0">
                  <a:pos x="291" y="0"/>
                </a:cxn>
                <a:cxn ang="0">
                  <a:pos x="411" y="331"/>
                </a:cxn>
              </a:cxnLst>
              <a:rect l="0" t="0" r="r" b="b"/>
              <a:pathLst>
                <a:path w="412" h="442">
                  <a:moveTo>
                    <a:pt x="411" y="331"/>
                  </a:moveTo>
                  <a:lnTo>
                    <a:pt x="126" y="441"/>
                  </a:lnTo>
                  <a:lnTo>
                    <a:pt x="0" y="111"/>
                  </a:lnTo>
                  <a:lnTo>
                    <a:pt x="291" y="0"/>
                  </a:lnTo>
                  <a:lnTo>
                    <a:pt x="411" y="331"/>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29" name="Freeform 481"/>
            <p:cNvSpPr>
              <a:spLocks/>
            </p:cNvSpPr>
            <p:nvPr/>
          </p:nvSpPr>
          <p:spPr bwMode="auto">
            <a:xfrm>
              <a:off x="8280401" y="2149475"/>
              <a:ext cx="486833" cy="522288"/>
            </a:xfrm>
            <a:custGeom>
              <a:avLst/>
              <a:gdLst/>
              <a:ahLst/>
              <a:cxnLst>
                <a:cxn ang="0">
                  <a:pos x="67" y="4"/>
                </a:cxn>
                <a:cxn ang="0">
                  <a:pos x="55" y="12"/>
                </a:cxn>
                <a:cxn ang="0">
                  <a:pos x="42" y="20"/>
                </a:cxn>
                <a:cxn ang="0">
                  <a:pos x="32" y="31"/>
                </a:cxn>
                <a:cxn ang="0">
                  <a:pos x="21" y="43"/>
                </a:cxn>
                <a:cxn ang="0">
                  <a:pos x="13" y="58"/>
                </a:cxn>
                <a:cxn ang="0">
                  <a:pos x="8" y="74"/>
                </a:cxn>
                <a:cxn ang="0">
                  <a:pos x="3" y="91"/>
                </a:cxn>
                <a:cxn ang="0">
                  <a:pos x="0" y="109"/>
                </a:cxn>
                <a:cxn ang="0">
                  <a:pos x="0" y="128"/>
                </a:cxn>
                <a:cxn ang="0">
                  <a:pos x="1" y="149"/>
                </a:cxn>
                <a:cxn ang="0">
                  <a:pos x="3" y="168"/>
                </a:cxn>
                <a:cxn ang="0">
                  <a:pos x="8" y="188"/>
                </a:cxn>
                <a:cxn ang="0">
                  <a:pos x="14" y="207"/>
                </a:cxn>
                <a:cxn ang="0">
                  <a:pos x="22" y="225"/>
                </a:cxn>
                <a:cxn ang="0">
                  <a:pos x="32" y="243"/>
                </a:cxn>
                <a:cxn ang="0">
                  <a:pos x="42" y="260"/>
                </a:cxn>
                <a:cxn ang="0">
                  <a:pos x="55" y="274"/>
                </a:cxn>
                <a:cxn ang="0">
                  <a:pos x="67" y="289"/>
                </a:cxn>
                <a:cxn ang="0">
                  <a:pos x="81" y="301"/>
                </a:cxn>
                <a:cxn ang="0">
                  <a:pos x="97" y="310"/>
                </a:cxn>
                <a:cxn ang="0">
                  <a:pos x="110" y="318"/>
                </a:cxn>
                <a:cxn ang="0">
                  <a:pos x="125" y="323"/>
                </a:cxn>
                <a:cxn ang="0">
                  <a:pos x="139" y="327"/>
                </a:cxn>
                <a:cxn ang="0">
                  <a:pos x="155" y="328"/>
                </a:cxn>
                <a:cxn ang="0">
                  <a:pos x="169" y="326"/>
                </a:cxn>
                <a:cxn ang="0">
                  <a:pos x="183" y="320"/>
                </a:cxn>
                <a:cxn ang="0">
                  <a:pos x="196" y="315"/>
                </a:cxn>
                <a:cxn ang="0">
                  <a:pos x="208" y="306"/>
                </a:cxn>
                <a:cxn ang="0">
                  <a:pos x="218" y="295"/>
                </a:cxn>
                <a:cxn ang="0">
                  <a:pos x="227" y="282"/>
                </a:cxn>
                <a:cxn ang="0">
                  <a:pos x="235" y="268"/>
                </a:cxn>
                <a:cxn ang="0">
                  <a:pos x="240" y="252"/>
                </a:cxn>
                <a:cxn ang="0">
                  <a:pos x="245" y="233"/>
                </a:cxn>
                <a:cxn ang="0">
                  <a:pos x="248" y="217"/>
                </a:cxn>
                <a:cxn ang="0">
                  <a:pos x="248" y="197"/>
                </a:cxn>
                <a:cxn ang="0">
                  <a:pos x="247" y="177"/>
                </a:cxn>
                <a:cxn ang="0">
                  <a:pos x="244" y="158"/>
                </a:cxn>
                <a:cxn ang="0">
                  <a:pos x="240" y="137"/>
                </a:cxn>
                <a:cxn ang="0">
                  <a:pos x="232" y="119"/>
                </a:cxn>
                <a:cxn ang="0">
                  <a:pos x="226" y="98"/>
                </a:cxn>
                <a:cxn ang="0">
                  <a:pos x="216" y="82"/>
                </a:cxn>
                <a:cxn ang="0">
                  <a:pos x="207" y="66"/>
                </a:cxn>
                <a:cxn ang="0">
                  <a:pos x="193" y="50"/>
                </a:cxn>
                <a:cxn ang="0">
                  <a:pos x="180" y="36"/>
                </a:cxn>
                <a:cxn ang="0">
                  <a:pos x="167" y="25"/>
                </a:cxn>
                <a:cxn ang="0">
                  <a:pos x="153" y="16"/>
                </a:cxn>
                <a:cxn ang="0">
                  <a:pos x="137" y="8"/>
                </a:cxn>
                <a:cxn ang="0">
                  <a:pos x="123" y="3"/>
                </a:cxn>
                <a:cxn ang="0">
                  <a:pos x="107" y="0"/>
                </a:cxn>
                <a:cxn ang="0">
                  <a:pos x="92" y="0"/>
                </a:cxn>
                <a:cxn ang="0">
                  <a:pos x="78" y="2"/>
                </a:cxn>
                <a:cxn ang="0">
                  <a:pos x="67" y="6"/>
                </a:cxn>
                <a:cxn ang="0">
                  <a:pos x="67" y="4"/>
                </a:cxn>
              </a:cxnLst>
              <a:rect l="0" t="0" r="r" b="b"/>
              <a:pathLst>
                <a:path w="249" h="329">
                  <a:moveTo>
                    <a:pt x="67" y="4"/>
                  </a:moveTo>
                  <a:lnTo>
                    <a:pt x="55" y="12"/>
                  </a:lnTo>
                  <a:lnTo>
                    <a:pt x="42" y="20"/>
                  </a:lnTo>
                  <a:lnTo>
                    <a:pt x="32" y="31"/>
                  </a:lnTo>
                  <a:lnTo>
                    <a:pt x="21" y="43"/>
                  </a:lnTo>
                  <a:lnTo>
                    <a:pt x="13" y="58"/>
                  </a:lnTo>
                  <a:lnTo>
                    <a:pt x="8" y="74"/>
                  </a:lnTo>
                  <a:lnTo>
                    <a:pt x="3" y="91"/>
                  </a:lnTo>
                  <a:lnTo>
                    <a:pt x="0" y="109"/>
                  </a:lnTo>
                  <a:lnTo>
                    <a:pt x="0" y="128"/>
                  </a:lnTo>
                  <a:lnTo>
                    <a:pt x="1" y="149"/>
                  </a:lnTo>
                  <a:lnTo>
                    <a:pt x="3" y="168"/>
                  </a:lnTo>
                  <a:lnTo>
                    <a:pt x="8" y="188"/>
                  </a:lnTo>
                  <a:lnTo>
                    <a:pt x="14" y="207"/>
                  </a:lnTo>
                  <a:lnTo>
                    <a:pt x="22" y="225"/>
                  </a:lnTo>
                  <a:lnTo>
                    <a:pt x="32" y="243"/>
                  </a:lnTo>
                  <a:lnTo>
                    <a:pt x="42" y="260"/>
                  </a:lnTo>
                  <a:lnTo>
                    <a:pt x="55" y="274"/>
                  </a:lnTo>
                  <a:lnTo>
                    <a:pt x="67" y="289"/>
                  </a:lnTo>
                  <a:lnTo>
                    <a:pt x="81" y="301"/>
                  </a:lnTo>
                  <a:lnTo>
                    <a:pt x="97" y="310"/>
                  </a:lnTo>
                  <a:lnTo>
                    <a:pt x="110" y="318"/>
                  </a:lnTo>
                  <a:lnTo>
                    <a:pt x="125" y="323"/>
                  </a:lnTo>
                  <a:lnTo>
                    <a:pt x="139" y="327"/>
                  </a:lnTo>
                  <a:lnTo>
                    <a:pt x="155" y="328"/>
                  </a:lnTo>
                  <a:lnTo>
                    <a:pt x="169" y="326"/>
                  </a:lnTo>
                  <a:lnTo>
                    <a:pt x="183" y="320"/>
                  </a:lnTo>
                  <a:lnTo>
                    <a:pt x="196" y="315"/>
                  </a:lnTo>
                  <a:lnTo>
                    <a:pt x="208" y="306"/>
                  </a:lnTo>
                  <a:lnTo>
                    <a:pt x="218" y="295"/>
                  </a:lnTo>
                  <a:lnTo>
                    <a:pt x="227" y="282"/>
                  </a:lnTo>
                  <a:lnTo>
                    <a:pt x="235" y="268"/>
                  </a:lnTo>
                  <a:lnTo>
                    <a:pt x="240" y="252"/>
                  </a:lnTo>
                  <a:lnTo>
                    <a:pt x="245" y="233"/>
                  </a:lnTo>
                  <a:lnTo>
                    <a:pt x="248" y="217"/>
                  </a:lnTo>
                  <a:lnTo>
                    <a:pt x="248" y="197"/>
                  </a:lnTo>
                  <a:lnTo>
                    <a:pt x="247" y="177"/>
                  </a:lnTo>
                  <a:lnTo>
                    <a:pt x="244" y="158"/>
                  </a:lnTo>
                  <a:lnTo>
                    <a:pt x="240" y="137"/>
                  </a:lnTo>
                  <a:lnTo>
                    <a:pt x="232" y="119"/>
                  </a:lnTo>
                  <a:lnTo>
                    <a:pt x="226" y="98"/>
                  </a:lnTo>
                  <a:lnTo>
                    <a:pt x="216" y="82"/>
                  </a:lnTo>
                  <a:lnTo>
                    <a:pt x="207" y="66"/>
                  </a:lnTo>
                  <a:lnTo>
                    <a:pt x="193" y="50"/>
                  </a:lnTo>
                  <a:lnTo>
                    <a:pt x="180" y="36"/>
                  </a:lnTo>
                  <a:lnTo>
                    <a:pt x="167" y="25"/>
                  </a:lnTo>
                  <a:lnTo>
                    <a:pt x="153" y="16"/>
                  </a:lnTo>
                  <a:lnTo>
                    <a:pt x="137" y="8"/>
                  </a:lnTo>
                  <a:lnTo>
                    <a:pt x="123" y="3"/>
                  </a:lnTo>
                  <a:lnTo>
                    <a:pt x="107" y="0"/>
                  </a:lnTo>
                  <a:lnTo>
                    <a:pt x="92" y="0"/>
                  </a:lnTo>
                  <a:lnTo>
                    <a:pt x="78" y="2"/>
                  </a:lnTo>
                  <a:lnTo>
                    <a:pt x="67" y="6"/>
                  </a:lnTo>
                  <a:lnTo>
                    <a:pt x="67" y="4"/>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30" name="Freeform 482"/>
            <p:cNvSpPr>
              <a:spLocks/>
            </p:cNvSpPr>
            <p:nvPr/>
          </p:nvSpPr>
          <p:spPr bwMode="auto">
            <a:xfrm>
              <a:off x="7821085" y="2163764"/>
              <a:ext cx="791633" cy="676275"/>
            </a:xfrm>
            <a:custGeom>
              <a:avLst/>
              <a:gdLst/>
              <a:ahLst/>
              <a:cxnLst>
                <a:cxn ang="0">
                  <a:pos x="404" y="317"/>
                </a:cxn>
                <a:cxn ang="0">
                  <a:pos x="120" y="425"/>
                </a:cxn>
                <a:cxn ang="0">
                  <a:pos x="0" y="111"/>
                </a:cxn>
                <a:cxn ang="0">
                  <a:pos x="290" y="0"/>
                </a:cxn>
                <a:cxn ang="0">
                  <a:pos x="404" y="317"/>
                </a:cxn>
              </a:cxnLst>
              <a:rect l="0" t="0" r="r" b="b"/>
              <a:pathLst>
                <a:path w="405" h="426">
                  <a:moveTo>
                    <a:pt x="404" y="317"/>
                  </a:moveTo>
                  <a:lnTo>
                    <a:pt x="120" y="425"/>
                  </a:lnTo>
                  <a:lnTo>
                    <a:pt x="0" y="111"/>
                  </a:lnTo>
                  <a:lnTo>
                    <a:pt x="290" y="0"/>
                  </a:lnTo>
                  <a:lnTo>
                    <a:pt x="404" y="317"/>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31" name="Freeform 483"/>
            <p:cNvSpPr>
              <a:spLocks/>
            </p:cNvSpPr>
            <p:nvPr/>
          </p:nvSpPr>
          <p:spPr bwMode="auto">
            <a:xfrm>
              <a:off x="8282517" y="2166939"/>
              <a:ext cx="480483" cy="496887"/>
            </a:xfrm>
            <a:custGeom>
              <a:avLst/>
              <a:gdLst/>
              <a:ahLst/>
              <a:cxnLst>
                <a:cxn ang="0">
                  <a:pos x="69" y="6"/>
                </a:cxn>
                <a:cxn ang="0">
                  <a:pos x="56" y="12"/>
                </a:cxn>
                <a:cxn ang="0">
                  <a:pos x="46" y="20"/>
                </a:cxn>
                <a:cxn ang="0">
                  <a:pos x="33" y="32"/>
                </a:cxn>
                <a:cxn ang="0">
                  <a:pos x="25" y="44"/>
                </a:cxn>
                <a:cxn ang="0">
                  <a:pos x="16" y="57"/>
                </a:cxn>
                <a:cxn ang="0">
                  <a:pos x="9" y="73"/>
                </a:cxn>
                <a:cxn ang="0">
                  <a:pos x="5" y="88"/>
                </a:cxn>
                <a:cxn ang="0">
                  <a:pos x="1" y="106"/>
                </a:cxn>
                <a:cxn ang="0">
                  <a:pos x="0" y="125"/>
                </a:cxn>
                <a:cxn ang="0">
                  <a:pos x="1" y="144"/>
                </a:cxn>
                <a:cxn ang="0">
                  <a:pos x="4" y="163"/>
                </a:cxn>
                <a:cxn ang="0">
                  <a:pos x="7" y="182"/>
                </a:cxn>
                <a:cxn ang="0">
                  <a:pos x="14" y="200"/>
                </a:cxn>
                <a:cxn ang="0">
                  <a:pos x="21" y="218"/>
                </a:cxn>
                <a:cxn ang="0">
                  <a:pos x="32" y="234"/>
                </a:cxn>
                <a:cxn ang="0">
                  <a:pos x="41" y="251"/>
                </a:cxn>
                <a:cxn ang="0">
                  <a:pos x="54" y="263"/>
                </a:cxn>
                <a:cxn ang="0">
                  <a:pos x="64" y="277"/>
                </a:cxn>
                <a:cxn ang="0">
                  <a:pos x="78" y="288"/>
                </a:cxn>
                <a:cxn ang="0">
                  <a:pos x="94" y="297"/>
                </a:cxn>
                <a:cxn ang="0">
                  <a:pos x="107" y="304"/>
                </a:cxn>
                <a:cxn ang="0">
                  <a:pos x="122" y="309"/>
                </a:cxn>
                <a:cxn ang="0">
                  <a:pos x="136" y="311"/>
                </a:cxn>
                <a:cxn ang="0">
                  <a:pos x="152" y="312"/>
                </a:cxn>
                <a:cxn ang="0">
                  <a:pos x="166" y="310"/>
                </a:cxn>
                <a:cxn ang="0">
                  <a:pos x="178" y="306"/>
                </a:cxn>
                <a:cxn ang="0">
                  <a:pos x="192" y="299"/>
                </a:cxn>
                <a:cxn ang="0">
                  <a:pos x="204" y="290"/>
                </a:cxn>
                <a:cxn ang="0">
                  <a:pos x="215" y="280"/>
                </a:cxn>
                <a:cxn ang="0">
                  <a:pos x="223" y="268"/>
                </a:cxn>
                <a:cxn ang="0">
                  <a:pos x="231" y="254"/>
                </a:cxn>
                <a:cxn ang="0">
                  <a:pos x="237" y="239"/>
                </a:cxn>
                <a:cxn ang="0">
                  <a:pos x="242" y="222"/>
                </a:cxn>
                <a:cxn ang="0">
                  <a:pos x="245" y="205"/>
                </a:cxn>
                <a:cxn ang="0">
                  <a:pos x="245" y="187"/>
                </a:cxn>
                <a:cxn ang="0">
                  <a:pos x="245" y="167"/>
                </a:cxn>
                <a:cxn ang="0">
                  <a:pos x="244" y="149"/>
                </a:cxn>
                <a:cxn ang="0">
                  <a:pos x="238" y="129"/>
                </a:cxn>
                <a:cxn ang="0">
                  <a:pos x="231" y="111"/>
                </a:cxn>
                <a:cxn ang="0">
                  <a:pos x="226" y="93"/>
                </a:cxn>
                <a:cxn ang="0">
                  <a:pos x="217" y="78"/>
                </a:cxn>
                <a:cxn ang="0">
                  <a:pos x="207" y="61"/>
                </a:cxn>
                <a:cxn ang="0">
                  <a:pos x="195" y="47"/>
                </a:cxn>
                <a:cxn ang="0">
                  <a:pos x="182" y="34"/>
                </a:cxn>
                <a:cxn ang="0">
                  <a:pos x="168" y="23"/>
                </a:cxn>
                <a:cxn ang="0">
                  <a:pos x="154" y="15"/>
                </a:cxn>
                <a:cxn ang="0">
                  <a:pos x="139" y="8"/>
                </a:cxn>
                <a:cxn ang="0">
                  <a:pos x="125" y="3"/>
                </a:cxn>
                <a:cxn ang="0">
                  <a:pos x="109" y="0"/>
                </a:cxn>
                <a:cxn ang="0">
                  <a:pos x="96" y="0"/>
                </a:cxn>
                <a:cxn ang="0">
                  <a:pos x="80" y="2"/>
                </a:cxn>
                <a:cxn ang="0">
                  <a:pos x="69" y="6"/>
                </a:cxn>
              </a:cxnLst>
              <a:rect l="0" t="0" r="r" b="b"/>
              <a:pathLst>
                <a:path w="246" h="313">
                  <a:moveTo>
                    <a:pt x="69" y="6"/>
                  </a:moveTo>
                  <a:lnTo>
                    <a:pt x="56" y="12"/>
                  </a:lnTo>
                  <a:lnTo>
                    <a:pt x="46" y="20"/>
                  </a:lnTo>
                  <a:lnTo>
                    <a:pt x="33" y="32"/>
                  </a:lnTo>
                  <a:lnTo>
                    <a:pt x="25" y="44"/>
                  </a:lnTo>
                  <a:lnTo>
                    <a:pt x="16" y="57"/>
                  </a:lnTo>
                  <a:lnTo>
                    <a:pt x="9" y="73"/>
                  </a:lnTo>
                  <a:lnTo>
                    <a:pt x="5" y="88"/>
                  </a:lnTo>
                  <a:lnTo>
                    <a:pt x="1" y="106"/>
                  </a:lnTo>
                  <a:lnTo>
                    <a:pt x="0" y="125"/>
                  </a:lnTo>
                  <a:lnTo>
                    <a:pt x="1" y="144"/>
                  </a:lnTo>
                  <a:lnTo>
                    <a:pt x="4" y="163"/>
                  </a:lnTo>
                  <a:lnTo>
                    <a:pt x="7" y="182"/>
                  </a:lnTo>
                  <a:lnTo>
                    <a:pt x="14" y="200"/>
                  </a:lnTo>
                  <a:lnTo>
                    <a:pt x="21" y="218"/>
                  </a:lnTo>
                  <a:lnTo>
                    <a:pt x="32" y="234"/>
                  </a:lnTo>
                  <a:lnTo>
                    <a:pt x="41" y="251"/>
                  </a:lnTo>
                  <a:lnTo>
                    <a:pt x="54" y="263"/>
                  </a:lnTo>
                  <a:lnTo>
                    <a:pt x="64" y="277"/>
                  </a:lnTo>
                  <a:lnTo>
                    <a:pt x="78" y="288"/>
                  </a:lnTo>
                  <a:lnTo>
                    <a:pt x="94" y="297"/>
                  </a:lnTo>
                  <a:lnTo>
                    <a:pt x="107" y="304"/>
                  </a:lnTo>
                  <a:lnTo>
                    <a:pt x="122" y="309"/>
                  </a:lnTo>
                  <a:lnTo>
                    <a:pt x="136" y="311"/>
                  </a:lnTo>
                  <a:lnTo>
                    <a:pt x="152" y="312"/>
                  </a:lnTo>
                  <a:lnTo>
                    <a:pt x="166" y="310"/>
                  </a:lnTo>
                  <a:lnTo>
                    <a:pt x="178" y="306"/>
                  </a:lnTo>
                  <a:lnTo>
                    <a:pt x="192" y="299"/>
                  </a:lnTo>
                  <a:lnTo>
                    <a:pt x="204" y="290"/>
                  </a:lnTo>
                  <a:lnTo>
                    <a:pt x="215" y="280"/>
                  </a:lnTo>
                  <a:lnTo>
                    <a:pt x="223" y="268"/>
                  </a:lnTo>
                  <a:lnTo>
                    <a:pt x="231" y="254"/>
                  </a:lnTo>
                  <a:lnTo>
                    <a:pt x="237" y="239"/>
                  </a:lnTo>
                  <a:lnTo>
                    <a:pt x="242" y="222"/>
                  </a:lnTo>
                  <a:lnTo>
                    <a:pt x="245" y="205"/>
                  </a:lnTo>
                  <a:lnTo>
                    <a:pt x="245" y="187"/>
                  </a:lnTo>
                  <a:lnTo>
                    <a:pt x="245" y="167"/>
                  </a:lnTo>
                  <a:lnTo>
                    <a:pt x="244" y="149"/>
                  </a:lnTo>
                  <a:lnTo>
                    <a:pt x="238" y="129"/>
                  </a:lnTo>
                  <a:lnTo>
                    <a:pt x="231" y="111"/>
                  </a:lnTo>
                  <a:lnTo>
                    <a:pt x="226" y="93"/>
                  </a:lnTo>
                  <a:lnTo>
                    <a:pt x="217" y="78"/>
                  </a:lnTo>
                  <a:lnTo>
                    <a:pt x="207" y="61"/>
                  </a:lnTo>
                  <a:lnTo>
                    <a:pt x="195" y="47"/>
                  </a:lnTo>
                  <a:lnTo>
                    <a:pt x="182" y="34"/>
                  </a:lnTo>
                  <a:lnTo>
                    <a:pt x="168" y="23"/>
                  </a:lnTo>
                  <a:lnTo>
                    <a:pt x="154" y="15"/>
                  </a:lnTo>
                  <a:lnTo>
                    <a:pt x="139" y="8"/>
                  </a:lnTo>
                  <a:lnTo>
                    <a:pt x="125" y="3"/>
                  </a:lnTo>
                  <a:lnTo>
                    <a:pt x="109" y="0"/>
                  </a:lnTo>
                  <a:lnTo>
                    <a:pt x="96" y="0"/>
                  </a:lnTo>
                  <a:lnTo>
                    <a:pt x="80" y="2"/>
                  </a:lnTo>
                  <a:lnTo>
                    <a:pt x="69" y="6"/>
                  </a:lnTo>
                </a:path>
              </a:pathLst>
            </a:custGeom>
            <a:solidFill>
              <a:srgbClr val="A0A0A0"/>
            </a:solidFill>
            <a:ln w="12700" cap="rnd" cmpd="sng">
              <a:solidFill>
                <a:srgbClr val="A0A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32" name="Freeform 484"/>
            <p:cNvSpPr>
              <a:spLocks/>
            </p:cNvSpPr>
            <p:nvPr/>
          </p:nvSpPr>
          <p:spPr bwMode="auto">
            <a:xfrm>
              <a:off x="7829551" y="2181225"/>
              <a:ext cx="778933" cy="654050"/>
            </a:xfrm>
            <a:custGeom>
              <a:avLst/>
              <a:gdLst/>
              <a:ahLst/>
              <a:cxnLst>
                <a:cxn ang="0">
                  <a:pos x="398" y="301"/>
                </a:cxn>
                <a:cxn ang="0">
                  <a:pos x="115" y="411"/>
                </a:cxn>
                <a:cxn ang="0">
                  <a:pos x="0" y="111"/>
                </a:cxn>
                <a:cxn ang="0">
                  <a:pos x="291" y="0"/>
                </a:cxn>
                <a:cxn ang="0">
                  <a:pos x="398" y="301"/>
                </a:cxn>
              </a:cxnLst>
              <a:rect l="0" t="0" r="r" b="b"/>
              <a:pathLst>
                <a:path w="399" h="412">
                  <a:moveTo>
                    <a:pt x="398" y="301"/>
                  </a:moveTo>
                  <a:lnTo>
                    <a:pt x="115" y="411"/>
                  </a:lnTo>
                  <a:lnTo>
                    <a:pt x="0" y="111"/>
                  </a:lnTo>
                  <a:lnTo>
                    <a:pt x="291" y="0"/>
                  </a:lnTo>
                  <a:lnTo>
                    <a:pt x="398" y="301"/>
                  </a:lnTo>
                </a:path>
              </a:pathLst>
            </a:custGeom>
            <a:solidFill>
              <a:srgbClr val="A0A0A0"/>
            </a:solidFill>
            <a:ln w="12700" cap="rnd" cmpd="sng">
              <a:solidFill>
                <a:srgbClr val="A0A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33" name="Freeform 485"/>
            <p:cNvSpPr>
              <a:spLocks/>
            </p:cNvSpPr>
            <p:nvPr/>
          </p:nvSpPr>
          <p:spPr bwMode="auto">
            <a:xfrm>
              <a:off x="8286752" y="2185989"/>
              <a:ext cx="476249" cy="473075"/>
            </a:xfrm>
            <a:custGeom>
              <a:avLst/>
              <a:gdLst/>
              <a:ahLst/>
              <a:cxnLst>
                <a:cxn ang="0">
                  <a:pos x="70" y="4"/>
                </a:cxn>
                <a:cxn ang="0">
                  <a:pos x="58" y="12"/>
                </a:cxn>
                <a:cxn ang="0">
                  <a:pos x="46" y="20"/>
                </a:cxn>
                <a:cxn ang="0">
                  <a:pos x="35" y="30"/>
                </a:cxn>
                <a:cxn ang="0">
                  <a:pos x="26" y="43"/>
                </a:cxn>
                <a:cxn ang="0">
                  <a:pos x="16" y="55"/>
                </a:cxn>
                <a:cxn ang="0">
                  <a:pos x="10" y="69"/>
                </a:cxn>
                <a:cxn ang="0">
                  <a:pos x="5" y="86"/>
                </a:cxn>
                <a:cxn ang="0">
                  <a:pos x="3" y="102"/>
                </a:cxn>
                <a:cxn ang="0">
                  <a:pos x="0" y="120"/>
                </a:cxn>
                <a:cxn ang="0">
                  <a:pos x="2" y="139"/>
                </a:cxn>
                <a:cxn ang="0">
                  <a:pos x="3" y="157"/>
                </a:cxn>
                <a:cxn ang="0">
                  <a:pos x="7" y="175"/>
                </a:cxn>
                <a:cxn ang="0">
                  <a:pos x="13" y="192"/>
                </a:cxn>
                <a:cxn ang="0">
                  <a:pos x="19" y="208"/>
                </a:cxn>
                <a:cxn ang="0">
                  <a:pos x="29" y="224"/>
                </a:cxn>
                <a:cxn ang="0">
                  <a:pos x="39" y="239"/>
                </a:cxn>
                <a:cxn ang="0">
                  <a:pos x="50" y="251"/>
                </a:cxn>
                <a:cxn ang="0">
                  <a:pos x="62" y="263"/>
                </a:cxn>
                <a:cxn ang="0">
                  <a:pos x="76" y="274"/>
                </a:cxn>
                <a:cxn ang="0">
                  <a:pos x="89" y="282"/>
                </a:cxn>
                <a:cxn ang="0">
                  <a:pos x="104" y="289"/>
                </a:cxn>
                <a:cxn ang="0">
                  <a:pos x="118" y="293"/>
                </a:cxn>
                <a:cxn ang="0">
                  <a:pos x="133" y="297"/>
                </a:cxn>
                <a:cxn ang="0">
                  <a:pos x="147" y="297"/>
                </a:cxn>
                <a:cxn ang="0">
                  <a:pos x="161" y="294"/>
                </a:cxn>
                <a:cxn ang="0">
                  <a:pos x="174" y="289"/>
                </a:cxn>
                <a:cxn ang="0">
                  <a:pos x="188" y="283"/>
                </a:cxn>
                <a:cxn ang="0">
                  <a:pos x="198" y="274"/>
                </a:cxn>
                <a:cxn ang="0">
                  <a:pos x="210" y="265"/>
                </a:cxn>
                <a:cxn ang="0">
                  <a:pos x="219" y="253"/>
                </a:cxn>
                <a:cxn ang="0">
                  <a:pos x="227" y="240"/>
                </a:cxn>
                <a:cxn ang="0">
                  <a:pos x="233" y="225"/>
                </a:cxn>
                <a:cxn ang="0">
                  <a:pos x="237" y="209"/>
                </a:cxn>
                <a:cxn ang="0">
                  <a:pos x="241" y="192"/>
                </a:cxn>
                <a:cxn ang="0">
                  <a:pos x="243" y="175"/>
                </a:cxn>
                <a:cxn ang="0">
                  <a:pos x="241" y="157"/>
                </a:cxn>
                <a:cxn ang="0">
                  <a:pos x="240" y="139"/>
                </a:cxn>
                <a:cxn ang="0">
                  <a:pos x="236" y="122"/>
                </a:cxn>
                <a:cxn ang="0">
                  <a:pos x="232" y="103"/>
                </a:cxn>
                <a:cxn ang="0">
                  <a:pos x="224" y="86"/>
                </a:cxn>
                <a:cxn ang="0">
                  <a:pos x="216" y="69"/>
                </a:cxn>
                <a:cxn ang="0">
                  <a:pos x="206" y="55"/>
                </a:cxn>
                <a:cxn ang="0">
                  <a:pos x="194" y="43"/>
                </a:cxn>
                <a:cxn ang="0">
                  <a:pos x="182" y="30"/>
                </a:cxn>
                <a:cxn ang="0">
                  <a:pos x="169" y="20"/>
                </a:cxn>
                <a:cxn ang="0">
                  <a:pos x="154" y="12"/>
                </a:cxn>
                <a:cxn ang="0">
                  <a:pos x="141" y="6"/>
                </a:cxn>
                <a:cxn ang="0">
                  <a:pos x="127" y="2"/>
                </a:cxn>
                <a:cxn ang="0">
                  <a:pos x="111" y="0"/>
                </a:cxn>
                <a:cxn ang="0">
                  <a:pos x="97" y="0"/>
                </a:cxn>
                <a:cxn ang="0">
                  <a:pos x="82" y="2"/>
                </a:cxn>
                <a:cxn ang="0">
                  <a:pos x="72" y="6"/>
                </a:cxn>
                <a:cxn ang="0">
                  <a:pos x="70" y="4"/>
                </a:cxn>
              </a:cxnLst>
              <a:rect l="0" t="0" r="r" b="b"/>
              <a:pathLst>
                <a:path w="244" h="298">
                  <a:moveTo>
                    <a:pt x="70" y="4"/>
                  </a:moveTo>
                  <a:lnTo>
                    <a:pt x="58" y="12"/>
                  </a:lnTo>
                  <a:lnTo>
                    <a:pt x="46" y="20"/>
                  </a:lnTo>
                  <a:lnTo>
                    <a:pt x="35" y="30"/>
                  </a:lnTo>
                  <a:lnTo>
                    <a:pt x="26" y="43"/>
                  </a:lnTo>
                  <a:lnTo>
                    <a:pt x="16" y="55"/>
                  </a:lnTo>
                  <a:lnTo>
                    <a:pt x="10" y="69"/>
                  </a:lnTo>
                  <a:lnTo>
                    <a:pt x="5" y="86"/>
                  </a:lnTo>
                  <a:lnTo>
                    <a:pt x="3" y="102"/>
                  </a:lnTo>
                  <a:lnTo>
                    <a:pt x="0" y="120"/>
                  </a:lnTo>
                  <a:lnTo>
                    <a:pt x="2" y="139"/>
                  </a:lnTo>
                  <a:lnTo>
                    <a:pt x="3" y="157"/>
                  </a:lnTo>
                  <a:lnTo>
                    <a:pt x="7" y="175"/>
                  </a:lnTo>
                  <a:lnTo>
                    <a:pt x="13" y="192"/>
                  </a:lnTo>
                  <a:lnTo>
                    <a:pt x="19" y="208"/>
                  </a:lnTo>
                  <a:lnTo>
                    <a:pt x="29" y="224"/>
                  </a:lnTo>
                  <a:lnTo>
                    <a:pt x="39" y="239"/>
                  </a:lnTo>
                  <a:lnTo>
                    <a:pt x="50" y="251"/>
                  </a:lnTo>
                  <a:lnTo>
                    <a:pt x="62" y="263"/>
                  </a:lnTo>
                  <a:lnTo>
                    <a:pt x="76" y="274"/>
                  </a:lnTo>
                  <a:lnTo>
                    <a:pt x="89" y="282"/>
                  </a:lnTo>
                  <a:lnTo>
                    <a:pt x="104" y="289"/>
                  </a:lnTo>
                  <a:lnTo>
                    <a:pt x="118" y="293"/>
                  </a:lnTo>
                  <a:lnTo>
                    <a:pt x="133" y="297"/>
                  </a:lnTo>
                  <a:lnTo>
                    <a:pt x="147" y="297"/>
                  </a:lnTo>
                  <a:lnTo>
                    <a:pt x="161" y="294"/>
                  </a:lnTo>
                  <a:lnTo>
                    <a:pt x="174" y="289"/>
                  </a:lnTo>
                  <a:lnTo>
                    <a:pt x="188" y="283"/>
                  </a:lnTo>
                  <a:lnTo>
                    <a:pt x="198" y="274"/>
                  </a:lnTo>
                  <a:lnTo>
                    <a:pt x="210" y="265"/>
                  </a:lnTo>
                  <a:lnTo>
                    <a:pt x="219" y="253"/>
                  </a:lnTo>
                  <a:lnTo>
                    <a:pt x="227" y="240"/>
                  </a:lnTo>
                  <a:lnTo>
                    <a:pt x="233" y="225"/>
                  </a:lnTo>
                  <a:lnTo>
                    <a:pt x="237" y="209"/>
                  </a:lnTo>
                  <a:lnTo>
                    <a:pt x="241" y="192"/>
                  </a:lnTo>
                  <a:lnTo>
                    <a:pt x="243" y="175"/>
                  </a:lnTo>
                  <a:lnTo>
                    <a:pt x="241" y="157"/>
                  </a:lnTo>
                  <a:lnTo>
                    <a:pt x="240" y="139"/>
                  </a:lnTo>
                  <a:lnTo>
                    <a:pt x="236" y="122"/>
                  </a:lnTo>
                  <a:lnTo>
                    <a:pt x="232" y="103"/>
                  </a:lnTo>
                  <a:lnTo>
                    <a:pt x="224" y="86"/>
                  </a:lnTo>
                  <a:lnTo>
                    <a:pt x="216" y="69"/>
                  </a:lnTo>
                  <a:lnTo>
                    <a:pt x="206" y="55"/>
                  </a:lnTo>
                  <a:lnTo>
                    <a:pt x="194" y="43"/>
                  </a:lnTo>
                  <a:lnTo>
                    <a:pt x="182" y="30"/>
                  </a:lnTo>
                  <a:lnTo>
                    <a:pt x="169" y="20"/>
                  </a:lnTo>
                  <a:lnTo>
                    <a:pt x="154" y="12"/>
                  </a:lnTo>
                  <a:lnTo>
                    <a:pt x="141" y="6"/>
                  </a:lnTo>
                  <a:lnTo>
                    <a:pt x="127" y="2"/>
                  </a:lnTo>
                  <a:lnTo>
                    <a:pt x="111" y="0"/>
                  </a:lnTo>
                  <a:lnTo>
                    <a:pt x="97" y="0"/>
                  </a:lnTo>
                  <a:lnTo>
                    <a:pt x="82" y="2"/>
                  </a:lnTo>
                  <a:lnTo>
                    <a:pt x="72" y="6"/>
                  </a:lnTo>
                  <a:lnTo>
                    <a:pt x="70" y="4"/>
                  </a:lnTo>
                </a:path>
              </a:pathLst>
            </a:custGeom>
            <a:solidFill>
              <a:srgbClr val="A0A0A0"/>
            </a:solidFill>
            <a:ln w="12700" cap="rnd" cmpd="sng">
              <a:solidFill>
                <a:srgbClr val="A0A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34" name="Freeform 486"/>
            <p:cNvSpPr>
              <a:spLocks/>
            </p:cNvSpPr>
            <p:nvPr/>
          </p:nvSpPr>
          <p:spPr bwMode="auto">
            <a:xfrm>
              <a:off x="7840134" y="2201864"/>
              <a:ext cx="764117" cy="623887"/>
            </a:xfrm>
            <a:custGeom>
              <a:avLst/>
              <a:gdLst/>
              <a:ahLst/>
              <a:cxnLst>
                <a:cxn ang="0">
                  <a:pos x="390" y="284"/>
                </a:cxn>
                <a:cxn ang="0">
                  <a:pos x="109" y="392"/>
                </a:cxn>
                <a:cxn ang="0">
                  <a:pos x="0" y="110"/>
                </a:cxn>
                <a:cxn ang="0">
                  <a:pos x="288" y="0"/>
                </a:cxn>
                <a:cxn ang="0">
                  <a:pos x="390" y="284"/>
                </a:cxn>
              </a:cxnLst>
              <a:rect l="0" t="0" r="r" b="b"/>
              <a:pathLst>
                <a:path w="391" h="393">
                  <a:moveTo>
                    <a:pt x="390" y="284"/>
                  </a:moveTo>
                  <a:lnTo>
                    <a:pt x="109" y="392"/>
                  </a:lnTo>
                  <a:lnTo>
                    <a:pt x="0" y="110"/>
                  </a:lnTo>
                  <a:lnTo>
                    <a:pt x="288" y="0"/>
                  </a:lnTo>
                  <a:lnTo>
                    <a:pt x="390" y="284"/>
                  </a:lnTo>
                </a:path>
              </a:pathLst>
            </a:custGeom>
            <a:solidFill>
              <a:srgbClr val="A0A0A0"/>
            </a:solidFill>
            <a:ln w="12700" cap="rnd" cmpd="sng">
              <a:solidFill>
                <a:srgbClr val="A0A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35" name="Freeform 487"/>
            <p:cNvSpPr>
              <a:spLocks/>
            </p:cNvSpPr>
            <p:nvPr/>
          </p:nvSpPr>
          <p:spPr bwMode="auto">
            <a:xfrm>
              <a:off x="8290985" y="2203451"/>
              <a:ext cx="467783" cy="449263"/>
            </a:xfrm>
            <a:custGeom>
              <a:avLst/>
              <a:gdLst/>
              <a:ahLst/>
              <a:cxnLst>
                <a:cxn ang="0">
                  <a:pos x="74" y="6"/>
                </a:cxn>
                <a:cxn ang="0">
                  <a:pos x="60" y="13"/>
                </a:cxn>
                <a:cxn ang="0">
                  <a:pos x="48" y="21"/>
                </a:cxn>
                <a:cxn ang="0">
                  <a:pos x="36" y="32"/>
                </a:cxn>
                <a:cxn ang="0">
                  <a:pos x="27" y="42"/>
                </a:cxn>
                <a:cxn ang="0">
                  <a:pos x="19" y="55"/>
                </a:cxn>
                <a:cxn ang="0">
                  <a:pos x="11" y="68"/>
                </a:cxn>
                <a:cxn ang="0">
                  <a:pos x="6" y="84"/>
                </a:cxn>
                <a:cxn ang="0">
                  <a:pos x="3" y="100"/>
                </a:cxn>
                <a:cxn ang="0">
                  <a:pos x="0" y="117"/>
                </a:cxn>
                <a:cxn ang="0">
                  <a:pos x="0" y="134"/>
                </a:cxn>
                <a:cxn ang="0">
                  <a:pos x="3" y="151"/>
                </a:cxn>
                <a:cxn ang="0">
                  <a:pos x="5" y="167"/>
                </a:cxn>
                <a:cxn ang="0">
                  <a:pos x="12" y="184"/>
                </a:cxn>
                <a:cxn ang="0">
                  <a:pos x="19" y="199"/>
                </a:cxn>
                <a:cxn ang="0">
                  <a:pos x="27" y="215"/>
                </a:cxn>
                <a:cxn ang="0">
                  <a:pos x="36" y="229"/>
                </a:cxn>
                <a:cxn ang="0">
                  <a:pos x="47" y="240"/>
                </a:cxn>
                <a:cxn ang="0">
                  <a:pos x="58" y="252"/>
                </a:cxn>
                <a:cxn ang="0">
                  <a:pos x="71" y="262"/>
                </a:cxn>
                <a:cxn ang="0">
                  <a:pos x="86" y="270"/>
                </a:cxn>
                <a:cxn ang="0">
                  <a:pos x="100" y="276"/>
                </a:cxn>
                <a:cxn ang="0">
                  <a:pos x="113" y="280"/>
                </a:cxn>
                <a:cxn ang="0">
                  <a:pos x="128" y="281"/>
                </a:cxn>
                <a:cxn ang="0">
                  <a:pos x="142" y="282"/>
                </a:cxn>
                <a:cxn ang="0">
                  <a:pos x="157" y="278"/>
                </a:cxn>
                <a:cxn ang="0">
                  <a:pos x="169" y="274"/>
                </a:cxn>
                <a:cxn ang="0">
                  <a:pos x="183" y="269"/>
                </a:cxn>
                <a:cxn ang="0">
                  <a:pos x="194" y="260"/>
                </a:cxn>
                <a:cxn ang="0">
                  <a:pos x="204" y="250"/>
                </a:cxn>
                <a:cxn ang="0">
                  <a:pos x="214" y="239"/>
                </a:cxn>
                <a:cxn ang="0">
                  <a:pos x="222" y="225"/>
                </a:cxn>
                <a:cxn ang="0">
                  <a:pos x="227" y="211"/>
                </a:cxn>
                <a:cxn ang="0">
                  <a:pos x="234" y="196"/>
                </a:cxn>
                <a:cxn ang="0">
                  <a:pos x="238" y="181"/>
                </a:cxn>
                <a:cxn ang="0">
                  <a:pos x="239" y="164"/>
                </a:cxn>
                <a:cxn ang="0">
                  <a:pos x="239" y="147"/>
                </a:cxn>
                <a:cxn ang="0">
                  <a:pos x="237" y="130"/>
                </a:cxn>
                <a:cxn ang="0">
                  <a:pos x="235" y="113"/>
                </a:cxn>
                <a:cxn ang="0">
                  <a:pos x="228" y="96"/>
                </a:cxn>
                <a:cxn ang="0">
                  <a:pos x="222" y="80"/>
                </a:cxn>
                <a:cxn ang="0">
                  <a:pos x="214" y="65"/>
                </a:cxn>
                <a:cxn ang="0">
                  <a:pos x="205" y="53"/>
                </a:cxn>
                <a:cxn ang="0">
                  <a:pos x="195" y="40"/>
                </a:cxn>
                <a:cxn ang="0">
                  <a:pos x="182" y="29"/>
                </a:cxn>
                <a:cxn ang="0">
                  <a:pos x="169" y="18"/>
                </a:cxn>
                <a:cxn ang="0">
                  <a:pos x="155" y="12"/>
                </a:cxn>
                <a:cxn ang="0">
                  <a:pos x="141" y="6"/>
                </a:cxn>
                <a:cxn ang="0">
                  <a:pos x="128" y="1"/>
                </a:cxn>
                <a:cxn ang="0">
                  <a:pos x="113" y="0"/>
                </a:cxn>
                <a:cxn ang="0">
                  <a:pos x="98" y="1"/>
                </a:cxn>
                <a:cxn ang="0">
                  <a:pos x="84" y="3"/>
                </a:cxn>
                <a:cxn ang="0">
                  <a:pos x="74" y="8"/>
                </a:cxn>
                <a:cxn ang="0">
                  <a:pos x="74" y="6"/>
                </a:cxn>
              </a:cxnLst>
              <a:rect l="0" t="0" r="r" b="b"/>
              <a:pathLst>
                <a:path w="240" h="283">
                  <a:moveTo>
                    <a:pt x="74" y="6"/>
                  </a:moveTo>
                  <a:lnTo>
                    <a:pt x="60" y="13"/>
                  </a:lnTo>
                  <a:lnTo>
                    <a:pt x="48" y="21"/>
                  </a:lnTo>
                  <a:lnTo>
                    <a:pt x="36" y="32"/>
                  </a:lnTo>
                  <a:lnTo>
                    <a:pt x="27" y="42"/>
                  </a:lnTo>
                  <a:lnTo>
                    <a:pt x="19" y="55"/>
                  </a:lnTo>
                  <a:lnTo>
                    <a:pt x="11" y="68"/>
                  </a:lnTo>
                  <a:lnTo>
                    <a:pt x="6" y="84"/>
                  </a:lnTo>
                  <a:lnTo>
                    <a:pt x="3" y="100"/>
                  </a:lnTo>
                  <a:lnTo>
                    <a:pt x="0" y="117"/>
                  </a:lnTo>
                  <a:lnTo>
                    <a:pt x="0" y="134"/>
                  </a:lnTo>
                  <a:lnTo>
                    <a:pt x="3" y="151"/>
                  </a:lnTo>
                  <a:lnTo>
                    <a:pt x="5" y="167"/>
                  </a:lnTo>
                  <a:lnTo>
                    <a:pt x="12" y="184"/>
                  </a:lnTo>
                  <a:lnTo>
                    <a:pt x="19" y="199"/>
                  </a:lnTo>
                  <a:lnTo>
                    <a:pt x="27" y="215"/>
                  </a:lnTo>
                  <a:lnTo>
                    <a:pt x="36" y="229"/>
                  </a:lnTo>
                  <a:lnTo>
                    <a:pt x="47" y="240"/>
                  </a:lnTo>
                  <a:lnTo>
                    <a:pt x="58" y="252"/>
                  </a:lnTo>
                  <a:lnTo>
                    <a:pt x="71" y="262"/>
                  </a:lnTo>
                  <a:lnTo>
                    <a:pt x="86" y="270"/>
                  </a:lnTo>
                  <a:lnTo>
                    <a:pt x="100" y="276"/>
                  </a:lnTo>
                  <a:lnTo>
                    <a:pt x="113" y="280"/>
                  </a:lnTo>
                  <a:lnTo>
                    <a:pt x="128" y="281"/>
                  </a:lnTo>
                  <a:lnTo>
                    <a:pt x="142" y="282"/>
                  </a:lnTo>
                  <a:lnTo>
                    <a:pt x="157" y="278"/>
                  </a:lnTo>
                  <a:lnTo>
                    <a:pt x="169" y="274"/>
                  </a:lnTo>
                  <a:lnTo>
                    <a:pt x="183" y="269"/>
                  </a:lnTo>
                  <a:lnTo>
                    <a:pt x="194" y="260"/>
                  </a:lnTo>
                  <a:lnTo>
                    <a:pt x="204" y="250"/>
                  </a:lnTo>
                  <a:lnTo>
                    <a:pt x="214" y="239"/>
                  </a:lnTo>
                  <a:lnTo>
                    <a:pt x="222" y="225"/>
                  </a:lnTo>
                  <a:lnTo>
                    <a:pt x="227" y="211"/>
                  </a:lnTo>
                  <a:lnTo>
                    <a:pt x="234" y="196"/>
                  </a:lnTo>
                  <a:lnTo>
                    <a:pt x="238" y="181"/>
                  </a:lnTo>
                  <a:lnTo>
                    <a:pt x="239" y="164"/>
                  </a:lnTo>
                  <a:lnTo>
                    <a:pt x="239" y="147"/>
                  </a:lnTo>
                  <a:lnTo>
                    <a:pt x="237" y="130"/>
                  </a:lnTo>
                  <a:lnTo>
                    <a:pt x="235" y="113"/>
                  </a:lnTo>
                  <a:lnTo>
                    <a:pt x="228" y="96"/>
                  </a:lnTo>
                  <a:lnTo>
                    <a:pt x="222" y="80"/>
                  </a:lnTo>
                  <a:lnTo>
                    <a:pt x="214" y="65"/>
                  </a:lnTo>
                  <a:lnTo>
                    <a:pt x="205" y="53"/>
                  </a:lnTo>
                  <a:lnTo>
                    <a:pt x="195" y="40"/>
                  </a:lnTo>
                  <a:lnTo>
                    <a:pt x="182" y="29"/>
                  </a:lnTo>
                  <a:lnTo>
                    <a:pt x="169" y="18"/>
                  </a:lnTo>
                  <a:lnTo>
                    <a:pt x="155" y="12"/>
                  </a:lnTo>
                  <a:lnTo>
                    <a:pt x="141" y="6"/>
                  </a:lnTo>
                  <a:lnTo>
                    <a:pt x="128" y="1"/>
                  </a:lnTo>
                  <a:lnTo>
                    <a:pt x="113" y="0"/>
                  </a:lnTo>
                  <a:lnTo>
                    <a:pt x="98" y="1"/>
                  </a:lnTo>
                  <a:lnTo>
                    <a:pt x="84" y="3"/>
                  </a:lnTo>
                  <a:lnTo>
                    <a:pt x="74" y="8"/>
                  </a:lnTo>
                  <a:lnTo>
                    <a:pt x="74" y="6"/>
                  </a:lnTo>
                </a:path>
              </a:pathLst>
            </a:custGeom>
            <a:solidFill>
              <a:srgbClr val="B0B0B0"/>
            </a:solidFill>
            <a:ln w="12700" cap="rnd" cmpd="sng">
              <a:solidFill>
                <a:srgbClr val="B0B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36" name="Freeform 488"/>
            <p:cNvSpPr>
              <a:spLocks/>
            </p:cNvSpPr>
            <p:nvPr/>
          </p:nvSpPr>
          <p:spPr bwMode="auto">
            <a:xfrm>
              <a:off x="7846484" y="2220914"/>
              <a:ext cx="753533" cy="598487"/>
            </a:xfrm>
            <a:custGeom>
              <a:avLst/>
              <a:gdLst/>
              <a:ahLst/>
              <a:cxnLst>
                <a:cxn ang="0">
                  <a:pos x="384" y="267"/>
                </a:cxn>
                <a:cxn ang="0">
                  <a:pos x="103" y="376"/>
                </a:cxn>
                <a:cxn ang="0">
                  <a:pos x="0" y="110"/>
                </a:cxn>
                <a:cxn ang="0">
                  <a:pos x="287" y="0"/>
                </a:cxn>
                <a:cxn ang="0">
                  <a:pos x="384" y="267"/>
                </a:cxn>
              </a:cxnLst>
              <a:rect l="0" t="0" r="r" b="b"/>
              <a:pathLst>
                <a:path w="385" h="377">
                  <a:moveTo>
                    <a:pt x="384" y="267"/>
                  </a:moveTo>
                  <a:lnTo>
                    <a:pt x="103" y="376"/>
                  </a:lnTo>
                  <a:lnTo>
                    <a:pt x="0" y="110"/>
                  </a:lnTo>
                  <a:lnTo>
                    <a:pt x="287" y="0"/>
                  </a:lnTo>
                  <a:lnTo>
                    <a:pt x="384" y="267"/>
                  </a:lnTo>
                </a:path>
              </a:pathLst>
            </a:custGeom>
            <a:solidFill>
              <a:srgbClr val="B0B0B0"/>
            </a:solidFill>
            <a:ln w="12700" cap="rnd" cmpd="sng">
              <a:solidFill>
                <a:srgbClr val="B0B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37" name="Freeform 489"/>
            <p:cNvSpPr>
              <a:spLocks/>
            </p:cNvSpPr>
            <p:nvPr/>
          </p:nvSpPr>
          <p:spPr bwMode="auto">
            <a:xfrm>
              <a:off x="8297334" y="2222501"/>
              <a:ext cx="461433" cy="423863"/>
            </a:xfrm>
            <a:custGeom>
              <a:avLst/>
              <a:gdLst/>
              <a:ahLst/>
              <a:cxnLst>
                <a:cxn ang="0">
                  <a:pos x="73" y="6"/>
                </a:cxn>
                <a:cxn ang="0">
                  <a:pos x="62" y="13"/>
                </a:cxn>
                <a:cxn ang="0">
                  <a:pos x="49" y="20"/>
                </a:cxn>
                <a:cxn ang="0">
                  <a:pos x="36" y="29"/>
                </a:cxn>
                <a:cxn ang="0">
                  <a:pos x="27" y="41"/>
                </a:cxn>
                <a:cxn ang="0">
                  <a:pos x="19" y="52"/>
                </a:cxn>
                <a:cxn ang="0">
                  <a:pos x="11" y="67"/>
                </a:cxn>
                <a:cxn ang="0">
                  <a:pos x="6" y="81"/>
                </a:cxn>
                <a:cxn ang="0">
                  <a:pos x="2" y="97"/>
                </a:cxn>
                <a:cxn ang="0">
                  <a:pos x="0" y="111"/>
                </a:cxn>
                <a:cxn ang="0">
                  <a:pos x="0" y="128"/>
                </a:cxn>
                <a:cxn ang="0">
                  <a:pos x="1" y="145"/>
                </a:cxn>
                <a:cxn ang="0">
                  <a:pos x="4" y="160"/>
                </a:cxn>
                <a:cxn ang="0">
                  <a:pos x="9" y="176"/>
                </a:cxn>
                <a:cxn ang="0">
                  <a:pos x="16" y="190"/>
                </a:cxn>
                <a:cxn ang="0">
                  <a:pos x="24" y="204"/>
                </a:cxn>
                <a:cxn ang="0">
                  <a:pos x="33" y="217"/>
                </a:cxn>
                <a:cxn ang="0">
                  <a:pos x="44" y="228"/>
                </a:cxn>
                <a:cxn ang="0">
                  <a:pos x="54" y="239"/>
                </a:cxn>
                <a:cxn ang="0">
                  <a:pos x="68" y="248"/>
                </a:cxn>
                <a:cxn ang="0">
                  <a:pos x="81" y="254"/>
                </a:cxn>
                <a:cxn ang="0">
                  <a:pos x="95" y="260"/>
                </a:cxn>
                <a:cxn ang="0">
                  <a:pos x="107" y="264"/>
                </a:cxn>
                <a:cxn ang="0">
                  <a:pos x="122" y="266"/>
                </a:cxn>
                <a:cxn ang="0">
                  <a:pos x="137" y="266"/>
                </a:cxn>
                <a:cxn ang="0">
                  <a:pos x="150" y="263"/>
                </a:cxn>
                <a:cxn ang="0">
                  <a:pos x="163" y="258"/>
                </a:cxn>
                <a:cxn ang="0">
                  <a:pos x="177" y="251"/>
                </a:cxn>
                <a:cxn ang="0">
                  <a:pos x="188" y="243"/>
                </a:cxn>
                <a:cxn ang="0">
                  <a:pos x="200" y="234"/>
                </a:cxn>
                <a:cxn ang="0">
                  <a:pos x="208" y="224"/>
                </a:cxn>
                <a:cxn ang="0">
                  <a:pos x="216" y="211"/>
                </a:cxn>
                <a:cxn ang="0">
                  <a:pos x="224" y="198"/>
                </a:cxn>
                <a:cxn ang="0">
                  <a:pos x="229" y="183"/>
                </a:cxn>
                <a:cxn ang="0">
                  <a:pos x="233" y="169"/>
                </a:cxn>
                <a:cxn ang="0">
                  <a:pos x="234" y="153"/>
                </a:cxn>
                <a:cxn ang="0">
                  <a:pos x="235" y="137"/>
                </a:cxn>
                <a:cxn ang="0">
                  <a:pos x="235" y="120"/>
                </a:cxn>
                <a:cxn ang="0">
                  <a:pos x="230" y="104"/>
                </a:cxn>
                <a:cxn ang="0">
                  <a:pos x="225" y="88"/>
                </a:cxn>
                <a:cxn ang="0">
                  <a:pos x="219" y="73"/>
                </a:cxn>
                <a:cxn ang="0">
                  <a:pos x="214" y="59"/>
                </a:cxn>
                <a:cxn ang="0">
                  <a:pos x="204" y="46"/>
                </a:cxn>
                <a:cxn ang="0">
                  <a:pos x="193" y="35"/>
                </a:cxn>
                <a:cxn ang="0">
                  <a:pos x="180" y="25"/>
                </a:cxn>
                <a:cxn ang="0">
                  <a:pos x="169" y="17"/>
                </a:cxn>
                <a:cxn ang="0">
                  <a:pos x="156" y="9"/>
                </a:cxn>
                <a:cxn ang="0">
                  <a:pos x="141" y="4"/>
                </a:cxn>
                <a:cxn ang="0">
                  <a:pos x="128" y="1"/>
                </a:cxn>
                <a:cxn ang="0">
                  <a:pos x="114" y="0"/>
                </a:cxn>
                <a:cxn ang="0">
                  <a:pos x="99" y="0"/>
                </a:cxn>
                <a:cxn ang="0">
                  <a:pos x="86" y="3"/>
                </a:cxn>
                <a:cxn ang="0">
                  <a:pos x="74" y="7"/>
                </a:cxn>
                <a:cxn ang="0">
                  <a:pos x="73" y="6"/>
                </a:cxn>
              </a:cxnLst>
              <a:rect l="0" t="0" r="r" b="b"/>
              <a:pathLst>
                <a:path w="236" h="267">
                  <a:moveTo>
                    <a:pt x="73" y="6"/>
                  </a:moveTo>
                  <a:lnTo>
                    <a:pt x="62" y="13"/>
                  </a:lnTo>
                  <a:lnTo>
                    <a:pt x="49" y="20"/>
                  </a:lnTo>
                  <a:lnTo>
                    <a:pt x="36" y="29"/>
                  </a:lnTo>
                  <a:lnTo>
                    <a:pt x="27" y="41"/>
                  </a:lnTo>
                  <a:lnTo>
                    <a:pt x="19" y="52"/>
                  </a:lnTo>
                  <a:lnTo>
                    <a:pt x="11" y="67"/>
                  </a:lnTo>
                  <a:lnTo>
                    <a:pt x="6" y="81"/>
                  </a:lnTo>
                  <a:lnTo>
                    <a:pt x="2" y="97"/>
                  </a:lnTo>
                  <a:lnTo>
                    <a:pt x="0" y="111"/>
                  </a:lnTo>
                  <a:lnTo>
                    <a:pt x="0" y="128"/>
                  </a:lnTo>
                  <a:lnTo>
                    <a:pt x="1" y="145"/>
                  </a:lnTo>
                  <a:lnTo>
                    <a:pt x="4" y="160"/>
                  </a:lnTo>
                  <a:lnTo>
                    <a:pt x="9" y="176"/>
                  </a:lnTo>
                  <a:lnTo>
                    <a:pt x="16" y="190"/>
                  </a:lnTo>
                  <a:lnTo>
                    <a:pt x="24" y="204"/>
                  </a:lnTo>
                  <a:lnTo>
                    <a:pt x="33" y="217"/>
                  </a:lnTo>
                  <a:lnTo>
                    <a:pt x="44" y="228"/>
                  </a:lnTo>
                  <a:lnTo>
                    <a:pt x="54" y="239"/>
                  </a:lnTo>
                  <a:lnTo>
                    <a:pt x="68" y="248"/>
                  </a:lnTo>
                  <a:lnTo>
                    <a:pt x="81" y="254"/>
                  </a:lnTo>
                  <a:lnTo>
                    <a:pt x="95" y="260"/>
                  </a:lnTo>
                  <a:lnTo>
                    <a:pt x="107" y="264"/>
                  </a:lnTo>
                  <a:lnTo>
                    <a:pt x="122" y="266"/>
                  </a:lnTo>
                  <a:lnTo>
                    <a:pt x="137" y="266"/>
                  </a:lnTo>
                  <a:lnTo>
                    <a:pt x="150" y="263"/>
                  </a:lnTo>
                  <a:lnTo>
                    <a:pt x="163" y="258"/>
                  </a:lnTo>
                  <a:lnTo>
                    <a:pt x="177" y="251"/>
                  </a:lnTo>
                  <a:lnTo>
                    <a:pt x="188" y="243"/>
                  </a:lnTo>
                  <a:lnTo>
                    <a:pt x="200" y="234"/>
                  </a:lnTo>
                  <a:lnTo>
                    <a:pt x="208" y="224"/>
                  </a:lnTo>
                  <a:lnTo>
                    <a:pt x="216" y="211"/>
                  </a:lnTo>
                  <a:lnTo>
                    <a:pt x="224" y="198"/>
                  </a:lnTo>
                  <a:lnTo>
                    <a:pt x="229" y="183"/>
                  </a:lnTo>
                  <a:lnTo>
                    <a:pt x="233" y="169"/>
                  </a:lnTo>
                  <a:lnTo>
                    <a:pt x="234" y="153"/>
                  </a:lnTo>
                  <a:lnTo>
                    <a:pt x="235" y="137"/>
                  </a:lnTo>
                  <a:lnTo>
                    <a:pt x="235" y="120"/>
                  </a:lnTo>
                  <a:lnTo>
                    <a:pt x="230" y="104"/>
                  </a:lnTo>
                  <a:lnTo>
                    <a:pt x="225" y="88"/>
                  </a:lnTo>
                  <a:lnTo>
                    <a:pt x="219" y="73"/>
                  </a:lnTo>
                  <a:lnTo>
                    <a:pt x="214" y="59"/>
                  </a:lnTo>
                  <a:lnTo>
                    <a:pt x="204" y="46"/>
                  </a:lnTo>
                  <a:lnTo>
                    <a:pt x="193" y="35"/>
                  </a:lnTo>
                  <a:lnTo>
                    <a:pt x="180" y="25"/>
                  </a:lnTo>
                  <a:lnTo>
                    <a:pt x="169" y="17"/>
                  </a:lnTo>
                  <a:lnTo>
                    <a:pt x="156" y="9"/>
                  </a:lnTo>
                  <a:lnTo>
                    <a:pt x="141" y="4"/>
                  </a:lnTo>
                  <a:lnTo>
                    <a:pt x="128" y="1"/>
                  </a:lnTo>
                  <a:lnTo>
                    <a:pt x="114" y="0"/>
                  </a:lnTo>
                  <a:lnTo>
                    <a:pt x="99" y="0"/>
                  </a:lnTo>
                  <a:lnTo>
                    <a:pt x="86" y="3"/>
                  </a:lnTo>
                  <a:lnTo>
                    <a:pt x="74" y="7"/>
                  </a:lnTo>
                  <a:lnTo>
                    <a:pt x="73" y="6"/>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38" name="Freeform 490"/>
            <p:cNvSpPr>
              <a:spLocks/>
            </p:cNvSpPr>
            <p:nvPr/>
          </p:nvSpPr>
          <p:spPr bwMode="auto">
            <a:xfrm>
              <a:off x="7857067" y="2239963"/>
              <a:ext cx="734484" cy="571500"/>
            </a:xfrm>
            <a:custGeom>
              <a:avLst/>
              <a:gdLst/>
              <a:ahLst/>
              <a:cxnLst>
                <a:cxn ang="0">
                  <a:pos x="375" y="252"/>
                </a:cxn>
                <a:cxn ang="0">
                  <a:pos x="95" y="359"/>
                </a:cxn>
                <a:cxn ang="0">
                  <a:pos x="0" y="109"/>
                </a:cxn>
                <a:cxn ang="0">
                  <a:pos x="287" y="0"/>
                </a:cxn>
                <a:cxn ang="0">
                  <a:pos x="375" y="252"/>
                </a:cxn>
              </a:cxnLst>
              <a:rect l="0" t="0" r="r" b="b"/>
              <a:pathLst>
                <a:path w="376" h="360">
                  <a:moveTo>
                    <a:pt x="375" y="252"/>
                  </a:moveTo>
                  <a:lnTo>
                    <a:pt x="95" y="359"/>
                  </a:lnTo>
                  <a:lnTo>
                    <a:pt x="0" y="109"/>
                  </a:lnTo>
                  <a:lnTo>
                    <a:pt x="287" y="0"/>
                  </a:lnTo>
                  <a:lnTo>
                    <a:pt x="375" y="252"/>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39" name="Freeform 491"/>
            <p:cNvSpPr>
              <a:spLocks/>
            </p:cNvSpPr>
            <p:nvPr/>
          </p:nvSpPr>
          <p:spPr bwMode="auto">
            <a:xfrm>
              <a:off x="8301567" y="2239963"/>
              <a:ext cx="455084" cy="400050"/>
            </a:xfrm>
            <a:custGeom>
              <a:avLst/>
              <a:gdLst/>
              <a:ahLst/>
              <a:cxnLst>
                <a:cxn ang="0">
                  <a:pos x="77" y="7"/>
                </a:cxn>
                <a:cxn ang="0">
                  <a:pos x="63" y="13"/>
                </a:cxn>
                <a:cxn ang="0">
                  <a:pos x="51" y="21"/>
                </a:cxn>
                <a:cxn ang="0">
                  <a:pos x="38" y="30"/>
                </a:cxn>
                <a:cxn ang="0">
                  <a:pos x="30" y="40"/>
                </a:cxn>
                <a:cxn ang="0">
                  <a:pos x="22" y="52"/>
                </a:cxn>
                <a:cxn ang="0">
                  <a:pos x="14" y="65"/>
                </a:cxn>
                <a:cxn ang="0">
                  <a:pos x="6" y="79"/>
                </a:cxn>
                <a:cxn ang="0">
                  <a:pos x="2" y="93"/>
                </a:cxn>
                <a:cxn ang="0">
                  <a:pos x="0" y="108"/>
                </a:cxn>
                <a:cxn ang="0">
                  <a:pos x="0" y="123"/>
                </a:cxn>
                <a:cxn ang="0">
                  <a:pos x="0" y="138"/>
                </a:cxn>
                <a:cxn ang="0">
                  <a:pos x="3" y="154"/>
                </a:cxn>
                <a:cxn ang="0">
                  <a:pos x="8" y="168"/>
                </a:cxn>
                <a:cxn ang="0">
                  <a:pos x="15" y="182"/>
                </a:cxn>
                <a:cxn ang="0">
                  <a:pos x="22" y="195"/>
                </a:cxn>
                <a:cxn ang="0">
                  <a:pos x="30" y="208"/>
                </a:cxn>
                <a:cxn ang="0">
                  <a:pos x="40" y="217"/>
                </a:cxn>
                <a:cxn ang="0">
                  <a:pos x="52" y="227"/>
                </a:cxn>
                <a:cxn ang="0">
                  <a:pos x="63" y="234"/>
                </a:cxn>
                <a:cxn ang="0">
                  <a:pos x="77" y="240"/>
                </a:cxn>
                <a:cxn ang="0">
                  <a:pos x="90" y="247"/>
                </a:cxn>
                <a:cxn ang="0">
                  <a:pos x="104" y="249"/>
                </a:cxn>
                <a:cxn ang="0">
                  <a:pos x="118" y="251"/>
                </a:cxn>
                <a:cxn ang="0">
                  <a:pos x="132" y="249"/>
                </a:cxn>
                <a:cxn ang="0">
                  <a:pos x="145" y="247"/>
                </a:cxn>
                <a:cxn ang="0">
                  <a:pos x="159" y="242"/>
                </a:cxn>
                <a:cxn ang="0">
                  <a:pos x="172" y="237"/>
                </a:cxn>
                <a:cxn ang="0">
                  <a:pos x="183" y="229"/>
                </a:cxn>
                <a:cxn ang="0">
                  <a:pos x="195" y="220"/>
                </a:cxn>
                <a:cxn ang="0">
                  <a:pos x="206" y="210"/>
                </a:cxn>
                <a:cxn ang="0">
                  <a:pos x="212" y="197"/>
                </a:cxn>
                <a:cxn ang="0">
                  <a:pos x="220" y="184"/>
                </a:cxn>
                <a:cxn ang="0">
                  <a:pos x="225" y="170"/>
                </a:cxn>
                <a:cxn ang="0">
                  <a:pos x="229" y="156"/>
                </a:cxn>
                <a:cxn ang="0">
                  <a:pos x="231" y="142"/>
                </a:cxn>
                <a:cxn ang="0">
                  <a:pos x="232" y="126"/>
                </a:cxn>
                <a:cxn ang="0">
                  <a:pos x="230" y="113"/>
                </a:cxn>
                <a:cxn ang="0">
                  <a:pos x="229" y="97"/>
                </a:cxn>
                <a:cxn ang="0">
                  <a:pos x="225" y="81"/>
                </a:cxn>
                <a:cxn ang="0">
                  <a:pos x="220" y="68"/>
                </a:cxn>
                <a:cxn ang="0">
                  <a:pos x="212" y="54"/>
                </a:cxn>
                <a:cxn ang="0">
                  <a:pos x="203" y="41"/>
                </a:cxn>
                <a:cxn ang="0">
                  <a:pos x="191" y="32"/>
                </a:cxn>
                <a:cxn ang="0">
                  <a:pos x="182" y="23"/>
                </a:cxn>
                <a:cxn ang="0">
                  <a:pos x="168" y="15"/>
                </a:cxn>
                <a:cxn ang="0">
                  <a:pos x="157" y="9"/>
                </a:cxn>
                <a:cxn ang="0">
                  <a:pos x="143" y="4"/>
                </a:cxn>
                <a:cxn ang="0">
                  <a:pos x="129" y="1"/>
                </a:cxn>
                <a:cxn ang="0">
                  <a:pos x="115" y="0"/>
                </a:cxn>
                <a:cxn ang="0">
                  <a:pos x="100" y="1"/>
                </a:cxn>
                <a:cxn ang="0">
                  <a:pos x="87" y="4"/>
                </a:cxn>
                <a:cxn ang="0">
                  <a:pos x="77" y="8"/>
                </a:cxn>
                <a:cxn ang="0">
                  <a:pos x="77" y="7"/>
                </a:cxn>
              </a:cxnLst>
              <a:rect l="0" t="0" r="r" b="b"/>
              <a:pathLst>
                <a:path w="233" h="252">
                  <a:moveTo>
                    <a:pt x="77" y="7"/>
                  </a:moveTo>
                  <a:lnTo>
                    <a:pt x="63" y="13"/>
                  </a:lnTo>
                  <a:lnTo>
                    <a:pt x="51" y="21"/>
                  </a:lnTo>
                  <a:lnTo>
                    <a:pt x="38" y="30"/>
                  </a:lnTo>
                  <a:lnTo>
                    <a:pt x="30" y="40"/>
                  </a:lnTo>
                  <a:lnTo>
                    <a:pt x="22" y="52"/>
                  </a:lnTo>
                  <a:lnTo>
                    <a:pt x="14" y="65"/>
                  </a:lnTo>
                  <a:lnTo>
                    <a:pt x="6" y="79"/>
                  </a:lnTo>
                  <a:lnTo>
                    <a:pt x="2" y="93"/>
                  </a:lnTo>
                  <a:lnTo>
                    <a:pt x="0" y="108"/>
                  </a:lnTo>
                  <a:lnTo>
                    <a:pt x="0" y="123"/>
                  </a:lnTo>
                  <a:lnTo>
                    <a:pt x="0" y="138"/>
                  </a:lnTo>
                  <a:lnTo>
                    <a:pt x="3" y="154"/>
                  </a:lnTo>
                  <a:lnTo>
                    <a:pt x="8" y="168"/>
                  </a:lnTo>
                  <a:lnTo>
                    <a:pt x="15" y="182"/>
                  </a:lnTo>
                  <a:lnTo>
                    <a:pt x="22" y="195"/>
                  </a:lnTo>
                  <a:lnTo>
                    <a:pt x="30" y="208"/>
                  </a:lnTo>
                  <a:lnTo>
                    <a:pt x="40" y="217"/>
                  </a:lnTo>
                  <a:lnTo>
                    <a:pt x="52" y="227"/>
                  </a:lnTo>
                  <a:lnTo>
                    <a:pt x="63" y="234"/>
                  </a:lnTo>
                  <a:lnTo>
                    <a:pt x="77" y="240"/>
                  </a:lnTo>
                  <a:lnTo>
                    <a:pt x="90" y="247"/>
                  </a:lnTo>
                  <a:lnTo>
                    <a:pt x="104" y="249"/>
                  </a:lnTo>
                  <a:lnTo>
                    <a:pt x="118" y="251"/>
                  </a:lnTo>
                  <a:lnTo>
                    <a:pt x="132" y="249"/>
                  </a:lnTo>
                  <a:lnTo>
                    <a:pt x="145" y="247"/>
                  </a:lnTo>
                  <a:lnTo>
                    <a:pt x="159" y="242"/>
                  </a:lnTo>
                  <a:lnTo>
                    <a:pt x="172" y="237"/>
                  </a:lnTo>
                  <a:lnTo>
                    <a:pt x="183" y="229"/>
                  </a:lnTo>
                  <a:lnTo>
                    <a:pt x="195" y="220"/>
                  </a:lnTo>
                  <a:lnTo>
                    <a:pt x="206" y="210"/>
                  </a:lnTo>
                  <a:lnTo>
                    <a:pt x="212" y="197"/>
                  </a:lnTo>
                  <a:lnTo>
                    <a:pt x="220" y="184"/>
                  </a:lnTo>
                  <a:lnTo>
                    <a:pt x="225" y="170"/>
                  </a:lnTo>
                  <a:lnTo>
                    <a:pt x="229" y="156"/>
                  </a:lnTo>
                  <a:lnTo>
                    <a:pt x="231" y="142"/>
                  </a:lnTo>
                  <a:lnTo>
                    <a:pt x="232" y="126"/>
                  </a:lnTo>
                  <a:lnTo>
                    <a:pt x="230" y="113"/>
                  </a:lnTo>
                  <a:lnTo>
                    <a:pt x="229" y="97"/>
                  </a:lnTo>
                  <a:lnTo>
                    <a:pt x="225" y="81"/>
                  </a:lnTo>
                  <a:lnTo>
                    <a:pt x="220" y="68"/>
                  </a:lnTo>
                  <a:lnTo>
                    <a:pt x="212" y="54"/>
                  </a:lnTo>
                  <a:lnTo>
                    <a:pt x="203" y="41"/>
                  </a:lnTo>
                  <a:lnTo>
                    <a:pt x="191" y="32"/>
                  </a:lnTo>
                  <a:lnTo>
                    <a:pt x="182" y="23"/>
                  </a:lnTo>
                  <a:lnTo>
                    <a:pt x="168" y="15"/>
                  </a:lnTo>
                  <a:lnTo>
                    <a:pt x="157" y="9"/>
                  </a:lnTo>
                  <a:lnTo>
                    <a:pt x="143" y="4"/>
                  </a:lnTo>
                  <a:lnTo>
                    <a:pt x="129" y="1"/>
                  </a:lnTo>
                  <a:lnTo>
                    <a:pt x="115" y="0"/>
                  </a:lnTo>
                  <a:lnTo>
                    <a:pt x="100" y="1"/>
                  </a:lnTo>
                  <a:lnTo>
                    <a:pt x="87" y="4"/>
                  </a:lnTo>
                  <a:lnTo>
                    <a:pt x="77" y="8"/>
                  </a:lnTo>
                  <a:lnTo>
                    <a:pt x="77" y="7"/>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40" name="Freeform 492"/>
            <p:cNvSpPr>
              <a:spLocks/>
            </p:cNvSpPr>
            <p:nvPr/>
          </p:nvSpPr>
          <p:spPr bwMode="auto">
            <a:xfrm>
              <a:off x="7865533" y="2257425"/>
              <a:ext cx="719667" cy="546100"/>
            </a:xfrm>
            <a:custGeom>
              <a:avLst/>
              <a:gdLst/>
              <a:ahLst/>
              <a:cxnLst>
                <a:cxn ang="0">
                  <a:pos x="368" y="236"/>
                </a:cxn>
                <a:cxn ang="0">
                  <a:pos x="90" y="343"/>
                </a:cxn>
                <a:cxn ang="0">
                  <a:pos x="0" y="110"/>
                </a:cxn>
                <a:cxn ang="0">
                  <a:pos x="286" y="0"/>
                </a:cxn>
                <a:cxn ang="0">
                  <a:pos x="368" y="236"/>
                </a:cxn>
              </a:cxnLst>
              <a:rect l="0" t="0" r="r" b="b"/>
              <a:pathLst>
                <a:path w="369" h="344">
                  <a:moveTo>
                    <a:pt x="368" y="236"/>
                  </a:moveTo>
                  <a:lnTo>
                    <a:pt x="90" y="343"/>
                  </a:lnTo>
                  <a:lnTo>
                    <a:pt x="0" y="110"/>
                  </a:lnTo>
                  <a:lnTo>
                    <a:pt x="286" y="0"/>
                  </a:lnTo>
                  <a:lnTo>
                    <a:pt x="368" y="236"/>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41" name="Freeform 493"/>
            <p:cNvSpPr>
              <a:spLocks/>
            </p:cNvSpPr>
            <p:nvPr/>
          </p:nvSpPr>
          <p:spPr bwMode="auto">
            <a:xfrm>
              <a:off x="8301567" y="2257425"/>
              <a:ext cx="450851" cy="376238"/>
            </a:xfrm>
            <a:custGeom>
              <a:avLst/>
              <a:gdLst/>
              <a:ahLst/>
              <a:cxnLst>
                <a:cxn ang="0">
                  <a:pos x="78" y="7"/>
                </a:cxn>
                <a:cxn ang="0">
                  <a:pos x="65" y="14"/>
                </a:cxn>
                <a:cxn ang="0">
                  <a:pos x="54" y="22"/>
                </a:cxn>
                <a:cxn ang="0">
                  <a:pos x="41" y="30"/>
                </a:cxn>
                <a:cxn ang="0">
                  <a:pos x="31" y="39"/>
                </a:cxn>
                <a:cxn ang="0">
                  <a:pos x="23" y="51"/>
                </a:cxn>
                <a:cxn ang="0">
                  <a:pos x="15" y="63"/>
                </a:cxn>
                <a:cxn ang="0">
                  <a:pos x="8" y="77"/>
                </a:cxn>
                <a:cxn ang="0">
                  <a:pos x="5" y="90"/>
                </a:cxn>
                <a:cxn ang="0">
                  <a:pos x="1" y="104"/>
                </a:cxn>
                <a:cxn ang="0">
                  <a:pos x="0" y="118"/>
                </a:cxn>
                <a:cxn ang="0">
                  <a:pos x="0" y="133"/>
                </a:cxn>
                <a:cxn ang="0">
                  <a:pos x="4" y="147"/>
                </a:cxn>
                <a:cxn ang="0">
                  <a:pos x="7" y="159"/>
                </a:cxn>
                <a:cxn ang="0">
                  <a:pos x="14" y="173"/>
                </a:cxn>
                <a:cxn ang="0">
                  <a:pos x="21" y="186"/>
                </a:cxn>
                <a:cxn ang="0">
                  <a:pos x="29" y="197"/>
                </a:cxn>
                <a:cxn ang="0">
                  <a:pos x="38" y="206"/>
                </a:cxn>
                <a:cxn ang="0">
                  <a:pos x="49" y="215"/>
                </a:cxn>
                <a:cxn ang="0">
                  <a:pos x="62" y="222"/>
                </a:cxn>
                <a:cxn ang="0">
                  <a:pos x="76" y="228"/>
                </a:cxn>
                <a:cxn ang="0">
                  <a:pos x="86" y="232"/>
                </a:cxn>
                <a:cxn ang="0">
                  <a:pos x="102" y="235"/>
                </a:cxn>
                <a:cxn ang="0">
                  <a:pos x="114" y="236"/>
                </a:cxn>
                <a:cxn ang="0">
                  <a:pos x="128" y="236"/>
                </a:cxn>
                <a:cxn ang="0">
                  <a:pos x="143" y="232"/>
                </a:cxn>
                <a:cxn ang="0">
                  <a:pos x="154" y="227"/>
                </a:cxn>
                <a:cxn ang="0">
                  <a:pos x="168" y="221"/>
                </a:cxn>
                <a:cxn ang="0">
                  <a:pos x="180" y="214"/>
                </a:cxn>
                <a:cxn ang="0">
                  <a:pos x="190" y="205"/>
                </a:cxn>
                <a:cxn ang="0">
                  <a:pos x="202" y="196"/>
                </a:cxn>
                <a:cxn ang="0">
                  <a:pos x="210" y="184"/>
                </a:cxn>
                <a:cxn ang="0">
                  <a:pos x="216" y="171"/>
                </a:cxn>
                <a:cxn ang="0">
                  <a:pos x="222" y="157"/>
                </a:cxn>
                <a:cxn ang="0">
                  <a:pos x="227" y="144"/>
                </a:cxn>
                <a:cxn ang="0">
                  <a:pos x="229" y="131"/>
                </a:cxn>
                <a:cxn ang="0">
                  <a:pos x="229" y="117"/>
                </a:cxn>
                <a:cxn ang="0">
                  <a:pos x="229" y="102"/>
                </a:cxn>
                <a:cxn ang="0">
                  <a:pos x="228" y="87"/>
                </a:cxn>
                <a:cxn ang="0">
                  <a:pos x="224" y="75"/>
                </a:cxn>
                <a:cxn ang="0">
                  <a:pos x="219" y="62"/>
                </a:cxn>
                <a:cxn ang="0">
                  <a:pos x="213" y="49"/>
                </a:cxn>
                <a:cxn ang="0">
                  <a:pos x="204" y="38"/>
                </a:cxn>
                <a:cxn ang="0">
                  <a:pos x="194" y="28"/>
                </a:cxn>
                <a:cxn ang="0">
                  <a:pos x="182" y="21"/>
                </a:cxn>
                <a:cxn ang="0">
                  <a:pos x="171" y="13"/>
                </a:cxn>
                <a:cxn ang="0">
                  <a:pos x="158" y="7"/>
                </a:cxn>
                <a:cxn ang="0">
                  <a:pos x="144" y="4"/>
                </a:cxn>
                <a:cxn ang="0">
                  <a:pos x="133" y="1"/>
                </a:cxn>
                <a:cxn ang="0">
                  <a:pos x="117" y="0"/>
                </a:cxn>
                <a:cxn ang="0">
                  <a:pos x="103" y="1"/>
                </a:cxn>
                <a:cxn ang="0">
                  <a:pos x="89" y="5"/>
                </a:cxn>
                <a:cxn ang="0">
                  <a:pos x="78" y="9"/>
                </a:cxn>
                <a:cxn ang="0">
                  <a:pos x="78" y="7"/>
                </a:cxn>
              </a:cxnLst>
              <a:rect l="0" t="0" r="r" b="b"/>
              <a:pathLst>
                <a:path w="230" h="237">
                  <a:moveTo>
                    <a:pt x="78" y="7"/>
                  </a:moveTo>
                  <a:lnTo>
                    <a:pt x="65" y="14"/>
                  </a:lnTo>
                  <a:lnTo>
                    <a:pt x="54" y="22"/>
                  </a:lnTo>
                  <a:lnTo>
                    <a:pt x="41" y="30"/>
                  </a:lnTo>
                  <a:lnTo>
                    <a:pt x="31" y="39"/>
                  </a:lnTo>
                  <a:lnTo>
                    <a:pt x="23" y="51"/>
                  </a:lnTo>
                  <a:lnTo>
                    <a:pt x="15" y="63"/>
                  </a:lnTo>
                  <a:lnTo>
                    <a:pt x="8" y="77"/>
                  </a:lnTo>
                  <a:lnTo>
                    <a:pt x="5" y="90"/>
                  </a:lnTo>
                  <a:lnTo>
                    <a:pt x="1" y="104"/>
                  </a:lnTo>
                  <a:lnTo>
                    <a:pt x="0" y="118"/>
                  </a:lnTo>
                  <a:lnTo>
                    <a:pt x="0" y="133"/>
                  </a:lnTo>
                  <a:lnTo>
                    <a:pt x="4" y="147"/>
                  </a:lnTo>
                  <a:lnTo>
                    <a:pt x="7" y="159"/>
                  </a:lnTo>
                  <a:lnTo>
                    <a:pt x="14" y="173"/>
                  </a:lnTo>
                  <a:lnTo>
                    <a:pt x="21" y="186"/>
                  </a:lnTo>
                  <a:lnTo>
                    <a:pt x="29" y="197"/>
                  </a:lnTo>
                  <a:lnTo>
                    <a:pt x="38" y="206"/>
                  </a:lnTo>
                  <a:lnTo>
                    <a:pt x="49" y="215"/>
                  </a:lnTo>
                  <a:lnTo>
                    <a:pt x="62" y="222"/>
                  </a:lnTo>
                  <a:lnTo>
                    <a:pt x="76" y="228"/>
                  </a:lnTo>
                  <a:lnTo>
                    <a:pt x="86" y="232"/>
                  </a:lnTo>
                  <a:lnTo>
                    <a:pt x="102" y="235"/>
                  </a:lnTo>
                  <a:lnTo>
                    <a:pt x="114" y="236"/>
                  </a:lnTo>
                  <a:lnTo>
                    <a:pt x="128" y="236"/>
                  </a:lnTo>
                  <a:lnTo>
                    <a:pt x="143" y="232"/>
                  </a:lnTo>
                  <a:lnTo>
                    <a:pt x="154" y="227"/>
                  </a:lnTo>
                  <a:lnTo>
                    <a:pt x="168" y="221"/>
                  </a:lnTo>
                  <a:lnTo>
                    <a:pt x="180" y="214"/>
                  </a:lnTo>
                  <a:lnTo>
                    <a:pt x="190" y="205"/>
                  </a:lnTo>
                  <a:lnTo>
                    <a:pt x="202" y="196"/>
                  </a:lnTo>
                  <a:lnTo>
                    <a:pt x="210" y="184"/>
                  </a:lnTo>
                  <a:lnTo>
                    <a:pt x="216" y="171"/>
                  </a:lnTo>
                  <a:lnTo>
                    <a:pt x="222" y="157"/>
                  </a:lnTo>
                  <a:lnTo>
                    <a:pt x="227" y="144"/>
                  </a:lnTo>
                  <a:lnTo>
                    <a:pt x="229" y="131"/>
                  </a:lnTo>
                  <a:lnTo>
                    <a:pt x="229" y="117"/>
                  </a:lnTo>
                  <a:lnTo>
                    <a:pt x="229" y="102"/>
                  </a:lnTo>
                  <a:lnTo>
                    <a:pt x="228" y="87"/>
                  </a:lnTo>
                  <a:lnTo>
                    <a:pt x="224" y="75"/>
                  </a:lnTo>
                  <a:lnTo>
                    <a:pt x="219" y="62"/>
                  </a:lnTo>
                  <a:lnTo>
                    <a:pt x="213" y="49"/>
                  </a:lnTo>
                  <a:lnTo>
                    <a:pt x="204" y="38"/>
                  </a:lnTo>
                  <a:lnTo>
                    <a:pt x="194" y="28"/>
                  </a:lnTo>
                  <a:lnTo>
                    <a:pt x="182" y="21"/>
                  </a:lnTo>
                  <a:lnTo>
                    <a:pt x="171" y="13"/>
                  </a:lnTo>
                  <a:lnTo>
                    <a:pt x="158" y="7"/>
                  </a:lnTo>
                  <a:lnTo>
                    <a:pt x="144" y="4"/>
                  </a:lnTo>
                  <a:lnTo>
                    <a:pt x="133" y="1"/>
                  </a:lnTo>
                  <a:lnTo>
                    <a:pt x="117" y="0"/>
                  </a:lnTo>
                  <a:lnTo>
                    <a:pt x="103" y="1"/>
                  </a:lnTo>
                  <a:lnTo>
                    <a:pt x="89" y="5"/>
                  </a:lnTo>
                  <a:lnTo>
                    <a:pt x="78" y="9"/>
                  </a:lnTo>
                  <a:lnTo>
                    <a:pt x="78" y="7"/>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42" name="Freeform 494"/>
            <p:cNvSpPr>
              <a:spLocks/>
            </p:cNvSpPr>
            <p:nvPr/>
          </p:nvSpPr>
          <p:spPr bwMode="auto">
            <a:xfrm>
              <a:off x="7871884" y="2276475"/>
              <a:ext cx="711200" cy="520700"/>
            </a:xfrm>
            <a:custGeom>
              <a:avLst/>
              <a:gdLst/>
              <a:ahLst/>
              <a:cxnLst>
                <a:cxn ang="0">
                  <a:pos x="363" y="220"/>
                </a:cxn>
                <a:cxn ang="0">
                  <a:pos x="84" y="327"/>
                </a:cxn>
                <a:cxn ang="0">
                  <a:pos x="0" y="109"/>
                </a:cxn>
                <a:cxn ang="0">
                  <a:pos x="287" y="0"/>
                </a:cxn>
                <a:cxn ang="0">
                  <a:pos x="363" y="220"/>
                </a:cxn>
              </a:cxnLst>
              <a:rect l="0" t="0" r="r" b="b"/>
              <a:pathLst>
                <a:path w="364" h="328">
                  <a:moveTo>
                    <a:pt x="363" y="220"/>
                  </a:moveTo>
                  <a:lnTo>
                    <a:pt x="84" y="327"/>
                  </a:lnTo>
                  <a:lnTo>
                    <a:pt x="0" y="109"/>
                  </a:lnTo>
                  <a:lnTo>
                    <a:pt x="287" y="0"/>
                  </a:lnTo>
                  <a:lnTo>
                    <a:pt x="363" y="220"/>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43" name="Freeform 495"/>
            <p:cNvSpPr>
              <a:spLocks/>
            </p:cNvSpPr>
            <p:nvPr/>
          </p:nvSpPr>
          <p:spPr bwMode="auto">
            <a:xfrm>
              <a:off x="8305801" y="2276475"/>
              <a:ext cx="446617" cy="349250"/>
            </a:xfrm>
            <a:custGeom>
              <a:avLst/>
              <a:gdLst/>
              <a:ahLst/>
              <a:cxnLst>
                <a:cxn ang="0">
                  <a:pos x="81" y="7"/>
                </a:cxn>
                <a:cxn ang="0">
                  <a:pos x="68" y="13"/>
                </a:cxn>
                <a:cxn ang="0">
                  <a:pos x="55" y="20"/>
                </a:cxn>
                <a:cxn ang="0">
                  <a:pos x="43" y="29"/>
                </a:cxn>
                <a:cxn ang="0">
                  <a:pos x="34" y="39"/>
                </a:cxn>
                <a:cxn ang="0">
                  <a:pos x="24" y="50"/>
                </a:cxn>
                <a:cxn ang="0">
                  <a:pos x="16" y="60"/>
                </a:cxn>
                <a:cxn ang="0">
                  <a:pos x="9" y="74"/>
                </a:cxn>
                <a:cxn ang="0">
                  <a:pos x="4" y="86"/>
                </a:cxn>
                <a:cxn ang="0">
                  <a:pos x="1" y="100"/>
                </a:cxn>
                <a:cxn ang="0">
                  <a:pos x="0" y="113"/>
                </a:cxn>
                <a:cxn ang="0">
                  <a:pos x="0" y="127"/>
                </a:cxn>
                <a:cxn ang="0">
                  <a:pos x="2" y="140"/>
                </a:cxn>
                <a:cxn ang="0">
                  <a:pos x="6" y="152"/>
                </a:cxn>
                <a:cxn ang="0">
                  <a:pos x="12" y="164"/>
                </a:cxn>
                <a:cxn ang="0">
                  <a:pos x="19" y="176"/>
                </a:cxn>
                <a:cxn ang="0">
                  <a:pos x="27" y="185"/>
                </a:cxn>
                <a:cxn ang="0">
                  <a:pos x="36" y="194"/>
                </a:cxn>
                <a:cxn ang="0">
                  <a:pos x="47" y="202"/>
                </a:cxn>
                <a:cxn ang="0">
                  <a:pos x="58" y="209"/>
                </a:cxn>
                <a:cxn ang="0">
                  <a:pos x="71" y="214"/>
                </a:cxn>
                <a:cxn ang="0">
                  <a:pos x="84" y="217"/>
                </a:cxn>
                <a:cxn ang="0">
                  <a:pos x="97" y="219"/>
                </a:cxn>
                <a:cxn ang="0">
                  <a:pos x="110" y="219"/>
                </a:cxn>
                <a:cxn ang="0">
                  <a:pos x="124" y="219"/>
                </a:cxn>
                <a:cxn ang="0">
                  <a:pos x="139" y="216"/>
                </a:cxn>
                <a:cxn ang="0">
                  <a:pos x="149" y="210"/>
                </a:cxn>
                <a:cxn ang="0">
                  <a:pos x="164" y="205"/>
                </a:cxn>
                <a:cxn ang="0">
                  <a:pos x="174" y="198"/>
                </a:cxn>
                <a:cxn ang="0">
                  <a:pos x="186" y="190"/>
                </a:cxn>
                <a:cxn ang="0">
                  <a:pos x="197" y="180"/>
                </a:cxn>
                <a:cxn ang="0">
                  <a:pos x="205" y="169"/>
                </a:cxn>
                <a:cxn ang="0">
                  <a:pos x="211" y="157"/>
                </a:cxn>
                <a:cxn ang="0">
                  <a:pos x="219" y="145"/>
                </a:cxn>
                <a:cxn ang="0">
                  <a:pos x="224" y="132"/>
                </a:cxn>
                <a:cxn ang="0">
                  <a:pos x="226" y="119"/>
                </a:cxn>
                <a:cxn ang="0">
                  <a:pos x="227" y="105"/>
                </a:cxn>
                <a:cxn ang="0">
                  <a:pos x="227" y="92"/>
                </a:cxn>
                <a:cxn ang="0">
                  <a:pos x="225" y="80"/>
                </a:cxn>
                <a:cxn ang="0">
                  <a:pos x="222" y="67"/>
                </a:cxn>
                <a:cxn ang="0">
                  <a:pos x="217" y="53"/>
                </a:cxn>
                <a:cxn ang="0">
                  <a:pos x="211" y="43"/>
                </a:cxn>
                <a:cxn ang="0">
                  <a:pos x="203" y="33"/>
                </a:cxn>
                <a:cxn ang="0">
                  <a:pos x="194" y="23"/>
                </a:cxn>
                <a:cxn ang="0">
                  <a:pos x="183" y="16"/>
                </a:cxn>
                <a:cxn ang="0">
                  <a:pos x="172" y="10"/>
                </a:cxn>
                <a:cxn ang="0">
                  <a:pos x="158" y="6"/>
                </a:cxn>
                <a:cxn ang="0">
                  <a:pos x="147" y="2"/>
                </a:cxn>
                <a:cxn ang="0">
                  <a:pos x="132" y="0"/>
                </a:cxn>
                <a:cxn ang="0">
                  <a:pos x="118" y="0"/>
                </a:cxn>
                <a:cxn ang="0">
                  <a:pos x="105" y="2"/>
                </a:cxn>
                <a:cxn ang="0">
                  <a:pos x="92" y="4"/>
                </a:cxn>
                <a:cxn ang="0">
                  <a:pos x="81" y="9"/>
                </a:cxn>
                <a:cxn ang="0">
                  <a:pos x="81" y="7"/>
                </a:cxn>
              </a:cxnLst>
              <a:rect l="0" t="0" r="r" b="b"/>
              <a:pathLst>
                <a:path w="228" h="220">
                  <a:moveTo>
                    <a:pt x="81" y="7"/>
                  </a:moveTo>
                  <a:lnTo>
                    <a:pt x="68" y="13"/>
                  </a:lnTo>
                  <a:lnTo>
                    <a:pt x="55" y="20"/>
                  </a:lnTo>
                  <a:lnTo>
                    <a:pt x="43" y="29"/>
                  </a:lnTo>
                  <a:lnTo>
                    <a:pt x="34" y="39"/>
                  </a:lnTo>
                  <a:lnTo>
                    <a:pt x="24" y="50"/>
                  </a:lnTo>
                  <a:lnTo>
                    <a:pt x="16" y="60"/>
                  </a:lnTo>
                  <a:lnTo>
                    <a:pt x="9" y="74"/>
                  </a:lnTo>
                  <a:lnTo>
                    <a:pt x="4" y="86"/>
                  </a:lnTo>
                  <a:lnTo>
                    <a:pt x="1" y="100"/>
                  </a:lnTo>
                  <a:lnTo>
                    <a:pt x="0" y="113"/>
                  </a:lnTo>
                  <a:lnTo>
                    <a:pt x="0" y="127"/>
                  </a:lnTo>
                  <a:lnTo>
                    <a:pt x="2" y="140"/>
                  </a:lnTo>
                  <a:lnTo>
                    <a:pt x="6" y="152"/>
                  </a:lnTo>
                  <a:lnTo>
                    <a:pt x="12" y="164"/>
                  </a:lnTo>
                  <a:lnTo>
                    <a:pt x="19" y="176"/>
                  </a:lnTo>
                  <a:lnTo>
                    <a:pt x="27" y="185"/>
                  </a:lnTo>
                  <a:lnTo>
                    <a:pt x="36" y="194"/>
                  </a:lnTo>
                  <a:lnTo>
                    <a:pt x="47" y="202"/>
                  </a:lnTo>
                  <a:lnTo>
                    <a:pt x="58" y="209"/>
                  </a:lnTo>
                  <a:lnTo>
                    <a:pt x="71" y="214"/>
                  </a:lnTo>
                  <a:lnTo>
                    <a:pt x="84" y="217"/>
                  </a:lnTo>
                  <a:lnTo>
                    <a:pt x="97" y="219"/>
                  </a:lnTo>
                  <a:lnTo>
                    <a:pt x="110" y="219"/>
                  </a:lnTo>
                  <a:lnTo>
                    <a:pt x="124" y="219"/>
                  </a:lnTo>
                  <a:lnTo>
                    <a:pt x="139" y="216"/>
                  </a:lnTo>
                  <a:lnTo>
                    <a:pt x="149" y="210"/>
                  </a:lnTo>
                  <a:lnTo>
                    <a:pt x="164" y="205"/>
                  </a:lnTo>
                  <a:lnTo>
                    <a:pt x="174" y="198"/>
                  </a:lnTo>
                  <a:lnTo>
                    <a:pt x="186" y="190"/>
                  </a:lnTo>
                  <a:lnTo>
                    <a:pt x="197" y="180"/>
                  </a:lnTo>
                  <a:lnTo>
                    <a:pt x="205" y="169"/>
                  </a:lnTo>
                  <a:lnTo>
                    <a:pt x="211" y="157"/>
                  </a:lnTo>
                  <a:lnTo>
                    <a:pt x="219" y="145"/>
                  </a:lnTo>
                  <a:lnTo>
                    <a:pt x="224" y="132"/>
                  </a:lnTo>
                  <a:lnTo>
                    <a:pt x="226" y="119"/>
                  </a:lnTo>
                  <a:lnTo>
                    <a:pt x="227" y="105"/>
                  </a:lnTo>
                  <a:lnTo>
                    <a:pt x="227" y="92"/>
                  </a:lnTo>
                  <a:lnTo>
                    <a:pt x="225" y="80"/>
                  </a:lnTo>
                  <a:lnTo>
                    <a:pt x="222" y="67"/>
                  </a:lnTo>
                  <a:lnTo>
                    <a:pt x="217" y="53"/>
                  </a:lnTo>
                  <a:lnTo>
                    <a:pt x="211" y="43"/>
                  </a:lnTo>
                  <a:lnTo>
                    <a:pt x="203" y="33"/>
                  </a:lnTo>
                  <a:lnTo>
                    <a:pt x="194" y="23"/>
                  </a:lnTo>
                  <a:lnTo>
                    <a:pt x="183" y="16"/>
                  </a:lnTo>
                  <a:lnTo>
                    <a:pt x="172" y="10"/>
                  </a:lnTo>
                  <a:lnTo>
                    <a:pt x="158" y="6"/>
                  </a:lnTo>
                  <a:lnTo>
                    <a:pt x="147" y="2"/>
                  </a:lnTo>
                  <a:lnTo>
                    <a:pt x="132" y="0"/>
                  </a:lnTo>
                  <a:lnTo>
                    <a:pt x="118" y="0"/>
                  </a:lnTo>
                  <a:lnTo>
                    <a:pt x="105" y="2"/>
                  </a:lnTo>
                  <a:lnTo>
                    <a:pt x="92" y="4"/>
                  </a:lnTo>
                  <a:lnTo>
                    <a:pt x="81" y="9"/>
                  </a:lnTo>
                  <a:lnTo>
                    <a:pt x="81" y="7"/>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44" name="Freeform 496"/>
            <p:cNvSpPr>
              <a:spLocks/>
            </p:cNvSpPr>
            <p:nvPr/>
          </p:nvSpPr>
          <p:spPr bwMode="auto">
            <a:xfrm>
              <a:off x="7882467" y="2293938"/>
              <a:ext cx="698500" cy="493712"/>
            </a:xfrm>
            <a:custGeom>
              <a:avLst/>
              <a:gdLst/>
              <a:ahLst/>
              <a:cxnLst>
                <a:cxn ang="0">
                  <a:pos x="356" y="205"/>
                </a:cxn>
                <a:cxn ang="0">
                  <a:pos x="77" y="310"/>
                </a:cxn>
                <a:cxn ang="0">
                  <a:pos x="0" y="110"/>
                </a:cxn>
                <a:cxn ang="0">
                  <a:pos x="285" y="0"/>
                </a:cxn>
                <a:cxn ang="0">
                  <a:pos x="356" y="205"/>
                </a:cxn>
              </a:cxnLst>
              <a:rect l="0" t="0" r="r" b="b"/>
              <a:pathLst>
                <a:path w="357" h="311">
                  <a:moveTo>
                    <a:pt x="356" y="205"/>
                  </a:moveTo>
                  <a:lnTo>
                    <a:pt x="77" y="310"/>
                  </a:lnTo>
                  <a:lnTo>
                    <a:pt x="0" y="110"/>
                  </a:lnTo>
                  <a:lnTo>
                    <a:pt x="285" y="0"/>
                  </a:lnTo>
                  <a:lnTo>
                    <a:pt x="356" y="205"/>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45" name="Freeform 497"/>
            <p:cNvSpPr>
              <a:spLocks/>
            </p:cNvSpPr>
            <p:nvPr/>
          </p:nvSpPr>
          <p:spPr bwMode="auto">
            <a:xfrm>
              <a:off x="8310033" y="2292351"/>
              <a:ext cx="440267" cy="328613"/>
            </a:xfrm>
            <a:custGeom>
              <a:avLst/>
              <a:gdLst/>
              <a:ahLst/>
              <a:cxnLst>
                <a:cxn ang="0">
                  <a:pos x="82" y="8"/>
                </a:cxn>
                <a:cxn ang="0">
                  <a:pos x="69" y="15"/>
                </a:cxn>
                <a:cxn ang="0">
                  <a:pos x="58" y="21"/>
                </a:cxn>
                <a:cxn ang="0">
                  <a:pos x="45" y="31"/>
                </a:cxn>
                <a:cxn ang="0">
                  <a:pos x="34" y="40"/>
                </a:cxn>
                <a:cxn ang="0">
                  <a:pos x="25" y="48"/>
                </a:cxn>
                <a:cxn ang="0">
                  <a:pos x="17" y="62"/>
                </a:cxn>
                <a:cxn ang="0">
                  <a:pos x="11" y="73"/>
                </a:cxn>
                <a:cxn ang="0">
                  <a:pos x="5" y="86"/>
                </a:cxn>
                <a:cxn ang="0">
                  <a:pos x="1" y="97"/>
                </a:cxn>
                <a:cxn ang="0">
                  <a:pos x="0" y="110"/>
                </a:cxn>
                <a:cxn ang="0">
                  <a:pos x="0" y="122"/>
                </a:cxn>
                <a:cxn ang="0">
                  <a:pos x="1" y="134"/>
                </a:cxn>
                <a:cxn ang="0">
                  <a:pos x="4" y="145"/>
                </a:cxn>
                <a:cxn ang="0">
                  <a:pos x="10" y="157"/>
                </a:cxn>
                <a:cxn ang="0">
                  <a:pos x="17" y="167"/>
                </a:cxn>
                <a:cxn ang="0">
                  <a:pos x="25" y="175"/>
                </a:cxn>
                <a:cxn ang="0">
                  <a:pos x="34" y="184"/>
                </a:cxn>
                <a:cxn ang="0">
                  <a:pos x="42" y="191"/>
                </a:cxn>
                <a:cxn ang="0">
                  <a:pos x="55" y="198"/>
                </a:cxn>
                <a:cxn ang="0">
                  <a:pos x="67" y="201"/>
                </a:cxn>
                <a:cxn ang="0">
                  <a:pos x="79" y="205"/>
                </a:cxn>
                <a:cxn ang="0">
                  <a:pos x="92" y="206"/>
                </a:cxn>
                <a:cxn ang="0">
                  <a:pos x="105" y="206"/>
                </a:cxn>
                <a:cxn ang="0">
                  <a:pos x="119" y="205"/>
                </a:cxn>
                <a:cxn ang="0">
                  <a:pos x="134" y="201"/>
                </a:cxn>
                <a:cxn ang="0">
                  <a:pos x="145" y="196"/>
                </a:cxn>
                <a:cxn ang="0">
                  <a:pos x="159" y="191"/>
                </a:cxn>
                <a:cxn ang="0">
                  <a:pos x="170" y="184"/>
                </a:cxn>
                <a:cxn ang="0">
                  <a:pos x="181" y="177"/>
                </a:cxn>
                <a:cxn ang="0">
                  <a:pos x="192" y="167"/>
                </a:cxn>
                <a:cxn ang="0">
                  <a:pos x="201" y="157"/>
                </a:cxn>
                <a:cxn ang="0">
                  <a:pos x="209" y="146"/>
                </a:cxn>
                <a:cxn ang="0">
                  <a:pos x="215" y="134"/>
                </a:cxn>
                <a:cxn ang="0">
                  <a:pos x="220" y="121"/>
                </a:cxn>
                <a:cxn ang="0">
                  <a:pos x="222" y="109"/>
                </a:cxn>
                <a:cxn ang="0">
                  <a:pos x="224" y="96"/>
                </a:cxn>
                <a:cxn ang="0">
                  <a:pos x="224" y="85"/>
                </a:cxn>
                <a:cxn ang="0">
                  <a:pos x="223" y="72"/>
                </a:cxn>
                <a:cxn ang="0">
                  <a:pos x="220" y="61"/>
                </a:cxn>
                <a:cxn ang="0">
                  <a:pos x="216" y="48"/>
                </a:cxn>
                <a:cxn ang="0">
                  <a:pos x="209" y="40"/>
                </a:cxn>
                <a:cxn ang="0">
                  <a:pos x="203" y="29"/>
                </a:cxn>
                <a:cxn ang="0">
                  <a:pos x="194" y="21"/>
                </a:cxn>
                <a:cxn ang="0">
                  <a:pos x="182" y="15"/>
                </a:cxn>
                <a:cxn ang="0">
                  <a:pos x="172" y="8"/>
                </a:cxn>
                <a:cxn ang="0">
                  <a:pos x="159" y="4"/>
                </a:cxn>
                <a:cxn ang="0">
                  <a:pos x="147" y="1"/>
                </a:cxn>
                <a:cxn ang="0">
                  <a:pos x="134" y="0"/>
                </a:cxn>
                <a:cxn ang="0">
                  <a:pos x="120" y="0"/>
                </a:cxn>
                <a:cxn ang="0">
                  <a:pos x="106" y="2"/>
                </a:cxn>
                <a:cxn ang="0">
                  <a:pos x="92" y="6"/>
                </a:cxn>
                <a:cxn ang="0">
                  <a:pos x="82" y="9"/>
                </a:cxn>
                <a:cxn ang="0">
                  <a:pos x="82" y="8"/>
                </a:cxn>
              </a:cxnLst>
              <a:rect l="0" t="0" r="r" b="b"/>
              <a:pathLst>
                <a:path w="225" h="207">
                  <a:moveTo>
                    <a:pt x="82" y="8"/>
                  </a:moveTo>
                  <a:lnTo>
                    <a:pt x="69" y="15"/>
                  </a:lnTo>
                  <a:lnTo>
                    <a:pt x="58" y="21"/>
                  </a:lnTo>
                  <a:lnTo>
                    <a:pt x="45" y="31"/>
                  </a:lnTo>
                  <a:lnTo>
                    <a:pt x="34" y="40"/>
                  </a:lnTo>
                  <a:lnTo>
                    <a:pt x="25" y="48"/>
                  </a:lnTo>
                  <a:lnTo>
                    <a:pt x="17" y="62"/>
                  </a:lnTo>
                  <a:lnTo>
                    <a:pt x="11" y="73"/>
                  </a:lnTo>
                  <a:lnTo>
                    <a:pt x="5" y="86"/>
                  </a:lnTo>
                  <a:lnTo>
                    <a:pt x="1" y="97"/>
                  </a:lnTo>
                  <a:lnTo>
                    <a:pt x="0" y="110"/>
                  </a:lnTo>
                  <a:lnTo>
                    <a:pt x="0" y="122"/>
                  </a:lnTo>
                  <a:lnTo>
                    <a:pt x="1" y="134"/>
                  </a:lnTo>
                  <a:lnTo>
                    <a:pt x="4" y="145"/>
                  </a:lnTo>
                  <a:lnTo>
                    <a:pt x="10" y="157"/>
                  </a:lnTo>
                  <a:lnTo>
                    <a:pt x="17" y="167"/>
                  </a:lnTo>
                  <a:lnTo>
                    <a:pt x="25" y="175"/>
                  </a:lnTo>
                  <a:lnTo>
                    <a:pt x="34" y="184"/>
                  </a:lnTo>
                  <a:lnTo>
                    <a:pt x="42" y="191"/>
                  </a:lnTo>
                  <a:lnTo>
                    <a:pt x="55" y="198"/>
                  </a:lnTo>
                  <a:lnTo>
                    <a:pt x="67" y="201"/>
                  </a:lnTo>
                  <a:lnTo>
                    <a:pt x="79" y="205"/>
                  </a:lnTo>
                  <a:lnTo>
                    <a:pt x="92" y="206"/>
                  </a:lnTo>
                  <a:lnTo>
                    <a:pt x="105" y="206"/>
                  </a:lnTo>
                  <a:lnTo>
                    <a:pt x="119" y="205"/>
                  </a:lnTo>
                  <a:lnTo>
                    <a:pt x="134" y="201"/>
                  </a:lnTo>
                  <a:lnTo>
                    <a:pt x="145" y="196"/>
                  </a:lnTo>
                  <a:lnTo>
                    <a:pt x="159" y="191"/>
                  </a:lnTo>
                  <a:lnTo>
                    <a:pt x="170" y="184"/>
                  </a:lnTo>
                  <a:lnTo>
                    <a:pt x="181" y="177"/>
                  </a:lnTo>
                  <a:lnTo>
                    <a:pt x="192" y="167"/>
                  </a:lnTo>
                  <a:lnTo>
                    <a:pt x="201" y="157"/>
                  </a:lnTo>
                  <a:lnTo>
                    <a:pt x="209" y="146"/>
                  </a:lnTo>
                  <a:lnTo>
                    <a:pt x="215" y="134"/>
                  </a:lnTo>
                  <a:lnTo>
                    <a:pt x="220" y="121"/>
                  </a:lnTo>
                  <a:lnTo>
                    <a:pt x="222" y="109"/>
                  </a:lnTo>
                  <a:lnTo>
                    <a:pt x="224" y="96"/>
                  </a:lnTo>
                  <a:lnTo>
                    <a:pt x="224" y="85"/>
                  </a:lnTo>
                  <a:lnTo>
                    <a:pt x="223" y="72"/>
                  </a:lnTo>
                  <a:lnTo>
                    <a:pt x="220" y="61"/>
                  </a:lnTo>
                  <a:lnTo>
                    <a:pt x="216" y="48"/>
                  </a:lnTo>
                  <a:lnTo>
                    <a:pt x="209" y="40"/>
                  </a:lnTo>
                  <a:lnTo>
                    <a:pt x="203" y="29"/>
                  </a:lnTo>
                  <a:lnTo>
                    <a:pt x="194" y="21"/>
                  </a:lnTo>
                  <a:lnTo>
                    <a:pt x="182" y="15"/>
                  </a:lnTo>
                  <a:lnTo>
                    <a:pt x="172" y="8"/>
                  </a:lnTo>
                  <a:lnTo>
                    <a:pt x="159" y="4"/>
                  </a:lnTo>
                  <a:lnTo>
                    <a:pt x="147" y="1"/>
                  </a:lnTo>
                  <a:lnTo>
                    <a:pt x="134" y="0"/>
                  </a:lnTo>
                  <a:lnTo>
                    <a:pt x="120" y="0"/>
                  </a:lnTo>
                  <a:lnTo>
                    <a:pt x="106" y="2"/>
                  </a:lnTo>
                  <a:lnTo>
                    <a:pt x="92" y="6"/>
                  </a:lnTo>
                  <a:lnTo>
                    <a:pt x="82" y="9"/>
                  </a:lnTo>
                  <a:lnTo>
                    <a:pt x="82" y="8"/>
                  </a:lnTo>
                </a:path>
              </a:pathLst>
            </a:custGeom>
            <a:solidFill>
              <a:srgbClr val="D0D0D0"/>
            </a:solidFill>
            <a:ln w="12700" cap="rnd" cmpd="sng">
              <a:solidFill>
                <a:srgbClr val="D0D0D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46" name="Freeform 498"/>
            <p:cNvSpPr>
              <a:spLocks/>
            </p:cNvSpPr>
            <p:nvPr/>
          </p:nvSpPr>
          <p:spPr bwMode="auto">
            <a:xfrm>
              <a:off x="7893051" y="2311400"/>
              <a:ext cx="681567" cy="469900"/>
            </a:xfrm>
            <a:custGeom>
              <a:avLst/>
              <a:gdLst/>
              <a:ahLst/>
              <a:cxnLst>
                <a:cxn ang="0">
                  <a:pos x="348" y="189"/>
                </a:cxn>
                <a:cxn ang="0">
                  <a:pos x="71" y="295"/>
                </a:cxn>
                <a:cxn ang="0">
                  <a:pos x="0" y="110"/>
                </a:cxn>
                <a:cxn ang="0">
                  <a:pos x="284" y="0"/>
                </a:cxn>
                <a:cxn ang="0">
                  <a:pos x="348" y="189"/>
                </a:cxn>
              </a:cxnLst>
              <a:rect l="0" t="0" r="r" b="b"/>
              <a:pathLst>
                <a:path w="349" h="296">
                  <a:moveTo>
                    <a:pt x="348" y="189"/>
                  </a:moveTo>
                  <a:lnTo>
                    <a:pt x="71" y="295"/>
                  </a:lnTo>
                  <a:lnTo>
                    <a:pt x="0" y="110"/>
                  </a:lnTo>
                  <a:lnTo>
                    <a:pt x="284" y="0"/>
                  </a:lnTo>
                  <a:lnTo>
                    <a:pt x="348" y="189"/>
                  </a:lnTo>
                </a:path>
              </a:pathLst>
            </a:custGeom>
            <a:solidFill>
              <a:srgbClr val="D0D0D0"/>
            </a:solidFill>
            <a:ln w="12700" cap="rnd" cmpd="sng">
              <a:solidFill>
                <a:srgbClr val="D0D0D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47" name="Freeform 499"/>
            <p:cNvSpPr>
              <a:spLocks/>
            </p:cNvSpPr>
            <p:nvPr/>
          </p:nvSpPr>
          <p:spPr bwMode="auto">
            <a:xfrm>
              <a:off x="8314267" y="2309813"/>
              <a:ext cx="438151" cy="304800"/>
            </a:xfrm>
            <a:custGeom>
              <a:avLst/>
              <a:gdLst/>
              <a:ahLst/>
              <a:cxnLst>
                <a:cxn ang="0">
                  <a:pos x="83" y="10"/>
                </a:cxn>
                <a:cxn ang="0">
                  <a:pos x="70" y="15"/>
                </a:cxn>
                <a:cxn ang="0">
                  <a:pos x="58" y="22"/>
                </a:cxn>
                <a:cxn ang="0">
                  <a:pos x="48" y="30"/>
                </a:cxn>
                <a:cxn ang="0">
                  <a:pos x="36" y="39"/>
                </a:cxn>
                <a:cxn ang="0">
                  <a:pos x="27" y="50"/>
                </a:cxn>
                <a:cxn ang="0">
                  <a:pos x="17" y="61"/>
                </a:cxn>
                <a:cxn ang="0">
                  <a:pos x="12" y="71"/>
                </a:cxn>
                <a:cxn ang="0">
                  <a:pos x="7" y="82"/>
                </a:cxn>
                <a:cxn ang="0">
                  <a:pos x="2" y="94"/>
                </a:cxn>
                <a:cxn ang="0">
                  <a:pos x="1" y="105"/>
                </a:cxn>
                <a:cxn ang="0">
                  <a:pos x="0" y="116"/>
                </a:cxn>
                <a:cxn ang="0">
                  <a:pos x="0" y="128"/>
                </a:cxn>
                <a:cxn ang="0">
                  <a:pos x="4" y="138"/>
                </a:cxn>
                <a:cxn ang="0">
                  <a:pos x="8" y="149"/>
                </a:cxn>
                <a:cxn ang="0">
                  <a:pos x="15" y="157"/>
                </a:cxn>
                <a:cxn ang="0">
                  <a:pos x="21" y="166"/>
                </a:cxn>
                <a:cxn ang="0">
                  <a:pos x="31" y="173"/>
                </a:cxn>
                <a:cxn ang="0">
                  <a:pos x="40" y="180"/>
                </a:cxn>
                <a:cxn ang="0">
                  <a:pos x="51" y="184"/>
                </a:cxn>
                <a:cxn ang="0">
                  <a:pos x="64" y="188"/>
                </a:cxn>
                <a:cxn ang="0">
                  <a:pos x="75" y="190"/>
                </a:cxn>
                <a:cxn ang="0">
                  <a:pos x="88" y="191"/>
                </a:cxn>
                <a:cxn ang="0">
                  <a:pos x="101" y="191"/>
                </a:cxn>
                <a:cxn ang="0">
                  <a:pos x="114" y="189"/>
                </a:cxn>
                <a:cxn ang="0">
                  <a:pos x="128" y="187"/>
                </a:cxn>
                <a:cxn ang="0">
                  <a:pos x="140" y="181"/>
                </a:cxn>
                <a:cxn ang="0">
                  <a:pos x="154" y="176"/>
                </a:cxn>
                <a:cxn ang="0">
                  <a:pos x="166" y="169"/>
                </a:cxn>
                <a:cxn ang="0">
                  <a:pos x="176" y="162"/>
                </a:cxn>
                <a:cxn ang="0">
                  <a:pos x="187" y="152"/>
                </a:cxn>
                <a:cxn ang="0">
                  <a:pos x="196" y="142"/>
                </a:cxn>
                <a:cxn ang="0">
                  <a:pos x="205" y="132"/>
                </a:cxn>
                <a:cxn ang="0">
                  <a:pos x="211" y="121"/>
                </a:cxn>
                <a:cxn ang="0">
                  <a:pos x="215" y="110"/>
                </a:cxn>
                <a:cxn ang="0">
                  <a:pos x="220" y="99"/>
                </a:cxn>
                <a:cxn ang="0">
                  <a:pos x="221" y="88"/>
                </a:cxn>
                <a:cxn ang="0">
                  <a:pos x="223" y="76"/>
                </a:cxn>
                <a:cxn ang="0">
                  <a:pos x="221" y="64"/>
                </a:cxn>
                <a:cxn ang="0">
                  <a:pos x="218" y="54"/>
                </a:cxn>
                <a:cxn ang="0">
                  <a:pos x="214" y="44"/>
                </a:cxn>
                <a:cxn ang="0">
                  <a:pos x="209" y="33"/>
                </a:cxn>
                <a:cxn ang="0">
                  <a:pos x="202" y="25"/>
                </a:cxn>
                <a:cxn ang="0">
                  <a:pos x="193" y="18"/>
                </a:cxn>
                <a:cxn ang="0">
                  <a:pos x="183" y="12"/>
                </a:cxn>
                <a:cxn ang="0">
                  <a:pos x="172" y="6"/>
                </a:cxn>
                <a:cxn ang="0">
                  <a:pos x="160" y="4"/>
                </a:cxn>
                <a:cxn ang="0">
                  <a:pos x="147" y="1"/>
                </a:cxn>
                <a:cxn ang="0">
                  <a:pos x="135" y="0"/>
                </a:cxn>
                <a:cxn ang="0">
                  <a:pos x="121" y="0"/>
                </a:cxn>
                <a:cxn ang="0">
                  <a:pos x="108" y="3"/>
                </a:cxn>
                <a:cxn ang="0">
                  <a:pos x="96" y="5"/>
                </a:cxn>
                <a:cxn ang="0">
                  <a:pos x="83" y="10"/>
                </a:cxn>
              </a:cxnLst>
              <a:rect l="0" t="0" r="r" b="b"/>
              <a:pathLst>
                <a:path w="224" h="192">
                  <a:moveTo>
                    <a:pt x="83" y="10"/>
                  </a:moveTo>
                  <a:lnTo>
                    <a:pt x="70" y="15"/>
                  </a:lnTo>
                  <a:lnTo>
                    <a:pt x="58" y="22"/>
                  </a:lnTo>
                  <a:lnTo>
                    <a:pt x="48" y="30"/>
                  </a:lnTo>
                  <a:lnTo>
                    <a:pt x="36" y="39"/>
                  </a:lnTo>
                  <a:lnTo>
                    <a:pt x="27" y="50"/>
                  </a:lnTo>
                  <a:lnTo>
                    <a:pt x="17" y="61"/>
                  </a:lnTo>
                  <a:lnTo>
                    <a:pt x="12" y="71"/>
                  </a:lnTo>
                  <a:lnTo>
                    <a:pt x="7" y="82"/>
                  </a:lnTo>
                  <a:lnTo>
                    <a:pt x="2" y="94"/>
                  </a:lnTo>
                  <a:lnTo>
                    <a:pt x="1" y="105"/>
                  </a:lnTo>
                  <a:lnTo>
                    <a:pt x="0" y="116"/>
                  </a:lnTo>
                  <a:lnTo>
                    <a:pt x="0" y="128"/>
                  </a:lnTo>
                  <a:lnTo>
                    <a:pt x="4" y="138"/>
                  </a:lnTo>
                  <a:lnTo>
                    <a:pt x="8" y="149"/>
                  </a:lnTo>
                  <a:lnTo>
                    <a:pt x="15" y="157"/>
                  </a:lnTo>
                  <a:lnTo>
                    <a:pt x="21" y="166"/>
                  </a:lnTo>
                  <a:lnTo>
                    <a:pt x="31" y="173"/>
                  </a:lnTo>
                  <a:lnTo>
                    <a:pt x="40" y="180"/>
                  </a:lnTo>
                  <a:lnTo>
                    <a:pt x="51" y="184"/>
                  </a:lnTo>
                  <a:lnTo>
                    <a:pt x="64" y="188"/>
                  </a:lnTo>
                  <a:lnTo>
                    <a:pt x="75" y="190"/>
                  </a:lnTo>
                  <a:lnTo>
                    <a:pt x="88" y="191"/>
                  </a:lnTo>
                  <a:lnTo>
                    <a:pt x="101" y="191"/>
                  </a:lnTo>
                  <a:lnTo>
                    <a:pt x="114" y="189"/>
                  </a:lnTo>
                  <a:lnTo>
                    <a:pt x="128" y="187"/>
                  </a:lnTo>
                  <a:lnTo>
                    <a:pt x="140" y="181"/>
                  </a:lnTo>
                  <a:lnTo>
                    <a:pt x="154" y="176"/>
                  </a:lnTo>
                  <a:lnTo>
                    <a:pt x="166" y="169"/>
                  </a:lnTo>
                  <a:lnTo>
                    <a:pt x="176" y="162"/>
                  </a:lnTo>
                  <a:lnTo>
                    <a:pt x="187" y="152"/>
                  </a:lnTo>
                  <a:lnTo>
                    <a:pt x="196" y="142"/>
                  </a:lnTo>
                  <a:lnTo>
                    <a:pt x="205" y="132"/>
                  </a:lnTo>
                  <a:lnTo>
                    <a:pt x="211" y="121"/>
                  </a:lnTo>
                  <a:lnTo>
                    <a:pt x="215" y="110"/>
                  </a:lnTo>
                  <a:lnTo>
                    <a:pt x="220" y="99"/>
                  </a:lnTo>
                  <a:lnTo>
                    <a:pt x="221" y="88"/>
                  </a:lnTo>
                  <a:lnTo>
                    <a:pt x="223" y="76"/>
                  </a:lnTo>
                  <a:lnTo>
                    <a:pt x="221" y="64"/>
                  </a:lnTo>
                  <a:lnTo>
                    <a:pt x="218" y="54"/>
                  </a:lnTo>
                  <a:lnTo>
                    <a:pt x="214" y="44"/>
                  </a:lnTo>
                  <a:lnTo>
                    <a:pt x="209" y="33"/>
                  </a:lnTo>
                  <a:lnTo>
                    <a:pt x="202" y="25"/>
                  </a:lnTo>
                  <a:lnTo>
                    <a:pt x="193" y="18"/>
                  </a:lnTo>
                  <a:lnTo>
                    <a:pt x="183" y="12"/>
                  </a:lnTo>
                  <a:lnTo>
                    <a:pt x="172" y="6"/>
                  </a:lnTo>
                  <a:lnTo>
                    <a:pt x="160" y="4"/>
                  </a:lnTo>
                  <a:lnTo>
                    <a:pt x="147" y="1"/>
                  </a:lnTo>
                  <a:lnTo>
                    <a:pt x="135" y="0"/>
                  </a:lnTo>
                  <a:lnTo>
                    <a:pt x="121" y="0"/>
                  </a:lnTo>
                  <a:lnTo>
                    <a:pt x="108" y="3"/>
                  </a:lnTo>
                  <a:lnTo>
                    <a:pt x="96" y="5"/>
                  </a:lnTo>
                  <a:lnTo>
                    <a:pt x="83" y="10"/>
                  </a:lnTo>
                </a:path>
              </a:pathLst>
            </a:custGeom>
            <a:solidFill>
              <a:srgbClr val="E0E0E0"/>
            </a:solidFill>
            <a:ln w="12700" cap="rnd" cmpd="sng">
              <a:solidFill>
                <a:srgbClr val="E0E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48" name="Freeform 500"/>
            <p:cNvSpPr>
              <a:spLocks/>
            </p:cNvSpPr>
            <p:nvPr/>
          </p:nvSpPr>
          <p:spPr bwMode="auto">
            <a:xfrm>
              <a:off x="7897284" y="2332039"/>
              <a:ext cx="668867" cy="441325"/>
            </a:xfrm>
            <a:custGeom>
              <a:avLst/>
              <a:gdLst/>
              <a:ahLst/>
              <a:cxnLst>
                <a:cxn ang="0">
                  <a:pos x="341" y="173"/>
                </a:cxn>
                <a:cxn ang="0">
                  <a:pos x="65" y="277"/>
                </a:cxn>
                <a:cxn ang="0">
                  <a:pos x="0" y="109"/>
                </a:cxn>
                <a:cxn ang="0">
                  <a:pos x="285" y="0"/>
                </a:cxn>
                <a:cxn ang="0">
                  <a:pos x="341" y="173"/>
                </a:cxn>
              </a:cxnLst>
              <a:rect l="0" t="0" r="r" b="b"/>
              <a:pathLst>
                <a:path w="342" h="278">
                  <a:moveTo>
                    <a:pt x="341" y="173"/>
                  </a:moveTo>
                  <a:lnTo>
                    <a:pt x="65" y="277"/>
                  </a:lnTo>
                  <a:lnTo>
                    <a:pt x="0" y="109"/>
                  </a:lnTo>
                  <a:lnTo>
                    <a:pt x="285" y="0"/>
                  </a:lnTo>
                  <a:lnTo>
                    <a:pt x="341" y="173"/>
                  </a:lnTo>
                </a:path>
              </a:pathLst>
            </a:custGeom>
            <a:solidFill>
              <a:srgbClr val="E0E0E0"/>
            </a:solidFill>
            <a:ln w="12700" cap="rnd" cmpd="sng">
              <a:solidFill>
                <a:srgbClr val="E0E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49" name="Freeform 501"/>
            <p:cNvSpPr>
              <a:spLocks/>
            </p:cNvSpPr>
            <p:nvPr/>
          </p:nvSpPr>
          <p:spPr bwMode="auto">
            <a:xfrm>
              <a:off x="8316385" y="2328864"/>
              <a:ext cx="433916" cy="280987"/>
            </a:xfrm>
            <a:custGeom>
              <a:avLst/>
              <a:gdLst/>
              <a:ahLst/>
              <a:cxnLst>
                <a:cxn ang="0">
                  <a:pos x="87" y="9"/>
                </a:cxn>
                <a:cxn ang="0">
                  <a:pos x="73" y="15"/>
                </a:cxn>
                <a:cxn ang="0">
                  <a:pos x="63" y="21"/>
                </a:cxn>
                <a:cxn ang="0">
                  <a:pos x="49" y="30"/>
                </a:cxn>
                <a:cxn ang="0">
                  <a:pos x="38" y="38"/>
                </a:cxn>
                <a:cxn ang="0">
                  <a:pos x="29" y="48"/>
                </a:cxn>
                <a:cxn ang="0">
                  <a:pos x="19" y="57"/>
                </a:cxn>
                <a:cxn ang="0">
                  <a:pos x="14" y="67"/>
                </a:cxn>
                <a:cxn ang="0">
                  <a:pos x="8" y="79"/>
                </a:cxn>
                <a:cxn ang="0">
                  <a:pos x="3" y="88"/>
                </a:cxn>
                <a:cxn ang="0">
                  <a:pos x="0" y="99"/>
                </a:cxn>
                <a:cxn ang="0">
                  <a:pos x="0" y="109"/>
                </a:cxn>
                <a:cxn ang="0">
                  <a:pos x="0" y="120"/>
                </a:cxn>
                <a:cxn ang="0">
                  <a:pos x="4" y="129"/>
                </a:cxn>
                <a:cxn ang="0">
                  <a:pos x="8" y="139"/>
                </a:cxn>
                <a:cxn ang="0">
                  <a:pos x="14" y="147"/>
                </a:cxn>
                <a:cxn ang="0">
                  <a:pos x="20" y="155"/>
                </a:cxn>
                <a:cxn ang="0">
                  <a:pos x="29" y="161"/>
                </a:cxn>
                <a:cxn ang="0">
                  <a:pos x="39" y="166"/>
                </a:cxn>
                <a:cxn ang="0">
                  <a:pos x="49" y="170"/>
                </a:cxn>
                <a:cxn ang="0">
                  <a:pos x="61" y="173"/>
                </a:cxn>
                <a:cxn ang="0">
                  <a:pos x="72" y="176"/>
                </a:cxn>
                <a:cxn ang="0">
                  <a:pos x="84" y="176"/>
                </a:cxn>
                <a:cxn ang="0">
                  <a:pos x="97" y="176"/>
                </a:cxn>
                <a:cxn ang="0">
                  <a:pos x="112" y="173"/>
                </a:cxn>
                <a:cxn ang="0">
                  <a:pos x="124" y="170"/>
                </a:cxn>
                <a:cxn ang="0">
                  <a:pos x="136" y="165"/>
                </a:cxn>
                <a:cxn ang="0">
                  <a:pos x="151" y="160"/>
                </a:cxn>
                <a:cxn ang="0">
                  <a:pos x="160" y="154"/>
                </a:cxn>
                <a:cxn ang="0">
                  <a:pos x="173" y="146"/>
                </a:cxn>
                <a:cxn ang="0">
                  <a:pos x="183" y="137"/>
                </a:cxn>
                <a:cxn ang="0">
                  <a:pos x="192" y="128"/>
                </a:cxn>
                <a:cxn ang="0">
                  <a:pos x="201" y="118"/>
                </a:cxn>
                <a:cxn ang="0">
                  <a:pos x="208" y="109"/>
                </a:cxn>
                <a:cxn ang="0">
                  <a:pos x="214" y="98"/>
                </a:cxn>
                <a:cxn ang="0">
                  <a:pos x="217" y="87"/>
                </a:cxn>
                <a:cxn ang="0">
                  <a:pos x="220" y="76"/>
                </a:cxn>
                <a:cxn ang="0">
                  <a:pos x="221" y="65"/>
                </a:cxn>
                <a:cxn ang="0">
                  <a:pos x="220" y="55"/>
                </a:cxn>
                <a:cxn ang="0">
                  <a:pos x="217" y="46"/>
                </a:cxn>
                <a:cxn ang="0">
                  <a:pos x="214" y="36"/>
                </a:cxn>
                <a:cxn ang="0">
                  <a:pos x="209" y="27"/>
                </a:cxn>
                <a:cxn ang="0">
                  <a:pos x="201" y="21"/>
                </a:cxn>
                <a:cxn ang="0">
                  <a:pos x="194" y="15"/>
                </a:cxn>
                <a:cxn ang="0">
                  <a:pos x="184" y="9"/>
                </a:cxn>
                <a:cxn ang="0">
                  <a:pos x="174" y="4"/>
                </a:cxn>
                <a:cxn ang="0">
                  <a:pos x="162" y="1"/>
                </a:cxn>
                <a:cxn ang="0">
                  <a:pos x="151" y="0"/>
                </a:cxn>
                <a:cxn ang="0">
                  <a:pos x="139" y="0"/>
                </a:cxn>
                <a:cxn ang="0">
                  <a:pos x="124" y="0"/>
                </a:cxn>
                <a:cxn ang="0">
                  <a:pos x="110" y="2"/>
                </a:cxn>
                <a:cxn ang="0">
                  <a:pos x="96" y="6"/>
                </a:cxn>
                <a:cxn ang="0">
                  <a:pos x="87" y="9"/>
                </a:cxn>
              </a:cxnLst>
              <a:rect l="0" t="0" r="r" b="b"/>
              <a:pathLst>
                <a:path w="222" h="177">
                  <a:moveTo>
                    <a:pt x="87" y="9"/>
                  </a:moveTo>
                  <a:lnTo>
                    <a:pt x="73" y="15"/>
                  </a:lnTo>
                  <a:lnTo>
                    <a:pt x="63" y="21"/>
                  </a:lnTo>
                  <a:lnTo>
                    <a:pt x="49" y="30"/>
                  </a:lnTo>
                  <a:lnTo>
                    <a:pt x="38" y="38"/>
                  </a:lnTo>
                  <a:lnTo>
                    <a:pt x="29" y="48"/>
                  </a:lnTo>
                  <a:lnTo>
                    <a:pt x="19" y="57"/>
                  </a:lnTo>
                  <a:lnTo>
                    <a:pt x="14" y="67"/>
                  </a:lnTo>
                  <a:lnTo>
                    <a:pt x="8" y="79"/>
                  </a:lnTo>
                  <a:lnTo>
                    <a:pt x="3" y="88"/>
                  </a:lnTo>
                  <a:lnTo>
                    <a:pt x="0" y="99"/>
                  </a:lnTo>
                  <a:lnTo>
                    <a:pt x="0" y="109"/>
                  </a:lnTo>
                  <a:lnTo>
                    <a:pt x="0" y="120"/>
                  </a:lnTo>
                  <a:lnTo>
                    <a:pt x="4" y="129"/>
                  </a:lnTo>
                  <a:lnTo>
                    <a:pt x="8" y="139"/>
                  </a:lnTo>
                  <a:lnTo>
                    <a:pt x="14" y="147"/>
                  </a:lnTo>
                  <a:lnTo>
                    <a:pt x="20" y="155"/>
                  </a:lnTo>
                  <a:lnTo>
                    <a:pt x="29" y="161"/>
                  </a:lnTo>
                  <a:lnTo>
                    <a:pt x="39" y="166"/>
                  </a:lnTo>
                  <a:lnTo>
                    <a:pt x="49" y="170"/>
                  </a:lnTo>
                  <a:lnTo>
                    <a:pt x="61" y="173"/>
                  </a:lnTo>
                  <a:lnTo>
                    <a:pt x="72" y="176"/>
                  </a:lnTo>
                  <a:lnTo>
                    <a:pt x="84" y="176"/>
                  </a:lnTo>
                  <a:lnTo>
                    <a:pt x="97" y="176"/>
                  </a:lnTo>
                  <a:lnTo>
                    <a:pt x="112" y="173"/>
                  </a:lnTo>
                  <a:lnTo>
                    <a:pt x="124" y="170"/>
                  </a:lnTo>
                  <a:lnTo>
                    <a:pt x="136" y="165"/>
                  </a:lnTo>
                  <a:lnTo>
                    <a:pt x="151" y="160"/>
                  </a:lnTo>
                  <a:lnTo>
                    <a:pt x="160" y="154"/>
                  </a:lnTo>
                  <a:lnTo>
                    <a:pt x="173" y="146"/>
                  </a:lnTo>
                  <a:lnTo>
                    <a:pt x="183" y="137"/>
                  </a:lnTo>
                  <a:lnTo>
                    <a:pt x="192" y="128"/>
                  </a:lnTo>
                  <a:lnTo>
                    <a:pt x="201" y="118"/>
                  </a:lnTo>
                  <a:lnTo>
                    <a:pt x="208" y="109"/>
                  </a:lnTo>
                  <a:lnTo>
                    <a:pt x="214" y="98"/>
                  </a:lnTo>
                  <a:lnTo>
                    <a:pt x="217" y="87"/>
                  </a:lnTo>
                  <a:lnTo>
                    <a:pt x="220" y="76"/>
                  </a:lnTo>
                  <a:lnTo>
                    <a:pt x="221" y="65"/>
                  </a:lnTo>
                  <a:lnTo>
                    <a:pt x="220" y="55"/>
                  </a:lnTo>
                  <a:lnTo>
                    <a:pt x="217" y="46"/>
                  </a:lnTo>
                  <a:lnTo>
                    <a:pt x="214" y="36"/>
                  </a:lnTo>
                  <a:lnTo>
                    <a:pt x="209" y="27"/>
                  </a:lnTo>
                  <a:lnTo>
                    <a:pt x="201" y="21"/>
                  </a:lnTo>
                  <a:lnTo>
                    <a:pt x="194" y="15"/>
                  </a:lnTo>
                  <a:lnTo>
                    <a:pt x="184" y="9"/>
                  </a:lnTo>
                  <a:lnTo>
                    <a:pt x="174" y="4"/>
                  </a:lnTo>
                  <a:lnTo>
                    <a:pt x="162" y="1"/>
                  </a:lnTo>
                  <a:lnTo>
                    <a:pt x="151" y="0"/>
                  </a:lnTo>
                  <a:lnTo>
                    <a:pt x="139" y="0"/>
                  </a:lnTo>
                  <a:lnTo>
                    <a:pt x="124" y="0"/>
                  </a:lnTo>
                  <a:lnTo>
                    <a:pt x="110" y="2"/>
                  </a:lnTo>
                  <a:lnTo>
                    <a:pt x="96" y="6"/>
                  </a:lnTo>
                  <a:lnTo>
                    <a:pt x="87" y="9"/>
                  </a:lnTo>
                </a:path>
              </a:pathLst>
            </a:custGeom>
            <a:solidFill>
              <a:srgbClr val="E0E0E0"/>
            </a:solidFill>
            <a:ln w="12700" cap="rnd" cmpd="sng">
              <a:solidFill>
                <a:srgbClr val="E0E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50" name="Freeform 502"/>
            <p:cNvSpPr>
              <a:spLocks/>
            </p:cNvSpPr>
            <p:nvPr/>
          </p:nvSpPr>
          <p:spPr bwMode="auto">
            <a:xfrm>
              <a:off x="7909984" y="2349501"/>
              <a:ext cx="649816" cy="417513"/>
            </a:xfrm>
            <a:custGeom>
              <a:avLst/>
              <a:gdLst/>
              <a:ahLst/>
              <a:cxnLst>
                <a:cxn ang="0">
                  <a:pos x="332" y="157"/>
                </a:cxn>
                <a:cxn ang="0">
                  <a:pos x="58" y="262"/>
                </a:cxn>
                <a:cxn ang="0">
                  <a:pos x="0" y="109"/>
                </a:cxn>
                <a:cxn ang="0">
                  <a:pos x="282" y="0"/>
                </a:cxn>
                <a:cxn ang="0">
                  <a:pos x="332" y="157"/>
                </a:cxn>
              </a:cxnLst>
              <a:rect l="0" t="0" r="r" b="b"/>
              <a:pathLst>
                <a:path w="333" h="263">
                  <a:moveTo>
                    <a:pt x="332" y="157"/>
                  </a:moveTo>
                  <a:lnTo>
                    <a:pt x="58" y="262"/>
                  </a:lnTo>
                  <a:lnTo>
                    <a:pt x="0" y="109"/>
                  </a:lnTo>
                  <a:lnTo>
                    <a:pt x="282" y="0"/>
                  </a:lnTo>
                  <a:lnTo>
                    <a:pt x="332" y="157"/>
                  </a:lnTo>
                </a:path>
              </a:pathLst>
            </a:custGeom>
            <a:solidFill>
              <a:srgbClr val="E0E0E0"/>
            </a:solidFill>
            <a:ln w="12700" cap="rnd" cmpd="sng">
              <a:solidFill>
                <a:srgbClr val="E0E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51" name="Freeform 503"/>
            <p:cNvSpPr>
              <a:spLocks/>
            </p:cNvSpPr>
            <p:nvPr/>
          </p:nvSpPr>
          <p:spPr bwMode="auto">
            <a:xfrm>
              <a:off x="8318501" y="2343150"/>
              <a:ext cx="429684" cy="260350"/>
            </a:xfrm>
            <a:custGeom>
              <a:avLst/>
              <a:gdLst/>
              <a:ahLst/>
              <a:cxnLst>
                <a:cxn ang="0">
                  <a:pos x="88" y="12"/>
                </a:cxn>
                <a:cxn ang="0">
                  <a:pos x="76" y="18"/>
                </a:cxn>
                <a:cxn ang="0">
                  <a:pos x="63" y="25"/>
                </a:cxn>
                <a:cxn ang="0">
                  <a:pos x="51" y="32"/>
                </a:cxn>
                <a:cxn ang="0">
                  <a:pos x="41" y="40"/>
                </a:cxn>
                <a:cxn ang="0">
                  <a:pos x="31" y="48"/>
                </a:cxn>
                <a:cxn ang="0">
                  <a:pos x="23" y="58"/>
                </a:cxn>
                <a:cxn ang="0">
                  <a:pos x="15" y="67"/>
                </a:cxn>
                <a:cxn ang="0">
                  <a:pos x="10" y="78"/>
                </a:cxn>
                <a:cxn ang="0">
                  <a:pos x="5" y="87"/>
                </a:cxn>
                <a:cxn ang="0">
                  <a:pos x="0" y="98"/>
                </a:cxn>
                <a:cxn ang="0">
                  <a:pos x="0" y="105"/>
                </a:cxn>
                <a:cxn ang="0">
                  <a:pos x="0" y="115"/>
                </a:cxn>
                <a:cxn ang="0">
                  <a:pos x="3" y="125"/>
                </a:cxn>
                <a:cxn ang="0">
                  <a:pos x="7" y="132"/>
                </a:cxn>
                <a:cxn ang="0">
                  <a:pos x="13" y="140"/>
                </a:cxn>
                <a:cxn ang="0">
                  <a:pos x="19" y="146"/>
                </a:cxn>
                <a:cxn ang="0">
                  <a:pos x="28" y="152"/>
                </a:cxn>
                <a:cxn ang="0">
                  <a:pos x="36" y="156"/>
                </a:cxn>
                <a:cxn ang="0">
                  <a:pos x="46" y="160"/>
                </a:cxn>
                <a:cxn ang="0">
                  <a:pos x="59" y="162"/>
                </a:cxn>
                <a:cxn ang="0">
                  <a:pos x="69" y="163"/>
                </a:cxn>
                <a:cxn ang="0">
                  <a:pos x="81" y="163"/>
                </a:cxn>
                <a:cxn ang="0">
                  <a:pos x="94" y="162"/>
                </a:cxn>
                <a:cxn ang="0">
                  <a:pos x="109" y="160"/>
                </a:cxn>
                <a:cxn ang="0">
                  <a:pos x="120" y="157"/>
                </a:cxn>
                <a:cxn ang="0">
                  <a:pos x="133" y="152"/>
                </a:cxn>
                <a:cxn ang="0">
                  <a:pos x="146" y="147"/>
                </a:cxn>
                <a:cxn ang="0">
                  <a:pos x="158" y="141"/>
                </a:cxn>
                <a:cxn ang="0">
                  <a:pos x="168" y="134"/>
                </a:cxn>
                <a:cxn ang="0">
                  <a:pos x="181" y="125"/>
                </a:cxn>
                <a:cxn ang="0">
                  <a:pos x="190" y="116"/>
                </a:cxn>
                <a:cxn ang="0">
                  <a:pos x="197" y="107"/>
                </a:cxn>
                <a:cxn ang="0">
                  <a:pos x="205" y="98"/>
                </a:cxn>
                <a:cxn ang="0">
                  <a:pos x="211" y="88"/>
                </a:cxn>
                <a:cxn ang="0">
                  <a:pos x="214" y="78"/>
                </a:cxn>
                <a:cxn ang="0">
                  <a:pos x="218" y="68"/>
                </a:cxn>
                <a:cxn ang="0">
                  <a:pos x="219" y="60"/>
                </a:cxn>
                <a:cxn ang="0">
                  <a:pos x="219" y="49"/>
                </a:cxn>
                <a:cxn ang="0">
                  <a:pos x="216" y="41"/>
                </a:cxn>
                <a:cxn ang="0">
                  <a:pos x="213" y="32"/>
                </a:cxn>
                <a:cxn ang="0">
                  <a:pos x="208" y="25"/>
                </a:cxn>
                <a:cxn ang="0">
                  <a:pos x="203" y="18"/>
                </a:cxn>
                <a:cxn ang="0">
                  <a:pos x="195" y="12"/>
                </a:cxn>
                <a:cxn ang="0">
                  <a:pos x="186" y="8"/>
                </a:cxn>
                <a:cxn ang="0">
                  <a:pos x="175" y="4"/>
                </a:cxn>
                <a:cxn ang="0">
                  <a:pos x="164" y="2"/>
                </a:cxn>
                <a:cxn ang="0">
                  <a:pos x="152" y="0"/>
                </a:cxn>
                <a:cxn ang="0">
                  <a:pos x="141" y="0"/>
                </a:cxn>
                <a:cxn ang="0">
                  <a:pos x="127" y="2"/>
                </a:cxn>
                <a:cxn ang="0">
                  <a:pos x="112" y="6"/>
                </a:cxn>
                <a:cxn ang="0">
                  <a:pos x="99" y="8"/>
                </a:cxn>
                <a:cxn ang="0">
                  <a:pos x="88" y="12"/>
                </a:cxn>
              </a:cxnLst>
              <a:rect l="0" t="0" r="r" b="b"/>
              <a:pathLst>
                <a:path w="220" h="164">
                  <a:moveTo>
                    <a:pt x="88" y="12"/>
                  </a:moveTo>
                  <a:lnTo>
                    <a:pt x="76" y="18"/>
                  </a:lnTo>
                  <a:lnTo>
                    <a:pt x="63" y="25"/>
                  </a:lnTo>
                  <a:lnTo>
                    <a:pt x="51" y="32"/>
                  </a:lnTo>
                  <a:lnTo>
                    <a:pt x="41" y="40"/>
                  </a:lnTo>
                  <a:lnTo>
                    <a:pt x="31" y="48"/>
                  </a:lnTo>
                  <a:lnTo>
                    <a:pt x="23" y="58"/>
                  </a:lnTo>
                  <a:lnTo>
                    <a:pt x="15" y="67"/>
                  </a:lnTo>
                  <a:lnTo>
                    <a:pt x="10" y="78"/>
                  </a:lnTo>
                  <a:lnTo>
                    <a:pt x="5" y="87"/>
                  </a:lnTo>
                  <a:lnTo>
                    <a:pt x="0" y="98"/>
                  </a:lnTo>
                  <a:lnTo>
                    <a:pt x="0" y="105"/>
                  </a:lnTo>
                  <a:lnTo>
                    <a:pt x="0" y="115"/>
                  </a:lnTo>
                  <a:lnTo>
                    <a:pt x="3" y="125"/>
                  </a:lnTo>
                  <a:lnTo>
                    <a:pt x="7" y="132"/>
                  </a:lnTo>
                  <a:lnTo>
                    <a:pt x="13" y="140"/>
                  </a:lnTo>
                  <a:lnTo>
                    <a:pt x="19" y="146"/>
                  </a:lnTo>
                  <a:lnTo>
                    <a:pt x="28" y="152"/>
                  </a:lnTo>
                  <a:lnTo>
                    <a:pt x="36" y="156"/>
                  </a:lnTo>
                  <a:lnTo>
                    <a:pt x="46" y="160"/>
                  </a:lnTo>
                  <a:lnTo>
                    <a:pt x="59" y="162"/>
                  </a:lnTo>
                  <a:lnTo>
                    <a:pt x="69" y="163"/>
                  </a:lnTo>
                  <a:lnTo>
                    <a:pt x="81" y="163"/>
                  </a:lnTo>
                  <a:lnTo>
                    <a:pt x="94" y="162"/>
                  </a:lnTo>
                  <a:lnTo>
                    <a:pt x="109" y="160"/>
                  </a:lnTo>
                  <a:lnTo>
                    <a:pt x="120" y="157"/>
                  </a:lnTo>
                  <a:lnTo>
                    <a:pt x="133" y="152"/>
                  </a:lnTo>
                  <a:lnTo>
                    <a:pt x="146" y="147"/>
                  </a:lnTo>
                  <a:lnTo>
                    <a:pt x="158" y="141"/>
                  </a:lnTo>
                  <a:lnTo>
                    <a:pt x="168" y="134"/>
                  </a:lnTo>
                  <a:lnTo>
                    <a:pt x="181" y="125"/>
                  </a:lnTo>
                  <a:lnTo>
                    <a:pt x="190" y="116"/>
                  </a:lnTo>
                  <a:lnTo>
                    <a:pt x="197" y="107"/>
                  </a:lnTo>
                  <a:lnTo>
                    <a:pt x="205" y="98"/>
                  </a:lnTo>
                  <a:lnTo>
                    <a:pt x="211" y="88"/>
                  </a:lnTo>
                  <a:lnTo>
                    <a:pt x="214" y="78"/>
                  </a:lnTo>
                  <a:lnTo>
                    <a:pt x="218" y="68"/>
                  </a:lnTo>
                  <a:lnTo>
                    <a:pt x="219" y="60"/>
                  </a:lnTo>
                  <a:lnTo>
                    <a:pt x="219" y="49"/>
                  </a:lnTo>
                  <a:lnTo>
                    <a:pt x="216" y="41"/>
                  </a:lnTo>
                  <a:lnTo>
                    <a:pt x="213" y="32"/>
                  </a:lnTo>
                  <a:lnTo>
                    <a:pt x="208" y="25"/>
                  </a:lnTo>
                  <a:lnTo>
                    <a:pt x="203" y="18"/>
                  </a:lnTo>
                  <a:lnTo>
                    <a:pt x="195" y="12"/>
                  </a:lnTo>
                  <a:lnTo>
                    <a:pt x="186" y="8"/>
                  </a:lnTo>
                  <a:lnTo>
                    <a:pt x="175" y="4"/>
                  </a:lnTo>
                  <a:lnTo>
                    <a:pt x="164" y="2"/>
                  </a:lnTo>
                  <a:lnTo>
                    <a:pt x="152" y="0"/>
                  </a:lnTo>
                  <a:lnTo>
                    <a:pt x="141" y="0"/>
                  </a:lnTo>
                  <a:lnTo>
                    <a:pt x="127" y="2"/>
                  </a:lnTo>
                  <a:lnTo>
                    <a:pt x="112" y="6"/>
                  </a:lnTo>
                  <a:lnTo>
                    <a:pt x="99" y="8"/>
                  </a:lnTo>
                  <a:lnTo>
                    <a:pt x="88" y="12"/>
                  </a:lnTo>
                </a:path>
              </a:pathLst>
            </a:custGeom>
            <a:solidFill>
              <a:srgbClr val="F0F0F0"/>
            </a:solidFill>
            <a:ln w="12700" cap="rnd" cmpd="sng">
              <a:solidFill>
                <a:srgbClr val="F0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52" name="Freeform 504"/>
            <p:cNvSpPr>
              <a:spLocks/>
            </p:cNvSpPr>
            <p:nvPr/>
          </p:nvSpPr>
          <p:spPr bwMode="auto">
            <a:xfrm>
              <a:off x="7916334" y="2368551"/>
              <a:ext cx="639233" cy="392113"/>
            </a:xfrm>
            <a:custGeom>
              <a:avLst/>
              <a:gdLst/>
              <a:ahLst/>
              <a:cxnLst>
                <a:cxn ang="0">
                  <a:pos x="326" y="141"/>
                </a:cxn>
                <a:cxn ang="0">
                  <a:pos x="53" y="246"/>
                </a:cxn>
                <a:cxn ang="0">
                  <a:pos x="0" y="109"/>
                </a:cxn>
                <a:cxn ang="0">
                  <a:pos x="284" y="0"/>
                </a:cxn>
                <a:cxn ang="0">
                  <a:pos x="326" y="141"/>
                </a:cxn>
              </a:cxnLst>
              <a:rect l="0" t="0" r="r" b="b"/>
              <a:pathLst>
                <a:path w="327" h="247">
                  <a:moveTo>
                    <a:pt x="326" y="141"/>
                  </a:moveTo>
                  <a:lnTo>
                    <a:pt x="53" y="246"/>
                  </a:lnTo>
                  <a:lnTo>
                    <a:pt x="0" y="109"/>
                  </a:lnTo>
                  <a:lnTo>
                    <a:pt x="284" y="0"/>
                  </a:lnTo>
                  <a:lnTo>
                    <a:pt x="326" y="141"/>
                  </a:lnTo>
                </a:path>
              </a:pathLst>
            </a:custGeom>
            <a:solidFill>
              <a:srgbClr val="F0F0F0"/>
            </a:solidFill>
            <a:ln w="12700" cap="rnd" cmpd="sng">
              <a:solidFill>
                <a:srgbClr val="F0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53" name="Freeform 505"/>
            <p:cNvSpPr>
              <a:spLocks/>
            </p:cNvSpPr>
            <p:nvPr/>
          </p:nvSpPr>
          <p:spPr bwMode="auto">
            <a:xfrm>
              <a:off x="8322734" y="2362200"/>
              <a:ext cx="423333" cy="236538"/>
            </a:xfrm>
            <a:custGeom>
              <a:avLst/>
              <a:gdLst/>
              <a:ahLst/>
              <a:cxnLst>
                <a:cxn ang="0">
                  <a:pos x="92" y="12"/>
                </a:cxn>
                <a:cxn ang="0">
                  <a:pos x="78" y="19"/>
                </a:cxn>
                <a:cxn ang="0">
                  <a:pos x="66" y="24"/>
                </a:cxn>
                <a:cxn ang="0">
                  <a:pos x="54" y="32"/>
                </a:cxn>
                <a:cxn ang="0">
                  <a:pos x="42" y="40"/>
                </a:cxn>
                <a:cxn ang="0">
                  <a:pos x="32" y="47"/>
                </a:cxn>
                <a:cxn ang="0">
                  <a:pos x="23" y="55"/>
                </a:cxn>
                <a:cxn ang="0">
                  <a:pos x="16" y="65"/>
                </a:cxn>
                <a:cxn ang="0">
                  <a:pos x="11" y="73"/>
                </a:cxn>
                <a:cxn ang="0">
                  <a:pos x="5" y="83"/>
                </a:cxn>
                <a:cxn ang="0">
                  <a:pos x="1" y="91"/>
                </a:cxn>
                <a:cxn ang="0">
                  <a:pos x="0" y="99"/>
                </a:cxn>
                <a:cxn ang="0">
                  <a:pos x="0" y="108"/>
                </a:cxn>
                <a:cxn ang="0">
                  <a:pos x="3" y="116"/>
                </a:cxn>
                <a:cxn ang="0">
                  <a:pos x="5" y="123"/>
                </a:cxn>
                <a:cxn ang="0">
                  <a:pos x="11" y="130"/>
                </a:cxn>
                <a:cxn ang="0">
                  <a:pos x="16" y="136"/>
                </a:cxn>
                <a:cxn ang="0">
                  <a:pos x="24" y="139"/>
                </a:cxn>
                <a:cxn ang="0">
                  <a:pos x="34" y="143"/>
                </a:cxn>
                <a:cxn ang="0">
                  <a:pos x="44" y="146"/>
                </a:cxn>
                <a:cxn ang="0">
                  <a:pos x="54" y="148"/>
                </a:cxn>
                <a:cxn ang="0">
                  <a:pos x="66" y="148"/>
                </a:cxn>
                <a:cxn ang="0">
                  <a:pos x="76" y="148"/>
                </a:cxn>
                <a:cxn ang="0">
                  <a:pos x="89" y="147"/>
                </a:cxn>
                <a:cxn ang="0">
                  <a:pos x="104" y="144"/>
                </a:cxn>
                <a:cxn ang="0">
                  <a:pos x="116" y="140"/>
                </a:cxn>
                <a:cxn ang="0">
                  <a:pos x="128" y="136"/>
                </a:cxn>
                <a:cxn ang="0">
                  <a:pos x="141" y="131"/>
                </a:cxn>
                <a:cxn ang="0">
                  <a:pos x="153" y="124"/>
                </a:cxn>
                <a:cxn ang="0">
                  <a:pos x="164" y="117"/>
                </a:cxn>
                <a:cxn ang="0">
                  <a:pos x="175" y="109"/>
                </a:cxn>
                <a:cxn ang="0">
                  <a:pos x="184" y="102"/>
                </a:cxn>
                <a:cxn ang="0">
                  <a:pos x="194" y="92"/>
                </a:cxn>
                <a:cxn ang="0">
                  <a:pos x="201" y="84"/>
                </a:cxn>
                <a:cxn ang="0">
                  <a:pos x="206" y="75"/>
                </a:cxn>
                <a:cxn ang="0">
                  <a:pos x="211" y="67"/>
                </a:cxn>
                <a:cxn ang="0">
                  <a:pos x="214" y="58"/>
                </a:cxn>
                <a:cxn ang="0">
                  <a:pos x="216" y="49"/>
                </a:cxn>
                <a:cxn ang="0">
                  <a:pos x="216" y="40"/>
                </a:cxn>
                <a:cxn ang="0">
                  <a:pos x="214" y="34"/>
                </a:cxn>
                <a:cxn ang="0">
                  <a:pos x="212" y="26"/>
                </a:cxn>
                <a:cxn ang="0">
                  <a:pos x="209" y="20"/>
                </a:cxn>
                <a:cxn ang="0">
                  <a:pos x="203" y="13"/>
                </a:cxn>
                <a:cxn ang="0">
                  <a:pos x="195" y="9"/>
                </a:cxn>
                <a:cxn ang="0">
                  <a:pos x="186" y="4"/>
                </a:cxn>
                <a:cxn ang="0">
                  <a:pos x="176" y="2"/>
                </a:cxn>
                <a:cxn ang="0">
                  <a:pos x="164" y="0"/>
                </a:cxn>
                <a:cxn ang="0">
                  <a:pos x="153" y="0"/>
                </a:cxn>
                <a:cxn ang="0">
                  <a:pos x="141" y="0"/>
                </a:cxn>
                <a:cxn ang="0">
                  <a:pos x="128" y="2"/>
                </a:cxn>
                <a:cxn ang="0">
                  <a:pos x="114" y="4"/>
                </a:cxn>
                <a:cxn ang="0">
                  <a:pos x="101" y="9"/>
                </a:cxn>
                <a:cxn ang="0">
                  <a:pos x="92" y="13"/>
                </a:cxn>
                <a:cxn ang="0">
                  <a:pos x="92" y="12"/>
                </a:cxn>
              </a:cxnLst>
              <a:rect l="0" t="0" r="r" b="b"/>
              <a:pathLst>
                <a:path w="217" h="149">
                  <a:moveTo>
                    <a:pt x="92" y="12"/>
                  </a:moveTo>
                  <a:lnTo>
                    <a:pt x="78" y="19"/>
                  </a:lnTo>
                  <a:lnTo>
                    <a:pt x="66" y="24"/>
                  </a:lnTo>
                  <a:lnTo>
                    <a:pt x="54" y="32"/>
                  </a:lnTo>
                  <a:lnTo>
                    <a:pt x="42" y="40"/>
                  </a:lnTo>
                  <a:lnTo>
                    <a:pt x="32" y="47"/>
                  </a:lnTo>
                  <a:lnTo>
                    <a:pt x="23" y="55"/>
                  </a:lnTo>
                  <a:lnTo>
                    <a:pt x="16" y="65"/>
                  </a:lnTo>
                  <a:lnTo>
                    <a:pt x="11" y="73"/>
                  </a:lnTo>
                  <a:lnTo>
                    <a:pt x="5" y="83"/>
                  </a:lnTo>
                  <a:lnTo>
                    <a:pt x="1" y="91"/>
                  </a:lnTo>
                  <a:lnTo>
                    <a:pt x="0" y="99"/>
                  </a:lnTo>
                  <a:lnTo>
                    <a:pt x="0" y="108"/>
                  </a:lnTo>
                  <a:lnTo>
                    <a:pt x="3" y="116"/>
                  </a:lnTo>
                  <a:lnTo>
                    <a:pt x="5" y="123"/>
                  </a:lnTo>
                  <a:lnTo>
                    <a:pt x="11" y="130"/>
                  </a:lnTo>
                  <a:lnTo>
                    <a:pt x="16" y="136"/>
                  </a:lnTo>
                  <a:lnTo>
                    <a:pt x="24" y="139"/>
                  </a:lnTo>
                  <a:lnTo>
                    <a:pt x="34" y="143"/>
                  </a:lnTo>
                  <a:lnTo>
                    <a:pt x="44" y="146"/>
                  </a:lnTo>
                  <a:lnTo>
                    <a:pt x="54" y="148"/>
                  </a:lnTo>
                  <a:lnTo>
                    <a:pt x="66" y="148"/>
                  </a:lnTo>
                  <a:lnTo>
                    <a:pt x="76" y="148"/>
                  </a:lnTo>
                  <a:lnTo>
                    <a:pt x="89" y="147"/>
                  </a:lnTo>
                  <a:lnTo>
                    <a:pt x="104" y="144"/>
                  </a:lnTo>
                  <a:lnTo>
                    <a:pt x="116" y="140"/>
                  </a:lnTo>
                  <a:lnTo>
                    <a:pt x="128" y="136"/>
                  </a:lnTo>
                  <a:lnTo>
                    <a:pt x="141" y="131"/>
                  </a:lnTo>
                  <a:lnTo>
                    <a:pt x="153" y="124"/>
                  </a:lnTo>
                  <a:lnTo>
                    <a:pt x="164" y="117"/>
                  </a:lnTo>
                  <a:lnTo>
                    <a:pt x="175" y="109"/>
                  </a:lnTo>
                  <a:lnTo>
                    <a:pt x="184" y="102"/>
                  </a:lnTo>
                  <a:lnTo>
                    <a:pt x="194" y="92"/>
                  </a:lnTo>
                  <a:lnTo>
                    <a:pt x="201" y="84"/>
                  </a:lnTo>
                  <a:lnTo>
                    <a:pt x="206" y="75"/>
                  </a:lnTo>
                  <a:lnTo>
                    <a:pt x="211" y="67"/>
                  </a:lnTo>
                  <a:lnTo>
                    <a:pt x="214" y="58"/>
                  </a:lnTo>
                  <a:lnTo>
                    <a:pt x="216" y="49"/>
                  </a:lnTo>
                  <a:lnTo>
                    <a:pt x="216" y="40"/>
                  </a:lnTo>
                  <a:lnTo>
                    <a:pt x="214" y="34"/>
                  </a:lnTo>
                  <a:lnTo>
                    <a:pt x="212" y="26"/>
                  </a:lnTo>
                  <a:lnTo>
                    <a:pt x="209" y="20"/>
                  </a:lnTo>
                  <a:lnTo>
                    <a:pt x="203" y="13"/>
                  </a:lnTo>
                  <a:lnTo>
                    <a:pt x="195" y="9"/>
                  </a:lnTo>
                  <a:lnTo>
                    <a:pt x="186" y="4"/>
                  </a:lnTo>
                  <a:lnTo>
                    <a:pt x="176" y="2"/>
                  </a:lnTo>
                  <a:lnTo>
                    <a:pt x="164" y="0"/>
                  </a:lnTo>
                  <a:lnTo>
                    <a:pt x="153" y="0"/>
                  </a:lnTo>
                  <a:lnTo>
                    <a:pt x="141" y="0"/>
                  </a:lnTo>
                  <a:lnTo>
                    <a:pt x="128" y="2"/>
                  </a:lnTo>
                  <a:lnTo>
                    <a:pt x="114" y="4"/>
                  </a:lnTo>
                  <a:lnTo>
                    <a:pt x="101" y="9"/>
                  </a:lnTo>
                  <a:lnTo>
                    <a:pt x="92" y="13"/>
                  </a:lnTo>
                  <a:lnTo>
                    <a:pt x="92" y="12"/>
                  </a:lnTo>
                </a:path>
              </a:pathLst>
            </a:custGeom>
            <a:solidFill>
              <a:srgbClr val="F0F0F0"/>
            </a:solidFill>
            <a:ln w="12700" cap="rnd" cmpd="sng">
              <a:solidFill>
                <a:srgbClr val="F0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54" name="Freeform 506"/>
            <p:cNvSpPr>
              <a:spLocks/>
            </p:cNvSpPr>
            <p:nvPr/>
          </p:nvSpPr>
          <p:spPr bwMode="auto">
            <a:xfrm>
              <a:off x="7926917" y="2389189"/>
              <a:ext cx="624416" cy="363537"/>
            </a:xfrm>
            <a:custGeom>
              <a:avLst/>
              <a:gdLst/>
              <a:ahLst/>
              <a:cxnLst>
                <a:cxn ang="0">
                  <a:pos x="318" y="123"/>
                </a:cxn>
                <a:cxn ang="0">
                  <a:pos x="45" y="228"/>
                </a:cxn>
                <a:cxn ang="0">
                  <a:pos x="0" y="107"/>
                </a:cxn>
                <a:cxn ang="0">
                  <a:pos x="281" y="0"/>
                </a:cxn>
                <a:cxn ang="0">
                  <a:pos x="318" y="123"/>
                </a:cxn>
              </a:cxnLst>
              <a:rect l="0" t="0" r="r" b="b"/>
              <a:pathLst>
                <a:path w="319" h="229">
                  <a:moveTo>
                    <a:pt x="318" y="123"/>
                  </a:moveTo>
                  <a:lnTo>
                    <a:pt x="45" y="228"/>
                  </a:lnTo>
                  <a:lnTo>
                    <a:pt x="0" y="107"/>
                  </a:lnTo>
                  <a:lnTo>
                    <a:pt x="281" y="0"/>
                  </a:lnTo>
                  <a:lnTo>
                    <a:pt x="318" y="123"/>
                  </a:lnTo>
                </a:path>
              </a:pathLst>
            </a:custGeom>
            <a:solidFill>
              <a:srgbClr val="F0F0F0"/>
            </a:solidFill>
            <a:ln w="12700" cap="rnd" cmpd="sng">
              <a:solidFill>
                <a:srgbClr val="F0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55" name="Freeform 507"/>
            <p:cNvSpPr>
              <a:spLocks/>
            </p:cNvSpPr>
            <p:nvPr/>
          </p:nvSpPr>
          <p:spPr bwMode="auto">
            <a:xfrm>
              <a:off x="8324851" y="2379663"/>
              <a:ext cx="421216" cy="214312"/>
            </a:xfrm>
            <a:custGeom>
              <a:avLst/>
              <a:gdLst/>
              <a:ahLst/>
              <a:cxnLst>
                <a:cxn ang="0">
                  <a:pos x="93" y="12"/>
                </a:cxn>
                <a:cxn ang="0">
                  <a:pos x="80" y="18"/>
                </a:cxn>
                <a:cxn ang="0">
                  <a:pos x="67" y="25"/>
                </a:cxn>
                <a:cxn ang="0">
                  <a:pos x="56" y="32"/>
                </a:cxn>
                <a:cxn ang="0">
                  <a:pos x="43" y="39"/>
                </a:cxn>
                <a:cxn ang="0">
                  <a:pos x="34" y="47"/>
                </a:cxn>
                <a:cxn ang="0">
                  <a:pos x="25" y="55"/>
                </a:cxn>
                <a:cxn ang="0">
                  <a:pos x="18" y="64"/>
                </a:cxn>
                <a:cxn ang="0">
                  <a:pos x="12" y="71"/>
                </a:cxn>
                <a:cxn ang="0">
                  <a:pos x="5" y="80"/>
                </a:cxn>
                <a:cxn ang="0">
                  <a:pos x="2" y="87"/>
                </a:cxn>
                <a:cxn ang="0">
                  <a:pos x="0" y="94"/>
                </a:cxn>
                <a:cxn ang="0">
                  <a:pos x="0" y="102"/>
                </a:cxn>
                <a:cxn ang="0">
                  <a:pos x="2" y="108"/>
                </a:cxn>
                <a:cxn ang="0">
                  <a:pos x="5" y="114"/>
                </a:cxn>
                <a:cxn ang="0">
                  <a:pos x="10" y="120"/>
                </a:cxn>
                <a:cxn ang="0">
                  <a:pos x="15" y="125"/>
                </a:cxn>
                <a:cxn ang="0">
                  <a:pos x="22" y="128"/>
                </a:cxn>
                <a:cxn ang="0">
                  <a:pos x="31" y="131"/>
                </a:cxn>
                <a:cxn ang="0">
                  <a:pos x="40" y="134"/>
                </a:cxn>
                <a:cxn ang="0">
                  <a:pos x="51" y="134"/>
                </a:cxn>
                <a:cxn ang="0">
                  <a:pos x="62" y="134"/>
                </a:cxn>
                <a:cxn ang="0">
                  <a:pos x="75" y="134"/>
                </a:cxn>
                <a:cxn ang="0">
                  <a:pos x="85" y="132"/>
                </a:cxn>
                <a:cxn ang="0">
                  <a:pos x="99" y="129"/>
                </a:cxn>
                <a:cxn ang="0">
                  <a:pos x="111" y="126"/>
                </a:cxn>
                <a:cxn ang="0">
                  <a:pos x="124" y="120"/>
                </a:cxn>
                <a:cxn ang="0">
                  <a:pos x="138" y="115"/>
                </a:cxn>
                <a:cxn ang="0">
                  <a:pos x="149" y="111"/>
                </a:cxn>
                <a:cxn ang="0">
                  <a:pos x="160" y="103"/>
                </a:cxn>
                <a:cxn ang="0">
                  <a:pos x="171" y="96"/>
                </a:cxn>
                <a:cxn ang="0">
                  <a:pos x="182" y="88"/>
                </a:cxn>
                <a:cxn ang="0">
                  <a:pos x="190" y="80"/>
                </a:cxn>
                <a:cxn ang="0">
                  <a:pos x="199" y="72"/>
                </a:cxn>
                <a:cxn ang="0">
                  <a:pos x="205" y="64"/>
                </a:cxn>
                <a:cxn ang="0">
                  <a:pos x="209" y="56"/>
                </a:cxn>
                <a:cxn ang="0">
                  <a:pos x="213" y="48"/>
                </a:cxn>
                <a:cxn ang="0">
                  <a:pos x="215" y="40"/>
                </a:cxn>
                <a:cxn ang="0">
                  <a:pos x="215" y="32"/>
                </a:cxn>
                <a:cxn ang="0">
                  <a:pos x="213" y="26"/>
                </a:cxn>
                <a:cxn ang="0">
                  <a:pos x="213" y="19"/>
                </a:cxn>
                <a:cxn ang="0">
                  <a:pos x="208" y="14"/>
                </a:cxn>
                <a:cxn ang="0">
                  <a:pos x="202" y="9"/>
                </a:cxn>
                <a:cxn ang="0">
                  <a:pos x="196" y="5"/>
                </a:cxn>
                <a:cxn ang="0">
                  <a:pos x="187" y="2"/>
                </a:cxn>
                <a:cxn ang="0">
                  <a:pos x="177" y="0"/>
                </a:cxn>
                <a:cxn ang="0">
                  <a:pos x="166" y="0"/>
                </a:cxn>
                <a:cxn ang="0">
                  <a:pos x="155" y="0"/>
                </a:cxn>
                <a:cxn ang="0">
                  <a:pos x="143" y="0"/>
                </a:cxn>
                <a:cxn ang="0">
                  <a:pos x="130" y="2"/>
                </a:cxn>
                <a:cxn ang="0">
                  <a:pos x="116" y="6"/>
                </a:cxn>
                <a:cxn ang="0">
                  <a:pos x="104" y="9"/>
                </a:cxn>
                <a:cxn ang="0">
                  <a:pos x="93" y="13"/>
                </a:cxn>
                <a:cxn ang="0">
                  <a:pos x="93" y="12"/>
                </a:cxn>
              </a:cxnLst>
              <a:rect l="0" t="0" r="r" b="b"/>
              <a:pathLst>
                <a:path w="216" h="135">
                  <a:moveTo>
                    <a:pt x="93" y="12"/>
                  </a:moveTo>
                  <a:lnTo>
                    <a:pt x="80" y="18"/>
                  </a:lnTo>
                  <a:lnTo>
                    <a:pt x="67" y="25"/>
                  </a:lnTo>
                  <a:lnTo>
                    <a:pt x="56" y="32"/>
                  </a:lnTo>
                  <a:lnTo>
                    <a:pt x="43" y="39"/>
                  </a:lnTo>
                  <a:lnTo>
                    <a:pt x="34" y="47"/>
                  </a:lnTo>
                  <a:lnTo>
                    <a:pt x="25" y="55"/>
                  </a:lnTo>
                  <a:lnTo>
                    <a:pt x="18" y="64"/>
                  </a:lnTo>
                  <a:lnTo>
                    <a:pt x="12" y="71"/>
                  </a:lnTo>
                  <a:lnTo>
                    <a:pt x="5" y="80"/>
                  </a:lnTo>
                  <a:lnTo>
                    <a:pt x="2" y="87"/>
                  </a:lnTo>
                  <a:lnTo>
                    <a:pt x="0" y="94"/>
                  </a:lnTo>
                  <a:lnTo>
                    <a:pt x="0" y="102"/>
                  </a:lnTo>
                  <a:lnTo>
                    <a:pt x="2" y="108"/>
                  </a:lnTo>
                  <a:lnTo>
                    <a:pt x="5" y="114"/>
                  </a:lnTo>
                  <a:lnTo>
                    <a:pt x="10" y="120"/>
                  </a:lnTo>
                  <a:lnTo>
                    <a:pt x="15" y="125"/>
                  </a:lnTo>
                  <a:lnTo>
                    <a:pt x="22" y="128"/>
                  </a:lnTo>
                  <a:lnTo>
                    <a:pt x="31" y="131"/>
                  </a:lnTo>
                  <a:lnTo>
                    <a:pt x="40" y="134"/>
                  </a:lnTo>
                  <a:lnTo>
                    <a:pt x="51" y="134"/>
                  </a:lnTo>
                  <a:lnTo>
                    <a:pt x="62" y="134"/>
                  </a:lnTo>
                  <a:lnTo>
                    <a:pt x="75" y="134"/>
                  </a:lnTo>
                  <a:lnTo>
                    <a:pt x="85" y="132"/>
                  </a:lnTo>
                  <a:lnTo>
                    <a:pt x="99" y="129"/>
                  </a:lnTo>
                  <a:lnTo>
                    <a:pt x="111" y="126"/>
                  </a:lnTo>
                  <a:lnTo>
                    <a:pt x="124" y="120"/>
                  </a:lnTo>
                  <a:lnTo>
                    <a:pt x="138" y="115"/>
                  </a:lnTo>
                  <a:lnTo>
                    <a:pt x="149" y="111"/>
                  </a:lnTo>
                  <a:lnTo>
                    <a:pt x="160" y="103"/>
                  </a:lnTo>
                  <a:lnTo>
                    <a:pt x="171" y="96"/>
                  </a:lnTo>
                  <a:lnTo>
                    <a:pt x="182" y="88"/>
                  </a:lnTo>
                  <a:lnTo>
                    <a:pt x="190" y="80"/>
                  </a:lnTo>
                  <a:lnTo>
                    <a:pt x="199" y="72"/>
                  </a:lnTo>
                  <a:lnTo>
                    <a:pt x="205" y="64"/>
                  </a:lnTo>
                  <a:lnTo>
                    <a:pt x="209" y="56"/>
                  </a:lnTo>
                  <a:lnTo>
                    <a:pt x="213" y="48"/>
                  </a:lnTo>
                  <a:lnTo>
                    <a:pt x="215" y="40"/>
                  </a:lnTo>
                  <a:lnTo>
                    <a:pt x="215" y="32"/>
                  </a:lnTo>
                  <a:lnTo>
                    <a:pt x="213" y="26"/>
                  </a:lnTo>
                  <a:lnTo>
                    <a:pt x="213" y="19"/>
                  </a:lnTo>
                  <a:lnTo>
                    <a:pt x="208" y="14"/>
                  </a:lnTo>
                  <a:lnTo>
                    <a:pt x="202" y="9"/>
                  </a:lnTo>
                  <a:lnTo>
                    <a:pt x="196" y="5"/>
                  </a:lnTo>
                  <a:lnTo>
                    <a:pt x="187" y="2"/>
                  </a:lnTo>
                  <a:lnTo>
                    <a:pt x="177" y="0"/>
                  </a:lnTo>
                  <a:lnTo>
                    <a:pt x="166" y="0"/>
                  </a:lnTo>
                  <a:lnTo>
                    <a:pt x="155" y="0"/>
                  </a:lnTo>
                  <a:lnTo>
                    <a:pt x="143" y="0"/>
                  </a:lnTo>
                  <a:lnTo>
                    <a:pt x="130" y="2"/>
                  </a:lnTo>
                  <a:lnTo>
                    <a:pt x="116" y="6"/>
                  </a:lnTo>
                  <a:lnTo>
                    <a:pt x="104" y="9"/>
                  </a:lnTo>
                  <a:lnTo>
                    <a:pt x="93" y="13"/>
                  </a:lnTo>
                  <a:lnTo>
                    <a:pt x="93" y="12"/>
                  </a:lnTo>
                </a:path>
              </a:pathLst>
            </a:custGeom>
            <a:solidFill>
              <a:srgbClr val="FFFFFF"/>
            </a:solidFill>
            <a:ln w="12700" cap="rnd"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56" name="Freeform 508"/>
            <p:cNvSpPr>
              <a:spLocks/>
            </p:cNvSpPr>
            <p:nvPr/>
          </p:nvSpPr>
          <p:spPr bwMode="auto">
            <a:xfrm>
              <a:off x="7933267" y="2406651"/>
              <a:ext cx="609600" cy="339725"/>
            </a:xfrm>
            <a:custGeom>
              <a:avLst/>
              <a:gdLst/>
              <a:ahLst/>
              <a:cxnLst>
                <a:cxn ang="0">
                  <a:pos x="311" y="109"/>
                </a:cxn>
                <a:cxn ang="0">
                  <a:pos x="40" y="213"/>
                </a:cxn>
                <a:cxn ang="0">
                  <a:pos x="0" y="108"/>
                </a:cxn>
                <a:cxn ang="0">
                  <a:pos x="283" y="0"/>
                </a:cxn>
                <a:cxn ang="0">
                  <a:pos x="311" y="109"/>
                </a:cxn>
              </a:cxnLst>
              <a:rect l="0" t="0" r="r" b="b"/>
              <a:pathLst>
                <a:path w="312" h="214">
                  <a:moveTo>
                    <a:pt x="311" y="109"/>
                  </a:moveTo>
                  <a:lnTo>
                    <a:pt x="40" y="213"/>
                  </a:lnTo>
                  <a:lnTo>
                    <a:pt x="0" y="108"/>
                  </a:lnTo>
                  <a:lnTo>
                    <a:pt x="283" y="0"/>
                  </a:lnTo>
                  <a:lnTo>
                    <a:pt x="311" y="109"/>
                  </a:lnTo>
                </a:path>
              </a:pathLst>
            </a:custGeom>
            <a:solidFill>
              <a:srgbClr val="FFFFFF"/>
            </a:solidFill>
            <a:ln w="12700" cap="rnd"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57" name="Freeform 509"/>
            <p:cNvSpPr>
              <a:spLocks/>
            </p:cNvSpPr>
            <p:nvPr/>
          </p:nvSpPr>
          <p:spPr bwMode="auto">
            <a:xfrm>
              <a:off x="7590367" y="1979614"/>
              <a:ext cx="658284" cy="1012825"/>
            </a:xfrm>
            <a:custGeom>
              <a:avLst/>
              <a:gdLst/>
              <a:ahLst/>
              <a:cxnLst>
                <a:cxn ang="0">
                  <a:pos x="47" y="1"/>
                </a:cxn>
                <a:cxn ang="0">
                  <a:pos x="34" y="11"/>
                </a:cxn>
                <a:cxn ang="0">
                  <a:pos x="23" y="22"/>
                </a:cxn>
                <a:cxn ang="0">
                  <a:pos x="13" y="41"/>
                </a:cxn>
                <a:cxn ang="0">
                  <a:pos x="6" y="60"/>
                </a:cxn>
                <a:cxn ang="0">
                  <a:pos x="2" y="85"/>
                </a:cxn>
                <a:cxn ang="0">
                  <a:pos x="0" y="112"/>
                </a:cxn>
                <a:cxn ang="0">
                  <a:pos x="0" y="145"/>
                </a:cxn>
                <a:cxn ang="0">
                  <a:pos x="4" y="177"/>
                </a:cxn>
                <a:cxn ang="0">
                  <a:pos x="7" y="212"/>
                </a:cxn>
                <a:cxn ang="0">
                  <a:pos x="18" y="250"/>
                </a:cxn>
                <a:cxn ang="0">
                  <a:pos x="26" y="290"/>
                </a:cxn>
                <a:cxn ang="0">
                  <a:pos x="38" y="328"/>
                </a:cxn>
                <a:cxn ang="0">
                  <a:pos x="52" y="365"/>
                </a:cxn>
                <a:cxn ang="0">
                  <a:pos x="68" y="404"/>
                </a:cxn>
                <a:cxn ang="0">
                  <a:pos x="86" y="440"/>
                </a:cxn>
                <a:cxn ang="0">
                  <a:pos x="104" y="476"/>
                </a:cxn>
                <a:cxn ang="0">
                  <a:pos x="123" y="507"/>
                </a:cxn>
                <a:cxn ang="0">
                  <a:pos x="143" y="538"/>
                </a:cxn>
                <a:cxn ang="0">
                  <a:pos x="164" y="563"/>
                </a:cxn>
                <a:cxn ang="0">
                  <a:pos x="184" y="586"/>
                </a:cxn>
                <a:cxn ang="0">
                  <a:pos x="205" y="605"/>
                </a:cxn>
                <a:cxn ang="0">
                  <a:pos x="224" y="621"/>
                </a:cxn>
                <a:cxn ang="0">
                  <a:pos x="242" y="630"/>
                </a:cxn>
                <a:cxn ang="0">
                  <a:pos x="260" y="637"/>
                </a:cxn>
                <a:cxn ang="0">
                  <a:pos x="276" y="637"/>
                </a:cxn>
                <a:cxn ang="0">
                  <a:pos x="290" y="633"/>
                </a:cxn>
                <a:cxn ang="0">
                  <a:pos x="304" y="626"/>
                </a:cxn>
                <a:cxn ang="0">
                  <a:pos x="314" y="614"/>
                </a:cxn>
                <a:cxn ang="0">
                  <a:pos x="324" y="597"/>
                </a:cxn>
                <a:cxn ang="0">
                  <a:pos x="331" y="576"/>
                </a:cxn>
                <a:cxn ang="0">
                  <a:pos x="334" y="550"/>
                </a:cxn>
                <a:cxn ang="0">
                  <a:pos x="336" y="523"/>
                </a:cxn>
                <a:cxn ang="0">
                  <a:pos x="336" y="491"/>
                </a:cxn>
                <a:cxn ang="0">
                  <a:pos x="333" y="457"/>
                </a:cxn>
                <a:cxn ang="0">
                  <a:pos x="325" y="422"/>
                </a:cxn>
                <a:cxn ang="0">
                  <a:pos x="318" y="384"/>
                </a:cxn>
                <a:cxn ang="0">
                  <a:pos x="310" y="346"/>
                </a:cxn>
                <a:cxn ang="0">
                  <a:pos x="296" y="308"/>
                </a:cxn>
                <a:cxn ang="0">
                  <a:pos x="282" y="270"/>
                </a:cxn>
                <a:cxn ang="0">
                  <a:pos x="266" y="230"/>
                </a:cxn>
                <a:cxn ang="0">
                  <a:pos x="249" y="196"/>
                </a:cxn>
                <a:cxn ang="0">
                  <a:pos x="229" y="161"/>
                </a:cxn>
                <a:cxn ang="0">
                  <a:pos x="211" y="127"/>
                </a:cxn>
                <a:cxn ang="0">
                  <a:pos x="191" y="98"/>
                </a:cxn>
                <a:cxn ang="0">
                  <a:pos x="171" y="72"/>
                </a:cxn>
                <a:cxn ang="0">
                  <a:pos x="152" y="51"/>
                </a:cxn>
                <a:cxn ang="0">
                  <a:pos x="131" y="30"/>
                </a:cxn>
                <a:cxn ang="0">
                  <a:pos x="111" y="16"/>
                </a:cxn>
                <a:cxn ang="0">
                  <a:pos x="93" y="5"/>
                </a:cxn>
                <a:cxn ang="0">
                  <a:pos x="75" y="0"/>
                </a:cxn>
                <a:cxn ang="0">
                  <a:pos x="59" y="0"/>
                </a:cxn>
                <a:cxn ang="0">
                  <a:pos x="48" y="3"/>
                </a:cxn>
                <a:cxn ang="0">
                  <a:pos x="47" y="1"/>
                </a:cxn>
              </a:cxnLst>
              <a:rect l="0" t="0" r="r" b="b"/>
              <a:pathLst>
                <a:path w="337" h="638">
                  <a:moveTo>
                    <a:pt x="47" y="1"/>
                  </a:moveTo>
                  <a:lnTo>
                    <a:pt x="34" y="11"/>
                  </a:lnTo>
                  <a:lnTo>
                    <a:pt x="23" y="22"/>
                  </a:lnTo>
                  <a:lnTo>
                    <a:pt x="13" y="41"/>
                  </a:lnTo>
                  <a:lnTo>
                    <a:pt x="6" y="60"/>
                  </a:lnTo>
                  <a:lnTo>
                    <a:pt x="2" y="85"/>
                  </a:lnTo>
                  <a:lnTo>
                    <a:pt x="0" y="112"/>
                  </a:lnTo>
                  <a:lnTo>
                    <a:pt x="0" y="145"/>
                  </a:lnTo>
                  <a:lnTo>
                    <a:pt x="4" y="177"/>
                  </a:lnTo>
                  <a:lnTo>
                    <a:pt x="7" y="212"/>
                  </a:lnTo>
                  <a:lnTo>
                    <a:pt x="18" y="250"/>
                  </a:lnTo>
                  <a:lnTo>
                    <a:pt x="26" y="290"/>
                  </a:lnTo>
                  <a:lnTo>
                    <a:pt x="38" y="328"/>
                  </a:lnTo>
                  <a:lnTo>
                    <a:pt x="52" y="365"/>
                  </a:lnTo>
                  <a:lnTo>
                    <a:pt x="68" y="404"/>
                  </a:lnTo>
                  <a:lnTo>
                    <a:pt x="86" y="440"/>
                  </a:lnTo>
                  <a:lnTo>
                    <a:pt x="104" y="476"/>
                  </a:lnTo>
                  <a:lnTo>
                    <a:pt x="123" y="507"/>
                  </a:lnTo>
                  <a:lnTo>
                    <a:pt x="143" y="538"/>
                  </a:lnTo>
                  <a:lnTo>
                    <a:pt x="164" y="563"/>
                  </a:lnTo>
                  <a:lnTo>
                    <a:pt x="184" y="586"/>
                  </a:lnTo>
                  <a:lnTo>
                    <a:pt x="205" y="605"/>
                  </a:lnTo>
                  <a:lnTo>
                    <a:pt x="224" y="621"/>
                  </a:lnTo>
                  <a:lnTo>
                    <a:pt x="242" y="630"/>
                  </a:lnTo>
                  <a:lnTo>
                    <a:pt x="260" y="637"/>
                  </a:lnTo>
                  <a:lnTo>
                    <a:pt x="276" y="637"/>
                  </a:lnTo>
                  <a:lnTo>
                    <a:pt x="290" y="633"/>
                  </a:lnTo>
                  <a:lnTo>
                    <a:pt x="304" y="626"/>
                  </a:lnTo>
                  <a:lnTo>
                    <a:pt x="314" y="614"/>
                  </a:lnTo>
                  <a:lnTo>
                    <a:pt x="324" y="597"/>
                  </a:lnTo>
                  <a:lnTo>
                    <a:pt x="331" y="576"/>
                  </a:lnTo>
                  <a:lnTo>
                    <a:pt x="334" y="550"/>
                  </a:lnTo>
                  <a:lnTo>
                    <a:pt x="336" y="523"/>
                  </a:lnTo>
                  <a:lnTo>
                    <a:pt x="336" y="491"/>
                  </a:lnTo>
                  <a:lnTo>
                    <a:pt x="333" y="457"/>
                  </a:lnTo>
                  <a:lnTo>
                    <a:pt x="325" y="422"/>
                  </a:lnTo>
                  <a:lnTo>
                    <a:pt x="318" y="384"/>
                  </a:lnTo>
                  <a:lnTo>
                    <a:pt x="310" y="346"/>
                  </a:lnTo>
                  <a:lnTo>
                    <a:pt x="296" y="308"/>
                  </a:lnTo>
                  <a:lnTo>
                    <a:pt x="282" y="270"/>
                  </a:lnTo>
                  <a:lnTo>
                    <a:pt x="266" y="230"/>
                  </a:lnTo>
                  <a:lnTo>
                    <a:pt x="249" y="196"/>
                  </a:lnTo>
                  <a:lnTo>
                    <a:pt x="229" y="161"/>
                  </a:lnTo>
                  <a:lnTo>
                    <a:pt x="211" y="127"/>
                  </a:lnTo>
                  <a:lnTo>
                    <a:pt x="191" y="98"/>
                  </a:lnTo>
                  <a:lnTo>
                    <a:pt x="171" y="72"/>
                  </a:lnTo>
                  <a:lnTo>
                    <a:pt x="152" y="51"/>
                  </a:lnTo>
                  <a:lnTo>
                    <a:pt x="131" y="30"/>
                  </a:lnTo>
                  <a:lnTo>
                    <a:pt x="111" y="16"/>
                  </a:lnTo>
                  <a:lnTo>
                    <a:pt x="93" y="5"/>
                  </a:lnTo>
                  <a:lnTo>
                    <a:pt x="75" y="0"/>
                  </a:lnTo>
                  <a:lnTo>
                    <a:pt x="59" y="0"/>
                  </a:lnTo>
                  <a:lnTo>
                    <a:pt x="48" y="3"/>
                  </a:lnTo>
                  <a:lnTo>
                    <a:pt x="47" y="1"/>
                  </a:lnTo>
                </a:path>
              </a:pathLst>
            </a:custGeom>
            <a:solidFill>
              <a:srgbClr val="0050B0"/>
            </a:solidFill>
            <a:ln w="12700" cap="rnd" cmpd="sng">
              <a:solidFill>
                <a:srgbClr val="005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58" name="Freeform 510"/>
            <p:cNvSpPr>
              <a:spLocks/>
            </p:cNvSpPr>
            <p:nvPr/>
          </p:nvSpPr>
          <p:spPr bwMode="auto">
            <a:xfrm>
              <a:off x="7611534" y="2003426"/>
              <a:ext cx="637117" cy="976313"/>
            </a:xfrm>
            <a:custGeom>
              <a:avLst/>
              <a:gdLst/>
              <a:ahLst/>
              <a:cxnLst>
                <a:cxn ang="0">
                  <a:pos x="45" y="1"/>
                </a:cxn>
                <a:cxn ang="0">
                  <a:pos x="34" y="10"/>
                </a:cxn>
                <a:cxn ang="0">
                  <a:pos x="21" y="21"/>
                </a:cxn>
                <a:cxn ang="0">
                  <a:pos x="13" y="39"/>
                </a:cxn>
                <a:cxn ang="0">
                  <a:pos x="7" y="58"/>
                </a:cxn>
                <a:cxn ang="0">
                  <a:pos x="3" y="81"/>
                </a:cxn>
                <a:cxn ang="0">
                  <a:pos x="0" y="109"/>
                </a:cxn>
                <a:cxn ang="0">
                  <a:pos x="2" y="139"/>
                </a:cxn>
                <a:cxn ang="0">
                  <a:pos x="4" y="171"/>
                </a:cxn>
                <a:cxn ang="0">
                  <a:pos x="8" y="205"/>
                </a:cxn>
                <a:cxn ang="0">
                  <a:pos x="16" y="241"/>
                </a:cxn>
                <a:cxn ang="0">
                  <a:pos x="26" y="278"/>
                </a:cxn>
                <a:cxn ang="0">
                  <a:pos x="36" y="314"/>
                </a:cxn>
                <a:cxn ang="0">
                  <a:pos x="51" y="352"/>
                </a:cxn>
                <a:cxn ang="0">
                  <a:pos x="66" y="389"/>
                </a:cxn>
                <a:cxn ang="0">
                  <a:pos x="83" y="423"/>
                </a:cxn>
                <a:cxn ang="0">
                  <a:pos x="100" y="459"/>
                </a:cxn>
                <a:cxn ang="0">
                  <a:pos x="118" y="488"/>
                </a:cxn>
                <a:cxn ang="0">
                  <a:pos x="138" y="517"/>
                </a:cxn>
                <a:cxn ang="0">
                  <a:pos x="156" y="542"/>
                </a:cxn>
                <a:cxn ang="0">
                  <a:pos x="178" y="564"/>
                </a:cxn>
                <a:cxn ang="0">
                  <a:pos x="197" y="583"/>
                </a:cxn>
                <a:cxn ang="0">
                  <a:pos x="216" y="597"/>
                </a:cxn>
                <a:cxn ang="0">
                  <a:pos x="233" y="606"/>
                </a:cxn>
                <a:cxn ang="0">
                  <a:pos x="250" y="614"/>
                </a:cxn>
                <a:cxn ang="0">
                  <a:pos x="267" y="614"/>
                </a:cxn>
                <a:cxn ang="0">
                  <a:pos x="280" y="609"/>
                </a:cxn>
                <a:cxn ang="0">
                  <a:pos x="294" y="603"/>
                </a:cxn>
                <a:cxn ang="0">
                  <a:pos x="303" y="591"/>
                </a:cxn>
                <a:cxn ang="0">
                  <a:pos x="312" y="573"/>
                </a:cxn>
                <a:cxn ang="0">
                  <a:pos x="320" y="554"/>
                </a:cxn>
                <a:cxn ang="0">
                  <a:pos x="322" y="529"/>
                </a:cxn>
                <a:cxn ang="0">
                  <a:pos x="325" y="503"/>
                </a:cxn>
                <a:cxn ang="0">
                  <a:pos x="323" y="473"/>
                </a:cxn>
                <a:cxn ang="0">
                  <a:pos x="321" y="439"/>
                </a:cxn>
                <a:cxn ang="0">
                  <a:pos x="314" y="406"/>
                </a:cxn>
                <a:cxn ang="0">
                  <a:pos x="307" y="369"/>
                </a:cxn>
                <a:cxn ang="0">
                  <a:pos x="299" y="333"/>
                </a:cxn>
                <a:cxn ang="0">
                  <a:pos x="285" y="295"/>
                </a:cxn>
                <a:cxn ang="0">
                  <a:pos x="273" y="260"/>
                </a:cxn>
                <a:cxn ang="0">
                  <a:pos x="257" y="222"/>
                </a:cxn>
                <a:cxn ang="0">
                  <a:pos x="241" y="187"/>
                </a:cxn>
                <a:cxn ang="0">
                  <a:pos x="223" y="155"/>
                </a:cxn>
                <a:cxn ang="0">
                  <a:pos x="203" y="121"/>
                </a:cxn>
                <a:cxn ang="0">
                  <a:pos x="186" y="94"/>
                </a:cxn>
                <a:cxn ang="0">
                  <a:pos x="165" y="70"/>
                </a:cxn>
                <a:cxn ang="0">
                  <a:pos x="147" y="49"/>
                </a:cxn>
                <a:cxn ang="0">
                  <a:pos x="126" y="30"/>
                </a:cxn>
                <a:cxn ang="0">
                  <a:pos x="109" y="15"/>
                </a:cxn>
                <a:cxn ang="0">
                  <a:pos x="90" y="5"/>
                </a:cxn>
                <a:cxn ang="0">
                  <a:pos x="73" y="0"/>
                </a:cxn>
                <a:cxn ang="0">
                  <a:pos x="57" y="0"/>
                </a:cxn>
                <a:cxn ang="0">
                  <a:pos x="45" y="4"/>
                </a:cxn>
                <a:cxn ang="0">
                  <a:pos x="45" y="1"/>
                </a:cxn>
              </a:cxnLst>
              <a:rect l="0" t="0" r="r" b="b"/>
              <a:pathLst>
                <a:path w="326" h="615">
                  <a:moveTo>
                    <a:pt x="45" y="1"/>
                  </a:moveTo>
                  <a:lnTo>
                    <a:pt x="34" y="10"/>
                  </a:lnTo>
                  <a:lnTo>
                    <a:pt x="21" y="21"/>
                  </a:lnTo>
                  <a:lnTo>
                    <a:pt x="13" y="39"/>
                  </a:lnTo>
                  <a:lnTo>
                    <a:pt x="7" y="58"/>
                  </a:lnTo>
                  <a:lnTo>
                    <a:pt x="3" y="81"/>
                  </a:lnTo>
                  <a:lnTo>
                    <a:pt x="0" y="109"/>
                  </a:lnTo>
                  <a:lnTo>
                    <a:pt x="2" y="139"/>
                  </a:lnTo>
                  <a:lnTo>
                    <a:pt x="4" y="171"/>
                  </a:lnTo>
                  <a:lnTo>
                    <a:pt x="8" y="205"/>
                  </a:lnTo>
                  <a:lnTo>
                    <a:pt x="16" y="241"/>
                  </a:lnTo>
                  <a:lnTo>
                    <a:pt x="26" y="278"/>
                  </a:lnTo>
                  <a:lnTo>
                    <a:pt x="36" y="314"/>
                  </a:lnTo>
                  <a:lnTo>
                    <a:pt x="51" y="352"/>
                  </a:lnTo>
                  <a:lnTo>
                    <a:pt x="66" y="389"/>
                  </a:lnTo>
                  <a:lnTo>
                    <a:pt x="83" y="423"/>
                  </a:lnTo>
                  <a:lnTo>
                    <a:pt x="100" y="459"/>
                  </a:lnTo>
                  <a:lnTo>
                    <a:pt x="118" y="488"/>
                  </a:lnTo>
                  <a:lnTo>
                    <a:pt x="138" y="517"/>
                  </a:lnTo>
                  <a:lnTo>
                    <a:pt x="156" y="542"/>
                  </a:lnTo>
                  <a:lnTo>
                    <a:pt x="178" y="564"/>
                  </a:lnTo>
                  <a:lnTo>
                    <a:pt x="197" y="583"/>
                  </a:lnTo>
                  <a:lnTo>
                    <a:pt x="216" y="597"/>
                  </a:lnTo>
                  <a:lnTo>
                    <a:pt x="233" y="606"/>
                  </a:lnTo>
                  <a:lnTo>
                    <a:pt x="250" y="614"/>
                  </a:lnTo>
                  <a:lnTo>
                    <a:pt x="267" y="614"/>
                  </a:lnTo>
                  <a:lnTo>
                    <a:pt x="280" y="609"/>
                  </a:lnTo>
                  <a:lnTo>
                    <a:pt x="294" y="603"/>
                  </a:lnTo>
                  <a:lnTo>
                    <a:pt x="303" y="591"/>
                  </a:lnTo>
                  <a:lnTo>
                    <a:pt x="312" y="573"/>
                  </a:lnTo>
                  <a:lnTo>
                    <a:pt x="320" y="554"/>
                  </a:lnTo>
                  <a:lnTo>
                    <a:pt x="322" y="529"/>
                  </a:lnTo>
                  <a:lnTo>
                    <a:pt x="325" y="503"/>
                  </a:lnTo>
                  <a:lnTo>
                    <a:pt x="323" y="473"/>
                  </a:lnTo>
                  <a:lnTo>
                    <a:pt x="321" y="439"/>
                  </a:lnTo>
                  <a:lnTo>
                    <a:pt x="314" y="406"/>
                  </a:lnTo>
                  <a:lnTo>
                    <a:pt x="307" y="369"/>
                  </a:lnTo>
                  <a:lnTo>
                    <a:pt x="299" y="333"/>
                  </a:lnTo>
                  <a:lnTo>
                    <a:pt x="285" y="295"/>
                  </a:lnTo>
                  <a:lnTo>
                    <a:pt x="273" y="260"/>
                  </a:lnTo>
                  <a:lnTo>
                    <a:pt x="257" y="222"/>
                  </a:lnTo>
                  <a:lnTo>
                    <a:pt x="241" y="187"/>
                  </a:lnTo>
                  <a:lnTo>
                    <a:pt x="223" y="155"/>
                  </a:lnTo>
                  <a:lnTo>
                    <a:pt x="203" y="121"/>
                  </a:lnTo>
                  <a:lnTo>
                    <a:pt x="186" y="94"/>
                  </a:lnTo>
                  <a:lnTo>
                    <a:pt x="165" y="70"/>
                  </a:lnTo>
                  <a:lnTo>
                    <a:pt x="147" y="49"/>
                  </a:lnTo>
                  <a:lnTo>
                    <a:pt x="126" y="30"/>
                  </a:lnTo>
                  <a:lnTo>
                    <a:pt x="109" y="15"/>
                  </a:lnTo>
                  <a:lnTo>
                    <a:pt x="90" y="5"/>
                  </a:lnTo>
                  <a:lnTo>
                    <a:pt x="73" y="0"/>
                  </a:lnTo>
                  <a:lnTo>
                    <a:pt x="57" y="0"/>
                  </a:lnTo>
                  <a:lnTo>
                    <a:pt x="45" y="4"/>
                  </a:lnTo>
                  <a:lnTo>
                    <a:pt x="45" y="1"/>
                  </a:lnTo>
                </a:path>
              </a:pathLst>
            </a:custGeom>
            <a:solidFill>
              <a:srgbClr val="1060B0"/>
            </a:solidFill>
            <a:ln w="12700" cap="rnd" cmpd="sng">
              <a:solidFill>
                <a:srgbClr val="106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59" name="Freeform 511"/>
            <p:cNvSpPr>
              <a:spLocks/>
            </p:cNvSpPr>
            <p:nvPr/>
          </p:nvSpPr>
          <p:spPr bwMode="auto">
            <a:xfrm>
              <a:off x="7630585" y="2027239"/>
              <a:ext cx="611716" cy="935037"/>
            </a:xfrm>
            <a:custGeom>
              <a:avLst/>
              <a:gdLst/>
              <a:ahLst/>
              <a:cxnLst>
                <a:cxn ang="0">
                  <a:pos x="44" y="0"/>
                </a:cxn>
                <a:cxn ang="0">
                  <a:pos x="33" y="10"/>
                </a:cxn>
                <a:cxn ang="0">
                  <a:pos x="23" y="21"/>
                </a:cxn>
                <a:cxn ang="0">
                  <a:pos x="14" y="38"/>
                </a:cxn>
                <a:cxn ang="0">
                  <a:pos x="8" y="55"/>
                </a:cxn>
                <a:cxn ang="0">
                  <a:pos x="2" y="77"/>
                </a:cxn>
                <a:cxn ang="0">
                  <a:pos x="0" y="104"/>
                </a:cxn>
                <a:cxn ang="0">
                  <a:pos x="1" y="134"/>
                </a:cxn>
                <a:cxn ang="0">
                  <a:pos x="3" y="165"/>
                </a:cxn>
                <a:cxn ang="0">
                  <a:pos x="9" y="196"/>
                </a:cxn>
                <a:cxn ang="0">
                  <a:pos x="17" y="232"/>
                </a:cxn>
                <a:cxn ang="0">
                  <a:pos x="25" y="268"/>
                </a:cxn>
                <a:cxn ang="0">
                  <a:pos x="35" y="302"/>
                </a:cxn>
                <a:cxn ang="0">
                  <a:pos x="49" y="339"/>
                </a:cxn>
                <a:cxn ang="0">
                  <a:pos x="64" y="374"/>
                </a:cxn>
                <a:cxn ang="0">
                  <a:pos x="81" y="407"/>
                </a:cxn>
                <a:cxn ang="0">
                  <a:pos x="97" y="440"/>
                </a:cxn>
                <a:cxn ang="0">
                  <a:pos x="115" y="469"/>
                </a:cxn>
                <a:cxn ang="0">
                  <a:pos x="134" y="497"/>
                </a:cxn>
                <a:cxn ang="0">
                  <a:pos x="152" y="521"/>
                </a:cxn>
                <a:cxn ang="0">
                  <a:pos x="171" y="542"/>
                </a:cxn>
                <a:cxn ang="0">
                  <a:pos x="190" y="558"/>
                </a:cxn>
                <a:cxn ang="0">
                  <a:pos x="208" y="573"/>
                </a:cxn>
                <a:cxn ang="0">
                  <a:pos x="225" y="582"/>
                </a:cxn>
                <a:cxn ang="0">
                  <a:pos x="242" y="588"/>
                </a:cxn>
                <a:cxn ang="0">
                  <a:pos x="257" y="588"/>
                </a:cxn>
                <a:cxn ang="0">
                  <a:pos x="270" y="584"/>
                </a:cxn>
                <a:cxn ang="0">
                  <a:pos x="283" y="578"/>
                </a:cxn>
                <a:cxn ang="0">
                  <a:pos x="293" y="567"/>
                </a:cxn>
                <a:cxn ang="0">
                  <a:pos x="302" y="550"/>
                </a:cxn>
                <a:cxn ang="0">
                  <a:pos x="308" y="531"/>
                </a:cxn>
                <a:cxn ang="0">
                  <a:pos x="311" y="508"/>
                </a:cxn>
                <a:cxn ang="0">
                  <a:pos x="312" y="483"/>
                </a:cxn>
                <a:cxn ang="0">
                  <a:pos x="312" y="453"/>
                </a:cxn>
                <a:cxn ang="0">
                  <a:pos x="311" y="421"/>
                </a:cxn>
                <a:cxn ang="0">
                  <a:pos x="304" y="389"/>
                </a:cxn>
                <a:cxn ang="0">
                  <a:pos x="297" y="354"/>
                </a:cxn>
                <a:cxn ang="0">
                  <a:pos x="288" y="319"/>
                </a:cxn>
                <a:cxn ang="0">
                  <a:pos x="276" y="283"/>
                </a:cxn>
                <a:cxn ang="0">
                  <a:pos x="263" y="249"/>
                </a:cxn>
                <a:cxn ang="0">
                  <a:pos x="248" y="213"/>
                </a:cxn>
                <a:cxn ang="0">
                  <a:pos x="232" y="179"/>
                </a:cxn>
                <a:cxn ang="0">
                  <a:pos x="216" y="148"/>
                </a:cxn>
                <a:cxn ang="0">
                  <a:pos x="197" y="117"/>
                </a:cxn>
                <a:cxn ang="0">
                  <a:pos x="178" y="89"/>
                </a:cxn>
                <a:cxn ang="0">
                  <a:pos x="160" y="65"/>
                </a:cxn>
                <a:cxn ang="0">
                  <a:pos x="143" y="46"/>
                </a:cxn>
                <a:cxn ang="0">
                  <a:pos x="123" y="27"/>
                </a:cxn>
                <a:cxn ang="0">
                  <a:pos x="104" y="15"/>
                </a:cxn>
                <a:cxn ang="0">
                  <a:pos x="88" y="4"/>
                </a:cxn>
                <a:cxn ang="0">
                  <a:pos x="71" y="0"/>
                </a:cxn>
                <a:cxn ang="0">
                  <a:pos x="56" y="0"/>
                </a:cxn>
                <a:cxn ang="0">
                  <a:pos x="44" y="2"/>
                </a:cxn>
                <a:cxn ang="0">
                  <a:pos x="44" y="0"/>
                </a:cxn>
              </a:cxnLst>
              <a:rect l="0" t="0" r="r" b="b"/>
              <a:pathLst>
                <a:path w="313" h="589">
                  <a:moveTo>
                    <a:pt x="44" y="0"/>
                  </a:moveTo>
                  <a:lnTo>
                    <a:pt x="33" y="10"/>
                  </a:lnTo>
                  <a:lnTo>
                    <a:pt x="23" y="21"/>
                  </a:lnTo>
                  <a:lnTo>
                    <a:pt x="14" y="38"/>
                  </a:lnTo>
                  <a:lnTo>
                    <a:pt x="8" y="55"/>
                  </a:lnTo>
                  <a:lnTo>
                    <a:pt x="2" y="77"/>
                  </a:lnTo>
                  <a:lnTo>
                    <a:pt x="0" y="104"/>
                  </a:lnTo>
                  <a:lnTo>
                    <a:pt x="1" y="134"/>
                  </a:lnTo>
                  <a:lnTo>
                    <a:pt x="3" y="165"/>
                  </a:lnTo>
                  <a:lnTo>
                    <a:pt x="9" y="196"/>
                  </a:lnTo>
                  <a:lnTo>
                    <a:pt x="17" y="232"/>
                  </a:lnTo>
                  <a:lnTo>
                    <a:pt x="25" y="268"/>
                  </a:lnTo>
                  <a:lnTo>
                    <a:pt x="35" y="302"/>
                  </a:lnTo>
                  <a:lnTo>
                    <a:pt x="49" y="339"/>
                  </a:lnTo>
                  <a:lnTo>
                    <a:pt x="64" y="374"/>
                  </a:lnTo>
                  <a:lnTo>
                    <a:pt x="81" y="407"/>
                  </a:lnTo>
                  <a:lnTo>
                    <a:pt x="97" y="440"/>
                  </a:lnTo>
                  <a:lnTo>
                    <a:pt x="115" y="469"/>
                  </a:lnTo>
                  <a:lnTo>
                    <a:pt x="134" y="497"/>
                  </a:lnTo>
                  <a:lnTo>
                    <a:pt x="152" y="521"/>
                  </a:lnTo>
                  <a:lnTo>
                    <a:pt x="171" y="542"/>
                  </a:lnTo>
                  <a:lnTo>
                    <a:pt x="190" y="558"/>
                  </a:lnTo>
                  <a:lnTo>
                    <a:pt x="208" y="573"/>
                  </a:lnTo>
                  <a:lnTo>
                    <a:pt x="225" y="582"/>
                  </a:lnTo>
                  <a:lnTo>
                    <a:pt x="242" y="588"/>
                  </a:lnTo>
                  <a:lnTo>
                    <a:pt x="257" y="588"/>
                  </a:lnTo>
                  <a:lnTo>
                    <a:pt x="270" y="584"/>
                  </a:lnTo>
                  <a:lnTo>
                    <a:pt x="283" y="578"/>
                  </a:lnTo>
                  <a:lnTo>
                    <a:pt x="293" y="567"/>
                  </a:lnTo>
                  <a:lnTo>
                    <a:pt x="302" y="550"/>
                  </a:lnTo>
                  <a:lnTo>
                    <a:pt x="308" y="531"/>
                  </a:lnTo>
                  <a:lnTo>
                    <a:pt x="311" y="508"/>
                  </a:lnTo>
                  <a:lnTo>
                    <a:pt x="312" y="483"/>
                  </a:lnTo>
                  <a:lnTo>
                    <a:pt x="312" y="453"/>
                  </a:lnTo>
                  <a:lnTo>
                    <a:pt x="311" y="421"/>
                  </a:lnTo>
                  <a:lnTo>
                    <a:pt x="304" y="389"/>
                  </a:lnTo>
                  <a:lnTo>
                    <a:pt x="297" y="354"/>
                  </a:lnTo>
                  <a:lnTo>
                    <a:pt x="288" y="319"/>
                  </a:lnTo>
                  <a:lnTo>
                    <a:pt x="276" y="283"/>
                  </a:lnTo>
                  <a:lnTo>
                    <a:pt x="263" y="249"/>
                  </a:lnTo>
                  <a:lnTo>
                    <a:pt x="248" y="213"/>
                  </a:lnTo>
                  <a:lnTo>
                    <a:pt x="232" y="179"/>
                  </a:lnTo>
                  <a:lnTo>
                    <a:pt x="216" y="148"/>
                  </a:lnTo>
                  <a:lnTo>
                    <a:pt x="197" y="117"/>
                  </a:lnTo>
                  <a:lnTo>
                    <a:pt x="178" y="89"/>
                  </a:lnTo>
                  <a:lnTo>
                    <a:pt x="160" y="65"/>
                  </a:lnTo>
                  <a:lnTo>
                    <a:pt x="143" y="46"/>
                  </a:lnTo>
                  <a:lnTo>
                    <a:pt x="123" y="27"/>
                  </a:lnTo>
                  <a:lnTo>
                    <a:pt x="104" y="15"/>
                  </a:lnTo>
                  <a:lnTo>
                    <a:pt x="88" y="4"/>
                  </a:lnTo>
                  <a:lnTo>
                    <a:pt x="71" y="0"/>
                  </a:lnTo>
                  <a:lnTo>
                    <a:pt x="56" y="0"/>
                  </a:lnTo>
                  <a:lnTo>
                    <a:pt x="44" y="2"/>
                  </a:lnTo>
                  <a:lnTo>
                    <a:pt x="44" y="0"/>
                  </a:lnTo>
                </a:path>
              </a:pathLst>
            </a:custGeom>
            <a:solidFill>
              <a:srgbClr val="1060C0"/>
            </a:solidFill>
            <a:ln w="12700" cap="rnd" cmpd="sng">
              <a:solidFill>
                <a:srgbClr val="106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60" name="Freeform 512"/>
            <p:cNvSpPr>
              <a:spLocks/>
            </p:cNvSpPr>
            <p:nvPr/>
          </p:nvSpPr>
          <p:spPr bwMode="auto">
            <a:xfrm>
              <a:off x="7651752" y="2051051"/>
              <a:ext cx="588433" cy="898525"/>
            </a:xfrm>
            <a:custGeom>
              <a:avLst/>
              <a:gdLst/>
              <a:ahLst/>
              <a:cxnLst>
                <a:cxn ang="0">
                  <a:pos x="43" y="1"/>
                </a:cxn>
                <a:cxn ang="0">
                  <a:pos x="31" y="9"/>
                </a:cxn>
                <a:cxn ang="0">
                  <a:pos x="22" y="19"/>
                </a:cxn>
                <a:cxn ang="0">
                  <a:pos x="13" y="35"/>
                </a:cxn>
                <a:cxn ang="0">
                  <a:pos x="6" y="53"/>
                </a:cxn>
                <a:cxn ang="0">
                  <a:pos x="2" y="74"/>
                </a:cxn>
                <a:cxn ang="0">
                  <a:pos x="0" y="100"/>
                </a:cxn>
                <a:cxn ang="0">
                  <a:pos x="1" y="128"/>
                </a:cxn>
                <a:cxn ang="0">
                  <a:pos x="3" y="158"/>
                </a:cxn>
                <a:cxn ang="0">
                  <a:pos x="8" y="187"/>
                </a:cxn>
                <a:cxn ang="0">
                  <a:pos x="15" y="222"/>
                </a:cxn>
                <a:cxn ang="0">
                  <a:pos x="24" y="257"/>
                </a:cxn>
                <a:cxn ang="0">
                  <a:pos x="33" y="289"/>
                </a:cxn>
                <a:cxn ang="0">
                  <a:pos x="46" y="325"/>
                </a:cxn>
                <a:cxn ang="0">
                  <a:pos x="61" y="358"/>
                </a:cxn>
                <a:cxn ang="0">
                  <a:pos x="77" y="390"/>
                </a:cxn>
                <a:cxn ang="0">
                  <a:pos x="93" y="421"/>
                </a:cxn>
                <a:cxn ang="0">
                  <a:pos x="110" y="450"/>
                </a:cxn>
                <a:cxn ang="0">
                  <a:pos x="129" y="478"/>
                </a:cxn>
                <a:cxn ang="0">
                  <a:pos x="146" y="501"/>
                </a:cxn>
                <a:cxn ang="0">
                  <a:pos x="165" y="519"/>
                </a:cxn>
                <a:cxn ang="0">
                  <a:pos x="181" y="535"/>
                </a:cxn>
                <a:cxn ang="0">
                  <a:pos x="199" y="549"/>
                </a:cxn>
                <a:cxn ang="0">
                  <a:pos x="215" y="558"/>
                </a:cxn>
                <a:cxn ang="0">
                  <a:pos x="232" y="565"/>
                </a:cxn>
                <a:cxn ang="0">
                  <a:pos x="246" y="565"/>
                </a:cxn>
                <a:cxn ang="0">
                  <a:pos x="259" y="560"/>
                </a:cxn>
                <a:cxn ang="0">
                  <a:pos x="272" y="555"/>
                </a:cxn>
                <a:cxn ang="0">
                  <a:pos x="281" y="542"/>
                </a:cxn>
                <a:cxn ang="0">
                  <a:pos x="289" y="528"/>
                </a:cxn>
                <a:cxn ang="0">
                  <a:pos x="296" y="509"/>
                </a:cxn>
                <a:cxn ang="0">
                  <a:pos x="299" y="487"/>
                </a:cxn>
                <a:cxn ang="0">
                  <a:pos x="300" y="462"/>
                </a:cxn>
                <a:cxn ang="0">
                  <a:pos x="300" y="435"/>
                </a:cxn>
                <a:cxn ang="0">
                  <a:pos x="299" y="404"/>
                </a:cxn>
                <a:cxn ang="0">
                  <a:pos x="292" y="373"/>
                </a:cxn>
                <a:cxn ang="0">
                  <a:pos x="284" y="339"/>
                </a:cxn>
                <a:cxn ang="0">
                  <a:pos x="277" y="306"/>
                </a:cxn>
                <a:cxn ang="0">
                  <a:pos x="265" y="271"/>
                </a:cxn>
                <a:cxn ang="0">
                  <a:pos x="252" y="239"/>
                </a:cxn>
                <a:cxn ang="0">
                  <a:pos x="239" y="202"/>
                </a:cxn>
                <a:cxn ang="0">
                  <a:pos x="223" y="171"/>
                </a:cxn>
                <a:cxn ang="0">
                  <a:pos x="206" y="140"/>
                </a:cxn>
                <a:cxn ang="0">
                  <a:pos x="190" y="111"/>
                </a:cxn>
                <a:cxn ang="0">
                  <a:pos x="173" y="85"/>
                </a:cxn>
                <a:cxn ang="0">
                  <a:pos x="155" y="62"/>
                </a:cxn>
                <a:cxn ang="0">
                  <a:pos x="136" y="43"/>
                </a:cxn>
                <a:cxn ang="0">
                  <a:pos x="118" y="26"/>
                </a:cxn>
                <a:cxn ang="0">
                  <a:pos x="101" y="13"/>
                </a:cxn>
                <a:cxn ang="0">
                  <a:pos x="83" y="4"/>
                </a:cxn>
                <a:cxn ang="0">
                  <a:pos x="68" y="0"/>
                </a:cxn>
                <a:cxn ang="0">
                  <a:pos x="53" y="0"/>
                </a:cxn>
                <a:cxn ang="0">
                  <a:pos x="44" y="2"/>
                </a:cxn>
                <a:cxn ang="0">
                  <a:pos x="43" y="1"/>
                </a:cxn>
              </a:cxnLst>
              <a:rect l="0" t="0" r="r" b="b"/>
              <a:pathLst>
                <a:path w="301" h="566">
                  <a:moveTo>
                    <a:pt x="43" y="1"/>
                  </a:moveTo>
                  <a:lnTo>
                    <a:pt x="31" y="9"/>
                  </a:lnTo>
                  <a:lnTo>
                    <a:pt x="22" y="19"/>
                  </a:lnTo>
                  <a:lnTo>
                    <a:pt x="13" y="35"/>
                  </a:lnTo>
                  <a:lnTo>
                    <a:pt x="6" y="53"/>
                  </a:lnTo>
                  <a:lnTo>
                    <a:pt x="2" y="74"/>
                  </a:lnTo>
                  <a:lnTo>
                    <a:pt x="0" y="100"/>
                  </a:lnTo>
                  <a:lnTo>
                    <a:pt x="1" y="128"/>
                  </a:lnTo>
                  <a:lnTo>
                    <a:pt x="3" y="158"/>
                  </a:lnTo>
                  <a:lnTo>
                    <a:pt x="8" y="187"/>
                  </a:lnTo>
                  <a:lnTo>
                    <a:pt x="15" y="222"/>
                  </a:lnTo>
                  <a:lnTo>
                    <a:pt x="24" y="257"/>
                  </a:lnTo>
                  <a:lnTo>
                    <a:pt x="33" y="289"/>
                  </a:lnTo>
                  <a:lnTo>
                    <a:pt x="46" y="325"/>
                  </a:lnTo>
                  <a:lnTo>
                    <a:pt x="61" y="358"/>
                  </a:lnTo>
                  <a:lnTo>
                    <a:pt x="77" y="390"/>
                  </a:lnTo>
                  <a:lnTo>
                    <a:pt x="93" y="421"/>
                  </a:lnTo>
                  <a:lnTo>
                    <a:pt x="110" y="450"/>
                  </a:lnTo>
                  <a:lnTo>
                    <a:pt x="129" y="478"/>
                  </a:lnTo>
                  <a:lnTo>
                    <a:pt x="146" y="501"/>
                  </a:lnTo>
                  <a:lnTo>
                    <a:pt x="165" y="519"/>
                  </a:lnTo>
                  <a:lnTo>
                    <a:pt x="181" y="535"/>
                  </a:lnTo>
                  <a:lnTo>
                    <a:pt x="199" y="549"/>
                  </a:lnTo>
                  <a:lnTo>
                    <a:pt x="215" y="558"/>
                  </a:lnTo>
                  <a:lnTo>
                    <a:pt x="232" y="565"/>
                  </a:lnTo>
                  <a:lnTo>
                    <a:pt x="246" y="565"/>
                  </a:lnTo>
                  <a:lnTo>
                    <a:pt x="259" y="560"/>
                  </a:lnTo>
                  <a:lnTo>
                    <a:pt x="272" y="555"/>
                  </a:lnTo>
                  <a:lnTo>
                    <a:pt x="281" y="542"/>
                  </a:lnTo>
                  <a:lnTo>
                    <a:pt x="289" y="528"/>
                  </a:lnTo>
                  <a:lnTo>
                    <a:pt x="296" y="509"/>
                  </a:lnTo>
                  <a:lnTo>
                    <a:pt x="299" y="487"/>
                  </a:lnTo>
                  <a:lnTo>
                    <a:pt x="300" y="462"/>
                  </a:lnTo>
                  <a:lnTo>
                    <a:pt x="300" y="435"/>
                  </a:lnTo>
                  <a:lnTo>
                    <a:pt x="299" y="404"/>
                  </a:lnTo>
                  <a:lnTo>
                    <a:pt x="292" y="373"/>
                  </a:lnTo>
                  <a:lnTo>
                    <a:pt x="284" y="339"/>
                  </a:lnTo>
                  <a:lnTo>
                    <a:pt x="277" y="306"/>
                  </a:lnTo>
                  <a:lnTo>
                    <a:pt x="265" y="271"/>
                  </a:lnTo>
                  <a:lnTo>
                    <a:pt x="252" y="239"/>
                  </a:lnTo>
                  <a:lnTo>
                    <a:pt x="239" y="202"/>
                  </a:lnTo>
                  <a:lnTo>
                    <a:pt x="223" y="171"/>
                  </a:lnTo>
                  <a:lnTo>
                    <a:pt x="206" y="140"/>
                  </a:lnTo>
                  <a:lnTo>
                    <a:pt x="190" y="111"/>
                  </a:lnTo>
                  <a:lnTo>
                    <a:pt x="173" y="85"/>
                  </a:lnTo>
                  <a:lnTo>
                    <a:pt x="155" y="62"/>
                  </a:lnTo>
                  <a:lnTo>
                    <a:pt x="136" y="43"/>
                  </a:lnTo>
                  <a:lnTo>
                    <a:pt x="118" y="26"/>
                  </a:lnTo>
                  <a:lnTo>
                    <a:pt x="101" y="13"/>
                  </a:lnTo>
                  <a:lnTo>
                    <a:pt x="83" y="4"/>
                  </a:lnTo>
                  <a:lnTo>
                    <a:pt x="68" y="0"/>
                  </a:lnTo>
                  <a:lnTo>
                    <a:pt x="53" y="0"/>
                  </a:lnTo>
                  <a:lnTo>
                    <a:pt x="44" y="2"/>
                  </a:lnTo>
                  <a:lnTo>
                    <a:pt x="43" y="1"/>
                  </a:lnTo>
                </a:path>
              </a:pathLst>
            </a:custGeom>
            <a:solidFill>
              <a:srgbClr val="2070C0"/>
            </a:solidFill>
            <a:ln w="12700" cap="rnd" cmpd="sng">
              <a:solidFill>
                <a:srgbClr val="207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61" name="Freeform 513"/>
            <p:cNvSpPr>
              <a:spLocks/>
            </p:cNvSpPr>
            <p:nvPr/>
          </p:nvSpPr>
          <p:spPr bwMode="auto">
            <a:xfrm>
              <a:off x="7670800" y="2073276"/>
              <a:ext cx="567267" cy="862013"/>
            </a:xfrm>
            <a:custGeom>
              <a:avLst/>
              <a:gdLst/>
              <a:ahLst/>
              <a:cxnLst>
                <a:cxn ang="0">
                  <a:pos x="43" y="1"/>
                </a:cxn>
                <a:cxn ang="0">
                  <a:pos x="31" y="9"/>
                </a:cxn>
                <a:cxn ang="0">
                  <a:pos x="23" y="19"/>
                </a:cxn>
                <a:cxn ang="0">
                  <a:pos x="12" y="34"/>
                </a:cxn>
                <a:cxn ang="0">
                  <a:pos x="7" y="52"/>
                </a:cxn>
                <a:cxn ang="0">
                  <a:pos x="4" y="71"/>
                </a:cxn>
                <a:cxn ang="0">
                  <a:pos x="0" y="97"/>
                </a:cxn>
                <a:cxn ang="0">
                  <a:pos x="3" y="123"/>
                </a:cxn>
                <a:cxn ang="0">
                  <a:pos x="5" y="150"/>
                </a:cxn>
                <a:cxn ang="0">
                  <a:pos x="8" y="181"/>
                </a:cxn>
                <a:cxn ang="0">
                  <a:pos x="17" y="214"/>
                </a:cxn>
                <a:cxn ang="0">
                  <a:pos x="23" y="248"/>
                </a:cxn>
                <a:cxn ang="0">
                  <a:pos x="32" y="279"/>
                </a:cxn>
                <a:cxn ang="0">
                  <a:pos x="45" y="312"/>
                </a:cxn>
                <a:cxn ang="0">
                  <a:pos x="60" y="344"/>
                </a:cxn>
                <a:cxn ang="0">
                  <a:pos x="75" y="375"/>
                </a:cxn>
                <a:cxn ang="0">
                  <a:pos x="90" y="404"/>
                </a:cxn>
                <a:cxn ang="0">
                  <a:pos x="106" y="432"/>
                </a:cxn>
                <a:cxn ang="0">
                  <a:pos x="123" y="457"/>
                </a:cxn>
                <a:cxn ang="0">
                  <a:pos x="140" y="479"/>
                </a:cxn>
                <a:cxn ang="0">
                  <a:pos x="158" y="497"/>
                </a:cxn>
                <a:cxn ang="0">
                  <a:pos x="175" y="514"/>
                </a:cxn>
                <a:cxn ang="0">
                  <a:pos x="192" y="527"/>
                </a:cxn>
                <a:cxn ang="0">
                  <a:pos x="207" y="535"/>
                </a:cxn>
                <a:cxn ang="0">
                  <a:pos x="224" y="541"/>
                </a:cxn>
                <a:cxn ang="0">
                  <a:pos x="237" y="542"/>
                </a:cxn>
                <a:cxn ang="0">
                  <a:pos x="249" y="537"/>
                </a:cxn>
                <a:cxn ang="0">
                  <a:pos x="262" y="531"/>
                </a:cxn>
                <a:cxn ang="0">
                  <a:pos x="271" y="521"/>
                </a:cxn>
                <a:cxn ang="0">
                  <a:pos x="279" y="506"/>
                </a:cxn>
                <a:cxn ang="0">
                  <a:pos x="284" y="488"/>
                </a:cxn>
                <a:cxn ang="0">
                  <a:pos x="287" y="467"/>
                </a:cxn>
                <a:cxn ang="0">
                  <a:pos x="289" y="443"/>
                </a:cxn>
                <a:cxn ang="0">
                  <a:pos x="289" y="416"/>
                </a:cxn>
                <a:cxn ang="0">
                  <a:pos x="286" y="388"/>
                </a:cxn>
                <a:cxn ang="0">
                  <a:pos x="280" y="357"/>
                </a:cxn>
                <a:cxn ang="0">
                  <a:pos x="274" y="325"/>
                </a:cxn>
                <a:cxn ang="0">
                  <a:pos x="267" y="293"/>
                </a:cxn>
                <a:cxn ang="0">
                  <a:pos x="255" y="260"/>
                </a:cxn>
                <a:cxn ang="0">
                  <a:pos x="244" y="228"/>
                </a:cxn>
                <a:cxn ang="0">
                  <a:pos x="229" y="195"/>
                </a:cxn>
                <a:cxn ang="0">
                  <a:pos x="216" y="163"/>
                </a:cxn>
                <a:cxn ang="0">
                  <a:pos x="200" y="135"/>
                </a:cxn>
                <a:cxn ang="0">
                  <a:pos x="184" y="106"/>
                </a:cxn>
                <a:cxn ang="0">
                  <a:pos x="166" y="82"/>
                </a:cxn>
                <a:cxn ang="0">
                  <a:pos x="150" y="59"/>
                </a:cxn>
                <a:cxn ang="0">
                  <a:pos x="131" y="42"/>
                </a:cxn>
                <a:cxn ang="0">
                  <a:pos x="114" y="26"/>
                </a:cxn>
                <a:cxn ang="0">
                  <a:pos x="99" y="12"/>
                </a:cxn>
                <a:cxn ang="0">
                  <a:pos x="82" y="4"/>
                </a:cxn>
                <a:cxn ang="0">
                  <a:pos x="67" y="1"/>
                </a:cxn>
                <a:cxn ang="0">
                  <a:pos x="52" y="0"/>
                </a:cxn>
                <a:cxn ang="0">
                  <a:pos x="43" y="3"/>
                </a:cxn>
                <a:cxn ang="0">
                  <a:pos x="43" y="1"/>
                </a:cxn>
              </a:cxnLst>
              <a:rect l="0" t="0" r="r" b="b"/>
              <a:pathLst>
                <a:path w="290" h="543">
                  <a:moveTo>
                    <a:pt x="43" y="1"/>
                  </a:moveTo>
                  <a:lnTo>
                    <a:pt x="31" y="9"/>
                  </a:lnTo>
                  <a:lnTo>
                    <a:pt x="23" y="19"/>
                  </a:lnTo>
                  <a:lnTo>
                    <a:pt x="12" y="34"/>
                  </a:lnTo>
                  <a:lnTo>
                    <a:pt x="7" y="52"/>
                  </a:lnTo>
                  <a:lnTo>
                    <a:pt x="4" y="71"/>
                  </a:lnTo>
                  <a:lnTo>
                    <a:pt x="0" y="97"/>
                  </a:lnTo>
                  <a:lnTo>
                    <a:pt x="3" y="123"/>
                  </a:lnTo>
                  <a:lnTo>
                    <a:pt x="5" y="150"/>
                  </a:lnTo>
                  <a:lnTo>
                    <a:pt x="8" y="181"/>
                  </a:lnTo>
                  <a:lnTo>
                    <a:pt x="17" y="214"/>
                  </a:lnTo>
                  <a:lnTo>
                    <a:pt x="23" y="248"/>
                  </a:lnTo>
                  <a:lnTo>
                    <a:pt x="32" y="279"/>
                  </a:lnTo>
                  <a:lnTo>
                    <a:pt x="45" y="312"/>
                  </a:lnTo>
                  <a:lnTo>
                    <a:pt x="60" y="344"/>
                  </a:lnTo>
                  <a:lnTo>
                    <a:pt x="75" y="375"/>
                  </a:lnTo>
                  <a:lnTo>
                    <a:pt x="90" y="404"/>
                  </a:lnTo>
                  <a:lnTo>
                    <a:pt x="106" y="432"/>
                  </a:lnTo>
                  <a:lnTo>
                    <a:pt x="123" y="457"/>
                  </a:lnTo>
                  <a:lnTo>
                    <a:pt x="140" y="479"/>
                  </a:lnTo>
                  <a:lnTo>
                    <a:pt x="158" y="497"/>
                  </a:lnTo>
                  <a:lnTo>
                    <a:pt x="175" y="514"/>
                  </a:lnTo>
                  <a:lnTo>
                    <a:pt x="192" y="527"/>
                  </a:lnTo>
                  <a:lnTo>
                    <a:pt x="207" y="535"/>
                  </a:lnTo>
                  <a:lnTo>
                    <a:pt x="224" y="541"/>
                  </a:lnTo>
                  <a:lnTo>
                    <a:pt x="237" y="542"/>
                  </a:lnTo>
                  <a:lnTo>
                    <a:pt x="249" y="537"/>
                  </a:lnTo>
                  <a:lnTo>
                    <a:pt x="262" y="531"/>
                  </a:lnTo>
                  <a:lnTo>
                    <a:pt x="271" y="521"/>
                  </a:lnTo>
                  <a:lnTo>
                    <a:pt x="279" y="506"/>
                  </a:lnTo>
                  <a:lnTo>
                    <a:pt x="284" y="488"/>
                  </a:lnTo>
                  <a:lnTo>
                    <a:pt x="287" y="467"/>
                  </a:lnTo>
                  <a:lnTo>
                    <a:pt x="289" y="443"/>
                  </a:lnTo>
                  <a:lnTo>
                    <a:pt x="289" y="416"/>
                  </a:lnTo>
                  <a:lnTo>
                    <a:pt x="286" y="388"/>
                  </a:lnTo>
                  <a:lnTo>
                    <a:pt x="280" y="357"/>
                  </a:lnTo>
                  <a:lnTo>
                    <a:pt x="274" y="325"/>
                  </a:lnTo>
                  <a:lnTo>
                    <a:pt x="267" y="293"/>
                  </a:lnTo>
                  <a:lnTo>
                    <a:pt x="255" y="260"/>
                  </a:lnTo>
                  <a:lnTo>
                    <a:pt x="244" y="228"/>
                  </a:lnTo>
                  <a:lnTo>
                    <a:pt x="229" y="195"/>
                  </a:lnTo>
                  <a:lnTo>
                    <a:pt x="216" y="163"/>
                  </a:lnTo>
                  <a:lnTo>
                    <a:pt x="200" y="135"/>
                  </a:lnTo>
                  <a:lnTo>
                    <a:pt x="184" y="106"/>
                  </a:lnTo>
                  <a:lnTo>
                    <a:pt x="166" y="82"/>
                  </a:lnTo>
                  <a:lnTo>
                    <a:pt x="150" y="59"/>
                  </a:lnTo>
                  <a:lnTo>
                    <a:pt x="131" y="42"/>
                  </a:lnTo>
                  <a:lnTo>
                    <a:pt x="114" y="26"/>
                  </a:lnTo>
                  <a:lnTo>
                    <a:pt x="99" y="12"/>
                  </a:lnTo>
                  <a:lnTo>
                    <a:pt x="82" y="4"/>
                  </a:lnTo>
                  <a:lnTo>
                    <a:pt x="67" y="1"/>
                  </a:lnTo>
                  <a:lnTo>
                    <a:pt x="52" y="0"/>
                  </a:lnTo>
                  <a:lnTo>
                    <a:pt x="43" y="3"/>
                  </a:lnTo>
                  <a:lnTo>
                    <a:pt x="43" y="1"/>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62" name="Freeform 514"/>
            <p:cNvSpPr>
              <a:spLocks/>
            </p:cNvSpPr>
            <p:nvPr/>
          </p:nvSpPr>
          <p:spPr bwMode="auto">
            <a:xfrm>
              <a:off x="7694084" y="2095501"/>
              <a:ext cx="539749" cy="822325"/>
            </a:xfrm>
            <a:custGeom>
              <a:avLst/>
              <a:gdLst/>
              <a:ahLst/>
              <a:cxnLst>
                <a:cxn ang="0">
                  <a:pos x="39" y="3"/>
                </a:cxn>
                <a:cxn ang="0">
                  <a:pos x="28" y="10"/>
                </a:cxn>
                <a:cxn ang="0">
                  <a:pos x="19" y="19"/>
                </a:cxn>
                <a:cxn ang="0">
                  <a:pos x="11" y="33"/>
                </a:cxn>
                <a:cxn ang="0">
                  <a:pos x="6" y="51"/>
                </a:cxn>
                <a:cxn ang="0">
                  <a:pos x="2" y="69"/>
                </a:cxn>
                <a:cxn ang="0">
                  <a:pos x="0" y="93"/>
                </a:cxn>
                <a:cxn ang="0">
                  <a:pos x="0" y="120"/>
                </a:cxn>
                <a:cxn ang="0">
                  <a:pos x="2" y="147"/>
                </a:cxn>
                <a:cxn ang="0">
                  <a:pos x="6" y="174"/>
                </a:cxn>
                <a:cxn ang="0">
                  <a:pos x="14" y="206"/>
                </a:cxn>
                <a:cxn ang="0">
                  <a:pos x="21" y="237"/>
                </a:cxn>
                <a:cxn ang="0">
                  <a:pos x="31" y="267"/>
                </a:cxn>
                <a:cxn ang="0">
                  <a:pos x="42" y="299"/>
                </a:cxn>
                <a:cxn ang="0">
                  <a:pos x="55" y="330"/>
                </a:cxn>
                <a:cxn ang="0">
                  <a:pos x="69" y="360"/>
                </a:cxn>
                <a:cxn ang="0">
                  <a:pos x="86" y="387"/>
                </a:cxn>
                <a:cxn ang="0">
                  <a:pos x="102" y="414"/>
                </a:cxn>
                <a:cxn ang="0">
                  <a:pos x="117" y="436"/>
                </a:cxn>
                <a:cxn ang="0">
                  <a:pos x="133" y="459"/>
                </a:cxn>
                <a:cxn ang="0">
                  <a:pos x="151" y="477"/>
                </a:cxn>
                <a:cxn ang="0">
                  <a:pos x="167" y="491"/>
                </a:cxn>
                <a:cxn ang="0">
                  <a:pos x="183" y="504"/>
                </a:cxn>
                <a:cxn ang="0">
                  <a:pos x="197" y="512"/>
                </a:cxn>
                <a:cxn ang="0">
                  <a:pos x="213" y="517"/>
                </a:cxn>
                <a:cxn ang="0">
                  <a:pos x="227" y="517"/>
                </a:cxn>
                <a:cxn ang="0">
                  <a:pos x="237" y="513"/>
                </a:cxn>
                <a:cxn ang="0">
                  <a:pos x="250" y="507"/>
                </a:cxn>
                <a:cxn ang="0">
                  <a:pos x="257" y="497"/>
                </a:cxn>
                <a:cxn ang="0">
                  <a:pos x="265" y="483"/>
                </a:cxn>
                <a:cxn ang="0">
                  <a:pos x="271" y="467"/>
                </a:cxn>
                <a:cxn ang="0">
                  <a:pos x="274" y="446"/>
                </a:cxn>
                <a:cxn ang="0">
                  <a:pos x="275" y="424"/>
                </a:cxn>
                <a:cxn ang="0">
                  <a:pos x="274" y="398"/>
                </a:cxn>
                <a:cxn ang="0">
                  <a:pos x="274" y="370"/>
                </a:cxn>
                <a:cxn ang="0">
                  <a:pos x="267" y="342"/>
                </a:cxn>
                <a:cxn ang="0">
                  <a:pos x="262" y="311"/>
                </a:cxn>
                <a:cxn ang="0">
                  <a:pos x="254" y="281"/>
                </a:cxn>
                <a:cxn ang="0">
                  <a:pos x="245" y="249"/>
                </a:cxn>
                <a:cxn ang="0">
                  <a:pos x="232" y="218"/>
                </a:cxn>
                <a:cxn ang="0">
                  <a:pos x="220" y="187"/>
                </a:cxn>
                <a:cxn ang="0">
                  <a:pos x="206" y="156"/>
                </a:cxn>
                <a:cxn ang="0">
                  <a:pos x="190" y="128"/>
                </a:cxn>
                <a:cxn ang="0">
                  <a:pos x="175" y="101"/>
                </a:cxn>
                <a:cxn ang="0">
                  <a:pos x="159" y="79"/>
                </a:cxn>
                <a:cxn ang="0">
                  <a:pos x="143" y="57"/>
                </a:cxn>
                <a:cxn ang="0">
                  <a:pos x="125" y="39"/>
                </a:cxn>
                <a:cxn ang="0">
                  <a:pos x="108" y="23"/>
                </a:cxn>
                <a:cxn ang="0">
                  <a:pos x="94" y="13"/>
                </a:cxn>
                <a:cxn ang="0">
                  <a:pos x="78" y="5"/>
                </a:cxn>
                <a:cxn ang="0">
                  <a:pos x="63" y="0"/>
                </a:cxn>
                <a:cxn ang="0">
                  <a:pos x="49" y="1"/>
                </a:cxn>
                <a:cxn ang="0">
                  <a:pos x="40" y="4"/>
                </a:cxn>
                <a:cxn ang="0">
                  <a:pos x="39" y="3"/>
                </a:cxn>
              </a:cxnLst>
              <a:rect l="0" t="0" r="r" b="b"/>
              <a:pathLst>
                <a:path w="276" h="518">
                  <a:moveTo>
                    <a:pt x="39" y="3"/>
                  </a:moveTo>
                  <a:lnTo>
                    <a:pt x="28" y="10"/>
                  </a:lnTo>
                  <a:lnTo>
                    <a:pt x="19" y="19"/>
                  </a:lnTo>
                  <a:lnTo>
                    <a:pt x="11" y="33"/>
                  </a:lnTo>
                  <a:lnTo>
                    <a:pt x="6" y="51"/>
                  </a:lnTo>
                  <a:lnTo>
                    <a:pt x="2" y="69"/>
                  </a:lnTo>
                  <a:lnTo>
                    <a:pt x="0" y="93"/>
                  </a:lnTo>
                  <a:lnTo>
                    <a:pt x="0" y="120"/>
                  </a:lnTo>
                  <a:lnTo>
                    <a:pt x="2" y="147"/>
                  </a:lnTo>
                  <a:lnTo>
                    <a:pt x="6" y="174"/>
                  </a:lnTo>
                  <a:lnTo>
                    <a:pt x="14" y="206"/>
                  </a:lnTo>
                  <a:lnTo>
                    <a:pt x="21" y="237"/>
                  </a:lnTo>
                  <a:lnTo>
                    <a:pt x="31" y="267"/>
                  </a:lnTo>
                  <a:lnTo>
                    <a:pt x="42" y="299"/>
                  </a:lnTo>
                  <a:lnTo>
                    <a:pt x="55" y="330"/>
                  </a:lnTo>
                  <a:lnTo>
                    <a:pt x="69" y="360"/>
                  </a:lnTo>
                  <a:lnTo>
                    <a:pt x="86" y="387"/>
                  </a:lnTo>
                  <a:lnTo>
                    <a:pt x="102" y="414"/>
                  </a:lnTo>
                  <a:lnTo>
                    <a:pt x="117" y="436"/>
                  </a:lnTo>
                  <a:lnTo>
                    <a:pt x="133" y="459"/>
                  </a:lnTo>
                  <a:lnTo>
                    <a:pt x="151" y="477"/>
                  </a:lnTo>
                  <a:lnTo>
                    <a:pt x="167" y="491"/>
                  </a:lnTo>
                  <a:lnTo>
                    <a:pt x="183" y="504"/>
                  </a:lnTo>
                  <a:lnTo>
                    <a:pt x="197" y="512"/>
                  </a:lnTo>
                  <a:lnTo>
                    <a:pt x="213" y="517"/>
                  </a:lnTo>
                  <a:lnTo>
                    <a:pt x="227" y="517"/>
                  </a:lnTo>
                  <a:lnTo>
                    <a:pt x="237" y="513"/>
                  </a:lnTo>
                  <a:lnTo>
                    <a:pt x="250" y="507"/>
                  </a:lnTo>
                  <a:lnTo>
                    <a:pt x="257" y="497"/>
                  </a:lnTo>
                  <a:lnTo>
                    <a:pt x="265" y="483"/>
                  </a:lnTo>
                  <a:lnTo>
                    <a:pt x="271" y="467"/>
                  </a:lnTo>
                  <a:lnTo>
                    <a:pt x="274" y="446"/>
                  </a:lnTo>
                  <a:lnTo>
                    <a:pt x="275" y="424"/>
                  </a:lnTo>
                  <a:lnTo>
                    <a:pt x="274" y="398"/>
                  </a:lnTo>
                  <a:lnTo>
                    <a:pt x="274" y="370"/>
                  </a:lnTo>
                  <a:lnTo>
                    <a:pt x="267" y="342"/>
                  </a:lnTo>
                  <a:lnTo>
                    <a:pt x="262" y="311"/>
                  </a:lnTo>
                  <a:lnTo>
                    <a:pt x="254" y="281"/>
                  </a:lnTo>
                  <a:lnTo>
                    <a:pt x="245" y="249"/>
                  </a:lnTo>
                  <a:lnTo>
                    <a:pt x="232" y="218"/>
                  </a:lnTo>
                  <a:lnTo>
                    <a:pt x="220" y="187"/>
                  </a:lnTo>
                  <a:lnTo>
                    <a:pt x="206" y="156"/>
                  </a:lnTo>
                  <a:lnTo>
                    <a:pt x="190" y="128"/>
                  </a:lnTo>
                  <a:lnTo>
                    <a:pt x="175" y="101"/>
                  </a:lnTo>
                  <a:lnTo>
                    <a:pt x="159" y="79"/>
                  </a:lnTo>
                  <a:lnTo>
                    <a:pt x="143" y="57"/>
                  </a:lnTo>
                  <a:lnTo>
                    <a:pt x="125" y="39"/>
                  </a:lnTo>
                  <a:lnTo>
                    <a:pt x="108" y="23"/>
                  </a:lnTo>
                  <a:lnTo>
                    <a:pt x="94" y="13"/>
                  </a:lnTo>
                  <a:lnTo>
                    <a:pt x="78" y="5"/>
                  </a:lnTo>
                  <a:lnTo>
                    <a:pt x="63" y="0"/>
                  </a:lnTo>
                  <a:lnTo>
                    <a:pt x="49" y="1"/>
                  </a:lnTo>
                  <a:lnTo>
                    <a:pt x="40" y="4"/>
                  </a:lnTo>
                  <a:lnTo>
                    <a:pt x="39" y="3"/>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63" name="Freeform 515"/>
            <p:cNvSpPr>
              <a:spLocks/>
            </p:cNvSpPr>
            <p:nvPr/>
          </p:nvSpPr>
          <p:spPr bwMode="auto">
            <a:xfrm>
              <a:off x="7717367" y="2119314"/>
              <a:ext cx="514351" cy="784225"/>
            </a:xfrm>
            <a:custGeom>
              <a:avLst/>
              <a:gdLst/>
              <a:ahLst/>
              <a:cxnLst>
                <a:cxn ang="0">
                  <a:pos x="37" y="1"/>
                </a:cxn>
                <a:cxn ang="0">
                  <a:pos x="27" y="8"/>
                </a:cxn>
                <a:cxn ang="0">
                  <a:pos x="18" y="17"/>
                </a:cxn>
                <a:cxn ang="0">
                  <a:pos x="11" y="31"/>
                </a:cxn>
                <a:cxn ang="0">
                  <a:pos x="5" y="47"/>
                </a:cxn>
                <a:cxn ang="0">
                  <a:pos x="1" y="68"/>
                </a:cxn>
                <a:cxn ang="0">
                  <a:pos x="0" y="88"/>
                </a:cxn>
                <a:cxn ang="0">
                  <a:pos x="0" y="113"/>
                </a:cxn>
                <a:cxn ang="0">
                  <a:pos x="3" y="139"/>
                </a:cxn>
                <a:cxn ang="0">
                  <a:pos x="5" y="166"/>
                </a:cxn>
                <a:cxn ang="0">
                  <a:pos x="12" y="196"/>
                </a:cxn>
                <a:cxn ang="0">
                  <a:pos x="20" y="226"/>
                </a:cxn>
                <a:cxn ang="0">
                  <a:pos x="29" y="254"/>
                </a:cxn>
                <a:cxn ang="0">
                  <a:pos x="39" y="284"/>
                </a:cxn>
                <a:cxn ang="0">
                  <a:pos x="52" y="315"/>
                </a:cxn>
                <a:cxn ang="0">
                  <a:pos x="67" y="342"/>
                </a:cxn>
                <a:cxn ang="0">
                  <a:pos x="80" y="369"/>
                </a:cxn>
                <a:cxn ang="0">
                  <a:pos x="96" y="394"/>
                </a:cxn>
                <a:cxn ang="0">
                  <a:pos x="110" y="416"/>
                </a:cxn>
                <a:cxn ang="0">
                  <a:pos x="127" y="438"/>
                </a:cxn>
                <a:cxn ang="0">
                  <a:pos x="143" y="454"/>
                </a:cxn>
                <a:cxn ang="0">
                  <a:pos x="158" y="467"/>
                </a:cxn>
                <a:cxn ang="0">
                  <a:pos x="173" y="481"/>
                </a:cxn>
                <a:cxn ang="0">
                  <a:pos x="188" y="489"/>
                </a:cxn>
                <a:cxn ang="0">
                  <a:pos x="203" y="493"/>
                </a:cxn>
                <a:cxn ang="0">
                  <a:pos x="216" y="493"/>
                </a:cxn>
                <a:cxn ang="0">
                  <a:pos x="226" y="490"/>
                </a:cxn>
                <a:cxn ang="0">
                  <a:pos x="237" y="484"/>
                </a:cxn>
                <a:cxn ang="0">
                  <a:pos x="246" y="474"/>
                </a:cxn>
                <a:cxn ang="0">
                  <a:pos x="253" y="462"/>
                </a:cxn>
                <a:cxn ang="0">
                  <a:pos x="259" y="445"/>
                </a:cxn>
                <a:cxn ang="0">
                  <a:pos x="260" y="425"/>
                </a:cxn>
                <a:cxn ang="0">
                  <a:pos x="263" y="403"/>
                </a:cxn>
                <a:cxn ang="0">
                  <a:pos x="261" y="379"/>
                </a:cxn>
                <a:cxn ang="0">
                  <a:pos x="260" y="352"/>
                </a:cxn>
                <a:cxn ang="0">
                  <a:pos x="256" y="325"/>
                </a:cxn>
                <a:cxn ang="0">
                  <a:pos x="251" y="296"/>
                </a:cxn>
                <a:cxn ang="0">
                  <a:pos x="243" y="267"/>
                </a:cxn>
                <a:cxn ang="0">
                  <a:pos x="232" y="236"/>
                </a:cxn>
                <a:cxn ang="0">
                  <a:pos x="222" y="207"/>
                </a:cxn>
                <a:cxn ang="0">
                  <a:pos x="209" y="177"/>
                </a:cxn>
                <a:cxn ang="0">
                  <a:pos x="196" y="149"/>
                </a:cxn>
                <a:cxn ang="0">
                  <a:pos x="182" y="121"/>
                </a:cxn>
                <a:cxn ang="0">
                  <a:pos x="167" y="96"/>
                </a:cxn>
                <a:cxn ang="0">
                  <a:pos x="151" y="74"/>
                </a:cxn>
                <a:cxn ang="0">
                  <a:pos x="137" y="54"/>
                </a:cxn>
                <a:cxn ang="0">
                  <a:pos x="120" y="38"/>
                </a:cxn>
                <a:cxn ang="0">
                  <a:pos x="105" y="22"/>
                </a:cxn>
                <a:cxn ang="0">
                  <a:pos x="90" y="11"/>
                </a:cxn>
                <a:cxn ang="0">
                  <a:pos x="75" y="3"/>
                </a:cxn>
                <a:cxn ang="0">
                  <a:pos x="60" y="0"/>
                </a:cxn>
                <a:cxn ang="0">
                  <a:pos x="47" y="0"/>
                </a:cxn>
                <a:cxn ang="0">
                  <a:pos x="38" y="4"/>
                </a:cxn>
                <a:cxn ang="0">
                  <a:pos x="37" y="1"/>
                </a:cxn>
              </a:cxnLst>
              <a:rect l="0" t="0" r="r" b="b"/>
              <a:pathLst>
                <a:path w="264" h="494">
                  <a:moveTo>
                    <a:pt x="37" y="1"/>
                  </a:moveTo>
                  <a:lnTo>
                    <a:pt x="27" y="8"/>
                  </a:lnTo>
                  <a:lnTo>
                    <a:pt x="18" y="17"/>
                  </a:lnTo>
                  <a:lnTo>
                    <a:pt x="11" y="31"/>
                  </a:lnTo>
                  <a:lnTo>
                    <a:pt x="5" y="47"/>
                  </a:lnTo>
                  <a:lnTo>
                    <a:pt x="1" y="68"/>
                  </a:lnTo>
                  <a:lnTo>
                    <a:pt x="0" y="88"/>
                  </a:lnTo>
                  <a:lnTo>
                    <a:pt x="0" y="113"/>
                  </a:lnTo>
                  <a:lnTo>
                    <a:pt x="3" y="139"/>
                  </a:lnTo>
                  <a:lnTo>
                    <a:pt x="5" y="166"/>
                  </a:lnTo>
                  <a:lnTo>
                    <a:pt x="12" y="196"/>
                  </a:lnTo>
                  <a:lnTo>
                    <a:pt x="20" y="226"/>
                  </a:lnTo>
                  <a:lnTo>
                    <a:pt x="29" y="254"/>
                  </a:lnTo>
                  <a:lnTo>
                    <a:pt x="39" y="284"/>
                  </a:lnTo>
                  <a:lnTo>
                    <a:pt x="52" y="315"/>
                  </a:lnTo>
                  <a:lnTo>
                    <a:pt x="67" y="342"/>
                  </a:lnTo>
                  <a:lnTo>
                    <a:pt x="80" y="369"/>
                  </a:lnTo>
                  <a:lnTo>
                    <a:pt x="96" y="394"/>
                  </a:lnTo>
                  <a:lnTo>
                    <a:pt x="110" y="416"/>
                  </a:lnTo>
                  <a:lnTo>
                    <a:pt x="127" y="438"/>
                  </a:lnTo>
                  <a:lnTo>
                    <a:pt x="143" y="454"/>
                  </a:lnTo>
                  <a:lnTo>
                    <a:pt x="158" y="467"/>
                  </a:lnTo>
                  <a:lnTo>
                    <a:pt x="173" y="481"/>
                  </a:lnTo>
                  <a:lnTo>
                    <a:pt x="188" y="489"/>
                  </a:lnTo>
                  <a:lnTo>
                    <a:pt x="203" y="493"/>
                  </a:lnTo>
                  <a:lnTo>
                    <a:pt x="216" y="493"/>
                  </a:lnTo>
                  <a:lnTo>
                    <a:pt x="226" y="490"/>
                  </a:lnTo>
                  <a:lnTo>
                    <a:pt x="237" y="484"/>
                  </a:lnTo>
                  <a:lnTo>
                    <a:pt x="246" y="474"/>
                  </a:lnTo>
                  <a:lnTo>
                    <a:pt x="253" y="462"/>
                  </a:lnTo>
                  <a:lnTo>
                    <a:pt x="259" y="445"/>
                  </a:lnTo>
                  <a:lnTo>
                    <a:pt x="260" y="425"/>
                  </a:lnTo>
                  <a:lnTo>
                    <a:pt x="263" y="403"/>
                  </a:lnTo>
                  <a:lnTo>
                    <a:pt x="261" y="379"/>
                  </a:lnTo>
                  <a:lnTo>
                    <a:pt x="260" y="352"/>
                  </a:lnTo>
                  <a:lnTo>
                    <a:pt x="256" y="325"/>
                  </a:lnTo>
                  <a:lnTo>
                    <a:pt x="251" y="296"/>
                  </a:lnTo>
                  <a:lnTo>
                    <a:pt x="243" y="267"/>
                  </a:lnTo>
                  <a:lnTo>
                    <a:pt x="232" y="236"/>
                  </a:lnTo>
                  <a:lnTo>
                    <a:pt x="222" y="207"/>
                  </a:lnTo>
                  <a:lnTo>
                    <a:pt x="209" y="177"/>
                  </a:lnTo>
                  <a:lnTo>
                    <a:pt x="196" y="149"/>
                  </a:lnTo>
                  <a:lnTo>
                    <a:pt x="182" y="121"/>
                  </a:lnTo>
                  <a:lnTo>
                    <a:pt x="167" y="96"/>
                  </a:lnTo>
                  <a:lnTo>
                    <a:pt x="151" y="74"/>
                  </a:lnTo>
                  <a:lnTo>
                    <a:pt x="137" y="54"/>
                  </a:lnTo>
                  <a:lnTo>
                    <a:pt x="120" y="38"/>
                  </a:lnTo>
                  <a:lnTo>
                    <a:pt x="105" y="22"/>
                  </a:lnTo>
                  <a:lnTo>
                    <a:pt x="90" y="11"/>
                  </a:lnTo>
                  <a:lnTo>
                    <a:pt x="75" y="3"/>
                  </a:lnTo>
                  <a:lnTo>
                    <a:pt x="60" y="0"/>
                  </a:lnTo>
                  <a:lnTo>
                    <a:pt x="47" y="0"/>
                  </a:lnTo>
                  <a:lnTo>
                    <a:pt x="38" y="4"/>
                  </a:lnTo>
                  <a:lnTo>
                    <a:pt x="37" y="1"/>
                  </a:lnTo>
                </a:path>
              </a:pathLst>
            </a:custGeom>
            <a:solidFill>
              <a:srgbClr val="4080C0"/>
            </a:solidFill>
            <a:ln w="12700" cap="rnd" cmpd="sng">
              <a:solidFill>
                <a:srgbClr val="4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64" name="Freeform 516"/>
            <p:cNvSpPr>
              <a:spLocks/>
            </p:cNvSpPr>
            <p:nvPr/>
          </p:nvSpPr>
          <p:spPr bwMode="auto">
            <a:xfrm>
              <a:off x="7736417" y="2141538"/>
              <a:ext cx="491067" cy="747712"/>
            </a:xfrm>
            <a:custGeom>
              <a:avLst/>
              <a:gdLst/>
              <a:ahLst/>
              <a:cxnLst>
                <a:cxn ang="0">
                  <a:pos x="36" y="1"/>
                </a:cxn>
                <a:cxn ang="0">
                  <a:pos x="27" y="9"/>
                </a:cxn>
                <a:cxn ang="0">
                  <a:pos x="19" y="17"/>
                </a:cxn>
                <a:cxn ang="0">
                  <a:pos x="10" y="32"/>
                </a:cxn>
                <a:cxn ang="0">
                  <a:pos x="5" y="47"/>
                </a:cxn>
                <a:cxn ang="0">
                  <a:pos x="1" y="65"/>
                </a:cxn>
                <a:cxn ang="0">
                  <a:pos x="0" y="86"/>
                </a:cxn>
                <a:cxn ang="0">
                  <a:pos x="1" y="110"/>
                </a:cxn>
                <a:cxn ang="0">
                  <a:pos x="2" y="133"/>
                </a:cxn>
                <a:cxn ang="0">
                  <a:pos x="6" y="159"/>
                </a:cxn>
                <a:cxn ang="0">
                  <a:pos x="12" y="188"/>
                </a:cxn>
                <a:cxn ang="0">
                  <a:pos x="19" y="216"/>
                </a:cxn>
                <a:cxn ang="0">
                  <a:pos x="27" y="244"/>
                </a:cxn>
                <a:cxn ang="0">
                  <a:pos x="39" y="273"/>
                </a:cxn>
                <a:cxn ang="0">
                  <a:pos x="50" y="300"/>
                </a:cxn>
                <a:cxn ang="0">
                  <a:pos x="64" y="326"/>
                </a:cxn>
                <a:cxn ang="0">
                  <a:pos x="78" y="352"/>
                </a:cxn>
                <a:cxn ang="0">
                  <a:pos x="91" y="375"/>
                </a:cxn>
                <a:cxn ang="0">
                  <a:pos x="106" y="397"/>
                </a:cxn>
                <a:cxn ang="0">
                  <a:pos x="122" y="417"/>
                </a:cxn>
                <a:cxn ang="0">
                  <a:pos x="137" y="434"/>
                </a:cxn>
                <a:cxn ang="0">
                  <a:pos x="152" y="446"/>
                </a:cxn>
                <a:cxn ang="0">
                  <a:pos x="166" y="458"/>
                </a:cxn>
                <a:cxn ang="0">
                  <a:pos x="180" y="464"/>
                </a:cxn>
                <a:cxn ang="0">
                  <a:pos x="193" y="470"/>
                </a:cxn>
                <a:cxn ang="0">
                  <a:pos x="206" y="469"/>
                </a:cxn>
                <a:cxn ang="0">
                  <a:pos x="216" y="466"/>
                </a:cxn>
                <a:cxn ang="0">
                  <a:pos x="227" y="460"/>
                </a:cxn>
                <a:cxn ang="0">
                  <a:pos x="235" y="452"/>
                </a:cxn>
                <a:cxn ang="0">
                  <a:pos x="241" y="440"/>
                </a:cxn>
                <a:cxn ang="0">
                  <a:pos x="248" y="424"/>
                </a:cxn>
                <a:cxn ang="0">
                  <a:pos x="249" y="405"/>
                </a:cxn>
                <a:cxn ang="0">
                  <a:pos x="251" y="385"/>
                </a:cxn>
                <a:cxn ang="0">
                  <a:pos x="250" y="362"/>
                </a:cxn>
                <a:cxn ang="0">
                  <a:pos x="249" y="336"/>
                </a:cxn>
                <a:cxn ang="0">
                  <a:pos x="244" y="309"/>
                </a:cxn>
                <a:cxn ang="0">
                  <a:pos x="239" y="282"/>
                </a:cxn>
                <a:cxn ang="0">
                  <a:pos x="233" y="254"/>
                </a:cxn>
                <a:cxn ang="0">
                  <a:pos x="224" y="226"/>
                </a:cxn>
                <a:cxn ang="0">
                  <a:pos x="212" y="198"/>
                </a:cxn>
                <a:cxn ang="0">
                  <a:pos x="201" y="168"/>
                </a:cxn>
                <a:cxn ang="0">
                  <a:pos x="189" y="141"/>
                </a:cxn>
                <a:cxn ang="0">
                  <a:pos x="175" y="116"/>
                </a:cxn>
                <a:cxn ang="0">
                  <a:pos x="162" y="91"/>
                </a:cxn>
                <a:cxn ang="0">
                  <a:pos x="146" y="71"/>
                </a:cxn>
                <a:cxn ang="0">
                  <a:pos x="130" y="51"/>
                </a:cxn>
                <a:cxn ang="0">
                  <a:pos x="116" y="34"/>
                </a:cxn>
                <a:cxn ang="0">
                  <a:pos x="100" y="22"/>
                </a:cxn>
                <a:cxn ang="0">
                  <a:pos x="86" y="10"/>
                </a:cxn>
                <a:cxn ang="0">
                  <a:pos x="72" y="3"/>
                </a:cxn>
                <a:cxn ang="0">
                  <a:pos x="58" y="0"/>
                </a:cxn>
                <a:cxn ang="0">
                  <a:pos x="45" y="0"/>
                </a:cxn>
                <a:cxn ang="0">
                  <a:pos x="37" y="3"/>
                </a:cxn>
                <a:cxn ang="0">
                  <a:pos x="36" y="1"/>
                </a:cxn>
              </a:cxnLst>
              <a:rect l="0" t="0" r="r" b="b"/>
              <a:pathLst>
                <a:path w="252" h="471">
                  <a:moveTo>
                    <a:pt x="36" y="1"/>
                  </a:moveTo>
                  <a:lnTo>
                    <a:pt x="27" y="9"/>
                  </a:lnTo>
                  <a:lnTo>
                    <a:pt x="19" y="17"/>
                  </a:lnTo>
                  <a:lnTo>
                    <a:pt x="10" y="32"/>
                  </a:lnTo>
                  <a:lnTo>
                    <a:pt x="5" y="47"/>
                  </a:lnTo>
                  <a:lnTo>
                    <a:pt x="1" y="65"/>
                  </a:lnTo>
                  <a:lnTo>
                    <a:pt x="0" y="86"/>
                  </a:lnTo>
                  <a:lnTo>
                    <a:pt x="1" y="110"/>
                  </a:lnTo>
                  <a:lnTo>
                    <a:pt x="2" y="133"/>
                  </a:lnTo>
                  <a:lnTo>
                    <a:pt x="6" y="159"/>
                  </a:lnTo>
                  <a:lnTo>
                    <a:pt x="12" y="188"/>
                  </a:lnTo>
                  <a:lnTo>
                    <a:pt x="19" y="216"/>
                  </a:lnTo>
                  <a:lnTo>
                    <a:pt x="27" y="244"/>
                  </a:lnTo>
                  <a:lnTo>
                    <a:pt x="39" y="273"/>
                  </a:lnTo>
                  <a:lnTo>
                    <a:pt x="50" y="300"/>
                  </a:lnTo>
                  <a:lnTo>
                    <a:pt x="64" y="326"/>
                  </a:lnTo>
                  <a:lnTo>
                    <a:pt x="78" y="352"/>
                  </a:lnTo>
                  <a:lnTo>
                    <a:pt x="91" y="375"/>
                  </a:lnTo>
                  <a:lnTo>
                    <a:pt x="106" y="397"/>
                  </a:lnTo>
                  <a:lnTo>
                    <a:pt x="122" y="417"/>
                  </a:lnTo>
                  <a:lnTo>
                    <a:pt x="137" y="434"/>
                  </a:lnTo>
                  <a:lnTo>
                    <a:pt x="152" y="446"/>
                  </a:lnTo>
                  <a:lnTo>
                    <a:pt x="166" y="458"/>
                  </a:lnTo>
                  <a:lnTo>
                    <a:pt x="180" y="464"/>
                  </a:lnTo>
                  <a:lnTo>
                    <a:pt x="193" y="470"/>
                  </a:lnTo>
                  <a:lnTo>
                    <a:pt x="206" y="469"/>
                  </a:lnTo>
                  <a:lnTo>
                    <a:pt x="216" y="466"/>
                  </a:lnTo>
                  <a:lnTo>
                    <a:pt x="227" y="460"/>
                  </a:lnTo>
                  <a:lnTo>
                    <a:pt x="235" y="452"/>
                  </a:lnTo>
                  <a:lnTo>
                    <a:pt x="241" y="440"/>
                  </a:lnTo>
                  <a:lnTo>
                    <a:pt x="248" y="424"/>
                  </a:lnTo>
                  <a:lnTo>
                    <a:pt x="249" y="405"/>
                  </a:lnTo>
                  <a:lnTo>
                    <a:pt x="251" y="385"/>
                  </a:lnTo>
                  <a:lnTo>
                    <a:pt x="250" y="362"/>
                  </a:lnTo>
                  <a:lnTo>
                    <a:pt x="249" y="336"/>
                  </a:lnTo>
                  <a:lnTo>
                    <a:pt x="244" y="309"/>
                  </a:lnTo>
                  <a:lnTo>
                    <a:pt x="239" y="282"/>
                  </a:lnTo>
                  <a:lnTo>
                    <a:pt x="233" y="254"/>
                  </a:lnTo>
                  <a:lnTo>
                    <a:pt x="224" y="226"/>
                  </a:lnTo>
                  <a:lnTo>
                    <a:pt x="212" y="198"/>
                  </a:lnTo>
                  <a:lnTo>
                    <a:pt x="201" y="168"/>
                  </a:lnTo>
                  <a:lnTo>
                    <a:pt x="189" y="141"/>
                  </a:lnTo>
                  <a:lnTo>
                    <a:pt x="175" y="116"/>
                  </a:lnTo>
                  <a:lnTo>
                    <a:pt x="162" y="91"/>
                  </a:lnTo>
                  <a:lnTo>
                    <a:pt x="146" y="71"/>
                  </a:lnTo>
                  <a:lnTo>
                    <a:pt x="130" y="51"/>
                  </a:lnTo>
                  <a:lnTo>
                    <a:pt x="116" y="34"/>
                  </a:lnTo>
                  <a:lnTo>
                    <a:pt x="100" y="22"/>
                  </a:lnTo>
                  <a:lnTo>
                    <a:pt x="86" y="10"/>
                  </a:lnTo>
                  <a:lnTo>
                    <a:pt x="72" y="3"/>
                  </a:lnTo>
                  <a:lnTo>
                    <a:pt x="58" y="0"/>
                  </a:lnTo>
                  <a:lnTo>
                    <a:pt x="45" y="0"/>
                  </a:lnTo>
                  <a:lnTo>
                    <a:pt x="37" y="3"/>
                  </a:lnTo>
                  <a:lnTo>
                    <a:pt x="36" y="1"/>
                  </a:lnTo>
                </a:path>
              </a:pathLst>
            </a:custGeom>
            <a:solidFill>
              <a:srgbClr val="5080C0"/>
            </a:solidFill>
            <a:ln w="12700" cap="rnd" cmpd="sng">
              <a:solidFill>
                <a:srgbClr val="5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65" name="Freeform 517"/>
            <p:cNvSpPr>
              <a:spLocks/>
            </p:cNvSpPr>
            <p:nvPr/>
          </p:nvSpPr>
          <p:spPr bwMode="auto">
            <a:xfrm>
              <a:off x="7755467" y="2165351"/>
              <a:ext cx="469900" cy="708025"/>
            </a:xfrm>
            <a:custGeom>
              <a:avLst/>
              <a:gdLst/>
              <a:ahLst/>
              <a:cxnLst>
                <a:cxn ang="0">
                  <a:pos x="35" y="1"/>
                </a:cxn>
                <a:cxn ang="0">
                  <a:pos x="26" y="9"/>
                </a:cxn>
                <a:cxn ang="0">
                  <a:pos x="19" y="17"/>
                </a:cxn>
                <a:cxn ang="0">
                  <a:pos x="12" y="30"/>
                </a:cxn>
                <a:cxn ang="0">
                  <a:pos x="7" y="45"/>
                </a:cxn>
                <a:cxn ang="0">
                  <a:pos x="2" y="62"/>
                </a:cxn>
                <a:cxn ang="0">
                  <a:pos x="1" y="80"/>
                </a:cxn>
                <a:cxn ang="0">
                  <a:pos x="0" y="104"/>
                </a:cxn>
                <a:cxn ang="0">
                  <a:pos x="3" y="127"/>
                </a:cxn>
                <a:cxn ang="0">
                  <a:pos x="6" y="152"/>
                </a:cxn>
                <a:cxn ang="0">
                  <a:pos x="12" y="178"/>
                </a:cxn>
                <a:cxn ang="0">
                  <a:pos x="19" y="206"/>
                </a:cxn>
                <a:cxn ang="0">
                  <a:pos x="26" y="231"/>
                </a:cxn>
                <a:cxn ang="0">
                  <a:pos x="38" y="258"/>
                </a:cxn>
                <a:cxn ang="0">
                  <a:pos x="49" y="285"/>
                </a:cxn>
                <a:cxn ang="0">
                  <a:pos x="62" y="310"/>
                </a:cxn>
                <a:cxn ang="0">
                  <a:pos x="74" y="334"/>
                </a:cxn>
                <a:cxn ang="0">
                  <a:pos x="88" y="357"/>
                </a:cxn>
                <a:cxn ang="0">
                  <a:pos x="102" y="377"/>
                </a:cxn>
                <a:cxn ang="0">
                  <a:pos x="117" y="395"/>
                </a:cxn>
                <a:cxn ang="0">
                  <a:pos x="131" y="411"/>
                </a:cxn>
                <a:cxn ang="0">
                  <a:pos x="146" y="423"/>
                </a:cxn>
                <a:cxn ang="0">
                  <a:pos x="159" y="434"/>
                </a:cxn>
                <a:cxn ang="0">
                  <a:pos x="171" y="440"/>
                </a:cxn>
                <a:cxn ang="0">
                  <a:pos x="185" y="445"/>
                </a:cxn>
                <a:cxn ang="0">
                  <a:pos x="197" y="445"/>
                </a:cxn>
                <a:cxn ang="0">
                  <a:pos x="207" y="441"/>
                </a:cxn>
                <a:cxn ang="0">
                  <a:pos x="217" y="437"/>
                </a:cxn>
                <a:cxn ang="0">
                  <a:pos x="225" y="428"/>
                </a:cxn>
                <a:cxn ang="0">
                  <a:pos x="231" y="417"/>
                </a:cxn>
                <a:cxn ang="0">
                  <a:pos x="236" y="401"/>
                </a:cxn>
                <a:cxn ang="0">
                  <a:pos x="238" y="384"/>
                </a:cxn>
                <a:cxn ang="0">
                  <a:pos x="240" y="365"/>
                </a:cxn>
                <a:cxn ang="0">
                  <a:pos x="240" y="342"/>
                </a:cxn>
                <a:cxn ang="0">
                  <a:pos x="238" y="318"/>
                </a:cxn>
                <a:cxn ang="0">
                  <a:pos x="233" y="294"/>
                </a:cxn>
                <a:cxn ang="0">
                  <a:pos x="229" y="267"/>
                </a:cxn>
                <a:cxn ang="0">
                  <a:pos x="223" y="241"/>
                </a:cxn>
                <a:cxn ang="0">
                  <a:pos x="214" y="212"/>
                </a:cxn>
                <a:cxn ang="0">
                  <a:pos x="204" y="187"/>
                </a:cxn>
                <a:cxn ang="0">
                  <a:pos x="193" y="160"/>
                </a:cxn>
                <a:cxn ang="0">
                  <a:pos x="182" y="135"/>
                </a:cxn>
                <a:cxn ang="0">
                  <a:pos x="167" y="109"/>
                </a:cxn>
                <a:cxn ang="0">
                  <a:pos x="154" y="86"/>
                </a:cxn>
                <a:cxn ang="0">
                  <a:pos x="141" y="65"/>
                </a:cxn>
                <a:cxn ang="0">
                  <a:pos x="126" y="48"/>
                </a:cxn>
                <a:cxn ang="0">
                  <a:pos x="112" y="33"/>
                </a:cxn>
                <a:cxn ang="0">
                  <a:pos x="96" y="19"/>
                </a:cxn>
                <a:cxn ang="0">
                  <a:pos x="83" y="9"/>
                </a:cxn>
                <a:cxn ang="0">
                  <a:pos x="71" y="2"/>
                </a:cxn>
                <a:cxn ang="0">
                  <a:pos x="56" y="0"/>
                </a:cxn>
                <a:cxn ang="0">
                  <a:pos x="46" y="1"/>
                </a:cxn>
                <a:cxn ang="0">
                  <a:pos x="37" y="2"/>
                </a:cxn>
                <a:cxn ang="0">
                  <a:pos x="35" y="1"/>
                </a:cxn>
              </a:cxnLst>
              <a:rect l="0" t="0" r="r" b="b"/>
              <a:pathLst>
                <a:path w="241" h="446">
                  <a:moveTo>
                    <a:pt x="35" y="1"/>
                  </a:moveTo>
                  <a:lnTo>
                    <a:pt x="26" y="9"/>
                  </a:lnTo>
                  <a:lnTo>
                    <a:pt x="19" y="17"/>
                  </a:lnTo>
                  <a:lnTo>
                    <a:pt x="12" y="30"/>
                  </a:lnTo>
                  <a:lnTo>
                    <a:pt x="7" y="45"/>
                  </a:lnTo>
                  <a:lnTo>
                    <a:pt x="2" y="62"/>
                  </a:lnTo>
                  <a:lnTo>
                    <a:pt x="1" y="80"/>
                  </a:lnTo>
                  <a:lnTo>
                    <a:pt x="0" y="104"/>
                  </a:lnTo>
                  <a:lnTo>
                    <a:pt x="3" y="127"/>
                  </a:lnTo>
                  <a:lnTo>
                    <a:pt x="6" y="152"/>
                  </a:lnTo>
                  <a:lnTo>
                    <a:pt x="12" y="178"/>
                  </a:lnTo>
                  <a:lnTo>
                    <a:pt x="19" y="206"/>
                  </a:lnTo>
                  <a:lnTo>
                    <a:pt x="26" y="231"/>
                  </a:lnTo>
                  <a:lnTo>
                    <a:pt x="38" y="258"/>
                  </a:lnTo>
                  <a:lnTo>
                    <a:pt x="49" y="285"/>
                  </a:lnTo>
                  <a:lnTo>
                    <a:pt x="62" y="310"/>
                  </a:lnTo>
                  <a:lnTo>
                    <a:pt x="74" y="334"/>
                  </a:lnTo>
                  <a:lnTo>
                    <a:pt x="88" y="357"/>
                  </a:lnTo>
                  <a:lnTo>
                    <a:pt x="102" y="377"/>
                  </a:lnTo>
                  <a:lnTo>
                    <a:pt x="117" y="395"/>
                  </a:lnTo>
                  <a:lnTo>
                    <a:pt x="131" y="411"/>
                  </a:lnTo>
                  <a:lnTo>
                    <a:pt x="146" y="423"/>
                  </a:lnTo>
                  <a:lnTo>
                    <a:pt x="159" y="434"/>
                  </a:lnTo>
                  <a:lnTo>
                    <a:pt x="171" y="440"/>
                  </a:lnTo>
                  <a:lnTo>
                    <a:pt x="185" y="445"/>
                  </a:lnTo>
                  <a:lnTo>
                    <a:pt x="197" y="445"/>
                  </a:lnTo>
                  <a:lnTo>
                    <a:pt x="207" y="441"/>
                  </a:lnTo>
                  <a:lnTo>
                    <a:pt x="217" y="437"/>
                  </a:lnTo>
                  <a:lnTo>
                    <a:pt x="225" y="428"/>
                  </a:lnTo>
                  <a:lnTo>
                    <a:pt x="231" y="417"/>
                  </a:lnTo>
                  <a:lnTo>
                    <a:pt x="236" y="401"/>
                  </a:lnTo>
                  <a:lnTo>
                    <a:pt x="238" y="384"/>
                  </a:lnTo>
                  <a:lnTo>
                    <a:pt x="240" y="365"/>
                  </a:lnTo>
                  <a:lnTo>
                    <a:pt x="240" y="342"/>
                  </a:lnTo>
                  <a:lnTo>
                    <a:pt x="238" y="318"/>
                  </a:lnTo>
                  <a:lnTo>
                    <a:pt x="233" y="294"/>
                  </a:lnTo>
                  <a:lnTo>
                    <a:pt x="229" y="267"/>
                  </a:lnTo>
                  <a:lnTo>
                    <a:pt x="223" y="241"/>
                  </a:lnTo>
                  <a:lnTo>
                    <a:pt x="214" y="212"/>
                  </a:lnTo>
                  <a:lnTo>
                    <a:pt x="204" y="187"/>
                  </a:lnTo>
                  <a:lnTo>
                    <a:pt x="193" y="160"/>
                  </a:lnTo>
                  <a:lnTo>
                    <a:pt x="182" y="135"/>
                  </a:lnTo>
                  <a:lnTo>
                    <a:pt x="167" y="109"/>
                  </a:lnTo>
                  <a:lnTo>
                    <a:pt x="154" y="86"/>
                  </a:lnTo>
                  <a:lnTo>
                    <a:pt x="141" y="65"/>
                  </a:lnTo>
                  <a:lnTo>
                    <a:pt x="126" y="48"/>
                  </a:lnTo>
                  <a:lnTo>
                    <a:pt x="112" y="33"/>
                  </a:lnTo>
                  <a:lnTo>
                    <a:pt x="96" y="19"/>
                  </a:lnTo>
                  <a:lnTo>
                    <a:pt x="83" y="9"/>
                  </a:lnTo>
                  <a:lnTo>
                    <a:pt x="71" y="2"/>
                  </a:lnTo>
                  <a:lnTo>
                    <a:pt x="56" y="0"/>
                  </a:lnTo>
                  <a:lnTo>
                    <a:pt x="46" y="1"/>
                  </a:lnTo>
                  <a:lnTo>
                    <a:pt x="37" y="2"/>
                  </a:lnTo>
                  <a:lnTo>
                    <a:pt x="35" y="1"/>
                  </a:lnTo>
                </a:path>
              </a:pathLst>
            </a:custGeom>
            <a:solidFill>
              <a:srgbClr val="6080C0"/>
            </a:solidFill>
            <a:ln w="12700" cap="rnd" cmpd="sng">
              <a:solidFill>
                <a:srgbClr val="6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66" name="Freeform 518"/>
            <p:cNvSpPr>
              <a:spLocks/>
            </p:cNvSpPr>
            <p:nvPr/>
          </p:nvSpPr>
          <p:spPr bwMode="auto">
            <a:xfrm>
              <a:off x="7778751" y="2189164"/>
              <a:ext cx="446616" cy="669925"/>
            </a:xfrm>
            <a:custGeom>
              <a:avLst/>
              <a:gdLst/>
              <a:ahLst/>
              <a:cxnLst>
                <a:cxn ang="0">
                  <a:pos x="34" y="0"/>
                </a:cxn>
                <a:cxn ang="0">
                  <a:pos x="24" y="7"/>
                </a:cxn>
                <a:cxn ang="0">
                  <a:pos x="17" y="17"/>
                </a:cxn>
                <a:cxn ang="0">
                  <a:pos x="9" y="27"/>
                </a:cxn>
                <a:cxn ang="0">
                  <a:pos x="5" y="41"/>
                </a:cxn>
                <a:cxn ang="0">
                  <a:pos x="2" y="58"/>
                </a:cxn>
                <a:cxn ang="0">
                  <a:pos x="0" y="77"/>
                </a:cxn>
                <a:cxn ang="0">
                  <a:pos x="0" y="97"/>
                </a:cxn>
                <a:cxn ang="0">
                  <a:pos x="3" y="121"/>
                </a:cxn>
                <a:cxn ang="0">
                  <a:pos x="4" y="143"/>
                </a:cxn>
                <a:cxn ang="0">
                  <a:pos x="12" y="168"/>
                </a:cxn>
                <a:cxn ang="0">
                  <a:pos x="17" y="195"/>
                </a:cxn>
                <a:cxn ang="0">
                  <a:pos x="23" y="218"/>
                </a:cxn>
                <a:cxn ang="0">
                  <a:pos x="34" y="244"/>
                </a:cxn>
                <a:cxn ang="0">
                  <a:pos x="44" y="270"/>
                </a:cxn>
                <a:cxn ang="0">
                  <a:pos x="58" y="293"/>
                </a:cxn>
                <a:cxn ang="0">
                  <a:pos x="69" y="316"/>
                </a:cxn>
                <a:cxn ang="0">
                  <a:pos x="82" y="337"/>
                </a:cxn>
                <a:cxn ang="0">
                  <a:pos x="96" y="356"/>
                </a:cxn>
                <a:cxn ang="0">
                  <a:pos x="108" y="374"/>
                </a:cxn>
                <a:cxn ang="0">
                  <a:pos x="123" y="389"/>
                </a:cxn>
                <a:cxn ang="0">
                  <a:pos x="137" y="401"/>
                </a:cxn>
                <a:cxn ang="0">
                  <a:pos x="149" y="410"/>
                </a:cxn>
                <a:cxn ang="0">
                  <a:pos x="162" y="416"/>
                </a:cxn>
                <a:cxn ang="0">
                  <a:pos x="174" y="421"/>
                </a:cxn>
                <a:cxn ang="0">
                  <a:pos x="187" y="421"/>
                </a:cxn>
                <a:cxn ang="0">
                  <a:pos x="194" y="417"/>
                </a:cxn>
                <a:cxn ang="0">
                  <a:pos x="204" y="413"/>
                </a:cxn>
                <a:cxn ang="0">
                  <a:pos x="212" y="406"/>
                </a:cxn>
                <a:cxn ang="0">
                  <a:pos x="219" y="394"/>
                </a:cxn>
                <a:cxn ang="0">
                  <a:pos x="224" y="380"/>
                </a:cxn>
                <a:cxn ang="0">
                  <a:pos x="225" y="362"/>
                </a:cxn>
                <a:cxn ang="0">
                  <a:pos x="226" y="344"/>
                </a:cxn>
                <a:cxn ang="0">
                  <a:pos x="227" y="323"/>
                </a:cxn>
                <a:cxn ang="0">
                  <a:pos x="224" y="301"/>
                </a:cxn>
                <a:cxn ang="0">
                  <a:pos x="221" y="276"/>
                </a:cxn>
                <a:cxn ang="0">
                  <a:pos x="216" y="252"/>
                </a:cxn>
                <a:cxn ang="0">
                  <a:pos x="211" y="226"/>
                </a:cxn>
                <a:cxn ang="0">
                  <a:pos x="202" y="200"/>
                </a:cxn>
                <a:cxn ang="0">
                  <a:pos x="192" y="176"/>
                </a:cxn>
                <a:cxn ang="0">
                  <a:pos x="182" y="149"/>
                </a:cxn>
                <a:cxn ang="0">
                  <a:pos x="171" y="126"/>
                </a:cxn>
                <a:cxn ang="0">
                  <a:pos x="159" y="102"/>
                </a:cxn>
                <a:cxn ang="0">
                  <a:pos x="146" y="80"/>
                </a:cxn>
                <a:cxn ang="0">
                  <a:pos x="132" y="62"/>
                </a:cxn>
                <a:cxn ang="0">
                  <a:pos x="119" y="44"/>
                </a:cxn>
                <a:cxn ang="0">
                  <a:pos x="106" y="32"/>
                </a:cxn>
                <a:cxn ang="0">
                  <a:pos x="91" y="18"/>
                </a:cxn>
                <a:cxn ang="0">
                  <a:pos x="78" y="9"/>
                </a:cxn>
                <a:cxn ang="0">
                  <a:pos x="64" y="2"/>
                </a:cxn>
                <a:cxn ang="0">
                  <a:pos x="53" y="0"/>
                </a:cxn>
                <a:cxn ang="0">
                  <a:pos x="43" y="0"/>
                </a:cxn>
                <a:cxn ang="0">
                  <a:pos x="35" y="2"/>
                </a:cxn>
                <a:cxn ang="0">
                  <a:pos x="34" y="0"/>
                </a:cxn>
              </a:cxnLst>
              <a:rect l="0" t="0" r="r" b="b"/>
              <a:pathLst>
                <a:path w="228" h="422">
                  <a:moveTo>
                    <a:pt x="34" y="0"/>
                  </a:moveTo>
                  <a:lnTo>
                    <a:pt x="24" y="7"/>
                  </a:lnTo>
                  <a:lnTo>
                    <a:pt x="17" y="17"/>
                  </a:lnTo>
                  <a:lnTo>
                    <a:pt x="9" y="27"/>
                  </a:lnTo>
                  <a:lnTo>
                    <a:pt x="5" y="41"/>
                  </a:lnTo>
                  <a:lnTo>
                    <a:pt x="2" y="58"/>
                  </a:lnTo>
                  <a:lnTo>
                    <a:pt x="0" y="77"/>
                  </a:lnTo>
                  <a:lnTo>
                    <a:pt x="0" y="97"/>
                  </a:lnTo>
                  <a:lnTo>
                    <a:pt x="3" y="121"/>
                  </a:lnTo>
                  <a:lnTo>
                    <a:pt x="4" y="143"/>
                  </a:lnTo>
                  <a:lnTo>
                    <a:pt x="12" y="168"/>
                  </a:lnTo>
                  <a:lnTo>
                    <a:pt x="17" y="195"/>
                  </a:lnTo>
                  <a:lnTo>
                    <a:pt x="23" y="218"/>
                  </a:lnTo>
                  <a:lnTo>
                    <a:pt x="34" y="244"/>
                  </a:lnTo>
                  <a:lnTo>
                    <a:pt x="44" y="270"/>
                  </a:lnTo>
                  <a:lnTo>
                    <a:pt x="58" y="293"/>
                  </a:lnTo>
                  <a:lnTo>
                    <a:pt x="69" y="316"/>
                  </a:lnTo>
                  <a:lnTo>
                    <a:pt x="82" y="337"/>
                  </a:lnTo>
                  <a:lnTo>
                    <a:pt x="96" y="356"/>
                  </a:lnTo>
                  <a:lnTo>
                    <a:pt x="108" y="374"/>
                  </a:lnTo>
                  <a:lnTo>
                    <a:pt x="123" y="389"/>
                  </a:lnTo>
                  <a:lnTo>
                    <a:pt x="137" y="401"/>
                  </a:lnTo>
                  <a:lnTo>
                    <a:pt x="149" y="410"/>
                  </a:lnTo>
                  <a:lnTo>
                    <a:pt x="162" y="416"/>
                  </a:lnTo>
                  <a:lnTo>
                    <a:pt x="174" y="421"/>
                  </a:lnTo>
                  <a:lnTo>
                    <a:pt x="187" y="421"/>
                  </a:lnTo>
                  <a:lnTo>
                    <a:pt x="194" y="417"/>
                  </a:lnTo>
                  <a:lnTo>
                    <a:pt x="204" y="413"/>
                  </a:lnTo>
                  <a:lnTo>
                    <a:pt x="212" y="406"/>
                  </a:lnTo>
                  <a:lnTo>
                    <a:pt x="219" y="394"/>
                  </a:lnTo>
                  <a:lnTo>
                    <a:pt x="224" y="380"/>
                  </a:lnTo>
                  <a:lnTo>
                    <a:pt x="225" y="362"/>
                  </a:lnTo>
                  <a:lnTo>
                    <a:pt x="226" y="344"/>
                  </a:lnTo>
                  <a:lnTo>
                    <a:pt x="227" y="323"/>
                  </a:lnTo>
                  <a:lnTo>
                    <a:pt x="224" y="301"/>
                  </a:lnTo>
                  <a:lnTo>
                    <a:pt x="221" y="276"/>
                  </a:lnTo>
                  <a:lnTo>
                    <a:pt x="216" y="252"/>
                  </a:lnTo>
                  <a:lnTo>
                    <a:pt x="211" y="226"/>
                  </a:lnTo>
                  <a:lnTo>
                    <a:pt x="202" y="200"/>
                  </a:lnTo>
                  <a:lnTo>
                    <a:pt x="192" y="176"/>
                  </a:lnTo>
                  <a:lnTo>
                    <a:pt x="182" y="149"/>
                  </a:lnTo>
                  <a:lnTo>
                    <a:pt x="171" y="126"/>
                  </a:lnTo>
                  <a:lnTo>
                    <a:pt x="159" y="102"/>
                  </a:lnTo>
                  <a:lnTo>
                    <a:pt x="146" y="80"/>
                  </a:lnTo>
                  <a:lnTo>
                    <a:pt x="132" y="62"/>
                  </a:lnTo>
                  <a:lnTo>
                    <a:pt x="119" y="44"/>
                  </a:lnTo>
                  <a:lnTo>
                    <a:pt x="106" y="32"/>
                  </a:lnTo>
                  <a:lnTo>
                    <a:pt x="91" y="18"/>
                  </a:lnTo>
                  <a:lnTo>
                    <a:pt x="78" y="9"/>
                  </a:lnTo>
                  <a:lnTo>
                    <a:pt x="64" y="2"/>
                  </a:lnTo>
                  <a:lnTo>
                    <a:pt x="53" y="0"/>
                  </a:lnTo>
                  <a:lnTo>
                    <a:pt x="43" y="0"/>
                  </a:lnTo>
                  <a:lnTo>
                    <a:pt x="35" y="2"/>
                  </a:lnTo>
                  <a:lnTo>
                    <a:pt x="34" y="0"/>
                  </a:lnTo>
                </a:path>
              </a:pathLst>
            </a:custGeom>
            <a:solidFill>
              <a:srgbClr val="60A0C0"/>
            </a:solidFill>
            <a:ln w="12700" cap="rnd" cmpd="sng">
              <a:solidFill>
                <a:srgbClr val="60A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67" name="Freeform 519"/>
            <p:cNvSpPr>
              <a:spLocks/>
            </p:cNvSpPr>
            <p:nvPr/>
          </p:nvSpPr>
          <p:spPr bwMode="auto">
            <a:xfrm>
              <a:off x="7802033" y="2211388"/>
              <a:ext cx="416984" cy="633412"/>
            </a:xfrm>
            <a:custGeom>
              <a:avLst/>
              <a:gdLst/>
              <a:ahLst/>
              <a:cxnLst>
                <a:cxn ang="0">
                  <a:pos x="31" y="1"/>
                </a:cxn>
                <a:cxn ang="0">
                  <a:pos x="23" y="7"/>
                </a:cxn>
                <a:cxn ang="0">
                  <a:pos x="14" y="16"/>
                </a:cxn>
                <a:cxn ang="0">
                  <a:pos x="8" y="27"/>
                </a:cxn>
                <a:cxn ang="0">
                  <a:pos x="3" y="40"/>
                </a:cxn>
                <a:cxn ang="0">
                  <a:pos x="0" y="55"/>
                </a:cxn>
                <a:cxn ang="0">
                  <a:pos x="0" y="74"/>
                </a:cxn>
                <a:cxn ang="0">
                  <a:pos x="0" y="93"/>
                </a:cxn>
                <a:cxn ang="0">
                  <a:pos x="0" y="115"/>
                </a:cxn>
                <a:cxn ang="0">
                  <a:pos x="2" y="137"/>
                </a:cxn>
                <a:cxn ang="0">
                  <a:pos x="8" y="160"/>
                </a:cxn>
                <a:cxn ang="0">
                  <a:pos x="14" y="183"/>
                </a:cxn>
                <a:cxn ang="0">
                  <a:pos x="22" y="208"/>
                </a:cxn>
                <a:cxn ang="0">
                  <a:pos x="31" y="231"/>
                </a:cxn>
                <a:cxn ang="0">
                  <a:pos x="40" y="255"/>
                </a:cxn>
                <a:cxn ang="0">
                  <a:pos x="52" y="277"/>
                </a:cxn>
                <a:cxn ang="0">
                  <a:pos x="64" y="298"/>
                </a:cxn>
                <a:cxn ang="0">
                  <a:pos x="75" y="319"/>
                </a:cxn>
                <a:cxn ang="0">
                  <a:pos x="88" y="337"/>
                </a:cxn>
                <a:cxn ang="0">
                  <a:pos x="102" y="353"/>
                </a:cxn>
                <a:cxn ang="0">
                  <a:pos x="117" y="367"/>
                </a:cxn>
                <a:cxn ang="0">
                  <a:pos x="128" y="377"/>
                </a:cxn>
                <a:cxn ang="0">
                  <a:pos x="140" y="388"/>
                </a:cxn>
                <a:cxn ang="0">
                  <a:pos x="151" y="394"/>
                </a:cxn>
                <a:cxn ang="0">
                  <a:pos x="163" y="398"/>
                </a:cxn>
                <a:cxn ang="0">
                  <a:pos x="173" y="398"/>
                </a:cxn>
                <a:cxn ang="0">
                  <a:pos x="182" y="394"/>
                </a:cxn>
                <a:cxn ang="0">
                  <a:pos x="192" y="390"/>
                </a:cxn>
                <a:cxn ang="0">
                  <a:pos x="199" y="383"/>
                </a:cxn>
                <a:cxn ang="0">
                  <a:pos x="205" y="372"/>
                </a:cxn>
                <a:cxn ang="0">
                  <a:pos x="209" y="358"/>
                </a:cxn>
                <a:cxn ang="0">
                  <a:pos x="212" y="342"/>
                </a:cxn>
                <a:cxn ang="0">
                  <a:pos x="212" y="326"/>
                </a:cxn>
                <a:cxn ang="0">
                  <a:pos x="212" y="305"/>
                </a:cxn>
                <a:cxn ang="0">
                  <a:pos x="212" y="284"/>
                </a:cxn>
                <a:cxn ang="0">
                  <a:pos x="207" y="261"/>
                </a:cxn>
                <a:cxn ang="0">
                  <a:pos x="204" y="237"/>
                </a:cxn>
                <a:cxn ang="0">
                  <a:pos x="198" y="214"/>
                </a:cxn>
                <a:cxn ang="0">
                  <a:pos x="190" y="188"/>
                </a:cxn>
                <a:cxn ang="0">
                  <a:pos x="181" y="166"/>
                </a:cxn>
                <a:cxn ang="0">
                  <a:pos x="172" y="141"/>
                </a:cxn>
                <a:cxn ang="0">
                  <a:pos x="160" y="119"/>
                </a:cxn>
                <a:cxn ang="0">
                  <a:pos x="150" y="97"/>
                </a:cxn>
                <a:cxn ang="0">
                  <a:pos x="137" y="75"/>
                </a:cxn>
                <a:cxn ang="0">
                  <a:pos x="125" y="58"/>
                </a:cxn>
                <a:cxn ang="0">
                  <a:pos x="112" y="43"/>
                </a:cxn>
                <a:cxn ang="0">
                  <a:pos x="99" y="28"/>
                </a:cxn>
                <a:cxn ang="0">
                  <a:pos x="86" y="18"/>
                </a:cxn>
                <a:cxn ang="0">
                  <a:pos x="73" y="8"/>
                </a:cxn>
                <a:cxn ang="0">
                  <a:pos x="61" y="3"/>
                </a:cxn>
                <a:cxn ang="0">
                  <a:pos x="49" y="0"/>
                </a:cxn>
                <a:cxn ang="0">
                  <a:pos x="39" y="1"/>
                </a:cxn>
                <a:cxn ang="0">
                  <a:pos x="32" y="4"/>
                </a:cxn>
                <a:cxn ang="0">
                  <a:pos x="31" y="1"/>
                </a:cxn>
              </a:cxnLst>
              <a:rect l="0" t="0" r="r" b="b"/>
              <a:pathLst>
                <a:path w="213" h="399">
                  <a:moveTo>
                    <a:pt x="31" y="1"/>
                  </a:moveTo>
                  <a:lnTo>
                    <a:pt x="23" y="7"/>
                  </a:lnTo>
                  <a:lnTo>
                    <a:pt x="14" y="16"/>
                  </a:lnTo>
                  <a:lnTo>
                    <a:pt x="8" y="27"/>
                  </a:lnTo>
                  <a:lnTo>
                    <a:pt x="3" y="40"/>
                  </a:lnTo>
                  <a:lnTo>
                    <a:pt x="0" y="55"/>
                  </a:lnTo>
                  <a:lnTo>
                    <a:pt x="0" y="74"/>
                  </a:lnTo>
                  <a:lnTo>
                    <a:pt x="0" y="93"/>
                  </a:lnTo>
                  <a:lnTo>
                    <a:pt x="0" y="115"/>
                  </a:lnTo>
                  <a:lnTo>
                    <a:pt x="2" y="137"/>
                  </a:lnTo>
                  <a:lnTo>
                    <a:pt x="8" y="160"/>
                  </a:lnTo>
                  <a:lnTo>
                    <a:pt x="14" y="183"/>
                  </a:lnTo>
                  <a:lnTo>
                    <a:pt x="22" y="208"/>
                  </a:lnTo>
                  <a:lnTo>
                    <a:pt x="31" y="231"/>
                  </a:lnTo>
                  <a:lnTo>
                    <a:pt x="40" y="255"/>
                  </a:lnTo>
                  <a:lnTo>
                    <a:pt x="52" y="277"/>
                  </a:lnTo>
                  <a:lnTo>
                    <a:pt x="64" y="298"/>
                  </a:lnTo>
                  <a:lnTo>
                    <a:pt x="75" y="319"/>
                  </a:lnTo>
                  <a:lnTo>
                    <a:pt x="88" y="337"/>
                  </a:lnTo>
                  <a:lnTo>
                    <a:pt x="102" y="353"/>
                  </a:lnTo>
                  <a:lnTo>
                    <a:pt x="117" y="367"/>
                  </a:lnTo>
                  <a:lnTo>
                    <a:pt x="128" y="377"/>
                  </a:lnTo>
                  <a:lnTo>
                    <a:pt x="140" y="388"/>
                  </a:lnTo>
                  <a:lnTo>
                    <a:pt x="151" y="394"/>
                  </a:lnTo>
                  <a:lnTo>
                    <a:pt x="163" y="398"/>
                  </a:lnTo>
                  <a:lnTo>
                    <a:pt x="173" y="398"/>
                  </a:lnTo>
                  <a:lnTo>
                    <a:pt x="182" y="394"/>
                  </a:lnTo>
                  <a:lnTo>
                    <a:pt x="192" y="390"/>
                  </a:lnTo>
                  <a:lnTo>
                    <a:pt x="199" y="383"/>
                  </a:lnTo>
                  <a:lnTo>
                    <a:pt x="205" y="372"/>
                  </a:lnTo>
                  <a:lnTo>
                    <a:pt x="209" y="358"/>
                  </a:lnTo>
                  <a:lnTo>
                    <a:pt x="212" y="342"/>
                  </a:lnTo>
                  <a:lnTo>
                    <a:pt x="212" y="326"/>
                  </a:lnTo>
                  <a:lnTo>
                    <a:pt x="212" y="305"/>
                  </a:lnTo>
                  <a:lnTo>
                    <a:pt x="212" y="284"/>
                  </a:lnTo>
                  <a:lnTo>
                    <a:pt x="207" y="261"/>
                  </a:lnTo>
                  <a:lnTo>
                    <a:pt x="204" y="237"/>
                  </a:lnTo>
                  <a:lnTo>
                    <a:pt x="198" y="214"/>
                  </a:lnTo>
                  <a:lnTo>
                    <a:pt x="190" y="188"/>
                  </a:lnTo>
                  <a:lnTo>
                    <a:pt x="181" y="166"/>
                  </a:lnTo>
                  <a:lnTo>
                    <a:pt x="172" y="141"/>
                  </a:lnTo>
                  <a:lnTo>
                    <a:pt x="160" y="119"/>
                  </a:lnTo>
                  <a:lnTo>
                    <a:pt x="150" y="97"/>
                  </a:lnTo>
                  <a:lnTo>
                    <a:pt x="137" y="75"/>
                  </a:lnTo>
                  <a:lnTo>
                    <a:pt x="125" y="58"/>
                  </a:lnTo>
                  <a:lnTo>
                    <a:pt x="112" y="43"/>
                  </a:lnTo>
                  <a:lnTo>
                    <a:pt x="99" y="28"/>
                  </a:lnTo>
                  <a:lnTo>
                    <a:pt x="86" y="18"/>
                  </a:lnTo>
                  <a:lnTo>
                    <a:pt x="73" y="8"/>
                  </a:lnTo>
                  <a:lnTo>
                    <a:pt x="61" y="3"/>
                  </a:lnTo>
                  <a:lnTo>
                    <a:pt x="49" y="0"/>
                  </a:lnTo>
                  <a:lnTo>
                    <a:pt x="39" y="1"/>
                  </a:lnTo>
                  <a:lnTo>
                    <a:pt x="32" y="4"/>
                  </a:lnTo>
                  <a:lnTo>
                    <a:pt x="31" y="1"/>
                  </a:lnTo>
                </a:path>
              </a:pathLst>
            </a:custGeom>
            <a:solidFill>
              <a:srgbClr val="80A0C0"/>
            </a:solidFill>
            <a:ln w="12700" cap="rnd" cmpd="sng">
              <a:solidFill>
                <a:srgbClr val="80A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68" name="Freeform 520"/>
            <p:cNvSpPr>
              <a:spLocks/>
            </p:cNvSpPr>
            <p:nvPr/>
          </p:nvSpPr>
          <p:spPr bwMode="auto">
            <a:xfrm>
              <a:off x="7818967" y="2233613"/>
              <a:ext cx="400051" cy="596900"/>
            </a:xfrm>
            <a:custGeom>
              <a:avLst/>
              <a:gdLst/>
              <a:ahLst/>
              <a:cxnLst>
                <a:cxn ang="0">
                  <a:pos x="32" y="2"/>
                </a:cxn>
                <a:cxn ang="0">
                  <a:pos x="24" y="8"/>
                </a:cxn>
                <a:cxn ang="0">
                  <a:pos x="17" y="16"/>
                </a:cxn>
                <a:cxn ang="0">
                  <a:pos x="11" y="27"/>
                </a:cxn>
                <a:cxn ang="0">
                  <a:pos x="6" y="38"/>
                </a:cxn>
                <a:cxn ang="0">
                  <a:pos x="3" y="53"/>
                </a:cxn>
                <a:cxn ang="0">
                  <a:pos x="0" y="70"/>
                </a:cxn>
                <a:cxn ang="0">
                  <a:pos x="1" y="90"/>
                </a:cxn>
                <a:cxn ang="0">
                  <a:pos x="3" y="109"/>
                </a:cxn>
                <a:cxn ang="0">
                  <a:pos x="4" y="130"/>
                </a:cxn>
                <a:cxn ang="0">
                  <a:pos x="9" y="152"/>
                </a:cxn>
                <a:cxn ang="0">
                  <a:pos x="16" y="173"/>
                </a:cxn>
                <a:cxn ang="0">
                  <a:pos x="22" y="197"/>
                </a:cxn>
                <a:cxn ang="0">
                  <a:pos x="31" y="218"/>
                </a:cxn>
                <a:cxn ang="0">
                  <a:pos x="41" y="239"/>
                </a:cxn>
                <a:cxn ang="0">
                  <a:pos x="51" y="262"/>
                </a:cxn>
                <a:cxn ang="0">
                  <a:pos x="64" y="282"/>
                </a:cxn>
                <a:cxn ang="0">
                  <a:pos x="74" y="299"/>
                </a:cxn>
                <a:cxn ang="0">
                  <a:pos x="86" y="317"/>
                </a:cxn>
                <a:cxn ang="0">
                  <a:pos x="99" y="332"/>
                </a:cxn>
                <a:cxn ang="0">
                  <a:pos x="112" y="346"/>
                </a:cxn>
                <a:cxn ang="0">
                  <a:pos x="123" y="356"/>
                </a:cxn>
                <a:cxn ang="0">
                  <a:pos x="134" y="366"/>
                </a:cxn>
                <a:cxn ang="0">
                  <a:pos x="146" y="370"/>
                </a:cxn>
                <a:cxn ang="0">
                  <a:pos x="156" y="375"/>
                </a:cxn>
                <a:cxn ang="0">
                  <a:pos x="167" y="375"/>
                </a:cxn>
                <a:cxn ang="0">
                  <a:pos x="174" y="372"/>
                </a:cxn>
                <a:cxn ang="0">
                  <a:pos x="183" y="367"/>
                </a:cxn>
                <a:cxn ang="0">
                  <a:pos x="190" y="361"/>
                </a:cxn>
                <a:cxn ang="0">
                  <a:pos x="196" y="349"/>
                </a:cxn>
                <a:cxn ang="0">
                  <a:pos x="199" y="337"/>
                </a:cxn>
                <a:cxn ang="0">
                  <a:pos x="202" y="322"/>
                </a:cxn>
                <a:cxn ang="0">
                  <a:pos x="204" y="306"/>
                </a:cxn>
                <a:cxn ang="0">
                  <a:pos x="204" y="287"/>
                </a:cxn>
                <a:cxn ang="0">
                  <a:pos x="202" y="267"/>
                </a:cxn>
                <a:cxn ang="0">
                  <a:pos x="199" y="246"/>
                </a:cxn>
                <a:cxn ang="0">
                  <a:pos x="194" y="224"/>
                </a:cxn>
                <a:cxn ang="0">
                  <a:pos x="190" y="201"/>
                </a:cxn>
                <a:cxn ang="0">
                  <a:pos x="182" y="178"/>
                </a:cxn>
                <a:cxn ang="0">
                  <a:pos x="174" y="156"/>
                </a:cxn>
                <a:cxn ang="0">
                  <a:pos x="165" y="132"/>
                </a:cxn>
                <a:cxn ang="0">
                  <a:pos x="155" y="112"/>
                </a:cxn>
                <a:cxn ang="0">
                  <a:pos x="144" y="92"/>
                </a:cxn>
                <a:cxn ang="0">
                  <a:pos x="133" y="71"/>
                </a:cxn>
                <a:cxn ang="0">
                  <a:pos x="120" y="54"/>
                </a:cxn>
                <a:cxn ang="0">
                  <a:pos x="109" y="39"/>
                </a:cxn>
                <a:cxn ang="0">
                  <a:pos x="96" y="27"/>
                </a:cxn>
                <a:cxn ang="0">
                  <a:pos x="85" y="16"/>
                </a:cxn>
                <a:cxn ang="0">
                  <a:pos x="72" y="8"/>
                </a:cxn>
                <a:cxn ang="0">
                  <a:pos x="61" y="2"/>
                </a:cxn>
                <a:cxn ang="0">
                  <a:pos x="49" y="0"/>
                </a:cxn>
                <a:cxn ang="0">
                  <a:pos x="40" y="0"/>
                </a:cxn>
                <a:cxn ang="0">
                  <a:pos x="32" y="4"/>
                </a:cxn>
                <a:cxn ang="0">
                  <a:pos x="32" y="2"/>
                </a:cxn>
              </a:cxnLst>
              <a:rect l="0" t="0" r="r" b="b"/>
              <a:pathLst>
                <a:path w="205" h="376">
                  <a:moveTo>
                    <a:pt x="32" y="2"/>
                  </a:moveTo>
                  <a:lnTo>
                    <a:pt x="24" y="8"/>
                  </a:lnTo>
                  <a:lnTo>
                    <a:pt x="17" y="16"/>
                  </a:lnTo>
                  <a:lnTo>
                    <a:pt x="11" y="27"/>
                  </a:lnTo>
                  <a:lnTo>
                    <a:pt x="6" y="38"/>
                  </a:lnTo>
                  <a:lnTo>
                    <a:pt x="3" y="53"/>
                  </a:lnTo>
                  <a:lnTo>
                    <a:pt x="0" y="70"/>
                  </a:lnTo>
                  <a:lnTo>
                    <a:pt x="1" y="90"/>
                  </a:lnTo>
                  <a:lnTo>
                    <a:pt x="3" y="109"/>
                  </a:lnTo>
                  <a:lnTo>
                    <a:pt x="4" y="130"/>
                  </a:lnTo>
                  <a:lnTo>
                    <a:pt x="9" y="152"/>
                  </a:lnTo>
                  <a:lnTo>
                    <a:pt x="16" y="173"/>
                  </a:lnTo>
                  <a:lnTo>
                    <a:pt x="22" y="197"/>
                  </a:lnTo>
                  <a:lnTo>
                    <a:pt x="31" y="218"/>
                  </a:lnTo>
                  <a:lnTo>
                    <a:pt x="41" y="239"/>
                  </a:lnTo>
                  <a:lnTo>
                    <a:pt x="51" y="262"/>
                  </a:lnTo>
                  <a:lnTo>
                    <a:pt x="64" y="282"/>
                  </a:lnTo>
                  <a:lnTo>
                    <a:pt x="74" y="299"/>
                  </a:lnTo>
                  <a:lnTo>
                    <a:pt x="86" y="317"/>
                  </a:lnTo>
                  <a:lnTo>
                    <a:pt x="99" y="332"/>
                  </a:lnTo>
                  <a:lnTo>
                    <a:pt x="112" y="346"/>
                  </a:lnTo>
                  <a:lnTo>
                    <a:pt x="123" y="356"/>
                  </a:lnTo>
                  <a:lnTo>
                    <a:pt x="134" y="366"/>
                  </a:lnTo>
                  <a:lnTo>
                    <a:pt x="146" y="370"/>
                  </a:lnTo>
                  <a:lnTo>
                    <a:pt x="156" y="375"/>
                  </a:lnTo>
                  <a:lnTo>
                    <a:pt x="167" y="375"/>
                  </a:lnTo>
                  <a:lnTo>
                    <a:pt x="174" y="372"/>
                  </a:lnTo>
                  <a:lnTo>
                    <a:pt x="183" y="367"/>
                  </a:lnTo>
                  <a:lnTo>
                    <a:pt x="190" y="361"/>
                  </a:lnTo>
                  <a:lnTo>
                    <a:pt x="196" y="349"/>
                  </a:lnTo>
                  <a:lnTo>
                    <a:pt x="199" y="337"/>
                  </a:lnTo>
                  <a:lnTo>
                    <a:pt x="202" y="322"/>
                  </a:lnTo>
                  <a:lnTo>
                    <a:pt x="204" y="306"/>
                  </a:lnTo>
                  <a:lnTo>
                    <a:pt x="204" y="287"/>
                  </a:lnTo>
                  <a:lnTo>
                    <a:pt x="202" y="267"/>
                  </a:lnTo>
                  <a:lnTo>
                    <a:pt x="199" y="246"/>
                  </a:lnTo>
                  <a:lnTo>
                    <a:pt x="194" y="224"/>
                  </a:lnTo>
                  <a:lnTo>
                    <a:pt x="190" y="201"/>
                  </a:lnTo>
                  <a:lnTo>
                    <a:pt x="182" y="178"/>
                  </a:lnTo>
                  <a:lnTo>
                    <a:pt x="174" y="156"/>
                  </a:lnTo>
                  <a:lnTo>
                    <a:pt x="165" y="132"/>
                  </a:lnTo>
                  <a:lnTo>
                    <a:pt x="155" y="112"/>
                  </a:lnTo>
                  <a:lnTo>
                    <a:pt x="144" y="92"/>
                  </a:lnTo>
                  <a:lnTo>
                    <a:pt x="133" y="71"/>
                  </a:lnTo>
                  <a:lnTo>
                    <a:pt x="120" y="54"/>
                  </a:lnTo>
                  <a:lnTo>
                    <a:pt x="109" y="39"/>
                  </a:lnTo>
                  <a:lnTo>
                    <a:pt x="96" y="27"/>
                  </a:lnTo>
                  <a:lnTo>
                    <a:pt x="85" y="16"/>
                  </a:lnTo>
                  <a:lnTo>
                    <a:pt x="72" y="8"/>
                  </a:lnTo>
                  <a:lnTo>
                    <a:pt x="61" y="2"/>
                  </a:lnTo>
                  <a:lnTo>
                    <a:pt x="49" y="0"/>
                  </a:lnTo>
                  <a:lnTo>
                    <a:pt x="40" y="0"/>
                  </a:lnTo>
                  <a:lnTo>
                    <a:pt x="32" y="4"/>
                  </a:lnTo>
                  <a:lnTo>
                    <a:pt x="32" y="2"/>
                  </a:lnTo>
                </a:path>
              </a:pathLst>
            </a:custGeom>
            <a:solidFill>
              <a:srgbClr val="80A0D0"/>
            </a:solidFill>
            <a:ln w="12700" cap="rnd" cmpd="sng">
              <a:solidFill>
                <a:srgbClr val="80A0D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69" name="Freeform 521"/>
            <p:cNvSpPr>
              <a:spLocks/>
            </p:cNvSpPr>
            <p:nvPr/>
          </p:nvSpPr>
          <p:spPr bwMode="auto">
            <a:xfrm>
              <a:off x="7840133" y="2255839"/>
              <a:ext cx="374651" cy="560387"/>
            </a:xfrm>
            <a:custGeom>
              <a:avLst/>
              <a:gdLst/>
              <a:ahLst/>
              <a:cxnLst>
                <a:cxn ang="0">
                  <a:pos x="30" y="2"/>
                </a:cxn>
                <a:cxn ang="0">
                  <a:pos x="22" y="8"/>
                </a:cxn>
                <a:cxn ang="0">
                  <a:pos x="16" y="15"/>
                </a:cxn>
                <a:cxn ang="0">
                  <a:pos x="9" y="25"/>
                </a:cxn>
                <a:cxn ang="0">
                  <a:pos x="6" y="38"/>
                </a:cxn>
                <a:cxn ang="0">
                  <a:pos x="3" y="51"/>
                </a:cxn>
                <a:cxn ang="0">
                  <a:pos x="0" y="67"/>
                </a:cxn>
                <a:cxn ang="0">
                  <a:pos x="1" y="85"/>
                </a:cxn>
                <a:cxn ang="0">
                  <a:pos x="3" y="103"/>
                </a:cxn>
                <a:cxn ang="0">
                  <a:pos x="5" y="122"/>
                </a:cxn>
                <a:cxn ang="0">
                  <a:pos x="9" y="143"/>
                </a:cxn>
                <a:cxn ang="0">
                  <a:pos x="14" y="164"/>
                </a:cxn>
                <a:cxn ang="0">
                  <a:pos x="20" y="185"/>
                </a:cxn>
                <a:cxn ang="0">
                  <a:pos x="29" y="206"/>
                </a:cxn>
                <a:cxn ang="0">
                  <a:pos x="37" y="227"/>
                </a:cxn>
                <a:cxn ang="0">
                  <a:pos x="48" y="245"/>
                </a:cxn>
                <a:cxn ang="0">
                  <a:pos x="59" y="264"/>
                </a:cxn>
                <a:cxn ang="0">
                  <a:pos x="69" y="281"/>
                </a:cxn>
                <a:cxn ang="0">
                  <a:pos x="80" y="298"/>
                </a:cxn>
                <a:cxn ang="0">
                  <a:pos x="92" y="312"/>
                </a:cxn>
                <a:cxn ang="0">
                  <a:pos x="104" y="324"/>
                </a:cxn>
                <a:cxn ang="0">
                  <a:pos x="115" y="333"/>
                </a:cxn>
                <a:cxn ang="0">
                  <a:pos x="125" y="342"/>
                </a:cxn>
                <a:cxn ang="0">
                  <a:pos x="135" y="348"/>
                </a:cxn>
                <a:cxn ang="0">
                  <a:pos x="146" y="352"/>
                </a:cxn>
                <a:cxn ang="0">
                  <a:pos x="156" y="350"/>
                </a:cxn>
                <a:cxn ang="0">
                  <a:pos x="164" y="348"/>
                </a:cxn>
                <a:cxn ang="0">
                  <a:pos x="173" y="344"/>
                </a:cxn>
                <a:cxn ang="0">
                  <a:pos x="179" y="336"/>
                </a:cxn>
                <a:cxn ang="0">
                  <a:pos x="183" y="328"/>
                </a:cxn>
                <a:cxn ang="0">
                  <a:pos x="188" y="316"/>
                </a:cxn>
                <a:cxn ang="0">
                  <a:pos x="188" y="301"/>
                </a:cxn>
                <a:cxn ang="0">
                  <a:pos x="191" y="286"/>
                </a:cxn>
                <a:cxn ang="0">
                  <a:pos x="191" y="269"/>
                </a:cxn>
                <a:cxn ang="0">
                  <a:pos x="190" y="250"/>
                </a:cxn>
                <a:cxn ang="0">
                  <a:pos x="188" y="230"/>
                </a:cxn>
                <a:cxn ang="0">
                  <a:pos x="183" y="209"/>
                </a:cxn>
                <a:cxn ang="0">
                  <a:pos x="179" y="190"/>
                </a:cxn>
                <a:cxn ang="0">
                  <a:pos x="171" y="166"/>
                </a:cxn>
                <a:cxn ang="0">
                  <a:pos x="163" y="145"/>
                </a:cxn>
                <a:cxn ang="0">
                  <a:pos x="156" y="125"/>
                </a:cxn>
                <a:cxn ang="0">
                  <a:pos x="146" y="105"/>
                </a:cxn>
                <a:cxn ang="0">
                  <a:pos x="136" y="85"/>
                </a:cxn>
                <a:cxn ang="0">
                  <a:pos x="125" y="67"/>
                </a:cxn>
                <a:cxn ang="0">
                  <a:pos x="114" y="51"/>
                </a:cxn>
                <a:cxn ang="0">
                  <a:pos x="104" y="36"/>
                </a:cxn>
                <a:cxn ang="0">
                  <a:pos x="92" y="25"/>
                </a:cxn>
                <a:cxn ang="0">
                  <a:pos x="80" y="15"/>
                </a:cxn>
                <a:cxn ang="0">
                  <a:pos x="69" y="8"/>
                </a:cxn>
                <a:cxn ang="0">
                  <a:pos x="58" y="3"/>
                </a:cxn>
                <a:cxn ang="0">
                  <a:pos x="47" y="0"/>
                </a:cxn>
                <a:cxn ang="0">
                  <a:pos x="37" y="1"/>
                </a:cxn>
                <a:cxn ang="0">
                  <a:pos x="30" y="4"/>
                </a:cxn>
                <a:cxn ang="0">
                  <a:pos x="30" y="2"/>
                </a:cxn>
              </a:cxnLst>
              <a:rect l="0" t="0" r="r" b="b"/>
              <a:pathLst>
                <a:path w="192" h="353">
                  <a:moveTo>
                    <a:pt x="30" y="2"/>
                  </a:moveTo>
                  <a:lnTo>
                    <a:pt x="22" y="8"/>
                  </a:lnTo>
                  <a:lnTo>
                    <a:pt x="16" y="15"/>
                  </a:lnTo>
                  <a:lnTo>
                    <a:pt x="9" y="25"/>
                  </a:lnTo>
                  <a:lnTo>
                    <a:pt x="6" y="38"/>
                  </a:lnTo>
                  <a:lnTo>
                    <a:pt x="3" y="51"/>
                  </a:lnTo>
                  <a:lnTo>
                    <a:pt x="0" y="67"/>
                  </a:lnTo>
                  <a:lnTo>
                    <a:pt x="1" y="85"/>
                  </a:lnTo>
                  <a:lnTo>
                    <a:pt x="3" y="103"/>
                  </a:lnTo>
                  <a:lnTo>
                    <a:pt x="5" y="122"/>
                  </a:lnTo>
                  <a:lnTo>
                    <a:pt x="9" y="143"/>
                  </a:lnTo>
                  <a:lnTo>
                    <a:pt x="14" y="164"/>
                  </a:lnTo>
                  <a:lnTo>
                    <a:pt x="20" y="185"/>
                  </a:lnTo>
                  <a:lnTo>
                    <a:pt x="29" y="206"/>
                  </a:lnTo>
                  <a:lnTo>
                    <a:pt x="37" y="227"/>
                  </a:lnTo>
                  <a:lnTo>
                    <a:pt x="48" y="245"/>
                  </a:lnTo>
                  <a:lnTo>
                    <a:pt x="59" y="264"/>
                  </a:lnTo>
                  <a:lnTo>
                    <a:pt x="69" y="281"/>
                  </a:lnTo>
                  <a:lnTo>
                    <a:pt x="80" y="298"/>
                  </a:lnTo>
                  <a:lnTo>
                    <a:pt x="92" y="312"/>
                  </a:lnTo>
                  <a:lnTo>
                    <a:pt x="104" y="324"/>
                  </a:lnTo>
                  <a:lnTo>
                    <a:pt x="115" y="333"/>
                  </a:lnTo>
                  <a:lnTo>
                    <a:pt x="125" y="342"/>
                  </a:lnTo>
                  <a:lnTo>
                    <a:pt x="135" y="348"/>
                  </a:lnTo>
                  <a:lnTo>
                    <a:pt x="146" y="352"/>
                  </a:lnTo>
                  <a:lnTo>
                    <a:pt x="156" y="350"/>
                  </a:lnTo>
                  <a:lnTo>
                    <a:pt x="164" y="348"/>
                  </a:lnTo>
                  <a:lnTo>
                    <a:pt x="173" y="344"/>
                  </a:lnTo>
                  <a:lnTo>
                    <a:pt x="179" y="336"/>
                  </a:lnTo>
                  <a:lnTo>
                    <a:pt x="183" y="328"/>
                  </a:lnTo>
                  <a:lnTo>
                    <a:pt x="188" y="316"/>
                  </a:lnTo>
                  <a:lnTo>
                    <a:pt x="188" y="301"/>
                  </a:lnTo>
                  <a:lnTo>
                    <a:pt x="191" y="286"/>
                  </a:lnTo>
                  <a:lnTo>
                    <a:pt x="191" y="269"/>
                  </a:lnTo>
                  <a:lnTo>
                    <a:pt x="190" y="250"/>
                  </a:lnTo>
                  <a:lnTo>
                    <a:pt x="188" y="230"/>
                  </a:lnTo>
                  <a:lnTo>
                    <a:pt x="183" y="209"/>
                  </a:lnTo>
                  <a:lnTo>
                    <a:pt x="179" y="190"/>
                  </a:lnTo>
                  <a:lnTo>
                    <a:pt x="171" y="166"/>
                  </a:lnTo>
                  <a:lnTo>
                    <a:pt x="163" y="145"/>
                  </a:lnTo>
                  <a:lnTo>
                    <a:pt x="156" y="125"/>
                  </a:lnTo>
                  <a:lnTo>
                    <a:pt x="146" y="105"/>
                  </a:lnTo>
                  <a:lnTo>
                    <a:pt x="136" y="85"/>
                  </a:lnTo>
                  <a:lnTo>
                    <a:pt x="125" y="67"/>
                  </a:lnTo>
                  <a:lnTo>
                    <a:pt x="114" y="51"/>
                  </a:lnTo>
                  <a:lnTo>
                    <a:pt x="104" y="36"/>
                  </a:lnTo>
                  <a:lnTo>
                    <a:pt x="92" y="25"/>
                  </a:lnTo>
                  <a:lnTo>
                    <a:pt x="80" y="15"/>
                  </a:lnTo>
                  <a:lnTo>
                    <a:pt x="69" y="8"/>
                  </a:lnTo>
                  <a:lnTo>
                    <a:pt x="58" y="3"/>
                  </a:lnTo>
                  <a:lnTo>
                    <a:pt x="47" y="0"/>
                  </a:lnTo>
                  <a:lnTo>
                    <a:pt x="37" y="1"/>
                  </a:lnTo>
                  <a:lnTo>
                    <a:pt x="30" y="4"/>
                  </a:lnTo>
                  <a:lnTo>
                    <a:pt x="30" y="2"/>
                  </a:lnTo>
                </a:path>
              </a:pathLst>
            </a:custGeom>
            <a:solidFill>
              <a:srgbClr val="80B0D0"/>
            </a:solidFill>
            <a:ln w="12700" cap="rnd" cmpd="sng">
              <a:solidFill>
                <a:srgbClr val="80B0D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70" name="Freeform 522"/>
            <p:cNvSpPr>
              <a:spLocks/>
            </p:cNvSpPr>
            <p:nvPr/>
          </p:nvSpPr>
          <p:spPr bwMode="auto">
            <a:xfrm>
              <a:off x="7863418" y="2279650"/>
              <a:ext cx="349249" cy="520700"/>
            </a:xfrm>
            <a:custGeom>
              <a:avLst/>
              <a:gdLst/>
              <a:ahLst/>
              <a:cxnLst>
                <a:cxn ang="0">
                  <a:pos x="27" y="2"/>
                </a:cxn>
                <a:cxn ang="0">
                  <a:pos x="21" y="8"/>
                </a:cxn>
                <a:cxn ang="0">
                  <a:pos x="15" y="14"/>
                </a:cxn>
                <a:cxn ang="0">
                  <a:pos x="8" y="24"/>
                </a:cxn>
                <a:cxn ang="0">
                  <a:pos x="4" y="34"/>
                </a:cxn>
                <a:cxn ang="0">
                  <a:pos x="1" y="48"/>
                </a:cxn>
                <a:cxn ang="0">
                  <a:pos x="0" y="63"/>
                </a:cxn>
                <a:cxn ang="0">
                  <a:pos x="0" y="80"/>
                </a:cxn>
                <a:cxn ang="0">
                  <a:pos x="1" y="96"/>
                </a:cxn>
                <a:cxn ang="0">
                  <a:pos x="2" y="115"/>
                </a:cxn>
                <a:cxn ang="0">
                  <a:pos x="8" y="135"/>
                </a:cxn>
                <a:cxn ang="0">
                  <a:pos x="12" y="153"/>
                </a:cxn>
                <a:cxn ang="0">
                  <a:pos x="18" y="174"/>
                </a:cxn>
                <a:cxn ang="0">
                  <a:pos x="25" y="192"/>
                </a:cxn>
                <a:cxn ang="0">
                  <a:pos x="35" y="210"/>
                </a:cxn>
                <a:cxn ang="0">
                  <a:pos x="44" y="229"/>
                </a:cxn>
                <a:cxn ang="0">
                  <a:pos x="53" y="246"/>
                </a:cxn>
                <a:cxn ang="0">
                  <a:pos x="63" y="262"/>
                </a:cxn>
                <a:cxn ang="0">
                  <a:pos x="73" y="277"/>
                </a:cxn>
                <a:cxn ang="0">
                  <a:pos x="84" y="291"/>
                </a:cxn>
                <a:cxn ang="0">
                  <a:pos x="97" y="302"/>
                </a:cxn>
                <a:cxn ang="0">
                  <a:pos x="106" y="311"/>
                </a:cxn>
                <a:cxn ang="0">
                  <a:pos x="116" y="318"/>
                </a:cxn>
                <a:cxn ang="0">
                  <a:pos x="126" y="323"/>
                </a:cxn>
                <a:cxn ang="0">
                  <a:pos x="136" y="326"/>
                </a:cxn>
                <a:cxn ang="0">
                  <a:pos x="144" y="327"/>
                </a:cxn>
                <a:cxn ang="0">
                  <a:pos x="152" y="324"/>
                </a:cxn>
                <a:cxn ang="0">
                  <a:pos x="160" y="319"/>
                </a:cxn>
                <a:cxn ang="0">
                  <a:pos x="167" y="313"/>
                </a:cxn>
                <a:cxn ang="0">
                  <a:pos x="170" y="305"/>
                </a:cxn>
                <a:cxn ang="0">
                  <a:pos x="174" y="294"/>
                </a:cxn>
                <a:cxn ang="0">
                  <a:pos x="176" y="281"/>
                </a:cxn>
                <a:cxn ang="0">
                  <a:pos x="178" y="266"/>
                </a:cxn>
                <a:cxn ang="0">
                  <a:pos x="178" y="249"/>
                </a:cxn>
                <a:cxn ang="0">
                  <a:pos x="178" y="232"/>
                </a:cxn>
                <a:cxn ang="0">
                  <a:pos x="174" y="214"/>
                </a:cxn>
                <a:cxn ang="0">
                  <a:pos x="170" y="195"/>
                </a:cxn>
                <a:cxn ang="0">
                  <a:pos x="167" y="175"/>
                </a:cxn>
                <a:cxn ang="0">
                  <a:pos x="159" y="154"/>
                </a:cxn>
                <a:cxn ang="0">
                  <a:pos x="152" y="135"/>
                </a:cxn>
                <a:cxn ang="0">
                  <a:pos x="144" y="115"/>
                </a:cxn>
                <a:cxn ang="0">
                  <a:pos x="136" y="96"/>
                </a:cxn>
                <a:cxn ang="0">
                  <a:pos x="127" y="78"/>
                </a:cxn>
                <a:cxn ang="0">
                  <a:pos x="118" y="61"/>
                </a:cxn>
                <a:cxn ang="0">
                  <a:pos x="106" y="48"/>
                </a:cxn>
                <a:cxn ang="0">
                  <a:pos x="97" y="33"/>
                </a:cxn>
                <a:cxn ang="0">
                  <a:pos x="86" y="23"/>
                </a:cxn>
                <a:cxn ang="0">
                  <a:pos x="73" y="13"/>
                </a:cxn>
                <a:cxn ang="0">
                  <a:pos x="65" y="7"/>
                </a:cxn>
                <a:cxn ang="0">
                  <a:pos x="53" y="2"/>
                </a:cxn>
                <a:cxn ang="0">
                  <a:pos x="43" y="0"/>
                </a:cxn>
                <a:cxn ang="0">
                  <a:pos x="35" y="0"/>
                </a:cxn>
                <a:cxn ang="0">
                  <a:pos x="27" y="4"/>
                </a:cxn>
                <a:cxn ang="0">
                  <a:pos x="27" y="2"/>
                </a:cxn>
              </a:cxnLst>
              <a:rect l="0" t="0" r="r" b="b"/>
              <a:pathLst>
                <a:path w="179" h="328">
                  <a:moveTo>
                    <a:pt x="27" y="2"/>
                  </a:moveTo>
                  <a:lnTo>
                    <a:pt x="21" y="8"/>
                  </a:lnTo>
                  <a:lnTo>
                    <a:pt x="15" y="14"/>
                  </a:lnTo>
                  <a:lnTo>
                    <a:pt x="8" y="24"/>
                  </a:lnTo>
                  <a:lnTo>
                    <a:pt x="4" y="34"/>
                  </a:lnTo>
                  <a:lnTo>
                    <a:pt x="1" y="48"/>
                  </a:lnTo>
                  <a:lnTo>
                    <a:pt x="0" y="63"/>
                  </a:lnTo>
                  <a:lnTo>
                    <a:pt x="0" y="80"/>
                  </a:lnTo>
                  <a:lnTo>
                    <a:pt x="1" y="96"/>
                  </a:lnTo>
                  <a:lnTo>
                    <a:pt x="2" y="115"/>
                  </a:lnTo>
                  <a:lnTo>
                    <a:pt x="8" y="135"/>
                  </a:lnTo>
                  <a:lnTo>
                    <a:pt x="12" y="153"/>
                  </a:lnTo>
                  <a:lnTo>
                    <a:pt x="18" y="174"/>
                  </a:lnTo>
                  <a:lnTo>
                    <a:pt x="25" y="192"/>
                  </a:lnTo>
                  <a:lnTo>
                    <a:pt x="35" y="210"/>
                  </a:lnTo>
                  <a:lnTo>
                    <a:pt x="44" y="229"/>
                  </a:lnTo>
                  <a:lnTo>
                    <a:pt x="53" y="246"/>
                  </a:lnTo>
                  <a:lnTo>
                    <a:pt x="63" y="262"/>
                  </a:lnTo>
                  <a:lnTo>
                    <a:pt x="73" y="277"/>
                  </a:lnTo>
                  <a:lnTo>
                    <a:pt x="84" y="291"/>
                  </a:lnTo>
                  <a:lnTo>
                    <a:pt x="97" y="302"/>
                  </a:lnTo>
                  <a:lnTo>
                    <a:pt x="106" y="311"/>
                  </a:lnTo>
                  <a:lnTo>
                    <a:pt x="116" y="318"/>
                  </a:lnTo>
                  <a:lnTo>
                    <a:pt x="126" y="323"/>
                  </a:lnTo>
                  <a:lnTo>
                    <a:pt x="136" y="326"/>
                  </a:lnTo>
                  <a:lnTo>
                    <a:pt x="144" y="327"/>
                  </a:lnTo>
                  <a:lnTo>
                    <a:pt x="152" y="324"/>
                  </a:lnTo>
                  <a:lnTo>
                    <a:pt x="160" y="319"/>
                  </a:lnTo>
                  <a:lnTo>
                    <a:pt x="167" y="313"/>
                  </a:lnTo>
                  <a:lnTo>
                    <a:pt x="170" y="305"/>
                  </a:lnTo>
                  <a:lnTo>
                    <a:pt x="174" y="294"/>
                  </a:lnTo>
                  <a:lnTo>
                    <a:pt x="176" y="281"/>
                  </a:lnTo>
                  <a:lnTo>
                    <a:pt x="178" y="266"/>
                  </a:lnTo>
                  <a:lnTo>
                    <a:pt x="178" y="249"/>
                  </a:lnTo>
                  <a:lnTo>
                    <a:pt x="178" y="232"/>
                  </a:lnTo>
                  <a:lnTo>
                    <a:pt x="174" y="214"/>
                  </a:lnTo>
                  <a:lnTo>
                    <a:pt x="170" y="195"/>
                  </a:lnTo>
                  <a:lnTo>
                    <a:pt x="167" y="175"/>
                  </a:lnTo>
                  <a:lnTo>
                    <a:pt x="159" y="154"/>
                  </a:lnTo>
                  <a:lnTo>
                    <a:pt x="152" y="135"/>
                  </a:lnTo>
                  <a:lnTo>
                    <a:pt x="144" y="115"/>
                  </a:lnTo>
                  <a:lnTo>
                    <a:pt x="136" y="96"/>
                  </a:lnTo>
                  <a:lnTo>
                    <a:pt x="127" y="78"/>
                  </a:lnTo>
                  <a:lnTo>
                    <a:pt x="118" y="61"/>
                  </a:lnTo>
                  <a:lnTo>
                    <a:pt x="106" y="48"/>
                  </a:lnTo>
                  <a:lnTo>
                    <a:pt x="97" y="33"/>
                  </a:lnTo>
                  <a:lnTo>
                    <a:pt x="86" y="23"/>
                  </a:lnTo>
                  <a:lnTo>
                    <a:pt x="73" y="13"/>
                  </a:lnTo>
                  <a:lnTo>
                    <a:pt x="65" y="7"/>
                  </a:lnTo>
                  <a:lnTo>
                    <a:pt x="53" y="2"/>
                  </a:lnTo>
                  <a:lnTo>
                    <a:pt x="43" y="0"/>
                  </a:lnTo>
                  <a:lnTo>
                    <a:pt x="35" y="0"/>
                  </a:lnTo>
                  <a:lnTo>
                    <a:pt x="27" y="4"/>
                  </a:lnTo>
                  <a:lnTo>
                    <a:pt x="27" y="2"/>
                  </a:lnTo>
                </a:path>
              </a:pathLst>
            </a:custGeom>
            <a:solidFill>
              <a:srgbClr val="80C0E0"/>
            </a:solidFill>
            <a:ln w="12700" cap="rnd" cmpd="sng">
              <a:solidFill>
                <a:srgbClr val="80C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71" name="Freeform 523"/>
            <p:cNvSpPr>
              <a:spLocks/>
            </p:cNvSpPr>
            <p:nvPr/>
          </p:nvSpPr>
          <p:spPr bwMode="auto">
            <a:xfrm>
              <a:off x="7880351" y="2301875"/>
              <a:ext cx="328083" cy="482600"/>
            </a:xfrm>
            <a:custGeom>
              <a:avLst/>
              <a:gdLst/>
              <a:ahLst/>
              <a:cxnLst>
                <a:cxn ang="0">
                  <a:pos x="27" y="2"/>
                </a:cxn>
                <a:cxn ang="0">
                  <a:pos x="21" y="8"/>
                </a:cxn>
                <a:cxn ang="0">
                  <a:pos x="15" y="14"/>
                </a:cxn>
                <a:cxn ang="0">
                  <a:pos x="9" y="23"/>
                </a:cxn>
                <a:cxn ang="0">
                  <a:pos x="6" y="34"/>
                </a:cxn>
                <a:cxn ang="0">
                  <a:pos x="3" y="46"/>
                </a:cxn>
                <a:cxn ang="0">
                  <a:pos x="0" y="60"/>
                </a:cxn>
                <a:cxn ang="0">
                  <a:pos x="0" y="75"/>
                </a:cxn>
                <a:cxn ang="0">
                  <a:pos x="1" y="90"/>
                </a:cxn>
                <a:cxn ang="0">
                  <a:pos x="4" y="107"/>
                </a:cxn>
                <a:cxn ang="0">
                  <a:pos x="8" y="126"/>
                </a:cxn>
                <a:cxn ang="0">
                  <a:pos x="13" y="143"/>
                </a:cxn>
                <a:cxn ang="0">
                  <a:pos x="18" y="161"/>
                </a:cxn>
                <a:cxn ang="0">
                  <a:pos x="25" y="178"/>
                </a:cxn>
                <a:cxn ang="0">
                  <a:pos x="33" y="196"/>
                </a:cxn>
                <a:cxn ang="0">
                  <a:pos x="41" y="214"/>
                </a:cxn>
                <a:cxn ang="0">
                  <a:pos x="51" y="230"/>
                </a:cxn>
                <a:cxn ang="0">
                  <a:pos x="62" y="244"/>
                </a:cxn>
                <a:cxn ang="0">
                  <a:pos x="71" y="257"/>
                </a:cxn>
                <a:cxn ang="0">
                  <a:pos x="80" y="271"/>
                </a:cxn>
                <a:cxn ang="0">
                  <a:pos x="90" y="280"/>
                </a:cxn>
                <a:cxn ang="0">
                  <a:pos x="101" y="288"/>
                </a:cxn>
                <a:cxn ang="0">
                  <a:pos x="110" y="296"/>
                </a:cxn>
                <a:cxn ang="0">
                  <a:pos x="119" y="299"/>
                </a:cxn>
                <a:cxn ang="0">
                  <a:pos x="129" y="303"/>
                </a:cxn>
                <a:cxn ang="0">
                  <a:pos x="135" y="303"/>
                </a:cxn>
                <a:cxn ang="0">
                  <a:pos x="142" y="300"/>
                </a:cxn>
                <a:cxn ang="0">
                  <a:pos x="150" y="297"/>
                </a:cxn>
                <a:cxn ang="0">
                  <a:pos x="156" y="291"/>
                </a:cxn>
                <a:cxn ang="0">
                  <a:pos x="161" y="283"/>
                </a:cxn>
                <a:cxn ang="0">
                  <a:pos x="164" y="273"/>
                </a:cxn>
                <a:cxn ang="0">
                  <a:pos x="165" y="261"/>
                </a:cxn>
                <a:cxn ang="0">
                  <a:pos x="167" y="248"/>
                </a:cxn>
                <a:cxn ang="0">
                  <a:pos x="167" y="232"/>
                </a:cxn>
                <a:cxn ang="0">
                  <a:pos x="167" y="216"/>
                </a:cxn>
                <a:cxn ang="0">
                  <a:pos x="164" y="198"/>
                </a:cxn>
                <a:cxn ang="0">
                  <a:pos x="161" y="180"/>
                </a:cxn>
                <a:cxn ang="0">
                  <a:pos x="158" y="162"/>
                </a:cxn>
                <a:cxn ang="0">
                  <a:pos x="151" y="143"/>
                </a:cxn>
                <a:cxn ang="0">
                  <a:pos x="144" y="126"/>
                </a:cxn>
                <a:cxn ang="0">
                  <a:pos x="137" y="105"/>
                </a:cxn>
                <a:cxn ang="0">
                  <a:pos x="129" y="89"/>
                </a:cxn>
                <a:cxn ang="0">
                  <a:pos x="120" y="72"/>
                </a:cxn>
                <a:cxn ang="0">
                  <a:pos x="111" y="58"/>
                </a:cxn>
                <a:cxn ang="0">
                  <a:pos x="102" y="43"/>
                </a:cxn>
                <a:cxn ang="0">
                  <a:pos x="92" y="31"/>
                </a:cxn>
                <a:cxn ang="0">
                  <a:pos x="82" y="21"/>
                </a:cxn>
                <a:cxn ang="0">
                  <a:pos x="71" y="13"/>
                </a:cxn>
                <a:cxn ang="0">
                  <a:pos x="62" y="6"/>
                </a:cxn>
                <a:cxn ang="0">
                  <a:pos x="53" y="2"/>
                </a:cxn>
                <a:cxn ang="0">
                  <a:pos x="43" y="0"/>
                </a:cxn>
                <a:cxn ang="0">
                  <a:pos x="34" y="1"/>
                </a:cxn>
                <a:cxn ang="0">
                  <a:pos x="27" y="3"/>
                </a:cxn>
                <a:cxn ang="0">
                  <a:pos x="27" y="2"/>
                </a:cxn>
              </a:cxnLst>
              <a:rect l="0" t="0" r="r" b="b"/>
              <a:pathLst>
                <a:path w="168" h="304">
                  <a:moveTo>
                    <a:pt x="27" y="2"/>
                  </a:moveTo>
                  <a:lnTo>
                    <a:pt x="21" y="8"/>
                  </a:lnTo>
                  <a:lnTo>
                    <a:pt x="15" y="14"/>
                  </a:lnTo>
                  <a:lnTo>
                    <a:pt x="9" y="23"/>
                  </a:lnTo>
                  <a:lnTo>
                    <a:pt x="6" y="34"/>
                  </a:lnTo>
                  <a:lnTo>
                    <a:pt x="3" y="46"/>
                  </a:lnTo>
                  <a:lnTo>
                    <a:pt x="0" y="60"/>
                  </a:lnTo>
                  <a:lnTo>
                    <a:pt x="0" y="75"/>
                  </a:lnTo>
                  <a:lnTo>
                    <a:pt x="1" y="90"/>
                  </a:lnTo>
                  <a:lnTo>
                    <a:pt x="4" y="107"/>
                  </a:lnTo>
                  <a:lnTo>
                    <a:pt x="8" y="126"/>
                  </a:lnTo>
                  <a:lnTo>
                    <a:pt x="13" y="143"/>
                  </a:lnTo>
                  <a:lnTo>
                    <a:pt x="18" y="161"/>
                  </a:lnTo>
                  <a:lnTo>
                    <a:pt x="25" y="178"/>
                  </a:lnTo>
                  <a:lnTo>
                    <a:pt x="33" y="196"/>
                  </a:lnTo>
                  <a:lnTo>
                    <a:pt x="41" y="214"/>
                  </a:lnTo>
                  <a:lnTo>
                    <a:pt x="51" y="230"/>
                  </a:lnTo>
                  <a:lnTo>
                    <a:pt x="62" y="244"/>
                  </a:lnTo>
                  <a:lnTo>
                    <a:pt x="71" y="257"/>
                  </a:lnTo>
                  <a:lnTo>
                    <a:pt x="80" y="271"/>
                  </a:lnTo>
                  <a:lnTo>
                    <a:pt x="90" y="280"/>
                  </a:lnTo>
                  <a:lnTo>
                    <a:pt x="101" y="288"/>
                  </a:lnTo>
                  <a:lnTo>
                    <a:pt x="110" y="296"/>
                  </a:lnTo>
                  <a:lnTo>
                    <a:pt x="119" y="299"/>
                  </a:lnTo>
                  <a:lnTo>
                    <a:pt x="129" y="303"/>
                  </a:lnTo>
                  <a:lnTo>
                    <a:pt x="135" y="303"/>
                  </a:lnTo>
                  <a:lnTo>
                    <a:pt x="142" y="300"/>
                  </a:lnTo>
                  <a:lnTo>
                    <a:pt x="150" y="297"/>
                  </a:lnTo>
                  <a:lnTo>
                    <a:pt x="156" y="291"/>
                  </a:lnTo>
                  <a:lnTo>
                    <a:pt x="161" y="283"/>
                  </a:lnTo>
                  <a:lnTo>
                    <a:pt x="164" y="273"/>
                  </a:lnTo>
                  <a:lnTo>
                    <a:pt x="165" y="261"/>
                  </a:lnTo>
                  <a:lnTo>
                    <a:pt x="167" y="248"/>
                  </a:lnTo>
                  <a:lnTo>
                    <a:pt x="167" y="232"/>
                  </a:lnTo>
                  <a:lnTo>
                    <a:pt x="167" y="216"/>
                  </a:lnTo>
                  <a:lnTo>
                    <a:pt x="164" y="198"/>
                  </a:lnTo>
                  <a:lnTo>
                    <a:pt x="161" y="180"/>
                  </a:lnTo>
                  <a:lnTo>
                    <a:pt x="158" y="162"/>
                  </a:lnTo>
                  <a:lnTo>
                    <a:pt x="151" y="143"/>
                  </a:lnTo>
                  <a:lnTo>
                    <a:pt x="144" y="126"/>
                  </a:lnTo>
                  <a:lnTo>
                    <a:pt x="137" y="105"/>
                  </a:lnTo>
                  <a:lnTo>
                    <a:pt x="129" y="89"/>
                  </a:lnTo>
                  <a:lnTo>
                    <a:pt x="120" y="72"/>
                  </a:lnTo>
                  <a:lnTo>
                    <a:pt x="111" y="58"/>
                  </a:lnTo>
                  <a:lnTo>
                    <a:pt x="102" y="43"/>
                  </a:lnTo>
                  <a:lnTo>
                    <a:pt x="92" y="31"/>
                  </a:lnTo>
                  <a:lnTo>
                    <a:pt x="82" y="21"/>
                  </a:lnTo>
                  <a:lnTo>
                    <a:pt x="71" y="13"/>
                  </a:lnTo>
                  <a:lnTo>
                    <a:pt x="62" y="6"/>
                  </a:lnTo>
                  <a:lnTo>
                    <a:pt x="53" y="2"/>
                  </a:lnTo>
                  <a:lnTo>
                    <a:pt x="43" y="0"/>
                  </a:lnTo>
                  <a:lnTo>
                    <a:pt x="34" y="1"/>
                  </a:lnTo>
                  <a:lnTo>
                    <a:pt x="27" y="3"/>
                  </a:lnTo>
                  <a:lnTo>
                    <a:pt x="27" y="2"/>
                  </a:lnTo>
                </a:path>
              </a:pathLst>
            </a:custGeom>
            <a:solidFill>
              <a:srgbClr val="A0C0E0"/>
            </a:solidFill>
            <a:ln w="12700" cap="rnd" cmpd="sng">
              <a:solidFill>
                <a:srgbClr val="A0C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72" name="Freeform 524"/>
            <p:cNvSpPr>
              <a:spLocks/>
            </p:cNvSpPr>
            <p:nvPr/>
          </p:nvSpPr>
          <p:spPr bwMode="auto">
            <a:xfrm>
              <a:off x="7903634" y="2325688"/>
              <a:ext cx="300567" cy="444500"/>
            </a:xfrm>
            <a:custGeom>
              <a:avLst/>
              <a:gdLst/>
              <a:ahLst/>
              <a:cxnLst>
                <a:cxn ang="0">
                  <a:pos x="26" y="2"/>
                </a:cxn>
                <a:cxn ang="0">
                  <a:pos x="18" y="8"/>
                </a:cxn>
                <a:cxn ang="0">
                  <a:pos x="12" y="12"/>
                </a:cxn>
                <a:cxn ang="0">
                  <a:pos x="8" y="21"/>
                </a:cxn>
                <a:cxn ang="0">
                  <a:pos x="4" y="32"/>
                </a:cxn>
                <a:cxn ang="0">
                  <a:pos x="1" y="43"/>
                </a:cxn>
                <a:cxn ang="0">
                  <a:pos x="0" y="55"/>
                </a:cxn>
                <a:cxn ang="0">
                  <a:pos x="0" y="69"/>
                </a:cxn>
                <a:cxn ang="0">
                  <a:pos x="3" y="84"/>
                </a:cxn>
                <a:cxn ang="0">
                  <a:pos x="3" y="99"/>
                </a:cxn>
                <a:cxn ang="0">
                  <a:pos x="5" y="115"/>
                </a:cxn>
                <a:cxn ang="0">
                  <a:pos x="11" y="132"/>
                </a:cxn>
                <a:cxn ang="0">
                  <a:pos x="14" y="148"/>
                </a:cxn>
                <a:cxn ang="0">
                  <a:pos x="21" y="165"/>
                </a:cxn>
                <a:cxn ang="0">
                  <a:pos x="29" y="180"/>
                </a:cxn>
                <a:cxn ang="0">
                  <a:pos x="38" y="197"/>
                </a:cxn>
                <a:cxn ang="0">
                  <a:pos x="47" y="211"/>
                </a:cxn>
                <a:cxn ang="0">
                  <a:pos x="55" y="225"/>
                </a:cxn>
                <a:cxn ang="0">
                  <a:pos x="63" y="237"/>
                </a:cxn>
                <a:cxn ang="0">
                  <a:pos x="73" y="248"/>
                </a:cxn>
                <a:cxn ang="0">
                  <a:pos x="83" y="257"/>
                </a:cxn>
                <a:cxn ang="0">
                  <a:pos x="91" y="265"/>
                </a:cxn>
                <a:cxn ang="0">
                  <a:pos x="100" y="272"/>
                </a:cxn>
                <a:cxn ang="0">
                  <a:pos x="108" y="276"/>
                </a:cxn>
                <a:cxn ang="0">
                  <a:pos x="117" y="279"/>
                </a:cxn>
                <a:cxn ang="0">
                  <a:pos x="125" y="278"/>
                </a:cxn>
                <a:cxn ang="0">
                  <a:pos x="131" y="276"/>
                </a:cxn>
                <a:cxn ang="0">
                  <a:pos x="138" y="273"/>
                </a:cxn>
                <a:cxn ang="0">
                  <a:pos x="143" y="268"/>
                </a:cxn>
                <a:cxn ang="0">
                  <a:pos x="147" y="260"/>
                </a:cxn>
                <a:cxn ang="0">
                  <a:pos x="152" y="251"/>
                </a:cxn>
                <a:cxn ang="0">
                  <a:pos x="152" y="239"/>
                </a:cxn>
                <a:cxn ang="0">
                  <a:pos x="153" y="226"/>
                </a:cxn>
                <a:cxn ang="0">
                  <a:pos x="153" y="213"/>
                </a:cxn>
                <a:cxn ang="0">
                  <a:pos x="153" y="198"/>
                </a:cxn>
                <a:cxn ang="0">
                  <a:pos x="150" y="181"/>
                </a:cxn>
                <a:cxn ang="0">
                  <a:pos x="148" y="165"/>
                </a:cxn>
                <a:cxn ang="0">
                  <a:pos x="144" y="148"/>
                </a:cxn>
                <a:cxn ang="0">
                  <a:pos x="139" y="130"/>
                </a:cxn>
                <a:cxn ang="0">
                  <a:pos x="132" y="114"/>
                </a:cxn>
                <a:cxn ang="0">
                  <a:pos x="126" y="98"/>
                </a:cxn>
                <a:cxn ang="0">
                  <a:pos x="120" y="82"/>
                </a:cxn>
                <a:cxn ang="0">
                  <a:pos x="111" y="66"/>
                </a:cxn>
                <a:cxn ang="0">
                  <a:pos x="103" y="51"/>
                </a:cxn>
                <a:cxn ang="0">
                  <a:pos x="94" y="39"/>
                </a:cxn>
                <a:cxn ang="0">
                  <a:pos x="84" y="27"/>
                </a:cxn>
                <a:cxn ang="0">
                  <a:pos x="76" y="19"/>
                </a:cxn>
                <a:cxn ang="0">
                  <a:pos x="66" y="11"/>
                </a:cxn>
                <a:cxn ang="0">
                  <a:pos x="56" y="4"/>
                </a:cxn>
                <a:cxn ang="0">
                  <a:pos x="47" y="2"/>
                </a:cxn>
                <a:cxn ang="0">
                  <a:pos x="41" y="0"/>
                </a:cxn>
                <a:cxn ang="0">
                  <a:pos x="32" y="0"/>
                </a:cxn>
                <a:cxn ang="0">
                  <a:pos x="26" y="3"/>
                </a:cxn>
                <a:cxn ang="0">
                  <a:pos x="26" y="2"/>
                </a:cxn>
              </a:cxnLst>
              <a:rect l="0" t="0" r="r" b="b"/>
              <a:pathLst>
                <a:path w="154" h="280">
                  <a:moveTo>
                    <a:pt x="26" y="2"/>
                  </a:moveTo>
                  <a:lnTo>
                    <a:pt x="18" y="8"/>
                  </a:lnTo>
                  <a:lnTo>
                    <a:pt x="12" y="12"/>
                  </a:lnTo>
                  <a:lnTo>
                    <a:pt x="8" y="21"/>
                  </a:lnTo>
                  <a:lnTo>
                    <a:pt x="4" y="32"/>
                  </a:lnTo>
                  <a:lnTo>
                    <a:pt x="1" y="43"/>
                  </a:lnTo>
                  <a:lnTo>
                    <a:pt x="0" y="55"/>
                  </a:lnTo>
                  <a:lnTo>
                    <a:pt x="0" y="69"/>
                  </a:lnTo>
                  <a:lnTo>
                    <a:pt x="3" y="84"/>
                  </a:lnTo>
                  <a:lnTo>
                    <a:pt x="3" y="99"/>
                  </a:lnTo>
                  <a:lnTo>
                    <a:pt x="5" y="115"/>
                  </a:lnTo>
                  <a:lnTo>
                    <a:pt x="11" y="132"/>
                  </a:lnTo>
                  <a:lnTo>
                    <a:pt x="14" y="148"/>
                  </a:lnTo>
                  <a:lnTo>
                    <a:pt x="21" y="165"/>
                  </a:lnTo>
                  <a:lnTo>
                    <a:pt x="29" y="180"/>
                  </a:lnTo>
                  <a:lnTo>
                    <a:pt x="38" y="197"/>
                  </a:lnTo>
                  <a:lnTo>
                    <a:pt x="47" y="211"/>
                  </a:lnTo>
                  <a:lnTo>
                    <a:pt x="55" y="225"/>
                  </a:lnTo>
                  <a:lnTo>
                    <a:pt x="63" y="237"/>
                  </a:lnTo>
                  <a:lnTo>
                    <a:pt x="73" y="248"/>
                  </a:lnTo>
                  <a:lnTo>
                    <a:pt x="83" y="257"/>
                  </a:lnTo>
                  <a:lnTo>
                    <a:pt x="91" y="265"/>
                  </a:lnTo>
                  <a:lnTo>
                    <a:pt x="100" y="272"/>
                  </a:lnTo>
                  <a:lnTo>
                    <a:pt x="108" y="276"/>
                  </a:lnTo>
                  <a:lnTo>
                    <a:pt x="117" y="279"/>
                  </a:lnTo>
                  <a:lnTo>
                    <a:pt x="125" y="278"/>
                  </a:lnTo>
                  <a:lnTo>
                    <a:pt x="131" y="276"/>
                  </a:lnTo>
                  <a:lnTo>
                    <a:pt x="138" y="273"/>
                  </a:lnTo>
                  <a:lnTo>
                    <a:pt x="143" y="268"/>
                  </a:lnTo>
                  <a:lnTo>
                    <a:pt x="147" y="260"/>
                  </a:lnTo>
                  <a:lnTo>
                    <a:pt x="152" y="251"/>
                  </a:lnTo>
                  <a:lnTo>
                    <a:pt x="152" y="239"/>
                  </a:lnTo>
                  <a:lnTo>
                    <a:pt x="153" y="226"/>
                  </a:lnTo>
                  <a:lnTo>
                    <a:pt x="153" y="213"/>
                  </a:lnTo>
                  <a:lnTo>
                    <a:pt x="153" y="198"/>
                  </a:lnTo>
                  <a:lnTo>
                    <a:pt x="150" y="181"/>
                  </a:lnTo>
                  <a:lnTo>
                    <a:pt x="148" y="165"/>
                  </a:lnTo>
                  <a:lnTo>
                    <a:pt x="144" y="148"/>
                  </a:lnTo>
                  <a:lnTo>
                    <a:pt x="139" y="130"/>
                  </a:lnTo>
                  <a:lnTo>
                    <a:pt x="132" y="114"/>
                  </a:lnTo>
                  <a:lnTo>
                    <a:pt x="126" y="98"/>
                  </a:lnTo>
                  <a:lnTo>
                    <a:pt x="120" y="82"/>
                  </a:lnTo>
                  <a:lnTo>
                    <a:pt x="111" y="66"/>
                  </a:lnTo>
                  <a:lnTo>
                    <a:pt x="103" y="51"/>
                  </a:lnTo>
                  <a:lnTo>
                    <a:pt x="94" y="39"/>
                  </a:lnTo>
                  <a:lnTo>
                    <a:pt x="84" y="27"/>
                  </a:lnTo>
                  <a:lnTo>
                    <a:pt x="76" y="19"/>
                  </a:lnTo>
                  <a:lnTo>
                    <a:pt x="66" y="11"/>
                  </a:lnTo>
                  <a:lnTo>
                    <a:pt x="56" y="4"/>
                  </a:lnTo>
                  <a:lnTo>
                    <a:pt x="47" y="2"/>
                  </a:lnTo>
                  <a:lnTo>
                    <a:pt x="41" y="0"/>
                  </a:lnTo>
                  <a:lnTo>
                    <a:pt x="32" y="0"/>
                  </a:lnTo>
                  <a:lnTo>
                    <a:pt x="26" y="3"/>
                  </a:lnTo>
                  <a:lnTo>
                    <a:pt x="26" y="2"/>
                  </a:lnTo>
                </a:path>
              </a:pathLst>
            </a:custGeom>
            <a:solidFill>
              <a:srgbClr val="A0C0E0"/>
            </a:solidFill>
            <a:ln w="12700" cap="rnd" cmpd="sng">
              <a:solidFill>
                <a:srgbClr val="A0C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73" name="Freeform 525"/>
            <p:cNvSpPr>
              <a:spLocks/>
            </p:cNvSpPr>
            <p:nvPr/>
          </p:nvSpPr>
          <p:spPr bwMode="auto">
            <a:xfrm>
              <a:off x="7922684" y="2347914"/>
              <a:ext cx="279400" cy="407987"/>
            </a:xfrm>
            <a:custGeom>
              <a:avLst/>
              <a:gdLst/>
              <a:ahLst/>
              <a:cxnLst>
                <a:cxn ang="0">
                  <a:pos x="24" y="3"/>
                </a:cxn>
                <a:cxn ang="0">
                  <a:pos x="18" y="7"/>
                </a:cxn>
                <a:cxn ang="0">
                  <a:pos x="13" y="13"/>
                </a:cxn>
                <a:cxn ang="0">
                  <a:pos x="8" y="21"/>
                </a:cxn>
                <a:cxn ang="0">
                  <a:pos x="4" y="30"/>
                </a:cxn>
                <a:cxn ang="0">
                  <a:pos x="2" y="41"/>
                </a:cxn>
                <a:cxn ang="0">
                  <a:pos x="0" y="52"/>
                </a:cxn>
                <a:cxn ang="0">
                  <a:pos x="0" y="65"/>
                </a:cxn>
                <a:cxn ang="0">
                  <a:pos x="2" y="79"/>
                </a:cxn>
                <a:cxn ang="0">
                  <a:pos x="2" y="92"/>
                </a:cxn>
                <a:cxn ang="0">
                  <a:pos x="7" y="107"/>
                </a:cxn>
                <a:cxn ang="0">
                  <a:pos x="10" y="123"/>
                </a:cxn>
                <a:cxn ang="0">
                  <a:pos x="15" y="138"/>
                </a:cxn>
                <a:cxn ang="0">
                  <a:pos x="20" y="152"/>
                </a:cxn>
                <a:cxn ang="0">
                  <a:pos x="26" y="166"/>
                </a:cxn>
                <a:cxn ang="0">
                  <a:pos x="34" y="180"/>
                </a:cxn>
                <a:cxn ang="0">
                  <a:pos x="43" y="195"/>
                </a:cxn>
                <a:cxn ang="0">
                  <a:pos x="51" y="206"/>
                </a:cxn>
                <a:cxn ang="0">
                  <a:pos x="58" y="218"/>
                </a:cxn>
                <a:cxn ang="0">
                  <a:pos x="67" y="227"/>
                </a:cxn>
                <a:cxn ang="0">
                  <a:pos x="76" y="236"/>
                </a:cxn>
                <a:cxn ang="0">
                  <a:pos x="85" y="243"/>
                </a:cxn>
                <a:cxn ang="0">
                  <a:pos x="93" y="249"/>
                </a:cxn>
                <a:cxn ang="0">
                  <a:pos x="100" y="253"/>
                </a:cxn>
                <a:cxn ang="0">
                  <a:pos x="108" y="256"/>
                </a:cxn>
                <a:cxn ang="0">
                  <a:pos x="115" y="255"/>
                </a:cxn>
                <a:cxn ang="0">
                  <a:pos x="121" y="253"/>
                </a:cxn>
                <a:cxn ang="0">
                  <a:pos x="128" y="250"/>
                </a:cxn>
                <a:cxn ang="0">
                  <a:pos x="133" y="245"/>
                </a:cxn>
                <a:cxn ang="0">
                  <a:pos x="137" y="239"/>
                </a:cxn>
                <a:cxn ang="0">
                  <a:pos x="139" y="230"/>
                </a:cxn>
                <a:cxn ang="0">
                  <a:pos x="140" y="219"/>
                </a:cxn>
                <a:cxn ang="0">
                  <a:pos x="142" y="207"/>
                </a:cxn>
                <a:cxn ang="0">
                  <a:pos x="142" y="195"/>
                </a:cxn>
                <a:cxn ang="0">
                  <a:pos x="142" y="181"/>
                </a:cxn>
                <a:cxn ang="0">
                  <a:pos x="139" y="166"/>
                </a:cxn>
                <a:cxn ang="0">
                  <a:pos x="137" y="151"/>
                </a:cxn>
                <a:cxn ang="0">
                  <a:pos x="134" y="137"/>
                </a:cxn>
                <a:cxn ang="0">
                  <a:pos x="130" y="119"/>
                </a:cxn>
                <a:cxn ang="0">
                  <a:pos x="123" y="104"/>
                </a:cxn>
                <a:cxn ang="0">
                  <a:pos x="118" y="88"/>
                </a:cxn>
                <a:cxn ang="0">
                  <a:pos x="113" y="74"/>
                </a:cxn>
                <a:cxn ang="0">
                  <a:pos x="105" y="60"/>
                </a:cxn>
                <a:cxn ang="0">
                  <a:pos x="97" y="47"/>
                </a:cxn>
                <a:cxn ang="0">
                  <a:pos x="88" y="36"/>
                </a:cxn>
                <a:cxn ang="0">
                  <a:pos x="80" y="26"/>
                </a:cxn>
                <a:cxn ang="0">
                  <a:pos x="71" y="17"/>
                </a:cxn>
                <a:cxn ang="0">
                  <a:pos x="63" y="9"/>
                </a:cxn>
                <a:cxn ang="0">
                  <a:pos x="55" y="5"/>
                </a:cxn>
                <a:cxn ang="0">
                  <a:pos x="45" y="1"/>
                </a:cxn>
                <a:cxn ang="0">
                  <a:pos x="37" y="0"/>
                </a:cxn>
                <a:cxn ang="0">
                  <a:pos x="29" y="1"/>
                </a:cxn>
                <a:cxn ang="0">
                  <a:pos x="25" y="3"/>
                </a:cxn>
                <a:cxn ang="0">
                  <a:pos x="24" y="3"/>
                </a:cxn>
              </a:cxnLst>
              <a:rect l="0" t="0" r="r" b="b"/>
              <a:pathLst>
                <a:path w="143" h="257">
                  <a:moveTo>
                    <a:pt x="24" y="3"/>
                  </a:moveTo>
                  <a:lnTo>
                    <a:pt x="18" y="7"/>
                  </a:lnTo>
                  <a:lnTo>
                    <a:pt x="13" y="13"/>
                  </a:lnTo>
                  <a:lnTo>
                    <a:pt x="8" y="21"/>
                  </a:lnTo>
                  <a:lnTo>
                    <a:pt x="4" y="30"/>
                  </a:lnTo>
                  <a:lnTo>
                    <a:pt x="2" y="41"/>
                  </a:lnTo>
                  <a:lnTo>
                    <a:pt x="0" y="52"/>
                  </a:lnTo>
                  <a:lnTo>
                    <a:pt x="0" y="65"/>
                  </a:lnTo>
                  <a:lnTo>
                    <a:pt x="2" y="79"/>
                  </a:lnTo>
                  <a:lnTo>
                    <a:pt x="2" y="92"/>
                  </a:lnTo>
                  <a:lnTo>
                    <a:pt x="7" y="107"/>
                  </a:lnTo>
                  <a:lnTo>
                    <a:pt x="10" y="123"/>
                  </a:lnTo>
                  <a:lnTo>
                    <a:pt x="15" y="138"/>
                  </a:lnTo>
                  <a:lnTo>
                    <a:pt x="20" y="152"/>
                  </a:lnTo>
                  <a:lnTo>
                    <a:pt x="26" y="166"/>
                  </a:lnTo>
                  <a:lnTo>
                    <a:pt x="34" y="180"/>
                  </a:lnTo>
                  <a:lnTo>
                    <a:pt x="43" y="195"/>
                  </a:lnTo>
                  <a:lnTo>
                    <a:pt x="51" y="206"/>
                  </a:lnTo>
                  <a:lnTo>
                    <a:pt x="58" y="218"/>
                  </a:lnTo>
                  <a:lnTo>
                    <a:pt x="67" y="227"/>
                  </a:lnTo>
                  <a:lnTo>
                    <a:pt x="76" y="236"/>
                  </a:lnTo>
                  <a:lnTo>
                    <a:pt x="85" y="243"/>
                  </a:lnTo>
                  <a:lnTo>
                    <a:pt x="93" y="249"/>
                  </a:lnTo>
                  <a:lnTo>
                    <a:pt x="100" y="253"/>
                  </a:lnTo>
                  <a:lnTo>
                    <a:pt x="108" y="256"/>
                  </a:lnTo>
                  <a:lnTo>
                    <a:pt x="115" y="255"/>
                  </a:lnTo>
                  <a:lnTo>
                    <a:pt x="121" y="253"/>
                  </a:lnTo>
                  <a:lnTo>
                    <a:pt x="128" y="250"/>
                  </a:lnTo>
                  <a:lnTo>
                    <a:pt x="133" y="245"/>
                  </a:lnTo>
                  <a:lnTo>
                    <a:pt x="137" y="239"/>
                  </a:lnTo>
                  <a:lnTo>
                    <a:pt x="139" y="230"/>
                  </a:lnTo>
                  <a:lnTo>
                    <a:pt x="140" y="219"/>
                  </a:lnTo>
                  <a:lnTo>
                    <a:pt x="142" y="207"/>
                  </a:lnTo>
                  <a:lnTo>
                    <a:pt x="142" y="195"/>
                  </a:lnTo>
                  <a:lnTo>
                    <a:pt x="142" y="181"/>
                  </a:lnTo>
                  <a:lnTo>
                    <a:pt x="139" y="166"/>
                  </a:lnTo>
                  <a:lnTo>
                    <a:pt x="137" y="151"/>
                  </a:lnTo>
                  <a:lnTo>
                    <a:pt x="134" y="137"/>
                  </a:lnTo>
                  <a:lnTo>
                    <a:pt x="130" y="119"/>
                  </a:lnTo>
                  <a:lnTo>
                    <a:pt x="123" y="104"/>
                  </a:lnTo>
                  <a:lnTo>
                    <a:pt x="118" y="88"/>
                  </a:lnTo>
                  <a:lnTo>
                    <a:pt x="113" y="74"/>
                  </a:lnTo>
                  <a:lnTo>
                    <a:pt x="105" y="60"/>
                  </a:lnTo>
                  <a:lnTo>
                    <a:pt x="97" y="47"/>
                  </a:lnTo>
                  <a:lnTo>
                    <a:pt x="88" y="36"/>
                  </a:lnTo>
                  <a:lnTo>
                    <a:pt x="80" y="26"/>
                  </a:lnTo>
                  <a:lnTo>
                    <a:pt x="71" y="17"/>
                  </a:lnTo>
                  <a:lnTo>
                    <a:pt x="63" y="9"/>
                  </a:lnTo>
                  <a:lnTo>
                    <a:pt x="55" y="5"/>
                  </a:lnTo>
                  <a:lnTo>
                    <a:pt x="45" y="1"/>
                  </a:lnTo>
                  <a:lnTo>
                    <a:pt x="37" y="0"/>
                  </a:lnTo>
                  <a:lnTo>
                    <a:pt x="29" y="1"/>
                  </a:lnTo>
                  <a:lnTo>
                    <a:pt x="25" y="3"/>
                  </a:lnTo>
                  <a:lnTo>
                    <a:pt x="24" y="3"/>
                  </a:lnTo>
                </a:path>
              </a:pathLst>
            </a:custGeom>
            <a:solidFill>
              <a:srgbClr val="C0C0E0"/>
            </a:solidFill>
            <a:ln w="12700" cap="rnd" cmpd="sng">
              <a:solidFill>
                <a:srgbClr val="C0C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74" name="Freeform 526"/>
            <p:cNvSpPr>
              <a:spLocks/>
            </p:cNvSpPr>
            <p:nvPr/>
          </p:nvSpPr>
          <p:spPr bwMode="auto">
            <a:xfrm>
              <a:off x="7943851" y="2371726"/>
              <a:ext cx="256116" cy="366713"/>
            </a:xfrm>
            <a:custGeom>
              <a:avLst/>
              <a:gdLst/>
              <a:ahLst/>
              <a:cxnLst>
                <a:cxn ang="0">
                  <a:pos x="24" y="3"/>
                </a:cxn>
                <a:cxn ang="0">
                  <a:pos x="18" y="7"/>
                </a:cxn>
                <a:cxn ang="0">
                  <a:pos x="14" y="11"/>
                </a:cxn>
                <a:cxn ang="0">
                  <a:pos x="8" y="20"/>
                </a:cxn>
                <a:cxn ang="0">
                  <a:pos x="6" y="28"/>
                </a:cxn>
                <a:cxn ang="0">
                  <a:pos x="3" y="37"/>
                </a:cxn>
                <a:cxn ang="0">
                  <a:pos x="0" y="48"/>
                </a:cxn>
                <a:cxn ang="0">
                  <a:pos x="0" y="60"/>
                </a:cxn>
                <a:cxn ang="0">
                  <a:pos x="1" y="71"/>
                </a:cxn>
                <a:cxn ang="0">
                  <a:pos x="3" y="84"/>
                </a:cxn>
                <a:cxn ang="0">
                  <a:pos x="6" y="97"/>
                </a:cxn>
                <a:cxn ang="0">
                  <a:pos x="9" y="111"/>
                </a:cxn>
                <a:cxn ang="0">
                  <a:pos x="14" y="125"/>
                </a:cxn>
                <a:cxn ang="0">
                  <a:pos x="19" y="138"/>
                </a:cxn>
                <a:cxn ang="0">
                  <a:pos x="26" y="151"/>
                </a:cxn>
                <a:cxn ang="0">
                  <a:pos x="32" y="164"/>
                </a:cxn>
                <a:cxn ang="0">
                  <a:pos x="40" y="176"/>
                </a:cxn>
                <a:cxn ang="0">
                  <a:pos x="48" y="188"/>
                </a:cxn>
                <a:cxn ang="0">
                  <a:pos x="56" y="196"/>
                </a:cxn>
                <a:cxn ang="0">
                  <a:pos x="62" y="206"/>
                </a:cxn>
                <a:cxn ang="0">
                  <a:pos x="70" y="213"/>
                </a:cxn>
                <a:cxn ang="0">
                  <a:pos x="79" y="220"/>
                </a:cxn>
                <a:cxn ang="0">
                  <a:pos x="86" y="225"/>
                </a:cxn>
                <a:cxn ang="0">
                  <a:pos x="93" y="228"/>
                </a:cxn>
                <a:cxn ang="0">
                  <a:pos x="100" y="230"/>
                </a:cxn>
                <a:cxn ang="0">
                  <a:pos x="106" y="230"/>
                </a:cxn>
                <a:cxn ang="0">
                  <a:pos x="111" y="228"/>
                </a:cxn>
                <a:cxn ang="0">
                  <a:pos x="118" y="227"/>
                </a:cxn>
                <a:cxn ang="0">
                  <a:pos x="121" y="221"/>
                </a:cxn>
                <a:cxn ang="0">
                  <a:pos x="126" y="216"/>
                </a:cxn>
                <a:cxn ang="0">
                  <a:pos x="128" y="207"/>
                </a:cxn>
                <a:cxn ang="0">
                  <a:pos x="129" y="197"/>
                </a:cxn>
                <a:cxn ang="0">
                  <a:pos x="130" y="188"/>
                </a:cxn>
                <a:cxn ang="0">
                  <a:pos x="130" y="176"/>
                </a:cxn>
                <a:cxn ang="0">
                  <a:pos x="130" y="164"/>
                </a:cxn>
                <a:cxn ang="0">
                  <a:pos x="129" y="149"/>
                </a:cxn>
                <a:cxn ang="0">
                  <a:pos x="127" y="136"/>
                </a:cxn>
                <a:cxn ang="0">
                  <a:pos x="124" y="123"/>
                </a:cxn>
                <a:cxn ang="0">
                  <a:pos x="119" y="108"/>
                </a:cxn>
                <a:cxn ang="0">
                  <a:pos x="115" y="93"/>
                </a:cxn>
                <a:cxn ang="0">
                  <a:pos x="110" y="78"/>
                </a:cxn>
                <a:cxn ang="0">
                  <a:pos x="103" y="66"/>
                </a:cxn>
                <a:cxn ang="0">
                  <a:pos x="97" y="53"/>
                </a:cxn>
                <a:cxn ang="0">
                  <a:pos x="89" y="41"/>
                </a:cxn>
                <a:cxn ang="0">
                  <a:pos x="82" y="30"/>
                </a:cxn>
                <a:cxn ang="0">
                  <a:pos x="74" y="22"/>
                </a:cxn>
                <a:cxn ang="0">
                  <a:pos x="67" y="15"/>
                </a:cxn>
                <a:cxn ang="0">
                  <a:pos x="58" y="8"/>
                </a:cxn>
                <a:cxn ang="0">
                  <a:pos x="51" y="3"/>
                </a:cxn>
                <a:cxn ang="0">
                  <a:pos x="43" y="0"/>
                </a:cxn>
                <a:cxn ang="0">
                  <a:pos x="36" y="0"/>
                </a:cxn>
                <a:cxn ang="0">
                  <a:pos x="30" y="0"/>
                </a:cxn>
                <a:cxn ang="0">
                  <a:pos x="24" y="3"/>
                </a:cxn>
              </a:cxnLst>
              <a:rect l="0" t="0" r="r" b="b"/>
              <a:pathLst>
                <a:path w="131" h="231">
                  <a:moveTo>
                    <a:pt x="24" y="3"/>
                  </a:moveTo>
                  <a:lnTo>
                    <a:pt x="18" y="7"/>
                  </a:lnTo>
                  <a:lnTo>
                    <a:pt x="14" y="11"/>
                  </a:lnTo>
                  <a:lnTo>
                    <a:pt x="8" y="20"/>
                  </a:lnTo>
                  <a:lnTo>
                    <a:pt x="6" y="28"/>
                  </a:lnTo>
                  <a:lnTo>
                    <a:pt x="3" y="37"/>
                  </a:lnTo>
                  <a:lnTo>
                    <a:pt x="0" y="48"/>
                  </a:lnTo>
                  <a:lnTo>
                    <a:pt x="0" y="60"/>
                  </a:lnTo>
                  <a:lnTo>
                    <a:pt x="1" y="71"/>
                  </a:lnTo>
                  <a:lnTo>
                    <a:pt x="3" y="84"/>
                  </a:lnTo>
                  <a:lnTo>
                    <a:pt x="6" y="97"/>
                  </a:lnTo>
                  <a:lnTo>
                    <a:pt x="9" y="111"/>
                  </a:lnTo>
                  <a:lnTo>
                    <a:pt x="14" y="125"/>
                  </a:lnTo>
                  <a:lnTo>
                    <a:pt x="19" y="138"/>
                  </a:lnTo>
                  <a:lnTo>
                    <a:pt x="26" y="151"/>
                  </a:lnTo>
                  <a:lnTo>
                    <a:pt x="32" y="164"/>
                  </a:lnTo>
                  <a:lnTo>
                    <a:pt x="40" y="176"/>
                  </a:lnTo>
                  <a:lnTo>
                    <a:pt x="48" y="188"/>
                  </a:lnTo>
                  <a:lnTo>
                    <a:pt x="56" y="196"/>
                  </a:lnTo>
                  <a:lnTo>
                    <a:pt x="62" y="206"/>
                  </a:lnTo>
                  <a:lnTo>
                    <a:pt x="70" y="213"/>
                  </a:lnTo>
                  <a:lnTo>
                    <a:pt x="79" y="220"/>
                  </a:lnTo>
                  <a:lnTo>
                    <a:pt x="86" y="225"/>
                  </a:lnTo>
                  <a:lnTo>
                    <a:pt x="93" y="228"/>
                  </a:lnTo>
                  <a:lnTo>
                    <a:pt x="100" y="230"/>
                  </a:lnTo>
                  <a:lnTo>
                    <a:pt x="106" y="230"/>
                  </a:lnTo>
                  <a:lnTo>
                    <a:pt x="111" y="228"/>
                  </a:lnTo>
                  <a:lnTo>
                    <a:pt x="118" y="227"/>
                  </a:lnTo>
                  <a:lnTo>
                    <a:pt x="121" y="221"/>
                  </a:lnTo>
                  <a:lnTo>
                    <a:pt x="126" y="216"/>
                  </a:lnTo>
                  <a:lnTo>
                    <a:pt x="128" y="207"/>
                  </a:lnTo>
                  <a:lnTo>
                    <a:pt x="129" y="197"/>
                  </a:lnTo>
                  <a:lnTo>
                    <a:pt x="130" y="188"/>
                  </a:lnTo>
                  <a:lnTo>
                    <a:pt x="130" y="176"/>
                  </a:lnTo>
                  <a:lnTo>
                    <a:pt x="130" y="164"/>
                  </a:lnTo>
                  <a:lnTo>
                    <a:pt x="129" y="149"/>
                  </a:lnTo>
                  <a:lnTo>
                    <a:pt x="127" y="136"/>
                  </a:lnTo>
                  <a:lnTo>
                    <a:pt x="124" y="123"/>
                  </a:lnTo>
                  <a:lnTo>
                    <a:pt x="119" y="108"/>
                  </a:lnTo>
                  <a:lnTo>
                    <a:pt x="115" y="93"/>
                  </a:lnTo>
                  <a:lnTo>
                    <a:pt x="110" y="78"/>
                  </a:lnTo>
                  <a:lnTo>
                    <a:pt x="103" y="66"/>
                  </a:lnTo>
                  <a:lnTo>
                    <a:pt x="97" y="53"/>
                  </a:lnTo>
                  <a:lnTo>
                    <a:pt x="89" y="41"/>
                  </a:lnTo>
                  <a:lnTo>
                    <a:pt x="82" y="30"/>
                  </a:lnTo>
                  <a:lnTo>
                    <a:pt x="74" y="22"/>
                  </a:lnTo>
                  <a:lnTo>
                    <a:pt x="67" y="15"/>
                  </a:lnTo>
                  <a:lnTo>
                    <a:pt x="58" y="8"/>
                  </a:lnTo>
                  <a:lnTo>
                    <a:pt x="51" y="3"/>
                  </a:lnTo>
                  <a:lnTo>
                    <a:pt x="43" y="0"/>
                  </a:lnTo>
                  <a:lnTo>
                    <a:pt x="36" y="0"/>
                  </a:lnTo>
                  <a:lnTo>
                    <a:pt x="30" y="0"/>
                  </a:lnTo>
                  <a:lnTo>
                    <a:pt x="24" y="3"/>
                  </a:lnTo>
                </a:path>
              </a:pathLst>
            </a:custGeom>
            <a:solidFill>
              <a:srgbClr val="C0D0F0"/>
            </a:solidFill>
            <a:ln w="12700" cap="rnd" cmpd="sng">
              <a:solidFill>
                <a:srgbClr val="C0D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75" name="Freeform 527"/>
            <p:cNvSpPr>
              <a:spLocks/>
            </p:cNvSpPr>
            <p:nvPr/>
          </p:nvSpPr>
          <p:spPr bwMode="auto">
            <a:xfrm>
              <a:off x="7967134" y="2393950"/>
              <a:ext cx="230717" cy="330200"/>
            </a:xfrm>
            <a:custGeom>
              <a:avLst/>
              <a:gdLst/>
              <a:ahLst/>
              <a:cxnLst>
                <a:cxn ang="0">
                  <a:pos x="20" y="3"/>
                </a:cxn>
                <a:cxn ang="0">
                  <a:pos x="15" y="8"/>
                </a:cxn>
                <a:cxn ang="0">
                  <a:pos x="12" y="12"/>
                </a:cxn>
                <a:cxn ang="0">
                  <a:pos x="6" y="18"/>
                </a:cxn>
                <a:cxn ang="0">
                  <a:pos x="4" y="26"/>
                </a:cxn>
                <a:cxn ang="0">
                  <a:pos x="1" y="35"/>
                </a:cxn>
                <a:cxn ang="0">
                  <a:pos x="0" y="45"/>
                </a:cxn>
                <a:cxn ang="0">
                  <a:pos x="0" y="55"/>
                </a:cxn>
                <a:cxn ang="0">
                  <a:pos x="0" y="66"/>
                </a:cxn>
                <a:cxn ang="0">
                  <a:pos x="1" y="77"/>
                </a:cxn>
                <a:cxn ang="0">
                  <a:pos x="4" y="89"/>
                </a:cxn>
                <a:cxn ang="0">
                  <a:pos x="7" y="102"/>
                </a:cxn>
                <a:cxn ang="0">
                  <a:pos x="12" y="114"/>
                </a:cxn>
                <a:cxn ang="0">
                  <a:pos x="16" y="125"/>
                </a:cxn>
                <a:cxn ang="0">
                  <a:pos x="21" y="136"/>
                </a:cxn>
                <a:cxn ang="0">
                  <a:pos x="27" y="149"/>
                </a:cxn>
                <a:cxn ang="0">
                  <a:pos x="34" y="158"/>
                </a:cxn>
                <a:cxn ang="0">
                  <a:pos x="41" y="169"/>
                </a:cxn>
                <a:cxn ang="0">
                  <a:pos x="48" y="177"/>
                </a:cxn>
                <a:cxn ang="0">
                  <a:pos x="55" y="186"/>
                </a:cxn>
                <a:cxn ang="0">
                  <a:pos x="62" y="192"/>
                </a:cxn>
                <a:cxn ang="0">
                  <a:pos x="70" y="197"/>
                </a:cxn>
                <a:cxn ang="0">
                  <a:pos x="76" y="202"/>
                </a:cxn>
                <a:cxn ang="0">
                  <a:pos x="83" y="205"/>
                </a:cxn>
                <a:cxn ang="0">
                  <a:pos x="89" y="207"/>
                </a:cxn>
                <a:cxn ang="0">
                  <a:pos x="96" y="207"/>
                </a:cxn>
                <a:cxn ang="0">
                  <a:pos x="99" y="205"/>
                </a:cxn>
                <a:cxn ang="0">
                  <a:pos x="104" y="203"/>
                </a:cxn>
                <a:cxn ang="0">
                  <a:pos x="108" y="199"/>
                </a:cxn>
                <a:cxn ang="0">
                  <a:pos x="111" y="193"/>
                </a:cxn>
                <a:cxn ang="0">
                  <a:pos x="115" y="187"/>
                </a:cxn>
                <a:cxn ang="0">
                  <a:pos x="116" y="177"/>
                </a:cxn>
                <a:cxn ang="0">
                  <a:pos x="117" y="169"/>
                </a:cxn>
                <a:cxn ang="0">
                  <a:pos x="117" y="158"/>
                </a:cxn>
                <a:cxn ang="0">
                  <a:pos x="117" y="146"/>
                </a:cxn>
                <a:cxn ang="0">
                  <a:pos x="116" y="135"/>
                </a:cxn>
                <a:cxn ang="0">
                  <a:pos x="115" y="122"/>
                </a:cxn>
                <a:cxn ang="0">
                  <a:pos x="111" y="110"/>
                </a:cxn>
                <a:cxn ang="0">
                  <a:pos x="108" y="96"/>
                </a:cxn>
                <a:cxn ang="0">
                  <a:pos x="103" y="84"/>
                </a:cxn>
                <a:cxn ang="0">
                  <a:pos x="98" y="71"/>
                </a:cxn>
                <a:cxn ang="0">
                  <a:pos x="93" y="58"/>
                </a:cxn>
                <a:cxn ang="0">
                  <a:pos x="88" y="47"/>
                </a:cxn>
                <a:cxn ang="0">
                  <a:pos x="81" y="37"/>
                </a:cxn>
                <a:cxn ang="0">
                  <a:pos x="75" y="28"/>
                </a:cxn>
                <a:cxn ang="0">
                  <a:pos x="67" y="20"/>
                </a:cxn>
                <a:cxn ang="0">
                  <a:pos x="60" y="14"/>
                </a:cxn>
                <a:cxn ang="0">
                  <a:pos x="52" y="8"/>
                </a:cxn>
                <a:cxn ang="0">
                  <a:pos x="45" y="3"/>
                </a:cxn>
                <a:cxn ang="0">
                  <a:pos x="39" y="1"/>
                </a:cxn>
                <a:cxn ang="0">
                  <a:pos x="33" y="0"/>
                </a:cxn>
                <a:cxn ang="0">
                  <a:pos x="27" y="1"/>
                </a:cxn>
                <a:cxn ang="0">
                  <a:pos x="21" y="4"/>
                </a:cxn>
                <a:cxn ang="0">
                  <a:pos x="20" y="3"/>
                </a:cxn>
              </a:cxnLst>
              <a:rect l="0" t="0" r="r" b="b"/>
              <a:pathLst>
                <a:path w="118" h="208">
                  <a:moveTo>
                    <a:pt x="20" y="3"/>
                  </a:moveTo>
                  <a:lnTo>
                    <a:pt x="15" y="8"/>
                  </a:lnTo>
                  <a:lnTo>
                    <a:pt x="12" y="12"/>
                  </a:lnTo>
                  <a:lnTo>
                    <a:pt x="6" y="18"/>
                  </a:lnTo>
                  <a:lnTo>
                    <a:pt x="4" y="26"/>
                  </a:lnTo>
                  <a:lnTo>
                    <a:pt x="1" y="35"/>
                  </a:lnTo>
                  <a:lnTo>
                    <a:pt x="0" y="45"/>
                  </a:lnTo>
                  <a:lnTo>
                    <a:pt x="0" y="55"/>
                  </a:lnTo>
                  <a:lnTo>
                    <a:pt x="0" y="66"/>
                  </a:lnTo>
                  <a:lnTo>
                    <a:pt x="1" y="77"/>
                  </a:lnTo>
                  <a:lnTo>
                    <a:pt x="4" y="89"/>
                  </a:lnTo>
                  <a:lnTo>
                    <a:pt x="7" y="102"/>
                  </a:lnTo>
                  <a:lnTo>
                    <a:pt x="12" y="114"/>
                  </a:lnTo>
                  <a:lnTo>
                    <a:pt x="16" y="125"/>
                  </a:lnTo>
                  <a:lnTo>
                    <a:pt x="21" y="136"/>
                  </a:lnTo>
                  <a:lnTo>
                    <a:pt x="27" y="149"/>
                  </a:lnTo>
                  <a:lnTo>
                    <a:pt x="34" y="158"/>
                  </a:lnTo>
                  <a:lnTo>
                    <a:pt x="41" y="169"/>
                  </a:lnTo>
                  <a:lnTo>
                    <a:pt x="48" y="177"/>
                  </a:lnTo>
                  <a:lnTo>
                    <a:pt x="55" y="186"/>
                  </a:lnTo>
                  <a:lnTo>
                    <a:pt x="62" y="192"/>
                  </a:lnTo>
                  <a:lnTo>
                    <a:pt x="70" y="197"/>
                  </a:lnTo>
                  <a:lnTo>
                    <a:pt x="76" y="202"/>
                  </a:lnTo>
                  <a:lnTo>
                    <a:pt x="83" y="205"/>
                  </a:lnTo>
                  <a:lnTo>
                    <a:pt x="89" y="207"/>
                  </a:lnTo>
                  <a:lnTo>
                    <a:pt x="96" y="207"/>
                  </a:lnTo>
                  <a:lnTo>
                    <a:pt x="99" y="205"/>
                  </a:lnTo>
                  <a:lnTo>
                    <a:pt x="104" y="203"/>
                  </a:lnTo>
                  <a:lnTo>
                    <a:pt x="108" y="199"/>
                  </a:lnTo>
                  <a:lnTo>
                    <a:pt x="111" y="193"/>
                  </a:lnTo>
                  <a:lnTo>
                    <a:pt x="115" y="187"/>
                  </a:lnTo>
                  <a:lnTo>
                    <a:pt x="116" y="177"/>
                  </a:lnTo>
                  <a:lnTo>
                    <a:pt x="117" y="169"/>
                  </a:lnTo>
                  <a:lnTo>
                    <a:pt x="117" y="158"/>
                  </a:lnTo>
                  <a:lnTo>
                    <a:pt x="117" y="146"/>
                  </a:lnTo>
                  <a:lnTo>
                    <a:pt x="116" y="135"/>
                  </a:lnTo>
                  <a:lnTo>
                    <a:pt x="115" y="122"/>
                  </a:lnTo>
                  <a:lnTo>
                    <a:pt x="111" y="110"/>
                  </a:lnTo>
                  <a:lnTo>
                    <a:pt x="108" y="96"/>
                  </a:lnTo>
                  <a:lnTo>
                    <a:pt x="103" y="84"/>
                  </a:lnTo>
                  <a:lnTo>
                    <a:pt x="98" y="71"/>
                  </a:lnTo>
                  <a:lnTo>
                    <a:pt x="93" y="58"/>
                  </a:lnTo>
                  <a:lnTo>
                    <a:pt x="88" y="47"/>
                  </a:lnTo>
                  <a:lnTo>
                    <a:pt x="81" y="37"/>
                  </a:lnTo>
                  <a:lnTo>
                    <a:pt x="75" y="28"/>
                  </a:lnTo>
                  <a:lnTo>
                    <a:pt x="67" y="20"/>
                  </a:lnTo>
                  <a:lnTo>
                    <a:pt x="60" y="14"/>
                  </a:lnTo>
                  <a:lnTo>
                    <a:pt x="52" y="8"/>
                  </a:lnTo>
                  <a:lnTo>
                    <a:pt x="45" y="3"/>
                  </a:lnTo>
                  <a:lnTo>
                    <a:pt x="39" y="1"/>
                  </a:lnTo>
                  <a:lnTo>
                    <a:pt x="33" y="0"/>
                  </a:lnTo>
                  <a:lnTo>
                    <a:pt x="27" y="1"/>
                  </a:lnTo>
                  <a:lnTo>
                    <a:pt x="21" y="4"/>
                  </a:lnTo>
                  <a:lnTo>
                    <a:pt x="20" y="3"/>
                  </a:lnTo>
                </a:path>
              </a:pathLst>
            </a:custGeom>
            <a:solidFill>
              <a:srgbClr val="C0E0F0"/>
            </a:solidFill>
            <a:ln w="12700" cap="rnd" cmpd="sng">
              <a:solidFill>
                <a:srgbClr val="C0E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76" name="Freeform 528"/>
            <p:cNvSpPr>
              <a:spLocks/>
            </p:cNvSpPr>
            <p:nvPr/>
          </p:nvSpPr>
          <p:spPr bwMode="auto">
            <a:xfrm>
              <a:off x="7986184" y="2419351"/>
              <a:ext cx="209549" cy="290513"/>
            </a:xfrm>
            <a:custGeom>
              <a:avLst/>
              <a:gdLst/>
              <a:ahLst/>
              <a:cxnLst>
                <a:cxn ang="0">
                  <a:pos x="20" y="2"/>
                </a:cxn>
                <a:cxn ang="0">
                  <a:pos x="15" y="6"/>
                </a:cxn>
                <a:cxn ang="0">
                  <a:pos x="11" y="10"/>
                </a:cxn>
                <a:cxn ang="0">
                  <a:pos x="8" y="16"/>
                </a:cxn>
                <a:cxn ang="0">
                  <a:pos x="5" y="23"/>
                </a:cxn>
                <a:cxn ang="0">
                  <a:pos x="2" y="31"/>
                </a:cxn>
                <a:cxn ang="0">
                  <a:pos x="0" y="39"/>
                </a:cxn>
                <a:cxn ang="0">
                  <a:pos x="2" y="48"/>
                </a:cxn>
                <a:cxn ang="0">
                  <a:pos x="2" y="59"/>
                </a:cxn>
                <a:cxn ang="0">
                  <a:pos x="2" y="67"/>
                </a:cxn>
                <a:cxn ang="0">
                  <a:pos x="5" y="79"/>
                </a:cxn>
                <a:cxn ang="0">
                  <a:pos x="8" y="90"/>
                </a:cxn>
                <a:cxn ang="0">
                  <a:pos x="10" y="101"/>
                </a:cxn>
                <a:cxn ang="0">
                  <a:pos x="14" y="110"/>
                </a:cxn>
                <a:cxn ang="0">
                  <a:pos x="20" y="120"/>
                </a:cxn>
                <a:cxn ang="0">
                  <a:pos x="26" y="130"/>
                </a:cxn>
                <a:cxn ang="0">
                  <a:pos x="32" y="140"/>
                </a:cxn>
                <a:cxn ang="0">
                  <a:pos x="36" y="148"/>
                </a:cxn>
                <a:cxn ang="0">
                  <a:pos x="43" y="157"/>
                </a:cxn>
                <a:cxn ang="0">
                  <a:pos x="49" y="162"/>
                </a:cxn>
                <a:cxn ang="0">
                  <a:pos x="56" y="168"/>
                </a:cxn>
                <a:cxn ang="0">
                  <a:pos x="63" y="174"/>
                </a:cxn>
                <a:cxn ang="0">
                  <a:pos x="68" y="178"/>
                </a:cxn>
                <a:cxn ang="0">
                  <a:pos x="75" y="180"/>
                </a:cxn>
                <a:cxn ang="0">
                  <a:pos x="81" y="182"/>
                </a:cxn>
                <a:cxn ang="0">
                  <a:pos x="86" y="181"/>
                </a:cxn>
                <a:cxn ang="0">
                  <a:pos x="89" y="180"/>
                </a:cxn>
                <a:cxn ang="0">
                  <a:pos x="94" y="178"/>
                </a:cxn>
                <a:cxn ang="0">
                  <a:pos x="98" y="174"/>
                </a:cxn>
                <a:cxn ang="0">
                  <a:pos x="101" y="168"/>
                </a:cxn>
                <a:cxn ang="0">
                  <a:pos x="104" y="162"/>
                </a:cxn>
                <a:cxn ang="0">
                  <a:pos x="105" y="156"/>
                </a:cxn>
                <a:cxn ang="0">
                  <a:pos x="106" y="147"/>
                </a:cxn>
                <a:cxn ang="0">
                  <a:pos x="106" y="138"/>
                </a:cxn>
                <a:cxn ang="0">
                  <a:pos x="106" y="127"/>
                </a:cxn>
                <a:cxn ang="0">
                  <a:pos x="105" y="118"/>
                </a:cxn>
                <a:cxn ang="0">
                  <a:pos x="104" y="106"/>
                </a:cxn>
                <a:cxn ang="0">
                  <a:pos x="101" y="95"/>
                </a:cxn>
                <a:cxn ang="0">
                  <a:pos x="97" y="83"/>
                </a:cxn>
                <a:cxn ang="0">
                  <a:pos x="94" y="71"/>
                </a:cxn>
                <a:cxn ang="0">
                  <a:pos x="90" y="60"/>
                </a:cxn>
                <a:cxn ang="0">
                  <a:pos x="86" y="50"/>
                </a:cxn>
                <a:cxn ang="0">
                  <a:pos x="81" y="39"/>
                </a:cxn>
                <a:cxn ang="0">
                  <a:pos x="75" y="31"/>
                </a:cxn>
                <a:cxn ang="0">
                  <a:pos x="68" y="23"/>
                </a:cxn>
                <a:cxn ang="0">
                  <a:pos x="63" y="15"/>
                </a:cxn>
                <a:cxn ang="0">
                  <a:pos x="56" y="10"/>
                </a:cxn>
                <a:cxn ang="0">
                  <a:pos x="49" y="5"/>
                </a:cxn>
                <a:cxn ang="0">
                  <a:pos x="43" y="1"/>
                </a:cxn>
                <a:cxn ang="0">
                  <a:pos x="37" y="0"/>
                </a:cxn>
                <a:cxn ang="0">
                  <a:pos x="31" y="0"/>
                </a:cxn>
                <a:cxn ang="0">
                  <a:pos x="26" y="0"/>
                </a:cxn>
                <a:cxn ang="0">
                  <a:pos x="20" y="2"/>
                </a:cxn>
              </a:cxnLst>
              <a:rect l="0" t="0" r="r" b="b"/>
              <a:pathLst>
                <a:path w="107" h="183">
                  <a:moveTo>
                    <a:pt x="20" y="2"/>
                  </a:moveTo>
                  <a:lnTo>
                    <a:pt x="15" y="6"/>
                  </a:lnTo>
                  <a:lnTo>
                    <a:pt x="11" y="10"/>
                  </a:lnTo>
                  <a:lnTo>
                    <a:pt x="8" y="16"/>
                  </a:lnTo>
                  <a:lnTo>
                    <a:pt x="5" y="23"/>
                  </a:lnTo>
                  <a:lnTo>
                    <a:pt x="2" y="31"/>
                  </a:lnTo>
                  <a:lnTo>
                    <a:pt x="0" y="39"/>
                  </a:lnTo>
                  <a:lnTo>
                    <a:pt x="2" y="48"/>
                  </a:lnTo>
                  <a:lnTo>
                    <a:pt x="2" y="59"/>
                  </a:lnTo>
                  <a:lnTo>
                    <a:pt x="2" y="67"/>
                  </a:lnTo>
                  <a:lnTo>
                    <a:pt x="5" y="79"/>
                  </a:lnTo>
                  <a:lnTo>
                    <a:pt x="8" y="90"/>
                  </a:lnTo>
                  <a:lnTo>
                    <a:pt x="10" y="101"/>
                  </a:lnTo>
                  <a:lnTo>
                    <a:pt x="14" y="110"/>
                  </a:lnTo>
                  <a:lnTo>
                    <a:pt x="20" y="120"/>
                  </a:lnTo>
                  <a:lnTo>
                    <a:pt x="26" y="130"/>
                  </a:lnTo>
                  <a:lnTo>
                    <a:pt x="32" y="140"/>
                  </a:lnTo>
                  <a:lnTo>
                    <a:pt x="36" y="148"/>
                  </a:lnTo>
                  <a:lnTo>
                    <a:pt x="43" y="157"/>
                  </a:lnTo>
                  <a:lnTo>
                    <a:pt x="49" y="162"/>
                  </a:lnTo>
                  <a:lnTo>
                    <a:pt x="56" y="168"/>
                  </a:lnTo>
                  <a:lnTo>
                    <a:pt x="63" y="174"/>
                  </a:lnTo>
                  <a:lnTo>
                    <a:pt x="68" y="178"/>
                  </a:lnTo>
                  <a:lnTo>
                    <a:pt x="75" y="180"/>
                  </a:lnTo>
                  <a:lnTo>
                    <a:pt x="81" y="182"/>
                  </a:lnTo>
                  <a:lnTo>
                    <a:pt x="86" y="181"/>
                  </a:lnTo>
                  <a:lnTo>
                    <a:pt x="89" y="180"/>
                  </a:lnTo>
                  <a:lnTo>
                    <a:pt x="94" y="178"/>
                  </a:lnTo>
                  <a:lnTo>
                    <a:pt x="98" y="174"/>
                  </a:lnTo>
                  <a:lnTo>
                    <a:pt x="101" y="168"/>
                  </a:lnTo>
                  <a:lnTo>
                    <a:pt x="104" y="162"/>
                  </a:lnTo>
                  <a:lnTo>
                    <a:pt x="105" y="156"/>
                  </a:lnTo>
                  <a:lnTo>
                    <a:pt x="106" y="147"/>
                  </a:lnTo>
                  <a:lnTo>
                    <a:pt x="106" y="138"/>
                  </a:lnTo>
                  <a:lnTo>
                    <a:pt x="106" y="127"/>
                  </a:lnTo>
                  <a:lnTo>
                    <a:pt x="105" y="118"/>
                  </a:lnTo>
                  <a:lnTo>
                    <a:pt x="104" y="106"/>
                  </a:lnTo>
                  <a:lnTo>
                    <a:pt x="101" y="95"/>
                  </a:lnTo>
                  <a:lnTo>
                    <a:pt x="97" y="83"/>
                  </a:lnTo>
                  <a:lnTo>
                    <a:pt x="94" y="71"/>
                  </a:lnTo>
                  <a:lnTo>
                    <a:pt x="90" y="60"/>
                  </a:lnTo>
                  <a:lnTo>
                    <a:pt x="86" y="50"/>
                  </a:lnTo>
                  <a:lnTo>
                    <a:pt x="81" y="39"/>
                  </a:lnTo>
                  <a:lnTo>
                    <a:pt x="75" y="31"/>
                  </a:lnTo>
                  <a:lnTo>
                    <a:pt x="68" y="23"/>
                  </a:lnTo>
                  <a:lnTo>
                    <a:pt x="63" y="15"/>
                  </a:lnTo>
                  <a:lnTo>
                    <a:pt x="56" y="10"/>
                  </a:lnTo>
                  <a:lnTo>
                    <a:pt x="49" y="5"/>
                  </a:lnTo>
                  <a:lnTo>
                    <a:pt x="43" y="1"/>
                  </a:lnTo>
                  <a:lnTo>
                    <a:pt x="37" y="0"/>
                  </a:lnTo>
                  <a:lnTo>
                    <a:pt x="31" y="0"/>
                  </a:lnTo>
                  <a:lnTo>
                    <a:pt x="26" y="0"/>
                  </a:lnTo>
                  <a:lnTo>
                    <a:pt x="20" y="2"/>
                  </a:lnTo>
                </a:path>
              </a:pathLst>
            </a:custGeom>
            <a:solidFill>
              <a:srgbClr val="D0E0F0"/>
            </a:solidFill>
            <a:ln w="12700" cap="rnd" cmpd="sng">
              <a:solidFill>
                <a:srgbClr val="D0E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77" name="Freeform 529"/>
            <p:cNvSpPr>
              <a:spLocks/>
            </p:cNvSpPr>
            <p:nvPr/>
          </p:nvSpPr>
          <p:spPr bwMode="auto">
            <a:xfrm>
              <a:off x="8005233" y="2439989"/>
              <a:ext cx="188384" cy="255587"/>
            </a:xfrm>
            <a:custGeom>
              <a:avLst/>
              <a:gdLst/>
              <a:ahLst/>
              <a:cxnLst>
                <a:cxn ang="0">
                  <a:pos x="19" y="3"/>
                </a:cxn>
                <a:cxn ang="0">
                  <a:pos x="16" y="6"/>
                </a:cxn>
                <a:cxn ang="0">
                  <a:pos x="11" y="10"/>
                </a:cxn>
                <a:cxn ang="0">
                  <a:pos x="8" y="17"/>
                </a:cxn>
                <a:cxn ang="0">
                  <a:pos x="4" y="23"/>
                </a:cxn>
                <a:cxn ang="0">
                  <a:pos x="3" y="28"/>
                </a:cxn>
                <a:cxn ang="0">
                  <a:pos x="3" y="37"/>
                </a:cxn>
                <a:cxn ang="0">
                  <a:pos x="0" y="44"/>
                </a:cxn>
                <a:cxn ang="0">
                  <a:pos x="0" y="53"/>
                </a:cxn>
                <a:cxn ang="0">
                  <a:pos x="1" y="61"/>
                </a:cxn>
                <a:cxn ang="0">
                  <a:pos x="4" y="71"/>
                </a:cxn>
                <a:cxn ang="0">
                  <a:pos x="7" y="81"/>
                </a:cxn>
                <a:cxn ang="0">
                  <a:pos x="9" y="90"/>
                </a:cxn>
                <a:cxn ang="0">
                  <a:pos x="14" y="98"/>
                </a:cxn>
                <a:cxn ang="0">
                  <a:pos x="18" y="107"/>
                </a:cxn>
                <a:cxn ang="0">
                  <a:pos x="24" y="116"/>
                </a:cxn>
                <a:cxn ang="0">
                  <a:pos x="28" y="123"/>
                </a:cxn>
                <a:cxn ang="0">
                  <a:pos x="33" y="131"/>
                </a:cxn>
                <a:cxn ang="0">
                  <a:pos x="39" y="138"/>
                </a:cxn>
                <a:cxn ang="0">
                  <a:pos x="45" y="144"/>
                </a:cxn>
                <a:cxn ang="0">
                  <a:pos x="51" y="148"/>
                </a:cxn>
                <a:cxn ang="0">
                  <a:pos x="56" y="153"/>
                </a:cxn>
                <a:cxn ang="0">
                  <a:pos x="61" y="155"/>
                </a:cxn>
                <a:cxn ang="0">
                  <a:pos x="65" y="158"/>
                </a:cxn>
                <a:cxn ang="0">
                  <a:pos x="71" y="160"/>
                </a:cxn>
                <a:cxn ang="0">
                  <a:pos x="76" y="159"/>
                </a:cxn>
                <a:cxn ang="0">
                  <a:pos x="79" y="157"/>
                </a:cxn>
                <a:cxn ang="0">
                  <a:pos x="83" y="155"/>
                </a:cxn>
                <a:cxn ang="0">
                  <a:pos x="87" y="153"/>
                </a:cxn>
                <a:cxn ang="0">
                  <a:pos x="89" y="148"/>
                </a:cxn>
                <a:cxn ang="0">
                  <a:pos x="92" y="144"/>
                </a:cxn>
                <a:cxn ang="0">
                  <a:pos x="94" y="137"/>
                </a:cxn>
                <a:cxn ang="0">
                  <a:pos x="95" y="129"/>
                </a:cxn>
                <a:cxn ang="0">
                  <a:pos x="95" y="121"/>
                </a:cxn>
                <a:cxn ang="0">
                  <a:pos x="95" y="112"/>
                </a:cxn>
                <a:cxn ang="0">
                  <a:pos x="94" y="102"/>
                </a:cxn>
                <a:cxn ang="0">
                  <a:pos x="92" y="93"/>
                </a:cxn>
                <a:cxn ang="0">
                  <a:pos x="91" y="82"/>
                </a:cxn>
                <a:cxn ang="0">
                  <a:pos x="88" y="74"/>
                </a:cxn>
                <a:cxn ang="0">
                  <a:pos x="84" y="62"/>
                </a:cxn>
                <a:cxn ang="0">
                  <a:pos x="81" y="53"/>
                </a:cxn>
                <a:cxn ang="0">
                  <a:pos x="77" y="43"/>
                </a:cxn>
                <a:cxn ang="0">
                  <a:pos x="73" y="34"/>
                </a:cxn>
                <a:cxn ang="0">
                  <a:pos x="68" y="26"/>
                </a:cxn>
                <a:cxn ang="0">
                  <a:pos x="63" y="20"/>
                </a:cxn>
                <a:cxn ang="0">
                  <a:pos x="57" y="14"/>
                </a:cxn>
                <a:cxn ang="0">
                  <a:pos x="53" y="9"/>
                </a:cxn>
                <a:cxn ang="0">
                  <a:pos x="46" y="4"/>
                </a:cxn>
                <a:cxn ang="0">
                  <a:pos x="40" y="2"/>
                </a:cxn>
                <a:cxn ang="0">
                  <a:pos x="34" y="0"/>
                </a:cxn>
                <a:cxn ang="0">
                  <a:pos x="29" y="1"/>
                </a:cxn>
                <a:cxn ang="0">
                  <a:pos x="24" y="2"/>
                </a:cxn>
                <a:cxn ang="0">
                  <a:pos x="19" y="3"/>
                </a:cxn>
              </a:cxnLst>
              <a:rect l="0" t="0" r="r" b="b"/>
              <a:pathLst>
                <a:path w="96" h="161">
                  <a:moveTo>
                    <a:pt x="19" y="3"/>
                  </a:moveTo>
                  <a:lnTo>
                    <a:pt x="16" y="6"/>
                  </a:lnTo>
                  <a:lnTo>
                    <a:pt x="11" y="10"/>
                  </a:lnTo>
                  <a:lnTo>
                    <a:pt x="8" y="17"/>
                  </a:lnTo>
                  <a:lnTo>
                    <a:pt x="4" y="23"/>
                  </a:lnTo>
                  <a:lnTo>
                    <a:pt x="3" y="28"/>
                  </a:lnTo>
                  <a:lnTo>
                    <a:pt x="3" y="37"/>
                  </a:lnTo>
                  <a:lnTo>
                    <a:pt x="0" y="44"/>
                  </a:lnTo>
                  <a:lnTo>
                    <a:pt x="0" y="53"/>
                  </a:lnTo>
                  <a:lnTo>
                    <a:pt x="1" y="61"/>
                  </a:lnTo>
                  <a:lnTo>
                    <a:pt x="4" y="71"/>
                  </a:lnTo>
                  <a:lnTo>
                    <a:pt x="7" y="81"/>
                  </a:lnTo>
                  <a:lnTo>
                    <a:pt x="9" y="90"/>
                  </a:lnTo>
                  <a:lnTo>
                    <a:pt x="14" y="98"/>
                  </a:lnTo>
                  <a:lnTo>
                    <a:pt x="18" y="107"/>
                  </a:lnTo>
                  <a:lnTo>
                    <a:pt x="24" y="116"/>
                  </a:lnTo>
                  <a:lnTo>
                    <a:pt x="28" y="123"/>
                  </a:lnTo>
                  <a:lnTo>
                    <a:pt x="33" y="131"/>
                  </a:lnTo>
                  <a:lnTo>
                    <a:pt x="39" y="138"/>
                  </a:lnTo>
                  <a:lnTo>
                    <a:pt x="45" y="144"/>
                  </a:lnTo>
                  <a:lnTo>
                    <a:pt x="51" y="148"/>
                  </a:lnTo>
                  <a:lnTo>
                    <a:pt x="56" y="153"/>
                  </a:lnTo>
                  <a:lnTo>
                    <a:pt x="61" y="155"/>
                  </a:lnTo>
                  <a:lnTo>
                    <a:pt x="65" y="158"/>
                  </a:lnTo>
                  <a:lnTo>
                    <a:pt x="71" y="160"/>
                  </a:lnTo>
                  <a:lnTo>
                    <a:pt x="76" y="159"/>
                  </a:lnTo>
                  <a:lnTo>
                    <a:pt x="79" y="157"/>
                  </a:lnTo>
                  <a:lnTo>
                    <a:pt x="83" y="155"/>
                  </a:lnTo>
                  <a:lnTo>
                    <a:pt x="87" y="153"/>
                  </a:lnTo>
                  <a:lnTo>
                    <a:pt x="89" y="148"/>
                  </a:lnTo>
                  <a:lnTo>
                    <a:pt x="92" y="144"/>
                  </a:lnTo>
                  <a:lnTo>
                    <a:pt x="94" y="137"/>
                  </a:lnTo>
                  <a:lnTo>
                    <a:pt x="95" y="129"/>
                  </a:lnTo>
                  <a:lnTo>
                    <a:pt x="95" y="121"/>
                  </a:lnTo>
                  <a:lnTo>
                    <a:pt x="95" y="112"/>
                  </a:lnTo>
                  <a:lnTo>
                    <a:pt x="94" y="102"/>
                  </a:lnTo>
                  <a:lnTo>
                    <a:pt x="92" y="93"/>
                  </a:lnTo>
                  <a:lnTo>
                    <a:pt x="91" y="82"/>
                  </a:lnTo>
                  <a:lnTo>
                    <a:pt x="88" y="74"/>
                  </a:lnTo>
                  <a:lnTo>
                    <a:pt x="84" y="62"/>
                  </a:lnTo>
                  <a:lnTo>
                    <a:pt x="81" y="53"/>
                  </a:lnTo>
                  <a:lnTo>
                    <a:pt x="77" y="43"/>
                  </a:lnTo>
                  <a:lnTo>
                    <a:pt x="73" y="34"/>
                  </a:lnTo>
                  <a:lnTo>
                    <a:pt x="68" y="26"/>
                  </a:lnTo>
                  <a:lnTo>
                    <a:pt x="63" y="20"/>
                  </a:lnTo>
                  <a:lnTo>
                    <a:pt x="57" y="14"/>
                  </a:lnTo>
                  <a:lnTo>
                    <a:pt x="53" y="9"/>
                  </a:lnTo>
                  <a:lnTo>
                    <a:pt x="46" y="4"/>
                  </a:lnTo>
                  <a:lnTo>
                    <a:pt x="40" y="2"/>
                  </a:lnTo>
                  <a:lnTo>
                    <a:pt x="34" y="0"/>
                  </a:lnTo>
                  <a:lnTo>
                    <a:pt x="29" y="1"/>
                  </a:lnTo>
                  <a:lnTo>
                    <a:pt x="24" y="2"/>
                  </a:lnTo>
                  <a:lnTo>
                    <a:pt x="19" y="3"/>
                  </a:lnTo>
                </a:path>
              </a:pathLst>
            </a:custGeom>
            <a:solidFill>
              <a:srgbClr val="E0F0F0"/>
            </a:solidFill>
            <a:ln w="12700" cap="rnd" cmpd="sng">
              <a:solidFill>
                <a:srgbClr val="E0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78" name="Freeform 530"/>
            <p:cNvSpPr>
              <a:spLocks/>
            </p:cNvSpPr>
            <p:nvPr/>
          </p:nvSpPr>
          <p:spPr bwMode="auto">
            <a:xfrm>
              <a:off x="8026401" y="2463800"/>
              <a:ext cx="165100" cy="215900"/>
            </a:xfrm>
            <a:custGeom>
              <a:avLst/>
              <a:gdLst/>
              <a:ahLst/>
              <a:cxnLst>
                <a:cxn ang="0">
                  <a:pos x="17" y="3"/>
                </a:cxn>
                <a:cxn ang="0">
                  <a:pos x="13" y="7"/>
                </a:cxn>
                <a:cxn ang="0">
                  <a:pos x="11" y="9"/>
                </a:cxn>
                <a:cxn ang="0">
                  <a:pos x="7" y="14"/>
                </a:cxn>
                <a:cxn ang="0">
                  <a:pos x="5" y="19"/>
                </a:cxn>
                <a:cxn ang="0">
                  <a:pos x="2" y="26"/>
                </a:cxn>
                <a:cxn ang="0">
                  <a:pos x="2" y="32"/>
                </a:cxn>
                <a:cxn ang="0">
                  <a:pos x="0" y="39"/>
                </a:cxn>
                <a:cxn ang="0">
                  <a:pos x="0" y="46"/>
                </a:cxn>
                <a:cxn ang="0">
                  <a:pos x="2" y="54"/>
                </a:cxn>
                <a:cxn ang="0">
                  <a:pos x="3" y="61"/>
                </a:cxn>
                <a:cxn ang="0">
                  <a:pos x="5" y="70"/>
                </a:cxn>
                <a:cxn ang="0">
                  <a:pos x="8" y="76"/>
                </a:cxn>
                <a:cxn ang="0">
                  <a:pos x="11" y="84"/>
                </a:cxn>
                <a:cxn ang="0">
                  <a:pos x="14" y="92"/>
                </a:cxn>
                <a:cxn ang="0">
                  <a:pos x="20" y="99"/>
                </a:cxn>
                <a:cxn ang="0">
                  <a:pos x="23" y="106"/>
                </a:cxn>
                <a:cxn ang="0">
                  <a:pos x="28" y="112"/>
                </a:cxn>
                <a:cxn ang="0">
                  <a:pos x="34" y="117"/>
                </a:cxn>
                <a:cxn ang="0">
                  <a:pos x="37" y="122"/>
                </a:cxn>
                <a:cxn ang="0">
                  <a:pos x="44" y="125"/>
                </a:cxn>
                <a:cxn ang="0">
                  <a:pos x="47" y="130"/>
                </a:cxn>
                <a:cxn ang="0">
                  <a:pos x="52" y="132"/>
                </a:cxn>
                <a:cxn ang="0">
                  <a:pos x="57" y="133"/>
                </a:cxn>
                <a:cxn ang="0">
                  <a:pos x="62" y="135"/>
                </a:cxn>
                <a:cxn ang="0">
                  <a:pos x="65" y="134"/>
                </a:cxn>
                <a:cxn ang="0">
                  <a:pos x="68" y="133"/>
                </a:cxn>
                <a:cxn ang="0">
                  <a:pos x="72" y="132"/>
                </a:cxn>
                <a:cxn ang="0">
                  <a:pos x="75" y="130"/>
                </a:cxn>
                <a:cxn ang="0">
                  <a:pos x="77" y="125"/>
                </a:cxn>
                <a:cxn ang="0">
                  <a:pos x="80" y="122"/>
                </a:cxn>
                <a:cxn ang="0">
                  <a:pos x="80" y="114"/>
                </a:cxn>
                <a:cxn ang="0">
                  <a:pos x="83" y="110"/>
                </a:cxn>
                <a:cxn ang="0">
                  <a:pos x="81" y="102"/>
                </a:cxn>
                <a:cxn ang="0">
                  <a:pos x="83" y="93"/>
                </a:cxn>
                <a:cxn ang="0">
                  <a:pos x="83" y="86"/>
                </a:cxn>
                <a:cxn ang="0">
                  <a:pos x="80" y="76"/>
                </a:cxn>
                <a:cxn ang="0">
                  <a:pos x="80" y="70"/>
                </a:cxn>
                <a:cxn ang="0">
                  <a:pos x="77" y="60"/>
                </a:cxn>
                <a:cxn ang="0">
                  <a:pos x="75" y="52"/>
                </a:cxn>
                <a:cxn ang="0">
                  <a:pos x="72" y="43"/>
                </a:cxn>
                <a:cxn ang="0">
                  <a:pos x="68" y="35"/>
                </a:cxn>
                <a:cxn ang="0">
                  <a:pos x="65" y="27"/>
                </a:cxn>
                <a:cxn ang="0">
                  <a:pos x="60" y="20"/>
                </a:cxn>
                <a:cxn ang="0">
                  <a:pos x="57" y="15"/>
                </a:cxn>
                <a:cxn ang="0">
                  <a:pos x="52" y="11"/>
                </a:cxn>
                <a:cxn ang="0">
                  <a:pos x="46" y="6"/>
                </a:cxn>
                <a:cxn ang="0">
                  <a:pos x="42" y="3"/>
                </a:cxn>
                <a:cxn ang="0">
                  <a:pos x="36" y="2"/>
                </a:cxn>
                <a:cxn ang="0">
                  <a:pos x="31" y="0"/>
                </a:cxn>
                <a:cxn ang="0">
                  <a:pos x="27" y="0"/>
                </a:cxn>
                <a:cxn ang="0">
                  <a:pos x="21" y="2"/>
                </a:cxn>
                <a:cxn ang="0">
                  <a:pos x="18" y="3"/>
                </a:cxn>
                <a:cxn ang="0">
                  <a:pos x="17" y="3"/>
                </a:cxn>
              </a:cxnLst>
              <a:rect l="0" t="0" r="r" b="b"/>
              <a:pathLst>
                <a:path w="84" h="136">
                  <a:moveTo>
                    <a:pt x="17" y="3"/>
                  </a:moveTo>
                  <a:lnTo>
                    <a:pt x="13" y="7"/>
                  </a:lnTo>
                  <a:lnTo>
                    <a:pt x="11" y="9"/>
                  </a:lnTo>
                  <a:lnTo>
                    <a:pt x="7" y="14"/>
                  </a:lnTo>
                  <a:lnTo>
                    <a:pt x="5" y="19"/>
                  </a:lnTo>
                  <a:lnTo>
                    <a:pt x="2" y="26"/>
                  </a:lnTo>
                  <a:lnTo>
                    <a:pt x="2" y="32"/>
                  </a:lnTo>
                  <a:lnTo>
                    <a:pt x="0" y="39"/>
                  </a:lnTo>
                  <a:lnTo>
                    <a:pt x="0" y="46"/>
                  </a:lnTo>
                  <a:lnTo>
                    <a:pt x="2" y="54"/>
                  </a:lnTo>
                  <a:lnTo>
                    <a:pt x="3" y="61"/>
                  </a:lnTo>
                  <a:lnTo>
                    <a:pt x="5" y="70"/>
                  </a:lnTo>
                  <a:lnTo>
                    <a:pt x="8" y="76"/>
                  </a:lnTo>
                  <a:lnTo>
                    <a:pt x="11" y="84"/>
                  </a:lnTo>
                  <a:lnTo>
                    <a:pt x="14" y="92"/>
                  </a:lnTo>
                  <a:lnTo>
                    <a:pt x="20" y="99"/>
                  </a:lnTo>
                  <a:lnTo>
                    <a:pt x="23" y="106"/>
                  </a:lnTo>
                  <a:lnTo>
                    <a:pt x="28" y="112"/>
                  </a:lnTo>
                  <a:lnTo>
                    <a:pt x="34" y="117"/>
                  </a:lnTo>
                  <a:lnTo>
                    <a:pt x="37" y="122"/>
                  </a:lnTo>
                  <a:lnTo>
                    <a:pt x="44" y="125"/>
                  </a:lnTo>
                  <a:lnTo>
                    <a:pt x="47" y="130"/>
                  </a:lnTo>
                  <a:lnTo>
                    <a:pt x="52" y="132"/>
                  </a:lnTo>
                  <a:lnTo>
                    <a:pt x="57" y="133"/>
                  </a:lnTo>
                  <a:lnTo>
                    <a:pt x="62" y="135"/>
                  </a:lnTo>
                  <a:lnTo>
                    <a:pt x="65" y="134"/>
                  </a:lnTo>
                  <a:lnTo>
                    <a:pt x="68" y="133"/>
                  </a:lnTo>
                  <a:lnTo>
                    <a:pt x="72" y="132"/>
                  </a:lnTo>
                  <a:lnTo>
                    <a:pt x="75" y="130"/>
                  </a:lnTo>
                  <a:lnTo>
                    <a:pt x="77" y="125"/>
                  </a:lnTo>
                  <a:lnTo>
                    <a:pt x="80" y="122"/>
                  </a:lnTo>
                  <a:lnTo>
                    <a:pt x="80" y="114"/>
                  </a:lnTo>
                  <a:lnTo>
                    <a:pt x="83" y="110"/>
                  </a:lnTo>
                  <a:lnTo>
                    <a:pt x="81" y="102"/>
                  </a:lnTo>
                  <a:lnTo>
                    <a:pt x="83" y="93"/>
                  </a:lnTo>
                  <a:lnTo>
                    <a:pt x="83" y="86"/>
                  </a:lnTo>
                  <a:lnTo>
                    <a:pt x="80" y="76"/>
                  </a:lnTo>
                  <a:lnTo>
                    <a:pt x="80" y="70"/>
                  </a:lnTo>
                  <a:lnTo>
                    <a:pt x="77" y="60"/>
                  </a:lnTo>
                  <a:lnTo>
                    <a:pt x="75" y="52"/>
                  </a:lnTo>
                  <a:lnTo>
                    <a:pt x="72" y="43"/>
                  </a:lnTo>
                  <a:lnTo>
                    <a:pt x="68" y="35"/>
                  </a:lnTo>
                  <a:lnTo>
                    <a:pt x="65" y="27"/>
                  </a:lnTo>
                  <a:lnTo>
                    <a:pt x="60" y="20"/>
                  </a:lnTo>
                  <a:lnTo>
                    <a:pt x="57" y="15"/>
                  </a:lnTo>
                  <a:lnTo>
                    <a:pt x="52" y="11"/>
                  </a:lnTo>
                  <a:lnTo>
                    <a:pt x="46" y="6"/>
                  </a:lnTo>
                  <a:lnTo>
                    <a:pt x="42" y="3"/>
                  </a:lnTo>
                  <a:lnTo>
                    <a:pt x="36" y="2"/>
                  </a:lnTo>
                  <a:lnTo>
                    <a:pt x="31" y="0"/>
                  </a:lnTo>
                  <a:lnTo>
                    <a:pt x="27" y="0"/>
                  </a:lnTo>
                  <a:lnTo>
                    <a:pt x="21" y="2"/>
                  </a:lnTo>
                  <a:lnTo>
                    <a:pt x="18" y="3"/>
                  </a:lnTo>
                  <a:lnTo>
                    <a:pt x="17" y="3"/>
                  </a:lnTo>
                </a:path>
              </a:pathLst>
            </a:custGeom>
            <a:solidFill>
              <a:srgbClr val="F0F0FF"/>
            </a:solidFill>
            <a:ln w="12700" cap="rnd" cmpd="sng">
              <a:solidFill>
                <a:srgbClr val="F0F0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79" name="Freeform 531"/>
            <p:cNvSpPr>
              <a:spLocks/>
            </p:cNvSpPr>
            <p:nvPr/>
          </p:nvSpPr>
          <p:spPr bwMode="auto">
            <a:xfrm>
              <a:off x="8047567" y="2486025"/>
              <a:ext cx="139700" cy="177800"/>
            </a:xfrm>
            <a:custGeom>
              <a:avLst/>
              <a:gdLst/>
              <a:ahLst/>
              <a:cxnLst>
                <a:cxn ang="0">
                  <a:pos x="16" y="4"/>
                </a:cxn>
                <a:cxn ang="0">
                  <a:pos x="12" y="6"/>
                </a:cxn>
                <a:cxn ang="0">
                  <a:pos x="9" y="10"/>
                </a:cxn>
                <a:cxn ang="0">
                  <a:pos x="7" y="13"/>
                </a:cxn>
                <a:cxn ang="0">
                  <a:pos x="3" y="18"/>
                </a:cxn>
                <a:cxn ang="0">
                  <a:pos x="2" y="23"/>
                </a:cxn>
                <a:cxn ang="0">
                  <a:pos x="2" y="29"/>
                </a:cxn>
                <a:cxn ang="0">
                  <a:pos x="2" y="36"/>
                </a:cxn>
                <a:cxn ang="0">
                  <a:pos x="0" y="41"/>
                </a:cxn>
                <a:cxn ang="0">
                  <a:pos x="2" y="47"/>
                </a:cxn>
                <a:cxn ang="0">
                  <a:pos x="2" y="53"/>
                </a:cxn>
                <a:cxn ang="0">
                  <a:pos x="4" y="60"/>
                </a:cxn>
                <a:cxn ang="0">
                  <a:pos x="5" y="66"/>
                </a:cxn>
                <a:cxn ang="0">
                  <a:pos x="9" y="71"/>
                </a:cxn>
                <a:cxn ang="0">
                  <a:pos x="12" y="77"/>
                </a:cxn>
                <a:cxn ang="0">
                  <a:pos x="16" y="83"/>
                </a:cxn>
                <a:cxn ang="0">
                  <a:pos x="18" y="89"/>
                </a:cxn>
                <a:cxn ang="0">
                  <a:pos x="23" y="93"/>
                </a:cxn>
                <a:cxn ang="0">
                  <a:pos x="28" y="98"/>
                </a:cxn>
                <a:cxn ang="0">
                  <a:pos x="32" y="102"/>
                </a:cxn>
                <a:cxn ang="0">
                  <a:pos x="36" y="105"/>
                </a:cxn>
                <a:cxn ang="0">
                  <a:pos x="41" y="108"/>
                </a:cxn>
                <a:cxn ang="0">
                  <a:pos x="44" y="109"/>
                </a:cxn>
                <a:cxn ang="0">
                  <a:pos x="49" y="111"/>
                </a:cxn>
                <a:cxn ang="0">
                  <a:pos x="51" y="111"/>
                </a:cxn>
                <a:cxn ang="0">
                  <a:pos x="54" y="111"/>
                </a:cxn>
                <a:cxn ang="0">
                  <a:pos x="57" y="110"/>
                </a:cxn>
                <a:cxn ang="0">
                  <a:pos x="62" y="109"/>
                </a:cxn>
                <a:cxn ang="0">
                  <a:pos x="64" y="108"/>
                </a:cxn>
                <a:cxn ang="0">
                  <a:pos x="66" y="104"/>
                </a:cxn>
                <a:cxn ang="0">
                  <a:pos x="67" y="100"/>
                </a:cxn>
                <a:cxn ang="0">
                  <a:pos x="69" y="96"/>
                </a:cxn>
                <a:cxn ang="0">
                  <a:pos x="69" y="91"/>
                </a:cxn>
                <a:cxn ang="0">
                  <a:pos x="69" y="84"/>
                </a:cxn>
                <a:cxn ang="0">
                  <a:pos x="70" y="77"/>
                </a:cxn>
                <a:cxn ang="0">
                  <a:pos x="70" y="70"/>
                </a:cxn>
                <a:cxn ang="0">
                  <a:pos x="69" y="62"/>
                </a:cxn>
                <a:cxn ang="0">
                  <a:pos x="69" y="56"/>
                </a:cxn>
                <a:cxn ang="0">
                  <a:pos x="66" y="48"/>
                </a:cxn>
                <a:cxn ang="0">
                  <a:pos x="65" y="42"/>
                </a:cxn>
                <a:cxn ang="0">
                  <a:pos x="62" y="35"/>
                </a:cxn>
                <a:cxn ang="0">
                  <a:pos x="59" y="28"/>
                </a:cxn>
                <a:cxn ang="0">
                  <a:pos x="57" y="21"/>
                </a:cxn>
                <a:cxn ang="0">
                  <a:pos x="54" y="15"/>
                </a:cxn>
                <a:cxn ang="0">
                  <a:pos x="49" y="12"/>
                </a:cxn>
                <a:cxn ang="0">
                  <a:pos x="46" y="8"/>
                </a:cxn>
                <a:cxn ang="0">
                  <a:pos x="41" y="5"/>
                </a:cxn>
                <a:cxn ang="0">
                  <a:pos x="36" y="3"/>
                </a:cxn>
                <a:cxn ang="0">
                  <a:pos x="33" y="0"/>
                </a:cxn>
                <a:cxn ang="0">
                  <a:pos x="28" y="0"/>
                </a:cxn>
                <a:cxn ang="0">
                  <a:pos x="24" y="0"/>
                </a:cxn>
                <a:cxn ang="0">
                  <a:pos x="20" y="1"/>
                </a:cxn>
                <a:cxn ang="0">
                  <a:pos x="17" y="4"/>
                </a:cxn>
                <a:cxn ang="0">
                  <a:pos x="16" y="4"/>
                </a:cxn>
              </a:cxnLst>
              <a:rect l="0" t="0" r="r" b="b"/>
              <a:pathLst>
                <a:path w="71" h="112">
                  <a:moveTo>
                    <a:pt x="16" y="4"/>
                  </a:moveTo>
                  <a:lnTo>
                    <a:pt x="12" y="6"/>
                  </a:lnTo>
                  <a:lnTo>
                    <a:pt x="9" y="10"/>
                  </a:lnTo>
                  <a:lnTo>
                    <a:pt x="7" y="13"/>
                  </a:lnTo>
                  <a:lnTo>
                    <a:pt x="3" y="18"/>
                  </a:lnTo>
                  <a:lnTo>
                    <a:pt x="2" y="23"/>
                  </a:lnTo>
                  <a:lnTo>
                    <a:pt x="2" y="29"/>
                  </a:lnTo>
                  <a:lnTo>
                    <a:pt x="2" y="36"/>
                  </a:lnTo>
                  <a:lnTo>
                    <a:pt x="0" y="41"/>
                  </a:lnTo>
                  <a:lnTo>
                    <a:pt x="2" y="47"/>
                  </a:lnTo>
                  <a:lnTo>
                    <a:pt x="2" y="53"/>
                  </a:lnTo>
                  <a:lnTo>
                    <a:pt x="4" y="60"/>
                  </a:lnTo>
                  <a:lnTo>
                    <a:pt x="5" y="66"/>
                  </a:lnTo>
                  <a:lnTo>
                    <a:pt x="9" y="71"/>
                  </a:lnTo>
                  <a:lnTo>
                    <a:pt x="12" y="77"/>
                  </a:lnTo>
                  <a:lnTo>
                    <a:pt x="16" y="83"/>
                  </a:lnTo>
                  <a:lnTo>
                    <a:pt x="18" y="89"/>
                  </a:lnTo>
                  <a:lnTo>
                    <a:pt x="23" y="93"/>
                  </a:lnTo>
                  <a:lnTo>
                    <a:pt x="28" y="98"/>
                  </a:lnTo>
                  <a:lnTo>
                    <a:pt x="32" y="102"/>
                  </a:lnTo>
                  <a:lnTo>
                    <a:pt x="36" y="105"/>
                  </a:lnTo>
                  <a:lnTo>
                    <a:pt x="41" y="108"/>
                  </a:lnTo>
                  <a:lnTo>
                    <a:pt x="44" y="109"/>
                  </a:lnTo>
                  <a:lnTo>
                    <a:pt x="49" y="111"/>
                  </a:lnTo>
                  <a:lnTo>
                    <a:pt x="51" y="111"/>
                  </a:lnTo>
                  <a:lnTo>
                    <a:pt x="54" y="111"/>
                  </a:lnTo>
                  <a:lnTo>
                    <a:pt x="57" y="110"/>
                  </a:lnTo>
                  <a:lnTo>
                    <a:pt x="62" y="109"/>
                  </a:lnTo>
                  <a:lnTo>
                    <a:pt x="64" y="108"/>
                  </a:lnTo>
                  <a:lnTo>
                    <a:pt x="66" y="104"/>
                  </a:lnTo>
                  <a:lnTo>
                    <a:pt x="67" y="100"/>
                  </a:lnTo>
                  <a:lnTo>
                    <a:pt x="69" y="96"/>
                  </a:lnTo>
                  <a:lnTo>
                    <a:pt x="69" y="91"/>
                  </a:lnTo>
                  <a:lnTo>
                    <a:pt x="69" y="84"/>
                  </a:lnTo>
                  <a:lnTo>
                    <a:pt x="70" y="77"/>
                  </a:lnTo>
                  <a:lnTo>
                    <a:pt x="70" y="70"/>
                  </a:lnTo>
                  <a:lnTo>
                    <a:pt x="69" y="62"/>
                  </a:lnTo>
                  <a:lnTo>
                    <a:pt x="69" y="56"/>
                  </a:lnTo>
                  <a:lnTo>
                    <a:pt x="66" y="48"/>
                  </a:lnTo>
                  <a:lnTo>
                    <a:pt x="65" y="42"/>
                  </a:lnTo>
                  <a:lnTo>
                    <a:pt x="62" y="35"/>
                  </a:lnTo>
                  <a:lnTo>
                    <a:pt x="59" y="28"/>
                  </a:lnTo>
                  <a:lnTo>
                    <a:pt x="57" y="21"/>
                  </a:lnTo>
                  <a:lnTo>
                    <a:pt x="54" y="15"/>
                  </a:lnTo>
                  <a:lnTo>
                    <a:pt x="49" y="12"/>
                  </a:lnTo>
                  <a:lnTo>
                    <a:pt x="46" y="8"/>
                  </a:lnTo>
                  <a:lnTo>
                    <a:pt x="41" y="5"/>
                  </a:lnTo>
                  <a:lnTo>
                    <a:pt x="36" y="3"/>
                  </a:lnTo>
                  <a:lnTo>
                    <a:pt x="33" y="0"/>
                  </a:lnTo>
                  <a:lnTo>
                    <a:pt x="28" y="0"/>
                  </a:lnTo>
                  <a:lnTo>
                    <a:pt x="24" y="0"/>
                  </a:lnTo>
                  <a:lnTo>
                    <a:pt x="20" y="1"/>
                  </a:lnTo>
                  <a:lnTo>
                    <a:pt x="17" y="4"/>
                  </a:lnTo>
                  <a:lnTo>
                    <a:pt x="16" y="4"/>
                  </a:lnTo>
                </a:path>
              </a:pathLst>
            </a:custGeom>
            <a:solidFill>
              <a:srgbClr val="F0FFFF"/>
            </a:solidFill>
            <a:ln w="12700" cap="rnd" cmpd="sng">
              <a:solidFill>
                <a:srgbClr val="F0FF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80" name="Freeform 532"/>
            <p:cNvSpPr>
              <a:spLocks/>
            </p:cNvSpPr>
            <p:nvPr/>
          </p:nvSpPr>
          <p:spPr bwMode="auto">
            <a:xfrm>
              <a:off x="8068734" y="2506663"/>
              <a:ext cx="116417" cy="144462"/>
            </a:xfrm>
            <a:custGeom>
              <a:avLst/>
              <a:gdLst/>
              <a:ahLst/>
              <a:cxnLst>
                <a:cxn ang="0">
                  <a:pos x="15" y="5"/>
                </a:cxn>
                <a:cxn ang="0">
                  <a:pos x="13" y="7"/>
                </a:cxn>
                <a:cxn ang="0">
                  <a:pos x="10" y="10"/>
                </a:cxn>
                <a:cxn ang="0">
                  <a:pos x="7" y="13"/>
                </a:cxn>
                <a:cxn ang="0">
                  <a:pos x="4" y="18"/>
                </a:cxn>
                <a:cxn ang="0">
                  <a:pos x="2" y="23"/>
                </a:cxn>
                <a:cxn ang="0">
                  <a:pos x="1" y="27"/>
                </a:cxn>
                <a:cxn ang="0">
                  <a:pos x="0" y="32"/>
                </a:cxn>
                <a:cxn ang="0">
                  <a:pos x="0" y="37"/>
                </a:cxn>
                <a:cxn ang="0">
                  <a:pos x="0" y="42"/>
                </a:cxn>
                <a:cxn ang="0">
                  <a:pos x="2" y="46"/>
                </a:cxn>
                <a:cxn ang="0">
                  <a:pos x="4" y="51"/>
                </a:cxn>
                <a:cxn ang="0">
                  <a:pos x="5" y="55"/>
                </a:cxn>
                <a:cxn ang="0">
                  <a:pos x="7" y="60"/>
                </a:cxn>
                <a:cxn ang="0">
                  <a:pos x="10" y="64"/>
                </a:cxn>
                <a:cxn ang="0">
                  <a:pos x="13" y="67"/>
                </a:cxn>
                <a:cxn ang="0">
                  <a:pos x="16" y="72"/>
                </a:cxn>
                <a:cxn ang="0">
                  <a:pos x="21" y="75"/>
                </a:cxn>
                <a:cxn ang="0">
                  <a:pos x="23" y="79"/>
                </a:cxn>
                <a:cxn ang="0">
                  <a:pos x="26" y="81"/>
                </a:cxn>
                <a:cxn ang="0">
                  <a:pos x="31" y="84"/>
                </a:cxn>
                <a:cxn ang="0">
                  <a:pos x="33" y="86"/>
                </a:cxn>
                <a:cxn ang="0">
                  <a:pos x="37" y="87"/>
                </a:cxn>
                <a:cxn ang="0">
                  <a:pos x="39" y="87"/>
                </a:cxn>
                <a:cxn ang="0">
                  <a:pos x="42" y="90"/>
                </a:cxn>
                <a:cxn ang="0">
                  <a:pos x="45" y="89"/>
                </a:cxn>
                <a:cxn ang="0">
                  <a:pos x="47" y="87"/>
                </a:cxn>
                <a:cxn ang="0">
                  <a:pos x="51" y="87"/>
                </a:cxn>
                <a:cxn ang="0">
                  <a:pos x="52" y="85"/>
                </a:cxn>
                <a:cxn ang="0">
                  <a:pos x="54" y="83"/>
                </a:cxn>
                <a:cxn ang="0">
                  <a:pos x="56" y="79"/>
                </a:cxn>
                <a:cxn ang="0">
                  <a:pos x="57" y="76"/>
                </a:cxn>
                <a:cxn ang="0">
                  <a:pos x="57" y="72"/>
                </a:cxn>
                <a:cxn ang="0">
                  <a:pos x="57" y="66"/>
                </a:cxn>
                <a:cxn ang="0">
                  <a:pos x="59" y="61"/>
                </a:cxn>
                <a:cxn ang="0">
                  <a:pos x="59" y="56"/>
                </a:cxn>
                <a:cxn ang="0">
                  <a:pos x="57" y="49"/>
                </a:cxn>
                <a:cxn ang="0">
                  <a:pos x="57" y="45"/>
                </a:cxn>
                <a:cxn ang="0">
                  <a:pos x="57" y="39"/>
                </a:cxn>
                <a:cxn ang="0">
                  <a:pos x="55" y="33"/>
                </a:cxn>
                <a:cxn ang="0">
                  <a:pos x="54" y="27"/>
                </a:cxn>
                <a:cxn ang="0">
                  <a:pos x="51" y="23"/>
                </a:cxn>
                <a:cxn ang="0">
                  <a:pos x="49" y="17"/>
                </a:cxn>
                <a:cxn ang="0">
                  <a:pos x="47" y="12"/>
                </a:cxn>
                <a:cxn ang="0">
                  <a:pos x="44" y="8"/>
                </a:cxn>
                <a:cxn ang="0">
                  <a:pos x="41" y="6"/>
                </a:cxn>
                <a:cxn ang="0">
                  <a:pos x="37" y="4"/>
                </a:cxn>
                <a:cxn ang="0">
                  <a:pos x="33" y="1"/>
                </a:cxn>
                <a:cxn ang="0">
                  <a:pos x="31" y="0"/>
                </a:cxn>
                <a:cxn ang="0">
                  <a:pos x="25" y="1"/>
                </a:cxn>
                <a:cxn ang="0">
                  <a:pos x="22" y="1"/>
                </a:cxn>
                <a:cxn ang="0">
                  <a:pos x="18" y="2"/>
                </a:cxn>
                <a:cxn ang="0">
                  <a:pos x="15" y="5"/>
                </a:cxn>
              </a:cxnLst>
              <a:rect l="0" t="0" r="r" b="b"/>
              <a:pathLst>
                <a:path w="60" h="91">
                  <a:moveTo>
                    <a:pt x="15" y="5"/>
                  </a:moveTo>
                  <a:lnTo>
                    <a:pt x="13" y="7"/>
                  </a:lnTo>
                  <a:lnTo>
                    <a:pt x="10" y="10"/>
                  </a:lnTo>
                  <a:lnTo>
                    <a:pt x="7" y="13"/>
                  </a:lnTo>
                  <a:lnTo>
                    <a:pt x="4" y="18"/>
                  </a:lnTo>
                  <a:lnTo>
                    <a:pt x="2" y="23"/>
                  </a:lnTo>
                  <a:lnTo>
                    <a:pt x="1" y="27"/>
                  </a:lnTo>
                  <a:lnTo>
                    <a:pt x="0" y="32"/>
                  </a:lnTo>
                  <a:lnTo>
                    <a:pt x="0" y="37"/>
                  </a:lnTo>
                  <a:lnTo>
                    <a:pt x="0" y="42"/>
                  </a:lnTo>
                  <a:lnTo>
                    <a:pt x="2" y="46"/>
                  </a:lnTo>
                  <a:lnTo>
                    <a:pt x="4" y="51"/>
                  </a:lnTo>
                  <a:lnTo>
                    <a:pt x="5" y="55"/>
                  </a:lnTo>
                  <a:lnTo>
                    <a:pt x="7" y="60"/>
                  </a:lnTo>
                  <a:lnTo>
                    <a:pt x="10" y="64"/>
                  </a:lnTo>
                  <a:lnTo>
                    <a:pt x="13" y="67"/>
                  </a:lnTo>
                  <a:lnTo>
                    <a:pt x="16" y="72"/>
                  </a:lnTo>
                  <a:lnTo>
                    <a:pt x="21" y="75"/>
                  </a:lnTo>
                  <a:lnTo>
                    <a:pt x="23" y="79"/>
                  </a:lnTo>
                  <a:lnTo>
                    <a:pt x="26" y="81"/>
                  </a:lnTo>
                  <a:lnTo>
                    <a:pt x="31" y="84"/>
                  </a:lnTo>
                  <a:lnTo>
                    <a:pt x="33" y="86"/>
                  </a:lnTo>
                  <a:lnTo>
                    <a:pt x="37" y="87"/>
                  </a:lnTo>
                  <a:lnTo>
                    <a:pt x="39" y="87"/>
                  </a:lnTo>
                  <a:lnTo>
                    <a:pt x="42" y="90"/>
                  </a:lnTo>
                  <a:lnTo>
                    <a:pt x="45" y="89"/>
                  </a:lnTo>
                  <a:lnTo>
                    <a:pt x="47" y="87"/>
                  </a:lnTo>
                  <a:lnTo>
                    <a:pt x="51" y="87"/>
                  </a:lnTo>
                  <a:lnTo>
                    <a:pt x="52" y="85"/>
                  </a:lnTo>
                  <a:lnTo>
                    <a:pt x="54" y="83"/>
                  </a:lnTo>
                  <a:lnTo>
                    <a:pt x="56" y="79"/>
                  </a:lnTo>
                  <a:lnTo>
                    <a:pt x="57" y="76"/>
                  </a:lnTo>
                  <a:lnTo>
                    <a:pt x="57" y="72"/>
                  </a:lnTo>
                  <a:lnTo>
                    <a:pt x="57" y="66"/>
                  </a:lnTo>
                  <a:lnTo>
                    <a:pt x="59" y="61"/>
                  </a:lnTo>
                  <a:lnTo>
                    <a:pt x="59" y="56"/>
                  </a:lnTo>
                  <a:lnTo>
                    <a:pt x="57" y="49"/>
                  </a:lnTo>
                  <a:lnTo>
                    <a:pt x="57" y="45"/>
                  </a:lnTo>
                  <a:lnTo>
                    <a:pt x="57" y="39"/>
                  </a:lnTo>
                  <a:lnTo>
                    <a:pt x="55" y="33"/>
                  </a:lnTo>
                  <a:lnTo>
                    <a:pt x="54" y="27"/>
                  </a:lnTo>
                  <a:lnTo>
                    <a:pt x="51" y="23"/>
                  </a:lnTo>
                  <a:lnTo>
                    <a:pt x="49" y="17"/>
                  </a:lnTo>
                  <a:lnTo>
                    <a:pt x="47" y="12"/>
                  </a:lnTo>
                  <a:lnTo>
                    <a:pt x="44" y="8"/>
                  </a:lnTo>
                  <a:lnTo>
                    <a:pt x="41" y="6"/>
                  </a:lnTo>
                  <a:lnTo>
                    <a:pt x="37" y="4"/>
                  </a:lnTo>
                  <a:lnTo>
                    <a:pt x="33" y="1"/>
                  </a:lnTo>
                  <a:lnTo>
                    <a:pt x="31" y="0"/>
                  </a:lnTo>
                  <a:lnTo>
                    <a:pt x="25" y="1"/>
                  </a:lnTo>
                  <a:lnTo>
                    <a:pt x="22" y="1"/>
                  </a:lnTo>
                  <a:lnTo>
                    <a:pt x="18" y="2"/>
                  </a:lnTo>
                  <a:lnTo>
                    <a:pt x="15" y="5"/>
                  </a:lnTo>
                </a:path>
              </a:pathLst>
            </a:custGeom>
            <a:solidFill>
              <a:srgbClr val="FFFFFF"/>
            </a:solidFill>
            <a:ln w="12700" cap="rnd"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81" name="Freeform 533"/>
            <p:cNvSpPr>
              <a:spLocks/>
            </p:cNvSpPr>
            <p:nvPr/>
          </p:nvSpPr>
          <p:spPr bwMode="auto">
            <a:xfrm>
              <a:off x="7526867" y="2022476"/>
              <a:ext cx="645584" cy="968375"/>
            </a:xfrm>
            <a:custGeom>
              <a:avLst/>
              <a:gdLst/>
              <a:ahLst/>
              <a:cxnLst>
                <a:cxn ang="0">
                  <a:pos x="48" y="3"/>
                </a:cxn>
                <a:cxn ang="0">
                  <a:pos x="36" y="11"/>
                </a:cxn>
                <a:cxn ang="0">
                  <a:pos x="25" y="23"/>
                </a:cxn>
                <a:cxn ang="0">
                  <a:pos x="14" y="40"/>
                </a:cxn>
                <a:cxn ang="0">
                  <a:pos x="8" y="59"/>
                </a:cxn>
                <a:cxn ang="0">
                  <a:pos x="3" y="82"/>
                </a:cxn>
                <a:cxn ang="0">
                  <a:pos x="0" y="109"/>
                </a:cxn>
                <a:cxn ang="0">
                  <a:pos x="1" y="139"/>
                </a:cxn>
                <a:cxn ang="0">
                  <a:pos x="3" y="171"/>
                </a:cxn>
                <a:cxn ang="0">
                  <a:pos x="8" y="204"/>
                </a:cxn>
                <a:cxn ang="0">
                  <a:pos x="16" y="242"/>
                </a:cxn>
                <a:cxn ang="0">
                  <a:pos x="25" y="279"/>
                </a:cxn>
                <a:cxn ang="0">
                  <a:pos x="36" y="315"/>
                </a:cxn>
                <a:cxn ang="0">
                  <a:pos x="50" y="352"/>
                </a:cxn>
                <a:cxn ang="0">
                  <a:pos x="64" y="389"/>
                </a:cxn>
                <a:cxn ang="0">
                  <a:pos x="82" y="423"/>
                </a:cxn>
                <a:cxn ang="0">
                  <a:pos x="100" y="456"/>
                </a:cxn>
                <a:cxn ang="0">
                  <a:pos x="117" y="487"/>
                </a:cxn>
                <a:cxn ang="0">
                  <a:pos x="136" y="515"/>
                </a:cxn>
                <a:cxn ang="0">
                  <a:pos x="156" y="540"/>
                </a:cxn>
                <a:cxn ang="0">
                  <a:pos x="177" y="561"/>
                </a:cxn>
                <a:cxn ang="0">
                  <a:pos x="196" y="581"/>
                </a:cxn>
                <a:cxn ang="0">
                  <a:pos x="214" y="593"/>
                </a:cxn>
                <a:cxn ang="0">
                  <a:pos x="234" y="603"/>
                </a:cxn>
                <a:cxn ang="0">
                  <a:pos x="252" y="608"/>
                </a:cxn>
                <a:cxn ang="0">
                  <a:pos x="269" y="609"/>
                </a:cxn>
                <a:cxn ang="0">
                  <a:pos x="281" y="605"/>
                </a:cxn>
                <a:cxn ang="0">
                  <a:pos x="296" y="598"/>
                </a:cxn>
                <a:cxn ang="0">
                  <a:pos x="306" y="585"/>
                </a:cxn>
                <a:cxn ang="0">
                  <a:pos x="316" y="569"/>
                </a:cxn>
                <a:cxn ang="0">
                  <a:pos x="322" y="549"/>
                </a:cxn>
                <a:cxn ang="0">
                  <a:pos x="326" y="524"/>
                </a:cxn>
                <a:cxn ang="0">
                  <a:pos x="329" y="497"/>
                </a:cxn>
                <a:cxn ang="0">
                  <a:pos x="328" y="468"/>
                </a:cxn>
                <a:cxn ang="0">
                  <a:pos x="326" y="436"/>
                </a:cxn>
                <a:cxn ang="0">
                  <a:pos x="321" y="401"/>
                </a:cxn>
                <a:cxn ang="0">
                  <a:pos x="313" y="365"/>
                </a:cxn>
                <a:cxn ang="0">
                  <a:pos x="304" y="330"/>
                </a:cxn>
                <a:cxn ang="0">
                  <a:pos x="292" y="291"/>
                </a:cxn>
                <a:cxn ang="0">
                  <a:pos x="279" y="257"/>
                </a:cxn>
                <a:cxn ang="0">
                  <a:pos x="264" y="218"/>
                </a:cxn>
                <a:cxn ang="0">
                  <a:pos x="248" y="185"/>
                </a:cxn>
                <a:cxn ang="0">
                  <a:pos x="229" y="152"/>
                </a:cxn>
                <a:cxn ang="0">
                  <a:pos x="211" y="120"/>
                </a:cxn>
                <a:cxn ang="0">
                  <a:pos x="191" y="92"/>
                </a:cxn>
                <a:cxn ang="0">
                  <a:pos x="172" y="67"/>
                </a:cxn>
                <a:cxn ang="0">
                  <a:pos x="152" y="47"/>
                </a:cxn>
                <a:cxn ang="0">
                  <a:pos x="132" y="28"/>
                </a:cxn>
                <a:cxn ang="0">
                  <a:pos x="114" y="15"/>
                </a:cxn>
                <a:cxn ang="0">
                  <a:pos x="94" y="5"/>
                </a:cxn>
                <a:cxn ang="0">
                  <a:pos x="77" y="1"/>
                </a:cxn>
                <a:cxn ang="0">
                  <a:pos x="62" y="0"/>
                </a:cxn>
                <a:cxn ang="0">
                  <a:pos x="50" y="4"/>
                </a:cxn>
                <a:cxn ang="0">
                  <a:pos x="48" y="3"/>
                </a:cxn>
              </a:cxnLst>
              <a:rect l="0" t="0" r="r" b="b"/>
              <a:pathLst>
                <a:path w="330" h="610">
                  <a:moveTo>
                    <a:pt x="48" y="3"/>
                  </a:moveTo>
                  <a:lnTo>
                    <a:pt x="36" y="11"/>
                  </a:lnTo>
                  <a:lnTo>
                    <a:pt x="25" y="23"/>
                  </a:lnTo>
                  <a:lnTo>
                    <a:pt x="14" y="40"/>
                  </a:lnTo>
                  <a:lnTo>
                    <a:pt x="8" y="59"/>
                  </a:lnTo>
                  <a:lnTo>
                    <a:pt x="3" y="82"/>
                  </a:lnTo>
                  <a:lnTo>
                    <a:pt x="0" y="109"/>
                  </a:lnTo>
                  <a:lnTo>
                    <a:pt x="1" y="139"/>
                  </a:lnTo>
                  <a:lnTo>
                    <a:pt x="3" y="171"/>
                  </a:lnTo>
                  <a:lnTo>
                    <a:pt x="8" y="204"/>
                  </a:lnTo>
                  <a:lnTo>
                    <a:pt x="16" y="242"/>
                  </a:lnTo>
                  <a:lnTo>
                    <a:pt x="25" y="279"/>
                  </a:lnTo>
                  <a:lnTo>
                    <a:pt x="36" y="315"/>
                  </a:lnTo>
                  <a:lnTo>
                    <a:pt x="50" y="352"/>
                  </a:lnTo>
                  <a:lnTo>
                    <a:pt x="64" y="389"/>
                  </a:lnTo>
                  <a:lnTo>
                    <a:pt x="82" y="423"/>
                  </a:lnTo>
                  <a:lnTo>
                    <a:pt x="100" y="456"/>
                  </a:lnTo>
                  <a:lnTo>
                    <a:pt x="117" y="487"/>
                  </a:lnTo>
                  <a:lnTo>
                    <a:pt x="136" y="515"/>
                  </a:lnTo>
                  <a:lnTo>
                    <a:pt x="156" y="540"/>
                  </a:lnTo>
                  <a:lnTo>
                    <a:pt x="177" y="561"/>
                  </a:lnTo>
                  <a:lnTo>
                    <a:pt x="196" y="581"/>
                  </a:lnTo>
                  <a:lnTo>
                    <a:pt x="214" y="593"/>
                  </a:lnTo>
                  <a:lnTo>
                    <a:pt x="234" y="603"/>
                  </a:lnTo>
                  <a:lnTo>
                    <a:pt x="252" y="608"/>
                  </a:lnTo>
                  <a:lnTo>
                    <a:pt x="269" y="609"/>
                  </a:lnTo>
                  <a:lnTo>
                    <a:pt x="281" y="605"/>
                  </a:lnTo>
                  <a:lnTo>
                    <a:pt x="296" y="598"/>
                  </a:lnTo>
                  <a:lnTo>
                    <a:pt x="306" y="585"/>
                  </a:lnTo>
                  <a:lnTo>
                    <a:pt x="316" y="569"/>
                  </a:lnTo>
                  <a:lnTo>
                    <a:pt x="322" y="549"/>
                  </a:lnTo>
                  <a:lnTo>
                    <a:pt x="326" y="524"/>
                  </a:lnTo>
                  <a:lnTo>
                    <a:pt x="329" y="497"/>
                  </a:lnTo>
                  <a:lnTo>
                    <a:pt x="328" y="468"/>
                  </a:lnTo>
                  <a:lnTo>
                    <a:pt x="326" y="436"/>
                  </a:lnTo>
                  <a:lnTo>
                    <a:pt x="321" y="401"/>
                  </a:lnTo>
                  <a:lnTo>
                    <a:pt x="313" y="365"/>
                  </a:lnTo>
                  <a:lnTo>
                    <a:pt x="304" y="330"/>
                  </a:lnTo>
                  <a:lnTo>
                    <a:pt x="292" y="291"/>
                  </a:lnTo>
                  <a:lnTo>
                    <a:pt x="279" y="257"/>
                  </a:lnTo>
                  <a:lnTo>
                    <a:pt x="264" y="218"/>
                  </a:lnTo>
                  <a:lnTo>
                    <a:pt x="248" y="185"/>
                  </a:lnTo>
                  <a:lnTo>
                    <a:pt x="229" y="152"/>
                  </a:lnTo>
                  <a:lnTo>
                    <a:pt x="211" y="120"/>
                  </a:lnTo>
                  <a:lnTo>
                    <a:pt x="191" y="92"/>
                  </a:lnTo>
                  <a:lnTo>
                    <a:pt x="172" y="67"/>
                  </a:lnTo>
                  <a:lnTo>
                    <a:pt x="152" y="47"/>
                  </a:lnTo>
                  <a:lnTo>
                    <a:pt x="132" y="28"/>
                  </a:lnTo>
                  <a:lnTo>
                    <a:pt x="114" y="15"/>
                  </a:lnTo>
                  <a:lnTo>
                    <a:pt x="94" y="5"/>
                  </a:lnTo>
                  <a:lnTo>
                    <a:pt x="77" y="1"/>
                  </a:lnTo>
                  <a:lnTo>
                    <a:pt x="62" y="0"/>
                  </a:lnTo>
                  <a:lnTo>
                    <a:pt x="50" y="4"/>
                  </a:lnTo>
                  <a:lnTo>
                    <a:pt x="48" y="3"/>
                  </a:lnTo>
                </a:path>
              </a:pathLst>
            </a:custGeom>
            <a:solidFill>
              <a:srgbClr val="1070C0"/>
            </a:solidFill>
            <a:ln w="12700" cap="rnd" cmpd="sng">
              <a:solidFill>
                <a:srgbClr val="107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82" name="Freeform 534"/>
            <p:cNvSpPr>
              <a:spLocks/>
            </p:cNvSpPr>
            <p:nvPr/>
          </p:nvSpPr>
          <p:spPr bwMode="auto">
            <a:xfrm>
              <a:off x="7372351" y="2033588"/>
              <a:ext cx="681567" cy="1028700"/>
            </a:xfrm>
            <a:custGeom>
              <a:avLst/>
              <a:gdLst/>
              <a:ahLst/>
              <a:cxnLst>
                <a:cxn ang="0">
                  <a:pos x="348" y="603"/>
                </a:cxn>
                <a:cxn ang="0">
                  <a:pos x="231" y="647"/>
                </a:cxn>
                <a:cxn ang="0">
                  <a:pos x="0" y="44"/>
                </a:cxn>
                <a:cxn ang="0">
                  <a:pos x="116" y="0"/>
                </a:cxn>
                <a:cxn ang="0">
                  <a:pos x="348" y="603"/>
                </a:cxn>
              </a:cxnLst>
              <a:rect l="0" t="0" r="r" b="b"/>
              <a:pathLst>
                <a:path w="349" h="648">
                  <a:moveTo>
                    <a:pt x="348" y="603"/>
                  </a:moveTo>
                  <a:lnTo>
                    <a:pt x="231" y="647"/>
                  </a:lnTo>
                  <a:lnTo>
                    <a:pt x="0" y="44"/>
                  </a:lnTo>
                  <a:lnTo>
                    <a:pt x="116" y="0"/>
                  </a:lnTo>
                  <a:lnTo>
                    <a:pt x="348" y="603"/>
                  </a:lnTo>
                </a:path>
              </a:pathLst>
            </a:custGeom>
            <a:solidFill>
              <a:srgbClr val="1070C0"/>
            </a:solidFill>
            <a:ln w="12700" cap="rnd" cmpd="sng">
              <a:solidFill>
                <a:srgbClr val="107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83" name="Freeform 535"/>
            <p:cNvSpPr>
              <a:spLocks/>
            </p:cNvSpPr>
            <p:nvPr/>
          </p:nvSpPr>
          <p:spPr bwMode="auto">
            <a:xfrm>
              <a:off x="7537451" y="2041526"/>
              <a:ext cx="632883" cy="944563"/>
            </a:xfrm>
            <a:custGeom>
              <a:avLst/>
              <a:gdLst/>
              <a:ahLst/>
              <a:cxnLst>
                <a:cxn ang="0">
                  <a:pos x="48" y="2"/>
                </a:cxn>
                <a:cxn ang="0">
                  <a:pos x="36" y="11"/>
                </a:cxn>
                <a:cxn ang="0">
                  <a:pos x="25" y="23"/>
                </a:cxn>
                <a:cxn ang="0">
                  <a:pos x="15" y="39"/>
                </a:cxn>
                <a:cxn ang="0">
                  <a:pos x="7" y="57"/>
                </a:cxn>
                <a:cxn ang="0">
                  <a:pos x="2" y="80"/>
                </a:cxn>
                <a:cxn ang="0">
                  <a:pos x="0" y="108"/>
                </a:cxn>
                <a:cxn ang="0">
                  <a:pos x="0" y="137"/>
                </a:cxn>
                <a:cxn ang="0">
                  <a:pos x="1" y="166"/>
                </a:cxn>
                <a:cxn ang="0">
                  <a:pos x="6" y="199"/>
                </a:cxn>
                <a:cxn ang="0">
                  <a:pos x="13" y="236"/>
                </a:cxn>
                <a:cxn ang="0">
                  <a:pos x="23" y="272"/>
                </a:cxn>
                <a:cxn ang="0">
                  <a:pos x="32" y="307"/>
                </a:cxn>
                <a:cxn ang="0">
                  <a:pos x="45" y="342"/>
                </a:cxn>
                <a:cxn ang="0">
                  <a:pos x="62" y="379"/>
                </a:cxn>
                <a:cxn ang="0">
                  <a:pos x="77" y="412"/>
                </a:cxn>
                <a:cxn ang="0">
                  <a:pos x="95" y="444"/>
                </a:cxn>
                <a:cxn ang="0">
                  <a:pos x="112" y="475"/>
                </a:cxn>
                <a:cxn ang="0">
                  <a:pos x="130" y="502"/>
                </a:cxn>
                <a:cxn ang="0">
                  <a:pos x="150" y="526"/>
                </a:cxn>
                <a:cxn ang="0">
                  <a:pos x="171" y="547"/>
                </a:cxn>
                <a:cxn ang="0">
                  <a:pos x="189" y="565"/>
                </a:cxn>
                <a:cxn ang="0">
                  <a:pos x="208" y="578"/>
                </a:cxn>
                <a:cxn ang="0">
                  <a:pos x="226" y="587"/>
                </a:cxn>
                <a:cxn ang="0">
                  <a:pos x="244" y="594"/>
                </a:cxn>
                <a:cxn ang="0">
                  <a:pos x="261" y="594"/>
                </a:cxn>
                <a:cxn ang="0">
                  <a:pos x="274" y="589"/>
                </a:cxn>
                <a:cxn ang="0">
                  <a:pos x="288" y="581"/>
                </a:cxn>
                <a:cxn ang="0">
                  <a:pos x="298" y="570"/>
                </a:cxn>
                <a:cxn ang="0">
                  <a:pos x="308" y="553"/>
                </a:cxn>
                <a:cxn ang="0">
                  <a:pos x="316" y="534"/>
                </a:cxn>
                <a:cxn ang="0">
                  <a:pos x="319" y="509"/>
                </a:cxn>
                <a:cxn ang="0">
                  <a:pos x="323" y="484"/>
                </a:cxn>
                <a:cxn ang="0">
                  <a:pos x="323" y="453"/>
                </a:cxn>
                <a:cxn ang="0">
                  <a:pos x="320" y="423"/>
                </a:cxn>
                <a:cxn ang="0">
                  <a:pos x="316" y="389"/>
                </a:cxn>
                <a:cxn ang="0">
                  <a:pos x="308" y="356"/>
                </a:cxn>
                <a:cxn ang="0">
                  <a:pos x="299" y="320"/>
                </a:cxn>
                <a:cxn ang="0">
                  <a:pos x="287" y="283"/>
                </a:cxn>
                <a:cxn ang="0">
                  <a:pos x="274" y="248"/>
                </a:cxn>
                <a:cxn ang="0">
                  <a:pos x="261" y="211"/>
                </a:cxn>
                <a:cxn ang="0">
                  <a:pos x="244" y="179"/>
                </a:cxn>
                <a:cxn ang="0">
                  <a:pos x="227" y="148"/>
                </a:cxn>
                <a:cxn ang="0">
                  <a:pos x="208" y="117"/>
                </a:cxn>
                <a:cxn ang="0">
                  <a:pos x="189" y="88"/>
                </a:cxn>
                <a:cxn ang="0">
                  <a:pos x="170" y="64"/>
                </a:cxn>
                <a:cxn ang="0">
                  <a:pos x="150" y="46"/>
                </a:cxn>
                <a:cxn ang="0">
                  <a:pos x="130" y="27"/>
                </a:cxn>
                <a:cxn ang="0">
                  <a:pos x="112" y="15"/>
                </a:cxn>
                <a:cxn ang="0">
                  <a:pos x="93" y="6"/>
                </a:cxn>
                <a:cxn ang="0">
                  <a:pos x="77" y="0"/>
                </a:cxn>
                <a:cxn ang="0">
                  <a:pos x="59" y="0"/>
                </a:cxn>
                <a:cxn ang="0">
                  <a:pos x="48" y="4"/>
                </a:cxn>
                <a:cxn ang="0">
                  <a:pos x="48" y="2"/>
                </a:cxn>
              </a:cxnLst>
              <a:rect l="0" t="0" r="r" b="b"/>
              <a:pathLst>
                <a:path w="324" h="595">
                  <a:moveTo>
                    <a:pt x="48" y="2"/>
                  </a:moveTo>
                  <a:lnTo>
                    <a:pt x="36" y="11"/>
                  </a:lnTo>
                  <a:lnTo>
                    <a:pt x="25" y="23"/>
                  </a:lnTo>
                  <a:lnTo>
                    <a:pt x="15" y="39"/>
                  </a:lnTo>
                  <a:lnTo>
                    <a:pt x="7" y="57"/>
                  </a:lnTo>
                  <a:lnTo>
                    <a:pt x="2" y="80"/>
                  </a:lnTo>
                  <a:lnTo>
                    <a:pt x="0" y="108"/>
                  </a:lnTo>
                  <a:lnTo>
                    <a:pt x="0" y="137"/>
                  </a:lnTo>
                  <a:lnTo>
                    <a:pt x="1" y="166"/>
                  </a:lnTo>
                  <a:lnTo>
                    <a:pt x="6" y="199"/>
                  </a:lnTo>
                  <a:lnTo>
                    <a:pt x="13" y="236"/>
                  </a:lnTo>
                  <a:lnTo>
                    <a:pt x="23" y="272"/>
                  </a:lnTo>
                  <a:lnTo>
                    <a:pt x="32" y="307"/>
                  </a:lnTo>
                  <a:lnTo>
                    <a:pt x="45" y="342"/>
                  </a:lnTo>
                  <a:lnTo>
                    <a:pt x="62" y="379"/>
                  </a:lnTo>
                  <a:lnTo>
                    <a:pt x="77" y="412"/>
                  </a:lnTo>
                  <a:lnTo>
                    <a:pt x="95" y="444"/>
                  </a:lnTo>
                  <a:lnTo>
                    <a:pt x="112" y="475"/>
                  </a:lnTo>
                  <a:lnTo>
                    <a:pt x="130" y="502"/>
                  </a:lnTo>
                  <a:lnTo>
                    <a:pt x="150" y="526"/>
                  </a:lnTo>
                  <a:lnTo>
                    <a:pt x="171" y="547"/>
                  </a:lnTo>
                  <a:lnTo>
                    <a:pt x="189" y="565"/>
                  </a:lnTo>
                  <a:lnTo>
                    <a:pt x="208" y="578"/>
                  </a:lnTo>
                  <a:lnTo>
                    <a:pt x="226" y="587"/>
                  </a:lnTo>
                  <a:lnTo>
                    <a:pt x="244" y="594"/>
                  </a:lnTo>
                  <a:lnTo>
                    <a:pt x="261" y="594"/>
                  </a:lnTo>
                  <a:lnTo>
                    <a:pt x="274" y="589"/>
                  </a:lnTo>
                  <a:lnTo>
                    <a:pt x="288" y="581"/>
                  </a:lnTo>
                  <a:lnTo>
                    <a:pt x="298" y="570"/>
                  </a:lnTo>
                  <a:lnTo>
                    <a:pt x="308" y="553"/>
                  </a:lnTo>
                  <a:lnTo>
                    <a:pt x="316" y="534"/>
                  </a:lnTo>
                  <a:lnTo>
                    <a:pt x="319" y="509"/>
                  </a:lnTo>
                  <a:lnTo>
                    <a:pt x="323" y="484"/>
                  </a:lnTo>
                  <a:lnTo>
                    <a:pt x="323" y="453"/>
                  </a:lnTo>
                  <a:lnTo>
                    <a:pt x="320" y="423"/>
                  </a:lnTo>
                  <a:lnTo>
                    <a:pt x="316" y="389"/>
                  </a:lnTo>
                  <a:lnTo>
                    <a:pt x="308" y="356"/>
                  </a:lnTo>
                  <a:lnTo>
                    <a:pt x="299" y="320"/>
                  </a:lnTo>
                  <a:lnTo>
                    <a:pt x="287" y="283"/>
                  </a:lnTo>
                  <a:lnTo>
                    <a:pt x="274" y="248"/>
                  </a:lnTo>
                  <a:lnTo>
                    <a:pt x="261" y="211"/>
                  </a:lnTo>
                  <a:lnTo>
                    <a:pt x="244" y="179"/>
                  </a:lnTo>
                  <a:lnTo>
                    <a:pt x="227" y="148"/>
                  </a:lnTo>
                  <a:lnTo>
                    <a:pt x="208" y="117"/>
                  </a:lnTo>
                  <a:lnTo>
                    <a:pt x="189" y="88"/>
                  </a:lnTo>
                  <a:lnTo>
                    <a:pt x="170" y="64"/>
                  </a:lnTo>
                  <a:lnTo>
                    <a:pt x="150" y="46"/>
                  </a:lnTo>
                  <a:lnTo>
                    <a:pt x="130" y="27"/>
                  </a:lnTo>
                  <a:lnTo>
                    <a:pt x="112" y="15"/>
                  </a:lnTo>
                  <a:lnTo>
                    <a:pt x="93" y="6"/>
                  </a:lnTo>
                  <a:lnTo>
                    <a:pt x="77" y="0"/>
                  </a:lnTo>
                  <a:lnTo>
                    <a:pt x="59" y="0"/>
                  </a:lnTo>
                  <a:lnTo>
                    <a:pt x="48" y="4"/>
                  </a:lnTo>
                  <a:lnTo>
                    <a:pt x="48" y="2"/>
                  </a:lnTo>
                </a:path>
              </a:pathLst>
            </a:custGeom>
            <a:solidFill>
              <a:srgbClr val="2070C0"/>
            </a:solidFill>
            <a:ln w="12700" cap="rnd" cmpd="sng">
              <a:solidFill>
                <a:srgbClr val="207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84" name="Freeform 536"/>
            <p:cNvSpPr>
              <a:spLocks/>
            </p:cNvSpPr>
            <p:nvPr/>
          </p:nvSpPr>
          <p:spPr bwMode="auto">
            <a:xfrm>
              <a:off x="7382934" y="2052639"/>
              <a:ext cx="666751" cy="1004887"/>
            </a:xfrm>
            <a:custGeom>
              <a:avLst/>
              <a:gdLst/>
              <a:ahLst/>
              <a:cxnLst>
                <a:cxn ang="0">
                  <a:pos x="341" y="588"/>
                </a:cxn>
                <a:cxn ang="0">
                  <a:pos x="224" y="632"/>
                </a:cxn>
                <a:cxn ang="0">
                  <a:pos x="0" y="44"/>
                </a:cxn>
                <a:cxn ang="0">
                  <a:pos x="115" y="0"/>
                </a:cxn>
                <a:cxn ang="0">
                  <a:pos x="341" y="588"/>
                </a:cxn>
              </a:cxnLst>
              <a:rect l="0" t="0" r="r" b="b"/>
              <a:pathLst>
                <a:path w="342" h="633">
                  <a:moveTo>
                    <a:pt x="341" y="588"/>
                  </a:moveTo>
                  <a:lnTo>
                    <a:pt x="224" y="632"/>
                  </a:lnTo>
                  <a:lnTo>
                    <a:pt x="0" y="44"/>
                  </a:lnTo>
                  <a:lnTo>
                    <a:pt x="115" y="0"/>
                  </a:lnTo>
                  <a:lnTo>
                    <a:pt x="341" y="588"/>
                  </a:lnTo>
                </a:path>
              </a:pathLst>
            </a:custGeom>
            <a:solidFill>
              <a:srgbClr val="2070C0"/>
            </a:solidFill>
            <a:ln w="12700" cap="rnd" cmpd="sng">
              <a:solidFill>
                <a:srgbClr val="207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85" name="Freeform 537"/>
            <p:cNvSpPr>
              <a:spLocks/>
            </p:cNvSpPr>
            <p:nvPr/>
          </p:nvSpPr>
          <p:spPr bwMode="auto">
            <a:xfrm>
              <a:off x="7539568" y="2060576"/>
              <a:ext cx="624417" cy="919163"/>
            </a:xfrm>
            <a:custGeom>
              <a:avLst/>
              <a:gdLst/>
              <a:ahLst/>
              <a:cxnLst>
                <a:cxn ang="0">
                  <a:pos x="50" y="3"/>
                </a:cxn>
                <a:cxn ang="0">
                  <a:pos x="37" y="11"/>
                </a:cxn>
                <a:cxn ang="0">
                  <a:pos x="27" y="22"/>
                </a:cxn>
                <a:cxn ang="0">
                  <a:pos x="17" y="37"/>
                </a:cxn>
                <a:cxn ang="0">
                  <a:pos x="9" y="56"/>
                </a:cxn>
                <a:cxn ang="0">
                  <a:pos x="5" y="78"/>
                </a:cxn>
                <a:cxn ang="0">
                  <a:pos x="0" y="105"/>
                </a:cxn>
                <a:cxn ang="0">
                  <a:pos x="0" y="134"/>
                </a:cxn>
                <a:cxn ang="0">
                  <a:pos x="3" y="163"/>
                </a:cxn>
                <a:cxn ang="0">
                  <a:pos x="7" y="194"/>
                </a:cxn>
                <a:cxn ang="0">
                  <a:pos x="14" y="230"/>
                </a:cxn>
                <a:cxn ang="0">
                  <a:pos x="24" y="266"/>
                </a:cxn>
                <a:cxn ang="0">
                  <a:pos x="32" y="300"/>
                </a:cxn>
                <a:cxn ang="0">
                  <a:pos x="47" y="334"/>
                </a:cxn>
                <a:cxn ang="0">
                  <a:pos x="61" y="370"/>
                </a:cxn>
                <a:cxn ang="0">
                  <a:pos x="76" y="402"/>
                </a:cxn>
                <a:cxn ang="0">
                  <a:pos x="94" y="432"/>
                </a:cxn>
                <a:cxn ang="0">
                  <a:pos x="111" y="463"/>
                </a:cxn>
                <a:cxn ang="0">
                  <a:pos x="129" y="489"/>
                </a:cxn>
                <a:cxn ang="0">
                  <a:pos x="149" y="513"/>
                </a:cxn>
                <a:cxn ang="0">
                  <a:pos x="167" y="532"/>
                </a:cxn>
                <a:cxn ang="0">
                  <a:pos x="187" y="550"/>
                </a:cxn>
                <a:cxn ang="0">
                  <a:pos x="205" y="562"/>
                </a:cxn>
                <a:cxn ang="0">
                  <a:pos x="223" y="572"/>
                </a:cxn>
                <a:cxn ang="0">
                  <a:pos x="242" y="577"/>
                </a:cxn>
                <a:cxn ang="0">
                  <a:pos x="257" y="578"/>
                </a:cxn>
                <a:cxn ang="0">
                  <a:pos x="270" y="573"/>
                </a:cxn>
                <a:cxn ang="0">
                  <a:pos x="286" y="565"/>
                </a:cxn>
                <a:cxn ang="0">
                  <a:pos x="295" y="554"/>
                </a:cxn>
                <a:cxn ang="0">
                  <a:pos x="305" y="537"/>
                </a:cxn>
                <a:cxn ang="0">
                  <a:pos x="312" y="519"/>
                </a:cxn>
                <a:cxn ang="0">
                  <a:pos x="317" y="495"/>
                </a:cxn>
                <a:cxn ang="0">
                  <a:pos x="318" y="471"/>
                </a:cxn>
                <a:cxn ang="0">
                  <a:pos x="319" y="440"/>
                </a:cxn>
                <a:cxn ang="0">
                  <a:pos x="318" y="409"/>
                </a:cxn>
                <a:cxn ang="0">
                  <a:pos x="313" y="378"/>
                </a:cxn>
                <a:cxn ang="0">
                  <a:pos x="307" y="344"/>
                </a:cxn>
                <a:cxn ang="0">
                  <a:pos x="297" y="309"/>
                </a:cxn>
                <a:cxn ang="0">
                  <a:pos x="286" y="274"/>
                </a:cxn>
                <a:cxn ang="0">
                  <a:pos x="274" y="240"/>
                </a:cxn>
                <a:cxn ang="0">
                  <a:pos x="260" y="205"/>
                </a:cxn>
                <a:cxn ang="0">
                  <a:pos x="244" y="172"/>
                </a:cxn>
                <a:cxn ang="0">
                  <a:pos x="228" y="142"/>
                </a:cxn>
                <a:cxn ang="0">
                  <a:pos x="208" y="113"/>
                </a:cxn>
                <a:cxn ang="0">
                  <a:pos x="190" y="85"/>
                </a:cxn>
                <a:cxn ang="0">
                  <a:pos x="171" y="62"/>
                </a:cxn>
                <a:cxn ang="0">
                  <a:pos x="151" y="43"/>
                </a:cxn>
                <a:cxn ang="0">
                  <a:pos x="132" y="27"/>
                </a:cxn>
                <a:cxn ang="0">
                  <a:pos x="114" y="13"/>
                </a:cxn>
                <a:cxn ang="0">
                  <a:pos x="96" y="4"/>
                </a:cxn>
                <a:cxn ang="0">
                  <a:pos x="78" y="1"/>
                </a:cxn>
                <a:cxn ang="0">
                  <a:pos x="63" y="0"/>
                </a:cxn>
                <a:cxn ang="0">
                  <a:pos x="52" y="4"/>
                </a:cxn>
                <a:cxn ang="0">
                  <a:pos x="50" y="3"/>
                </a:cxn>
              </a:cxnLst>
              <a:rect l="0" t="0" r="r" b="b"/>
              <a:pathLst>
                <a:path w="320" h="579">
                  <a:moveTo>
                    <a:pt x="50" y="3"/>
                  </a:moveTo>
                  <a:lnTo>
                    <a:pt x="37" y="11"/>
                  </a:lnTo>
                  <a:lnTo>
                    <a:pt x="27" y="22"/>
                  </a:lnTo>
                  <a:lnTo>
                    <a:pt x="17" y="37"/>
                  </a:lnTo>
                  <a:lnTo>
                    <a:pt x="9" y="56"/>
                  </a:lnTo>
                  <a:lnTo>
                    <a:pt x="5" y="78"/>
                  </a:lnTo>
                  <a:lnTo>
                    <a:pt x="0" y="105"/>
                  </a:lnTo>
                  <a:lnTo>
                    <a:pt x="0" y="134"/>
                  </a:lnTo>
                  <a:lnTo>
                    <a:pt x="3" y="163"/>
                  </a:lnTo>
                  <a:lnTo>
                    <a:pt x="7" y="194"/>
                  </a:lnTo>
                  <a:lnTo>
                    <a:pt x="14" y="230"/>
                  </a:lnTo>
                  <a:lnTo>
                    <a:pt x="24" y="266"/>
                  </a:lnTo>
                  <a:lnTo>
                    <a:pt x="32" y="300"/>
                  </a:lnTo>
                  <a:lnTo>
                    <a:pt x="47" y="334"/>
                  </a:lnTo>
                  <a:lnTo>
                    <a:pt x="61" y="370"/>
                  </a:lnTo>
                  <a:lnTo>
                    <a:pt x="76" y="402"/>
                  </a:lnTo>
                  <a:lnTo>
                    <a:pt x="94" y="432"/>
                  </a:lnTo>
                  <a:lnTo>
                    <a:pt x="111" y="463"/>
                  </a:lnTo>
                  <a:lnTo>
                    <a:pt x="129" y="489"/>
                  </a:lnTo>
                  <a:lnTo>
                    <a:pt x="149" y="513"/>
                  </a:lnTo>
                  <a:lnTo>
                    <a:pt x="167" y="532"/>
                  </a:lnTo>
                  <a:lnTo>
                    <a:pt x="187" y="550"/>
                  </a:lnTo>
                  <a:lnTo>
                    <a:pt x="205" y="562"/>
                  </a:lnTo>
                  <a:lnTo>
                    <a:pt x="223" y="572"/>
                  </a:lnTo>
                  <a:lnTo>
                    <a:pt x="242" y="577"/>
                  </a:lnTo>
                  <a:lnTo>
                    <a:pt x="257" y="578"/>
                  </a:lnTo>
                  <a:lnTo>
                    <a:pt x="270" y="573"/>
                  </a:lnTo>
                  <a:lnTo>
                    <a:pt x="286" y="565"/>
                  </a:lnTo>
                  <a:lnTo>
                    <a:pt x="295" y="554"/>
                  </a:lnTo>
                  <a:lnTo>
                    <a:pt x="305" y="537"/>
                  </a:lnTo>
                  <a:lnTo>
                    <a:pt x="312" y="519"/>
                  </a:lnTo>
                  <a:lnTo>
                    <a:pt x="317" y="495"/>
                  </a:lnTo>
                  <a:lnTo>
                    <a:pt x="318" y="471"/>
                  </a:lnTo>
                  <a:lnTo>
                    <a:pt x="319" y="440"/>
                  </a:lnTo>
                  <a:lnTo>
                    <a:pt x="318" y="409"/>
                  </a:lnTo>
                  <a:lnTo>
                    <a:pt x="313" y="378"/>
                  </a:lnTo>
                  <a:lnTo>
                    <a:pt x="307" y="344"/>
                  </a:lnTo>
                  <a:lnTo>
                    <a:pt x="297" y="309"/>
                  </a:lnTo>
                  <a:lnTo>
                    <a:pt x="286" y="274"/>
                  </a:lnTo>
                  <a:lnTo>
                    <a:pt x="274" y="240"/>
                  </a:lnTo>
                  <a:lnTo>
                    <a:pt x="260" y="205"/>
                  </a:lnTo>
                  <a:lnTo>
                    <a:pt x="244" y="172"/>
                  </a:lnTo>
                  <a:lnTo>
                    <a:pt x="228" y="142"/>
                  </a:lnTo>
                  <a:lnTo>
                    <a:pt x="208" y="113"/>
                  </a:lnTo>
                  <a:lnTo>
                    <a:pt x="190" y="85"/>
                  </a:lnTo>
                  <a:lnTo>
                    <a:pt x="171" y="62"/>
                  </a:lnTo>
                  <a:lnTo>
                    <a:pt x="151" y="43"/>
                  </a:lnTo>
                  <a:lnTo>
                    <a:pt x="132" y="27"/>
                  </a:lnTo>
                  <a:lnTo>
                    <a:pt x="114" y="13"/>
                  </a:lnTo>
                  <a:lnTo>
                    <a:pt x="96" y="4"/>
                  </a:lnTo>
                  <a:lnTo>
                    <a:pt x="78" y="1"/>
                  </a:lnTo>
                  <a:lnTo>
                    <a:pt x="63" y="0"/>
                  </a:lnTo>
                  <a:lnTo>
                    <a:pt x="52" y="4"/>
                  </a:lnTo>
                  <a:lnTo>
                    <a:pt x="50" y="3"/>
                  </a:lnTo>
                </a:path>
              </a:pathLst>
            </a:custGeom>
            <a:solidFill>
              <a:srgbClr val="2080C0"/>
            </a:solidFill>
            <a:ln w="12700" cap="rnd" cmpd="sng">
              <a:solidFill>
                <a:srgbClr val="2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86" name="Freeform 538"/>
            <p:cNvSpPr>
              <a:spLocks/>
            </p:cNvSpPr>
            <p:nvPr/>
          </p:nvSpPr>
          <p:spPr bwMode="auto">
            <a:xfrm>
              <a:off x="7387167" y="2070100"/>
              <a:ext cx="660400" cy="979488"/>
            </a:xfrm>
            <a:custGeom>
              <a:avLst/>
              <a:gdLst/>
              <a:ahLst/>
              <a:cxnLst>
                <a:cxn ang="0">
                  <a:pos x="337" y="571"/>
                </a:cxn>
                <a:cxn ang="0">
                  <a:pos x="220" y="616"/>
                </a:cxn>
                <a:cxn ang="0">
                  <a:pos x="0" y="44"/>
                </a:cxn>
                <a:cxn ang="0">
                  <a:pos x="117" y="0"/>
                </a:cxn>
                <a:cxn ang="0">
                  <a:pos x="337" y="571"/>
                </a:cxn>
              </a:cxnLst>
              <a:rect l="0" t="0" r="r" b="b"/>
              <a:pathLst>
                <a:path w="338" h="617">
                  <a:moveTo>
                    <a:pt x="337" y="571"/>
                  </a:moveTo>
                  <a:lnTo>
                    <a:pt x="220" y="616"/>
                  </a:lnTo>
                  <a:lnTo>
                    <a:pt x="0" y="44"/>
                  </a:lnTo>
                  <a:lnTo>
                    <a:pt x="117" y="0"/>
                  </a:lnTo>
                  <a:lnTo>
                    <a:pt x="337" y="571"/>
                  </a:lnTo>
                </a:path>
              </a:pathLst>
            </a:custGeom>
            <a:solidFill>
              <a:srgbClr val="2080C0"/>
            </a:solidFill>
            <a:ln w="12700" cap="rnd" cmpd="sng">
              <a:solidFill>
                <a:srgbClr val="2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87" name="Freeform 539"/>
            <p:cNvSpPr>
              <a:spLocks/>
            </p:cNvSpPr>
            <p:nvPr/>
          </p:nvSpPr>
          <p:spPr bwMode="auto">
            <a:xfrm>
              <a:off x="7545918" y="2078038"/>
              <a:ext cx="615949" cy="895350"/>
            </a:xfrm>
            <a:custGeom>
              <a:avLst/>
              <a:gdLst/>
              <a:ahLst/>
              <a:cxnLst>
                <a:cxn ang="0">
                  <a:pos x="51" y="2"/>
                </a:cxn>
                <a:cxn ang="0">
                  <a:pos x="37" y="12"/>
                </a:cxn>
                <a:cxn ang="0">
                  <a:pos x="27" y="23"/>
                </a:cxn>
                <a:cxn ang="0">
                  <a:pos x="17" y="39"/>
                </a:cxn>
                <a:cxn ang="0">
                  <a:pos x="9" y="56"/>
                </a:cxn>
                <a:cxn ang="0">
                  <a:pos x="4" y="78"/>
                </a:cxn>
                <a:cxn ang="0">
                  <a:pos x="0" y="104"/>
                </a:cxn>
                <a:cxn ang="0">
                  <a:pos x="1" y="131"/>
                </a:cxn>
                <a:cxn ang="0">
                  <a:pos x="2" y="160"/>
                </a:cxn>
                <a:cxn ang="0">
                  <a:pos x="4" y="192"/>
                </a:cxn>
                <a:cxn ang="0">
                  <a:pos x="11" y="226"/>
                </a:cxn>
                <a:cxn ang="0">
                  <a:pos x="20" y="261"/>
                </a:cxn>
                <a:cxn ang="0">
                  <a:pos x="28" y="294"/>
                </a:cxn>
                <a:cxn ang="0">
                  <a:pos x="43" y="327"/>
                </a:cxn>
                <a:cxn ang="0">
                  <a:pos x="57" y="362"/>
                </a:cxn>
                <a:cxn ang="0">
                  <a:pos x="72" y="393"/>
                </a:cxn>
                <a:cxn ang="0">
                  <a:pos x="87" y="423"/>
                </a:cxn>
                <a:cxn ang="0">
                  <a:pos x="107" y="451"/>
                </a:cxn>
                <a:cxn ang="0">
                  <a:pos x="124" y="477"/>
                </a:cxn>
                <a:cxn ang="0">
                  <a:pos x="142" y="500"/>
                </a:cxn>
                <a:cxn ang="0">
                  <a:pos x="163" y="520"/>
                </a:cxn>
                <a:cxn ang="0">
                  <a:pos x="180" y="537"/>
                </a:cxn>
                <a:cxn ang="0">
                  <a:pos x="198" y="548"/>
                </a:cxn>
                <a:cxn ang="0">
                  <a:pos x="217" y="556"/>
                </a:cxn>
                <a:cxn ang="0">
                  <a:pos x="234" y="562"/>
                </a:cxn>
                <a:cxn ang="0">
                  <a:pos x="251" y="563"/>
                </a:cxn>
                <a:cxn ang="0">
                  <a:pos x="264" y="556"/>
                </a:cxn>
                <a:cxn ang="0">
                  <a:pos x="278" y="550"/>
                </a:cxn>
                <a:cxn ang="0">
                  <a:pos x="289" y="540"/>
                </a:cxn>
                <a:cxn ang="0">
                  <a:pos x="298" y="523"/>
                </a:cxn>
                <a:cxn ang="0">
                  <a:pos x="306" y="504"/>
                </a:cxn>
                <a:cxn ang="0">
                  <a:pos x="311" y="481"/>
                </a:cxn>
                <a:cxn ang="0">
                  <a:pos x="313" y="457"/>
                </a:cxn>
                <a:cxn ang="0">
                  <a:pos x="314" y="429"/>
                </a:cxn>
                <a:cxn ang="0">
                  <a:pos x="311" y="398"/>
                </a:cxn>
                <a:cxn ang="0">
                  <a:pos x="308" y="367"/>
                </a:cxn>
                <a:cxn ang="0">
                  <a:pos x="301" y="334"/>
                </a:cxn>
                <a:cxn ang="0">
                  <a:pos x="293" y="302"/>
                </a:cxn>
                <a:cxn ang="0">
                  <a:pos x="282" y="266"/>
                </a:cxn>
                <a:cxn ang="0">
                  <a:pos x="269" y="233"/>
                </a:cxn>
                <a:cxn ang="0">
                  <a:pos x="256" y="199"/>
                </a:cxn>
                <a:cxn ang="0">
                  <a:pos x="242" y="167"/>
                </a:cxn>
                <a:cxn ang="0">
                  <a:pos x="224" y="137"/>
                </a:cxn>
                <a:cxn ang="0">
                  <a:pos x="206" y="109"/>
                </a:cxn>
                <a:cxn ang="0">
                  <a:pos x="188" y="83"/>
                </a:cxn>
                <a:cxn ang="0">
                  <a:pos x="170" y="59"/>
                </a:cxn>
                <a:cxn ang="0">
                  <a:pos x="151" y="40"/>
                </a:cxn>
                <a:cxn ang="0">
                  <a:pos x="131" y="24"/>
                </a:cxn>
                <a:cxn ang="0">
                  <a:pos x="113" y="14"/>
                </a:cxn>
                <a:cxn ang="0">
                  <a:pos x="95" y="5"/>
                </a:cxn>
                <a:cxn ang="0">
                  <a:pos x="78" y="0"/>
                </a:cxn>
                <a:cxn ang="0">
                  <a:pos x="62" y="1"/>
                </a:cxn>
                <a:cxn ang="0">
                  <a:pos x="52" y="4"/>
                </a:cxn>
                <a:cxn ang="0">
                  <a:pos x="51" y="2"/>
                </a:cxn>
              </a:cxnLst>
              <a:rect l="0" t="0" r="r" b="b"/>
              <a:pathLst>
                <a:path w="315" h="564">
                  <a:moveTo>
                    <a:pt x="51" y="2"/>
                  </a:moveTo>
                  <a:lnTo>
                    <a:pt x="37" y="12"/>
                  </a:lnTo>
                  <a:lnTo>
                    <a:pt x="27" y="23"/>
                  </a:lnTo>
                  <a:lnTo>
                    <a:pt x="17" y="39"/>
                  </a:lnTo>
                  <a:lnTo>
                    <a:pt x="9" y="56"/>
                  </a:lnTo>
                  <a:lnTo>
                    <a:pt x="4" y="78"/>
                  </a:lnTo>
                  <a:lnTo>
                    <a:pt x="0" y="104"/>
                  </a:lnTo>
                  <a:lnTo>
                    <a:pt x="1" y="131"/>
                  </a:lnTo>
                  <a:lnTo>
                    <a:pt x="2" y="160"/>
                  </a:lnTo>
                  <a:lnTo>
                    <a:pt x="4" y="192"/>
                  </a:lnTo>
                  <a:lnTo>
                    <a:pt x="11" y="226"/>
                  </a:lnTo>
                  <a:lnTo>
                    <a:pt x="20" y="261"/>
                  </a:lnTo>
                  <a:lnTo>
                    <a:pt x="28" y="294"/>
                  </a:lnTo>
                  <a:lnTo>
                    <a:pt x="43" y="327"/>
                  </a:lnTo>
                  <a:lnTo>
                    <a:pt x="57" y="362"/>
                  </a:lnTo>
                  <a:lnTo>
                    <a:pt x="72" y="393"/>
                  </a:lnTo>
                  <a:lnTo>
                    <a:pt x="87" y="423"/>
                  </a:lnTo>
                  <a:lnTo>
                    <a:pt x="107" y="451"/>
                  </a:lnTo>
                  <a:lnTo>
                    <a:pt x="124" y="477"/>
                  </a:lnTo>
                  <a:lnTo>
                    <a:pt x="142" y="500"/>
                  </a:lnTo>
                  <a:lnTo>
                    <a:pt x="163" y="520"/>
                  </a:lnTo>
                  <a:lnTo>
                    <a:pt x="180" y="537"/>
                  </a:lnTo>
                  <a:lnTo>
                    <a:pt x="198" y="548"/>
                  </a:lnTo>
                  <a:lnTo>
                    <a:pt x="217" y="556"/>
                  </a:lnTo>
                  <a:lnTo>
                    <a:pt x="234" y="562"/>
                  </a:lnTo>
                  <a:lnTo>
                    <a:pt x="251" y="563"/>
                  </a:lnTo>
                  <a:lnTo>
                    <a:pt x="264" y="556"/>
                  </a:lnTo>
                  <a:lnTo>
                    <a:pt x="278" y="550"/>
                  </a:lnTo>
                  <a:lnTo>
                    <a:pt x="289" y="540"/>
                  </a:lnTo>
                  <a:lnTo>
                    <a:pt x="298" y="523"/>
                  </a:lnTo>
                  <a:lnTo>
                    <a:pt x="306" y="504"/>
                  </a:lnTo>
                  <a:lnTo>
                    <a:pt x="311" y="481"/>
                  </a:lnTo>
                  <a:lnTo>
                    <a:pt x="313" y="457"/>
                  </a:lnTo>
                  <a:lnTo>
                    <a:pt x="314" y="429"/>
                  </a:lnTo>
                  <a:lnTo>
                    <a:pt x="311" y="398"/>
                  </a:lnTo>
                  <a:lnTo>
                    <a:pt x="308" y="367"/>
                  </a:lnTo>
                  <a:lnTo>
                    <a:pt x="301" y="334"/>
                  </a:lnTo>
                  <a:lnTo>
                    <a:pt x="293" y="302"/>
                  </a:lnTo>
                  <a:lnTo>
                    <a:pt x="282" y="266"/>
                  </a:lnTo>
                  <a:lnTo>
                    <a:pt x="269" y="233"/>
                  </a:lnTo>
                  <a:lnTo>
                    <a:pt x="256" y="199"/>
                  </a:lnTo>
                  <a:lnTo>
                    <a:pt x="242" y="167"/>
                  </a:lnTo>
                  <a:lnTo>
                    <a:pt x="224" y="137"/>
                  </a:lnTo>
                  <a:lnTo>
                    <a:pt x="206" y="109"/>
                  </a:lnTo>
                  <a:lnTo>
                    <a:pt x="188" y="83"/>
                  </a:lnTo>
                  <a:lnTo>
                    <a:pt x="170" y="59"/>
                  </a:lnTo>
                  <a:lnTo>
                    <a:pt x="151" y="40"/>
                  </a:lnTo>
                  <a:lnTo>
                    <a:pt x="131" y="24"/>
                  </a:lnTo>
                  <a:lnTo>
                    <a:pt x="113" y="14"/>
                  </a:lnTo>
                  <a:lnTo>
                    <a:pt x="95" y="5"/>
                  </a:lnTo>
                  <a:lnTo>
                    <a:pt x="78" y="0"/>
                  </a:lnTo>
                  <a:lnTo>
                    <a:pt x="62" y="1"/>
                  </a:lnTo>
                  <a:lnTo>
                    <a:pt x="52" y="4"/>
                  </a:lnTo>
                  <a:lnTo>
                    <a:pt x="51" y="2"/>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88" name="Freeform 540"/>
            <p:cNvSpPr>
              <a:spLocks/>
            </p:cNvSpPr>
            <p:nvPr/>
          </p:nvSpPr>
          <p:spPr bwMode="auto">
            <a:xfrm>
              <a:off x="7399867" y="2089150"/>
              <a:ext cx="643467" cy="952500"/>
            </a:xfrm>
            <a:custGeom>
              <a:avLst/>
              <a:gdLst/>
              <a:ahLst/>
              <a:cxnLst>
                <a:cxn ang="0">
                  <a:pos x="328" y="555"/>
                </a:cxn>
                <a:cxn ang="0">
                  <a:pos x="212" y="599"/>
                </a:cxn>
                <a:cxn ang="0">
                  <a:pos x="0" y="44"/>
                </a:cxn>
                <a:cxn ang="0">
                  <a:pos x="115" y="0"/>
                </a:cxn>
                <a:cxn ang="0">
                  <a:pos x="328" y="555"/>
                </a:cxn>
              </a:cxnLst>
              <a:rect l="0" t="0" r="r" b="b"/>
              <a:pathLst>
                <a:path w="329" h="600">
                  <a:moveTo>
                    <a:pt x="328" y="555"/>
                  </a:moveTo>
                  <a:lnTo>
                    <a:pt x="212" y="599"/>
                  </a:lnTo>
                  <a:lnTo>
                    <a:pt x="0" y="44"/>
                  </a:lnTo>
                  <a:lnTo>
                    <a:pt x="115" y="0"/>
                  </a:lnTo>
                  <a:lnTo>
                    <a:pt x="328" y="555"/>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89" name="Freeform 541"/>
            <p:cNvSpPr>
              <a:spLocks/>
            </p:cNvSpPr>
            <p:nvPr/>
          </p:nvSpPr>
          <p:spPr bwMode="auto">
            <a:xfrm>
              <a:off x="7550151" y="2097088"/>
              <a:ext cx="605367" cy="868362"/>
            </a:xfrm>
            <a:custGeom>
              <a:avLst/>
              <a:gdLst/>
              <a:ahLst/>
              <a:cxnLst>
                <a:cxn ang="0">
                  <a:pos x="52" y="3"/>
                </a:cxn>
                <a:cxn ang="0">
                  <a:pos x="41" y="11"/>
                </a:cxn>
                <a:cxn ang="0">
                  <a:pos x="29" y="21"/>
                </a:cxn>
                <a:cxn ang="0">
                  <a:pos x="18" y="37"/>
                </a:cxn>
                <a:cxn ang="0">
                  <a:pos x="10" y="54"/>
                </a:cxn>
                <a:cxn ang="0">
                  <a:pos x="5" y="76"/>
                </a:cxn>
                <a:cxn ang="0">
                  <a:pos x="2" y="100"/>
                </a:cxn>
                <a:cxn ang="0">
                  <a:pos x="0" y="129"/>
                </a:cxn>
                <a:cxn ang="0">
                  <a:pos x="2" y="156"/>
                </a:cxn>
                <a:cxn ang="0">
                  <a:pos x="5" y="187"/>
                </a:cxn>
                <a:cxn ang="0">
                  <a:pos x="11" y="220"/>
                </a:cxn>
                <a:cxn ang="0">
                  <a:pos x="20" y="254"/>
                </a:cxn>
                <a:cxn ang="0">
                  <a:pos x="29" y="286"/>
                </a:cxn>
                <a:cxn ang="0">
                  <a:pos x="41" y="318"/>
                </a:cxn>
                <a:cxn ang="0">
                  <a:pos x="55" y="353"/>
                </a:cxn>
                <a:cxn ang="0">
                  <a:pos x="70" y="382"/>
                </a:cxn>
                <a:cxn ang="0">
                  <a:pos x="85" y="412"/>
                </a:cxn>
                <a:cxn ang="0">
                  <a:pos x="104" y="440"/>
                </a:cxn>
                <a:cxn ang="0">
                  <a:pos x="120" y="465"/>
                </a:cxn>
                <a:cxn ang="0">
                  <a:pos x="140" y="486"/>
                </a:cxn>
                <a:cxn ang="0">
                  <a:pos x="159" y="505"/>
                </a:cxn>
                <a:cxn ang="0">
                  <a:pos x="177" y="521"/>
                </a:cxn>
                <a:cxn ang="0">
                  <a:pos x="195" y="533"/>
                </a:cxn>
                <a:cxn ang="0">
                  <a:pos x="212" y="541"/>
                </a:cxn>
                <a:cxn ang="0">
                  <a:pos x="231" y="546"/>
                </a:cxn>
                <a:cxn ang="0">
                  <a:pos x="246" y="546"/>
                </a:cxn>
                <a:cxn ang="0">
                  <a:pos x="259" y="541"/>
                </a:cxn>
                <a:cxn ang="0">
                  <a:pos x="273" y="534"/>
                </a:cxn>
                <a:cxn ang="0">
                  <a:pos x="284" y="523"/>
                </a:cxn>
                <a:cxn ang="0">
                  <a:pos x="293" y="507"/>
                </a:cxn>
                <a:cxn ang="0">
                  <a:pos x="301" y="488"/>
                </a:cxn>
                <a:cxn ang="0">
                  <a:pos x="306" y="466"/>
                </a:cxn>
                <a:cxn ang="0">
                  <a:pos x="309" y="443"/>
                </a:cxn>
                <a:cxn ang="0">
                  <a:pos x="309" y="416"/>
                </a:cxn>
                <a:cxn ang="0">
                  <a:pos x="307" y="385"/>
                </a:cxn>
                <a:cxn ang="0">
                  <a:pos x="304" y="355"/>
                </a:cxn>
                <a:cxn ang="0">
                  <a:pos x="298" y="323"/>
                </a:cxn>
                <a:cxn ang="0">
                  <a:pos x="290" y="291"/>
                </a:cxn>
                <a:cxn ang="0">
                  <a:pos x="280" y="257"/>
                </a:cxn>
                <a:cxn ang="0">
                  <a:pos x="268" y="225"/>
                </a:cxn>
                <a:cxn ang="0">
                  <a:pos x="255" y="192"/>
                </a:cxn>
                <a:cxn ang="0">
                  <a:pos x="240" y="161"/>
                </a:cxn>
                <a:cxn ang="0">
                  <a:pos x="225" y="131"/>
                </a:cxn>
                <a:cxn ang="0">
                  <a:pos x="207" y="105"/>
                </a:cxn>
                <a:cxn ang="0">
                  <a:pos x="188" y="80"/>
                </a:cxn>
                <a:cxn ang="0">
                  <a:pos x="169" y="58"/>
                </a:cxn>
                <a:cxn ang="0">
                  <a:pos x="151" y="39"/>
                </a:cxn>
                <a:cxn ang="0">
                  <a:pos x="131" y="23"/>
                </a:cxn>
                <a:cxn ang="0">
                  <a:pos x="114" y="12"/>
                </a:cxn>
                <a:cxn ang="0">
                  <a:pos x="97" y="4"/>
                </a:cxn>
                <a:cxn ang="0">
                  <a:pos x="80" y="2"/>
                </a:cxn>
                <a:cxn ang="0">
                  <a:pos x="65" y="0"/>
                </a:cxn>
                <a:cxn ang="0">
                  <a:pos x="52" y="4"/>
                </a:cxn>
                <a:cxn ang="0">
                  <a:pos x="52" y="3"/>
                </a:cxn>
              </a:cxnLst>
              <a:rect l="0" t="0" r="r" b="b"/>
              <a:pathLst>
                <a:path w="310" h="547">
                  <a:moveTo>
                    <a:pt x="52" y="3"/>
                  </a:moveTo>
                  <a:lnTo>
                    <a:pt x="41" y="11"/>
                  </a:lnTo>
                  <a:lnTo>
                    <a:pt x="29" y="21"/>
                  </a:lnTo>
                  <a:lnTo>
                    <a:pt x="18" y="37"/>
                  </a:lnTo>
                  <a:lnTo>
                    <a:pt x="10" y="54"/>
                  </a:lnTo>
                  <a:lnTo>
                    <a:pt x="5" y="76"/>
                  </a:lnTo>
                  <a:lnTo>
                    <a:pt x="2" y="100"/>
                  </a:lnTo>
                  <a:lnTo>
                    <a:pt x="0" y="129"/>
                  </a:lnTo>
                  <a:lnTo>
                    <a:pt x="2" y="156"/>
                  </a:lnTo>
                  <a:lnTo>
                    <a:pt x="5" y="187"/>
                  </a:lnTo>
                  <a:lnTo>
                    <a:pt x="11" y="220"/>
                  </a:lnTo>
                  <a:lnTo>
                    <a:pt x="20" y="254"/>
                  </a:lnTo>
                  <a:lnTo>
                    <a:pt x="29" y="286"/>
                  </a:lnTo>
                  <a:lnTo>
                    <a:pt x="41" y="318"/>
                  </a:lnTo>
                  <a:lnTo>
                    <a:pt x="55" y="353"/>
                  </a:lnTo>
                  <a:lnTo>
                    <a:pt x="70" y="382"/>
                  </a:lnTo>
                  <a:lnTo>
                    <a:pt x="85" y="412"/>
                  </a:lnTo>
                  <a:lnTo>
                    <a:pt x="104" y="440"/>
                  </a:lnTo>
                  <a:lnTo>
                    <a:pt x="120" y="465"/>
                  </a:lnTo>
                  <a:lnTo>
                    <a:pt x="140" y="486"/>
                  </a:lnTo>
                  <a:lnTo>
                    <a:pt x="159" y="505"/>
                  </a:lnTo>
                  <a:lnTo>
                    <a:pt x="177" y="521"/>
                  </a:lnTo>
                  <a:lnTo>
                    <a:pt x="195" y="533"/>
                  </a:lnTo>
                  <a:lnTo>
                    <a:pt x="212" y="541"/>
                  </a:lnTo>
                  <a:lnTo>
                    <a:pt x="231" y="546"/>
                  </a:lnTo>
                  <a:lnTo>
                    <a:pt x="246" y="546"/>
                  </a:lnTo>
                  <a:lnTo>
                    <a:pt x="259" y="541"/>
                  </a:lnTo>
                  <a:lnTo>
                    <a:pt x="273" y="534"/>
                  </a:lnTo>
                  <a:lnTo>
                    <a:pt x="284" y="523"/>
                  </a:lnTo>
                  <a:lnTo>
                    <a:pt x="293" y="507"/>
                  </a:lnTo>
                  <a:lnTo>
                    <a:pt x="301" y="488"/>
                  </a:lnTo>
                  <a:lnTo>
                    <a:pt x="306" y="466"/>
                  </a:lnTo>
                  <a:lnTo>
                    <a:pt x="309" y="443"/>
                  </a:lnTo>
                  <a:lnTo>
                    <a:pt x="309" y="416"/>
                  </a:lnTo>
                  <a:lnTo>
                    <a:pt x="307" y="385"/>
                  </a:lnTo>
                  <a:lnTo>
                    <a:pt x="304" y="355"/>
                  </a:lnTo>
                  <a:lnTo>
                    <a:pt x="298" y="323"/>
                  </a:lnTo>
                  <a:lnTo>
                    <a:pt x="290" y="291"/>
                  </a:lnTo>
                  <a:lnTo>
                    <a:pt x="280" y="257"/>
                  </a:lnTo>
                  <a:lnTo>
                    <a:pt x="268" y="225"/>
                  </a:lnTo>
                  <a:lnTo>
                    <a:pt x="255" y="192"/>
                  </a:lnTo>
                  <a:lnTo>
                    <a:pt x="240" y="161"/>
                  </a:lnTo>
                  <a:lnTo>
                    <a:pt x="225" y="131"/>
                  </a:lnTo>
                  <a:lnTo>
                    <a:pt x="207" y="105"/>
                  </a:lnTo>
                  <a:lnTo>
                    <a:pt x="188" y="80"/>
                  </a:lnTo>
                  <a:lnTo>
                    <a:pt x="169" y="58"/>
                  </a:lnTo>
                  <a:lnTo>
                    <a:pt x="151" y="39"/>
                  </a:lnTo>
                  <a:lnTo>
                    <a:pt x="131" y="23"/>
                  </a:lnTo>
                  <a:lnTo>
                    <a:pt x="114" y="12"/>
                  </a:lnTo>
                  <a:lnTo>
                    <a:pt x="97" y="4"/>
                  </a:lnTo>
                  <a:lnTo>
                    <a:pt x="80" y="2"/>
                  </a:lnTo>
                  <a:lnTo>
                    <a:pt x="65" y="0"/>
                  </a:lnTo>
                  <a:lnTo>
                    <a:pt x="52" y="4"/>
                  </a:lnTo>
                  <a:lnTo>
                    <a:pt x="52" y="3"/>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90" name="Freeform 542"/>
            <p:cNvSpPr>
              <a:spLocks/>
            </p:cNvSpPr>
            <p:nvPr/>
          </p:nvSpPr>
          <p:spPr bwMode="auto">
            <a:xfrm>
              <a:off x="7408334" y="2106614"/>
              <a:ext cx="630767" cy="928687"/>
            </a:xfrm>
            <a:custGeom>
              <a:avLst/>
              <a:gdLst/>
              <a:ahLst/>
              <a:cxnLst>
                <a:cxn ang="0">
                  <a:pos x="322" y="539"/>
                </a:cxn>
                <a:cxn ang="0">
                  <a:pos x="207" y="584"/>
                </a:cxn>
                <a:cxn ang="0">
                  <a:pos x="0" y="44"/>
                </a:cxn>
                <a:cxn ang="0">
                  <a:pos x="115" y="0"/>
                </a:cxn>
                <a:cxn ang="0">
                  <a:pos x="322" y="539"/>
                </a:cxn>
              </a:cxnLst>
              <a:rect l="0" t="0" r="r" b="b"/>
              <a:pathLst>
                <a:path w="323" h="585">
                  <a:moveTo>
                    <a:pt x="322" y="539"/>
                  </a:moveTo>
                  <a:lnTo>
                    <a:pt x="207" y="584"/>
                  </a:lnTo>
                  <a:lnTo>
                    <a:pt x="0" y="44"/>
                  </a:lnTo>
                  <a:lnTo>
                    <a:pt x="115" y="0"/>
                  </a:lnTo>
                  <a:lnTo>
                    <a:pt x="322" y="539"/>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91" name="Freeform 543"/>
            <p:cNvSpPr>
              <a:spLocks/>
            </p:cNvSpPr>
            <p:nvPr/>
          </p:nvSpPr>
          <p:spPr bwMode="auto">
            <a:xfrm>
              <a:off x="7554385" y="2116138"/>
              <a:ext cx="596900" cy="844550"/>
            </a:xfrm>
            <a:custGeom>
              <a:avLst/>
              <a:gdLst/>
              <a:ahLst/>
              <a:cxnLst>
                <a:cxn ang="0">
                  <a:pos x="53" y="2"/>
                </a:cxn>
                <a:cxn ang="0">
                  <a:pos x="41" y="10"/>
                </a:cxn>
                <a:cxn ang="0">
                  <a:pos x="29" y="21"/>
                </a:cxn>
                <a:cxn ang="0">
                  <a:pos x="19" y="35"/>
                </a:cxn>
                <a:cxn ang="0">
                  <a:pos x="12" y="53"/>
                </a:cxn>
                <a:cxn ang="0">
                  <a:pos x="7" y="74"/>
                </a:cxn>
                <a:cxn ang="0">
                  <a:pos x="3" y="99"/>
                </a:cxn>
                <a:cxn ang="0">
                  <a:pos x="0" y="125"/>
                </a:cxn>
                <a:cxn ang="0">
                  <a:pos x="3" y="152"/>
                </a:cxn>
                <a:cxn ang="0">
                  <a:pos x="6" y="183"/>
                </a:cxn>
                <a:cxn ang="0">
                  <a:pos x="11" y="215"/>
                </a:cxn>
                <a:cxn ang="0">
                  <a:pos x="19" y="246"/>
                </a:cxn>
                <a:cxn ang="0">
                  <a:pos x="28" y="278"/>
                </a:cxn>
                <a:cxn ang="0">
                  <a:pos x="40" y="310"/>
                </a:cxn>
                <a:cxn ang="0">
                  <a:pos x="53" y="342"/>
                </a:cxn>
                <a:cxn ang="0">
                  <a:pos x="68" y="372"/>
                </a:cxn>
                <a:cxn ang="0">
                  <a:pos x="83" y="401"/>
                </a:cxn>
                <a:cxn ang="0">
                  <a:pos x="100" y="427"/>
                </a:cxn>
                <a:cxn ang="0">
                  <a:pos x="118" y="452"/>
                </a:cxn>
                <a:cxn ang="0">
                  <a:pos x="135" y="472"/>
                </a:cxn>
                <a:cxn ang="0">
                  <a:pos x="154" y="491"/>
                </a:cxn>
                <a:cxn ang="0">
                  <a:pos x="173" y="506"/>
                </a:cxn>
                <a:cxn ang="0">
                  <a:pos x="190" y="518"/>
                </a:cxn>
                <a:cxn ang="0">
                  <a:pos x="208" y="525"/>
                </a:cxn>
                <a:cxn ang="0">
                  <a:pos x="223" y="531"/>
                </a:cxn>
                <a:cxn ang="0">
                  <a:pos x="241" y="529"/>
                </a:cxn>
                <a:cxn ang="0">
                  <a:pos x="255" y="524"/>
                </a:cxn>
                <a:cxn ang="0">
                  <a:pos x="269" y="518"/>
                </a:cxn>
                <a:cxn ang="0">
                  <a:pos x="279" y="506"/>
                </a:cxn>
                <a:cxn ang="0">
                  <a:pos x="288" y="492"/>
                </a:cxn>
                <a:cxn ang="0">
                  <a:pos x="296" y="474"/>
                </a:cxn>
                <a:cxn ang="0">
                  <a:pos x="302" y="452"/>
                </a:cxn>
                <a:cxn ang="0">
                  <a:pos x="305" y="429"/>
                </a:cxn>
                <a:cxn ang="0">
                  <a:pos x="305" y="403"/>
                </a:cxn>
                <a:cxn ang="0">
                  <a:pos x="304" y="373"/>
                </a:cxn>
                <a:cxn ang="0">
                  <a:pos x="302" y="344"/>
                </a:cxn>
                <a:cxn ang="0">
                  <a:pos x="294" y="312"/>
                </a:cxn>
                <a:cxn ang="0">
                  <a:pos x="287" y="281"/>
                </a:cxn>
                <a:cxn ang="0">
                  <a:pos x="278" y="247"/>
                </a:cxn>
                <a:cxn ang="0">
                  <a:pos x="266" y="216"/>
                </a:cxn>
                <a:cxn ang="0">
                  <a:pos x="255" y="184"/>
                </a:cxn>
                <a:cxn ang="0">
                  <a:pos x="239" y="155"/>
                </a:cxn>
                <a:cxn ang="0">
                  <a:pos x="223" y="126"/>
                </a:cxn>
                <a:cxn ang="0">
                  <a:pos x="207" y="99"/>
                </a:cxn>
                <a:cxn ang="0">
                  <a:pos x="189" y="76"/>
                </a:cxn>
                <a:cxn ang="0">
                  <a:pos x="171" y="55"/>
                </a:cxn>
                <a:cxn ang="0">
                  <a:pos x="152" y="38"/>
                </a:cxn>
                <a:cxn ang="0">
                  <a:pos x="133" y="23"/>
                </a:cxn>
                <a:cxn ang="0">
                  <a:pos x="117" y="11"/>
                </a:cxn>
                <a:cxn ang="0">
                  <a:pos x="98" y="3"/>
                </a:cxn>
                <a:cxn ang="0">
                  <a:pos x="81" y="0"/>
                </a:cxn>
                <a:cxn ang="0">
                  <a:pos x="66" y="0"/>
                </a:cxn>
                <a:cxn ang="0">
                  <a:pos x="54" y="3"/>
                </a:cxn>
                <a:cxn ang="0">
                  <a:pos x="53" y="2"/>
                </a:cxn>
              </a:cxnLst>
              <a:rect l="0" t="0" r="r" b="b"/>
              <a:pathLst>
                <a:path w="306" h="532">
                  <a:moveTo>
                    <a:pt x="53" y="2"/>
                  </a:moveTo>
                  <a:lnTo>
                    <a:pt x="41" y="10"/>
                  </a:lnTo>
                  <a:lnTo>
                    <a:pt x="29" y="21"/>
                  </a:lnTo>
                  <a:lnTo>
                    <a:pt x="19" y="35"/>
                  </a:lnTo>
                  <a:lnTo>
                    <a:pt x="12" y="53"/>
                  </a:lnTo>
                  <a:lnTo>
                    <a:pt x="7" y="74"/>
                  </a:lnTo>
                  <a:lnTo>
                    <a:pt x="3" y="99"/>
                  </a:lnTo>
                  <a:lnTo>
                    <a:pt x="0" y="125"/>
                  </a:lnTo>
                  <a:lnTo>
                    <a:pt x="3" y="152"/>
                  </a:lnTo>
                  <a:lnTo>
                    <a:pt x="6" y="183"/>
                  </a:lnTo>
                  <a:lnTo>
                    <a:pt x="11" y="215"/>
                  </a:lnTo>
                  <a:lnTo>
                    <a:pt x="19" y="246"/>
                  </a:lnTo>
                  <a:lnTo>
                    <a:pt x="28" y="278"/>
                  </a:lnTo>
                  <a:lnTo>
                    <a:pt x="40" y="310"/>
                  </a:lnTo>
                  <a:lnTo>
                    <a:pt x="53" y="342"/>
                  </a:lnTo>
                  <a:lnTo>
                    <a:pt x="68" y="372"/>
                  </a:lnTo>
                  <a:lnTo>
                    <a:pt x="83" y="401"/>
                  </a:lnTo>
                  <a:lnTo>
                    <a:pt x="100" y="427"/>
                  </a:lnTo>
                  <a:lnTo>
                    <a:pt x="118" y="452"/>
                  </a:lnTo>
                  <a:lnTo>
                    <a:pt x="135" y="472"/>
                  </a:lnTo>
                  <a:lnTo>
                    <a:pt x="154" y="491"/>
                  </a:lnTo>
                  <a:lnTo>
                    <a:pt x="173" y="506"/>
                  </a:lnTo>
                  <a:lnTo>
                    <a:pt x="190" y="518"/>
                  </a:lnTo>
                  <a:lnTo>
                    <a:pt x="208" y="525"/>
                  </a:lnTo>
                  <a:lnTo>
                    <a:pt x="223" y="531"/>
                  </a:lnTo>
                  <a:lnTo>
                    <a:pt x="241" y="529"/>
                  </a:lnTo>
                  <a:lnTo>
                    <a:pt x="255" y="524"/>
                  </a:lnTo>
                  <a:lnTo>
                    <a:pt x="269" y="518"/>
                  </a:lnTo>
                  <a:lnTo>
                    <a:pt x="279" y="506"/>
                  </a:lnTo>
                  <a:lnTo>
                    <a:pt x="288" y="492"/>
                  </a:lnTo>
                  <a:lnTo>
                    <a:pt x="296" y="474"/>
                  </a:lnTo>
                  <a:lnTo>
                    <a:pt x="302" y="452"/>
                  </a:lnTo>
                  <a:lnTo>
                    <a:pt x="305" y="429"/>
                  </a:lnTo>
                  <a:lnTo>
                    <a:pt x="305" y="403"/>
                  </a:lnTo>
                  <a:lnTo>
                    <a:pt x="304" y="373"/>
                  </a:lnTo>
                  <a:lnTo>
                    <a:pt x="302" y="344"/>
                  </a:lnTo>
                  <a:lnTo>
                    <a:pt x="294" y="312"/>
                  </a:lnTo>
                  <a:lnTo>
                    <a:pt x="287" y="281"/>
                  </a:lnTo>
                  <a:lnTo>
                    <a:pt x="278" y="247"/>
                  </a:lnTo>
                  <a:lnTo>
                    <a:pt x="266" y="216"/>
                  </a:lnTo>
                  <a:lnTo>
                    <a:pt x="255" y="184"/>
                  </a:lnTo>
                  <a:lnTo>
                    <a:pt x="239" y="155"/>
                  </a:lnTo>
                  <a:lnTo>
                    <a:pt x="223" y="126"/>
                  </a:lnTo>
                  <a:lnTo>
                    <a:pt x="207" y="99"/>
                  </a:lnTo>
                  <a:lnTo>
                    <a:pt x="189" y="76"/>
                  </a:lnTo>
                  <a:lnTo>
                    <a:pt x="171" y="55"/>
                  </a:lnTo>
                  <a:lnTo>
                    <a:pt x="152" y="38"/>
                  </a:lnTo>
                  <a:lnTo>
                    <a:pt x="133" y="23"/>
                  </a:lnTo>
                  <a:lnTo>
                    <a:pt x="117" y="11"/>
                  </a:lnTo>
                  <a:lnTo>
                    <a:pt x="98" y="3"/>
                  </a:lnTo>
                  <a:lnTo>
                    <a:pt x="81" y="0"/>
                  </a:lnTo>
                  <a:lnTo>
                    <a:pt x="66" y="0"/>
                  </a:lnTo>
                  <a:lnTo>
                    <a:pt x="54" y="3"/>
                  </a:lnTo>
                  <a:lnTo>
                    <a:pt x="53" y="2"/>
                  </a:lnTo>
                </a:path>
              </a:pathLst>
            </a:custGeom>
            <a:solidFill>
              <a:srgbClr val="3080B0"/>
            </a:solidFill>
            <a:ln w="12700" cap="rnd" cmpd="sng">
              <a:solidFill>
                <a:srgbClr val="3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92" name="Freeform 544"/>
            <p:cNvSpPr>
              <a:spLocks/>
            </p:cNvSpPr>
            <p:nvPr/>
          </p:nvSpPr>
          <p:spPr bwMode="auto">
            <a:xfrm>
              <a:off x="7414685" y="2125663"/>
              <a:ext cx="620183" cy="900112"/>
            </a:xfrm>
            <a:custGeom>
              <a:avLst/>
              <a:gdLst/>
              <a:ahLst/>
              <a:cxnLst>
                <a:cxn ang="0">
                  <a:pos x="316" y="522"/>
                </a:cxn>
                <a:cxn ang="0">
                  <a:pos x="200" y="566"/>
                </a:cxn>
                <a:cxn ang="0">
                  <a:pos x="0" y="44"/>
                </a:cxn>
                <a:cxn ang="0">
                  <a:pos x="115" y="0"/>
                </a:cxn>
                <a:cxn ang="0">
                  <a:pos x="316" y="522"/>
                </a:cxn>
              </a:cxnLst>
              <a:rect l="0" t="0" r="r" b="b"/>
              <a:pathLst>
                <a:path w="317" h="567">
                  <a:moveTo>
                    <a:pt x="316" y="522"/>
                  </a:moveTo>
                  <a:lnTo>
                    <a:pt x="200" y="566"/>
                  </a:lnTo>
                  <a:lnTo>
                    <a:pt x="0" y="44"/>
                  </a:lnTo>
                  <a:lnTo>
                    <a:pt x="115" y="0"/>
                  </a:lnTo>
                  <a:lnTo>
                    <a:pt x="316" y="522"/>
                  </a:lnTo>
                </a:path>
              </a:pathLst>
            </a:custGeom>
            <a:solidFill>
              <a:srgbClr val="3080B0"/>
            </a:solidFill>
            <a:ln w="12700" cap="rnd" cmpd="sng">
              <a:solidFill>
                <a:srgbClr val="3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93" name="Freeform 545"/>
            <p:cNvSpPr>
              <a:spLocks/>
            </p:cNvSpPr>
            <p:nvPr/>
          </p:nvSpPr>
          <p:spPr bwMode="auto">
            <a:xfrm>
              <a:off x="7562851" y="2132013"/>
              <a:ext cx="586316" cy="819150"/>
            </a:xfrm>
            <a:custGeom>
              <a:avLst/>
              <a:gdLst/>
              <a:ahLst/>
              <a:cxnLst>
                <a:cxn ang="0">
                  <a:pos x="53" y="3"/>
                </a:cxn>
                <a:cxn ang="0">
                  <a:pos x="41" y="13"/>
                </a:cxn>
                <a:cxn ang="0">
                  <a:pos x="29" y="22"/>
                </a:cxn>
                <a:cxn ang="0">
                  <a:pos x="19" y="38"/>
                </a:cxn>
                <a:cxn ang="0">
                  <a:pos x="12" y="54"/>
                </a:cxn>
                <a:cxn ang="0">
                  <a:pos x="5" y="74"/>
                </a:cxn>
                <a:cxn ang="0">
                  <a:pos x="2" y="99"/>
                </a:cxn>
                <a:cxn ang="0">
                  <a:pos x="0" y="124"/>
                </a:cxn>
                <a:cxn ang="0">
                  <a:pos x="2" y="151"/>
                </a:cxn>
                <a:cxn ang="0">
                  <a:pos x="4" y="181"/>
                </a:cxn>
                <a:cxn ang="0">
                  <a:pos x="9" y="212"/>
                </a:cxn>
                <a:cxn ang="0">
                  <a:pos x="16" y="243"/>
                </a:cxn>
                <a:cxn ang="0">
                  <a:pos x="25" y="274"/>
                </a:cxn>
                <a:cxn ang="0">
                  <a:pos x="37" y="303"/>
                </a:cxn>
                <a:cxn ang="0">
                  <a:pos x="49" y="335"/>
                </a:cxn>
                <a:cxn ang="0">
                  <a:pos x="64" y="363"/>
                </a:cxn>
                <a:cxn ang="0">
                  <a:pos x="79" y="392"/>
                </a:cxn>
                <a:cxn ang="0">
                  <a:pos x="95" y="417"/>
                </a:cxn>
                <a:cxn ang="0">
                  <a:pos x="113" y="442"/>
                </a:cxn>
                <a:cxn ang="0">
                  <a:pos x="130" y="461"/>
                </a:cxn>
                <a:cxn ang="0">
                  <a:pos x="148" y="478"/>
                </a:cxn>
                <a:cxn ang="0">
                  <a:pos x="166" y="493"/>
                </a:cxn>
                <a:cxn ang="0">
                  <a:pos x="184" y="504"/>
                </a:cxn>
                <a:cxn ang="0">
                  <a:pos x="201" y="512"/>
                </a:cxn>
                <a:cxn ang="0">
                  <a:pos x="219" y="515"/>
                </a:cxn>
                <a:cxn ang="0">
                  <a:pos x="234" y="515"/>
                </a:cxn>
                <a:cxn ang="0">
                  <a:pos x="248" y="511"/>
                </a:cxn>
                <a:cxn ang="0">
                  <a:pos x="262" y="504"/>
                </a:cxn>
                <a:cxn ang="0">
                  <a:pos x="272" y="493"/>
                </a:cxn>
                <a:cxn ang="0">
                  <a:pos x="282" y="478"/>
                </a:cxn>
                <a:cxn ang="0">
                  <a:pos x="290" y="460"/>
                </a:cxn>
                <a:cxn ang="0">
                  <a:pos x="295" y="440"/>
                </a:cxn>
                <a:cxn ang="0">
                  <a:pos x="298" y="417"/>
                </a:cxn>
                <a:cxn ang="0">
                  <a:pos x="300" y="391"/>
                </a:cxn>
                <a:cxn ang="0">
                  <a:pos x="300" y="363"/>
                </a:cxn>
                <a:cxn ang="0">
                  <a:pos x="295" y="334"/>
                </a:cxn>
                <a:cxn ang="0">
                  <a:pos x="290" y="303"/>
                </a:cxn>
                <a:cxn ang="0">
                  <a:pos x="283" y="273"/>
                </a:cxn>
                <a:cxn ang="0">
                  <a:pos x="273" y="241"/>
                </a:cxn>
                <a:cxn ang="0">
                  <a:pos x="262" y="212"/>
                </a:cxn>
                <a:cxn ang="0">
                  <a:pos x="251" y="181"/>
                </a:cxn>
                <a:cxn ang="0">
                  <a:pos x="236" y="151"/>
                </a:cxn>
                <a:cxn ang="0">
                  <a:pos x="221" y="124"/>
                </a:cxn>
                <a:cxn ang="0">
                  <a:pos x="203" y="99"/>
                </a:cxn>
                <a:cxn ang="0">
                  <a:pos x="187" y="76"/>
                </a:cxn>
                <a:cxn ang="0">
                  <a:pos x="170" y="54"/>
                </a:cxn>
                <a:cxn ang="0">
                  <a:pos x="151" y="37"/>
                </a:cxn>
                <a:cxn ang="0">
                  <a:pos x="131" y="22"/>
                </a:cxn>
                <a:cxn ang="0">
                  <a:pos x="115" y="11"/>
                </a:cxn>
                <a:cxn ang="0">
                  <a:pos x="98" y="5"/>
                </a:cxn>
                <a:cxn ang="0">
                  <a:pos x="82" y="0"/>
                </a:cxn>
                <a:cxn ang="0">
                  <a:pos x="65" y="2"/>
                </a:cxn>
                <a:cxn ang="0">
                  <a:pos x="54" y="5"/>
                </a:cxn>
                <a:cxn ang="0">
                  <a:pos x="53" y="3"/>
                </a:cxn>
              </a:cxnLst>
              <a:rect l="0" t="0" r="r" b="b"/>
              <a:pathLst>
                <a:path w="301" h="516">
                  <a:moveTo>
                    <a:pt x="53" y="3"/>
                  </a:moveTo>
                  <a:lnTo>
                    <a:pt x="41" y="13"/>
                  </a:lnTo>
                  <a:lnTo>
                    <a:pt x="29" y="22"/>
                  </a:lnTo>
                  <a:lnTo>
                    <a:pt x="19" y="38"/>
                  </a:lnTo>
                  <a:lnTo>
                    <a:pt x="12" y="54"/>
                  </a:lnTo>
                  <a:lnTo>
                    <a:pt x="5" y="74"/>
                  </a:lnTo>
                  <a:lnTo>
                    <a:pt x="2" y="99"/>
                  </a:lnTo>
                  <a:lnTo>
                    <a:pt x="0" y="124"/>
                  </a:lnTo>
                  <a:lnTo>
                    <a:pt x="2" y="151"/>
                  </a:lnTo>
                  <a:lnTo>
                    <a:pt x="4" y="181"/>
                  </a:lnTo>
                  <a:lnTo>
                    <a:pt x="9" y="212"/>
                  </a:lnTo>
                  <a:lnTo>
                    <a:pt x="16" y="243"/>
                  </a:lnTo>
                  <a:lnTo>
                    <a:pt x="25" y="274"/>
                  </a:lnTo>
                  <a:lnTo>
                    <a:pt x="37" y="303"/>
                  </a:lnTo>
                  <a:lnTo>
                    <a:pt x="49" y="335"/>
                  </a:lnTo>
                  <a:lnTo>
                    <a:pt x="64" y="363"/>
                  </a:lnTo>
                  <a:lnTo>
                    <a:pt x="79" y="392"/>
                  </a:lnTo>
                  <a:lnTo>
                    <a:pt x="95" y="417"/>
                  </a:lnTo>
                  <a:lnTo>
                    <a:pt x="113" y="442"/>
                  </a:lnTo>
                  <a:lnTo>
                    <a:pt x="130" y="461"/>
                  </a:lnTo>
                  <a:lnTo>
                    <a:pt x="148" y="478"/>
                  </a:lnTo>
                  <a:lnTo>
                    <a:pt x="166" y="493"/>
                  </a:lnTo>
                  <a:lnTo>
                    <a:pt x="184" y="504"/>
                  </a:lnTo>
                  <a:lnTo>
                    <a:pt x="201" y="512"/>
                  </a:lnTo>
                  <a:lnTo>
                    <a:pt x="219" y="515"/>
                  </a:lnTo>
                  <a:lnTo>
                    <a:pt x="234" y="515"/>
                  </a:lnTo>
                  <a:lnTo>
                    <a:pt x="248" y="511"/>
                  </a:lnTo>
                  <a:lnTo>
                    <a:pt x="262" y="504"/>
                  </a:lnTo>
                  <a:lnTo>
                    <a:pt x="272" y="493"/>
                  </a:lnTo>
                  <a:lnTo>
                    <a:pt x="282" y="478"/>
                  </a:lnTo>
                  <a:lnTo>
                    <a:pt x="290" y="460"/>
                  </a:lnTo>
                  <a:lnTo>
                    <a:pt x="295" y="440"/>
                  </a:lnTo>
                  <a:lnTo>
                    <a:pt x="298" y="417"/>
                  </a:lnTo>
                  <a:lnTo>
                    <a:pt x="300" y="391"/>
                  </a:lnTo>
                  <a:lnTo>
                    <a:pt x="300" y="363"/>
                  </a:lnTo>
                  <a:lnTo>
                    <a:pt x="295" y="334"/>
                  </a:lnTo>
                  <a:lnTo>
                    <a:pt x="290" y="303"/>
                  </a:lnTo>
                  <a:lnTo>
                    <a:pt x="283" y="273"/>
                  </a:lnTo>
                  <a:lnTo>
                    <a:pt x="273" y="241"/>
                  </a:lnTo>
                  <a:lnTo>
                    <a:pt x="262" y="212"/>
                  </a:lnTo>
                  <a:lnTo>
                    <a:pt x="251" y="181"/>
                  </a:lnTo>
                  <a:lnTo>
                    <a:pt x="236" y="151"/>
                  </a:lnTo>
                  <a:lnTo>
                    <a:pt x="221" y="124"/>
                  </a:lnTo>
                  <a:lnTo>
                    <a:pt x="203" y="99"/>
                  </a:lnTo>
                  <a:lnTo>
                    <a:pt x="187" y="76"/>
                  </a:lnTo>
                  <a:lnTo>
                    <a:pt x="170" y="54"/>
                  </a:lnTo>
                  <a:lnTo>
                    <a:pt x="151" y="37"/>
                  </a:lnTo>
                  <a:lnTo>
                    <a:pt x="131" y="22"/>
                  </a:lnTo>
                  <a:lnTo>
                    <a:pt x="115" y="11"/>
                  </a:lnTo>
                  <a:lnTo>
                    <a:pt x="98" y="5"/>
                  </a:lnTo>
                  <a:lnTo>
                    <a:pt x="82" y="0"/>
                  </a:lnTo>
                  <a:lnTo>
                    <a:pt x="65" y="2"/>
                  </a:lnTo>
                  <a:lnTo>
                    <a:pt x="54" y="5"/>
                  </a:lnTo>
                  <a:lnTo>
                    <a:pt x="53" y="3"/>
                  </a:lnTo>
                </a:path>
              </a:pathLst>
            </a:custGeom>
            <a:solidFill>
              <a:srgbClr val="4080B0"/>
            </a:solidFill>
            <a:ln w="12700" cap="rnd" cmpd="sng">
              <a:solidFill>
                <a:srgbClr val="4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94" name="Freeform 546"/>
            <p:cNvSpPr>
              <a:spLocks/>
            </p:cNvSpPr>
            <p:nvPr/>
          </p:nvSpPr>
          <p:spPr bwMode="auto">
            <a:xfrm>
              <a:off x="7425267" y="2141539"/>
              <a:ext cx="603251" cy="879475"/>
            </a:xfrm>
            <a:custGeom>
              <a:avLst/>
              <a:gdLst/>
              <a:ahLst/>
              <a:cxnLst>
                <a:cxn ang="0">
                  <a:pos x="308" y="508"/>
                </a:cxn>
                <a:cxn ang="0">
                  <a:pos x="193" y="553"/>
                </a:cxn>
                <a:cxn ang="0">
                  <a:pos x="0" y="46"/>
                </a:cxn>
                <a:cxn ang="0">
                  <a:pos x="114" y="0"/>
                </a:cxn>
                <a:cxn ang="0">
                  <a:pos x="308" y="508"/>
                </a:cxn>
              </a:cxnLst>
              <a:rect l="0" t="0" r="r" b="b"/>
              <a:pathLst>
                <a:path w="309" h="554">
                  <a:moveTo>
                    <a:pt x="308" y="508"/>
                  </a:moveTo>
                  <a:lnTo>
                    <a:pt x="193" y="553"/>
                  </a:lnTo>
                  <a:lnTo>
                    <a:pt x="0" y="46"/>
                  </a:lnTo>
                  <a:lnTo>
                    <a:pt x="114" y="0"/>
                  </a:lnTo>
                  <a:lnTo>
                    <a:pt x="308" y="508"/>
                  </a:lnTo>
                </a:path>
              </a:pathLst>
            </a:custGeom>
            <a:solidFill>
              <a:srgbClr val="4080B0"/>
            </a:solidFill>
            <a:ln w="12700" cap="rnd" cmpd="sng">
              <a:solidFill>
                <a:srgbClr val="4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95" name="Freeform 547"/>
            <p:cNvSpPr>
              <a:spLocks/>
            </p:cNvSpPr>
            <p:nvPr/>
          </p:nvSpPr>
          <p:spPr bwMode="auto">
            <a:xfrm>
              <a:off x="7569200" y="2152650"/>
              <a:ext cx="577851" cy="793750"/>
            </a:xfrm>
            <a:custGeom>
              <a:avLst/>
              <a:gdLst/>
              <a:ahLst/>
              <a:cxnLst>
                <a:cxn ang="0">
                  <a:pos x="53" y="2"/>
                </a:cxn>
                <a:cxn ang="0">
                  <a:pos x="41" y="10"/>
                </a:cxn>
                <a:cxn ang="0">
                  <a:pos x="29" y="21"/>
                </a:cxn>
                <a:cxn ang="0">
                  <a:pos x="19" y="36"/>
                </a:cxn>
                <a:cxn ang="0">
                  <a:pos x="11" y="53"/>
                </a:cxn>
                <a:cxn ang="0">
                  <a:pos x="5" y="72"/>
                </a:cxn>
                <a:cxn ang="0">
                  <a:pos x="0" y="94"/>
                </a:cxn>
                <a:cxn ang="0">
                  <a:pos x="0" y="120"/>
                </a:cxn>
                <a:cxn ang="0">
                  <a:pos x="0" y="147"/>
                </a:cxn>
                <a:cxn ang="0">
                  <a:pos x="1" y="175"/>
                </a:cxn>
                <a:cxn ang="0">
                  <a:pos x="8" y="205"/>
                </a:cxn>
                <a:cxn ang="0">
                  <a:pos x="14" y="235"/>
                </a:cxn>
                <a:cxn ang="0">
                  <a:pos x="23" y="265"/>
                </a:cxn>
                <a:cxn ang="0">
                  <a:pos x="33" y="295"/>
                </a:cxn>
                <a:cxn ang="0">
                  <a:pos x="46" y="325"/>
                </a:cxn>
                <a:cxn ang="0">
                  <a:pos x="60" y="353"/>
                </a:cxn>
                <a:cxn ang="0">
                  <a:pos x="75" y="380"/>
                </a:cxn>
                <a:cxn ang="0">
                  <a:pos x="90" y="404"/>
                </a:cxn>
                <a:cxn ang="0">
                  <a:pos x="107" y="427"/>
                </a:cxn>
                <a:cxn ang="0">
                  <a:pos x="124" y="446"/>
                </a:cxn>
                <a:cxn ang="0">
                  <a:pos x="143" y="463"/>
                </a:cxn>
                <a:cxn ang="0">
                  <a:pos x="160" y="477"/>
                </a:cxn>
                <a:cxn ang="0">
                  <a:pos x="177" y="488"/>
                </a:cxn>
                <a:cxn ang="0">
                  <a:pos x="195" y="494"/>
                </a:cxn>
                <a:cxn ang="0">
                  <a:pos x="212" y="499"/>
                </a:cxn>
                <a:cxn ang="0">
                  <a:pos x="227" y="499"/>
                </a:cxn>
                <a:cxn ang="0">
                  <a:pos x="241" y="493"/>
                </a:cxn>
                <a:cxn ang="0">
                  <a:pos x="254" y="487"/>
                </a:cxn>
                <a:cxn ang="0">
                  <a:pos x="265" y="476"/>
                </a:cxn>
                <a:cxn ang="0">
                  <a:pos x="276" y="461"/>
                </a:cxn>
                <a:cxn ang="0">
                  <a:pos x="283" y="445"/>
                </a:cxn>
                <a:cxn ang="0">
                  <a:pos x="288" y="424"/>
                </a:cxn>
                <a:cxn ang="0">
                  <a:pos x="292" y="401"/>
                </a:cxn>
                <a:cxn ang="0">
                  <a:pos x="294" y="377"/>
                </a:cxn>
                <a:cxn ang="0">
                  <a:pos x="294" y="349"/>
                </a:cxn>
                <a:cxn ang="0">
                  <a:pos x="291" y="321"/>
                </a:cxn>
                <a:cxn ang="0">
                  <a:pos x="286" y="292"/>
                </a:cxn>
                <a:cxn ang="0">
                  <a:pos x="278" y="263"/>
                </a:cxn>
                <a:cxn ang="0">
                  <a:pos x="269" y="230"/>
                </a:cxn>
                <a:cxn ang="0">
                  <a:pos x="259" y="202"/>
                </a:cxn>
                <a:cxn ang="0">
                  <a:pos x="247" y="172"/>
                </a:cxn>
                <a:cxn ang="0">
                  <a:pos x="232" y="145"/>
                </a:cxn>
                <a:cxn ang="0">
                  <a:pos x="218" y="117"/>
                </a:cxn>
                <a:cxn ang="0">
                  <a:pos x="201" y="92"/>
                </a:cxn>
                <a:cxn ang="0">
                  <a:pos x="185" y="70"/>
                </a:cxn>
                <a:cxn ang="0">
                  <a:pos x="168" y="50"/>
                </a:cxn>
                <a:cxn ang="0">
                  <a:pos x="150" y="33"/>
                </a:cxn>
                <a:cxn ang="0">
                  <a:pos x="132" y="19"/>
                </a:cxn>
                <a:cxn ang="0">
                  <a:pos x="114" y="9"/>
                </a:cxn>
                <a:cxn ang="0">
                  <a:pos x="97" y="2"/>
                </a:cxn>
                <a:cxn ang="0">
                  <a:pos x="80" y="0"/>
                </a:cxn>
                <a:cxn ang="0">
                  <a:pos x="64" y="1"/>
                </a:cxn>
                <a:cxn ang="0">
                  <a:pos x="54" y="4"/>
                </a:cxn>
                <a:cxn ang="0">
                  <a:pos x="53" y="2"/>
                </a:cxn>
              </a:cxnLst>
              <a:rect l="0" t="0" r="r" b="b"/>
              <a:pathLst>
                <a:path w="295" h="500">
                  <a:moveTo>
                    <a:pt x="53" y="2"/>
                  </a:moveTo>
                  <a:lnTo>
                    <a:pt x="41" y="10"/>
                  </a:lnTo>
                  <a:lnTo>
                    <a:pt x="29" y="21"/>
                  </a:lnTo>
                  <a:lnTo>
                    <a:pt x="19" y="36"/>
                  </a:lnTo>
                  <a:lnTo>
                    <a:pt x="11" y="53"/>
                  </a:lnTo>
                  <a:lnTo>
                    <a:pt x="5" y="72"/>
                  </a:lnTo>
                  <a:lnTo>
                    <a:pt x="0" y="94"/>
                  </a:lnTo>
                  <a:lnTo>
                    <a:pt x="0" y="120"/>
                  </a:lnTo>
                  <a:lnTo>
                    <a:pt x="0" y="147"/>
                  </a:lnTo>
                  <a:lnTo>
                    <a:pt x="1" y="175"/>
                  </a:lnTo>
                  <a:lnTo>
                    <a:pt x="8" y="205"/>
                  </a:lnTo>
                  <a:lnTo>
                    <a:pt x="14" y="235"/>
                  </a:lnTo>
                  <a:lnTo>
                    <a:pt x="23" y="265"/>
                  </a:lnTo>
                  <a:lnTo>
                    <a:pt x="33" y="295"/>
                  </a:lnTo>
                  <a:lnTo>
                    <a:pt x="46" y="325"/>
                  </a:lnTo>
                  <a:lnTo>
                    <a:pt x="60" y="353"/>
                  </a:lnTo>
                  <a:lnTo>
                    <a:pt x="75" y="380"/>
                  </a:lnTo>
                  <a:lnTo>
                    <a:pt x="90" y="404"/>
                  </a:lnTo>
                  <a:lnTo>
                    <a:pt x="107" y="427"/>
                  </a:lnTo>
                  <a:lnTo>
                    <a:pt x="124" y="446"/>
                  </a:lnTo>
                  <a:lnTo>
                    <a:pt x="143" y="463"/>
                  </a:lnTo>
                  <a:lnTo>
                    <a:pt x="160" y="477"/>
                  </a:lnTo>
                  <a:lnTo>
                    <a:pt x="177" y="488"/>
                  </a:lnTo>
                  <a:lnTo>
                    <a:pt x="195" y="494"/>
                  </a:lnTo>
                  <a:lnTo>
                    <a:pt x="212" y="499"/>
                  </a:lnTo>
                  <a:lnTo>
                    <a:pt x="227" y="499"/>
                  </a:lnTo>
                  <a:lnTo>
                    <a:pt x="241" y="493"/>
                  </a:lnTo>
                  <a:lnTo>
                    <a:pt x="254" y="487"/>
                  </a:lnTo>
                  <a:lnTo>
                    <a:pt x="265" y="476"/>
                  </a:lnTo>
                  <a:lnTo>
                    <a:pt x="276" y="461"/>
                  </a:lnTo>
                  <a:lnTo>
                    <a:pt x="283" y="445"/>
                  </a:lnTo>
                  <a:lnTo>
                    <a:pt x="288" y="424"/>
                  </a:lnTo>
                  <a:lnTo>
                    <a:pt x="292" y="401"/>
                  </a:lnTo>
                  <a:lnTo>
                    <a:pt x="294" y="377"/>
                  </a:lnTo>
                  <a:lnTo>
                    <a:pt x="294" y="349"/>
                  </a:lnTo>
                  <a:lnTo>
                    <a:pt x="291" y="321"/>
                  </a:lnTo>
                  <a:lnTo>
                    <a:pt x="286" y="292"/>
                  </a:lnTo>
                  <a:lnTo>
                    <a:pt x="278" y="263"/>
                  </a:lnTo>
                  <a:lnTo>
                    <a:pt x="269" y="230"/>
                  </a:lnTo>
                  <a:lnTo>
                    <a:pt x="259" y="202"/>
                  </a:lnTo>
                  <a:lnTo>
                    <a:pt x="247" y="172"/>
                  </a:lnTo>
                  <a:lnTo>
                    <a:pt x="232" y="145"/>
                  </a:lnTo>
                  <a:lnTo>
                    <a:pt x="218" y="117"/>
                  </a:lnTo>
                  <a:lnTo>
                    <a:pt x="201" y="92"/>
                  </a:lnTo>
                  <a:lnTo>
                    <a:pt x="185" y="70"/>
                  </a:lnTo>
                  <a:lnTo>
                    <a:pt x="168" y="50"/>
                  </a:lnTo>
                  <a:lnTo>
                    <a:pt x="150" y="33"/>
                  </a:lnTo>
                  <a:lnTo>
                    <a:pt x="132" y="19"/>
                  </a:lnTo>
                  <a:lnTo>
                    <a:pt x="114" y="9"/>
                  </a:lnTo>
                  <a:lnTo>
                    <a:pt x="97" y="2"/>
                  </a:lnTo>
                  <a:lnTo>
                    <a:pt x="80" y="0"/>
                  </a:lnTo>
                  <a:lnTo>
                    <a:pt x="64" y="1"/>
                  </a:lnTo>
                  <a:lnTo>
                    <a:pt x="54" y="4"/>
                  </a:lnTo>
                  <a:lnTo>
                    <a:pt x="53" y="2"/>
                  </a:lnTo>
                </a:path>
              </a:pathLst>
            </a:custGeom>
            <a:solidFill>
              <a:srgbClr val="4080B0"/>
            </a:solidFill>
            <a:ln w="12700" cap="rnd" cmpd="sng">
              <a:solidFill>
                <a:srgbClr val="4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96" name="Freeform 548"/>
            <p:cNvSpPr>
              <a:spLocks/>
            </p:cNvSpPr>
            <p:nvPr/>
          </p:nvSpPr>
          <p:spPr bwMode="auto">
            <a:xfrm>
              <a:off x="7431617" y="2162175"/>
              <a:ext cx="592667" cy="850900"/>
            </a:xfrm>
            <a:custGeom>
              <a:avLst/>
              <a:gdLst/>
              <a:ahLst/>
              <a:cxnLst>
                <a:cxn ang="0">
                  <a:pos x="303" y="491"/>
                </a:cxn>
                <a:cxn ang="0">
                  <a:pos x="190" y="535"/>
                </a:cxn>
                <a:cxn ang="0">
                  <a:pos x="0" y="44"/>
                </a:cxn>
                <a:cxn ang="0">
                  <a:pos x="116" y="0"/>
                </a:cxn>
                <a:cxn ang="0">
                  <a:pos x="303" y="491"/>
                </a:cxn>
              </a:cxnLst>
              <a:rect l="0" t="0" r="r" b="b"/>
              <a:pathLst>
                <a:path w="304" h="536">
                  <a:moveTo>
                    <a:pt x="303" y="491"/>
                  </a:moveTo>
                  <a:lnTo>
                    <a:pt x="190" y="535"/>
                  </a:lnTo>
                  <a:lnTo>
                    <a:pt x="0" y="44"/>
                  </a:lnTo>
                  <a:lnTo>
                    <a:pt x="116" y="0"/>
                  </a:lnTo>
                  <a:lnTo>
                    <a:pt x="303" y="491"/>
                  </a:lnTo>
                </a:path>
              </a:pathLst>
            </a:custGeom>
            <a:solidFill>
              <a:srgbClr val="4080B0"/>
            </a:solidFill>
            <a:ln w="12700" cap="rnd" cmpd="sng">
              <a:solidFill>
                <a:srgbClr val="4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97" name="Freeform 549"/>
            <p:cNvSpPr>
              <a:spLocks/>
            </p:cNvSpPr>
            <p:nvPr/>
          </p:nvSpPr>
          <p:spPr bwMode="auto">
            <a:xfrm>
              <a:off x="7573433" y="2170114"/>
              <a:ext cx="569384" cy="769937"/>
            </a:xfrm>
            <a:custGeom>
              <a:avLst/>
              <a:gdLst/>
              <a:ahLst/>
              <a:cxnLst>
                <a:cxn ang="0">
                  <a:pos x="55" y="3"/>
                </a:cxn>
                <a:cxn ang="0">
                  <a:pos x="42" y="12"/>
                </a:cxn>
                <a:cxn ang="0">
                  <a:pos x="31" y="22"/>
                </a:cxn>
                <a:cxn ang="0">
                  <a:pos x="19" y="36"/>
                </a:cxn>
                <a:cxn ang="0">
                  <a:pos x="12" y="53"/>
                </a:cxn>
                <a:cxn ang="0">
                  <a:pos x="6" y="71"/>
                </a:cxn>
                <a:cxn ang="0">
                  <a:pos x="3" y="93"/>
                </a:cxn>
                <a:cxn ang="0">
                  <a:pos x="0" y="117"/>
                </a:cxn>
                <a:cxn ang="0">
                  <a:pos x="1" y="144"/>
                </a:cxn>
                <a:cxn ang="0">
                  <a:pos x="3" y="171"/>
                </a:cxn>
                <a:cxn ang="0">
                  <a:pos x="8" y="200"/>
                </a:cxn>
                <a:cxn ang="0">
                  <a:pos x="14" y="229"/>
                </a:cxn>
                <a:cxn ang="0">
                  <a:pos x="22" y="259"/>
                </a:cxn>
                <a:cxn ang="0">
                  <a:pos x="32" y="287"/>
                </a:cxn>
                <a:cxn ang="0">
                  <a:pos x="44" y="316"/>
                </a:cxn>
                <a:cxn ang="0">
                  <a:pos x="58" y="343"/>
                </a:cxn>
                <a:cxn ang="0">
                  <a:pos x="73" y="369"/>
                </a:cxn>
                <a:cxn ang="0">
                  <a:pos x="87" y="393"/>
                </a:cxn>
                <a:cxn ang="0">
                  <a:pos x="105" y="415"/>
                </a:cxn>
                <a:cxn ang="0">
                  <a:pos x="122" y="434"/>
                </a:cxn>
                <a:cxn ang="0">
                  <a:pos x="140" y="450"/>
                </a:cxn>
                <a:cxn ang="0">
                  <a:pos x="157" y="463"/>
                </a:cxn>
                <a:cxn ang="0">
                  <a:pos x="173" y="472"/>
                </a:cxn>
                <a:cxn ang="0">
                  <a:pos x="189" y="480"/>
                </a:cxn>
                <a:cxn ang="0">
                  <a:pos x="207" y="484"/>
                </a:cxn>
                <a:cxn ang="0">
                  <a:pos x="221" y="483"/>
                </a:cxn>
                <a:cxn ang="0">
                  <a:pos x="237" y="479"/>
                </a:cxn>
                <a:cxn ang="0">
                  <a:pos x="250" y="471"/>
                </a:cxn>
                <a:cxn ang="0">
                  <a:pos x="260" y="460"/>
                </a:cxn>
                <a:cxn ang="0">
                  <a:pos x="271" y="447"/>
                </a:cxn>
                <a:cxn ang="0">
                  <a:pos x="279" y="431"/>
                </a:cxn>
                <a:cxn ang="0">
                  <a:pos x="284" y="410"/>
                </a:cxn>
                <a:cxn ang="0">
                  <a:pos x="289" y="388"/>
                </a:cxn>
                <a:cxn ang="0">
                  <a:pos x="290" y="363"/>
                </a:cxn>
                <a:cxn ang="0">
                  <a:pos x="290" y="337"/>
                </a:cxn>
                <a:cxn ang="0">
                  <a:pos x="287" y="310"/>
                </a:cxn>
                <a:cxn ang="0">
                  <a:pos x="282" y="282"/>
                </a:cxn>
                <a:cxn ang="0">
                  <a:pos x="276" y="254"/>
                </a:cxn>
                <a:cxn ang="0">
                  <a:pos x="268" y="223"/>
                </a:cxn>
                <a:cxn ang="0">
                  <a:pos x="257" y="196"/>
                </a:cxn>
                <a:cxn ang="0">
                  <a:pos x="245" y="165"/>
                </a:cxn>
                <a:cxn ang="0">
                  <a:pos x="232" y="139"/>
                </a:cxn>
                <a:cxn ang="0">
                  <a:pos x="216" y="114"/>
                </a:cxn>
                <a:cxn ang="0">
                  <a:pos x="201" y="89"/>
                </a:cxn>
                <a:cxn ang="0">
                  <a:pos x="184" y="69"/>
                </a:cxn>
                <a:cxn ang="0">
                  <a:pos x="169" y="48"/>
                </a:cxn>
                <a:cxn ang="0">
                  <a:pos x="149" y="33"/>
                </a:cxn>
                <a:cxn ang="0">
                  <a:pos x="133" y="20"/>
                </a:cxn>
                <a:cxn ang="0">
                  <a:pos x="117" y="9"/>
                </a:cxn>
                <a:cxn ang="0">
                  <a:pos x="99" y="3"/>
                </a:cxn>
                <a:cxn ang="0">
                  <a:pos x="82" y="0"/>
                </a:cxn>
                <a:cxn ang="0">
                  <a:pos x="67" y="1"/>
                </a:cxn>
                <a:cxn ang="0">
                  <a:pos x="56" y="6"/>
                </a:cxn>
                <a:cxn ang="0">
                  <a:pos x="55" y="3"/>
                </a:cxn>
              </a:cxnLst>
              <a:rect l="0" t="0" r="r" b="b"/>
              <a:pathLst>
                <a:path w="291" h="485">
                  <a:moveTo>
                    <a:pt x="55" y="3"/>
                  </a:moveTo>
                  <a:lnTo>
                    <a:pt x="42" y="12"/>
                  </a:lnTo>
                  <a:lnTo>
                    <a:pt x="31" y="22"/>
                  </a:lnTo>
                  <a:lnTo>
                    <a:pt x="19" y="36"/>
                  </a:lnTo>
                  <a:lnTo>
                    <a:pt x="12" y="53"/>
                  </a:lnTo>
                  <a:lnTo>
                    <a:pt x="6" y="71"/>
                  </a:lnTo>
                  <a:lnTo>
                    <a:pt x="3" y="93"/>
                  </a:lnTo>
                  <a:lnTo>
                    <a:pt x="0" y="117"/>
                  </a:lnTo>
                  <a:lnTo>
                    <a:pt x="1" y="144"/>
                  </a:lnTo>
                  <a:lnTo>
                    <a:pt x="3" y="171"/>
                  </a:lnTo>
                  <a:lnTo>
                    <a:pt x="8" y="200"/>
                  </a:lnTo>
                  <a:lnTo>
                    <a:pt x="14" y="229"/>
                  </a:lnTo>
                  <a:lnTo>
                    <a:pt x="22" y="259"/>
                  </a:lnTo>
                  <a:lnTo>
                    <a:pt x="32" y="287"/>
                  </a:lnTo>
                  <a:lnTo>
                    <a:pt x="44" y="316"/>
                  </a:lnTo>
                  <a:lnTo>
                    <a:pt x="58" y="343"/>
                  </a:lnTo>
                  <a:lnTo>
                    <a:pt x="73" y="369"/>
                  </a:lnTo>
                  <a:lnTo>
                    <a:pt x="87" y="393"/>
                  </a:lnTo>
                  <a:lnTo>
                    <a:pt x="105" y="415"/>
                  </a:lnTo>
                  <a:lnTo>
                    <a:pt x="122" y="434"/>
                  </a:lnTo>
                  <a:lnTo>
                    <a:pt x="140" y="450"/>
                  </a:lnTo>
                  <a:lnTo>
                    <a:pt x="157" y="463"/>
                  </a:lnTo>
                  <a:lnTo>
                    <a:pt x="173" y="472"/>
                  </a:lnTo>
                  <a:lnTo>
                    <a:pt x="189" y="480"/>
                  </a:lnTo>
                  <a:lnTo>
                    <a:pt x="207" y="484"/>
                  </a:lnTo>
                  <a:lnTo>
                    <a:pt x="221" y="483"/>
                  </a:lnTo>
                  <a:lnTo>
                    <a:pt x="237" y="479"/>
                  </a:lnTo>
                  <a:lnTo>
                    <a:pt x="250" y="471"/>
                  </a:lnTo>
                  <a:lnTo>
                    <a:pt x="260" y="460"/>
                  </a:lnTo>
                  <a:lnTo>
                    <a:pt x="271" y="447"/>
                  </a:lnTo>
                  <a:lnTo>
                    <a:pt x="279" y="431"/>
                  </a:lnTo>
                  <a:lnTo>
                    <a:pt x="284" y="410"/>
                  </a:lnTo>
                  <a:lnTo>
                    <a:pt x="289" y="388"/>
                  </a:lnTo>
                  <a:lnTo>
                    <a:pt x="290" y="363"/>
                  </a:lnTo>
                  <a:lnTo>
                    <a:pt x="290" y="337"/>
                  </a:lnTo>
                  <a:lnTo>
                    <a:pt x="287" y="310"/>
                  </a:lnTo>
                  <a:lnTo>
                    <a:pt x="282" y="282"/>
                  </a:lnTo>
                  <a:lnTo>
                    <a:pt x="276" y="254"/>
                  </a:lnTo>
                  <a:lnTo>
                    <a:pt x="268" y="223"/>
                  </a:lnTo>
                  <a:lnTo>
                    <a:pt x="257" y="196"/>
                  </a:lnTo>
                  <a:lnTo>
                    <a:pt x="245" y="165"/>
                  </a:lnTo>
                  <a:lnTo>
                    <a:pt x="232" y="139"/>
                  </a:lnTo>
                  <a:lnTo>
                    <a:pt x="216" y="114"/>
                  </a:lnTo>
                  <a:lnTo>
                    <a:pt x="201" y="89"/>
                  </a:lnTo>
                  <a:lnTo>
                    <a:pt x="184" y="69"/>
                  </a:lnTo>
                  <a:lnTo>
                    <a:pt x="169" y="48"/>
                  </a:lnTo>
                  <a:lnTo>
                    <a:pt x="149" y="33"/>
                  </a:lnTo>
                  <a:lnTo>
                    <a:pt x="133" y="20"/>
                  </a:lnTo>
                  <a:lnTo>
                    <a:pt x="117" y="9"/>
                  </a:lnTo>
                  <a:lnTo>
                    <a:pt x="99" y="3"/>
                  </a:lnTo>
                  <a:lnTo>
                    <a:pt x="82" y="0"/>
                  </a:lnTo>
                  <a:lnTo>
                    <a:pt x="67" y="1"/>
                  </a:lnTo>
                  <a:lnTo>
                    <a:pt x="56" y="6"/>
                  </a:lnTo>
                  <a:lnTo>
                    <a:pt x="55" y="3"/>
                  </a:lnTo>
                </a:path>
              </a:pathLst>
            </a:custGeom>
            <a:solidFill>
              <a:srgbClr val="5080A0"/>
            </a:solidFill>
            <a:ln w="12700" cap="rnd" cmpd="sng">
              <a:solidFill>
                <a:srgbClr val="5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98" name="Freeform 550"/>
            <p:cNvSpPr>
              <a:spLocks/>
            </p:cNvSpPr>
            <p:nvPr/>
          </p:nvSpPr>
          <p:spPr bwMode="auto">
            <a:xfrm>
              <a:off x="7440084" y="2179638"/>
              <a:ext cx="582083" cy="825500"/>
            </a:xfrm>
            <a:custGeom>
              <a:avLst/>
              <a:gdLst/>
              <a:ahLst/>
              <a:cxnLst>
                <a:cxn ang="0">
                  <a:pos x="296" y="476"/>
                </a:cxn>
                <a:cxn ang="0">
                  <a:pos x="182" y="519"/>
                </a:cxn>
                <a:cxn ang="0">
                  <a:pos x="0" y="44"/>
                </a:cxn>
                <a:cxn ang="0">
                  <a:pos x="114" y="0"/>
                </a:cxn>
                <a:cxn ang="0">
                  <a:pos x="296" y="476"/>
                </a:cxn>
              </a:cxnLst>
              <a:rect l="0" t="0" r="r" b="b"/>
              <a:pathLst>
                <a:path w="297" h="520">
                  <a:moveTo>
                    <a:pt x="296" y="476"/>
                  </a:moveTo>
                  <a:lnTo>
                    <a:pt x="182" y="519"/>
                  </a:lnTo>
                  <a:lnTo>
                    <a:pt x="0" y="44"/>
                  </a:lnTo>
                  <a:lnTo>
                    <a:pt x="114" y="0"/>
                  </a:lnTo>
                  <a:lnTo>
                    <a:pt x="296" y="476"/>
                  </a:lnTo>
                </a:path>
              </a:pathLst>
            </a:custGeom>
            <a:solidFill>
              <a:srgbClr val="5080A0"/>
            </a:solidFill>
            <a:ln w="12700" cap="rnd" cmpd="sng">
              <a:solidFill>
                <a:srgbClr val="5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199" name="Freeform 551"/>
            <p:cNvSpPr>
              <a:spLocks/>
            </p:cNvSpPr>
            <p:nvPr/>
          </p:nvSpPr>
          <p:spPr bwMode="auto">
            <a:xfrm>
              <a:off x="7579785" y="2189164"/>
              <a:ext cx="560916" cy="744537"/>
            </a:xfrm>
            <a:custGeom>
              <a:avLst/>
              <a:gdLst/>
              <a:ahLst/>
              <a:cxnLst>
                <a:cxn ang="0">
                  <a:pos x="55" y="3"/>
                </a:cxn>
                <a:cxn ang="0">
                  <a:pos x="43" y="11"/>
                </a:cxn>
                <a:cxn ang="0">
                  <a:pos x="31" y="21"/>
                </a:cxn>
                <a:cxn ang="0">
                  <a:pos x="20" y="35"/>
                </a:cxn>
                <a:cxn ang="0">
                  <a:pos x="12" y="50"/>
                </a:cxn>
                <a:cxn ang="0">
                  <a:pos x="7" y="69"/>
                </a:cxn>
                <a:cxn ang="0">
                  <a:pos x="3" y="90"/>
                </a:cxn>
                <a:cxn ang="0">
                  <a:pos x="0" y="115"/>
                </a:cxn>
                <a:cxn ang="0">
                  <a:pos x="1" y="139"/>
                </a:cxn>
                <a:cxn ang="0">
                  <a:pos x="3" y="167"/>
                </a:cxn>
                <a:cxn ang="0">
                  <a:pos x="6" y="195"/>
                </a:cxn>
                <a:cxn ang="0">
                  <a:pos x="11" y="223"/>
                </a:cxn>
                <a:cxn ang="0">
                  <a:pos x="20" y="251"/>
                </a:cxn>
                <a:cxn ang="0">
                  <a:pos x="29" y="279"/>
                </a:cxn>
                <a:cxn ang="0">
                  <a:pos x="42" y="306"/>
                </a:cxn>
                <a:cxn ang="0">
                  <a:pos x="55" y="333"/>
                </a:cxn>
                <a:cxn ang="0">
                  <a:pos x="70" y="357"/>
                </a:cxn>
                <a:cxn ang="0">
                  <a:pos x="84" y="380"/>
                </a:cxn>
                <a:cxn ang="0">
                  <a:pos x="100" y="402"/>
                </a:cxn>
                <a:cxn ang="0">
                  <a:pos x="116" y="421"/>
                </a:cxn>
                <a:cxn ang="0">
                  <a:pos x="134" y="435"/>
                </a:cxn>
                <a:cxn ang="0">
                  <a:pos x="152" y="448"/>
                </a:cxn>
                <a:cxn ang="0">
                  <a:pos x="169" y="457"/>
                </a:cxn>
                <a:cxn ang="0">
                  <a:pos x="184" y="464"/>
                </a:cxn>
                <a:cxn ang="0">
                  <a:pos x="202" y="468"/>
                </a:cxn>
                <a:cxn ang="0">
                  <a:pos x="217" y="468"/>
                </a:cxn>
                <a:cxn ang="0">
                  <a:pos x="231" y="462"/>
                </a:cxn>
                <a:cxn ang="0">
                  <a:pos x="244" y="454"/>
                </a:cxn>
                <a:cxn ang="0">
                  <a:pos x="255" y="446"/>
                </a:cxn>
                <a:cxn ang="0">
                  <a:pos x="265" y="431"/>
                </a:cxn>
                <a:cxn ang="0">
                  <a:pos x="273" y="415"/>
                </a:cxn>
                <a:cxn ang="0">
                  <a:pos x="279" y="396"/>
                </a:cxn>
                <a:cxn ang="0">
                  <a:pos x="283" y="375"/>
                </a:cxn>
                <a:cxn ang="0">
                  <a:pos x="284" y="351"/>
                </a:cxn>
                <a:cxn ang="0">
                  <a:pos x="286" y="325"/>
                </a:cxn>
                <a:cxn ang="0">
                  <a:pos x="281" y="298"/>
                </a:cxn>
                <a:cxn ang="0">
                  <a:pos x="278" y="271"/>
                </a:cxn>
                <a:cxn ang="0">
                  <a:pos x="273" y="244"/>
                </a:cxn>
                <a:cxn ang="0">
                  <a:pos x="264" y="213"/>
                </a:cxn>
                <a:cxn ang="0">
                  <a:pos x="254" y="187"/>
                </a:cxn>
                <a:cxn ang="0">
                  <a:pos x="242" y="159"/>
                </a:cxn>
                <a:cxn ang="0">
                  <a:pos x="231" y="132"/>
                </a:cxn>
                <a:cxn ang="0">
                  <a:pos x="216" y="108"/>
                </a:cxn>
                <a:cxn ang="0">
                  <a:pos x="200" y="84"/>
                </a:cxn>
                <a:cxn ang="0">
                  <a:pos x="184" y="65"/>
                </a:cxn>
                <a:cxn ang="0">
                  <a:pos x="167" y="47"/>
                </a:cxn>
                <a:cxn ang="0">
                  <a:pos x="149" y="32"/>
                </a:cxn>
                <a:cxn ang="0">
                  <a:pos x="133" y="18"/>
                </a:cxn>
                <a:cxn ang="0">
                  <a:pos x="116" y="9"/>
                </a:cxn>
                <a:cxn ang="0">
                  <a:pos x="99" y="2"/>
                </a:cxn>
                <a:cxn ang="0">
                  <a:pos x="82" y="0"/>
                </a:cxn>
                <a:cxn ang="0">
                  <a:pos x="67" y="2"/>
                </a:cxn>
                <a:cxn ang="0">
                  <a:pos x="56" y="4"/>
                </a:cxn>
                <a:cxn ang="0">
                  <a:pos x="55" y="3"/>
                </a:cxn>
              </a:cxnLst>
              <a:rect l="0" t="0" r="r" b="b"/>
              <a:pathLst>
                <a:path w="287" h="469">
                  <a:moveTo>
                    <a:pt x="55" y="3"/>
                  </a:moveTo>
                  <a:lnTo>
                    <a:pt x="43" y="11"/>
                  </a:lnTo>
                  <a:lnTo>
                    <a:pt x="31" y="21"/>
                  </a:lnTo>
                  <a:lnTo>
                    <a:pt x="20" y="35"/>
                  </a:lnTo>
                  <a:lnTo>
                    <a:pt x="12" y="50"/>
                  </a:lnTo>
                  <a:lnTo>
                    <a:pt x="7" y="69"/>
                  </a:lnTo>
                  <a:lnTo>
                    <a:pt x="3" y="90"/>
                  </a:lnTo>
                  <a:lnTo>
                    <a:pt x="0" y="115"/>
                  </a:lnTo>
                  <a:lnTo>
                    <a:pt x="1" y="139"/>
                  </a:lnTo>
                  <a:lnTo>
                    <a:pt x="3" y="167"/>
                  </a:lnTo>
                  <a:lnTo>
                    <a:pt x="6" y="195"/>
                  </a:lnTo>
                  <a:lnTo>
                    <a:pt x="11" y="223"/>
                  </a:lnTo>
                  <a:lnTo>
                    <a:pt x="20" y="251"/>
                  </a:lnTo>
                  <a:lnTo>
                    <a:pt x="29" y="279"/>
                  </a:lnTo>
                  <a:lnTo>
                    <a:pt x="42" y="306"/>
                  </a:lnTo>
                  <a:lnTo>
                    <a:pt x="55" y="333"/>
                  </a:lnTo>
                  <a:lnTo>
                    <a:pt x="70" y="357"/>
                  </a:lnTo>
                  <a:lnTo>
                    <a:pt x="84" y="380"/>
                  </a:lnTo>
                  <a:lnTo>
                    <a:pt x="100" y="402"/>
                  </a:lnTo>
                  <a:lnTo>
                    <a:pt x="116" y="421"/>
                  </a:lnTo>
                  <a:lnTo>
                    <a:pt x="134" y="435"/>
                  </a:lnTo>
                  <a:lnTo>
                    <a:pt x="152" y="448"/>
                  </a:lnTo>
                  <a:lnTo>
                    <a:pt x="169" y="457"/>
                  </a:lnTo>
                  <a:lnTo>
                    <a:pt x="184" y="464"/>
                  </a:lnTo>
                  <a:lnTo>
                    <a:pt x="202" y="468"/>
                  </a:lnTo>
                  <a:lnTo>
                    <a:pt x="217" y="468"/>
                  </a:lnTo>
                  <a:lnTo>
                    <a:pt x="231" y="462"/>
                  </a:lnTo>
                  <a:lnTo>
                    <a:pt x="244" y="454"/>
                  </a:lnTo>
                  <a:lnTo>
                    <a:pt x="255" y="446"/>
                  </a:lnTo>
                  <a:lnTo>
                    <a:pt x="265" y="431"/>
                  </a:lnTo>
                  <a:lnTo>
                    <a:pt x="273" y="415"/>
                  </a:lnTo>
                  <a:lnTo>
                    <a:pt x="279" y="396"/>
                  </a:lnTo>
                  <a:lnTo>
                    <a:pt x="283" y="375"/>
                  </a:lnTo>
                  <a:lnTo>
                    <a:pt x="284" y="351"/>
                  </a:lnTo>
                  <a:lnTo>
                    <a:pt x="286" y="325"/>
                  </a:lnTo>
                  <a:lnTo>
                    <a:pt x="281" y="298"/>
                  </a:lnTo>
                  <a:lnTo>
                    <a:pt x="278" y="271"/>
                  </a:lnTo>
                  <a:lnTo>
                    <a:pt x="273" y="244"/>
                  </a:lnTo>
                  <a:lnTo>
                    <a:pt x="264" y="213"/>
                  </a:lnTo>
                  <a:lnTo>
                    <a:pt x="254" y="187"/>
                  </a:lnTo>
                  <a:lnTo>
                    <a:pt x="242" y="159"/>
                  </a:lnTo>
                  <a:lnTo>
                    <a:pt x="231" y="132"/>
                  </a:lnTo>
                  <a:lnTo>
                    <a:pt x="216" y="108"/>
                  </a:lnTo>
                  <a:lnTo>
                    <a:pt x="200" y="84"/>
                  </a:lnTo>
                  <a:lnTo>
                    <a:pt x="184" y="65"/>
                  </a:lnTo>
                  <a:lnTo>
                    <a:pt x="167" y="47"/>
                  </a:lnTo>
                  <a:lnTo>
                    <a:pt x="149" y="32"/>
                  </a:lnTo>
                  <a:lnTo>
                    <a:pt x="133" y="18"/>
                  </a:lnTo>
                  <a:lnTo>
                    <a:pt x="116" y="9"/>
                  </a:lnTo>
                  <a:lnTo>
                    <a:pt x="99" y="2"/>
                  </a:lnTo>
                  <a:lnTo>
                    <a:pt x="82" y="0"/>
                  </a:lnTo>
                  <a:lnTo>
                    <a:pt x="67" y="2"/>
                  </a:lnTo>
                  <a:lnTo>
                    <a:pt x="56" y="4"/>
                  </a:lnTo>
                  <a:lnTo>
                    <a:pt x="55" y="3"/>
                  </a:lnTo>
                </a:path>
              </a:pathLst>
            </a:custGeom>
            <a:solidFill>
              <a:srgbClr val="5080A0"/>
            </a:solidFill>
            <a:ln w="12700" cap="rnd" cmpd="sng">
              <a:solidFill>
                <a:srgbClr val="5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00" name="Freeform 552"/>
            <p:cNvSpPr>
              <a:spLocks/>
            </p:cNvSpPr>
            <p:nvPr/>
          </p:nvSpPr>
          <p:spPr bwMode="auto">
            <a:xfrm>
              <a:off x="7448551" y="2198688"/>
              <a:ext cx="567267" cy="800100"/>
            </a:xfrm>
            <a:custGeom>
              <a:avLst/>
              <a:gdLst/>
              <a:ahLst/>
              <a:cxnLst>
                <a:cxn ang="0">
                  <a:pos x="289" y="460"/>
                </a:cxn>
                <a:cxn ang="0">
                  <a:pos x="176" y="503"/>
                </a:cxn>
                <a:cxn ang="0">
                  <a:pos x="0" y="44"/>
                </a:cxn>
                <a:cxn ang="0">
                  <a:pos x="114" y="0"/>
                </a:cxn>
                <a:cxn ang="0">
                  <a:pos x="289" y="460"/>
                </a:cxn>
              </a:cxnLst>
              <a:rect l="0" t="0" r="r" b="b"/>
              <a:pathLst>
                <a:path w="290" h="504">
                  <a:moveTo>
                    <a:pt x="289" y="460"/>
                  </a:moveTo>
                  <a:lnTo>
                    <a:pt x="176" y="503"/>
                  </a:lnTo>
                  <a:lnTo>
                    <a:pt x="0" y="44"/>
                  </a:lnTo>
                  <a:lnTo>
                    <a:pt x="114" y="0"/>
                  </a:lnTo>
                  <a:lnTo>
                    <a:pt x="289" y="460"/>
                  </a:lnTo>
                </a:path>
              </a:pathLst>
            </a:custGeom>
            <a:solidFill>
              <a:srgbClr val="5080A0"/>
            </a:solidFill>
            <a:ln w="12700" cap="rnd" cmpd="sng">
              <a:solidFill>
                <a:srgbClr val="5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01" name="Freeform 553"/>
            <p:cNvSpPr>
              <a:spLocks/>
            </p:cNvSpPr>
            <p:nvPr/>
          </p:nvSpPr>
          <p:spPr bwMode="auto">
            <a:xfrm>
              <a:off x="7586134" y="2208214"/>
              <a:ext cx="548217" cy="719137"/>
            </a:xfrm>
            <a:custGeom>
              <a:avLst/>
              <a:gdLst/>
              <a:ahLst/>
              <a:cxnLst>
                <a:cxn ang="0">
                  <a:pos x="56" y="3"/>
                </a:cxn>
                <a:cxn ang="0">
                  <a:pos x="44" y="12"/>
                </a:cxn>
                <a:cxn ang="0">
                  <a:pos x="32" y="21"/>
                </a:cxn>
                <a:cxn ang="0">
                  <a:pos x="21" y="35"/>
                </a:cxn>
                <a:cxn ang="0">
                  <a:pos x="13" y="49"/>
                </a:cxn>
                <a:cxn ang="0">
                  <a:pos x="7" y="67"/>
                </a:cxn>
                <a:cxn ang="0">
                  <a:pos x="2" y="88"/>
                </a:cxn>
                <a:cxn ang="0">
                  <a:pos x="0" y="111"/>
                </a:cxn>
                <a:cxn ang="0">
                  <a:pos x="0" y="137"/>
                </a:cxn>
                <a:cxn ang="0">
                  <a:pos x="1" y="162"/>
                </a:cxn>
                <a:cxn ang="0">
                  <a:pos x="4" y="188"/>
                </a:cxn>
                <a:cxn ang="0">
                  <a:pos x="11" y="217"/>
                </a:cxn>
                <a:cxn ang="0">
                  <a:pos x="17" y="243"/>
                </a:cxn>
                <a:cxn ang="0">
                  <a:pos x="28" y="271"/>
                </a:cxn>
                <a:cxn ang="0">
                  <a:pos x="40" y="298"/>
                </a:cxn>
                <a:cxn ang="0">
                  <a:pos x="52" y="323"/>
                </a:cxn>
                <a:cxn ang="0">
                  <a:pos x="65" y="346"/>
                </a:cxn>
                <a:cxn ang="0">
                  <a:pos x="81" y="369"/>
                </a:cxn>
                <a:cxn ang="0">
                  <a:pos x="96" y="389"/>
                </a:cxn>
                <a:cxn ang="0">
                  <a:pos x="113" y="406"/>
                </a:cxn>
                <a:cxn ang="0">
                  <a:pos x="130" y="420"/>
                </a:cxn>
                <a:cxn ang="0">
                  <a:pos x="146" y="434"/>
                </a:cxn>
                <a:cxn ang="0">
                  <a:pos x="163" y="442"/>
                </a:cxn>
                <a:cxn ang="0">
                  <a:pos x="178" y="448"/>
                </a:cxn>
                <a:cxn ang="0">
                  <a:pos x="196" y="452"/>
                </a:cxn>
                <a:cxn ang="0">
                  <a:pos x="211" y="450"/>
                </a:cxn>
                <a:cxn ang="0">
                  <a:pos x="224" y="445"/>
                </a:cxn>
                <a:cxn ang="0">
                  <a:pos x="239" y="439"/>
                </a:cxn>
                <a:cxn ang="0">
                  <a:pos x="250" y="429"/>
                </a:cxn>
                <a:cxn ang="0">
                  <a:pos x="260" y="416"/>
                </a:cxn>
                <a:cxn ang="0">
                  <a:pos x="268" y="400"/>
                </a:cxn>
                <a:cxn ang="0">
                  <a:pos x="272" y="380"/>
                </a:cxn>
                <a:cxn ang="0">
                  <a:pos x="278" y="360"/>
                </a:cxn>
                <a:cxn ang="0">
                  <a:pos x="280" y="338"/>
                </a:cxn>
                <a:cxn ang="0">
                  <a:pos x="280" y="312"/>
                </a:cxn>
                <a:cxn ang="0">
                  <a:pos x="278" y="287"/>
                </a:cxn>
                <a:cxn ang="0">
                  <a:pos x="274" y="260"/>
                </a:cxn>
                <a:cxn ang="0">
                  <a:pos x="269" y="233"/>
                </a:cxn>
                <a:cxn ang="0">
                  <a:pos x="261" y="205"/>
                </a:cxn>
                <a:cxn ang="0">
                  <a:pos x="251" y="179"/>
                </a:cxn>
                <a:cxn ang="0">
                  <a:pos x="240" y="152"/>
                </a:cxn>
                <a:cxn ang="0">
                  <a:pos x="228" y="126"/>
                </a:cxn>
                <a:cxn ang="0">
                  <a:pos x="214" y="103"/>
                </a:cxn>
                <a:cxn ang="0">
                  <a:pos x="199" y="81"/>
                </a:cxn>
                <a:cxn ang="0">
                  <a:pos x="183" y="61"/>
                </a:cxn>
                <a:cxn ang="0">
                  <a:pos x="167" y="43"/>
                </a:cxn>
                <a:cxn ang="0">
                  <a:pos x="149" y="29"/>
                </a:cxn>
                <a:cxn ang="0">
                  <a:pos x="133" y="17"/>
                </a:cxn>
                <a:cxn ang="0">
                  <a:pos x="116" y="8"/>
                </a:cxn>
                <a:cxn ang="0">
                  <a:pos x="100" y="1"/>
                </a:cxn>
                <a:cxn ang="0">
                  <a:pos x="83" y="0"/>
                </a:cxn>
                <a:cxn ang="0">
                  <a:pos x="67" y="1"/>
                </a:cxn>
                <a:cxn ang="0">
                  <a:pos x="56" y="6"/>
                </a:cxn>
                <a:cxn ang="0">
                  <a:pos x="56" y="3"/>
                </a:cxn>
              </a:cxnLst>
              <a:rect l="0" t="0" r="r" b="b"/>
              <a:pathLst>
                <a:path w="281" h="453">
                  <a:moveTo>
                    <a:pt x="56" y="3"/>
                  </a:moveTo>
                  <a:lnTo>
                    <a:pt x="44" y="12"/>
                  </a:lnTo>
                  <a:lnTo>
                    <a:pt x="32" y="21"/>
                  </a:lnTo>
                  <a:lnTo>
                    <a:pt x="21" y="35"/>
                  </a:lnTo>
                  <a:lnTo>
                    <a:pt x="13" y="49"/>
                  </a:lnTo>
                  <a:lnTo>
                    <a:pt x="7" y="67"/>
                  </a:lnTo>
                  <a:lnTo>
                    <a:pt x="2" y="88"/>
                  </a:lnTo>
                  <a:lnTo>
                    <a:pt x="0" y="111"/>
                  </a:lnTo>
                  <a:lnTo>
                    <a:pt x="0" y="137"/>
                  </a:lnTo>
                  <a:lnTo>
                    <a:pt x="1" y="162"/>
                  </a:lnTo>
                  <a:lnTo>
                    <a:pt x="4" y="188"/>
                  </a:lnTo>
                  <a:lnTo>
                    <a:pt x="11" y="217"/>
                  </a:lnTo>
                  <a:lnTo>
                    <a:pt x="17" y="243"/>
                  </a:lnTo>
                  <a:lnTo>
                    <a:pt x="28" y="271"/>
                  </a:lnTo>
                  <a:lnTo>
                    <a:pt x="40" y="298"/>
                  </a:lnTo>
                  <a:lnTo>
                    <a:pt x="52" y="323"/>
                  </a:lnTo>
                  <a:lnTo>
                    <a:pt x="65" y="346"/>
                  </a:lnTo>
                  <a:lnTo>
                    <a:pt x="81" y="369"/>
                  </a:lnTo>
                  <a:lnTo>
                    <a:pt x="96" y="389"/>
                  </a:lnTo>
                  <a:lnTo>
                    <a:pt x="113" y="406"/>
                  </a:lnTo>
                  <a:lnTo>
                    <a:pt x="130" y="420"/>
                  </a:lnTo>
                  <a:lnTo>
                    <a:pt x="146" y="434"/>
                  </a:lnTo>
                  <a:lnTo>
                    <a:pt x="163" y="442"/>
                  </a:lnTo>
                  <a:lnTo>
                    <a:pt x="178" y="448"/>
                  </a:lnTo>
                  <a:lnTo>
                    <a:pt x="196" y="452"/>
                  </a:lnTo>
                  <a:lnTo>
                    <a:pt x="211" y="450"/>
                  </a:lnTo>
                  <a:lnTo>
                    <a:pt x="224" y="445"/>
                  </a:lnTo>
                  <a:lnTo>
                    <a:pt x="239" y="439"/>
                  </a:lnTo>
                  <a:lnTo>
                    <a:pt x="250" y="429"/>
                  </a:lnTo>
                  <a:lnTo>
                    <a:pt x="260" y="416"/>
                  </a:lnTo>
                  <a:lnTo>
                    <a:pt x="268" y="400"/>
                  </a:lnTo>
                  <a:lnTo>
                    <a:pt x="272" y="380"/>
                  </a:lnTo>
                  <a:lnTo>
                    <a:pt x="278" y="360"/>
                  </a:lnTo>
                  <a:lnTo>
                    <a:pt x="280" y="338"/>
                  </a:lnTo>
                  <a:lnTo>
                    <a:pt x="280" y="312"/>
                  </a:lnTo>
                  <a:lnTo>
                    <a:pt x="278" y="287"/>
                  </a:lnTo>
                  <a:lnTo>
                    <a:pt x="274" y="260"/>
                  </a:lnTo>
                  <a:lnTo>
                    <a:pt x="269" y="233"/>
                  </a:lnTo>
                  <a:lnTo>
                    <a:pt x="261" y="205"/>
                  </a:lnTo>
                  <a:lnTo>
                    <a:pt x="251" y="179"/>
                  </a:lnTo>
                  <a:lnTo>
                    <a:pt x="240" y="152"/>
                  </a:lnTo>
                  <a:lnTo>
                    <a:pt x="228" y="126"/>
                  </a:lnTo>
                  <a:lnTo>
                    <a:pt x="214" y="103"/>
                  </a:lnTo>
                  <a:lnTo>
                    <a:pt x="199" y="81"/>
                  </a:lnTo>
                  <a:lnTo>
                    <a:pt x="183" y="61"/>
                  </a:lnTo>
                  <a:lnTo>
                    <a:pt x="167" y="43"/>
                  </a:lnTo>
                  <a:lnTo>
                    <a:pt x="149" y="29"/>
                  </a:lnTo>
                  <a:lnTo>
                    <a:pt x="133" y="17"/>
                  </a:lnTo>
                  <a:lnTo>
                    <a:pt x="116" y="8"/>
                  </a:lnTo>
                  <a:lnTo>
                    <a:pt x="100" y="1"/>
                  </a:lnTo>
                  <a:lnTo>
                    <a:pt x="83" y="0"/>
                  </a:lnTo>
                  <a:lnTo>
                    <a:pt x="67" y="1"/>
                  </a:lnTo>
                  <a:lnTo>
                    <a:pt x="56" y="6"/>
                  </a:lnTo>
                  <a:lnTo>
                    <a:pt x="56" y="3"/>
                  </a:lnTo>
                </a:path>
              </a:pathLst>
            </a:custGeom>
            <a:solidFill>
              <a:srgbClr val="6080A0"/>
            </a:solidFill>
            <a:ln w="12700" cap="rnd" cmpd="sng">
              <a:solidFill>
                <a:srgbClr val="6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02" name="Freeform 554"/>
            <p:cNvSpPr>
              <a:spLocks/>
            </p:cNvSpPr>
            <p:nvPr/>
          </p:nvSpPr>
          <p:spPr bwMode="auto">
            <a:xfrm>
              <a:off x="7459134" y="2217739"/>
              <a:ext cx="550333" cy="771525"/>
            </a:xfrm>
            <a:custGeom>
              <a:avLst/>
              <a:gdLst/>
              <a:ahLst/>
              <a:cxnLst>
                <a:cxn ang="0">
                  <a:pos x="281" y="442"/>
                </a:cxn>
                <a:cxn ang="0">
                  <a:pos x="169" y="485"/>
                </a:cxn>
                <a:cxn ang="0">
                  <a:pos x="0" y="43"/>
                </a:cxn>
                <a:cxn ang="0">
                  <a:pos x="114" y="0"/>
                </a:cxn>
                <a:cxn ang="0">
                  <a:pos x="281" y="442"/>
                </a:cxn>
              </a:cxnLst>
              <a:rect l="0" t="0" r="r" b="b"/>
              <a:pathLst>
                <a:path w="282" h="486">
                  <a:moveTo>
                    <a:pt x="281" y="442"/>
                  </a:moveTo>
                  <a:lnTo>
                    <a:pt x="169" y="485"/>
                  </a:lnTo>
                  <a:lnTo>
                    <a:pt x="0" y="43"/>
                  </a:lnTo>
                  <a:lnTo>
                    <a:pt x="114" y="0"/>
                  </a:lnTo>
                  <a:lnTo>
                    <a:pt x="281" y="442"/>
                  </a:lnTo>
                </a:path>
              </a:pathLst>
            </a:custGeom>
            <a:solidFill>
              <a:srgbClr val="6080A0"/>
            </a:solidFill>
            <a:ln w="12700" cap="rnd" cmpd="sng">
              <a:solidFill>
                <a:srgbClr val="6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03" name="Freeform 555"/>
            <p:cNvSpPr>
              <a:spLocks/>
            </p:cNvSpPr>
            <p:nvPr/>
          </p:nvSpPr>
          <p:spPr bwMode="auto">
            <a:xfrm>
              <a:off x="7590367" y="2227263"/>
              <a:ext cx="539751" cy="692150"/>
            </a:xfrm>
            <a:custGeom>
              <a:avLst/>
              <a:gdLst/>
              <a:ahLst/>
              <a:cxnLst>
                <a:cxn ang="0">
                  <a:pos x="59" y="3"/>
                </a:cxn>
                <a:cxn ang="0">
                  <a:pos x="46" y="11"/>
                </a:cxn>
                <a:cxn ang="0">
                  <a:pos x="35" y="20"/>
                </a:cxn>
                <a:cxn ang="0">
                  <a:pos x="23" y="33"/>
                </a:cxn>
                <a:cxn ang="0">
                  <a:pos x="15" y="49"/>
                </a:cxn>
                <a:cxn ang="0">
                  <a:pos x="9" y="66"/>
                </a:cxn>
                <a:cxn ang="0">
                  <a:pos x="4" y="85"/>
                </a:cxn>
                <a:cxn ang="0">
                  <a:pos x="1" y="109"/>
                </a:cxn>
                <a:cxn ang="0">
                  <a:pos x="0" y="133"/>
                </a:cxn>
                <a:cxn ang="0">
                  <a:pos x="1" y="157"/>
                </a:cxn>
                <a:cxn ang="0">
                  <a:pos x="5" y="183"/>
                </a:cxn>
                <a:cxn ang="0">
                  <a:pos x="10" y="210"/>
                </a:cxn>
                <a:cxn ang="0">
                  <a:pos x="15" y="236"/>
                </a:cxn>
                <a:cxn ang="0">
                  <a:pos x="26" y="262"/>
                </a:cxn>
                <a:cxn ang="0">
                  <a:pos x="38" y="287"/>
                </a:cxn>
                <a:cxn ang="0">
                  <a:pos x="50" y="312"/>
                </a:cxn>
                <a:cxn ang="0">
                  <a:pos x="62" y="335"/>
                </a:cxn>
                <a:cxn ang="0">
                  <a:pos x="78" y="357"/>
                </a:cxn>
                <a:cxn ang="0">
                  <a:pos x="93" y="376"/>
                </a:cxn>
                <a:cxn ang="0">
                  <a:pos x="109" y="393"/>
                </a:cxn>
                <a:cxn ang="0">
                  <a:pos x="125" y="406"/>
                </a:cxn>
                <a:cxn ang="0">
                  <a:pos x="141" y="419"/>
                </a:cxn>
                <a:cxn ang="0">
                  <a:pos x="158" y="427"/>
                </a:cxn>
                <a:cxn ang="0">
                  <a:pos x="175" y="432"/>
                </a:cxn>
                <a:cxn ang="0">
                  <a:pos x="190" y="435"/>
                </a:cxn>
                <a:cxn ang="0">
                  <a:pos x="205" y="435"/>
                </a:cxn>
                <a:cxn ang="0">
                  <a:pos x="220" y="430"/>
                </a:cxn>
                <a:cxn ang="0">
                  <a:pos x="234" y="422"/>
                </a:cxn>
                <a:cxn ang="0">
                  <a:pos x="244" y="414"/>
                </a:cxn>
                <a:cxn ang="0">
                  <a:pos x="255" y="400"/>
                </a:cxn>
                <a:cxn ang="0">
                  <a:pos x="263" y="385"/>
                </a:cxn>
                <a:cxn ang="0">
                  <a:pos x="268" y="367"/>
                </a:cxn>
                <a:cxn ang="0">
                  <a:pos x="273" y="346"/>
                </a:cxn>
                <a:cxn ang="0">
                  <a:pos x="276" y="325"/>
                </a:cxn>
                <a:cxn ang="0">
                  <a:pos x="276" y="300"/>
                </a:cxn>
                <a:cxn ang="0">
                  <a:pos x="274" y="275"/>
                </a:cxn>
                <a:cxn ang="0">
                  <a:pos x="271" y="250"/>
                </a:cxn>
                <a:cxn ang="0">
                  <a:pos x="267" y="224"/>
                </a:cxn>
                <a:cxn ang="0">
                  <a:pos x="259" y="196"/>
                </a:cxn>
                <a:cxn ang="0">
                  <a:pos x="249" y="172"/>
                </a:cxn>
                <a:cxn ang="0">
                  <a:pos x="238" y="144"/>
                </a:cxn>
                <a:cxn ang="0">
                  <a:pos x="229" y="121"/>
                </a:cxn>
                <a:cxn ang="0">
                  <a:pos x="213" y="98"/>
                </a:cxn>
                <a:cxn ang="0">
                  <a:pos x="199" y="76"/>
                </a:cxn>
                <a:cxn ang="0">
                  <a:pos x="183" y="57"/>
                </a:cxn>
                <a:cxn ang="0">
                  <a:pos x="167" y="41"/>
                </a:cxn>
                <a:cxn ang="0">
                  <a:pos x="150" y="26"/>
                </a:cxn>
                <a:cxn ang="0">
                  <a:pos x="133" y="16"/>
                </a:cxn>
                <a:cxn ang="0">
                  <a:pos x="117" y="8"/>
                </a:cxn>
                <a:cxn ang="0">
                  <a:pos x="101" y="1"/>
                </a:cxn>
                <a:cxn ang="0">
                  <a:pos x="85" y="0"/>
                </a:cxn>
                <a:cxn ang="0">
                  <a:pos x="70" y="0"/>
                </a:cxn>
                <a:cxn ang="0">
                  <a:pos x="59" y="4"/>
                </a:cxn>
                <a:cxn ang="0">
                  <a:pos x="59" y="3"/>
                </a:cxn>
              </a:cxnLst>
              <a:rect l="0" t="0" r="r" b="b"/>
              <a:pathLst>
                <a:path w="277" h="436">
                  <a:moveTo>
                    <a:pt x="59" y="3"/>
                  </a:moveTo>
                  <a:lnTo>
                    <a:pt x="46" y="11"/>
                  </a:lnTo>
                  <a:lnTo>
                    <a:pt x="35" y="20"/>
                  </a:lnTo>
                  <a:lnTo>
                    <a:pt x="23" y="33"/>
                  </a:lnTo>
                  <a:lnTo>
                    <a:pt x="15" y="49"/>
                  </a:lnTo>
                  <a:lnTo>
                    <a:pt x="9" y="66"/>
                  </a:lnTo>
                  <a:lnTo>
                    <a:pt x="4" y="85"/>
                  </a:lnTo>
                  <a:lnTo>
                    <a:pt x="1" y="109"/>
                  </a:lnTo>
                  <a:lnTo>
                    <a:pt x="0" y="133"/>
                  </a:lnTo>
                  <a:lnTo>
                    <a:pt x="1" y="157"/>
                  </a:lnTo>
                  <a:lnTo>
                    <a:pt x="5" y="183"/>
                  </a:lnTo>
                  <a:lnTo>
                    <a:pt x="10" y="210"/>
                  </a:lnTo>
                  <a:lnTo>
                    <a:pt x="15" y="236"/>
                  </a:lnTo>
                  <a:lnTo>
                    <a:pt x="26" y="262"/>
                  </a:lnTo>
                  <a:lnTo>
                    <a:pt x="38" y="287"/>
                  </a:lnTo>
                  <a:lnTo>
                    <a:pt x="50" y="312"/>
                  </a:lnTo>
                  <a:lnTo>
                    <a:pt x="62" y="335"/>
                  </a:lnTo>
                  <a:lnTo>
                    <a:pt x="78" y="357"/>
                  </a:lnTo>
                  <a:lnTo>
                    <a:pt x="93" y="376"/>
                  </a:lnTo>
                  <a:lnTo>
                    <a:pt x="109" y="393"/>
                  </a:lnTo>
                  <a:lnTo>
                    <a:pt x="125" y="406"/>
                  </a:lnTo>
                  <a:lnTo>
                    <a:pt x="141" y="419"/>
                  </a:lnTo>
                  <a:lnTo>
                    <a:pt x="158" y="427"/>
                  </a:lnTo>
                  <a:lnTo>
                    <a:pt x="175" y="432"/>
                  </a:lnTo>
                  <a:lnTo>
                    <a:pt x="190" y="435"/>
                  </a:lnTo>
                  <a:lnTo>
                    <a:pt x="205" y="435"/>
                  </a:lnTo>
                  <a:lnTo>
                    <a:pt x="220" y="430"/>
                  </a:lnTo>
                  <a:lnTo>
                    <a:pt x="234" y="422"/>
                  </a:lnTo>
                  <a:lnTo>
                    <a:pt x="244" y="414"/>
                  </a:lnTo>
                  <a:lnTo>
                    <a:pt x="255" y="400"/>
                  </a:lnTo>
                  <a:lnTo>
                    <a:pt x="263" y="385"/>
                  </a:lnTo>
                  <a:lnTo>
                    <a:pt x="268" y="367"/>
                  </a:lnTo>
                  <a:lnTo>
                    <a:pt x="273" y="346"/>
                  </a:lnTo>
                  <a:lnTo>
                    <a:pt x="276" y="325"/>
                  </a:lnTo>
                  <a:lnTo>
                    <a:pt x="276" y="300"/>
                  </a:lnTo>
                  <a:lnTo>
                    <a:pt x="274" y="275"/>
                  </a:lnTo>
                  <a:lnTo>
                    <a:pt x="271" y="250"/>
                  </a:lnTo>
                  <a:lnTo>
                    <a:pt x="267" y="224"/>
                  </a:lnTo>
                  <a:lnTo>
                    <a:pt x="259" y="196"/>
                  </a:lnTo>
                  <a:lnTo>
                    <a:pt x="249" y="172"/>
                  </a:lnTo>
                  <a:lnTo>
                    <a:pt x="238" y="144"/>
                  </a:lnTo>
                  <a:lnTo>
                    <a:pt x="229" y="121"/>
                  </a:lnTo>
                  <a:lnTo>
                    <a:pt x="213" y="98"/>
                  </a:lnTo>
                  <a:lnTo>
                    <a:pt x="199" y="76"/>
                  </a:lnTo>
                  <a:lnTo>
                    <a:pt x="183" y="57"/>
                  </a:lnTo>
                  <a:lnTo>
                    <a:pt x="167" y="41"/>
                  </a:lnTo>
                  <a:lnTo>
                    <a:pt x="150" y="26"/>
                  </a:lnTo>
                  <a:lnTo>
                    <a:pt x="133" y="16"/>
                  </a:lnTo>
                  <a:lnTo>
                    <a:pt x="117" y="8"/>
                  </a:lnTo>
                  <a:lnTo>
                    <a:pt x="101" y="1"/>
                  </a:lnTo>
                  <a:lnTo>
                    <a:pt x="85" y="0"/>
                  </a:lnTo>
                  <a:lnTo>
                    <a:pt x="70" y="0"/>
                  </a:lnTo>
                  <a:lnTo>
                    <a:pt x="59" y="4"/>
                  </a:lnTo>
                  <a:lnTo>
                    <a:pt x="59" y="3"/>
                  </a:lnTo>
                </a:path>
              </a:pathLst>
            </a:custGeom>
            <a:solidFill>
              <a:srgbClr val="6080A0"/>
            </a:solidFill>
            <a:ln w="12700" cap="rnd" cmpd="sng">
              <a:solidFill>
                <a:srgbClr val="6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04" name="Freeform 556"/>
            <p:cNvSpPr>
              <a:spLocks/>
            </p:cNvSpPr>
            <p:nvPr/>
          </p:nvSpPr>
          <p:spPr bwMode="auto">
            <a:xfrm>
              <a:off x="7467600" y="2236788"/>
              <a:ext cx="539751" cy="747712"/>
            </a:xfrm>
            <a:custGeom>
              <a:avLst/>
              <a:gdLst/>
              <a:ahLst/>
              <a:cxnLst>
                <a:cxn ang="0">
                  <a:pos x="275" y="426"/>
                </a:cxn>
                <a:cxn ang="0">
                  <a:pos x="163" y="470"/>
                </a:cxn>
                <a:cxn ang="0">
                  <a:pos x="0" y="43"/>
                </a:cxn>
                <a:cxn ang="0">
                  <a:pos x="113" y="0"/>
                </a:cxn>
                <a:cxn ang="0">
                  <a:pos x="275" y="426"/>
                </a:cxn>
              </a:cxnLst>
              <a:rect l="0" t="0" r="r" b="b"/>
              <a:pathLst>
                <a:path w="276" h="471">
                  <a:moveTo>
                    <a:pt x="275" y="426"/>
                  </a:moveTo>
                  <a:lnTo>
                    <a:pt x="163" y="470"/>
                  </a:lnTo>
                  <a:lnTo>
                    <a:pt x="0" y="43"/>
                  </a:lnTo>
                  <a:lnTo>
                    <a:pt x="113" y="0"/>
                  </a:lnTo>
                  <a:lnTo>
                    <a:pt x="275" y="426"/>
                  </a:lnTo>
                </a:path>
              </a:pathLst>
            </a:custGeom>
            <a:solidFill>
              <a:srgbClr val="6080A0"/>
            </a:solidFill>
            <a:ln w="12700" cap="rnd" cmpd="sng">
              <a:solidFill>
                <a:srgbClr val="6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05" name="Freeform 557"/>
            <p:cNvSpPr>
              <a:spLocks/>
            </p:cNvSpPr>
            <p:nvPr/>
          </p:nvSpPr>
          <p:spPr bwMode="auto">
            <a:xfrm>
              <a:off x="7596717" y="2244725"/>
              <a:ext cx="533400" cy="668338"/>
            </a:xfrm>
            <a:custGeom>
              <a:avLst/>
              <a:gdLst/>
              <a:ahLst/>
              <a:cxnLst>
                <a:cxn ang="0">
                  <a:pos x="58" y="3"/>
                </a:cxn>
                <a:cxn ang="0">
                  <a:pos x="46" y="12"/>
                </a:cxn>
                <a:cxn ang="0">
                  <a:pos x="34" y="20"/>
                </a:cxn>
                <a:cxn ang="0">
                  <a:pos x="22" y="33"/>
                </a:cxn>
                <a:cxn ang="0">
                  <a:pos x="14" y="47"/>
                </a:cxn>
                <a:cxn ang="0">
                  <a:pos x="7" y="65"/>
                </a:cxn>
                <a:cxn ang="0">
                  <a:pos x="2" y="85"/>
                </a:cxn>
                <a:cxn ang="0">
                  <a:pos x="0" y="108"/>
                </a:cxn>
                <a:cxn ang="0">
                  <a:pos x="0" y="130"/>
                </a:cxn>
                <a:cxn ang="0">
                  <a:pos x="0" y="153"/>
                </a:cxn>
                <a:cxn ang="0">
                  <a:pos x="2" y="178"/>
                </a:cxn>
                <a:cxn ang="0">
                  <a:pos x="7" y="205"/>
                </a:cxn>
                <a:cxn ang="0">
                  <a:pos x="14" y="229"/>
                </a:cxn>
                <a:cxn ang="0">
                  <a:pos x="23" y="255"/>
                </a:cxn>
                <a:cxn ang="0">
                  <a:pos x="34" y="278"/>
                </a:cxn>
                <a:cxn ang="0">
                  <a:pos x="46" y="303"/>
                </a:cxn>
                <a:cxn ang="0">
                  <a:pos x="58" y="324"/>
                </a:cxn>
                <a:cxn ang="0">
                  <a:pos x="73" y="345"/>
                </a:cxn>
                <a:cxn ang="0">
                  <a:pos x="88" y="364"/>
                </a:cxn>
                <a:cxn ang="0">
                  <a:pos x="105" y="379"/>
                </a:cxn>
                <a:cxn ang="0">
                  <a:pos x="120" y="393"/>
                </a:cxn>
                <a:cxn ang="0">
                  <a:pos x="137" y="404"/>
                </a:cxn>
                <a:cxn ang="0">
                  <a:pos x="152" y="412"/>
                </a:cxn>
                <a:cxn ang="0">
                  <a:pos x="169" y="418"/>
                </a:cxn>
                <a:cxn ang="0">
                  <a:pos x="185" y="420"/>
                </a:cxn>
                <a:cxn ang="0">
                  <a:pos x="201" y="419"/>
                </a:cxn>
                <a:cxn ang="0">
                  <a:pos x="212" y="413"/>
                </a:cxn>
                <a:cxn ang="0">
                  <a:pos x="227" y="407"/>
                </a:cxn>
                <a:cxn ang="0">
                  <a:pos x="238" y="398"/>
                </a:cxn>
                <a:cxn ang="0">
                  <a:pos x="248" y="386"/>
                </a:cxn>
                <a:cxn ang="0">
                  <a:pos x="256" y="371"/>
                </a:cxn>
                <a:cxn ang="0">
                  <a:pos x="263" y="354"/>
                </a:cxn>
                <a:cxn ang="0">
                  <a:pos x="266" y="333"/>
                </a:cxn>
                <a:cxn ang="0">
                  <a:pos x="270" y="311"/>
                </a:cxn>
                <a:cxn ang="0">
                  <a:pos x="272" y="289"/>
                </a:cxn>
                <a:cxn ang="0">
                  <a:pos x="270" y="264"/>
                </a:cxn>
                <a:cxn ang="0">
                  <a:pos x="266" y="239"/>
                </a:cxn>
                <a:cxn ang="0">
                  <a:pos x="262" y="214"/>
                </a:cxn>
                <a:cxn ang="0">
                  <a:pos x="255" y="188"/>
                </a:cxn>
                <a:cxn ang="0">
                  <a:pos x="246" y="164"/>
                </a:cxn>
                <a:cxn ang="0">
                  <a:pos x="236" y="139"/>
                </a:cxn>
                <a:cxn ang="0">
                  <a:pos x="225" y="116"/>
                </a:cxn>
                <a:cxn ang="0">
                  <a:pos x="212" y="94"/>
                </a:cxn>
                <a:cxn ang="0">
                  <a:pos x="198" y="72"/>
                </a:cxn>
                <a:cxn ang="0">
                  <a:pos x="181" y="55"/>
                </a:cxn>
                <a:cxn ang="0">
                  <a:pos x="166" y="38"/>
                </a:cxn>
                <a:cxn ang="0">
                  <a:pos x="151" y="26"/>
                </a:cxn>
                <a:cxn ang="0">
                  <a:pos x="133" y="14"/>
                </a:cxn>
                <a:cxn ang="0">
                  <a:pos x="116" y="6"/>
                </a:cxn>
                <a:cxn ang="0">
                  <a:pos x="102" y="1"/>
                </a:cxn>
                <a:cxn ang="0">
                  <a:pos x="84" y="0"/>
                </a:cxn>
                <a:cxn ang="0">
                  <a:pos x="69" y="1"/>
                </a:cxn>
                <a:cxn ang="0">
                  <a:pos x="58" y="6"/>
                </a:cxn>
                <a:cxn ang="0">
                  <a:pos x="58" y="3"/>
                </a:cxn>
              </a:cxnLst>
              <a:rect l="0" t="0" r="r" b="b"/>
              <a:pathLst>
                <a:path w="273" h="421">
                  <a:moveTo>
                    <a:pt x="58" y="3"/>
                  </a:moveTo>
                  <a:lnTo>
                    <a:pt x="46" y="12"/>
                  </a:lnTo>
                  <a:lnTo>
                    <a:pt x="34" y="20"/>
                  </a:lnTo>
                  <a:lnTo>
                    <a:pt x="22" y="33"/>
                  </a:lnTo>
                  <a:lnTo>
                    <a:pt x="14" y="47"/>
                  </a:lnTo>
                  <a:lnTo>
                    <a:pt x="7" y="65"/>
                  </a:lnTo>
                  <a:lnTo>
                    <a:pt x="2" y="85"/>
                  </a:lnTo>
                  <a:lnTo>
                    <a:pt x="0" y="108"/>
                  </a:lnTo>
                  <a:lnTo>
                    <a:pt x="0" y="130"/>
                  </a:lnTo>
                  <a:lnTo>
                    <a:pt x="0" y="153"/>
                  </a:lnTo>
                  <a:lnTo>
                    <a:pt x="2" y="178"/>
                  </a:lnTo>
                  <a:lnTo>
                    <a:pt x="7" y="205"/>
                  </a:lnTo>
                  <a:lnTo>
                    <a:pt x="14" y="229"/>
                  </a:lnTo>
                  <a:lnTo>
                    <a:pt x="23" y="255"/>
                  </a:lnTo>
                  <a:lnTo>
                    <a:pt x="34" y="278"/>
                  </a:lnTo>
                  <a:lnTo>
                    <a:pt x="46" y="303"/>
                  </a:lnTo>
                  <a:lnTo>
                    <a:pt x="58" y="324"/>
                  </a:lnTo>
                  <a:lnTo>
                    <a:pt x="73" y="345"/>
                  </a:lnTo>
                  <a:lnTo>
                    <a:pt x="88" y="364"/>
                  </a:lnTo>
                  <a:lnTo>
                    <a:pt x="105" y="379"/>
                  </a:lnTo>
                  <a:lnTo>
                    <a:pt x="120" y="393"/>
                  </a:lnTo>
                  <a:lnTo>
                    <a:pt x="137" y="404"/>
                  </a:lnTo>
                  <a:lnTo>
                    <a:pt x="152" y="412"/>
                  </a:lnTo>
                  <a:lnTo>
                    <a:pt x="169" y="418"/>
                  </a:lnTo>
                  <a:lnTo>
                    <a:pt x="185" y="420"/>
                  </a:lnTo>
                  <a:lnTo>
                    <a:pt x="201" y="419"/>
                  </a:lnTo>
                  <a:lnTo>
                    <a:pt x="212" y="413"/>
                  </a:lnTo>
                  <a:lnTo>
                    <a:pt x="227" y="407"/>
                  </a:lnTo>
                  <a:lnTo>
                    <a:pt x="238" y="398"/>
                  </a:lnTo>
                  <a:lnTo>
                    <a:pt x="248" y="386"/>
                  </a:lnTo>
                  <a:lnTo>
                    <a:pt x="256" y="371"/>
                  </a:lnTo>
                  <a:lnTo>
                    <a:pt x="263" y="354"/>
                  </a:lnTo>
                  <a:lnTo>
                    <a:pt x="266" y="333"/>
                  </a:lnTo>
                  <a:lnTo>
                    <a:pt x="270" y="311"/>
                  </a:lnTo>
                  <a:lnTo>
                    <a:pt x="272" y="289"/>
                  </a:lnTo>
                  <a:lnTo>
                    <a:pt x="270" y="264"/>
                  </a:lnTo>
                  <a:lnTo>
                    <a:pt x="266" y="239"/>
                  </a:lnTo>
                  <a:lnTo>
                    <a:pt x="262" y="214"/>
                  </a:lnTo>
                  <a:lnTo>
                    <a:pt x="255" y="188"/>
                  </a:lnTo>
                  <a:lnTo>
                    <a:pt x="246" y="164"/>
                  </a:lnTo>
                  <a:lnTo>
                    <a:pt x="236" y="139"/>
                  </a:lnTo>
                  <a:lnTo>
                    <a:pt x="225" y="116"/>
                  </a:lnTo>
                  <a:lnTo>
                    <a:pt x="212" y="94"/>
                  </a:lnTo>
                  <a:lnTo>
                    <a:pt x="198" y="72"/>
                  </a:lnTo>
                  <a:lnTo>
                    <a:pt x="181" y="55"/>
                  </a:lnTo>
                  <a:lnTo>
                    <a:pt x="166" y="38"/>
                  </a:lnTo>
                  <a:lnTo>
                    <a:pt x="151" y="26"/>
                  </a:lnTo>
                  <a:lnTo>
                    <a:pt x="133" y="14"/>
                  </a:lnTo>
                  <a:lnTo>
                    <a:pt x="116" y="6"/>
                  </a:lnTo>
                  <a:lnTo>
                    <a:pt x="102" y="1"/>
                  </a:lnTo>
                  <a:lnTo>
                    <a:pt x="84" y="0"/>
                  </a:lnTo>
                  <a:lnTo>
                    <a:pt x="69" y="1"/>
                  </a:lnTo>
                  <a:lnTo>
                    <a:pt x="58" y="6"/>
                  </a:lnTo>
                  <a:lnTo>
                    <a:pt x="58" y="3"/>
                  </a:lnTo>
                </a:path>
              </a:pathLst>
            </a:custGeom>
            <a:solidFill>
              <a:srgbClr val="7080A0"/>
            </a:solidFill>
            <a:ln w="12700" cap="rnd" cmpd="sng">
              <a:solidFill>
                <a:srgbClr val="7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06" name="Freeform 558"/>
            <p:cNvSpPr>
              <a:spLocks/>
            </p:cNvSpPr>
            <p:nvPr/>
          </p:nvSpPr>
          <p:spPr bwMode="auto">
            <a:xfrm>
              <a:off x="7476067" y="2254251"/>
              <a:ext cx="527051" cy="720725"/>
            </a:xfrm>
            <a:custGeom>
              <a:avLst/>
              <a:gdLst/>
              <a:ahLst/>
              <a:cxnLst>
                <a:cxn ang="0">
                  <a:pos x="269" y="410"/>
                </a:cxn>
                <a:cxn ang="0">
                  <a:pos x="158" y="453"/>
                </a:cxn>
                <a:cxn ang="0">
                  <a:pos x="0" y="43"/>
                </a:cxn>
                <a:cxn ang="0">
                  <a:pos x="112" y="0"/>
                </a:cxn>
                <a:cxn ang="0">
                  <a:pos x="269" y="410"/>
                </a:cxn>
              </a:cxnLst>
              <a:rect l="0" t="0" r="r" b="b"/>
              <a:pathLst>
                <a:path w="270" h="454">
                  <a:moveTo>
                    <a:pt x="269" y="410"/>
                  </a:moveTo>
                  <a:lnTo>
                    <a:pt x="158" y="453"/>
                  </a:lnTo>
                  <a:lnTo>
                    <a:pt x="0" y="43"/>
                  </a:lnTo>
                  <a:lnTo>
                    <a:pt x="112" y="0"/>
                  </a:lnTo>
                  <a:lnTo>
                    <a:pt x="269" y="410"/>
                  </a:lnTo>
                </a:path>
              </a:pathLst>
            </a:custGeom>
            <a:solidFill>
              <a:srgbClr val="7080A0"/>
            </a:solidFill>
            <a:ln w="12700" cap="rnd" cmpd="sng">
              <a:solidFill>
                <a:srgbClr val="7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07" name="Freeform 559"/>
            <p:cNvSpPr>
              <a:spLocks/>
            </p:cNvSpPr>
            <p:nvPr/>
          </p:nvSpPr>
          <p:spPr bwMode="auto">
            <a:xfrm>
              <a:off x="7598834" y="2263775"/>
              <a:ext cx="524933" cy="642938"/>
            </a:xfrm>
            <a:custGeom>
              <a:avLst/>
              <a:gdLst/>
              <a:ahLst/>
              <a:cxnLst>
                <a:cxn ang="0">
                  <a:pos x="60" y="3"/>
                </a:cxn>
                <a:cxn ang="0">
                  <a:pos x="49" y="10"/>
                </a:cxn>
                <a:cxn ang="0">
                  <a:pos x="36" y="20"/>
                </a:cxn>
                <a:cxn ang="0">
                  <a:pos x="25" y="33"/>
                </a:cxn>
                <a:cxn ang="0">
                  <a:pos x="16" y="47"/>
                </a:cxn>
                <a:cxn ang="0">
                  <a:pos x="10" y="64"/>
                </a:cxn>
                <a:cxn ang="0">
                  <a:pos x="4" y="83"/>
                </a:cxn>
                <a:cxn ang="0">
                  <a:pos x="1" y="105"/>
                </a:cxn>
                <a:cxn ang="0">
                  <a:pos x="0" y="126"/>
                </a:cxn>
                <a:cxn ang="0">
                  <a:pos x="0" y="149"/>
                </a:cxn>
                <a:cxn ang="0">
                  <a:pos x="4" y="173"/>
                </a:cxn>
                <a:cxn ang="0">
                  <a:pos x="8" y="198"/>
                </a:cxn>
                <a:cxn ang="0">
                  <a:pos x="13" y="222"/>
                </a:cxn>
                <a:cxn ang="0">
                  <a:pos x="24" y="248"/>
                </a:cxn>
                <a:cxn ang="0">
                  <a:pos x="33" y="270"/>
                </a:cxn>
                <a:cxn ang="0">
                  <a:pos x="45" y="293"/>
                </a:cxn>
                <a:cxn ang="0">
                  <a:pos x="57" y="313"/>
                </a:cxn>
                <a:cxn ang="0">
                  <a:pos x="71" y="334"/>
                </a:cxn>
                <a:cxn ang="0">
                  <a:pos x="86" y="351"/>
                </a:cxn>
                <a:cxn ang="0">
                  <a:pos x="101" y="366"/>
                </a:cxn>
                <a:cxn ang="0">
                  <a:pos x="118" y="379"/>
                </a:cxn>
                <a:cxn ang="0">
                  <a:pos x="133" y="390"/>
                </a:cxn>
                <a:cxn ang="0">
                  <a:pos x="150" y="398"/>
                </a:cxn>
                <a:cxn ang="0">
                  <a:pos x="165" y="401"/>
                </a:cxn>
                <a:cxn ang="0">
                  <a:pos x="181" y="404"/>
                </a:cxn>
                <a:cxn ang="0">
                  <a:pos x="195" y="403"/>
                </a:cxn>
                <a:cxn ang="0">
                  <a:pos x="208" y="399"/>
                </a:cxn>
                <a:cxn ang="0">
                  <a:pos x="224" y="392"/>
                </a:cxn>
                <a:cxn ang="0">
                  <a:pos x="234" y="382"/>
                </a:cxn>
                <a:cxn ang="0">
                  <a:pos x="244" y="370"/>
                </a:cxn>
                <a:cxn ang="0">
                  <a:pos x="253" y="356"/>
                </a:cxn>
                <a:cxn ang="0">
                  <a:pos x="259" y="337"/>
                </a:cxn>
                <a:cxn ang="0">
                  <a:pos x="263" y="319"/>
                </a:cxn>
                <a:cxn ang="0">
                  <a:pos x="268" y="298"/>
                </a:cxn>
                <a:cxn ang="0">
                  <a:pos x="268" y="275"/>
                </a:cxn>
                <a:cxn ang="0">
                  <a:pos x="266" y="254"/>
                </a:cxn>
                <a:cxn ang="0">
                  <a:pos x="264" y="229"/>
                </a:cxn>
                <a:cxn ang="0">
                  <a:pos x="261" y="205"/>
                </a:cxn>
                <a:cxn ang="0">
                  <a:pos x="253" y="179"/>
                </a:cxn>
                <a:cxn ang="0">
                  <a:pos x="245" y="155"/>
                </a:cxn>
                <a:cxn ang="0">
                  <a:pos x="235" y="132"/>
                </a:cxn>
                <a:cxn ang="0">
                  <a:pos x="224" y="111"/>
                </a:cxn>
                <a:cxn ang="0">
                  <a:pos x="211" y="89"/>
                </a:cxn>
                <a:cxn ang="0">
                  <a:pos x="197" y="68"/>
                </a:cxn>
                <a:cxn ang="0">
                  <a:pos x="182" y="51"/>
                </a:cxn>
                <a:cxn ang="0">
                  <a:pos x="168" y="35"/>
                </a:cxn>
                <a:cxn ang="0">
                  <a:pos x="151" y="23"/>
                </a:cxn>
                <a:cxn ang="0">
                  <a:pos x="135" y="12"/>
                </a:cxn>
                <a:cxn ang="0">
                  <a:pos x="120" y="6"/>
                </a:cxn>
                <a:cxn ang="0">
                  <a:pos x="104" y="2"/>
                </a:cxn>
                <a:cxn ang="0">
                  <a:pos x="87" y="0"/>
                </a:cxn>
                <a:cxn ang="0">
                  <a:pos x="73" y="0"/>
                </a:cxn>
                <a:cxn ang="0">
                  <a:pos x="60" y="4"/>
                </a:cxn>
                <a:cxn ang="0">
                  <a:pos x="60" y="3"/>
                </a:cxn>
              </a:cxnLst>
              <a:rect l="0" t="0" r="r" b="b"/>
              <a:pathLst>
                <a:path w="269" h="405">
                  <a:moveTo>
                    <a:pt x="60" y="3"/>
                  </a:moveTo>
                  <a:lnTo>
                    <a:pt x="49" y="10"/>
                  </a:lnTo>
                  <a:lnTo>
                    <a:pt x="36" y="20"/>
                  </a:lnTo>
                  <a:lnTo>
                    <a:pt x="25" y="33"/>
                  </a:lnTo>
                  <a:lnTo>
                    <a:pt x="16" y="47"/>
                  </a:lnTo>
                  <a:lnTo>
                    <a:pt x="10" y="64"/>
                  </a:lnTo>
                  <a:lnTo>
                    <a:pt x="4" y="83"/>
                  </a:lnTo>
                  <a:lnTo>
                    <a:pt x="1" y="105"/>
                  </a:lnTo>
                  <a:lnTo>
                    <a:pt x="0" y="126"/>
                  </a:lnTo>
                  <a:lnTo>
                    <a:pt x="0" y="149"/>
                  </a:lnTo>
                  <a:lnTo>
                    <a:pt x="4" y="173"/>
                  </a:lnTo>
                  <a:lnTo>
                    <a:pt x="8" y="198"/>
                  </a:lnTo>
                  <a:lnTo>
                    <a:pt x="13" y="222"/>
                  </a:lnTo>
                  <a:lnTo>
                    <a:pt x="24" y="248"/>
                  </a:lnTo>
                  <a:lnTo>
                    <a:pt x="33" y="270"/>
                  </a:lnTo>
                  <a:lnTo>
                    <a:pt x="45" y="293"/>
                  </a:lnTo>
                  <a:lnTo>
                    <a:pt x="57" y="313"/>
                  </a:lnTo>
                  <a:lnTo>
                    <a:pt x="71" y="334"/>
                  </a:lnTo>
                  <a:lnTo>
                    <a:pt x="86" y="351"/>
                  </a:lnTo>
                  <a:lnTo>
                    <a:pt x="101" y="366"/>
                  </a:lnTo>
                  <a:lnTo>
                    <a:pt x="118" y="379"/>
                  </a:lnTo>
                  <a:lnTo>
                    <a:pt x="133" y="390"/>
                  </a:lnTo>
                  <a:lnTo>
                    <a:pt x="150" y="398"/>
                  </a:lnTo>
                  <a:lnTo>
                    <a:pt x="165" y="401"/>
                  </a:lnTo>
                  <a:lnTo>
                    <a:pt x="181" y="404"/>
                  </a:lnTo>
                  <a:lnTo>
                    <a:pt x="195" y="403"/>
                  </a:lnTo>
                  <a:lnTo>
                    <a:pt x="208" y="399"/>
                  </a:lnTo>
                  <a:lnTo>
                    <a:pt x="224" y="392"/>
                  </a:lnTo>
                  <a:lnTo>
                    <a:pt x="234" y="382"/>
                  </a:lnTo>
                  <a:lnTo>
                    <a:pt x="244" y="370"/>
                  </a:lnTo>
                  <a:lnTo>
                    <a:pt x="253" y="356"/>
                  </a:lnTo>
                  <a:lnTo>
                    <a:pt x="259" y="337"/>
                  </a:lnTo>
                  <a:lnTo>
                    <a:pt x="263" y="319"/>
                  </a:lnTo>
                  <a:lnTo>
                    <a:pt x="268" y="298"/>
                  </a:lnTo>
                  <a:lnTo>
                    <a:pt x="268" y="275"/>
                  </a:lnTo>
                  <a:lnTo>
                    <a:pt x="266" y="254"/>
                  </a:lnTo>
                  <a:lnTo>
                    <a:pt x="264" y="229"/>
                  </a:lnTo>
                  <a:lnTo>
                    <a:pt x="261" y="205"/>
                  </a:lnTo>
                  <a:lnTo>
                    <a:pt x="253" y="179"/>
                  </a:lnTo>
                  <a:lnTo>
                    <a:pt x="245" y="155"/>
                  </a:lnTo>
                  <a:lnTo>
                    <a:pt x="235" y="132"/>
                  </a:lnTo>
                  <a:lnTo>
                    <a:pt x="224" y="111"/>
                  </a:lnTo>
                  <a:lnTo>
                    <a:pt x="211" y="89"/>
                  </a:lnTo>
                  <a:lnTo>
                    <a:pt x="197" y="68"/>
                  </a:lnTo>
                  <a:lnTo>
                    <a:pt x="182" y="51"/>
                  </a:lnTo>
                  <a:lnTo>
                    <a:pt x="168" y="35"/>
                  </a:lnTo>
                  <a:lnTo>
                    <a:pt x="151" y="23"/>
                  </a:lnTo>
                  <a:lnTo>
                    <a:pt x="135" y="12"/>
                  </a:lnTo>
                  <a:lnTo>
                    <a:pt x="120" y="6"/>
                  </a:lnTo>
                  <a:lnTo>
                    <a:pt x="104" y="2"/>
                  </a:lnTo>
                  <a:lnTo>
                    <a:pt x="87" y="0"/>
                  </a:lnTo>
                  <a:lnTo>
                    <a:pt x="73" y="0"/>
                  </a:lnTo>
                  <a:lnTo>
                    <a:pt x="60" y="4"/>
                  </a:lnTo>
                  <a:lnTo>
                    <a:pt x="60" y="3"/>
                  </a:lnTo>
                </a:path>
              </a:pathLst>
            </a:custGeom>
            <a:solidFill>
              <a:srgbClr val="8080A0"/>
            </a:solidFill>
            <a:ln w="12700" cap="rnd" cmpd="sng">
              <a:solidFill>
                <a:srgbClr val="8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08" name="Freeform 560"/>
            <p:cNvSpPr>
              <a:spLocks/>
            </p:cNvSpPr>
            <p:nvPr/>
          </p:nvSpPr>
          <p:spPr bwMode="auto">
            <a:xfrm>
              <a:off x="7484534" y="2273301"/>
              <a:ext cx="512233" cy="696913"/>
            </a:xfrm>
            <a:custGeom>
              <a:avLst/>
              <a:gdLst/>
              <a:ahLst/>
              <a:cxnLst>
                <a:cxn ang="0">
                  <a:pos x="262" y="394"/>
                </a:cxn>
                <a:cxn ang="0">
                  <a:pos x="152" y="438"/>
                </a:cxn>
                <a:cxn ang="0">
                  <a:pos x="0" y="44"/>
                </a:cxn>
                <a:cxn ang="0">
                  <a:pos x="113" y="0"/>
                </a:cxn>
                <a:cxn ang="0">
                  <a:pos x="262" y="394"/>
                </a:cxn>
              </a:cxnLst>
              <a:rect l="0" t="0" r="r" b="b"/>
              <a:pathLst>
                <a:path w="263" h="439">
                  <a:moveTo>
                    <a:pt x="262" y="394"/>
                  </a:moveTo>
                  <a:lnTo>
                    <a:pt x="152" y="438"/>
                  </a:lnTo>
                  <a:lnTo>
                    <a:pt x="0" y="44"/>
                  </a:lnTo>
                  <a:lnTo>
                    <a:pt x="113" y="0"/>
                  </a:lnTo>
                  <a:lnTo>
                    <a:pt x="262" y="394"/>
                  </a:lnTo>
                </a:path>
              </a:pathLst>
            </a:custGeom>
            <a:solidFill>
              <a:srgbClr val="8080A0"/>
            </a:solidFill>
            <a:ln w="12700" cap="rnd" cmpd="sng">
              <a:solidFill>
                <a:srgbClr val="8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09" name="Freeform 561"/>
            <p:cNvSpPr>
              <a:spLocks/>
            </p:cNvSpPr>
            <p:nvPr/>
          </p:nvSpPr>
          <p:spPr bwMode="auto">
            <a:xfrm>
              <a:off x="7603067" y="2279651"/>
              <a:ext cx="518584" cy="620713"/>
            </a:xfrm>
            <a:custGeom>
              <a:avLst/>
              <a:gdLst/>
              <a:ahLst/>
              <a:cxnLst>
                <a:cxn ang="0">
                  <a:pos x="63" y="5"/>
                </a:cxn>
                <a:cxn ang="0">
                  <a:pos x="49" y="12"/>
                </a:cxn>
                <a:cxn ang="0">
                  <a:pos x="38" y="21"/>
                </a:cxn>
                <a:cxn ang="0">
                  <a:pos x="27" y="33"/>
                </a:cxn>
                <a:cxn ang="0">
                  <a:pos x="17" y="48"/>
                </a:cxn>
                <a:cxn ang="0">
                  <a:pos x="11" y="64"/>
                </a:cxn>
                <a:cxn ang="0">
                  <a:pos x="4" y="82"/>
                </a:cxn>
                <a:cxn ang="0">
                  <a:pos x="2" y="103"/>
                </a:cxn>
                <a:cxn ang="0">
                  <a:pos x="0" y="124"/>
                </a:cxn>
                <a:cxn ang="0">
                  <a:pos x="0" y="147"/>
                </a:cxn>
                <a:cxn ang="0">
                  <a:pos x="3" y="170"/>
                </a:cxn>
                <a:cxn ang="0">
                  <a:pos x="8" y="192"/>
                </a:cxn>
                <a:cxn ang="0">
                  <a:pos x="14" y="217"/>
                </a:cxn>
                <a:cxn ang="0">
                  <a:pos x="22" y="240"/>
                </a:cxn>
                <a:cxn ang="0">
                  <a:pos x="31" y="262"/>
                </a:cxn>
                <a:cxn ang="0">
                  <a:pos x="43" y="285"/>
                </a:cxn>
                <a:cxn ang="0">
                  <a:pos x="55" y="303"/>
                </a:cxn>
                <a:cxn ang="0">
                  <a:pos x="68" y="323"/>
                </a:cxn>
                <a:cxn ang="0">
                  <a:pos x="83" y="340"/>
                </a:cxn>
                <a:cxn ang="0">
                  <a:pos x="97" y="355"/>
                </a:cxn>
                <a:cxn ang="0">
                  <a:pos x="113" y="366"/>
                </a:cxn>
                <a:cxn ang="0">
                  <a:pos x="130" y="376"/>
                </a:cxn>
                <a:cxn ang="0">
                  <a:pos x="145" y="384"/>
                </a:cxn>
                <a:cxn ang="0">
                  <a:pos x="160" y="389"/>
                </a:cxn>
                <a:cxn ang="0">
                  <a:pos x="177" y="390"/>
                </a:cxn>
                <a:cxn ang="0">
                  <a:pos x="192" y="389"/>
                </a:cxn>
                <a:cxn ang="0">
                  <a:pos x="204" y="384"/>
                </a:cxn>
                <a:cxn ang="0">
                  <a:pos x="219" y="378"/>
                </a:cxn>
                <a:cxn ang="0">
                  <a:pos x="230" y="368"/>
                </a:cxn>
                <a:cxn ang="0">
                  <a:pos x="239" y="357"/>
                </a:cxn>
                <a:cxn ang="0">
                  <a:pos x="248" y="343"/>
                </a:cxn>
                <a:cxn ang="0">
                  <a:pos x="253" y="326"/>
                </a:cxn>
                <a:cxn ang="0">
                  <a:pos x="260" y="308"/>
                </a:cxn>
                <a:cxn ang="0">
                  <a:pos x="262" y="287"/>
                </a:cxn>
                <a:cxn ang="0">
                  <a:pos x="264" y="265"/>
                </a:cxn>
                <a:cxn ang="0">
                  <a:pos x="263" y="244"/>
                </a:cxn>
                <a:cxn ang="0">
                  <a:pos x="261" y="221"/>
                </a:cxn>
                <a:cxn ang="0">
                  <a:pos x="259" y="196"/>
                </a:cxn>
                <a:cxn ang="0">
                  <a:pos x="251" y="172"/>
                </a:cxn>
                <a:cxn ang="0">
                  <a:pos x="243" y="150"/>
                </a:cxn>
                <a:cxn ang="0">
                  <a:pos x="234" y="127"/>
                </a:cxn>
                <a:cxn ang="0">
                  <a:pos x="224" y="105"/>
                </a:cxn>
                <a:cxn ang="0">
                  <a:pos x="211" y="86"/>
                </a:cxn>
                <a:cxn ang="0">
                  <a:pos x="198" y="67"/>
                </a:cxn>
                <a:cxn ang="0">
                  <a:pos x="182" y="49"/>
                </a:cxn>
                <a:cxn ang="0">
                  <a:pos x="168" y="34"/>
                </a:cxn>
                <a:cxn ang="0">
                  <a:pos x="151" y="23"/>
                </a:cxn>
                <a:cxn ang="0">
                  <a:pos x="137" y="13"/>
                </a:cxn>
                <a:cxn ang="0">
                  <a:pos x="121" y="7"/>
                </a:cxn>
                <a:cxn ang="0">
                  <a:pos x="104" y="2"/>
                </a:cxn>
                <a:cxn ang="0">
                  <a:pos x="89" y="0"/>
                </a:cxn>
                <a:cxn ang="0">
                  <a:pos x="73" y="2"/>
                </a:cxn>
                <a:cxn ang="0">
                  <a:pos x="63" y="7"/>
                </a:cxn>
                <a:cxn ang="0">
                  <a:pos x="63" y="5"/>
                </a:cxn>
              </a:cxnLst>
              <a:rect l="0" t="0" r="r" b="b"/>
              <a:pathLst>
                <a:path w="265" h="391">
                  <a:moveTo>
                    <a:pt x="63" y="5"/>
                  </a:moveTo>
                  <a:lnTo>
                    <a:pt x="49" y="12"/>
                  </a:lnTo>
                  <a:lnTo>
                    <a:pt x="38" y="21"/>
                  </a:lnTo>
                  <a:lnTo>
                    <a:pt x="27" y="33"/>
                  </a:lnTo>
                  <a:lnTo>
                    <a:pt x="17" y="48"/>
                  </a:lnTo>
                  <a:lnTo>
                    <a:pt x="11" y="64"/>
                  </a:lnTo>
                  <a:lnTo>
                    <a:pt x="4" y="82"/>
                  </a:lnTo>
                  <a:lnTo>
                    <a:pt x="2" y="103"/>
                  </a:lnTo>
                  <a:lnTo>
                    <a:pt x="0" y="124"/>
                  </a:lnTo>
                  <a:lnTo>
                    <a:pt x="0" y="147"/>
                  </a:lnTo>
                  <a:lnTo>
                    <a:pt x="3" y="170"/>
                  </a:lnTo>
                  <a:lnTo>
                    <a:pt x="8" y="192"/>
                  </a:lnTo>
                  <a:lnTo>
                    <a:pt x="14" y="217"/>
                  </a:lnTo>
                  <a:lnTo>
                    <a:pt x="22" y="240"/>
                  </a:lnTo>
                  <a:lnTo>
                    <a:pt x="31" y="262"/>
                  </a:lnTo>
                  <a:lnTo>
                    <a:pt x="43" y="285"/>
                  </a:lnTo>
                  <a:lnTo>
                    <a:pt x="55" y="303"/>
                  </a:lnTo>
                  <a:lnTo>
                    <a:pt x="68" y="323"/>
                  </a:lnTo>
                  <a:lnTo>
                    <a:pt x="83" y="340"/>
                  </a:lnTo>
                  <a:lnTo>
                    <a:pt x="97" y="355"/>
                  </a:lnTo>
                  <a:lnTo>
                    <a:pt x="113" y="366"/>
                  </a:lnTo>
                  <a:lnTo>
                    <a:pt x="130" y="376"/>
                  </a:lnTo>
                  <a:lnTo>
                    <a:pt x="145" y="384"/>
                  </a:lnTo>
                  <a:lnTo>
                    <a:pt x="160" y="389"/>
                  </a:lnTo>
                  <a:lnTo>
                    <a:pt x="177" y="390"/>
                  </a:lnTo>
                  <a:lnTo>
                    <a:pt x="192" y="389"/>
                  </a:lnTo>
                  <a:lnTo>
                    <a:pt x="204" y="384"/>
                  </a:lnTo>
                  <a:lnTo>
                    <a:pt x="219" y="378"/>
                  </a:lnTo>
                  <a:lnTo>
                    <a:pt x="230" y="368"/>
                  </a:lnTo>
                  <a:lnTo>
                    <a:pt x="239" y="357"/>
                  </a:lnTo>
                  <a:lnTo>
                    <a:pt x="248" y="343"/>
                  </a:lnTo>
                  <a:lnTo>
                    <a:pt x="253" y="326"/>
                  </a:lnTo>
                  <a:lnTo>
                    <a:pt x="260" y="308"/>
                  </a:lnTo>
                  <a:lnTo>
                    <a:pt x="262" y="287"/>
                  </a:lnTo>
                  <a:lnTo>
                    <a:pt x="264" y="265"/>
                  </a:lnTo>
                  <a:lnTo>
                    <a:pt x="263" y="244"/>
                  </a:lnTo>
                  <a:lnTo>
                    <a:pt x="261" y="221"/>
                  </a:lnTo>
                  <a:lnTo>
                    <a:pt x="259" y="196"/>
                  </a:lnTo>
                  <a:lnTo>
                    <a:pt x="251" y="172"/>
                  </a:lnTo>
                  <a:lnTo>
                    <a:pt x="243" y="150"/>
                  </a:lnTo>
                  <a:lnTo>
                    <a:pt x="234" y="127"/>
                  </a:lnTo>
                  <a:lnTo>
                    <a:pt x="224" y="105"/>
                  </a:lnTo>
                  <a:lnTo>
                    <a:pt x="211" y="86"/>
                  </a:lnTo>
                  <a:lnTo>
                    <a:pt x="198" y="67"/>
                  </a:lnTo>
                  <a:lnTo>
                    <a:pt x="182" y="49"/>
                  </a:lnTo>
                  <a:lnTo>
                    <a:pt x="168" y="34"/>
                  </a:lnTo>
                  <a:lnTo>
                    <a:pt x="151" y="23"/>
                  </a:lnTo>
                  <a:lnTo>
                    <a:pt x="137" y="13"/>
                  </a:lnTo>
                  <a:lnTo>
                    <a:pt x="121" y="7"/>
                  </a:lnTo>
                  <a:lnTo>
                    <a:pt x="104" y="2"/>
                  </a:lnTo>
                  <a:lnTo>
                    <a:pt x="89" y="0"/>
                  </a:lnTo>
                  <a:lnTo>
                    <a:pt x="73" y="2"/>
                  </a:lnTo>
                  <a:lnTo>
                    <a:pt x="63" y="7"/>
                  </a:lnTo>
                  <a:lnTo>
                    <a:pt x="63" y="5"/>
                  </a:lnTo>
                </a:path>
              </a:pathLst>
            </a:custGeom>
            <a:solidFill>
              <a:srgbClr val="808090"/>
            </a:solidFill>
            <a:ln w="12700" cap="rnd" cmpd="sng">
              <a:solidFill>
                <a:srgbClr val="80809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10" name="Freeform 562"/>
            <p:cNvSpPr>
              <a:spLocks/>
            </p:cNvSpPr>
            <p:nvPr/>
          </p:nvSpPr>
          <p:spPr bwMode="auto">
            <a:xfrm>
              <a:off x="7490884" y="2292351"/>
              <a:ext cx="505883" cy="669925"/>
            </a:xfrm>
            <a:custGeom>
              <a:avLst/>
              <a:gdLst/>
              <a:ahLst/>
              <a:cxnLst>
                <a:cxn ang="0">
                  <a:pos x="257" y="378"/>
                </a:cxn>
                <a:cxn ang="0">
                  <a:pos x="146" y="421"/>
                </a:cxn>
                <a:cxn ang="0">
                  <a:pos x="0" y="41"/>
                </a:cxn>
                <a:cxn ang="0">
                  <a:pos x="112" y="0"/>
                </a:cxn>
                <a:cxn ang="0">
                  <a:pos x="257" y="378"/>
                </a:cxn>
              </a:cxnLst>
              <a:rect l="0" t="0" r="r" b="b"/>
              <a:pathLst>
                <a:path w="258" h="422">
                  <a:moveTo>
                    <a:pt x="257" y="378"/>
                  </a:moveTo>
                  <a:lnTo>
                    <a:pt x="146" y="421"/>
                  </a:lnTo>
                  <a:lnTo>
                    <a:pt x="0" y="41"/>
                  </a:lnTo>
                  <a:lnTo>
                    <a:pt x="112" y="0"/>
                  </a:lnTo>
                  <a:lnTo>
                    <a:pt x="257" y="378"/>
                  </a:lnTo>
                </a:path>
              </a:pathLst>
            </a:custGeom>
            <a:solidFill>
              <a:srgbClr val="808090"/>
            </a:solidFill>
            <a:ln w="12700" cap="rnd" cmpd="sng">
              <a:solidFill>
                <a:srgbClr val="80809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11" name="Freeform 563"/>
            <p:cNvSpPr>
              <a:spLocks/>
            </p:cNvSpPr>
            <p:nvPr/>
          </p:nvSpPr>
          <p:spPr bwMode="auto">
            <a:xfrm>
              <a:off x="7609418" y="2298700"/>
              <a:ext cx="510116" cy="596900"/>
            </a:xfrm>
            <a:custGeom>
              <a:avLst/>
              <a:gdLst/>
              <a:ahLst/>
              <a:cxnLst>
                <a:cxn ang="0">
                  <a:pos x="63" y="4"/>
                </a:cxn>
                <a:cxn ang="0">
                  <a:pos x="52" y="12"/>
                </a:cxn>
                <a:cxn ang="0">
                  <a:pos x="40" y="21"/>
                </a:cxn>
                <a:cxn ang="0">
                  <a:pos x="28" y="33"/>
                </a:cxn>
                <a:cxn ang="0">
                  <a:pos x="19" y="46"/>
                </a:cxn>
                <a:cxn ang="0">
                  <a:pos x="11" y="63"/>
                </a:cxn>
                <a:cxn ang="0">
                  <a:pos x="5" y="80"/>
                </a:cxn>
                <a:cxn ang="0">
                  <a:pos x="1" y="99"/>
                </a:cxn>
                <a:cxn ang="0">
                  <a:pos x="0" y="119"/>
                </a:cxn>
                <a:cxn ang="0">
                  <a:pos x="0" y="141"/>
                </a:cxn>
                <a:cxn ang="0">
                  <a:pos x="1" y="164"/>
                </a:cxn>
                <a:cxn ang="0">
                  <a:pos x="6" y="187"/>
                </a:cxn>
                <a:cxn ang="0">
                  <a:pos x="11" y="210"/>
                </a:cxn>
                <a:cxn ang="0">
                  <a:pos x="20" y="232"/>
                </a:cxn>
                <a:cxn ang="0">
                  <a:pos x="28" y="253"/>
                </a:cxn>
                <a:cxn ang="0">
                  <a:pos x="40" y="274"/>
                </a:cxn>
                <a:cxn ang="0">
                  <a:pos x="52" y="293"/>
                </a:cxn>
                <a:cxn ang="0">
                  <a:pos x="64" y="311"/>
                </a:cxn>
                <a:cxn ang="0">
                  <a:pos x="79" y="327"/>
                </a:cxn>
                <a:cxn ang="0">
                  <a:pos x="93" y="341"/>
                </a:cxn>
                <a:cxn ang="0">
                  <a:pos x="108" y="353"/>
                </a:cxn>
                <a:cxn ang="0">
                  <a:pos x="124" y="361"/>
                </a:cxn>
                <a:cxn ang="0">
                  <a:pos x="139" y="369"/>
                </a:cxn>
                <a:cxn ang="0">
                  <a:pos x="155" y="373"/>
                </a:cxn>
                <a:cxn ang="0">
                  <a:pos x="171" y="375"/>
                </a:cxn>
                <a:cxn ang="0">
                  <a:pos x="187" y="373"/>
                </a:cxn>
                <a:cxn ang="0">
                  <a:pos x="198" y="368"/>
                </a:cxn>
                <a:cxn ang="0">
                  <a:pos x="212" y="361"/>
                </a:cxn>
                <a:cxn ang="0">
                  <a:pos x="224" y="353"/>
                </a:cxn>
                <a:cxn ang="0">
                  <a:pos x="234" y="340"/>
                </a:cxn>
                <a:cxn ang="0">
                  <a:pos x="242" y="328"/>
                </a:cxn>
                <a:cxn ang="0">
                  <a:pos x="249" y="309"/>
                </a:cxn>
                <a:cxn ang="0">
                  <a:pos x="254" y="293"/>
                </a:cxn>
                <a:cxn ang="0">
                  <a:pos x="258" y="274"/>
                </a:cxn>
                <a:cxn ang="0">
                  <a:pos x="260" y="253"/>
                </a:cxn>
                <a:cxn ang="0">
                  <a:pos x="259" y="232"/>
                </a:cxn>
                <a:cxn ang="0">
                  <a:pos x="258" y="210"/>
                </a:cxn>
                <a:cxn ang="0">
                  <a:pos x="254" y="186"/>
                </a:cxn>
                <a:cxn ang="0">
                  <a:pos x="248" y="163"/>
                </a:cxn>
                <a:cxn ang="0">
                  <a:pos x="240" y="141"/>
                </a:cxn>
                <a:cxn ang="0">
                  <a:pos x="231" y="119"/>
                </a:cxn>
                <a:cxn ang="0">
                  <a:pos x="221" y="99"/>
                </a:cxn>
                <a:cxn ang="0">
                  <a:pos x="209" y="81"/>
                </a:cxn>
                <a:cxn ang="0">
                  <a:pos x="195" y="62"/>
                </a:cxn>
                <a:cxn ang="0">
                  <a:pos x="182" y="46"/>
                </a:cxn>
                <a:cxn ang="0">
                  <a:pos x="166" y="32"/>
                </a:cxn>
                <a:cxn ang="0">
                  <a:pos x="152" y="21"/>
                </a:cxn>
                <a:cxn ang="0">
                  <a:pos x="135" y="12"/>
                </a:cxn>
                <a:cxn ang="0">
                  <a:pos x="121" y="5"/>
                </a:cxn>
                <a:cxn ang="0">
                  <a:pos x="105" y="1"/>
                </a:cxn>
                <a:cxn ang="0">
                  <a:pos x="90" y="0"/>
                </a:cxn>
                <a:cxn ang="0">
                  <a:pos x="75" y="2"/>
                </a:cxn>
                <a:cxn ang="0">
                  <a:pos x="63" y="5"/>
                </a:cxn>
                <a:cxn ang="0">
                  <a:pos x="63" y="4"/>
                </a:cxn>
              </a:cxnLst>
              <a:rect l="0" t="0" r="r" b="b"/>
              <a:pathLst>
                <a:path w="261" h="376">
                  <a:moveTo>
                    <a:pt x="63" y="4"/>
                  </a:moveTo>
                  <a:lnTo>
                    <a:pt x="52" y="12"/>
                  </a:lnTo>
                  <a:lnTo>
                    <a:pt x="40" y="21"/>
                  </a:lnTo>
                  <a:lnTo>
                    <a:pt x="28" y="33"/>
                  </a:lnTo>
                  <a:lnTo>
                    <a:pt x="19" y="46"/>
                  </a:lnTo>
                  <a:lnTo>
                    <a:pt x="11" y="63"/>
                  </a:lnTo>
                  <a:lnTo>
                    <a:pt x="5" y="80"/>
                  </a:lnTo>
                  <a:lnTo>
                    <a:pt x="1" y="99"/>
                  </a:lnTo>
                  <a:lnTo>
                    <a:pt x="0" y="119"/>
                  </a:lnTo>
                  <a:lnTo>
                    <a:pt x="0" y="141"/>
                  </a:lnTo>
                  <a:lnTo>
                    <a:pt x="1" y="164"/>
                  </a:lnTo>
                  <a:lnTo>
                    <a:pt x="6" y="187"/>
                  </a:lnTo>
                  <a:lnTo>
                    <a:pt x="11" y="210"/>
                  </a:lnTo>
                  <a:lnTo>
                    <a:pt x="20" y="232"/>
                  </a:lnTo>
                  <a:lnTo>
                    <a:pt x="28" y="253"/>
                  </a:lnTo>
                  <a:lnTo>
                    <a:pt x="40" y="274"/>
                  </a:lnTo>
                  <a:lnTo>
                    <a:pt x="52" y="293"/>
                  </a:lnTo>
                  <a:lnTo>
                    <a:pt x="64" y="311"/>
                  </a:lnTo>
                  <a:lnTo>
                    <a:pt x="79" y="327"/>
                  </a:lnTo>
                  <a:lnTo>
                    <a:pt x="93" y="341"/>
                  </a:lnTo>
                  <a:lnTo>
                    <a:pt x="108" y="353"/>
                  </a:lnTo>
                  <a:lnTo>
                    <a:pt x="124" y="361"/>
                  </a:lnTo>
                  <a:lnTo>
                    <a:pt x="139" y="369"/>
                  </a:lnTo>
                  <a:lnTo>
                    <a:pt x="155" y="373"/>
                  </a:lnTo>
                  <a:lnTo>
                    <a:pt x="171" y="375"/>
                  </a:lnTo>
                  <a:lnTo>
                    <a:pt x="187" y="373"/>
                  </a:lnTo>
                  <a:lnTo>
                    <a:pt x="198" y="368"/>
                  </a:lnTo>
                  <a:lnTo>
                    <a:pt x="212" y="361"/>
                  </a:lnTo>
                  <a:lnTo>
                    <a:pt x="224" y="353"/>
                  </a:lnTo>
                  <a:lnTo>
                    <a:pt x="234" y="340"/>
                  </a:lnTo>
                  <a:lnTo>
                    <a:pt x="242" y="328"/>
                  </a:lnTo>
                  <a:lnTo>
                    <a:pt x="249" y="309"/>
                  </a:lnTo>
                  <a:lnTo>
                    <a:pt x="254" y="293"/>
                  </a:lnTo>
                  <a:lnTo>
                    <a:pt x="258" y="274"/>
                  </a:lnTo>
                  <a:lnTo>
                    <a:pt x="260" y="253"/>
                  </a:lnTo>
                  <a:lnTo>
                    <a:pt x="259" y="232"/>
                  </a:lnTo>
                  <a:lnTo>
                    <a:pt x="258" y="210"/>
                  </a:lnTo>
                  <a:lnTo>
                    <a:pt x="254" y="186"/>
                  </a:lnTo>
                  <a:lnTo>
                    <a:pt x="248" y="163"/>
                  </a:lnTo>
                  <a:lnTo>
                    <a:pt x="240" y="141"/>
                  </a:lnTo>
                  <a:lnTo>
                    <a:pt x="231" y="119"/>
                  </a:lnTo>
                  <a:lnTo>
                    <a:pt x="221" y="99"/>
                  </a:lnTo>
                  <a:lnTo>
                    <a:pt x="209" y="81"/>
                  </a:lnTo>
                  <a:lnTo>
                    <a:pt x="195" y="62"/>
                  </a:lnTo>
                  <a:lnTo>
                    <a:pt x="182" y="46"/>
                  </a:lnTo>
                  <a:lnTo>
                    <a:pt x="166" y="32"/>
                  </a:lnTo>
                  <a:lnTo>
                    <a:pt x="152" y="21"/>
                  </a:lnTo>
                  <a:lnTo>
                    <a:pt x="135" y="12"/>
                  </a:lnTo>
                  <a:lnTo>
                    <a:pt x="121" y="5"/>
                  </a:lnTo>
                  <a:lnTo>
                    <a:pt x="105" y="1"/>
                  </a:lnTo>
                  <a:lnTo>
                    <a:pt x="90" y="0"/>
                  </a:lnTo>
                  <a:lnTo>
                    <a:pt x="75" y="2"/>
                  </a:lnTo>
                  <a:lnTo>
                    <a:pt x="63" y="5"/>
                  </a:lnTo>
                  <a:lnTo>
                    <a:pt x="63" y="4"/>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12" name="Freeform 564"/>
            <p:cNvSpPr>
              <a:spLocks/>
            </p:cNvSpPr>
            <p:nvPr/>
          </p:nvSpPr>
          <p:spPr bwMode="auto">
            <a:xfrm>
              <a:off x="7501467" y="2308226"/>
              <a:ext cx="491067" cy="644525"/>
            </a:xfrm>
            <a:custGeom>
              <a:avLst/>
              <a:gdLst/>
              <a:ahLst/>
              <a:cxnLst>
                <a:cxn ang="0">
                  <a:pos x="250" y="363"/>
                </a:cxn>
                <a:cxn ang="0">
                  <a:pos x="139" y="405"/>
                </a:cxn>
                <a:cxn ang="0">
                  <a:pos x="0" y="45"/>
                </a:cxn>
                <a:cxn ang="0">
                  <a:pos x="113" y="0"/>
                </a:cxn>
                <a:cxn ang="0">
                  <a:pos x="250" y="363"/>
                </a:cxn>
              </a:cxnLst>
              <a:rect l="0" t="0" r="r" b="b"/>
              <a:pathLst>
                <a:path w="251" h="406">
                  <a:moveTo>
                    <a:pt x="250" y="363"/>
                  </a:moveTo>
                  <a:lnTo>
                    <a:pt x="139" y="405"/>
                  </a:lnTo>
                  <a:lnTo>
                    <a:pt x="0" y="45"/>
                  </a:lnTo>
                  <a:lnTo>
                    <a:pt x="113" y="0"/>
                  </a:lnTo>
                  <a:lnTo>
                    <a:pt x="250" y="363"/>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13" name="Freeform 565"/>
            <p:cNvSpPr>
              <a:spLocks/>
            </p:cNvSpPr>
            <p:nvPr/>
          </p:nvSpPr>
          <p:spPr bwMode="auto">
            <a:xfrm>
              <a:off x="7611534" y="2317751"/>
              <a:ext cx="505884" cy="569913"/>
            </a:xfrm>
            <a:custGeom>
              <a:avLst/>
              <a:gdLst/>
              <a:ahLst/>
              <a:cxnLst>
                <a:cxn ang="0">
                  <a:pos x="66" y="4"/>
                </a:cxn>
                <a:cxn ang="0">
                  <a:pos x="54" y="11"/>
                </a:cxn>
                <a:cxn ang="0">
                  <a:pos x="41" y="19"/>
                </a:cxn>
                <a:cxn ang="0">
                  <a:pos x="30" y="32"/>
                </a:cxn>
                <a:cxn ang="0">
                  <a:pos x="21" y="45"/>
                </a:cxn>
                <a:cxn ang="0">
                  <a:pos x="13" y="60"/>
                </a:cxn>
                <a:cxn ang="0">
                  <a:pos x="7" y="78"/>
                </a:cxn>
                <a:cxn ang="0">
                  <a:pos x="4" y="97"/>
                </a:cxn>
                <a:cxn ang="0">
                  <a:pos x="3" y="116"/>
                </a:cxn>
                <a:cxn ang="0">
                  <a:pos x="0" y="136"/>
                </a:cxn>
                <a:cxn ang="0">
                  <a:pos x="3" y="159"/>
                </a:cxn>
                <a:cxn ang="0">
                  <a:pos x="7" y="180"/>
                </a:cxn>
                <a:cxn ang="0">
                  <a:pos x="12" y="202"/>
                </a:cxn>
                <a:cxn ang="0">
                  <a:pos x="19" y="222"/>
                </a:cxn>
                <a:cxn ang="0">
                  <a:pos x="28" y="244"/>
                </a:cxn>
                <a:cxn ang="0">
                  <a:pos x="39" y="263"/>
                </a:cxn>
                <a:cxn ang="0">
                  <a:pos x="51" y="282"/>
                </a:cxn>
                <a:cxn ang="0">
                  <a:pos x="62" y="299"/>
                </a:cxn>
                <a:cxn ang="0">
                  <a:pos x="76" y="315"/>
                </a:cxn>
                <a:cxn ang="0">
                  <a:pos x="91" y="327"/>
                </a:cxn>
                <a:cxn ang="0">
                  <a:pos x="106" y="338"/>
                </a:cxn>
                <a:cxn ang="0">
                  <a:pos x="121" y="347"/>
                </a:cxn>
                <a:cxn ang="0">
                  <a:pos x="136" y="352"/>
                </a:cxn>
                <a:cxn ang="0">
                  <a:pos x="153" y="357"/>
                </a:cxn>
                <a:cxn ang="0">
                  <a:pos x="167" y="358"/>
                </a:cxn>
                <a:cxn ang="0">
                  <a:pos x="182" y="357"/>
                </a:cxn>
                <a:cxn ang="0">
                  <a:pos x="194" y="351"/>
                </a:cxn>
                <a:cxn ang="0">
                  <a:pos x="209" y="345"/>
                </a:cxn>
                <a:cxn ang="0">
                  <a:pos x="220" y="337"/>
                </a:cxn>
                <a:cxn ang="0">
                  <a:pos x="230" y="325"/>
                </a:cxn>
                <a:cxn ang="0">
                  <a:pos x="239" y="313"/>
                </a:cxn>
                <a:cxn ang="0">
                  <a:pos x="247" y="295"/>
                </a:cxn>
                <a:cxn ang="0">
                  <a:pos x="250" y="278"/>
                </a:cxn>
                <a:cxn ang="0">
                  <a:pos x="256" y="261"/>
                </a:cxn>
                <a:cxn ang="0">
                  <a:pos x="258" y="238"/>
                </a:cxn>
                <a:cxn ang="0">
                  <a:pos x="257" y="220"/>
                </a:cxn>
                <a:cxn ang="0">
                  <a:pos x="256" y="198"/>
                </a:cxn>
                <a:cxn ang="0">
                  <a:pos x="252" y="176"/>
                </a:cxn>
                <a:cxn ang="0">
                  <a:pos x="247" y="154"/>
                </a:cxn>
                <a:cxn ang="0">
                  <a:pos x="239" y="133"/>
                </a:cxn>
                <a:cxn ang="0">
                  <a:pos x="231" y="112"/>
                </a:cxn>
                <a:cxn ang="0">
                  <a:pos x="221" y="94"/>
                </a:cxn>
                <a:cxn ang="0">
                  <a:pos x="209" y="75"/>
                </a:cxn>
                <a:cxn ang="0">
                  <a:pos x="197" y="57"/>
                </a:cxn>
                <a:cxn ang="0">
                  <a:pos x="183" y="43"/>
                </a:cxn>
                <a:cxn ang="0">
                  <a:pos x="168" y="30"/>
                </a:cxn>
                <a:cxn ang="0">
                  <a:pos x="153" y="19"/>
                </a:cxn>
                <a:cxn ang="0">
                  <a:pos x="138" y="9"/>
                </a:cxn>
                <a:cxn ang="0">
                  <a:pos x="123" y="3"/>
                </a:cxn>
                <a:cxn ang="0">
                  <a:pos x="106" y="0"/>
                </a:cxn>
                <a:cxn ang="0">
                  <a:pos x="92" y="0"/>
                </a:cxn>
                <a:cxn ang="0">
                  <a:pos x="77" y="2"/>
                </a:cxn>
                <a:cxn ang="0">
                  <a:pos x="66" y="5"/>
                </a:cxn>
                <a:cxn ang="0">
                  <a:pos x="66" y="4"/>
                </a:cxn>
              </a:cxnLst>
              <a:rect l="0" t="0" r="r" b="b"/>
              <a:pathLst>
                <a:path w="259" h="359">
                  <a:moveTo>
                    <a:pt x="66" y="4"/>
                  </a:moveTo>
                  <a:lnTo>
                    <a:pt x="54" y="11"/>
                  </a:lnTo>
                  <a:lnTo>
                    <a:pt x="41" y="19"/>
                  </a:lnTo>
                  <a:lnTo>
                    <a:pt x="30" y="32"/>
                  </a:lnTo>
                  <a:lnTo>
                    <a:pt x="21" y="45"/>
                  </a:lnTo>
                  <a:lnTo>
                    <a:pt x="13" y="60"/>
                  </a:lnTo>
                  <a:lnTo>
                    <a:pt x="7" y="78"/>
                  </a:lnTo>
                  <a:lnTo>
                    <a:pt x="4" y="97"/>
                  </a:lnTo>
                  <a:lnTo>
                    <a:pt x="3" y="116"/>
                  </a:lnTo>
                  <a:lnTo>
                    <a:pt x="0" y="136"/>
                  </a:lnTo>
                  <a:lnTo>
                    <a:pt x="3" y="159"/>
                  </a:lnTo>
                  <a:lnTo>
                    <a:pt x="7" y="180"/>
                  </a:lnTo>
                  <a:lnTo>
                    <a:pt x="12" y="202"/>
                  </a:lnTo>
                  <a:lnTo>
                    <a:pt x="19" y="222"/>
                  </a:lnTo>
                  <a:lnTo>
                    <a:pt x="28" y="244"/>
                  </a:lnTo>
                  <a:lnTo>
                    <a:pt x="39" y="263"/>
                  </a:lnTo>
                  <a:lnTo>
                    <a:pt x="51" y="282"/>
                  </a:lnTo>
                  <a:lnTo>
                    <a:pt x="62" y="299"/>
                  </a:lnTo>
                  <a:lnTo>
                    <a:pt x="76" y="315"/>
                  </a:lnTo>
                  <a:lnTo>
                    <a:pt x="91" y="327"/>
                  </a:lnTo>
                  <a:lnTo>
                    <a:pt x="106" y="338"/>
                  </a:lnTo>
                  <a:lnTo>
                    <a:pt x="121" y="347"/>
                  </a:lnTo>
                  <a:lnTo>
                    <a:pt x="136" y="352"/>
                  </a:lnTo>
                  <a:lnTo>
                    <a:pt x="153" y="357"/>
                  </a:lnTo>
                  <a:lnTo>
                    <a:pt x="167" y="358"/>
                  </a:lnTo>
                  <a:lnTo>
                    <a:pt x="182" y="357"/>
                  </a:lnTo>
                  <a:lnTo>
                    <a:pt x="194" y="351"/>
                  </a:lnTo>
                  <a:lnTo>
                    <a:pt x="209" y="345"/>
                  </a:lnTo>
                  <a:lnTo>
                    <a:pt x="220" y="337"/>
                  </a:lnTo>
                  <a:lnTo>
                    <a:pt x="230" y="325"/>
                  </a:lnTo>
                  <a:lnTo>
                    <a:pt x="239" y="313"/>
                  </a:lnTo>
                  <a:lnTo>
                    <a:pt x="247" y="295"/>
                  </a:lnTo>
                  <a:lnTo>
                    <a:pt x="250" y="278"/>
                  </a:lnTo>
                  <a:lnTo>
                    <a:pt x="256" y="261"/>
                  </a:lnTo>
                  <a:lnTo>
                    <a:pt x="258" y="238"/>
                  </a:lnTo>
                  <a:lnTo>
                    <a:pt x="257" y="220"/>
                  </a:lnTo>
                  <a:lnTo>
                    <a:pt x="256" y="198"/>
                  </a:lnTo>
                  <a:lnTo>
                    <a:pt x="252" y="176"/>
                  </a:lnTo>
                  <a:lnTo>
                    <a:pt x="247" y="154"/>
                  </a:lnTo>
                  <a:lnTo>
                    <a:pt x="239" y="133"/>
                  </a:lnTo>
                  <a:lnTo>
                    <a:pt x="231" y="112"/>
                  </a:lnTo>
                  <a:lnTo>
                    <a:pt x="221" y="94"/>
                  </a:lnTo>
                  <a:lnTo>
                    <a:pt x="209" y="75"/>
                  </a:lnTo>
                  <a:lnTo>
                    <a:pt x="197" y="57"/>
                  </a:lnTo>
                  <a:lnTo>
                    <a:pt x="183" y="43"/>
                  </a:lnTo>
                  <a:lnTo>
                    <a:pt x="168" y="30"/>
                  </a:lnTo>
                  <a:lnTo>
                    <a:pt x="153" y="19"/>
                  </a:lnTo>
                  <a:lnTo>
                    <a:pt x="138" y="9"/>
                  </a:lnTo>
                  <a:lnTo>
                    <a:pt x="123" y="3"/>
                  </a:lnTo>
                  <a:lnTo>
                    <a:pt x="106" y="0"/>
                  </a:lnTo>
                  <a:lnTo>
                    <a:pt x="92" y="0"/>
                  </a:lnTo>
                  <a:lnTo>
                    <a:pt x="77" y="2"/>
                  </a:lnTo>
                  <a:lnTo>
                    <a:pt x="66" y="5"/>
                  </a:lnTo>
                  <a:lnTo>
                    <a:pt x="66" y="4"/>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14" name="Freeform 566"/>
            <p:cNvSpPr>
              <a:spLocks/>
            </p:cNvSpPr>
            <p:nvPr/>
          </p:nvSpPr>
          <p:spPr bwMode="auto">
            <a:xfrm>
              <a:off x="7507817" y="2328864"/>
              <a:ext cx="480483" cy="619125"/>
            </a:xfrm>
            <a:custGeom>
              <a:avLst/>
              <a:gdLst/>
              <a:ahLst/>
              <a:cxnLst>
                <a:cxn ang="0">
                  <a:pos x="245" y="346"/>
                </a:cxn>
                <a:cxn ang="0">
                  <a:pos x="135" y="389"/>
                </a:cxn>
                <a:cxn ang="0">
                  <a:pos x="0" y="42"/>
                </a:cxn>
                <a:cxn ang="0">
                  <a:pos x="112" y="0"/>
                </a:cxn>
                <a:cxn ang="0">
                  <a:pos x="245" y="346"/>
                </a:cxn>
              </a:cxnLst>
              <a:rect l="0" t="0" r="r" b="b"/>
              <a:pathLst>
                <a:path w="246" h="390">
                  <a:moveTo>
                    <a:pt x="245" y="346"/>
                  </a:moveTo>
                  <a:lnTo>
                    <a:pt x="135" y="389"/>
                  </a:lnTo>
                  <a:lnTo>
                    <a:pt x="0" y="42"/>
                  </a:lnTo>
                  <a:lnTo>
                    <a:pt x="112" y="0"/>
                  </a:lnTo>
                  <a:lnTo>
                    <a:pt x="245" y="346"/>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15" name="Freeform 567"/>
            <p:cNvSpPr>
              <a:spLocks/>
            </p:cNvSpPr>
            <p:nvPr/>
          </p:nvSpPr>
          <p:spPr bwMode="auto">
            <a:xfrm>
              <a:off x="7615767" y="2335213"/>
              <a:ext cx="499533" cy="546100"/>
            </a:xfrm>
            <a:custGeom>
              <a:avLst/>
              <a:gdLst/>
              <a:ahLst/>
              <a:cxnLst>
                <a:cxn ang="0">
                  <a:pos x="66" y="5"/>
                </a:cxn>
                <a:cxn ang="0">
                  <a:pos x="54" y="13"/>
                </a:cxn>
                <a:cxn ang="0">
                  <a:pos x="42" y="21"/>
                </a:cxn>
                <a:cxn ang="0">
                  <a:pos x="32" y="32"/>
                </a:cxn>
                <a:cxn ang="0">
                  <a:pos x="21" y="45"/>
                </a:cxn>
                <a:cxn ang="0">
                  <a:pos x="15" y="60"/>
                </a:cxn>
                <a:cxn ang="0">
                  <a:pos x="8" y="76"/>
                </a:cxn>
                <a:cxn ang="0">
                  <a:pos x="4" y="94"/>
                </a:cxn>
                <a:cxn ang="0">
                  <a:pos x="1" y="113"/>
                </a:cxn>
                <a:cxn ang="0">
                  <a:pos x="0" y="133"/>
                </a:cxn>
                <a:cxn ang="0">
                  <a:pos x="1" y="154"/>
                </a:cxn>
                <a:cxn ang="0">
                  <a:pos x="4" y="175"/>
                </a:cxn>
                <a:cxn ang="0">
                  <a:pos x="9" y="195"/>
                </a:cxn>
                <a:cxn ang="0">
                  <a:pos x="17" y="215"/>
                </a:cxn>
                <a:cxn ang="0">
                  <a:pos x="26" y="235"/>
                </a:cxn>
                <a:cxn ang="0">
                  <a:pos x="36" y="254"/>
                </a:cxn>
                <a:cxn ang="0">
                  <a:pos x="46" y="271"/>
                </a:cxn>
                <a:cxn ang="0">
                  <a:pos x="59" y="288"/>
                </a:cxn>
                <a:cxn ang="0">
                  <a:pos x="71" y="303"/>
                </a:cxn>
                <a:cxn ang="0">
                  <a:pos x="86" y="315"/>
                </a:cxn>
                <a:cxn ang="0">
                  <a:pos x="101" y="324"/>
                </a:cxn>
                <a:cxn ang="0">
                  <a:pos x="117" y="332"/>
                </a:cxn>
                <a:cxn ang="0">
                  <a:pos x="133" y="338"/>
                </a:cxn>
                <a:cxn ang="0">
                  <a:pos x="147" y="342"/>
                </a:cxn>
                <a:cxn ang="0">
                  <a:pos x="161" y="343"/>
                </a:cxn>
                <a:cxn ang="0">
                  <a:pos x="176" y="340"/>
                </a:cxn>
                <a:cxn ang="0">
                  <a:pos x="188" y="336"/>
                </a:cxn>
                <a:cxn ang="0">
                  <a:pos x="203" y="330"/>
                </a:cxn>
                <a:cxn ang="0">
                  <a:pos x="215" y="322"/>
                </a:cxn>
                <a:cxn ang="0">
                  <a:pos x="223" y="311"/>
                </a:cxn>
                <a:cxn ang="0">
                  <a:pos x="233" y="299"/>
                </a:cxn>
                <a:cxn ang="0">
                  <a:pos x="239" y="282"/>
                </a:cxn>
                <a:cxn ang="0">
                  <a:pos x="246" y="267"/>
                </a:cxn>
                <a:cxn ang="0">
                  <a:pos x="250" y="248"/>
                </a:cxn>
                <a:cxn ang="0">
                  <a:pos x="254" y="227"/>
                </a:cxn>
                <a:cxn ang="0">
                  <a:pos x="253" y="210"/>
                </a:cxn>
                <a:cxn ang="0">
                  <a:pos x="252" y="188"/>
                </a:cxn>
                <a:cxn ang="0">
                  <a:pos x="249" y="167"/>
                </a:cxn>
                <a:cxn ang="0">
                  <a:pos x="244" y="148"/>
                </a:cxn>
                <a:cxn ang="0">
                  <a:pos x="236" y="127"/>
                </a:cxn>
                <a:cxn ang="0">
                  <a:pos x="229" y="105"/>
                </a:cxn>
                <a:cxn ang="0">
                  <a:pos x="220" y="88"/>
                </a:cxn>
                <a:cxn ang="0">
                  <a:pos x="208" y="71"/>
                </a:cxn>
                <a:cxn ang="0">
                  <a:pos x="194" y="55"/>
                </a:cxn>
                <a:cxn ang="0">
                  <a:pos x="183" y="40"/>
                </a:cxn>
                <a:cxn ang="0">
                  <a:pos x="167" y="28"/>
                </a:cxn>
                <a:cxn ang="0">
                  <a:pos x="153" y="17"/>
                </a:cxn>
                <a:cxn ang="0">
                  <a:pos x="138" y="10"/>
                </a:cxn>
                <a:cxn ang="0">
                  <a:pos x="123" y="5"/>
                </a:cxn>
                <a:cxn ang="0">
                  <a:pos x="107" y="0"/>
                </a:cxn>
                <a:cxn ang="0">
                  <a:pos x="92" y="0"/>
                </a:cxn>
                <a:cxn ang="0">
                  <a:pos x="78" y="2"/>
                </a:cxn>
                <a:cxn ang="0">
                  <a:pos x="67" y="6"/>
                </a:cxn>
                <a:cxn ang="0">
                  <a:pos x="66" y="5"/>
                </a:cxn>
              </a:cxnLst>
              <a:rect l="0" t="0" r="r" b="b"/>
              <a:pathLst>
                <a:path w="255" h="344">
                  <a:moveTo>
                    <a:pt x="66" y="5"/>
                  </a:moveTo>
                  <a:lnTo>
                    <a:pt x="54" y="13"/>
                  </a:lnTo>
                  <a:lnTo>
                    <a:pt x="42" y="21"/>
                  </a:lnTo>
                  <a:lnTo>
                    <a:pt x="32" y="32"/>
                  </a:lnTo>
                  <a:lnTo>
                    <a:pt x="21" y="45"/>
                  </a:lnTo>
                  <a:lnTo>
                    <a:pt x="15" y="60"/>
                  </a:lnTo>
                  <a:lnTo>
                    <a:pt x="8" y="76"/>
                  </a:lnTo>
                  <a:lnTo>
                    <a:pt x="4" y="94"/>
                  </a:lnTo>
                  <a:lnTo>
                    <a:pt x="1" y="113"/>
                  </a:lnTo>
                  <a:lnTo>
                    <a:pt x="0" y="133"/>
                  </a:lnTo>
                  <a:lnTo>
                    <a:pt x="1" y="154"/>
                  </a:lnTo>
                  <a:lnTo>
                    <a:pt x="4" y="175"/>
                  </a:lnTo>
                  <a:lnTo>
                    <a:pt x="9" y="195"/>
                  </a:lnTo>
                  <a:lnTo>
                    <a:pt x="17" y="215"/>
                  </a:lnTo>
                  <a:lnTo>
                    <a:pt x="26" y="235"/>
                  </a:lnTo>
                  <a:lnTo>
                    <a:pt x="36" y="254"/>
                  </a:lnTo>
                  <a:lnTo>
                    <a:pt x="46" y="271"/>
                  </a:lnTo>
                  <a:lnTo>
                    <a:pt x="59" y="288"/>
                  </a:lnTo>
                  <a:lnTo>
                    <a:pt x="71" y="303"/>
                  </a:lnTo>
                  <a:lnTo>
                    <a:pt x="86" y="315"/>
                  </a:lnTo>
                  <a:lnTo>
                    <a:pt x="101" y="324"/>
                  </a:lnTo>
                  <a:lnTo>
                    <a:pt x="117" y="332"/>
                  </a:lnTo>
                  <a:lnTo>
                    <a:pt x="133" y="338"/>
                  </a:lnTo>
                  <a:lnTo>
                    <a:pt x="147" y="342"/>
                  </a:lnTo>
                  <a:lnTo>
                    <a:pt x="161" y="343"/>
                  </a:lnTo>
                  <a:lnTo>
                    <a:pt x="176" y="340"/>
                  </a:lnTo>
                  <a:lnTo>
                    <a:pt x="188" y="336"/>
                  </a:lnTo>
                  <a:lnTo>
                    <a:pt x="203" y="330"/>
                  </a:lnTo>
                  <a:lnTo>
                    <a:pt x="215" y="322"/>
                  </a:lnTo>
                  <a:lnTo>
                    <a:pt x="223" y="311"/>
                  </a:lnTo>
                  <a:lnTo>
                    <a:pt x="233" y="299"/>
                  </a:lnTo>
                  <a:lnTo>
                    <a:pt x="239" y="282"/>
                  </a:lnTo>
                  <a:lnTo>
                    <a:pt x="246" y="267"/>
                  </a:lnTo>
                  <a:lnTo>
                    <a:pt x="250" y="248"/>
                  </a:lnTo>
                  <a:lnTo>
                    <a:pt x="254" y="227"/>
                  </a:lnTo>
                  <a:lnTo>
                    <a:pt x="253" y="210"/>
                  </a:lnTo>
                  <a:lnTo>
                    <a:pt x="252" y="188"/>
                  </a:lnTo>
                  <a:lnTo>
                    <a:pt x="249" y="167"/>
                  </a:lnTo>
                  <a:lnTo>
                    <a:pt x="244" y="148"/>
                  </a:lnTo>
                  <a:lnTo>
                    <a:pt x="236" y="127"/>
                  </a:lnTo>
                  <a:lnTo>
                    <a:pt x="229" y="105"/>
                  </a:lnTo>
                  <a:lnTo>
                    <a:pt x="220" y="88"/>
                  </a:lnTo>
                  <a:lnTo>
                    <a:pt x="208" y="71"/>
                  </a:lnTo>
                  <a:lnTo>
                    <a:pt x="194" y="55"/>
                  </a:lnTo>
                  <a:lnTo>
                    <a:pt x="183" y="40"/>
                  </a:lnTo>
                  <a:lnTo>
                    <a:pt x="167" y="28"/>
                  </a:lnTo>
                  <a:lnTo>
                    <a:pt x="153" y="17"/>
                  </a:lnTo>
                  <a:lnTo>
                    <a:pt x="138" y="10"/>
                  </a:lnTo>
                  <a:lnTo>
                    <a:pt x="123" y="5"/>
                  </a:lnTo>
                  <a:lnTo>
                    <a:pt x="107" y="0"/>
                  </a:lnTo>
                  <a:lnTo>
                    <a:pt x="92" y="0"/>
                  </a:lnTo>
                  <a:lnTo>
                    <a:pt x="78" y="2"/>
                  </a:lnTo>
                  <a:lnTo>
                    <a:pt x="67" y="6"/>
                  </a:lnTo>
                  <a:lnTo>
                    <a:pt x="66" y="5"/>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16" name="Freeform 568"/>
            <p:cNvSpPr>
              <a:spLocks/>
            </p:cNvSpPr>
            <p:nvPr/>
          </p:nvSpPr>
          <p:spPr bwMode="auto">
            <a:xfrm>
              <a:off x="7518400" y="2344739"/>
              <a:ext cx="467784" cy="593725"/>
            </a:xfrm>
            <a:custGeom>
              <a:avLst/>
              <a:gdLst/>
              <a:ahLst/>
              <a:cxnLst>
                <a:cxn ang="0">
                  <a:pos x="238" y="331"/>
                </a:cxn>
                <a:cxn ang="0">
                  <a:pos x="127" y="373"/>
                </a:cxn>
                <a:cxn ang="0">
                  <a:pos x="0" y="45"/>
                </a:cxn>
                <a:cxn ang="0">
                  <a:pos x="112" y="0"/>
                </a:cxn>
                <a:cxn ang="0">
                  <a:pos x="238" y="331"/>
                </a:cxn>
              </a:cxnLst>
              <a:rect l="0" t="0" r="r" b="b"/>
              <a:pathLst>
                <a:path w="239" h="374">
                  <a:moveTo>
                    <a:pt x="238" y="331"/>
                  </a:moveTo>
                  <a:lnTo>
                    <a:pt x="127" y="373"/>
                  </a:lnTo>
                  <a:lnTo>
                    <a:pt x="0" y="45"/>
                  </a:lnTo>
                  <a:lnTo>
                    <a:pt x="112" y="0"/>
                  </a:lnTo>
                  <a:lnTo>
                    <a:pt x="238" y="331"/>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17" name="Freeform 569"/>
            <p:cNvSpPr>
              <a:spLocks/>
            </p:cNvSpPr>
            <p:nvPr/>
          </p:nvSpPr>
          <p:spPr bwMode="auto">
            <a:xfrm>
              <a:off x="7620000" y="2355851"/>
              <a:ext cx="491067" cy="517525"/>
            </a:xfrm>
            <a:custGeom>
              <a:avLst/>
              <a:gdLst/>
              <a:ahLst/>
              <a:cxnLst>
                <a:cxn ang="0">
                  <a:pos x="69" y="4"/>
                </a:cxn>
                <a:cxn ang="0">
                  <a:pos x="55" y="10"/>
                </a:cxn>
                <a:cxn ang="0">
                  <a:pos x="44" y="19"/>
                </a:cxn>
                <a:cxn ang="0">
                  <a:pos x="31" y="31"/>
                </a:cxn>
                <a:cxn ang="0">
                  <a:pos x="22" y="42"/>
                </a:cxn>
                <a:cxn ang="0">
                  <a:pos x="16" y="56"/>
                </a:cxn>
                <a:cxn ang="0">
                  <a:pos x="8" y="73"/>
                </a:cxn>
                <a:cxn ang="0">
                  <a:pos x="5" y="91"/>
                </a:cxn>
                <a:cxn ang="0">
                  <a:pos x="2" y="108"/>
                </a:cxn>
                <a:cxn ang="0">
                  <a:pos x="0" y="127"/>
                </a:cxn>
                <a:cxn ang="0">
                  <a:pos x="2" y="148"/>
                </a:cxn>
                <a:cxn ang="0">
                  <a:pos x="5" y="167"/>
                </a:cxn>
                <a:cxn ang="0">
                  <a:pos x="8" y="187"/>
                </a:cxn>
                <a:cxn ang="0">
                  <a:pos x="16" y="206"/>
                </a:cxn>
                <a:cxn ang="0">
                  <a:pos x="25" y="226"/>
                </a:cxn>
                <a:cxn ang="0">
                  <a:pos x="34" y="243"/>
                </a:cxn>
                <a:cxn ang="0">
                  <a:pos x="44" y="259"/>
                </a:cxn>
                <a:cxn ang="0">
                  <a:pos x="57" y="273"/>
                </a:cxn>
                <a:cxn ang="0">
                  <a:pos x="69" y="289"/>
                </a:cxn>
                <a:cxn ang="0">
                  <a:pos x="84" y="301"/>
                </a:cxn>
                <a:cxn ang="0">
                  <a:pos x="98" y="309"/>
                </a:cxn>
                <a:cxn ang="0">
                  <a:pos x="112" y="317"/>
                </a:cxn>
                <a:cxn ang="0">
                  <a:pos x="128" y="322"/>
                </a:cxn>
                <a:cxn ang="0">
                  <a:pos x="142" y="325"/>
                </a:cxn>
                <a:cxn ang="0">
                  <a:pos x="157" y="325"/>
                </a:cxn>
                <a:cxn ang="0">
                  <a:pos x="172" y="323"/>
                </a:cxn>
                <a:cxn ang="0">
                  <a:pos x="184" y="318"/>
                </a:cxn>
                <a:cxn ang="0">
                  <a:pos x="197" y="313"/>
                </a:cxn>
                <a:cxn ang="0">
                  <a:pos x="210" y="305"/>
                </a:cxn>
                <a:cxn ang="0">
                  <a:pos x="221" y="294"/>
                </a:cxn>
                <a:cxn ang="0">
                  <a:pos x="228" y="282"/>
                </a:cxn>
                <a:cxn ang="0">
                  <a:pos x="236" y="266"/>
                </a:cxn>
                <a:cxn ang="0">
                  <a:pos x="242" y="251"/>
                </a:cxn>
                <a:cxn ang="0">
                  <a:pos x="245" y="233"/>
                </a:cxn>
                <a:cxn ang="0">
                  <a:pos x="250" y="214"/>
                </a:cxn>
                <a:cxn ang="0">
                  <a:pos x="250" y="197"/>
                </a:cxn>
                <a:cxn ang="0">
                  <a:pos x="248" y="176"/>
                </a:cxn>
                <a:cxn ang="0">
                  <a:pos x="245" y="158"/>
                </a:cxn>
                <a:cxn ang="0">
                  <a:pos x="242" y="137"/>
                </a:cxn>
                <a:cxn ang="0">
                  <a:pos x="235" y="118"/>
                </a:cxn>
                <a:cxn ang="0">
                  <a:pos x="228" y="99"/>
                </a:cxn>
                <a:cxn ang="0">
                  <a:pos x="218" y="81"/>
                </a:cxn>
                <a:cxn ang="0">
                  <a:pos x="208" y="65"/>
                </a:cxn>
                <a:cxn ang="0">
                  <a:pos x="195" y="49"/>
                </a:cxn>
                <a:cxn ang="0">
                  <a:pos x="183" y="36"/>
                </a:cxn>
                <a:cxn ang="0">
                  <a:pos x="168" y="24"/>
                </a:cxn>
                <a:cxn ang="0">
                  <a:pos x="154" y="16"/>
                </a:cxn>
                <a:cxn ang="0">
                  <a:pos x="140" y="6"/>
                </a:cxn>
                <a:cxn ang="0">
                  <a:pos x="125" y="1"/>
                </a:cxn>
                <a:cxn ang="0">
                  <a:pos x="109" y="0"/>
                </a:cxn>
                <a:cxn ang="0">
                  <a:pos x="93" y="0"/>
                </a:cxn>
                <a:cxn ang="0">
                  <a:pos x="81" y="1"/>
                </a:cxn>
                <a:cxn ang="0">
                  <a:pos x="69" y="6"/>
                </a:cxn>
                <a:cxn ang="0">
                  <a:pos x="69" y="4"/>
                </a:cxn>
              </a:cxnLst>
              <a:rect l="0" t="0" r="r" b="b"/>
              <a:pathLst>
                <a:path w="251" h="326">
                  <a:moveTo>
                    <a:pt x="69" y="4"/>
                  </a:moveTo>
                  <a:lnTo>
                    <a:pt x="55" y="10"/>
                  </a:lnTo>
                  <a:lnTo>
                    <a:pt x="44" y="19"/>
                  </a:lnTo>
                  <a:lnTo>
                    <a:pt x="31" y="31"/>
                  </a:lnTo>
                  <a:lnTo>
                    <a:pt x="22" y="42"/>
                  </a:lnTo>
                  <a:lnTo>
                    <a:pt x="16" y="56"/>
                  </a:lnTo>
                  <a:lnTo>
                    <a:pt x="8" y="73"/>
                  </a:lnTo>
                  <a:lnTo>
                    <a:pt x="5" y="91"/>
                  </a:lnTo>
                  <a:lnTo>
                    <a:pt x="2" y="108"/>
                  </a:lnTo>
                  <a:lnTo>
                    <a:pt x="0" y="127"/>
                  </a:lnTo>
                  <a:lnTo>
                    <a:pt x="2" y="148"/>
                  </a:lnTo>
                  <a:lnTo>
                    <a:pt x="5" y="167"/>
                  </a:lnTo>
                  <a:lnTo>
                    <a:pt x="8" y="187"/>
                  </a:lnTo>
                  <a:lnTo>
                    <a:pt x="16" y="206"/>
                  </a:lnTo>
                  <a:lnTo>
                    <a:pt x="25" y="226"/>
                  </a:lnTo>
                  <a:lnTo>
                    <a:pt x="34" y="243"/>
                  </a:lnTo>
                  <a:lnTo>
                    <a:pt x="44" y="259"/>
                  </a:lnTo>
                  <a:lnTo>
                    <a:pt x="57" y="273"/>
                  </a:lnTo>
                  <a:lnTo>
                    <a:pt x="69" y="289"/>
                  </a:lnTo>
                  <a:lnTo>
                    <a:pt x="84" y="301"/>
                  </a:lnTo>
                  <a:lnTo>
                    <a:pt x="98" y="309"/>
                  </a:lnTo>
                  <a:lnTo>
                    <a:pt x="112" y="317"/>
                  </a:lnTo>
                  <a:lnTo>
                    <a:pt x="128" y="322"/>
                  </a:lnTo>
                  <a:lnTo>
                    <a:pt x="142" y="325"/>
                  </a:lnTo>
                  <a:lnTo>
                    <a:pt x="157" y="325"/>
                  </a:lnTo>
                  <a:lnTo>
                    <a:pt x="172" y="323"/>
                  </a:lnTo>
                  <a:lnTo>
                    <a:pt x="184" y="318"/>
                  </a:lnTo>
                  <a:lnTo>
                    <a:pt x="197" y="313"/>
                  </a:lnTo>
                  <a:lnTo>
                    <a:pt x="210" y="305"/>
                  </a:lnTo>
                  <a:lnTo>
                    <a:pt x="221" y="294"/>
                  </a:lnTo>
                  <a:lnTo>
                    <a:pt x="228" y="282"/>
                  </a:lnTo>
                  <a:lnTo>
                    <a:pt x="236" y="266"/>
                  </a:lnTo>
                  <a:lnTo>
                    <a:pt x="242" y="251"/>
                  </a:lnTo>
                  <a:lnTo>
                    <a:pt x="245" y="233"/>
                  </a:lnTo>
                  <a:lnTo>
                    <a:pt x="250" y="214"/>
                  </a:lnTo>
                  <a:lnTo>
                    <a:pt x="250" y="197"/>
                  </a:lnTo>
                  <a:lnTo>
                    <a:pt x="248" y="176"/>
                  </a:lnTo>
                  <a:lnTo>
                    <a:pt x="245" y="158"/>
                  </a:lnTo>
                  <a:lnTo>
                    <a:pt x="242" y="137"/>
                  </a:lnTo>
                  <a:lnTo>
                    <a:pt x="235" y="118"/>
                  </a:lnTo>
                  <a:lnTo>
                    <a:pt x="228" y="99"/>
                  </a:lnTo>
                  <a:lnTo>
                    <a:pt x="218" y="81"/>
                  </a:lnTo>
                  <a:lnTo>
                    <a:pt x="208" y="65"/>
                  </a:lnTo>
                  <a:lnTo>
                    <a:pt x="195" y="49"/>
                  </a:lnTo>
                  <a:lnTo>
                    <a:pt x="183" y="36"/>
                  </a:lnTo>
                  <a:lnTo>
                    <a:pt x="168" y="24"/>
                  </a:lnTo>
                  <a:lnTo>
                    <a:pt x="154" y="16"/>
                  </a:lnTo>
                  <a:lnTo>
                    <a:pt x="140" y="6"/>
                  </a:lnTo>
                  <a:lnTo>
                    <a:pt x="125" y="1"/>
                  </a:lnTo>
                  <a:lnTo>
                    <a:pt x="109" y="0"/>
                  </a:lnTo>
                  <a:lnTo>
                    <a:pt x="93" y="0"/>
                  </a:lnTo>
                  <a:lnTo>
                    <a:pt x="81" y="1"/>
                  </a:lnTo>
                  <a:lnTo>
                    <a:pt x="69" y="6"/>
                  </a:lnTo>
                  <a:lnTo>
                    <a:pt x="69" y="4"/>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18" name="Freeform 570"/>
            <p:cNvSpPr>
              <a:spLocks/>
            </p:cNvSpPr>
            <p:nvPr/>
          </p:nvSpPr>
          <p:spPr bwMode="auto">
            <a:xfrm>
              <a:off x="7526867" y="2365376"/>
              <a:ext cx="452967" cy="568325"/>
            </a:xfrm>
            <a:custGeom>
              <a:avLst/>
              <a:gdLst/>
              <a:ahLst/>
              <a:cxnLst>
                <a:cxn ang="0">
                  <a:pos x="231" y="314"/>
                </a:cxn>
                <a:cxn ang="0">
                  <a:pos x="121" y="357"/>
                </a:cxn>
                <a:cxn ang="0">
                  <a:pos x="0" y="42"/>
                </a:cxn>
                <a:cxn ang="0">
                  <a:pos x="111" y="0"/>
                </a:cxn>
                <a:cxn ang="0">
                  <a:pos x="231" y="314"/>
                </a:cxn>
              </a:cxnLst>
              <a:rect l="0" t="0" r="r" b="b"/>
              <a:pathLst>
                <a:path w="232" h="358">
                  <a:moveTo>
                    <a:pt x="231" y="314"/>
                  </a:moveTo>
                  <a:lnTo>
                    <a:pt x="121" y="357"/>
                  </a:lnTo>
                  <a:lnTo>
                    <a:pt x="0" y="42"/>
                  </a:lnTo>
                  <a:lnTo>
                    <a:pt x="111" y="0"/>
                  </a:lnTo>
                  <a:lnTo>
                    <a:pt x="231" y="314"/>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19" name="Freeform 571"/>
            <p:cNvSpPr>
              <a:spLocks/>
            </p:cNvSpPr>
            <p:nvPr/>
          </p:nvSpPr>
          <p:spPr bwMode="auto">
            <a:xfrm>
              <a:off x="7626351" y="2371725"/>
              <a:ext cx="480483" cy="496888"/>
            </a:xfrm>
            <a:custGeom>
              <a:avLst/>
              <a:gdLst/>
              <a:ahLst/>
              <a:cxnLst>
                <a:cxn ang="0">
                  <a:pos x="69" y="6"/>
                </a:cxn>
                <a:cxn ang="0">
                  <a:pos x="57" y="13"/>
                </a:cxn>
                <a:cxn ang="0">
                  <a:pos x="44" y="21"/>
                </a:cxn>
                <a:cxn ang="0">
                  <a:pos x="32" y="32"/>
                </a:cxn>
                <a:cxn ang="0">
                  <a:pos x="23" y="44"/>
                </a:cxn>
                <a:cxn ang="0">
                  <a:pos x="16" y="57"/>
                </a:cxn>
                <a:cxn ang="0">
                  <a:pos x="10" y="73"/>
                </a:cxn>
                <a:cxn ang="0">
                  <a:pos x="4" y="89"/>
                </a:cxn>
                <a:cxn ang="0">
                  <a:pos x="2" y="107"/>
                </a:cxn>
                <a:cxn ang="0">
                  <a:pos x="0" y="125"/>
                </a:cxn>
                <a:cxn ang="0">
                  <a:pos x="0" y="144"/>
                </a:cxn>
                <a:cxn ang="0">
                  <a:pos x="3" y="164"/>
                </a:cxn>
                <a:cxn ang="0">
                  <a:pos x="7" y="181"/>
                </a:cxn>
                <a:cxn ang="0">
                  <a:pos x="14" y="200"/>
                </a:cxn>
                <a:cxn ang="0">
                  <a:pos x="21" y="218"/>
                </a:cxn>
                <a:cxn ang="0">
                  <a:pos x="31" y="235"/>
                </a:cxn>
                <a:cxn ang="0">
                  <a:pos x="41" y="250"/>
                </a:cxn>
                <a:cxn ang="0">
                  <a:pos x="51" y="265"/>
                </a:cxn>
                <a:cxn ang="0">
                  <a:pos x="65" y="276"/>
                </a:cxn>
                <a:cxn ang="0">
                  <a:pos x="78" y="288"/>
                </a:cxn>
                <a:cxn ang="0">
                  <a:pos x="92" y="297"/>
                </a:cxn>
                <a:cxn ang="0">
                  <a:pos x="106" y="304"/>
                </a:cxn>
                <a:cxn ang="0">
                  <a:pos x="122" y="308"/>
                </a:cxn>
                <a:cxn ang="0">
                  <a:pos x="136" y="311"/>
                </a:cxn>
                <a:cxn ang="0">
                  <a:pos x="151" y="312"/>
                </a:cxn>
                <a:cxn ang="0">
                  <a:pos x="165" y="309"/>
                </a:cxn>
                <a:cxn ang="0">
                  <a:pos x="178" y="306"/>
                </a:cxn>
                <a:cxn ang="0">
                  <a:pos x="192" y="299"/>
                </a:cxn>
                <a:cxn ang="0">
                  <a:pos x="203" y="291"/>
                </a:cxn>
                <a:cxn ang="0">
                  <a:pos x="213" y="281"/>
                </a:cxn>
                <a:cxn ang="0">
                  <a:pos x="222" y="268"/>
                </a:cxn>
                <a:cxn ang="0">
                  <a:pos x="231" y="254"/>
                </a:cxn>
                <a:cxn ang="0">
                  <a:pos x="236" y="240"/>
                </a:cxn>
                <a:cxn ang="0">
                  <a:pos x="241" y="222"/>
                </a:cxn>
                <a:cxn ang="0">
                  <a:pos x="245" y="204"/>
                </a:cxn>
                <a:cxn ang="0">
                  <a:pos x="245" y="187"/>
                </a:cxn>
                <a:cxn ang="0">
                  <a:pos x="244" y="168"/>
                </a:cxn>
                <a:cxn ang="0">
                  <a:pos x="244" y="149"/>
                </a:cxn>
                <a:cxn ang="0">
                  <a:pos x="239" y="130"/>
                </a:cxn>
                <a:cxn ang="0">
                  <a:pos x="232" y="112"/>
                </a:cxn>
                <a:cxn ang="0">
                  <a:pos x="225" y="93"/>
                </a:cxn>
                <a:cxn ang="0">
                  <a:pos x="216" y="77"/>
                </a:cxn>
                <a:cxn ang="0">
                  <a:pos x="205" y="61"/>
                </a:cxn>
                <a:cxn ang="0">
                  <a:pos x="194" y="46"/>
                </a:cxn>
                <a:cxn ang="0">
                  <a:pos x="181" y="34"/>
                </a:cxn>
                <a:cxn ang="0">
                  <a:pos x="168" y="23"/>
                </a:cxn>
                <a:cxn ang="0">
                  <a:pos x="154" y="15"/>
                </a:cxn>
                <a:cxn ang="0">
                  <a:pos x="139" y="8"/>
                </a:cxn>
                <a:cxn ang="0">
                  <a:pos x="125" y="3"/>
                </a:cxn>
                <a:cxn ang="0">
                  <a:pos x="110" y="0"/>
                </a:cxn>
                <a:cxn ang="0">
                  <a:pos x="95" y="0"/>
                </a:cxn>
                <a:cxn ang="0">
                  <a:pos x="81" y="3"/>
                </a:cxn>
                <a:cxn ang="0">
                  <a:pos x="70" y="7"/>
                </a:cxn>
                <a:cxn ang="0">
                  <a:pos x="69" y="6"/>
                </a:cxn>
              </a:cxnLst>
              <a:rect l="0" t="0" r="r" b="b"/>
              <a:pathLst>
                <a:path w="246" h="313">
                  <a:moveTo>
                    <a:pt x="69" y="6"/>
                  </a:moveTo>
                  <a:lnTo>
                    <a:pt x="57" y="13"/>
                  </a:lnTo>
                  <a:lnTo>
                    <a:pt x="44" y="21"/>
                  </a:lnTo>
                  <a:lnTo>
                    <a:pt x="32" y="32"/>
                  </a:lnTo>
                  <a:lnTo>
                    <a:pt x="23" y="44"/>
                  </a:lnTo>
                  <a:lnTo>
                    <a:pt x="16" y="57"/>
                  </a:lnTo>
                  <a:lnTo>
                    <a:pt x="10" y="73"/>
                  </a:lnTo>
                  <a:lnTo>
                    <a:pt x="4" y="89"/>
                  </a:lnTo>
                  <a:lnTo>
                    <a:pt x="2" y="107"/>
                  </a:lnTo>
                  <a:lnTo>
                    <a:pt x="0" y="125"/>
                  </a:lnTo>
                  <a:lnTo>
                    <a:pt x="0" y="144"/>
                  </a:lnTo>
                  <a:lnTo>
                    <a:pt x="3" y="164"/>
                  </a:lnTo>
                  <a:lnTo>
                    <a:pt x="7" y="181"/>
                  </a:lnTo>
                  <a:lnTo>
                    <a:pt x="14" y="200"/>
                  </a:lnTo>
                  <a:lnTo>
                    <a:pt x="21" y="218"/>
                  </a:lnTo>
                  <a:lnTo>
                    <a:pt x="31" y="235"/>
                  </a:lnTo>
                  <a:lnTo>
                    <a:pt x="41" y="250"/>
                  </a:lnTo>
                  <a:lnTo>
                    <a:pt x="51" y="265"/>
                  </a:lnTo>
                  <a:lnTo>
                    <a:pt x="65" y="276"/>
                  </a:lnTo>
                  <a:lnTo>
                    <a:pt x="78" y="288"/>
                  </a:lnTo>
                  <a:lnTo>
                    <a:pt x="92" y="297"/>
                  </a:lnTo>
                  <a:lnTo>
                    <a:pt x="106" y="304"/>
                  </a:lnTo>
                  <a:lnTo>
                    <a:pt x="122" y="308"/>
                  </a:lnTo>
                  <a:lnTo>
                    <a:pt x="136" y="311"/>
                  </a:lnTo>
                  <a:lnTo>
                    <a:pt x="151" y="312"/>
                  </a:lnTo>
                  <a:lnTo>
                    <a:pt x="165" y="309"/>
                  </a:lnTo>
                  <a:lnTo>
                    <a:pt x="178" y="306"/>
                  </a:lnTo>
                  <a:lnTo>
                    <a:pt x="192" y="299"/>
                  </a:lnTo>
                  <a:lnTo>
                    <a:pt x="203" y="291"/>
                  </a:lnTo>
                  <a:lnTo>
                    <a:pt x="213" y="281"/>
                  </a:lnTo>
                  <a:lnTo>
                    <a:pt x="222" y="268"/>
                  </a:lnTo>
                  <a:lnTo>
                    <a:pt x="231" y="254"/>
                  </a:lnTo>
                  <a:lnTo>
                    <a:pt x="236" y="240"/>
                  </a:lnTo>
                  <a:lnTo>
                    <a:pt x="241" y="222"/>
                  </a:lnTo>
                  <a:lnTo>
                    <a:pt x="245" y="204"/>
                  </a:lnTo>
                  <a:lnTo>
                    <a:pt x="245" y="187"/>
                  </a:lnTo>
                  <a:lnTo>
                    <a:pt x="244" y="168"/>
                  </a:lnTo>
                  <a:lnTo>
                    <a:pt x="244" y="149"/>
                  </a:lnTo>
                  <a:lnTo>
                    <a:pt x="239" y="130"/>
                  </a:lnTo>
                  <a:lnTo>
                    <a:pt x="232" y="112"/>
                  </a:lnTo>
                  <a:lnTo>
                    <a:pt x="225" y="93"/>
                  </a:lnTo>
                  <a:lnTo>
                    <a:pt x="216" y="77"/>
                  </a:lnTo>
                  <a:lnTo>
                    <a:pt x="205" y="61"/>
                  </a:lnTo>
                  <a:lnTo>
                    <a:pt x="194" y="46"/>
                  </a:lnTo>
                  <a:lnTo>
                    <a:pt x="181" y="34"/>
                  </a:lnTo>
                  <a:lnTo>
                    <a:pt x="168" y="23"/>
                  </a:lnTo>
                  <a:lnTo>
                    <a:pt x="154" y="15"/>
                  </a:lnTo>
                  <a:lnTo>
                    <a:pt x="139" y="8"/>
                  </a:lnTo>
                  <a:lnTo>
                    <a:pt x="125" y="3"/>
                  </a:lnTo>
                  <a:lnTo>
                    <a:pt x="110" y="0"/>
                  </a:lnTo>
                  <a:lnTo>
                    <a:pt x="95" y="0"/>
                  </a:lnTo>
                  <a:lnTo>
                    <a:pt x="81" y="3"/>
                  </a:lnTo>
                  <a:lnTo>
                    <a:pt x="70" y="7"/>
                  </a:lnTo>
                  <a:lnTo>
                    <a:pt x="69" y="6"/>
                  </a:lnTo>
                </a:path>
              </a:pathLst>
            </a:custGeom>
            <a:solidFill>
              <a:srgbClr val="A0A0A0"/>
            </a:solidFill>
            <a:ln w="12700" cap="rnd" cmpd="sng">
              <a:solidFill>
                <a:srgbClr val="A0A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20" name="Freeform 572"/>
            <p:cNvSpPr>
              <a:spLocks/>
            </p:cNvSpPr>
            <p:nvPr/>
          </p:nvSpPr>
          <p:spPr bwMode="auto">
            <a:xfrm>
              <a:off x="7537452" y="2382839"/>
              <a:ext cx="436033" cy="541337"/>
            </a:xfrm>
            <a:custGeom>
              <a:avLst/>
              <a:gdLst/>
              <a:ahLst/>
              <a:cxnLst>
                <a:cxn ang="0">
                  <a:pos x="223" y="299"/>
                </a:cxn>
                <a:cxn ang="0">
                  <a:pos x="114" y="340"/>
                </a:cxn>
                <a:cxn ang="0">
                  <a:pos x="0" y="43"/>
                </a:cxn>
                <a:cxn ang="0">
                  <a:pos x="112" y="0"/>
                </a:cxn>
                <a:cxn ang="0">
                  <a:pos x="223" y="299"/>
                </a:cxn>
              </a:cxnLst>
              <a:rect l="0" t="0" r="r" b="b"/>
              <a:pathLst>
                <a:path w="224" h="341">
                  <a:moveTo>
                    <a:pt x="223" y="299"/>
                  </a:moveTo>
                  <a:lnTo>
                    <a:pt x="114" y="340"/>
                  </a:lnTo>
                  <a:lnTo>
                    <a:pt x="0" y="43"/>
                  </a:lnTo>
                  <a:lnTo>
                    <a:pt x="112" y="0"/>
                  </a:lnTo>
                  <a:lnTo>
                    <a:pt x="223" y="299"/>
                  </a:lnTo>
                </a:path>
              </a:pathLst>
            </a:custGeom>
            <a:solidFill>
              <a:srgbClr val="A0A0A0"/>
            </a:solidFill>
            <a:ln w="12700" cap="rnd" cmpd="sng">
              <a:solidFill>
                <a:srgbClr val="A0A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21" name="Freeform 573"/>
            <p:cNvSpPr>
              <a:spLocks/>
            </p:cNvSpPr>
            <p:nvPr/>
          </p:nvSpPr>
          <p:spPr bwMode="auto">
            <a:xfrm>
              <a:off x="7630584" y="2390775"/>
              <a:ext cx="474133" cy="469900"/>
            </a:xfrm>
            <a:custGeom>
              <a:avLst/>
              <a:gdLst/>
              <a:ahLst/>
              <a:cxnLst>
                <a:cxn ang="0">
                  <a:pos x="71" y="5"/>
                </a:cxn>
                <a:cxn ang="0">
                  <a:pos x="57" y="13"/>
                </a:cxn>
                <a:cxn ang="0">
                  <a:pos x="47" y="20"/>
                </a:cxn>
                <a:cxn ang="0">
                  <a:pos x="35" y="31"/>
                </a:cxn>
                <a:cxn ang="0">
                  <a:pos x="25" y="42"/>
                </a:cxn>
                <a:cxn ang="0">
                  <a:pos x="17" y="55"/>
                </a:cxn>
                <a:cxn ang="0">
                  <a:pos x="9" y="70"/>
                </a:cxn>
                <a:cxn ang="0">
                  <a:pos x="5" y="86"/>
                </a:cxn>
                <a:cxn ang="0">
                  <a:pos x="2" y="104"/>
                </a:cxn>
                <a:cxn ang="0">
                  <a:pos x="0" y="121"/>
                </a:cxn>
                <a:cxn ang="0">
                  <a:pos x="1" y="138"/>
                </a:cxn>
                <a:cxn ang="0">
                  <a:pos x="2" y="158"/>
                </a:cxn>
                <a:cxn ang="0">
                  <a:pos x="6" y="175"/>
                </a:cxn>
                <a:cxn ang="0">
                  <a:pos x="13" y="191"/>
                </a:cxn>
                <a:cxn ang="0">
                  <a:pos x="20" y="208"/>
                </a:cxn>
                <a:cxn ang="0">
                  <a:pos x="29" y="224"/>
                </a:cxn>
                <a:cxn ang="0">
                  <a:pos x="38" y="238"/>
                </a:cxn>
                <a:cxn ang="0">
                  <a:pos x="49" y="251"/>
                </a:cxn>
                <a:cxn ang="0">
                  <a:pos x="61" y="264"/>
                </a:cxn>
                <a:cxn ang="0">
                  <a:pos x="76" y="274"/>
                </a:cxn>
                <a:cxn ang="0">
                  <a:pos x="88" y="282"/>
                </a:cxn>
                <a:cxn ang="0">
                  <a:pos x="102" y="289"/>
                </a:cxn>
                <a:cxn ang="0">
                  <a:pos x="117" y="294"/>
                </a:cxn>
                <a:cxn ang="0">
                  <a:pos x="131" y="295"/>
                </a:cxn>
                <a:cxn ang="0">
                  <a:pos x="146" y="295"/>
                </a:cxn>
                <a:cxn ang="0">
                  <a:pos x="160" y="294"/>
                </a:cxn>
                <a:cxn ang="0">
                  <a:pos x="173" y="289"/>
                </a:cxn>
                <a:cxn ang="0">
                  <a:pos x="187" y="283"/>
                </a:cxn>
                <a:cxn ang="0">
                  <a:pos x="199" y="275"/>
                </a:cxn>
                <a:cxn ang="0">
                  <a:pos x="210" y="264"/>
                </a:cxn>
                <a:cxn ang="0">
                  <a:pos x="218" y="253"/>
                </a:cxn>
                <a:cxn ang="0">
                  <a:pos x="225" y="239"/>
                </a:cxn>
                <a:cxn ang="0">
                  <a:pos x="232" y="224"/>
                </a:cxn>
                <a:cxn ang="0">
                  <a:pos x="237" y="209"/>
                </a:cxn>
                <a:cxn ang="0">
                  <a:pos x="242" y="191"/>
                </a:cxn>
                <a:cxn ang="0">
                  <a:pos x="242" y="176"/>
                </a:cxn>
                <a:cxn ang="0">
                  <a:pos x="242" y="157"/>
                </a:cxn>
                <a:cxn ang="0">
                  <a:pos x="240" y="138"/>
                </a:cxn>
                <a:cxn ang="0">
                  <a:pos x="235" y="121"/>
                </a:cxn>
                <a:cxn ang="0">
                  <a:pos x="230" y="105"/>
                </a:cxn>
                <a:cxn ang="0">
                  <a:pos x="223" y="86"/>
                </a:cxn>
                <a:cxn ang="0">
                  <a:pos x="216" y="70"/>
                </a:cxn>
                <a:cxn ang="0">
                  <a:pos x="205" y="57"/>
                </a:cxn>
                <a:cxn ang="0">
                  <a:pos x="195" y="43"/>
                </a:cxn>
                <a:cxn ang="0">
                  <a:pos x="182" y="31"/>
                </a:cxn>
                <a:cxn ang="0">
                  <a:pos x="168" y="20"/>
                </a:cxn>
                <a:cxn ang="0">
                  <a:pos x="154" y="13"/>
                </a:cxn>
                <a:cxn ang="0">
                  <a:pos x="140" y="7"/>
                </a:cxn>
                <a:cxn ang="0">
                  <a:pos x="126" y="2"/>
                </a:cxn>
                <a:cxn ang="0">
                  <a:pos x="111" y="0"/>
                </a:cxn>
                <a:cxn ang="0">
                  <a:pos x="96" y="1"/>
                </a:cxn>
                <a:cxn ang="0">
                  <a:pos x="81" y="3"/>
                </a:cxn>
                <a:cxn ang="0">
                  <a:pos x="72" y="7"/>
                </a:cxn>
                <a:cxn ang="0">
                  <a:pos x="71" y="5"/>
                </a:cxn>
              </a:cxnLst>
              <a:rect l="0" t="0" r="r" b="b"/>
              <a:pathLst>
                <a:path w="243" h="296">
                  <a:moveTo>
                    <a:pt x="71" y="5"/>
                  </a:moveTo>
                  <a:lnTo>
                    <a:pt x="57" y="13"/>
                  </a:lnTo>
                  <a:lnTo>
                    <a:pt x="47" y="20"/>
                  </a:lnTo>
                  <a:lnTo>
                    <a:pt x="35" y="31"/>
                  </a:lnTo>
                  <a:lnTo>
                    <a:pt x="25" y="42"/>
                  </a:lnTo>
                  <a:lnTo>
                    <a:pt x="17" y="55"/>
                  </a:lnTo>
                  <a:lnTo>
                    <a:pt x="9" y="70"/>
                  </a:lnTo>
                  <a:lnTo>
                    <a:pt x="5" y="86"/>
                  </a:lnTo>
                  <a:lnTo>
                    <a:pt x="2" y="104"/>
                  </a:lnTo>
                  <a:lnTo>
                    <a:pt x="0" y="121"/>
                  </a:lnTo>
                  <a:lnTo>
                    <a:pt x="1" y="138"/>
                  </a:lnTo>
                  <a:lnTo>
                    <a:pt x="2" y="158"/>
                  </a:lnTo>
                  <a:lnTo>
                    <a:pt x="6" y="175"/>
                  </a:lnTo>
                  <a:lnTo>
                    <a:pt x="13" y="191"/>
                  </a:lnTo>
                  <a:lnTo>
                    <a:pt x="20" y="208"/>
                  </a:lnTo>
                  <a:lnTo>
                    <a:pt x="29" y="224"/>
                  </a:lnTo>
                  <a:lnTo>
                    <a:pt x="38" y="238"/>
                  </a:lnTo>
                  <a:lnTo>
                    <a:pt x="49" y="251"/>
                  </a:lnTo>
                  <a:lnTo>
                    <a:pt x="61" y="264"/>
                  </a:lnTo>
                  <a:lnTo>
                    <a:pt x="76" y="274"/>
                  </a:lnTo>
                  <a:lnTo>
                    <a:pt x="88" y="282"/>
                  </a:lnTo>
                  <a:lnTo>
                    <a:pt x="102" y="289"/>
                  </a:lnTo>
                  <a:lnTo>
                    <a:pt x="117" y="294"/>
                  </a:lnTo>
                  <a:lnTo>
                    <a:pt x="131" y="295"/>
                  </a:lnTo>
                  <a:lnTo>
                    <a:pt x="146" y="295"/>
                  </a:lnTo>
                  <a:lnTo>
                    <a:pt x="160" y="294"/>
                  </a:lnTo>
                  <a:lnTo>
                    <a:pt x="173" y="289"/>
                  </a:lnTo>
                  <a:lnTo>
                    <a:pt x="187" y="283"/>
                  </a:lnTo>
                  <a:lnTo>
                    <a:pt x="199" y="275"/>
                  </a:lnTo>
                  <a:lnTo>
                    <a:pt x="210" y="264"/>
                  </a:lnTo>
                  <a:lnTo>
                    <a:pt x="218" y="253"/>
                  </a:lnTo>
                  <a:lnTo>
                    <a:pt x="225" y="239"/>
                  </a:lnTo>
                  <a:lnTo>
                    <a:pt x="232" y="224"/>
                  </a:lnTo>
                  <a:lnTo>
                    <a:pt x="237" y="209"/>
                  </a:lnTo>
                  <a:lnTo>
                    <a:pt x="242" y="191"/>
                  </a:lnTo>
                  <a:lnTo>
                    <a:pt x="242" y="176"/>
                  </a:lnTo>
                  <a:lnTo>
                    <a:pt x="242" y="157"/>
                  </a:lnTo>
                  <a:lnTo>
                    <a:pt x="240" y="138"/>
                  </a:lnTo>
                  <a:lnTo>
                    <a:pt x="235" y="121"/>
                  </a:lnTo>
                  <a:lnTo>
                    <a:pt x="230" y="105"/>
                  </a:lnTo>
                  <a:lnTo>
                    <a:pt x="223" y="86"/>
                  </a:lnTo>
                  <a:lnTo>
                    <a:pt x="216" y="70"/>
                  </a:lnTo>
                  <a:lnTo>
                    <a:pt x="205" y="57"/>
                  </a:lnTo>
                  <a:lnTo>
                    <a:pt x="195" y="43"/>
                  </a:lnTo>
                  <a:lnTo>
                    <a:pt x="182" y="31"/>
                  </a:lnTo>
                  <a:lnTo>
                    <a:pt x="168" y="20"/>
                  </a:lnTo>
                  <a:lnTo>
                    <a:pt x="154" y="13"/>
                  </a:lnTo>
                  <a:lnTo>
                    <a:pt x="140" y="7"/>
                  </a:lnTo>
                  <a:lnTo>
                    <a:pt x="126" y="2"/>
                  </a:lnTo>
                  <a:lnTo>
                    <a:pt x="111" y="0"/>
                  </a:lnTo>
                  <a:lnTo>
                    <a:pt x="96" y="1"/>
                  </a:lnTo>
                  <a:lnTo>
                    <a:pt x="81" y="3"/>
                  </a:lnTo>
                  <a:lnTo>
                    <a:pt x="72" y="7"/>
                  </a:lnTo>
                  <a:lnTo>
                    <a:pt x="71" y="5"/>
                  </a:lnTo>
                </a:path>
              </a:pathLst>
            </a:custGeom>
            <a:solidFill>
              <a:srgbClr val="A0A0A0"/>
            </a:solidFill>
            <a:ln w="12700" cap="rnd" cmpd="sng">
              <a:solidFill>
                <a:srgbClr val="A0A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22" name="Freeform 574"/>
            <p:cNvSpPr>
              <a:spLocks/>
            </p:cNvSpPr>
            <p:nvPr/>
          </p:nvSpPr>
          <p:spPr bwMode="auto">
            <a:xfrm>
              <a:off x="7543800" y="2401888"/>
              <a:ext cx="425451" cy="514350"/>
            </a:xfrm>
            <a:custGeom>
              <a:avLst/>
              <a:gdLst/>
              <a:ahLst/>
              <a:cxnLst>
                <a:cxn ang="0">
                  <a:pos x="216" y="282"/>
                </a:cxn>
                <a:cxn ang="0">
                  <a:pos x="108" y="323"/>
                </a:cxn>
                <a:cxn ang="0">
                  <a:pos x="0" y="42"/>
                </a:cxn>
                <a:cxn ang="0">
                  <a:pos x="111" y="0"/>
                </a:cxn>
                <a:cxn ang="0">
                  <a:pos x="216" y="282"/>
                </a:cxn>
              </a:cxnLst>
              <a:rect l="0" t="0" r="r" b="b"/>
              <a:pathLst>
                <a:path w="217" h="324">
                  <a:moveTo>
                    <a:pt x="216" y="282"/>
                  </a:moveTo>
                  <a:lnTo>
                    <a:pt x="108" y="323"/>
                  </a:lnTo>
                  <a:lnTo>
                    <a:pt x="0" y="42"/>
                  </a:lnTo>
                  <a:lnTo>
                    <a:pt x="111" y="0"/>
                  </a:lnTo>
                  <a:lnTo>
                    <a:pt x="216" y="282"/>
                  </a:lnTo>
                </a:path>
              </a:pathLst>
            </a:custGeom>
            <a:solidFill>
              <a:srgbClr val="A0A0A0"/>
            </a:solidFill>
            <a:ln w="12700" cap="rnd" cmpd="sng">
              <a:solidFill>
                <a:srgbClr val="A0A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23" name="Freeform 575"/>
            <p:cNvSpPr>
              <a:spLocks/>
            </p:cNvSpPr>
            <p:nvPr/>
          </p:nvSpPr>
          <p:spPr bwMode="auto">
            <a:xfrm>
              <a:off x="7634817" y="2408239"/>
              <a:ext cx="465667" cy="447675"/>
            </a:xfrm>
            <a:custGeom>
              <a:avLst/>
              <a:gdLst/>
              <a:ahLst/>
              <a:cxnLst>
                <a:cxn ang="0">
                  <a:pos x="72" y="7"/>
                </a:cxn>
                <a:cxn ang="0">
                  <a:pos x="59" y="14"/>
                </a:cxn>
                <a:cxn ang="0">
                  <a:pos x="47" y="21"/>
                </a:cxn>
                <a:cxn ang="0">
                  <a:pos x="36" y="31"/>
                </a:cxn>
                <a:cxn ang="0">
                  <a:pos x="27" y="42"/>
                </a:cxn>
                <a:cxn ang="0">
                  <a:pos x="18" y="54"/>
                </a:cxn>
                <a:cxn ang="0">
                  <a:pos x="12" y="68"/>
                </a:cxn>
                <a:cxn ang="0">
                  <a:pos x="6" y="85"/>
                </a:cxn>
                <a:cxn ang="0">
                  <a:pos x="3" y="101"/>
                </a:cxn>
                <a:cxn ang="0">
                  <a:pos x="0" y="116"/>
                </a:cxn>
                <a:cxn ang="0">
                  <a:pos x="0" y="133"/>
                </a:cxn>
                <a:cxn ang="0">
                  <a:pos x="1" y="151"/>
                </a:cxn>
                <a:cxn ang="0">
                  <a:pos x="4" y="167"/>
                </a:cxn>
                <a:cxn ang="0">
                  <a:pos x="10" y="184"/>
                </a:cxn>
                <a:cxn ang="0">
                  <a:pos x="18" y="200"/>
                </a:cxn>
                <a:cxn ang="0">
                  <a:pos x="27" y="215"/>
                </a:cxn>
                <a:cxn ang="0">
                  <a:pos x="37" y="228"/>
                </a:cxn>
                <a:cxn ang="0">
                  <a:pos x="47" y="240"/>
                </a:cxn>
                <a:cxn ang="0">
                  <a:pos x="59" y="253"/>
                </a:cxn>
                <a:cxn ang="0">
                  <a:pos x="71" y="262"/>
                </a:cxn>
                <a:cxn ang="0">
                  <a:pos x="86" y="269"/>
                </a:cxn>
                <a:cxn ang="0">
                  <a:pos x="99" y="276"/>
                </a:cxn>
                <a:cxn ang="0">
                  <a:pos x="113" y="279"/>
                </a:cxn>
                <a:cxn ang="0">
                  <a:pos x="126" y="281"/>
                </a:cxn>
                <a:cxn ang="0">
                  <a:pos x="142" y="281"/>
                </a:cxn>
                <a:cxn ang="0">
                  <a:pos x="156" y="278"/>
                </a:cxn>
                <a:cxn ang="0">
                  <a:pos x="168" y="274"/>
                </a:cxn>
                <a:cxn ang="0">
                  <a:pos x="182" y="268"/>
                </a:cxn>
                <a:cxn ang="0">
                  <a:pos x="193" y="261"/>
                </a:cxn>
                <a:cxn ang="0">
                  <a:pos x="206" y="251"/>
                </a:cxn>
                <a:cxn ang="0">
                  <a:pos x="214" y="238"/>
                </a:cxn>
                <a:cxn ang="0">
                  <a:pos x="221" y="225"/>
                </a:cxn>
                <a:cxn ang="0">
                  <a:pos x="228" y="212"/>
                </a:cxn>
                <a:cxn ang="0">
                  <a:pos x="235" y="197"/>
                </a:cxn>
                <a:cxn ang="0">
                  <a:pos x="237" y="180"/>
                </a:cxn>
                <a:cxn ang="0">
                  <a:pos x="238" y="165"/>
                </a:cxn>
                <a:cxn ang="0">
                  <a:pos x="238" y="148"/>
                </a:cxn>
                <a:cxn ang="0">
                  <a:pos x="237" y="131"/>
                </a:cxn>
                <a:cxn ang="0">
                  <a:pos x="235" y="113"/>
                </a:cxn>
                <a:cxn ang="0">
                  <a:pos x="228" y="96"/>
                </a:cxn>
                <a:cxn ang="0">
                  <a:pos x="221" y="80"/>
                </a:cxn>
                <a:cxn ang="0">
                  <a:pos x="214" y="66"/>
                </a:cxn>
                <a:cxn ang="0">
                  <a:pos x="206" y="53"/>
                </a:cxn>
                <a:cxn ang="0">
                  <a:pos x="193" y="40"/>
                </a:cxn>
                <a:cxn ang="0">
                  <a:pos x="182" y="28"/>
                </a:cxn>
                <a:cxn ang="0">
                  <a:pos x="168" y="19"/>
                </a:cxn>
                <a:cxn ang="0">
                  <a:pos x="156" y="11"/>
                </a:cxn>
                <a:cxn ang="0">
                  <a:pos x="141" y="6"/>
                </a:cxn>
                <a:cxn ang="0">
                  <a:pos x="127" y="2"/>
                </a:cxn>
                <a:cxn ang="0">
                  <a:pos x="112" y="0"/>
                </a:cxn>
                <a:cxn ang="0">
                  <a:pos x="97" y="0"/>
                </a:cxn>
                <a:cxn ang="0">
                  <a:pos x="83" y="3"/>
                </a:cxn>
                <a:cxn ang="0">
                  <a:pos x="73" y="7"/>
                </a:cxn>
                <a:cxn ang="0">
                  <a:pos x="72" y="7"/>
                </a:cxn>
              </a:cxnLst>
              <a:rect l="0" t="0" r="r" b="b"/>
              <a:pathLst>
                <a:path w="239" h="282">
                  <a:moveTo>
                    <a:pt x="72" y="7"/>
                  </a:moveTo>
                  <a:lnTo>
                    <a:pt x="59" y="14"/>
                  </a:lnTo>
                  <a:lnTo>
                    <a:pt x="47" y="21"/>
                  </a:lnTo>
                  <a:lnTo>
                    <a:pt x="36" y="31"/>
                  </a:lnTo>
                  <a:lnTo>
                    <a:pt x="27" y="42"/>
                  </a:lnTo>
                  <a:lnTo>
                    <a:pt x="18" y="54"/>
                  </a:lnTo>
                  <a:lnTo>
                    <a:pt x="12" y="68"/>
                  </a:lnTo>
                  <a:lnTo>
                    <a:pt x="6" y="85"/>
                  </a:lnTo>
                  <a:lnTo>
                    <a:pt x="3" y="101"/>
                  </a:lnTo>
                  <a:lnTo>
                    <a:pt x="0" y="116"/>
                  </a:lnTo>
                  <a:lnTo>
                    <a:pt x="0" y="133"/>
                  </a:lnTo>
                  <a:lnTo>
                    <a:pt x="1" y="151"/>
                  </a:lnTo>
                  <a:lnTo>
                    <a:pt x="4" y="167"/>
                  </a:lnTo>
                  <a:lnTo>
                    <a:pt x="10" y="184"/>
                  </a:lnTo>
                  <a:lnTo>
                    <a:pt x="18" y="200"/>
                  </a:lnTo>
                  <a:lnTo>
                    <a:pt x="27" y="215"/>
                  </a:lnTo>
                  <a:lnTo>
                    <a:pt x="37" y="228"/>
                  </a:lnTo>
                  <a:lnTo>
                    <a:pt x="47" y="240"/>
                  </a:lnTo>
                  <a:lnTo>
                    <a:pt x="59" y="253"/>
                  </a:lnTo>
                  <a:lnTo>
                    <a:pt x="71" y="262"/>
                  </a:lnTo>
                  <a:lnTo>
                    <a:pt x="86" y="269"/>
                  </a:lnTo>
                  <a:lnTo>
                    <a:pt x="99" y="276"/>
                  </a:lnTo>
                  <a:lnTo>
                    <a:pt x="113" y="279"/>
                  </a:lnTo>
                  <a:lnTo>
                    <a:pt x="126" y="281"/>
                  </a:lnTo>
                  <a:lnTo>
                    <a:pt x="142" y="281"/>
                  </a:lnTo>
                  <a:lnTo>
                    <a:pt x="156" y="278"/>
                  </a:lnTo>
                  <a:lnTo>
                    <a:pt x="168" y="274"/>
                  </a:lnTo>
                  <a:lnTo>
                    <a:pt x="182" y="268"/>
                  </a:lnTo>
                  <a:lnTo>
                    <a:pt x="193" y="261"/>
                  </a:lnTo>
                  <a:lnTo>
                    <a:pt x="206" y="251"/>
                  </a:lnTo>
                  <a:lnTo>
                    <a:pt x="214" y="238"/>
                  </a:lnTo>
                  <a:lnTo>
                    <a:pt x="221" y="225"/>
                  </a:lnTo>
                  <a:lnTo>
                    <a:pt x="228" y="212"/>
                  </a:lnTo>
                  <a:lnTo>
                    <a:pt x="235" y="197"/>
                  </a:lnTo>
                  <a:lnTo>
                    <a:pt x="237" y="180"/>
                  </a:lnTo>
                  <a:lnTo>
                    <a:pt x="238" y="165"/>
                  </a:lnTo>
                  <a:lnTo>
                    <a:pt x="238" y="148"/>
                  </a:lnTo>
                  <a:lnTo>
                    <a:pt x="237" y="131"/>
                  </a:lnTo>
                  <a:lnTo>
                    <a:pt x="235" y="113"/>
                  </a:lnTo>
                  <a:lnTo>
                    <a:pt x="228" y="96"/>
                  </a:lnTo>
                  <a:lnTo>
                    <a:pt x="221" y="80"/>
                  </a:lnTo>
                  <a:lnTo>
                    <a:pt x="214" y="66"/>
                  </a:lnTo>
                  <a:lnTo>
                    <a:pt x="206" y="53"/>
                  </a:lnTo>
                  <a:lnTo>
                    <a:pt x="193" y="40"/>
                  </a:lnTo>
                  <a:lnTo>
                    <a:pt x="182" y="28"/>
                  </a:lnTo>
                  <a:lnTo>
                    <a:pt x="168" y="19"/>
                  </a:lnTo>
                  <a:lnTo>
                    <a:pt x="156" y="11"/>
                  </a:lnTo>
                  <a:lnTo>
                    <a:pt x="141" y="6"/>
                  </a:lnTo>
                  <a:lnTo>
                    <a:pt x="127" y="2"/>
                  </a:lnTo>
                  <a:lnTo>
                    <a:pt x="112" y="0"/>
                  </a:lnTo>
                  <a:lnTo>
                    <a:pt x="97" y="0"/>
                  </a:lnTo>
                  <a:lnTo>
                    <a:pt x="83" y="3"/>
                  </a:lnTo>
                  <a:lnTo>
                    <a:pt x="73" y="7"/>
                  </a:lnTo>
                  <a:lnTo>
                    <a:pt x="72" y="7"/>
                  </a:lnTo>
                </a:path>
              </a:pathLst>
            </a:custGeom>
            <a:solidFill>
              <a:srgbClr val="B0B0B0"/>
            </a:solidFill>
            <a:ln w="12700" cap="rnd" cmpd="sng">
              <a:solidFill>
                <a:srgbClr val="B0B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24" name="Freeform 576"/>
            <p:cNvSpPr>
              <a:spLocks/>
            </p:cNvSpPr>
            <p:nvPr/>
          </p:nvSpPr>
          <p:spPr bwMode="auto">
            <a:xfrm>
              <a:off x="7554385" y="2419351"/>
              <a:ext cx="410633" cy="492125"/>
            </a:xfrm>
            <a:custGeom>
              <a:avLst/>
              <a:gdLst/>
              <a:ahLst/>
              <a:cxnLst>
                <a:cxn ang="0">
                  <a:pos x="209" y="268"/>
                </a:cxn>
                <a:cxn ang="0">
                  <a:pos x="102" y="309"/>
                </a:cxn>
                <a:cxn ang="0">
                  <a:pos x="0" y="43"/>
                </a:cxn>
                <a:cxn ang="0">
                  <a:pos x="111" y="0"/>
                </a:cxn>
                <a:cxn ang="0">
                  <a:pos x="209" y="268"/>
                </a:cxn>
              </a:cxnLst>
              <a:rect l="0" t="0" r="r" b="b"/>
              <a:pathLst>
                <a:path w="210" h="310">
                  <a:moveTo>
                    <a:pt x="209" y="268"/>
                  </a:moveTo>
                  <a:lnTo>
                    <a:pt x="102" y="309"/>
                  </a:lnTo>
                  <a:lnTo>
                    <a:pt x="0" y="43"/>
                  </a:lnTo>
                  <a:lnTo>
                    <a:pt x="111" y="0"/>
                  </a:lnTo>
                  <a:lnTo>
                    <a:pt x="209" y="268"/>
                  </a:lnTo>
                </a:path>
              </a:pathLst>
            </a:custGeom>
            <a:solidFill>
              <a:srgbClr val="B0B0B0"/>
            </a:solidFill>
            <a:ln w="12700" cap="rnd" cmpd="sng">
              <a:solidFill>
                <a:srgbClr val="B0B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25" name="Freeform 577"/>
            <p:cNvSpPr>
              <a:spLocks/>
            </p:cNvSpPr>
            <p:nvPr/>
          </p:nvSpPr>
          <p:spPr bwMode="auto">
            <a:xfrm>
              <a:off x="7641167" y="2425701"/>
              <a:ext cx="457200" cy="423863"/>
            </a:xfrm>
            <a:custGeom>
              <a:avLst/>
              <a:gdLst/>
              <a:ahLst/>
              <a:cxnLst>
                <a:cxn ang="0">
                  <a:pos x="74" y="7"/>
                </a:cxn>
                <a:cxn ang="0">
                  <a:pos x="61" y="14"/>
                </a:cxn>
                <a:cxn ang="0">
                  <a:pos x="49" y="21"/>
                </a:cxn>
                <a:cxn ang="0">
                  <a:pos x="36" y="31"/>
                </a:cxn>
                <a:cxn ang="0">
                  <a:pos x="28" y="42"/>
                </a:cxn>
                <a:cxn ang="0">
                  <a:pos x="19" y="53"/>
                </a:cxn>
                <a:cxn ang="0">
                  <a:pos x="11" y="67"/>
                </a:cxn>
                <a:cxn ang="0">
                  <a:pos x="6" y="83"/>
                </a:cxn>
                <a:cxn ang="0">
                  <a:pos x="3" y="98"/>
                </a:cxn>
                <a:cxn ang="0">
                  <a:pos x="0" y="112"/>
                </a:cxn>
                <a:cxn ang="0">
                  <a:pos x="0" y="129"/>
                </a:cxn>
                <a:cxn ang="0">
                  <a:pos x="0" y="146"/>
                </a:cxn>
                <a:cxn ang="0">
                  <a:pos x="3" y="161"/>
                </a:cxn>
                <a:cxn ang="0">
                  <a:pos x="9" y="176"/>
                </a:cxn>
                <a:cxn ang="0">
                  <a:pos x="15" y="191"/>
                </a:cxn>
                <a:cxn ang="0">
                  <a:pos x="24" y="205"/>
                </a:cxn>
                <a:cxn ang="0">
                  <a:pos x="33" y="218"/>
                </a:cxn>
                <a:cxn ang="0">
                  <a:pos x="44" y="229"/>
                </a:cxn>
                <a:cxn ang="0">
                  <a:pos x="55" y="240"/>
                </a:cxn>
                <a:cxn ang="0">
                  <a:pos x="67" y="250"/>
                </a:cxn>
                <a:cxn ang="0">
                  <a:pos x="80" y="257"/>
                </a:cxn>
                <a:cxn ang="0">
                  <a:pos x="94" y="261"/>
                </a:cxn>
                <a:cxn ang="0">
                  <a:pos x="107" y="265"/>
                </a:cxn>
                <a:cxn ang="0">
                  <a:pos x="122" y="266"/>
                </a:cxn>
                <a:cxn ang="0">
                  <a:pos x="136" y="266"/>
                </a:cxn>
                <a:cxn ang="0">
                  <a:pos x="150" y="263"/>
                </a:cxn>
                <a:cxn ang="0">
                  <a:pos x="163" y="258"/>
                </a:cxn>
                <a:cxn ang="0">
                  <a:pos x="177" y="253"/>
                </a:cxn>
                <a:cxn ang="0">
                  <a:pos x="187" y="245"/>
                </a:cxn>
                <a:cxn ang="0">
                  <a:pos x="198" y="236"/>
                </a:cxn>
                <a:cxn ang="0">
                  <a:pos x="209" y="225"/>
                </a:cxn>
                <a:cxn ang="0">
                  <a:pos x="216" y="210"/>
                </a:cxn>
                <a:cxn ang="0">
                  <a:pos x="223" y="200"/>
                </a:cxn>
                <a:cxn ang="0">
                  <a:pos x="229" y="184"/>
                </a:cxn>
                <a:cxn ang="0">
                  <a:pos x="233" y="169"/>
                </a:cxn>
                <a:cxn ang="0">
                  <a:pos x="234" y="154"/>
                </a:cxn>
                <a:cxn ang="0">
                  <a:pos x="234" y="138"/>
                </a:cxn>
                <a:cxn ang="0">
                  <a:pos x="234" y="121"/>
                </a:cxn>
                <a:cxn ang="0">
                  <a:pos x="230" y="104"/>
                </a:cxn>
                <a:cxn ang="0">
                  <a:pos x="226" y="91"/>
                </a:cxn>
                <a:cxn ang="0">
                  <a:pos x="220" y="75"/>
                </a:cxn>
                <a:cxn ang="0">
                  <a:pos x="211" y="61"/>
                </a:cxn>
                <a:cxn ang="0">
                  <a:pos x="203" y="48"/>
                </a:cxn>
                <a:cxn ang="0">
                  <a:pos x="192" y="35"/>
                </a:cxn>
                <a:cxn ang="0">
                  <a:pos x="182" y="26"/>
                </a:cxn>
                <a:cxn ang="0">
                  <a:pos x="169" y="17"/>
                </a:cxn>
                <a:cxn ang="0">
                  <a:pos x="155" y="11"/>
                </a:cxn>
                <a:cxn ang="0">
                  <a:pos x="140" y="6"/>
                </a:cxn>
                <a:cxn ang="0">
                  <a:pos x="127" y="3"/>
                </a:cxn>
                <a:cxn ang="0">
                  <a:pos x="113" y="0"/>
                </a:cxn>
                <a:cxn ang="0">
                  <a:pos x="99" y="1"/>
                </a:cxn>
                <a:cxn ang="0">
                  <a:pos x="83" y="4"/>
                </a:cxn>
                <a:cxn ang="0">
                  <a:pos x="74" y="9"/>
                </a:cxn>
                <a:cxn ang="0">
                  <a:pos x="74" y="7"/>
                </a:cxn>
              </a:cxnLst>
              <a:rect l="0" t="0" r="r" b="b"/>
              <a:pathLst>
                <a:path w="235" h="267">
                  <a:moveTo>
                    <a:pt x="74" y="7"/>
                  </a:moveTo>
                  <a:lnTo>
                    <a:pt x="61" y="14"/>
                  </a:lnTo>
                  <a:lnTo>
                    <a:pt x="49" y="21"/>
                  </a:lnTo>
                  <a:lnTo>
                    <a:pt x="36" y="31"/>
                  </a:lnTo>
                  <a:lnTo>
                    <a:pt x="28" y="42"/>
                  </a:lnTo>
                  <a:lnTo>
                    <a:pt x="19" y="53"/>
                  </a:lnTo>
                  <a:lnTo>
                    <a:pt x="11" y="67"/>
                  </a:lnTo>
                  <a:lnTo>
                    <a:pt x="6" y="83"/>
                  </a:lnTo>
                  <a:lnTo>
                    <a:pt x="3" y="98"/>
                  </a:lnTo>
                  <a:lnTo>
                    <a:pt x="0" y="112"/>
                  </a:lnTo>
                  <a:lnTo>
                    <a:pt x="0" y="129"/>
                  </a:lnTo>
                  <a:lnTo>
                    <a:pt x="0" y="146"/>
                  </a:lnTo>
                  <a:lnTo>
                    <a:pt x="3" y="161"/>
                  </a:lnTo>
                  <a:lnTo>
                    <a:pt x="9" y="176"/>
                  </a:lnTo>
                  <a:lnTo>
                    <a:pt x="15" y="191"/>
                  </a:lnTo>
                  <a:lnTo>
                    <a:pt x="24" y="205"/>
                  </a:lnTo>
                  <a:lnTo>
                    <a:pt x="33" y="218"/>
                  </a:lnTo>
                  <a:lnTo>
                    <a:pt x="44" y="229"/>
                  </a:lnTo>
                  <a:lnTo>
                    <a:pt x="55" y="240"/>
                  </a:lnTo>
                  <a:lnTo>
                    <a:pt x="67" y="250"/>
                  </a:lnTo>
                  <a:lnTo>
                    <a:pt x="80" y="257"/>
                  </a:lnTo>
                  <a:lnTo>
                    <a:pt x="94" y="261"/>
                  </a:lnTo>
                  <a:lnTo>
                    <a:pt x="107" y="265"/>
                  </a:lnTo>
                  <a:lnTo>
                    <a:pt x="122" y="266"/>
                  </a:lnTo>
                  <a:lnTo>
                    <a:pt x="136" y="266"/>
                  </a:lnTo>
                  <a:lnTo>
                    <a:pt x="150" y="263"/>
                  </a:lnTo>
                  <a:lnTo>
                    <a:pt x="163" y="258"/>
                  </a:lnTo>
                  <a:lnTo>
                    <a:pt x="177" y="253"/>
                  </a:lnTo>
                  <a:lnTo>
                    <a:pt x="187" y="245"/>
                  </a:lnTo>
                  <a:lnTo>
                    <a:pt x="198" y="236"/>
                  </a:lnTo>
                  <a:lnTo>
                    <a:pt x="209" y="225"/>
                  </a:lnTo>
                  <a:lnTo>
                    <a:pt x="216" y="210"/>
                  </a:lnTo>
                  <a:lnTo>
                    <a:pt x="223" y="200"/>
                  </a:lnTo>
                  <a:lnTo>
                    <a:pt x="229" y="184"/>
                  </a:lnTo>
                  <a:lnTo>
                    <a:pt x="233" y="169"/>
                  </a:lnTo>
                  <a:lnTo>
                    <a:pt x="234" y="154"/>
                  </a:lnTo>
                  <a:lnTo>
                    <a:pt x="234" y="138"/>
                  </a:lnTo>
                  <a:lnTo>
                    <a:pt x="234" y="121"/>
                  </a:lnTo>
                  <a:lnTo>
                    <a:pt x="230" y="104"/>
                  </a:lnTo>
                  <a:lnTo>
                    <a:pt x="226" y="91"/>
                  </a:lnTo>
                  <a:lnTo>
                    <a:pt x="220" y="75"/>
                  </a:lnTo>
                  <a:lnTo>
                    <a:pt x="211" y="61"/>
                  </a:lnTo>
                  <a:lnTo>
                    <a:pt x="203" y="48"/>
                  </a:lnTo>
                  <a:lnTo>
                    <a:pt x="192" y="35"/>
                  </a:lnTo>
                  <a:lnTo>
                    <a:pt x="182" y="26"/>
                  </a:lnTo>
                  <a:lnTo>
                    <a:pt x="169" y="17"/>
                  </a:lnTo>
                  <a:lnTo>
                    <a:pt x="155" y="11"/>
                  </a:lnTo>
                  <a:lnTo>
                    <a:pt x="140" y="6"/>
                  </a:lnTo>
                  <a:lnTo>
                    <a:pt x="127" y="3"/>
                  </a:lnTo>
                  <a:lnTo>
                    <a:pt x="113" y="0"/>
                  </a:lnTo>
                  <a:lnTo>
                    <a:pt x="99" y="1"/>
                  </a:lnTo>
                  <a:lnTo>
                    <a:pt x="83" y="4"/>
                  </a:lnTo>
                  <a:lnTo>
                    <a:pt x="74" y="9"/>
                  </a:lnTo>
                  <a:lnTo>
                    <a:pt x="74" y="7"/>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26" name="Freeform 578"/>
            <p:cNvSpPr>
              <a:spLocks/>
            </p:cNvSpPr>
            <p:nvPr/>
          </p:nvSpPr>
          <p:spPr bwMode="auto">
            <a:xfrm>
              <a:off x="7560733" y="2438400"/>
              <a:ext cx="400051" cy="463550"/>
            </a:xfrm>
            <a:custGeom>
              <a:avLst/>
              <a:gdLst/>
              <a:ahLst/>
              <a:cxnLst>
                <a:cxn ang="0">
                  <a:pos x="204" y="250"/>
                </a:cxn>
                <a:cxn ang="0">
                  <a:pos x="97" y="291"/>
                </a:cxn>
                <a:cxn ang="0">
                  <a:pos x="0" y="43"/>
                </a:cxn>
                <a:cxn ang="0">
                  <a:pos x="112" y="0"/>
                </a:cxn>
                <a:cxn ang="0">
                  <a:pos x="204" y="250"/>
                </a:cxn>
              </a:cxnLst>
              <a:rect l="0" t="0" r="r" b="b"/>
              <a:pathLst>
                <a:path w="205" h="292">
                  <a:moveTo>
                    <a:pt x="204" y="250"/>
                  </a:moveTo>
                  <a:lnTo>
                    <a:pt x="97" y="291"/>
                  </a:lnTo>
                  <a:lnTo>
                    <a:pt x="0" y="43"/>
                  </a:lnTo>
                  <a:lnTo>
                    <a:pt x="112" y="0"/>
                  </a:lnTo>
                  <a:lnTo>
                    <a:pt x="204" y="250"/>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27" name="Freeform 579"/>
            <p:cNvSpPr>
              <a:spLocks/>
            </p:cNvSpPr>
            <p:nvPr/>
          </p:nvSpPr>
          <p:spPr bwMode="auto">
            <a:xfrm>
              <a:off x="7641167" y="2444750"/>
              <a:ext cx="457200" cy="400050"/>
            </a:xfrm>
            <a:custGeom>
              <a:avLst/>
              <a:gdLst/>
              <a:ahLst/>
              <a:cxnLst>
                <a:cxn ang="0">
                  <a:pos x="75" y="7"/>
                </a:cxn>
                <a:cxn ang="0">
                  <a:pos x="63" y="14"/>
                </a:cxn>
                <a:cxn ang="0">
                  <a:pos x="51" y="21"/>
                </a:cxn>
                <a:cxn ang="0">
                  <a:pos x="39" y="30"/>
                </a:cxn>
                <a:cxn ang="0">
                  <a:pos x="29" y="39"/>
                </a:cxn>
                <a:cxn ang="0">
                  <a:pos x="20" y="52"/>
                </a:cxn>
                <a:cxn ang="0">
                  <a:pos x="13" y="65"/>
                </a:cxn>
                <a:cxn ang="0">
                  <a:pos x="8" y="79"/>
                </a:cxn>
                <a:cxn ang="0">
                  <a:pos x="3" y="93"/>
                </a:cxn>
                <a:cxn ang="0">
                  <a:pos x="0" y="108"/>
                </a:cxn>
                <a:cxn ang="0">
                  <a:pos x="0" y="124"/>
                </a:cxn>
                <a:cxn ang="0">
                  <a:pos x="2" y="138"/>
                </a:cxn>
                <a:cxn ang="0">
                  <a:pos x="3" y="154"/>
                </a:cxn>
                <a:cxn ang="0">
                  <a:pos x="8" y="167"/>
                </a:cxn>
                <a:cxn ang="0">
                  <a:pos x="15" y="182"/>
                </a:cxn>
                <a:cxn ang="0">
                  <a:pos x="23" y="195"/>
                </a:cxn>
                <a:cxn ang="0">
                  <a:pos x="30" y="207"/>
                </a:cxn>
                <a:cxn ang="0">
                  <a:pos x="41" y="217"/>
                </a:cxn>
                <a:cxn ang="0">
                  <a:pos x="52" y="228"/>
                </a:cxn>
                <a:cxn ang="0">
                  <a:pos x="64" y="235"/>
                </a:cxn>
                <a:cxn ang="0">
                  <a:pos x="79" y="241"/>
                </a:cxn>
                <a:cxn ang="0">
                  <a:pos x="90" y="246"/>
                </a:cxn>
                <a:cxn ang="0">
                  <a:pos x="105" y="249"/>
                </a:cxn>
                <a:cxn ang="0">
                  <a:pos x="118" y="251"/>
                </a:cxn>
                <a:cxn ang="0">
                  <a:pos x="131" y="250"/>
                </a:cxn>
                <a:cxn ang="0">
                  <a:pos x="146" y="247"/>
                </a:cxn>
                <a:cxn ang="0">
                  <a:pos x="160" y="242"/>
                </a:cxn>
                <a:cxn ang="0">
                  <a:pos x="173" y="237"/>
                </a:cxn>
                <a:cxn ang="0">
                  <a:pos x="184" y="230"/>
                </a:cxn>
                <a:cxn ang="0">
                  <a:pos x="195" y="220"/>
                </a:cxn>
                <a:cxn ang="0">
                  <a:pos x="205" y="209"/>
                </a:cxn>
                <a:cxn ang="0">
                  <a:pos x="212" y="197"/>
                </a:cxn>
                <a:cxn ang="0">
                  <a:pos x="219" y="185"/>
                </a:cxn>
                <a:cxn ang="0">
                  <a:pos x="225" y="172"/>
                </a:cxn>
                <a:cxn ang="0">
                  <a:pos x="231" y="156"/>
                </a:cxn>
                <a:cxn ang="0">
                  <a:pos x="232" y="142"/>
                </a:cxn>
                <a:cxn ang="0">
                  <a:pos x="233" y="126"/>
                </a:cxn>
                <a:cxn ang="0">
                  <a:pos x="233" y="111"/>
                </a:cxn>
                <a:cxn ang="0">
                  <a:pos x="229" y="96"/>
                </a:cxn>
                <a:cxn ang="0">
                  <a:pos x="225" y="82"/>
                </a:cxn>
                <a:cxn ang="0">
                  <a:pos x="220" y="67"/>
                </a:cxn>
                <a:cxn ang="0">
                  <a:pos x="212" y="54"/>
                </a:cxn>
                <a:cxn ang="0">
                  <a:pos x="204" y="43"/>
                </a:cxn>
                <a:cxn ang="0">
                  <a:pos x="193" y="31"/>
                </a:cxn>
                <a:cxn ang="0">
                  <a:pos x="181" y="23"/>
                </a:cxn>
                <a:cxn ang="0">
                  <a:pos x="170" y="14"/>
                </a:cxn>
                <a:cxn ang="0">
                  <a:pos x="157" y="9"/>
                </a:cxn>
                <a:cxn ang="0">
                  <a:pos x="143" y="4"/>
                </a:cxn>
                <a:cxn ang="0">
                  <a:pos x="129" y="1"/>
                </a:cxn>
                <a:cxn ang="0">
                  <a:pos x="114" y="0"/>
                </a:cxn>
                <a:cxn ang="0">
                  <a:pos x="101" y="0"/>
                </a:cxn>
                <a:cxn ang="0">
                  <a:pos x="87" y="4"/>
                </a:cxn>
                <a:cxn ang="0">
                  <a:pos x="76" y="7"/>
                </a:cxn>
                <a:cxn ang="0">
                  <a:pos x="75" y="7"/>
                </a:cxn>
              </a:cxnLst>
              <a:rect l="0" t="0" r="r" b="b"/>
              <a:pathLst>
                <a:path w="234" h="252">
                  <a:moveTo>
                    <a:pt x="75" y="7"/>
                  </a:moveTo>
                  <a:lnTo>
                    <a:pt x="63" y="14"/>
                  </a:lnTo>
                  <a:lnTo>
                    <a:pt x="51" y="21"/>
                  </a:lnTo>
                  <a:lnTo>
                    <a:pt x="39" y="30"/>
                  </a:lnTo>
                  <a:lnTo>
                    <a:pt x="29" y="39"/>
                  </a:lnTo>
                  <a:lnTo>
                    <a:pt x="20" y="52"/>
                  </a:lnTo>
                  <a:lnTo>
                    <a:pt x="13" y="65"/>
                  </a:lnTo>
                  <a:lnTo>
                    <a:pt x="8" y="79"/>
                  </a:lnTo>
                  <a:lnTo>
                    <a:pt x="3" y="93"/>
                  </a:lnTo>
                  <a:lnTo>
                    <a:pt x="0" y="108"/>
                  </a:lnTo>
                  <a:lnTo>
                    <a:pt x="0" y="124"/>
                  </a:lnTo>
                  <a:lnTo>
                    <a:pt x="2" y="138"/>
                  </a:lnTo>
                  <a:lnTo>
                    <a:pt x="3" y="154"/>
                  </a:lnTo>
                  <a:lnTo>
                    <a:pt x="8" y="167"/>
                  </a:lnTo>
                  <a:lnTo>
                    <a:pt x="15" y="182"/>
                  </a:lnTo>
                  <a:lnTo>
                    <a:pt x="23" y="195"/>
                  </a:lnTo>
                  <a:lnTo>
                    <a:pt x="30" y="207"/>
                  </a:lnTo>
                  <a:lnTo>
                    <a:pt x="41" y="217"/>
                  </a:lnTo>
                  <a:lnTo>
                    <a:pt x="52" y="228"/>
                  </a:lnTo>
                  <a:lnTo>
                    <a:pt x="64" y="235"/>
                  </a:lnTo>
                  <a:lnTo>
                    <a:pt x="79" y="241"/>
                  </a:lnTo>
                  <a:lnTo>
                    <a:pt x="90" y="246"/>
                  </a:lnTo>
                  <a:lnTo>
                    <a:pt x="105" y="249"/>
                  </a:lnTo>
                  <a:lnTo>
                    <a:pt x="118" y="251"/>
                  </a:lnTo>
                  <a:lnTo>
                    <a:pt x="131" y="250"/>
                  </a:lnTo>
                  <a:lnTo>
                    <a:pt x="146" y="247"/>
                  </a:lnTo>
                  <a:lnTo>
                    <a:pt x="160" y="242"/>
                  </a:lnTo>
                  <a:lnTo>
                    <a:pt x="173" y="237"/>
                  </a:lnTo>
                  <a:lnTo>
                    <a:pt x="184" y="230"/>
                  </a:lnTo>
                  <a:lnTo>
                    <a:pt x="195" y="220"/>
                  </a:lnTo>
                  <a:lnTo>
                    <a:pt x="205" y="209"/>
                  </a:lnTo>
                  <a:lnTo>
                    <a:pt x="212" y="197"/>
                  </a:lnTo>
                  <a:lnTo>
                    <a:pt x="219" y="185"/>
                  </a:lnTo>
                  <a:lnTo>
                    <a:pt x="225" y="172"/>
                  </a:lnTo>
                  <a:lnTo>
                    <a:pt x="231" y="156"/>
                  </a:lnTo>
                  <a:lnTo>
                    <a:pt x="232" y="142"/>
                  </a:lnTo>
                  <a:lnTo>
                    <a:pt x="233" y="126"/>
                  </a:lnTo>
                  <a:lnTo>
                    <a:pt x="233" y="111"/>
                  </a:lnTo>
                  <a:lnTo>
                    <a:pt x="229" y="96"/>
                  </a:lnTo>
                  <a:lnTo>
                    <a:pt x="225" y="82"/>
                  </a:lnTo>
                  <a:lnTo>
                    <a:pt x="220" y="67"/>
                  </a:lnTo>
                  <a:lnTo>
                    <a:pt x="212" y="54"/>
                  </a:lnTo>
                  <a:lnTo>
                    <a:pt x="204" y="43"/>
                  </a:lnTo>
                  <a:lnTo>
                    <a:pt x="193" y="31"/>
                  </a:lnTo>
                  <a:lnTo>
                    <a:pt x="181" y="23"/>
                  </a:lnTo>
                  <a:lnTo>
                    <a:pt x="170" y="14"/>
                  </a:lnTo>
                  <a:lnTo>
                    <a:pt x="157" y="9"/>
                  </a:lnTo>
                  <a:lnTo>
                    <a:pt x="143" y="4"/>
                  </a:lnTo>
                  <a:lnTo>
                    <a:pt x="129" y="1"/>
                  </a:lnTo>
                  <a:lnTo>
                    <a:pt x="114" y="0"/>
                  </a:lnTo>
                  <a:lnTo>
                    <a:pt x="101" y="0"/>
                  </a:lnTo>
                  <a:lnTo>
                    <a:pt x="87" y="4"/>
                  </a:lnTo>
                  <a:lnTo>
                    <a:pt x="76" y="7"/>
                  </a:lnTo>
                  <a:lnTo>
                    <a:pt x="75" y="7"/>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28" name="Freeform 580"/>
            <p:cNvSpPr>
              <a:spLocks/>
            </p:cNvSpPr>
            <p:nvPr/>
          </p:nvSpPr>
          <p:spPr bwMode="auto">
            <a:xfrm>
              <a:off x="7569200" y="2455864"/>
              <a:ext cx="387351" cy="439737"/>
            </a:xfrm>
            <a:custGeom>
              <a:avLst/>
              <a:gdLst/>
              <a:ahLst/>
              <a:cxnLst>
                <a:cxn ang="0">
                  <a:pos x="197" y="235"/>
                </a:cxn>
                <a:cxn ang="0">
                  <a:pos x="89" y="276"/>
                </a:cxn>
                <a:cxn ang="0">
                  <a:pos x="0" y="43"/>
                </a:cxn>
                <a:cxn ang="0">
                  <a:pos x="111" y="0"/>
                </a:cxn>
                <a:cxn ang="0">
                  <a:pos x="197" y="235"/>
                </a:cxn>
              </a:cxnLst>
              <a:rect l="0" t="0" r="r" b="b"/>
              <a:pathLst>
                <a:path w="198" h="277">
                  <a:moveTo>
                    <a:pt x="197" y="235"/>
                  </a:moveTo>
                  <a:lnTo>
                    <a:pt x="89" y="276"/>
                  </a:lnTo>
                  <a:lnTo>
                    <a:pt x="0" y="43"/>
                  </a:lnTo>
                  <a:lnTo>
                    <a:pt x="111" y="0"/>
                  </a:lnTo>
                  <a:lnTo>
                    <a:pt x="197" y="235"/>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29" name="Freeform 581"/>
            <p:cNvSpPr>
              <a:spLocks/>
            </p:cNvSpPr>
            <p:nvPr/>
          </p:nvSpPr>
          <p:spPr bwMode="auto">
            <a:xfrm>
              <a:off x="7647518" y="2463801"/>
              <a:ext cx="450849" cy="373063"/>
            </a:xfrm>
            <a:custGeom>
              <a:avLst/>
              <a:gdLst/>
              <a:ahLst/>
              <a:cxnLst>
                <a:cxn ang="0">
                  <a:pos x="76" y="6"/>
                </a:cxn>
                <a:cxn ang="0">
                  <a:pos x="64" y="13"/>
                </a:cxn>
                <a:cxn ang="0">
                  <a:pos x="52" y="20"/>
                </a:cxn>
                <a:cxn ang="0">
                  <a:pos x="40" y="28"/>
                </a:cxn>
                <a:cxn ang="0">
                  <a:pos x="29" y="39"/>
                </a:cxn>
                <a:cxn ang="0">
                  <a:pos x="21" y="50"/>
                </a:cxn>
                <a:cxn ang="0">
                  <a:pos x="14" y="64"/>
                </a:cxn>
                <a:cxn ang="0">
                  <a:pos x="8" y="76"/>
                </a:cxn>
                <a:cxn ang="0">
                  <a:pos x="3" y="90"/>
                </a:cxn>
                <a:cxn ang="0">
                  <a:pos x="0" y="103"/>
                </a:cxn>
                <a:cxn ang="0">
                  <a:pos x="0" y="118"/>
                </a:cxn>
                <a:cxn ang="0">
                  <a:pos x="0" y="132"/>
                </a:cxn>
                <a:cxn ang="0">
                  <a:pos x="2" y="146"/>
                </a:cxn>
                <a:cxn ang="0">
                  <a:pos x="7" y="160"/>
                </a:cxn>
                <a:cxn ang="0">
                  <a:pos x="12" y="173"/>
                </a:cxn>
                <a:cxn ang="0">
                  <a:pos x="20" y="185"/>
                </a:cxn>
                <a:cxn ang="0">
                  <a:pos x="27" y="196"/>
                </a:cxn>
                <a:cxn ang="0">
                  <a:pos x="38" y="204"/>
                </a:cxn>
                <a:cxn ang="0">
                  <a:pos x="48" y="214"/>
                </a:cxn>
                <a:cxn ang="0">
                  <a:pos x="60" y="222"/>
                </a:cxn>
                <a:cxn ang="0">
                  <a:pos x="73" y="228"/>
                </a:cxn>
                <a:cxn ang="0">
                  <a:pos x="87" y="231"/>
                </a:cxn>
                <a:cxn ang="0">
                  <a:pos x="99" y="234"/>
                </a:cxn>
                <a:cxn ang="0">
                  <a:pos x="114" y="234"/>
                </a:cxn>
                <a:cxn ang="0">
                  <a:pos x="127" y="234"/>
                </a:cxn>
                <a:cxn ang="0">
                  <a:pos x="140" y="231"/>
                </a:cxn>
                <a:cxn ang="0">
                  <a:pos x="153" y="227"/>
                </a:cxn>
                <a:cxn ang="0">
                  <a:pos x="167" y="221"/>
                </a:cxn>
                <a:cxn ang="0">
                  <a:pos x="178" y="213"/>
                </a:cxn>
                <a:cxn ang="0">
                  <a:pos x="189" y="203"/>
                </a:cxn>
                <a:cxn ang="0">
                  <a:pos x="199" y="194"/>
                </a:cxn>
                <a:cxn ang="0">
                  <a:pos x="207" y="183"/>
                </a:cxn>
                <a:cxn ang="0">
                  <a:pos x="214" y="171"/>
                </a:cxn>
                <a:cxn ang="0">
                  <a:pos x="220" y="158"/>
                </a:cxn>
                <a:cxn ang="0">
                  <a:pos x="225" y="144"/>
                </a:cxn>
                <a:cxn ang="0">
                  <a:pos x="228" y="130"/>
                </a:cxn>
                <a:cxn ang="0">
                  <a:pos x="229" y="116"/>
                </a:cxn>
                <a:cxn ang="0">
                  <a:pos x="228" y="102"/>
                </a:cxn>
                <a:cxn ang="0">
                  <a:pos x="226" y="86"/>
                </a:cxn>
                <a:cxn ang="0">
                  <a:pos x="221" y="74"/>
                </a:cxn>
                <a:cxn ang="0">
                  <a:pos x="217" y="60"/>
                </a:cxn>
                <a:cxn ang="0">
                  <a:pos x="210" y="49"/>
                </a:cxn>
                <a:cxn ang="0">
                  <a:pos x="201" y="37"/>
                </a:cxn>
                <a:cxn ang="0">
                  <a:pos x="192" y="27"/>
                </a:cxn>
                <a:cxn ang="0">
                  <a:pos x="181" y="19"/>
                </a:cxn>
                <a:cxn ang="0">
                  <a:pos x="169" y="11"/>
                </a:cxn>
                <a:cxn ang="0">
                  <a:pos x="157" y="6"/>
                </a:cxn>
                <a:cxn ang="0">
                  <a:pos x="143" y="2"/>
                </a:cxn>
                <a:cxn ang="0">
                  <a:pos x="131" y="0"/>
                </a:cxn>
                <a:cxn ang="0">
                  <a:pos x="117" y="0"/>
                </a:cxn>
                <a:cxn ang="0">
                  <a:pos x="102" y="1"/>
                </a:cxn>
                <a:cxn ang="0">
                  <a:pos x="87" y="3"/>
                </a:cxn>
                <a:cxn ang="0">
                  <a:pos x="77" y="8"/>
                </a:cxn>
                <a:cxn ang="0">
                  <a:pos x="76" y="6"/>
                </a:cxn>
              </a:cxnLst>
              <a:rect l="0" t="0" r="r" b="b"/>
              <a:pathLst>
                <a:path w="230" h="235">
                  <a:moveTo>
                    <a:pt x="76" y="6"/>
                  </a:moveTo>
                  <a:lnTo>
                    <a:pt x="64" y="13"/>
                  </a:lnTo>
                  <a:lnTo>
                    <a:pt x="52" y="20"/>
                  </a:lnTo>
                  <a:lnTo>
                    <a:pt x="40" y="28"/>
                  </a:lnTo>
                  <a:lnTo>
                    <a:pt x="29" y="39"/>
                  </a:lnTo>
                  <a:lnTo>
                    <a:pt x="21" y="50"/>
                  </a:lnTo>
                  <a:lnTo>
                    <a:pt x="14" y="64"/>
                  </a:lnTo>
                  <a:lnTo>
                    <a:pt x="8" y="76"/>
                  </a:lnTo>
                  <a:lnTo>
                    <a:pt x="3" y="90"/>
                  </a:lnTo>
                  <a:lnTo>
                    <a:pt x="0" y="103"/>
                  </a:lnTo>
                  <a:lnTo>
                    <a:pt x="0" y="118"/>
                  </a:lnTo>
                  <a:lnTo>
                    <a:pt x="0" y="132"/>
                  </a:lnTo>
                  <a:lnTo>
                    <a:pt x="2" y="146"/>
                  </a:lnTo>
                  <a:lnTo>
                    <a:pt x="7" y="160"/>
                  </a:lnTo>
                  <a:lnTo>
                    <a:pt x="12" y="173"/>
                  </a:lnTo>
                  <a:lnTo>
                    <a:pt x="20" y="185"/>
                  </a:lnTo>
                  <a:lnTo>
                    <a:pt x="27" y="196"/>
                  </a:lnTo>
                  <a:lnTo>
                    <a:pt x="38" y="204"/>
                  </a:lnTo>
                  <a:lnTo>
                    <a:pt x="48" y="214"/>
                  </a:lnTo>
                  <a:lnTo>
                    <a:pt x="60" y="222"/>
                  </a:lnTo>
                  <a:lnTo>
                    <a:pt x="73" y="228"/>
                  </a:lnTo>
                  <a:lnTo>
                    <a:pt x="87" y="231"/>
                  </a:lnTo>
                  <a:lnTo>
                    <a:pt x="99" y="234"/>
                  </a:lnTo>
                  <a:lnTo>
                    <a:pt x="114" y="234"/>
                  </a:lnTo>
                  <a:lnTo>
                    <a:pt x="127" y="234"/>
                  </a:lnTo>
                  <a:lnTo>
                    <a:pt x="140" y="231"/>
                  </a:lnTo>
                  <a:lnTo>
                    <a:pt x="153" y="227"/>
                  </a:lnTo>
                  <a:lnTo>
                    <a:pt x="167" y="221"/>
                  </a:lnTo>
                  <a:lnTo>
                    <a:pt x="178" y="213"/>
                  </a:lnTo>
                  <a:lnTo>
                    <a:pt x="189" y="203"/>
                  </a:lnTo>
                  <a:lnTo>
                    <a:pt x="199" y="194"/>
                  </a:lnTo>
                  <a:lnTo>
                    <a:pt x="207" y="183"/>
                  </a:lnTo>
                  <a:lnTo>
                    <a:pt x="214" y="171"/>
                  </a:lnTo>
                  <a:lnTo>
                    <a:pt x="220" y="158"/>
                  </a:lnTo>
                  <a:lnTo>
                    <a:pt x="225" y="144"/>
                  </a:lnTo>
                  <a:lnTo>
                    <a:pt x="228" y="130"/>
                  </a:lnTo>
                  <a:lnTo>
                    <a:pt x="229" y="116"/>
                  </a:lnTo>
                  <a:lnTo>
                    <a:pt x="228" y="102"/>
                  </a:lnTo>
                  <a:lnTo>
                    <a:pt x="226" y="86"/>
                  </a:lnTo>
                  <a:lnTo>
                    <a:pt x="221" y="74"/>
                  </a:lnTo>
                  <a:lnTo>
                    <a:pt x="217" y="60"/>
                  </a:lnTo>
                  <a:lnTo>
                    <a:pt x="210" y="49"/>
                  </a:lnTo>
                  <a:lnTo>
                    <a:pt x="201" y="37"/>
                  </a:lnTo>
                  <a:lnTo>
                    <a:pt x="192" y="27"/>
                  </a:lnTo>
                  <a:lnTo>
                    <a:pt x="181" y="19"/>
                  </a:lnTo>
                  <a:lnTo>
                    <a:pt x="169" y="11"/>
                  </a:lnTo>
                  <a:lnTo>
                    <a:pt x="157" y="6"/>
                  </a:lnTo>
                  <a:lnTo>
                    <a:pt x="143" y="2"/>
                  </a:lnTo>
                  <a:lnTo>
                    <a:pt x="131" y="0"/>
                  </a:lnTo>
                  <a:lnTo>
                    <a:pt x="117" y="0"/>
                  </a:lnTo>
                  <a:lnTo>
                    <a:pt x="102" y="1"/>
                  </a:lnTo>
                  <a:lnTo>
                    <a:pt x="87" y="3"/>
                  </a:lnTo>
                  <a:lnTo>
                    <a:pt x="77" y="8"/>
                  </a:lnTo>
                  <a:lnTo>
                    <a:pt x="76" y="6"/>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30" name="Freeform 582"/>
            <p:cNvSpPr>
              <a:spLocks/>
            </p:cNvSpPr>
            <p:nvPr/>
          </p:nvSpPr>
          <p:spPr bwMode="auto">
            <a:xfrm>
              <a:off x="7579784" y="2474914"/>
              <a:ext cx="372533" cy="414337"/>
            </a:xfrm>
            <a:custGeom>
              <a:avLst/>
              <a:gdLst/>
              <a:ahLst/>
              <a:cxnLst>
                <a:cxn ang="0">
                  <a:pos x="190" y="219"/>
                </a:cxn>
                <a:cxn ang="0">
                  <a:pos x="83" y="260"/>
                </a:cxn>
                <a:cxn ang="0">
                  <a:pos x="0" y="42"/>
                </a:cxn>
                <a:cxn ang="0">
                  <a:pos x="111" y="0"/>
                </a:cxn>
                <a:cxn ang="0">
                  <a:pos x="190" y="219"/>
                </a:cxn>
              </a:cxnLst>
              <a:rect l="0" t="0" r="r" b="b"/>
              <a:pathLst>
                <a:path w="191" h="261">
                  <a:moveTo>
                    <a:pt x="190" y="219"/>
                  </a:moveTo>
                  <a:lnTo>
                    <a:pt x="83" y="260"/>
                  </a:lnTo>
                  <a:lnTo>
                    <a:pt x="0" y="42"/>
                  </a:lnTo>
                  <a:lnTo>
                    <a:pt x="111" y="0"/>
                  </a:lnTo>
                  <a:lnTo>
                    <a:pt x="190" y="219"/>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31" name="Freeform 583"/>
            <p:cNvSpPr>
              <a:spLocks/>
            </p:cNvSpPr>
            <p:nvPr/>
          </p:nvSpPr>
          <p:spPr bwMode="auto">
            <a:xfrm>
              <a:off x="7647518" y="2481264"/>
              <a:ext cx="448733" cy="350837"/>
            </a:xfrm>
            <a:custGeom>
              <a:avLst/>
              <a:gdLst/>
              <a:ahLst/>
              <a:cxnLst>
                <a:cxn ang="0">
                  <a:pos x="81" y="8"/>
                </a:cxn>
                <a:cxn ang="0">
                  <a:pos x="67" y="13"/>
                </a:cxn>
                <a:cxn ang="0">
                  <a:pos x="55" y="21"/>
                </a:cxn>
                <a:cxn ang="0">
                  <a:pos x="43" y="30"/>
                </a:cxn>
                <a:cxn ang="0">
                  <a:pos x="32" y="40"/>
                </a:cxn>
                <a:cxn ang="0">
                  <a:pos x="24" y="49"/>
                </a:cxn>
                <a:cxn ang="0">
                  <a:pos x="16" y="62"/>
                </a:cxn>
                <a:cxn ang="0">
                  <a:pos x="10" y="73"/>
                </a:cxn>
                <a:cxn ang="0">
                  <a:pos x="5" y="87"/>
                </a:cxn>
                <a:cxn ang="0">
                  <a:pos x="2" y="100"/>
                </a:cxn>
                <a:cxn ang="0">
                  <a:pos x="0" y="114"/>
                </a:cxn>
                <a:cxn ang="0">
                  <a:pos x="2" y="127"/>
                </a:cxn>
                <a:cxn ang="0">
                  <a:pos x="2" y="139"/>
                </a:cxn>
                <a:cxn ang="0">
                  <a:pos x="8" y="152"/>
                </a:cxn>
                <a:cxn ang="0">
                  <a:pos x="12" y="165"/>
                </a:cxn>
                <a:cxn ang="0">
                  <a:pos x="20" y="175"/>
                </a:cxn>
                <a:cxn ang="0">
                  <a:pos x="27" y="185"/>
                </a:cxn>
                <a:cxn ang="0">
                  <a:pos x="36" y="194"/>
                </a:cxn>
                <a:cxn ang="0">
                  <a:pos x="47" y="202"/>
                </a:cxn>
                <a:cxn ang="0">
                  <a:pos x="58" y="208"/>
                </a:cxn>
                <a:cxn ang="0">
                  <a:pos x="72" y="214"/>
                </a:cxn>
                <a:cxn ang="0">
                  <a:pos x="84" y="218"/>
                </a:cxn>
                <a:cxn ang="0">
                  <a:pos x="96" y="220"/>
                </a:cxn>
                <a:cxn ang="0">
                  <a:pos x="111" y="220"/>
                </a:cxn>
                <a:cxn ang="0">
                  <a:pos x="125" y="219"/>
                </a:cxn>
                <a:cxn ang="0">
                  <a:pos x="137" y="216"/>
                </a:cxn>
                <a:cxn ang="0">
                  <a:pos x="151" y="211"/>
                </a:cxn>
                <a:cxn ang="0">
                  <a:pos x="165" y="206"/>
                </a:cxn>
                <a:cxn ang="0">
                  <a:pos x="175" y="198"/>
                </a:cxn>
                <a:cxn ang="0">
                  <a:pos x="186" y="190"/>
                </a:cxn>
                <a:cxn ang="0">
                  <a:pos x="197" y="180"/>
                </a:cxn>
                <a:cxn ang="0">
                  <a:pos x="205" y="169"/>
                </a:cxn>
                <a:cxn ang="0">
                  <a:pos x="212" y="158"/>
                </a:cxn>
                <a:cxn ang="0">
                  <a:pos x="219" y="146"/>
                </a:cxn>
                <a:cxn ang="0">
                  <a:pos x="223" y="132"/>
                </a:cxn>
                <a:cxn ang="0">
                  <a:pos x="226" y="119"/>
                </a:cxn>
                <a:cxn ang="0">
                  <a:pos x="228" y="106"/>
                </a:cxn>
                <a:cxn ang="0">
                  <a:pos x="228" y="92"/>
                </a:cxn>
                <a:cxn ang="0">
                  <a:pos x="226" y="80"/>
                </a:cxn>
                <a:cxn ang="0">
                  <a:pos x="222" y="67"/>
                </a:cxn>
                <a:cxn ang="0">
                  <a:pos x="217" y="54"/>
                </a:cxn>
                <a:cxn ang="0">
                  <a:pos x="212" y="43"/>
                </a:cxn>
                <a:cxn ang="0">
                  <a:pos x="204" y="32"/>
                </a:cxn>
                <a:cxn ang="0">
                  <a:pos x="194" y="24"/>
                </a:cxn>
                <a:cxn ang="0">
                  <a:pos x="183" y="16"/>
                </a:cxn>
                <a:cxn ang="0">
                  <a:pos x="172" y="9"/>
                </a:cxn>
                <a:cxn ang="0">
                  <a:pos x="159" y="6"/>
                </a:cxn>
                <a:cxn ang="0">
                  <a:pos x="146" y="1"/>
                </a:cxn>
                <a:cxn ang="0">
                  <a:pos x="134" y="0"/>
                </a:cxn>
                <a:cxn ang="0">
                  <a:pos x="119" y="0"/>
                </a:cxn>
                <a:cxn ang="0">
                  <a:pos x="104" y="1"/>
                </a:cxn>
                <a:cxn ang="0">
                  <a:pos x="91" y="4"/>
                </a:cxn>
                <a:cxn ang="0">
                  <a:pos x="81" y="8"/>
                </a:cxn>
              </a:cxnLst>
              <a:rect l="0" t="0" r="r" b="b"/>
              <a:pathLst>
                <a:path w="229" h="221">
                  <a:moveTo>
                    <a:pt x="81" y="8"/>
                  </a:moveTo>
                  <a:lnTo>
                    <a:pt x="67" y="13"/>
                  </a:lnTo>
                  <a:lnTo>
                    <a:pt x="55" y="21"/>
                  </a:lnTo>
                  <a:lnTo>
                    <a:pt x="43" y="30"/>
                  </a:lnTo>
                  <a:lnTo>
                    <a:pt x="32" y="40"/>
                  </a:lnTo>
                  <a:lnTo>
                    <a:pt x="24" y="49"/>
                  </a:lnTo>
                  <a:lnTo>
                    <a:pt x="16" y="62"/>
                  </a:lnTo>
                  <a:lnTo>
                    <a:pt x="10" y="73"/>
                  </a:lnTo>
                  <a:lnTo>
                    <a:pt x="5" y="87"/>
                  </a:lnTo>
                  <a:lnTo>
                    <a:pt x="2" y="100"/>
                  </a:lnTo>
                  <a:lnTo>
                    <a:pt x="0" y="114"/>
                  </a:lnTo>
                  <a:lnTo>
                    <a:pt x="2" y="127"/>
                  </a:lnTo>
                  <a:lnTo>
                    <a:pt x="2" y="139"/>
                  </a:lnTo>
                  <a:lnTo>
                    <a:pt x="8" y="152"/>
                  </a:lnTo>
                  <a:lnTo>
                    <a:pt x="12" y="165"/>
                  </a:lnTo>
                  <a:lnTo>
                    <a:pt x="20" y="175"/>
                  </a:lnTo>
                  <a:lnTo>
                    <a:pt x="27" y="185"/>
                  </a:lnTo>
                  <a:lnTo>
                    <a:pt x="36" y="194"/>
                  </a:lnTo>
                  <a:lnTo>
                    <a:pt x="47" y="202"/>
                  </a:lnTo>
                  <a:lnTo>
                    <a:pt x="58" y="208"/>
                  </a:lnTo>
                  <a:lnTo>
                    <a:pt x="72" y="214"/>
                  </a:lnTo>
                  <a:lnTo>
                    <a:pt x="84" y="218"/>
                  </a:lnTo>
                  <a:lnTo>
                    <a:pt x="96" y="220"/>
                  </a:lnTo>
                  <a:lnTo>
                    <a:pt x="111" y="220"/>
                  </a:lnTo>
                  <a:lnTo>
                    <a:pt x="125" y="219"/>
                  </a:lnTo>
                  <a:lnTo>
                    <a:pt x="137" y="216"/>
                  </a:lnTo>
                  <a:lnTo>
                    <a:pt x="151" y="211"/>
                  </a:lnTo>
                  <a:lnTo>
                    <a:pt x="165" y="206"/>
                  </a:lnTo>
                  <a:lnTo>
                    <a:pt x="175" y="198"/>
                  </a:lnTo>
                  <a:lnTo>
                    <a:pt x="186" y="190"/>
                  </a:lnTo>
                  <a:lnTo>
                    <a:pt x="197" y="180"/>
                  </a:lnTo>
                  <a:lnTo>
                    <a:pt x="205" y="169"/>
                  </a:lnTo>
                  <a:lnTo>
                    <a:pt x="212" y="158"/>
                  </a:lnTo>
                  <a:lnTo>
                    <a:pt x="219" y="146"/>
                  </a:lnTo>
                  <a:lnTo>
                    <a:pt x="223" y="132"/>
                  </a:lnTo>
                  <a:lnTo>
                    <a:pt x="226" y="119"/>
                  </a:lnTo>
                  <a:lnTo>
                    <a:pt x="228" y="106"/>
                  </a:lnTo>
                  <a:lnTo>
                    <a:pt x="228" y="92"/>
                  </a:lnTo>
                  <a:lnTo>
                    <a:pt x="226" y="80"/>
                  </a:lnTo>
                  <a:lnTo>
                    <a:pt x="222" y="67"/>
                  </a:lnTo>
                  <a:lnTo>
                    <a:pt x="217" y="54"/>
                  </a:lnTo>
                  <a:lnTo>
                    <a:pt x="212" y="43"/>
                  </a:lnTo>
                  <a:lnTo>
                    <a:pt x="204" y="32"/>
                  </a:lnTo>
                  <a:lnTo>
                    <a:pt x="194" y="24"/>
                  </a:lnTo>
                  <a:lnTo>
                    <a:pt x="183" y="16"/>
                  </a:lnTo>
                  <a:lnTo>
                    <a:pt x="172" y="9"/>
                  </a:lnTo>
                  <a:lnTo>
                    <a:pt x="159" y="6"/>
                  </a:lnTo>
                  <a:lnTo>
                    <a:pt x="146" y="1"/>
                  </a:lnTo>
                  <a:lnTo>
                    <a:pt x="134" y="0"/>
                  </a:lnTo>
                  <a:lnTo>
                    <a:pt x="119" y="0"/>
                  </a:lnTo>
                  <a:lnTo>
                    <a:pt x="104" y="1"/>
                  </a:lnTo>
                  <a:lnTo>
                    <a:pt x="91" y="4"/>
                  </a:lnTo>
                  <a:lnTo>
                    <a:pt x="81" y="8"/>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32" name="Freeform 584"/>
            <p:cNvSpPr>
              <a:spLocks/>
            </p:cNvSpPr>
            <p:nvPr/>
          </p:nvSpPr>
          <p:spPr bwMode="auto">
            <a:xfrm>
              <a:off x="7588251" y="2493963"/>
              <a:ext cx="359833" cy="387350"/>
            </a:xfrm>
            <a:custGeom>
              <a:avLst/>
              <a:gdLst/>
              <a:ahLst/>
              <a:cxnLst>
                <a:cxn ang="0">
                  <a:pos x="184" y="202"/>
                </a:cxn>
                <a:cxn ang="0">
                  <a:pos x="77" y="243"/>
                </a:cxn>
                <a:cxn ang="0">
                  <a:pos x="0" y="42"/>
                </a:cxn>
                <a:cxn ang="0">
                  <a:pos x="110" y="0"/>
                </a:cxn>
                <a:cxn ang="0">
                  <a:pos x="184" y="202"/>
                </a:cxn>
              </a:cxnLst>
              <a:rect l="0" t="0" r="r" b="b"/>
              <a:pathLst>
                <a:path w="185" h="244">
                  <a:moveTo>
                    <a:pt x="184" y="202"/>
                  </a:moveTo>
                  <a:lnTo>
                    <a:pt x="77" y="243"/>
                  </a:lnTo>
                  <a:lnTo>
                    <a:pt x="0" y="42"/>
                  </a:lnTo>
                  <a:lnTo>
                    <a:pt x="110" y="0"/>
                  </a:lnTo>
                  <a:lnTo>
                    <a:pt x="184" y="202"/>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33" name="Freeform 585"/>
            <p:cNvSpPr>
              <a:spLocks/>
            </p:cNvSpPr>
            <p:nvPr/>
          </p:nvSpPr>
          <p:spPr bwMode="auto">
            <a:xfrm>
              <a:off x="7651751" y="2498726"/>
              <a:ext cx="444500" cy="327025"/>
            </a:xfrm>
            <a:custGeom>
              <a:avLst/>
              <a:gdLst/>
              <a:ahLst/>
              <a:cxnLst>
                <a:cxn ang="0">
                  <a:pos x="82" y="7"/>
                </a:cxn>
                <a:cxn ang="0">
                  <a:pos x="69" y="13"/>
                </a:cxn>
                <a:cxn ang="0">
                  <a:pos x="58" y="21"/>
                </a:cxn>
                <a:cxn ang="0">
                  <a:pos x="45" y="30"/>
                </a:cxn>
                <a:cxn ang="0">
                  <a:pos x="34" y="39"/>
                </a:cxn>
                <a:cxn ang="0">
                  <a:pos x="25" y="49"/>
                </a:cxn>
                <a:cxn ang="0">
                  <a:pos x="18" y="60"/>
                </a:cxn>
                <a:cxn ang="0">
                  <a:pos x="12" y="71"/>
                </a:cxn>
                <a:cxn ang="0">
                  <a:pos x="6" y="84"/>
                </a:cxn>
                <a:cxn ang="0">
                  <a:pos x="3" y="96"/>
                </a:cxn>
                <a:cxn ang="0">
                  <a:pos x="0" y="109"/>
                </a:cxn>
                <a:cxn ang="0">
                  <a:pos x="0" y="121"/>
                </a:cxn>
                <a:cxn ang="0">
                  <a:pos x="2" y="132"/>
                </a:cxn>
                <a:cxn ang="0">
                  <a:pos x="6" y="144"/>
                </a:cxn>
                <a:cxn ang="0">
                  <a:pos x="11" y="156"/>
                </a:cxn>
                <a:cxn ang="0">
                  <a:pos x="18" y="165"/>
                </a:cxn>
                <a:cxn ang="0">
                  <a:pos x="24" y="175"/>
                </a:cxn>
                <a:cxn ang="0">
                  <a:pos x="33" y="183"/>
                </a:cxn>
                <a:cxn ang="0">
                  <a:pos x="44" y="191"/>
                </a:cxn>
                <a:cxn ang="0">
                  <a:pos x="55" y="196"/>
                </a:cxn>
                <a:cxn ang="0">
                  <a:pos x="68" y="201"/>
                </a:cxn>
                <a:cxn ang="0">
                  <a:pos x="79" y="204"/>
                </a:cxn>
                <a:cxn ang="0">
                  <a:pos x="93" y="205"/>
                </a:cxn>
                <a:cxn ang="0">
                  <a:pos x="106" y="205"/>
                </a:cxn>
                <a:cxn ang="0">
                  <a:pos x="120" y="204"/>
                </a:cxn>
                <a:cxn ang="0">
                  <a:pos x="133" y="201"/>
                </a:cxn>
                <a:cxn ang="0">
                  <a:pos x="146" y="196"/>
                </a:cxn>
                <a:cxn ang="0">
                  <a:pos x="160" y="190"/>
                </a:cxn>
                <a:cxn ang="0">
                  <a:pos x="170" y="183"/>
                </a:cxn>
                <a:cxn ang="0">
                  <a:pos x="181" y="175"/>
                </a:cxn>
                <a:cxn ang="0">
                  <a:pos x="192" y="165"/>
                </a:cxn>
                <a:cxn ang="0">
                  <a:pos x="202" y="156"/>
                </a:cxn>
                <a:cxn ang="0">
                  <a:pos x="209" y="145"/>
                </a:cxn>
                <a:cxn ang="0">
                  <a:pos x="215" y="132"/>
                </a:cxn>
                <a:cxn ang="0">
                  <a:pos x="220" y="120"/>
                </a:cxn>
                <a:cxn ang="0">
                  <a:pos x="223" y="108"/>
                </a:cxn>
                <a:cxn ang="0">
                  <a:pos x="226" y="96"/>
                </a:cxn>
                <a:cxn ang="0">
                  <a:pos x="226" y="84"/>
                </a:cxn>
                <a:cxn ang="0">
                  <a:pos x="224" y="70"/>
                </a:cxn>
                <a:cxn ang="0">
                  <a:pos x="220" y="59"/>
                </a:cxn>
                <a:cxn ang="0">
                  <a:pos x="216" y="48"/>
                </a:cxn>
                <a:cxn ang="0">
                  <a:pos x="210" y="38"/>
                </a:cxn>
                <a:cxn ang="0">
                  <a:pos x="202" y="29"/>
                </a:cxn>
                <a:cxn ang="0">
                  <a:pos x="194" y="20"/>
                </a:cxn>
                <a:cxn ang="0">
                  <a:pos x="184" y="13"/>
                </a:cxn>
                <a:cxn ang="0">
                  <a:pos x="173" y="7"/>
                </a:cxn>
                <a:cxn ang="0">
                  <a:pos x="161" y="4"/>
                </a:cxn>
                <a:cxn ang="0">
                  <a:pos x="147" y="1"/>
                </a:cxn>
                <a:cxn ang="0">
                  <a:pos x="134" y="0"/>
                </a:cxn>
                <a:cxn ang="0">
                  <a:pos x="121" y="0"/>
                </a:cxn>
                <a:cxn ang="0">
                  <a:pos x="107" y="2"/>
                </a:cxn>
                <a:cxn ang="0">
                  <a:pos x="93" y="5"/>
                </a:cxn>
                <a:cxn ang="0">
                  <a:pos x="82" y="9"/>
                </a:cxn>
                <a:cxn ang="0">
                  <a:pos x="82" y="7"/>
                </a:cxn>
              </a:cxnLst>
              <a:rect l="0" t="0" r="r" b="b"/>
              <a:pathLst>
                <a:path w="227" h="206">
                  <a:moveTo>
                    <a:pt x="82" y="7"/>
                  </a:moveTo>
                  <a:lnTo>
                    <a:pt x="69" y="13"/>
                  </a:lnTo>
                  <a:lnTo>
                    <a:pt x="58" y="21"/>
                  </a:lnTo>
                  <a:lnTo>
                    <a:pt x="45" y="30"/>
                  </a:lnTo>
                  <a:lnTo>
                    <a:pt x="34" y="39"/>
                  </a:lnTo>
                  <a:lnTo>
                    <a:pt x="25" y="49"/>
                  </a:lnTo>
                  <a:lnTo>
                    <a:pt x="18" y="60"/>
                  </a:lnTo>
                  <a:lnTo>
                    <a:pt x="12" y="71"/>
                  </a:lnTo>
                  <a:lnTo>
                    <a:pt x="6" y="84"/>
                  </a:lnTo>
                  <a:lnTo>
                    <a:pt x="3" y="96"/>
                  </a:lnTo>
                  <a:lnTo>
                    <a:pt x="0" y="109"/>
                  </a:lnTo>
                  <a:lnTo>
                    <a:pt x="0" y="121"/>
                  </a:lnTo>
                  <a:lnTo>
                    <a:pt x="2" y="132"/>
                  </a:lnTo>
                  <a:lnTo>
                    <a:pt x="6" y="144"/>
                  </a:lnTo>
                  <a:lnTo>
                    <a:pt x="11" y="156"/>
                  </a:lnTo>
                  <a:lnTo>
                    <a:pt x="18" y="165"/>
                  </a:lnTo>
                  <a:lnTo>
                    <a:pt x="24" y="175"/>
                  </a:lnTo>
                  <a:lnTo>
                    <a:pt x="33" y="183"/>
                  </a:lnTo>
                  <a:lnTo>
                    <a:pt x="44" y="191"/>
                  </a:lnTo>
                  <a:lnTo>
                    <a:pt x="55" y="196"/>
                  </a:lnTo>
                  <a:lnTo>
                    <a:pt x="68" y="201"/>
                  </a:lnTo>
                  <a:lnTo>
                    <a:pt x="79" y="204"/>
                  </a:lnTo>
                  <a:lnTo>
                    <a:pt x="93" y="205"/>
                  </a:lnTo>
                  <a:lnTo>
                    <a:pt x="106" y="205"/>
                  </a:lnTo>
                  <a:lnTo>
                    <a:pt x="120" y="204"/>
                  </a:lnTo>
                  <a:lnTo>
                    <a:pt x="133" y="201"/>
                  </a:lnTo>
                  <a:lnTo>
                    <a:pt x="146" y="196"/>
                  </a:lnTo>
                  <a:lnTo>
                    <a:pt x="160" y="190"/>
                  </a:lnTo>
                  <a:lnTo>
                    <a:pt x="170" y="183"/>
                  </a:lnTo>
                  <a:lnTo>
                    <a:pt x="181" y="175"/>
                  </a:lnTo>
                  <a:lnTo>
                    <a:pt x="192" y="165"/>
                  </a:lnTo>
                  <a:lnTo>
                    <a:pt x="202" y="156"/>
                  </a:lnTo>
                  <a:lnTo>
                    <a:pt x="209" y="145"/>
                  </a:lnTo>
                  <a:lnTo>
                    <a:pt x="215" y="132"/>
                  </a:lnTo>
                  <a:lnTo>
                    <a:pt x="220" y="120"/>
                  </a:lnTo>
                  <a:lnTo>
                    <a:pt x="223" y="108"/>
                  </a:lnTo>
                  <a:lnTo>
                    <a:pt x="226" y="96"/>
                  </a:lnTo>
                  <a:lnTo>
                    <a:pt x="226" y="84"/>
                  </a:lnTo>
                  <a:lnTo>
                    <a:pt x="224" y="70"/>
                  </a:lnTo>
                  <a:lnTo>
                    <a:pt x="220" y="59"/>
                  </a:lnTo>
                  <a:lnTo>
                    <a:pt x="216" y="48"/>
                  </a:lnTo>
                  <a:lnTo>
                    <a:pt x="210" y="38"/>
                  </a:lnTo>
                  <a:lnTo>
                    <a:pt x="202" y="29"/>
                  </a:lnTo>
                  <a:lnTo>
                    <a:pt x="194" y="20"/>
                  </a:lnTo>
                  <a:lnTo>
                    <a:pt x="184" y="13"/>
                  </a:lnTo>
                  <a:lnTo>
                    <a:pt x="173" y="7"/>
                  </a:lnTo>
                  <a:lnTo>
                    <a:pt x="161" y="4"/>
                  </a:lnTo>
                  <a:lnTo>
                    <a:pt x="147" y="1"/>
                  </a:lnTo>
                  <a:lnTo>
                    <a:pt x="134" y="0"/>
                  </a:lnTo>
                  <a:lnTo>
                    <a:pt x="121" y="0"/>
                  </a:lnTo>
                  <a:lnTo>
                    <a:pt x="107" y="2"/>
                  </a:lnTo>
                  <a:lnTo>
                    <a:pt x="93" y="5"/>
                  </a:lnTo>
                  <a:lnTo>
                    <a:pt x="82" y="9"/>
                  </a:lnTo>
                  <a:lnTo>
                    <a:pt x="82" y="7"/>
                  </a:lnTo>
                </a:path>
              </a:pathLst>
            </a:custGeom>
            <a:solidFill>
              <a:srgbClr val="D0D0D0"/>
            </a:solidFill>
            <a:ln w="12700" cap="rnd" cmpd="sng">
              <a:solidFill>
                <a:srgbClr val="D0D0D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34" name="Freeform 586"/>
            <p:cNvSpPr>
              <a:spLocks/>
            </p:cNvSpPr>
            <p:nvPr/>
          </p:nvSpPr>
          <p:spPr bwMode="auto">
            <a:xfrm>
              <a:off x="7596718" y="2509839"/>
              <a:ext cx="349249" cy="363537"/>
            </a:xfrm>
            <a:custGeom>
              <a:avLst/>
              <a:gdLst/>
              <a:ahLst/>
              <a:cxnLst>
                <a:cxn ang="0">
                  <a:pos x="177" y="189"/>
                </a:cxn>
                <a:cxn ang="0">
                  <a:pos x="71" y="228"/>
                </a:cxn>
                <a:cxn ang="0">
                  <a:pos x="0" y="43"/>
                </a:cxn>
                <a:cxn ang="0">
                  <a:pos x="110" y="0"/>
                </a:cxn>
                <a:cxn ang="0">
                  <a:pos x="177" y="189"/>
                </a:cxn>
              </a:cxnLst>
              <a:rect l="0" t="0" r="r" b="b"/>
              <a:pathLst>
                <a:path w="178" h="229">
                  <a:moveTo>
                    <a:pt x="177" y="189"/>
                  </a:moveTo>
                  <a:lnTo>
                    <a:pt x="71" y="228"/>
                  </a:lnTo>
                  <a:lnTo>
                    <a:pt x="0" y="43"/>
                  </a:lnTo>
                  <a:lnTo>
                    <a:pt x="110" y="0"/>
                  </a:lnTo>
                  <a:lnTo>
                    <a:pt x="177" y="189"/>
                  </a:lnTo>
                </a:path>
              </a:pathLst>
            </a:custGeom>
            <a:solidFill>
              <a:srgbClr val="D0D0D0"/>
            </a:solidFill>
            <a:ln w="12700" cap="rnd" cmpd="sng">
              <a:solidFill>
                <a:srgbClr val="D0D0D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35" name="Freeform 587"/>
            <p:cNvSpPr>
              <a:spLocks/>
            </p:cNvSpPr>
            <p:nvPr/>
          </p:nvSpPr>
          <p:spPr bwMode="auto">
            <a:xfrm>
              <a:off x="7655984" y="2514600"/>
              <a:ext cx="440267" cy="306388"/>
            </a:xfrm>
            <a:custGeom>
              <a:avLst/>
              <a:gdLst/>
              <a:ahLst/>
              <a:cxnLst>
                <a:cxn ang="0">
                  <a:pos x="83" y="9"/>
                </a:cxn>
                <a:cxn ang="0">
                  <a:pos x="72" y="15"/>
                </a:cxn>
                <a:cxn ang="0">
                  <a:pos x="59" y="23"/>
                </a:cxn>
                <a:cxn ang="0">
                  <a:pos x="46" y="32"/>
                </a:cxn>
                <a:cxn ang="0">
                  <a:pos x="36" y="40"/>
                </a:cxn>
                <a:cxn ang="0">
                  <a:pos x="28" y="49"/>
                </a:cxn>
                <a:cxn ang="0">
                  <a:pos x="20" y="59"/>
                </a:cxn>
                <a:cxn ang="0">
                  <a:pos x="12" y="71"/>
                </a:cxn>
                <a:cxn ang="0">
                  <a:pos x="7" y="82"/>
                </a:cxn>
                <a:cxn ang="0">
                  <a:pos x="3" y="93"/>
                </a:cxn>
                <a:cxn ang="0">
                  <a:pos x="1" y="106"/>
                </a:cxn>
                <a:cxn ang="0">
                  <a:pos x="0" y="117"/>
                </a:cxn>
                <a:cxn ang="0">
                  <a:pos x="1" y="128"/>
                </a:cxn>
                <a:cxn ang="0">
                  <a:pos x="4" y="138"/>
                </a:cxn>
                <a:cxn ang="0">
                  <a:pos x="11" y="148"/>
                </a:cxn>
                <a:cxn ang="0">
                  <a:pos x="16" y="157"/>
                </a:cxn>
                <a:cxn ang="0">
                  <a:pos x="22" y="165"/>
                </a:cxn>
                <a:cxn ang="0">
                  <a:pos x="31" y="172"/>
                </a:cxn>
                <a:cxn ang="0">
                  <a:pos x="41" y="180"/>
                </a:cxn>
                <a:cxn ang="0">
                  <a:pos x="52" y="185"/>
                </a:cxn>
                <a:cxn ang="0">
                  <a:pos x="64" y="187"/>
                </a:cxn>
                <a:cxn ang="0">
                  <a:pos x="75" y="191"/>
                </a:cxn>
                <a:cxn ang="0">
                  <a:pos x="89" y="192"/>
                </a:cxn>
                <a:cxn ang="0">
                  <a:pos x="101" y="192"/>
                </a:cxn>
                <a:cxn ang="0">
                  <a:pos x="115" y="190"/>
                </a:cxn>
                <a:cxn ang="0">
                  <a:pos x="130" y="186"/>
                </a:cxn>
                <a:cxn ang="0">
                  <a:pos x="141" y="181"/>
                </a:cxn>
                <a:cxn ang="0">
                  <a:pos x="155" y="176"/>
                </a:cxn>
                <a:cxn ang="0">
                  <a:pos x="166" y="170"/>
                </a:cxn>
                <a:cxn ang="0">
                  <a:pos x="177" y="162"/>
                </a:cxn>
                <a:cxn ang="0">
                  <a:pos x="188" y="152"/>
                </a:cxn>
                <a:cxn ang="0">
                  <a:pos x="197" y="143"/>
                </a:cxn>
                <a:cxn ang="0">
                  <a:pos x="204" y="133"/>
                </a:cxn>
                <a:cxn ang="0">
                  <a:pos x="210" y="121"/>
                </a:cxn>
                <a:cxn ang="0">
                  <a:pos x="216" y="110"/>
                </a:cxn>
                <a:cxn ang="0">
                  <a:pos x="219" y="98"/>
                </a:cxn>
                <a:cxn ang="0">
                  <a:pos x="222" y="87"/>
                </a:cxn>
                <a:cxn ang="0">
                  <a:pos x="224" y="75"/>
                </a:cxn>
                <a:cxn ang="0">
                  <a:pos x="222" y="64"/>
                </a:cxn>
                <a:cxn ang="0">
                  <a:pos x="218" y="54"/>
                </a:cxn>
                <a:cxn ang="0">
                  <a:pos x="215" y="43"/>
                </a:cxn>
                <a:cxn ang="0">
                  <a:pos x="209" y="35"/>
                </a:cxn>
                <a:cxn ang="0">
                  <a:pos x="203" y="27"/>
                </a:cxn>
                <a:cxn ang="0">
                  <a:pos x="195" y="18"/>
                </a:cxn>
                <a:cxn ang="0">
                  <a:pos x="183" y="12"/>
                </a:cxn>
                <a:cxn ang="0">
                  <a:pos x="173" y="7"/>
                </a:cxn>
                <a:cxn ang="0">
                  <a:pos x="160" y="3"/>
                </a:cxn>
                <a:cxn ang="0">
                  <a:pos x="148" y="1"/>
                </a:cxn>
                <a:cxn ang="0">
                  <a:pos x="136" y="0"/>
                </a:cxn>
                <a:cxn ang="0">
                  <a:pos x="122" y="1"/>
                </a:cxn>
                <a:cxn ang="0">
                  <a:pos x="108" y="3"/>
                </a:cxn>
                <a:cxn ang="0">
                  <a:pos x="95" y="6"/>
                </a:cxn>
                <a:cxn ang="0">
                  <a:pos x="84" y="10"/>
                </a:cxn>
                <a:cxn ang="0">
                  <a:pos x="83" y="9"/>
                </a:cxn>
              </a:cxnLst>
              <a:rect l="0" t="0" r="r" b="b"/>
              <a:pathLst>
                <a:path w="225" h="193">
                  <a:moveTo>
                    <a:pt x="83" y="9"/>
                  </a:moveTo>
                  <a:lnTo>
                    <a:pt x="72" y="15"/>
                  </a:lnTo>
                  <a:lnTo>
                    <a:pt x="59" y="23"/>
                  </a:lnTo>
                  <a:lnTo>
                    <a:pt x="46" y="32"/>
                  </a:lnTo>
                  <a:lnTo>
                    <a:pt x="36" y="40"/>
                  </a:lnTo>
                  <a:lnTo>
                    <a:pt x="28" y="49"/>
                  </a:lnTo>
                  <a:lnTo>
                    <a:pt x="20" y="59"/>
                  </a:lnTo>
                  <a:lnTo>
                    <a:pt x="12" y="71"/>
                  </a:lnTo>
                  <a:lnTo>
                    <a:pt x="7" y="82"/>
                  </a:lnTo>
                  <a:lnTo>
                    <a:pt x="3" y="93"/>
                  </a:lnTo>
                  <a:lnTo>
                    <a:pt x="1" y="106"/>
                  </a:lnTo>
                  <a:lnTo>
                    <a:pt x="0" y="117"/>
                  </a:lnTo>
                  <a:lnTo>
                    <a:pt x="1" y="128"/>
                  </a:lnTo>
                  <a:lnTo>
                    <a:pt x="4" y="138"/>
                  </a:lnTo>
                  <a:lnTo>
                    <a:pt x="11" y="148"/>
                  </a:lnTo>
                  <a:lnTo>
                    <a:pt x="16" y="157"/>
                  </a:lnTo>
                  <a:lnTo>
                    <a:pt x="22" y="165"/>
                  </a:lnTo>
                  <a:lnTo>
                    <a:pt x="31" y="172"/>
                  </a:lnTo>
                  <a:lnTo>
                    <a:pt x="41" y="180"/>
                  </a:lnTo>
                  <a:lnTo>
                    <a:pt x="52" y="185"/>
                  </a:lnTo>
                  <a:lnTo>
                    <a:pt x="64" y="187"/>
                  </a:lnTo>
                  <a:lnTo>
                    <a:pt x="75" y="191"/>
                  </a:lnTo>
                  <a:lnTo>
                    <a:pt x="89" y="192"/>
                  </a:lnTo>
                  <a:lnTo>
                    <a:pt x="101" y="192"/>
                  </a:lnTo>
                  <a:lnTo>
                    <a:pt x="115" y="190"/>
                  </a:lnTo>
                  <a:lnTo>
                    <a:pt x="130" y="186"/>
                  </a:lnTo>
                  <a:lnTo>
                    <a:pt x="141" y="181"/>
                  </a:lnTo>
                  <a:lnTo>
                    <a:pt x="155" y="176"/>
                  </a:lnTo>
                  <a:lnTo>
                    <a:pt x="166" y="170"/>
                  </a:lnTo>
                  <a:lnTo>
                    <a:pt x="177" y="162"/>
                  </a:lnTo>
                  <a:lnTo>
                    <a:pt x="188" y="152"/>
                  </a:lnTo>
                  <a:lnTo>
                    <a:pt x="197" y="143"/>
                  </a:lnTo>
                  <a:lnTo>
                    <a:pt x="204" y="133"/>
                  </a:lnTo>
                  <a:lnTo>
                    <a:pt x="210" y="121"/>
                  </a:lnTo>
                  <a:lnTo>
                    <a:pt x="216" y="110"/>
                  </a:lnTo>
                  <a:lnTo>
                    <a:pt x="219" y="98"/>
                  </a:lnTo>
                  <a:lnTo>
                    <a:pt x="222" y="87"/>
                  </a:lnTo>
                  <a:lnTo>
                    <a:pt x="224" y="75"/>
                  </a:lnTo>
                  <a:lnTo>
                    <a:pt x="222" y="64"/>
                  </a:lnTo>
                  <a:lnTo>
                    <a:pt x="218" y="54"/>
                  </a:lnTo>
                  <a:lnTo>
                    <a:pt x="215" y="43"/>
                  </a:lnTo>
                  <a:lnTo>
                    <a:pt x="209" y="35"/>
                  </a:lnTo>
                  <a:lnTo>
                    <a:pt x="203" y="27"/>
                  </a:lnTo>
                  <a:lnTo>
                    <a:pt x="195" y="18"/>
                  </a:lnTo>
                  <a:lnTo>
                    <a:pt x="183" y="12"/>
                  </a:lnTo>
                  <a:lnTo>
                    <a:pt x="173" y="7"/>
                  </a:lnTo>
                  <a:lnTo>
                    <a:pt x="160" y="3"/>
                  </a:lnTo>
                  <a:lnTo>
                    <a:pt x="148" y="1"/>
                  </a:lnTo>
                  <a:lnTo>
                    <a:pt x="136" y="0"/>
                  </a:lnTo>
                  <a:lnTo>
                    <a:pt x="122" y="1"/>
                  </a:lnTo>
                  <a:lnTo>
                    <a:pt x="108" y="3"/>
                  </a:lnTo>
                  <a:lnTo>
                    <a:pt x="95" y="6"/>
                  </a:lnTo>
                  <a:lnTo>
                    <a:pt x="84" y="10"/>
                  </a:lnTo>
                  <a:lnTo>
                    <a:pt x="83" y="9"/>
                  </a:lnTo>
                </a:path>
              </a:pathLst>
            </a:custGeom>
            <a:solidFill>
              <a:srgbClr val="E0E0E0"/>
            </a:solidFill>
            <a:ln w="12700" cap="rnd" cmpd="sng">
              <a:solidFill>
                <a:srgbClr val="E0E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36" name="Freeform 588"/>
            <p:cNvSpPr>
              <a:spLocks/>
            </p:cNvSpPr>
            <p:nvPr/>
          </p:nvSpPr>
          <p:spPr bwMode="auto">
            <a:xfrm>
              <a:off x="7603066" y="2528889"/>
              <a:ext cx="338667" cy="338137"/>
            </a:xfrm>
            <a:custGeom>
              <a:avLst/>
              <a:gdLst/>
              <a:ahLst/>
              <a:cxnLst>
                <a:cxn ang="0">
                  <a:pos x="172" y="171"/>
                </a:cxn>
                <a:cxn ang="0">
                  <a:pos x="66" y="212"/>
                </a:cxn>
                <a:cxn ang="0">
                  <a:pos x="0" y="43"/>
                </a:cxn>
                <a:cxn ang="0">
                  <a:pos x="110" y="0"/>
                </a:cxn>
                <a:cxn ang="0">
                  <a:pos x="172" y="171"/>
                </a:cxn>
              </a:cxnLst>
              <a:rect l="0" t="0" r="r" b="b"/>
              <a:pathLst>
                <a:path w="173" h="213">
                  <a:moveTo>
                    <a:pt x="172" y="171"/>
                  </a:moveTo>
                  <a:lnTo>
                    <a:pt x="66" y="212"/>
                  </a:lnTo>
                  <a:lnTo>
                    <a:pt x="0" y="43"/>
                  </a:lnTo>
                  <a:lnTo>
                    <a:pt x="110" y="0"/>
                  </a:lnTo>
                  <a:lnTo>
                    <a:pt x="172" y="171"/>
                  </a:lnTo>
                </a:path>
              </a:pathLst>
            </a:custGeom>
            <a:solidFill>
              <a:srgbClr val="E0E0E0"/>
            </a:solidFill>
            <a:ln w="12700" cap="rnd" cmpd="sng">
              <a:solidFill>
                <a:srgbClr val="E0E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37" name="Freeform 589"/>
            <p:cNvSpPr>
              <a:spLocks/>
            </p:cNvSpPr>
            <p:nvPr/>
          </p:nvSpPr>
          <p:spPr bwMode="auto">
            <a:xfrm>
              <a:off x="7658100" y="2532064"/>
              <a:ext cx="433917" cy="280987"/>
            </a:xfrm>
            <a:custGeom>
              <a:avLst/>
              <a:gdLst/>
              <a:ahLst/>
              <a:cxnLst>
                <a:cxn ang="0">
                  <a:pos x="87" y="10"/>
                </a:cxn>
                <a:cxn ang="0">
                  <a:pos x="74" y="17"/>
                </a:cxn>
                <a:cxn ang="0">
                  <a:pos x="62" y="23"/>
                </a:cxn>
                <a:cxn ang="0">
                  <a:pos x="49" y="31"/>
                </a:cxn>
                <a:cxn ang="0">
                  <a:pos x="38" y="39"/>
                </a:cxn>
                <a:cxn ang="0">
                  <a:pos x="30" y="48"/>
                </a:cxn>
                <a:cxn ang="0">
                  <a:pos x="21" y="58"/>
                </a:cxn>
                <a:cxn ang="0">
                  <a:pos x="13" y="69"/>
                </a:cxn>
                <a:cxn ang="0">
                  <a:pos x="9" y="79"/>
                </a:cxn>
                <a:cxn ang="0">
                  <a:pos x="3" y="89"/>
                </a:cxn>
                <a:cxn ang="0">
                  <a:pos x="1" y="101"/>
                </a:cxn>
                <a:cxn ang="0">
                  <a:pos x="0" y="111"/>
                </a:cxn>
                <a:cxn ang="0">
                  <a:pos x="1" y="122"/>
                </a:cxn>
                <a:cxn ang="0">
                  <a:pos x="5" y="130"/>
                </a:cxn>
                <a:cxn ang="0">
                  <a:pos x="10" y="140"/>
                </a:cxn>
                <a:cxn ang="0">
                  <a:pos x="15" y="148"/>
                </a:cxn>
                <a:cxn ang="0">
                  <a:pos x="21" y="155"/>
                </a:cxn>
                <a:cxn ang="0">
                  <a:pos x="30" y="161"/>
                </a:cxn>
                <a:cxn ang="0">
                  <a:pos x="38" y="168"/>
                </a:cxn>
                <a:cxn ang="0">
                  <a:pos x="49" y="171"/>
                </a:cxn>
                <a:cxn ang="0">
                  <a:pos x="62" y="175"/>
                </a:cxn>
                <a:cxn ang="0">
                  <a:pos x="74" y="176"/>
                </a:cxn>
                <a:cxn ang="0">
                  <a:pos x="85" y="176"/>
                </a:cxn>
                <a:cxn ang="0">
                  <a:pos x="98" y="176"/>
                </a:cxn>
                <a:cxn ang="0">
                  <a:pos x="112" y="175"/>
                </a:cxn>
                <a:cxn ang="0">
                  <a:pos x="126" y="171"/>
                </a:cxn>
                <a:cxn ang="0">
                  <a:pos x="137" y="167"/>
                </a:cxn>
                <a:cxn ang="0">
                  <a:pos x="152" y="160"/>
                </a:cxn>
                <a:cxn ang="0">
                  <a:pos x="162" y="154"/>
                </a:cxn>
                <a:cxn ang="0">
                  <a:pos x="173" y="147"/>
                </a:cxn>
                <a:cxn ang="0">
                  <a:pos x="184" y="139"/>
                </a:cxn>
                <a:cxn ang="0">
                  <a:pos x="194" y="129"/>
                </a:cxn>
                <a:cxn ang="0">
                  <a:pos x="202" y="120"/>
                </a:cxn>
                <a:cxn ang="0">
                  <a:pos x="209" y="109"/>
                </a:cxn>
                <a:cxn ang="0">
                  <a:pos x="214" y="99"/>
                </a:cxn>
                <a:cxn ang="0">
                  <a:pos x="217" y="87"/>
                </a:cxn>
                <a:cxn ang="0">
                  <a:pos x="220" y="77"/>
                </a:cxn>
                <a:cxn ang="0">
                  <a:pos x="221" y="67"/>
                </a:cxn>
                <a:cxn ang="0">
                  <a:pos x="220" y="56"/>
                </a:cxn>
                <a:cxn ang="0">
                  <a:pos x="217" y="47"/>
                </a:cxn>
                <a:cxn ang="0">
                  <a:pos x="215" y="37"/>
                </a:cxn>
                <a:cxn ang="0">
                  <a:pos x="209" y="29"/>
                </a:cxn>
                <a:cxn ang="0">
                  <a:pos x="202" y="22"/>
                </a:cxn>
                <a:cxn ang="0">
                  <a:pos x="194" y="16"/>
                </a:cxn>
                <a:cxn ang="0">
                  <a:pos x="185" y="9"/>
                </a:cxn>
                <a:cxn ang="0">
                  <a:pos x="174" y="6"/>
                </a:cxn>
                <a:cxn ang="0">
                  <a:pos x="162" y="2"/>
                </a:cxn>
                <a:cxn ang="0">
                  <a:pos x="149" y="0"/>
                </a:cxn>
                <a:cxn ang="0">
                  <a:pos x="138" y="0"/>
                </a:cxn>
                <a:cxn ang="0">
                  <a:pos x="123" y="1"/>
                </a:cxn>
                <a:cxn ang="0">
                  <a:pos x="110" y="3"/>
                </a:cxn>
                <a:cxn ang="0">
                  <a:pos x="97" y="8"/>
                </a:cxn>
                <a:cxn ang="0">
                  <a:pos x="87" y="11"/>
                </a:cxn>
                <a:cxn ang="0">
                  <a:pos x="87" y="10"/>
                </a:cxn>
              </a:cxnLst>
              <a:rect l="0" t="0" r="r" b="b"/>
              <a:pathLst>
                <a:path w="222" h="177">
                  <a:moveTo>
                    <a:pt x="87" y="10"/>
                  </a:moveTo>
                  <a:lnTo>
                    <a:pt x="74" y="17"/>
                  </a:lnTo>
                  <a:lnTo>
                    <a:pt x="62" y="23"/>
                  </a:lnTo>
                  <a:lnTo>
                    <a:pt x="49" y="31"/>
                  </a:lnTo>
                  <a:lnTo>
                    <a:pt x="38" y="39"/>
                  </a:lnTo>
                  <a:lnTo>
                    <a:pt x="30" y="48"/>
                  </a:lnTo>
                  <a:lnTo>
                    <a:pt x="21" y="58"/>
                  </a:lnTo>
                  <a:lnTo>
                    <a:pt x="13" y="69"/>
                  </a:lnTo>
                  <a:lnTo>
                    <a:pt x="9" y="79"/>
                  </a:lnTo>
                  <a:lnTo>
                    <a:pt x="3" y="89"/>
                  </a:lnTo>
                  <a:lnTo>
                    <a:pt x="1" y="101"/>
                  </a:lnTo>
                  <a:lnTo>
                    <a:pt x="0" y="111"/>
                  </a:lnTo>
                  <a:lnTo>
                    <a:pt x="1" y="122"/>
                  </a:lnTo>
                  <a:lnTo>
                    <a:pt x="5" y="130"/>
                  </a:lnTo>
                  <a:lnTo>
                    <a:pt x="10" y="140"/>
                  </a:lnTo>
                  <a:lnTo>
                    <a:pt x="15" y="148"/>
                  </a:lnTo>
                  <a:lnTo>
                    <a:pt x="21" y="155"/>
                  </a:lnTo>
                  <a:lnTo>
                    <a:pt x="30" y="161"/>
                  </a:lnTo>
                  <a:lnTo>
                    <a:pt x="38" y="168"/>
                  </a:lnTo>
                  <a:lnTo>
                    <a:pt x="49" y="171"/>
                  </a:lnTo>
                  <a:lnTo>
                    <a:pt x="62" y="175"/>
                  </a:lnTo>
                  <a:lnTo>
                    <a:pt x="74" y="176"/>
                  </a:lnTo>
                  <a:lnTo>
                    <a:pt x="85" y="176"/>
                  </a:lnTo>
                  <a:lnTo>
                    <a:pt x="98" y="176"/>
                  </a:lnTo>
                  <a:lnTo>
                    <a:pt x="112" y="175"/>
                  </a:lnTo>
                  <a:lnTo>
                    <a:pt x="126" y="171"/>
                  </a:lnTo>
                  <a:lnTo>
                    <a:pt x="137" y="167"/>
                  </a:lnTo>
                  <a:lnTo>
                    <a:pt x="152" y="160"/>
                  </a:lnTo>
                  <a:lnTo>
                    <a:pt x="162" y="154"/>
                  </a:lnTo>
                  <a:lnTo>
                    <a:pt x="173" y="147"/>
                  </a:lnTo>
                  <a:lnTo>
                    <a:pt x="184" y="139"/>
                  </a:lnTo>
                  <a:lnTo>
                    <a:pt x="194" y="129"/>
                  </a:lnTo>
                  <a:lnTo>
                    <a:pt x="202" y="120"/>
                  </a:lnTo>
                  <a:lnTo>
                    <a:pt x="209" y="109"/>
                  </a:lnTo>
                  <a:lnTo>
                    <a:pt x="214" y="99"/>
                  </a:lnTo>
                  <a:lnTo>
                    <a:pt x="217" y="87"/>
                  </a:lnTo>
                  <a:lnTo>
                    <a:pt x="220" y="77"/>
                  </a:lnTo>
                  <a:lnTo>
                    <a:pt x="221" y="67"/>
                  </a:lnTo>
                  <a:lnTo>
                    <a:pt x="220" y="56"/>
                  </a:lnTo>
                  <a:lnTo>
                    <a:pt x="217" y="47"/>
                  </a:lnTo>
                  <a:lnTo>
                    <a:pt x="215" y="37"/>
                  </a:lnTo>
                  <a:lnTo>
                    <a:pt x="209" y="29"/>
                  </a:lnTo>
                  <a:lnTo>
                    <a:pt x="202" y="22"/>
                  </a:lnTo>
                  <a:lnTo>
                    <a:pt x="194" y="16"/>
                  </a:lnTo>
                  <a:lnTo>
                    <a:pt x="185" y="9"/>
                  </a:lnTo>
                  <a:lnTo>
                    <a:pt x="174" y="6"/>
                  </a:lnTo>
                  <a:lnTo>
                    <a:pt x="162" y="2"/>
                  </a:lnTo>
                  <a:lnTo>
                    <a:pt x="149" y="0"/>
                  </a:lnTo>
                  <a:lnTo>
                    <a:pt x="138" y="0"/>
                  </a:lnTo>
                  <a:lnTo>
                    <a:pt x="123" y="1"/>
                  </a:lnTo>
                  <a:lnTo>
                    <a:pt x="110" y="3"/>
                  </a:lnTo>
                  <a:lnTo>
                    <a:pt x="97" y="8"/>
                  </a:lnTo>
                  <a:lnTo>
                    <a:pt x="87" y="11"/>
                  </a:lnTo>
                  <a:lnTo>
                    <a:pt x="87" y="10"/>
                  </a:lnTo>
                </a:path>
              </a:pathLst>
            </a:custGeom>
            <a:solidFill>
              <a:srgbClr val="E0E0E0"/>
            </a:solidFill>
            <a:ln w="12700" cap="rnd" cmpd="sng">
              <a:solidFill>
                <a:srgbClr val="E0E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38" name="Freeform 590"/>
            <p:cNvSpPr>
              <a:spLocks/>
            </p:cNvSpPr>
            <p:nvPr/>
          </p:nvSpPr>
          <p:spPr bwMode="auto">
            <a:xfrm>
              <a:off x="7615768" y="2547938"/>
              <a:ext cx="319617" cy="311150"/>
            </a:xfrm>
            <a:custGeom>
              <a:avLst/>
              <a:gdLst/>
              <a:ahLst/>
              <a:cxnLst>
                <a:cxn ang="0">
                  <a:pos x="163" y="155"/>
                </a:cxn>
                <a:cxn ang="0">
                  <a:pos x="57" y="195"/>
                </a:cxn>
                <a:cxn ang="0">
                  <a:pos x="0" y="41"/>
                </a:cxn>
                <a:cxn ang="0">
                  <a:pos x="109" y="0"/>
                </a:cxn>
                <a:cxn ang="0">
                  <a:pos x="163" y="155"/>
                </a:cxn>
              </a:cxnLst>
              <a:rect l="0" t="0" r="r" b="b"/>
              <a:pathLst>
                <a:path w="164" h="196">
                  <a:moveTo>
                    <a:pt x="163" y="155"/>
                  </a:moveTo>
                  <a:lnTo>
                    <a:pt x="57" y="195"/>
                  </a:lnTo>
                  <a:lnTo>
                    <a:pt x="0" y="41"/>
                  </a:lnTo>
                  <a:lnTo>
                    <a:pt x="109" y="0"/>
                  </a:lnTo>
                  <a:lnTo>
                    <a:pt x="163" y="155"/>
                  </a:lnTo>
                </a:path>
              </a:pathLst>
            </a:custGeom>
            <a:solidFill>
              <a:srgbClr val="E0E0E0"/>
            </a:solidFill>
            <a:ln w="12700" cap="rnd" cmpd="sng">
              <a:solidFill>
                <a:srgbClr val="E0E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39" name="Freeform 591"/>
            <p:cNvSpPr>
              <a:spLocks/>
            </p:cNvSpPr>
            <p:nvPr/>
          </p:nvSpPr>
          <p:spPr bwMode="auto">
            <a:xfrm>
              <a:off x="7664451" y="2549525"/>
              <a:ext cx="427567" cy="260350"/>
            </a:xfrm>
            <a:custGeom>
              <a:avLst/>
              <a:gdLst/>
              <a:ahLst/>
              <a:cxnLst>
                <a:cxn ang="0">
                  <a:pos x="87" y="12"/>
                </a:cxn>
                <a:cxn ang="0">
                  <a:pos x="74" y="18"/>
                </a:cxn>
                <a:cxn ang="0">
                  <a:pos x="63" y="24"/>
                </a:cxn>
                <a:cxn ang="0">
                  <a:pos x="50" y="31"/>
                </a:cxn>
                <a:cxn ang="0">
                  <a:pos x="39" y="38"/>
                </a:cxn>
                <a:cxn ang="0">
                  <a:pos x="30" y="48"/>
                </a:cxn>
                <a:cxn ang="0">
                  <a:pos x="21" y="57"/>
                </a:cxn>
                <a:cxn ang="0">
                  <a:pos x="13" y="68"/>
                </a:cxn>
                <a:cxn ang="0">
                  <a:pos x="8" y="76"/>
                </a:cxn>
                <a:cxn ang="0">
                  <a:pos x="3" y="85"/>
                </a:cxn>
                <a:cxn ang="0">
                  <a:pos x="0" y="96"/>
                </a:cxn>
                <a:cxn ang="0">
                  <a:pos x="0" y="106"/>
                </a:cxn>
                <a:cxn ang="0">
                  <a:pos x="0" y="115"/>
                </a:cxn>
                <a:cxn ang="0">
                  <a:pos x="2" y="124"/>
                </a:cxn>
                <a:cxn ang="0">
                  <a:pos x="6" y="131"/>
                </a:cxn>
                <a:cxn ang="0">
                  <a:pos x="12" y="138"/>
                </a:cxn>
                <a:cxn ang="0">
                  <a:pos x="18" y="144"/>
                </a:cxn>
                <a:cxn ang="0">
                  <a:pos x="25" y="150"/>
                </a:cxn>
                <a:cxn ang="0">
                  <a:pos x="34" y="156"/>
                </a:cxn>
                <a:cxn ang="0">
                  <a:pos x="44" y="159"/>
                </a:cxn>
                <a:cxn ang="0">
                  <a:pos x="56" y="163"/>
                </a:cxn>
                <a:cxn ang="0">
                  <a:pos x="68" y="163"/>
                </a:cxn>
                <a:cxn ang="0">
                  <a:pos x="79" y="163"/>
                </a:cxn>
                <a:cxn ang="0">
                  <a:pos x="93" y="162"/>
                </a:cxn>
                <a:cxn ang="0">
                  <a:pos x="106" y="159"/>
                </a:cxn>
                <a:cxn ang="0">
                  <a:pos x="120" y="156"/>
                </a:cxn>
                <a:cxn ang="0">
                  <a:pos x="132" y="151"/>
                </a:cxn>
                <a:cxn ang="0">
                  <a:pos x="145" y="145"/>
                </a:cxn>
                <a:cxn ang="0">
                  <a:pos x="156" y="139"/>
                </a:cxn>
                <a:cxn ang="0">
                  <a:pos x="167" y="132"/>
                </a:cxn>
                <a:cxn ang="0">
                  <a:pos x="178" y="124"/>
                </a:cxn>
                <a:cxn ang="0">
                  <a:pos x="188" y="116"/>
                </a:cxn>
                <a:cxn ang="0">
                  <a:pos x="196" y="107"/>
                </a:cxn>
                <a:cxn ang="0">
                  <a:pos x="203" y="96"/>
                </a:cxn>
                <a:cxn ang="0">
                  <a:pos x="209" y="86"/>
                </a:cxn>
                <a:cxn ang="0">
                  <a:pos x="213" y="76"/>
                </a:cxn>
                <a:cxn ang="0">
                  <a:pos x="217" y="68"/>
                </a:cxn>
                <a:cxn ang="0">
                  <a:pos x="218" y="58"/>
                </a:cxn>
                <a:cxn ang="0">
                  <a:pos x="217" y="48"/>
                </a:cxn>
                <a:cxn ang="0">
                  <a:pos x="214" y="39"/>
                </a:cxn>
                <a:cxn ang="0">
                  <a:pos x="212" y="31"/>
                </a:cxn>
                <a:cxn ang="0">
                  <a:pos x="206" y="24"/>
                </a:cxn>
                <a:cxn ang="0">
                  <a:pos x="200" y="18"/>
                </a:cxn>
                <a:cxn ang="0">
                  <a:pos x="193" y="12"/>
                </a:cxn>
                <a:cxn ang="0">
                  <a:pos x="184" y="7"/>
                </a:cxn>
                <a:cxn ang="0">
                  <a:pos x="173" y="5"/>
                </a:cxn>
                <a:cxn ang="0">
                  <a:pos x="162" y="2"/>
                </a:cxn>
                <a:cxn ang="0">
                  <a:pos x="150" y="0"/>
                </a:cxn>
                <a:cxn ang="0">
                  <a:pos x="137" y="0"/>
                </a:cxn>
                <a:cxn ang="0">
                  <a:pos x="126" y="2"/>
                </a:cxn>
                <a:cxn ang="0">
                  <a:pos x="111" y="5"/>
                </a:cxn>
                <a:cxn ang="0">
                  <a:pos x="98" y="7"/>
                </a:cxn>
                <a:cxn ang="0">
                  <a:pos x="87" y="12"/>
                </a:cxn>
              </a:cxnLst>
              <a:rect l="0" t="0" r="r" b="b"/>
              <a:pathLst>
                <a:path w="219" h="164">
                  <a:moveTo>
                    <a:pt x="87" y="12"/>
                  </a:moveTo>
                  <a:lnTo>
                    <a:pt x="74" y="18"/>
                  </a:lnTo>
                  <a:lnTo>
                    <a:pt x="63" y="24"/>
                  </a:lnTo>
                  <a:lnTo>
                    <a:pt x="50" y="31"/>
                  </a:lnTo>
                  <a:lnTo>
                    <a:pt x="39" y="38"/>
                  </a:lnTo>
                  <a:lnTo>
                    <a:pt x="30" y="48"/>
                  </a:lnTo>
                  <a:lnTo>
                    <a:pt x="21" y="57"/>
                  </a:lnTo>
                  <a:lnTo>
                    <a:pt x="13" y="68"/>
                  </a:lnTo>
                  <a:lnTo>
                    <a:pt x="8" y="76"/>
                  </a:lnTo>
                  <a:lnTo>
                    <a:pt x="3" y="85"/>
                  </a:lnTo>
                  <a:lnTo>
                    <a:pt x="0" y="96"/>
                  </a:lnTo>
                  <a:lnTo>
                    <a:pt x="0" y="106"/>
                  </a:lnTo>
                  <a:lnTo>
                    <a:pt x="0" y="115"/>
                  </a:lnTo>
                  <a:lnTo>
                    <a:pt x="2" y="124"/>
                  </a:lnTo>
                  <a:lnTo>
                    <a:pt x="6" y="131"/>
                  </a:lnTo>
                  <a:lnTo>
                    <a:pt x="12" y="138"/>
                  </a:lnTo>
                  <a:lnTo>
                    <a:pt x="18" y="144"/>
                  </a:lnTo>
                  <a:lnTo>
                    <a:pt x="25" y="150"/>
                  </a:lnTo>
                  <a:lnTo>
                    <a:pt x="34" y="156"/>
                  </a:lnTo>
                  <a:lnTo>
                    <a:pt x="44" y="159"/>
                  </a:lnTo>
                  <a:lnTo>
                    <a:pt x="56" y="163"/>
                  </a:lnTo>
                  <a:lnTo>
                    <a:pt x="68" y="163"/>
                  </a:lnTo>
                  <a:lnTo>
                    <a:pt x="79" y="163"/>
                  </a:lnTo>
                  <a:lnTo>
                    <a:pt x="93" y="162"/>
                  </a:lnTo>
                  <a:lnTo>
                    <a:pt x="106" y="159"/>
                  </a:lnTo>
                  <a:lnTo>
                    <a:pt x="120" y="156"/>
                  </a:lnTo>
                  <a:lnTo>
                    <a:pt x="132" y="151"/>
                  </a:lnTo>
                  <a:lnTo>
                    <a:pt x="145" y="145"/>
                  </a:lnTo>
                  <a:lnTo>
                    <a:pt x="156" y="139"/>
                  </a:lnTo>
                  <a:lnTo>
                    <a:pt x="167" y="132"/>
                  </a:lnTo>
                  <a:lnTo>
                    <a:pt x="178" y="124"/>
                  </a:lnTo>
                  <a:lnTo>
                    <a:pt x="188" y="116"/>
                  </a:lnTo>
                  <a:lnTo>
                    <a:pt x="196" y="107"/>
                  </a:lnTo>
                  <a:lnTo>
                    <a:pt x="203" y="96"/>
                  </a:lnTo>
                  <a:lnTo>
                    <a:pt x="209" y="86"/>
                  </a:lnTo>
                  <a:lnTo>
                    <a:pt x="213" y="76"/>
                  </a:lnTo>
                  <a:lnTo>
                    <a:pt x="217" y="68"/>
                  </a:lnTo>
                  <a:lnTo>
                    <a:pt x="218" y="58"/>
                  </a:lnTo>
                  <a:lnTo>
                    <a:pt x="217" y="48"/>
                  </a:lnTo>
                  <a:lnTo>
                    <a:pt x="214" y="39"/>
                  </a:lnTo>
                  <a:lnTo>
                    <a:pt x="212" y="31"/>
                  </a:lnTo>
                  <a:lnTo>
                    <a:pt x="206" y="24"/>
                  </a:lnTo>
                  <a:lnTo>
                    <a:pt x="200" y="18"/>
                  </a:lnTo>
                  <a:lnTo>
                    <a:pt x="193" y="12"/>
                  </a:lnTo>
                  <a:lnTo>
                    <a:pt x="184" y="7"/>
                  </a:lnTo>
                  <a:lnTo>
                    <a:pt x="173" y="5"/>
                  </a:lnTo>
                  <a:lnTo>
                    <a:pt x="162" y="2"/>
                  </a:lnTo>
                  <a:lnTo>
                    <a:pt x="150" y="0"/>
                  </a:lnTo>
                  <a:lnTo>
                    <a:pt x="137" y="0"/>
                  </a:lnTo>
                  <a:lnTo>
                    <a:pt x="126" y="2"/>
                  </a:lnTo>
                  <a:lnTo>
                    <a:pt x="111" y="5"/>
                  </a:lnTo>
                  <a:lnTo>
                    <a:pt x="98" y="7"/>
                  </a:lnTo>
                  <a:lnTo>
                    <a:pt x="87" y="12"/>
                  </a:lnTo>
                </a:path>
              </a:pathLst>
            </a:custGeom>
            <a:solidFill>
              <a:srgbClr val="F0F0F0"/>
            </a:solidFill>
            <a:ln w="12700" cap="rnd" cmpd="sng">
              <a:solidFill>
                <a:srgbClr val="F0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40" name="Freeform 592"/>
            <p:cNvSpPr>
              <a:spLocks/>
            </p:cNvSpPr>
            <p:nvPr/>
          </p:nvSpPr>
          <p:spPr bwMode="auto">
            <a:xfrm>
              <a:off x="7620000" y="2568576"/>
              <a:ext cx="313267" cy="284163"/>
            </a:xfrm>
            <a:custGeom>
              <a:avLst/>
              <a:gdLst/>
              <a:ahLst/>
              <a:cxnLst>
                <a:cxn ang="0">
                  <a:pos x="159" y="137"/>
                </a:cxn>
                <a:cxn ang="0">
                  <a:pos x="54" y="178"/>
                </a:cxn>
                <a:cxn ang="0">
                  <a:pos x="0" y="41"/>
                </a:cxn>
                <a:cxn ang="0">
                  <a:pos x="109" y="0"/>
                </a:cxn>
                <a:cxn ang="0">
                  <a:pos x="159" y="137"/>
                </a:cxn>
              </a:cxnLst>
              <a:rect l="0" t="0" r="r" b="b"/>
              <a:pathLst>
                <a:path w="160" h="179">
                  <a:moveTo>
                    <a:pt x="159" y="137"/>
                  </a:moveTo>
                  <a:lnTo>
                    <a:pt x="54" y="178"/>
                  </a:lnTo>
                  <a:lnTo>
                    <a:pt x="0" y="41"/>
                  </a:lnTo>
                  <a:lnTo>
                    <a:pt x="109" y="0"/>
                  </a:lnTo>
                  <a:lnTo>
                    <a:pt x="159" y="137"/>
                  </a:lnTo>
                </a:path>
              </a:pathLst>
            </a:custGeom>
            <a:solidFill>
              <a:srgbClr val="F0F0F0"/>
            </a:solidFill>
            <a:ln w="12700" cap="rnd" cmpd="sng">
              <a:solidFill>
                <a:srgbClr val="F0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41" name="Freeform 593"/>
            <p:cNvSpPr>
              <a:spLocks/>
            </p:cNvSpPr>
            <p:nvPr/>
          </p:nvSpPr>
          <p:spPr bwMode="auto">
            <a:xfrm>
              <a:off x="7664452" y="2568575"/>
              <a:ext cx="425449" cy="236538"/>
            </a:xfrm>
            <a:custGeom>
              <a:avLst/>
              <a:gdLst/>
              <a:ahLst/>
              <a:cxnLst>
                <a:cxn ang="0">
                  <a:pos x="91" y="10"/>
                </a:cxn>
                <a:cxn ang="0">
                  <a:pos x="79" y="17"/>
                </a:cxn>
                <a:cxn ang="0">
                  <a:pos x="66" y="22"/>
                </a:cxn>
                <a:cxn ang="0">
                  <a:pos x="54" y="31"/>
                </a:cxn>
                <a:cxn ang="0">
                  <a:pos x="42" y="39"/>
                </a:cxn>
                <a:cxn ang="0">
                  <a:pos x="32" y="46"/>
                </a:cxn>
                <a:cxn ang="0">
                  <a:pos x="24" y="56"/>
                </a:cxn>
                <a:cxn ang="0">
                  <a:pos x="16" y="64"/>
                </a:cxn>
                <a:cxn ang="0">
                  <a:pos x="10" y="72"/>
                </a:cxn>
                <a:cxn ang="0">
                  <a:pos x="5" y="80"/>
                </a:cxn>
                <a:cxn ang="0">
                  <a:pos x="3" y="89"/>
                </a:cxn>
                <a:cxn ang="0">
                  <a:pos x="0" y="100"/>
                </a:cxn>
                <a:cxn ang="0">
                  <a:pos x="1" y="107"/>
                </a:cxn>
                <a:cxn ang="0">
                  <a:pos x="3" y="115"/>
                </a:cxn>
                <a:cxn ang="0">
                  <a:pos x="7" y="121"/>
                </a:cxn>
                <a:cxn ang="0">
                  <a:pos x="12" y="128"/>
                </a:cxn>
                <a:cxn ang="0">
                  <a:pos x="18" y="135"/>
                </a:cxn>
                <a:cxn ang="0">
                  <a:pos x="25" y="137"/>
                </a:cxn>
                <a:cxn ang="0">
                  <a:pos x="32" y="142"/>
                </a:cxn>
                <a:cxn ang="0">
                  <a:pos x="43" y="145"/>
                </a:cxn>
                <a:cxn ang="0">
                  <a:pos x="54" y="147"/>
                </a:cxn>
                <a:cxn ang="0">
                  <a:pos x="65" y="148"/>
                </a:cxn>
                <a:cxn ang="0">
                  <a:pos x="77" y="147"/>
                </a:cxn>
                <a:cxn ang="0">
                  <a:pos x="90" y="146"/>
                </a:cxn>
                <a:cxn ang="0">
                  <a:pos x="103" y="143"/>
                </a:cxn>
                <a:cxn ang="0">
                  <a:pos x="117" y="139"/>
                </a:cxn>
                <a:cxn ang="0">
                  <a:pos x="128" y="135"/>
                </a:cxn>
                <a:cxn ang="0">
                  <a:pos x="143" y="129"/>
                </a:cxn>
                <a:cxn ang="0">
                  <a:pos x="153" y="123"/>
                </a:cxn>
                <a:cxn ang="0">
                  <a:pos x="165" y="117"/>
                </a:cxn>
                <a:cxn ang="0">
                  <a:pos x="175" y="109"/>
                </a:cxn>
                <a:cxn ang="0">
                  <a:pos x="185" y="101"/>
                </a:cxn>
                <a:cxn ang="0">
                  <a:pos x="193" y="92"/>
                </a:cxn>
                <a:cxn ang="0">
                  <a:pos x="201" y="83"/>
                </a:cxn>
                <a:cxn ang="0">
                  <a:pos x="207" y="73"/>
                </a:cxn>
                <a:cxn ang="0">
                  <a:pos x="211" y="65"/>
                </a:cxn>
                <a:cxn ang="0">
                  <a:pos x="215" y="56"/>
                </a:cxn>
                <a:cxn ang="0">
                  <a:pos x="217" y="48"/>
                </a:cxn>
                <a:cxn ang="0">
                  <a:pos x="217" y="40"/>
                </a:cxn>
                <a:cxn ang="0">
                  <a:pos x="215" y="32"/>
                </a:cxn>
                <a:cxn ang="0">
                  <a:pos x="213" y="24"/>
                </a:cxn>
                <a:cxn ang="0">
                  <a:pos x="208" y="18"/>
                </a:cxn>
                <a:cxn ang="0">
                  <a:pos x="201" y="12"/>
                </a:cxn>
                <a:cxn ang="0">
                  <a:pos x="194" y="8"/>
                </a:cxn>
                <a:cxn ang="0">
                  <a:pos x="186" y="4"/>
                </a:cxn>
                <a:cxn ang="0">
                  <a:pos x="176" y="1"/>
                </a:cxn>
                <a:cxn ang="0">
                  <a:pos x="167" y="0"/>
                </a:cxn>
                <a:cxn ang="0">
                  <a:pos x="153" y="0"/>
                </a:cxn>
                <a:cxn ang="0">
                  <a:pos x="141" y="0"/>
                </a:cxn>
                <a:cxn ang="0">
                  <a:pos x="128" y="1"/>
                </a:cxn>
                <a:cxn ang="0">
                  <a:pos x="115" y="4"/>
                </a:cxn>
                <a:cxn ang="0">
                  <a:pos x="102" y="8"/>
                </a:cxn>
                <a:cxn ang="0">
                  <a:pos x="91" y="12"/>
                </a:cxn>
                <a:cxn ang="0">
                  <a:pos x="91" y="10"/>
                </a:cxn>
              </a:cxnLst>
              <a:rect l="0" t="0" r="r" b="b"/>
              <a:pathLst>
                <a:path w="218" h="149">
                  <a:moveTo>
                    <a:pt x="91" y="10"/>
                  </a:moveTo>
                  <a:lnTo>
                    <a:pt x="79" y="17"/>
                  </a:lnTo>
                  <a:lnTo>
                    <a:pt x="66" y="22"/>
                  </a:lnTo>
                  <a:lnTo>
                    <a:pt x="54" y="31"/>
                  </a:lnTo>
                  <a:lnTo>
                    <a:pt x="42" y="39"/>
                  </a:lnTo>
                  <a:lnTo>
                    <a:pt x="32" y="46"/>
                  </a:lnTo>
                  <a:lnTo>
                    <a:pt x="24" y="56"/>
                  </a:lnTo>
                  <a:lnTo>
                    <a:pt x="16" y="64"/>
                  </a:lnTo>
                  <a:lnTo>
                    <a:pt x="10" y="72"/>
                  </a:lnTo>
                  <a:lnTo>
                    <a:pt x="5" y="80"/>
                  </a:lnTo>
                  <a:lnTo>
                    <a:pt x="3" y="89"/>
                  </a:lnTo>
                  <a:lnTo>
                    <a:pt x="0" y="100"/>
                  </a:lnTo>
                  <a:lnTo>
                    <a:pt x="1" y="107"/>
                  </a:lnTo>
                  <a:lnTo>
                    <a:pt x="3" y="115"/>
                  </a:lnTo>
                  <a:lnTo>
                    <a:pt x="7" y="121"/>
                  </a:lnTo>
                  <a:lnTo>
                    <a:pt x="12" y="128"/>
                  </a:lnTo>
                  <a:lnTo>
                    <a:pt x="18" y="135"/>
                  </a:lnTo>
                  <a:lnTo>
                    <a:pt x="25" y="137"/>
                  </a:lnTo>
                  <a:lnTo>
                    <a:pt x="32" y="142"/>
                  </a:lnTo>
                  <a:lnTo>
                    <a:pt x="43" y="145"/>
                  </a:lnTo>
                  <a:lnTo>
                    <a:pt x="54" y="147"/>
                  </a:lnTo>
                  <a:lnTo>
                    <a:pt x="65" y="148"/>
                  </a:lnTo>
                  <a:lnTo>
                    <a:pt x="77" y="147"/>
                  </a:lnTo>
                  <a:lnTo>
                    <a:pt x="90" y="146"/>
                  </a:lnTo>
                  <a:lnTo>
                    <a:pt x="103" y="143"/>
                  </a:lnTo>
                  <a:lnTo>
                    <a:pt x="117" y="139"/>
                  </a:lnTo>
                  <a:lnTo>
                    <a:pt x="128" y="135"/>
                  </a:lnTo>
                  <a:lnTo>
                    <a:pt x="143" y="129"/>
                  </a:lnTo>
                  <a:lnTo>
                    <a:pt x="153" y="123"/>
                  </a:lnTo>
                  <a:lnTo>
                    <a:pt x="165" y="117"/>
                  </a:lnTo>
                  <a:lnTo>
                    <a:pt x="175" y="109"/>
                  </a:lnTo>
                  <a:lnTo>
                    <a:pt x="185" y="101"/>
                  </a:lnTo>
                  <a:lnTo>
                    <a:pt x="193" y="92"/>
                  </a:lnTo>
                  <a:lnTo>
                    <a:pt x="201" y="83"/>
                  </a:lnTo>
                  <a:lnTo>
                    <a:pt x="207" y="73"/>
                  </a:lnTo>
                  <a:lnTo>
                    <a:pt x="211" y="65"/>
                  </a:lnTo>
                  <a:lnTo>
                    <a:pt x="215" y="56"/>
                  </a:lnTo>
                  <a:lnTo>
                    <a:pt x="217" y="48"/>
                  </a:lnTo>
                  <a:lnTo>
                    <a:pt x="217" y="40"/>
                  </a:lnTo>
                  <a:lnTo>
                    <a:pt x="215" y="32"/>
                  </a:lnTo>
                  <a:lnTo>
                    <a:pt x="213" y="24"/>
                  </a:lnTo>
                  <a:lnTo>
                    <a:pt x="208" y="18"/>
                  </a:lnTo>
                  <a:lnTo>
                    <a:pt x="201" y="12"/>
                  </a:lnTo>
                  <a:lnTo>
                    <a:pt x="194" y="8"/>
                  </a:lnTo>
                  <a:lnTo>
                    <a:pt x="186" y="4"/>
                  </a:lnTo>
                  <a:lnTo>
                    <a:pt x="176" y="1"/>
                  </a:lnTo>
                  <a:lnTo>
                    <a:pt x="167" y="0"/>
                  </a:lnTo>
                  <a:lnTo>
                    <a:pt x="153" y="0"/>
                  </a:lnTo>
                  <a:lnTo>
                    <a:pt x="141" y="0"/>
                  </a:lnTo>
                  <a:lnTo>
                    <a:pt x="128" y="1"/>
                  </a:lnTo>
                  <a:lnTo>
                    <a:pt x="115" y="4"/>
                  </a:lnTo>
                  <a:lnTo>
                    <a:pt x="102" y="8"/>
                  </a:lnTo>
                  <a:lnTo>
                    <a:pt x="91" y="12"/>
                  </a:lnTo>
                  <a:lnTo>
                    <a:pt x="91" y="10"/>
                  </a:lnTo>
                </a:path>
              </a:pathLst>
            </a:custGeom>
            <a:solidFill>
              <a:srgbClr val="F0F0F0"/>
            </a:solidFill>
            <a:ln w="12700" cap="rnd" cmpd="sng">
              <a:solidFill>
                <a:srgbClr val="F0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42" name="Freeform 594"/>
            <p:cNvSpPr>
              <a:spLocks/>
            </p:cNvSpPr>
            <p:nvPr/>
          </p:nvSpPr>
          <p:spPr bwMode="auto">
            <a:xfrm>
              <a:off x="7630585" y="2584450"/>
              <a:ext cx="298449" cy="260350"/>
            </a:xfrm>
            <a:custGeom>
              <a:avLst/>
              <a:gdLst/>
              <a:ahLst/>
              <a:cxnLst>
                <a:cxn ang="0">
                  <a:pos x="152" y="122"/>
                </a:cxn>
                <a:cxn ang="0">
                  <a:pos x="47" y="163"/>
                </a:cxn>
                <a:cxn ang="0">
                  <a:pos x="0" y="42"/>
                </a:cxn>
                <a:cxn ang="0">
                  <a:pos x="108" y="0"/>
                </a:cxn>
                <a:cxn ang="0">
                  <a:pos x="152" y="122"/>
                </a:cxn>
              </a:cxnLst>
              <a:rect l="0" t="0" r="r" b="b"/>
              <a:pathLst>
                <a:path w="153" h="164">
                  <a:moveTo>
                    <a:pt x="152" y="122"/>
                  </a:moveTo>
                  <a:lnTo>
                    <a:pt x="47" y="163"/>
                  </a:lnTo>
                  <a:lnTo>
                    <a:pt x="0" y="42"/>
                  </a:lnTo>
                  <a:lnTo>
                    <a:pt x="108" y="0"/>
                  </a:lnTo>
                  <a:lnTo>
                    <a:pt x="152" y="122"/>
                  </a:lnTo>
                </a:path>
              </a:pathLst>
            </a:custGeom>
            <a:solidFill>
              <a:srgbClr val="F0F0F0"/>
            </a:solidFill>
            <a:ln w="12700" cap="rnd" cmpd="sng">
              <a:solidFill>
                <a:srgbClr val="F0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43" name="Freeform 595"/>
            <p:cNvSpPr>
              <a:spLocks/>
            </p:cNvSpPr>
            <p:nvPr/>
          </p:nvSpPr>
          <p:spPr bwMode="auto">
            <a:xfrm>
              <a:off x="7666567" y="2584451"/>
              <a:ext cx="423333" cy="214313"/>
            </a:xfrm>
            <a:custGeom>
              <a:avLst/>
              <a:gdLst/>
              <a:ahLst/>
              <a:cxnLst>
                <a:cxn ang="0">
                  <a:pos x="92" y="12"/>
                </a:cxn>
                <a:cxn ang="0">
                  <a:pos x="80" y="18"/>
                </a:cxn>
                <a:cxn ang="0">
                  <a:pos x="69" y="23"/>
                </a:cxn>
                <a:cxn ang="0">
                  <a:pos x="55" y="31"/>
                </a:cxn>
                <a:cxn ang="0">
                  <a:pos x="45" y="38"/>
                </a:cxn>
                <a:cxn ang="0">
                  <a:pos x="35" y="46"/>
                </a:cxn>
                <a:cxn ang="0">
                  <a:pos x="25" y="54"/>
                </a:cxn>
                <a:cxn ang="0">
                  <a:pos x="17" y="62"/>
                </a:cxn>
                <a:cxn ang="0">
                  <a:pos x="11" y="70"/>
                </a:cxn>
                <a:cxn ang="0">
                  <a:pos x="6" y="79"/>
                </a:cxn>
                <a:cxn ang="0">
                  <a:pos x="2" y="87"/>
                </a:cxn>
                <a:cxn ang="0">
                  <a:pos x="0" y="95"/>
                </a:cxn>
                <a:cxn ang="0">
                  <a:pos x="0" y="102"/>
                </a:cxn>
                <a:cxn ang="0">
                  <a:pos x="1" y="109"/>
                </a:cxn>
                <a:cxn ang="0">
                  <a:pos x="5" y="115"/>
                </a:cxn>
                <a:cxn ang="0">
                  <a:pos x="10" y="119"/>
                </a:cxn>
                <a:cxn ang="0">
                  <a:pos x="14" y="125"/>
                </a:cxn>
                <a:cxn ang="0">
                  <a:pos x="22" y="128"/>
                </a:cxn>
                <a:cxn ang="0">
                  <a:pos x="30" y="132"/>
                </a:cxn>
                <a:cxn ang="0">
                  <a:pos x="39" y="134"/>
                </a:cxn>
                <a:cxn ang="0">
                  <a:pos x="51" y="134"/>
                </a:cxn>
                <a:cxn ang="0">
                  <a:pos x="62" y="134"/>
                </a:cxn>
                <a:cxn ang="0">
                  <a:pos x="74" y="134"/>
                </a:cxn>
                <a:cxn ang="0">
                  <a:pos x="85" y="132"/>
                </a:cxn>
                <a:cxn ang="0">
                  <a:pos x="99" y="129"/>
                </a:cxn>
                <a:cxn ang="0">
                  <a:pos x="112" y="126"/>
                </a:cxn>
                <a:cxn ang="0">
                  <a:pos x="124" y="121"/>
                </a:cxn>
                <a:cxn ang="0">
                  <a:pos x="138" y="115"/>
                </a:cxn>
                <a:cxn ang="0">
                  <a:pos x="149" y="110"/>
                </a:cxn>
                <a:cxn ang="0">
                  <a:pos x="160" y="102"/>
                </a:cxn>
                <a:cxn ang="0">
                  <a:pos x="171" y="96"/>
                </a:cxn>
                <a:cxn ang="0">
                  <a:pos x="180" y="88"/>
                </a:cxn>
                <a:cxn ang="0">
                  <a:pos x="189" y="81"/>
                </a:cxn>
                <a:cxn ang="0">
                  <a:pos x="197" y="72"/>
                </a:cxn>
                <a:cxn ang="0">
                  <a:pos x="204" y="63"/>
                </a:cxn>
                <a:cxn ang="0">
                  <a:pos x="209" y="55"/>
                </a:cxn>
                <a:cxn ang="0">
                  <a:pos x="212" y="48"/>
                </a:cxn>
                <a:cxn ang="0">
                  <a:pos x="213" y="40"/>
                </a:cxn>
                <a:cxn ang="0">
                  <a:pos x="215" y="32"/>
                </a:cxn>
                <a:cxn ang="0">
                  <a:pos x="213" y="26"/>
                </a:cxn>
                <a:cxn ang="0">
                  <a:pos x="211" y="20"/>
                </a:cxn>
                <a:cxn ang="0">
                  <a:pos x="207" y="14"/>
                </a:cxn>
                <a:cxn ang="0">
                  <a:pos x="201" y="9"/>
                </a:cxn>
                <a:cxn ang="0">
                  <a:pos x="195" y="5"/>
                </a:cxn>
                <a:cxn ang="0">
                  <a:pos x="186" y="3"/>
                </a:cxn>
                <a:cxn ang="0">
                  <a:pos x="176" y="0"/>
                </a:cxn>
                <a:cxn ang="0">
                  <a:pos x="165" y="0"/>
                </a:cxn>
                <a:cxn ang="0">
                  <a:pos x="155" y="0"/>
                </a:cxn>
                <a:cxn ang="0">
                  <a:pos x="141" y="0"/>
                </a:cxn>
                <a:cxn ang="0">
                  <a:pos x="130" y="2"/>
                </a:cxn>
                <a:cxn ang="0">
                  <a:pos x="117" y="5"/>
                </a:cxn>
                <a:cxn ang="0">
                  <a:pos x="103" y="9"/>
                </a:cxn>
                <a:cxn ang="0">
                  <a:pos x="93" y="14"/>
                </a:cxn>
                <a:cxn ang="0">
                  <a:pos x="92" y="12"/>
                </a:cxn>
              </a:cxnLst>
              <a:rect l="0" t="0" r="r" b="b"/>
              <a:pathLst>
                <a:path w="216" h="135">
                  <a:moveTo>
                    <a:pt x="92" y="12"/>
                  </a:moveTo>
                  <a:lnTo>
                    <a:pt x="80" y="18"/>
                  </a:lnTo>
                  <a:lnTo>
                    <a:pt x="69" y="23"/>
                  </a:lnTo>
                  <a:lnTo>
                    <a:pt x="55" y="31"/>
                  </a:lnTo>
                  <a:lnTo>
                    <a:pt x="45" y="38"/>
                  </a:lnTo>
                  <a:lnTo>
                    <a:pt x="35" y="46"/>
                  </a:lnTo>
                  <a:lnTo>
                    <a:pt x="25" y="54"/>
                  </a:lnTo>
                  <a:lnTo>
                    <a:pt x="17" y="62"/>
                  </a:lnTo>
                  <a:lnTo>
                    <a:pt x="11" y="70"/>
                  </a:lnTo>
                  <a:lnTo>
                    <a:pt x="6" y="79"/>
                  </a:lnTo>
                  <a:lnTo>
                    <a:pt x="2" y="87"/>
                  </a:lnTo>
                  <a:lnTo>
                    <a:pt x="0" y="95"/>
                  </a:lnTo>
                  <a:lnTo>
                    <a:pt x="0" y="102"/>
                  </a:lnTo>
                  <a:lnTo>
                    <a:pt x="1" y="109"/>
                  </a:lnTo>
                  <a:lnTo>
                    <a:pt x="5" y="115"/>
                  </a:lnTo>
                  <a:lnTo>
                    <a:pt x="10" y="119"/>
                  </a:lnTo>
                  <a:lnTo>
                    <a:pt x="14" y="125"/>
                  </a:lnTo>
                  <a:lnTo>
                    <a:pt x="22" y="128"/>
                  </a:lnTo>
                  <a:lnTo>
                    <a:pt x="30" y="132"/>
                  </a:lnTo>
                  <a:lnTo>
                    <a:pt x="39" y="134"/>
                  </a:lnTo>
                  <a:lnTo>
                    <a:pt x="51" y="134"/>
                  </a:lnTo>
                  <a:lnTo>
                    <a:pt x="62" y="134"/>
                  </a:lnTo>
                  <a:lnTo>
                    <a:pt x="74" y="134"/>
                  </a:lnTo>
                  <a:lnTo>
                    <a:pt x="85" y="132"/>
                  </a:lnTo>
                  <a:lnTo>
                    <a:pt x="99" y="129"/>
                  </a:lnTo>
                  <a:lnTo>
                    <a:pt x="112" y="126"/>
                  </a:lnTo>
                  <a:lnTo>
                    <a:pt x="124" y="121"/>
                  </a:lnTo>
                  <a:lnTo>
                    <a:pt x="138" y="115"/>
                  </a:lnTo>
                  <a:lnTo>
                    <a:pt x="149" y="110"/>
                  </a:lnTo>
                  <a:lnTo>
                    <a:pt x="160" y="102"/>
                  </a:lnTo>
                  <a:lnTo>
                    <a:pt x="171" y="96"/>
                  </a:lnTo>
                  <a:lnTo>
                    <a:pt x="180" y="88"/>
                  </a:lnTo>
                  <a:lnTo>
                    <a:pt x="189" y="81"/>
                  </a:lnTo>
                  <a:lnTo>
                    <a:pt x="197" y="72"/>
                  </a:lnTo>
                  <a:lnTo>
                    <a:pt x="204" y="63"/>
                  </a:lnTo>
                  <a:lnTo>
                    <a:pt x="209" y="55"/>
                  </a:lnTo>
                  <a:lnTo>
                    <a:pt x="212" y="48"/>
                  </a:lnTo>
                  <a:lnTo>
                    <a:pt x="213" y="40"/>
                  </a:lnTo>
                  <a:lnTo>
                    <a:pt x="215" y="32"/>
                  </a:lnTo>
                  <a:lnTo>
                    <a:pt x="213" y="26"/>
                  </a:lnTo>
                  <a:lnTo>
                    <a:pt x="211" y="20"/>
                  </a:lnTo>
                  <a:lnTo>
                    <a:pt x="207" y="14"/>
                  </a:lnTo>
                  <a:lnTo>
                    <a:pt x="201" y="9"/>
                  </a:lnTo>
                  <a:lnTo>
                    <a:pt x="195" y="5"/>
                  </a:lnTo>
                  <a:lnTo>
                    <a:pt x="186" y="3"/>
                  </a:lnTo>
                  <a:lnTo>
                    <a:pt x="176" y="0"/>
                  </a:lnTo>
                  <a:lnTo>
                    <a:pt x="165" y="0"/>
                  </a:lnTo>
                  <a:lnTo>
                    <a:pt x="155" y="0"/>
                  </a:lnTo>
                  <a:lnTo>
                    <a:pt x="141" y="0"/>
                  </a:lnTo>
                  <a:lnTo>
                    <a:pt x="130" y="2"/>
                  </a:lnTo>
                  <a:lnTo>
                    <a:pt x="117" y="5"/>
                  </a:lnTo>
                  <a:lnTo>
                    <a:pt x="103" y="9"/>
                  </a:lnTo>
                  <a:lnTo>
                    <a:pt x="93" y="14"/>
                  </a:lnTo>
                  <a:lnTo>
                    <a:pt x="92" y="12"/>
                  </a:lnTo>
                </a:path>
              </a:pathLst>
            </a:custGeom>
            <a:solidFill>
              <a:srgbClr val="FFFFFF"/>
            </a:solidFill>
            <a:ln w="12700" cap="rnd"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44" name="Freeform 596"/>
            <p:cNvSpPr>
              <a:spLocks/>
            </p:cNvSpPr>
            <p:nvPr/>
          </p:nvSpPr>
          <p:spPr bwMode="auto">
            <a:xfrm>
              <a:off x="7641167" y="2603501"/>
              <a:ext cx="281517" cy="233363"/>
            </a:xfrm>
            <a:custGeom>
              <a:avLst/>
              <a:gdLst/>
              <a:ahLst/>
              <a:cxnLst>
                <a:cxn ang="0">
                  <a:pos x="144" y="106"/>
                </a:cxn>
                <a:cxn ang="0">
                  <a:pos x="39" y="146"/>
                </a:cxn>
                <a:cxn ang="0">
                  <a:pos x="0" y="42"/>
                </a:cxn>
                <a:cxn ang="0">
                  <a:pos x="107" y="0"/>
                </a:cxn>
                <a:cxn ang="0">
                  <a:pos x="144" y="106"/>
                </a:cxn>
              </a:cxnLst>
              <a:rect l="0" t="0" r="r" b="b"/>
              <a:pathLst>
                <a:path w="145" h="147">
                  <a:moveTo>
                    <a:pt x="144" y="106"/>
                  </a:moveTo>
                  <a:lnTo>
                    <a:pt x="39" y="146"/>
                  </a:lnTo>
                  <a:lnTo>
                    <a:pt x="0" y="42"/>
                  </a:lnTo>
                  <a:lnTo>
                    <a:pt x="107" y="0"/>
                  </a:lnTo>
                  <a:lnTo>
                    <a:pt x="144" y="106"/>
                  </a:lnTo>
                </a:path>
              </a:pathLst>
            </a:custGeom>
            <a:solidFill>
              <a:srgbClr val="FFFFFF"/>
            </a:solidFill>
            <a:ln w="12700" cap="rnd"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45" name="Freeform 597"/>
            <p:cNvSpPr>
              <a:spLocks/>
            </p:cNvSpPr>
            <p:nvPr/>
          </p:nvSpPr>
          <p:spPr bwMode="auto">
            <a:xfrm>
              <a:off x="7228418" y="2092326"/>
              <a:ext cx="654049" cy="1014413"/>
            </a:xfrm>
            <a:custGeom>
              <a:avLst/>
              <a:gdLst/>
              <a:ahLst/>
              <a:cxnLst>
                <a:cxn ang="0">
                  <a:pos x="47" y="2"/>
                </a:cxn>
                <a:cxn ang="0">
                  <a:pos x="33" y="11"/>
                </a:cxn>
                <a:cxn ang="0">
                  <a:pos x="23" y="23"/>
                </a:cxn>
                <a:cxn ang="0">
                  <a:pos x="13" y="40"/>
                </a:cxn>
                <a:cxn ang="0">
                  <a:pos x="5" y="59"/>
                </a:cxn>
                <a:cxn ang="0">
                  <a:pos x="0" y="85"/>
                </a:cxn>
                <a:cxn ang="0">
                  <a:pos x="0" y="113"/>
                </a:cxn>
                <a:cxn ang="0">
                  <a:pos x="0" y="145"/>
                </a:cxn>
                <a:cxn ang="0">
                  <a:pos x="2" y="178"/>
                </a:cxn>
                <a:cxn ang="0">
                  <a:pos x="8" y="213"/>
                </a:cxn>
                <a:cxn ang="0">
                  <a:pos x="16" y="251"/>
                </a:cxn>
                <a:cxn ang="0">
                  <a:pos x="26" y="289"/>
                </a:cxn>
                <a:cxn ang="0">
                  <a:pos x="37" y="327"/>
                </a:cxn>
                <a:cxn ang="0">
                  <a:pos x="50" y="366"/>
                </a:cxn>
                <a:cxn ang="0">
                  <a:pos x="68" y="404"/>
                </a:cxn>
                <a:cxn ang="0">
                  <a:pos x="85" y="441"/>
                </a:cxn>
                <a:cxn ang="0">
                  <a:pos x="103" y="476"/>
                </a:cxn>
                <a:cxn ang="0">
                  <a:pos x="123" y="508"/>
                </a:cxn>
                <a:cxn ang="0">
                  <a:pos x="143" y="538"/>
                </a:cxn>
                <a:cxn ang="0">
                  <a:pos x="162" y="563"/>
                </a:cxn>
                <a:cxn ang="0">
                  <a:pos x="183" y="587"/>
                </a:cxn>
                <a:cxn ang="0">
                  <a:pos x="203" y="605"/>
                </a:cxn>
                <a:cxn ang="0">
                  <a:pos x="223" y="622"/>
                </a:cxn>
                <a:cxn ang="0">
                  <a:pos x="242" y="631"/>
                </a:cxn>
                <a:cxn ang="0">
                  <a:pos x="260" y="638"/>
                </a:cxn>
                <a:cxn ang="0">
                  <a:pos x="277" y="637"/>
                </a:cxn>
                <a:cxn ang="0">
                  <a:pos x="289" y="634"/>
                </a:cxn>
                <a:cxn ang="0">
                  <a:pos x="303" y="626"/>
                </a:cxn>
                <a:cxn ang="0">
                  <a:pos x="313" y="614"/>
                </a:cxn>
                <a:cxn ang="0">
                  <a:pos x="323" y="596"/>
                </a:cxn>
                <a:cxn ang="0">
                  <a:pos x="330" y="576"/>
                </a:cxn>
                <a:cxn ang="0">
                  <a:pos x="334" y="550"/>
                </a:cxn>
                <a:cxn ang="0">
                  <a:pos x="334" y="523"/>
                </a:cxn>
                <a:cxn ang="0">
                  <a:pos x="334" y="491"/>
                </a:cxn>
                <a:cxn ang="0">
                  <a:pos x="332" y="458"/>
                </a:cxn>
                <a:cxn ang="0">
                  <a:pos x="325" y="421"/>
                </a:cxn>
                <a:cxn ang="0">
                  <a:pos x="317" y="384"/>
                </a:cxn>
                <a:cxn ang="0">
                  <a:pos x="308" y="347"/>
                </a:cxn>
                <a:cxn ang="0">
                  <a:pos x="294" y="308"/>
                </a:cxn>
                <a:cxn ang="0">
                  <a:pos x="281" y="269"/>
                </a:cxn>
                <a:cxn ang="0">
                  <a:pos x="264" y="231"/>
                </a:cxn>
                <a:cxn ang="0">
                  <a:pos x="250" y="196"/>
                </a:cxn>
                <a:cxn ang="0">
                  <a:pos x="230" y="161"/>
                </a:cxn>
                <a:cxn ang="0">
                  <a:pos x="211" y="126"/>
                </a:cxn>
                <a:cxn ang="0">
                  <a:pos x="190" y="99"/>
                </a:cxn>
                <a:cxn ang="0">
                  <a:pos x="170" y="72"/>
                </a:cxn>
                <a:cxn ang="0">
                  <a:pos x="151" y="50"/>
                </a:cxn>
                <a:cxn ang="0">
                  <a:pos x="129" y="30"/>
                </a:cxn>
                <a:cxn ang="0">
                  <a:pos x="111" y="17"/>
                </a:cxn>
                <a:cxn ang="0">
                  <a:pos x="92" y="7"/>
                </a:cxn>
                <a:cxn ang="0">
                  <a:pos x="74" y="0"/>
                </a:cxn>
                <a:cxn ang="0">
                  <a:pos x="57" y="0"/>
                </a:cxn>
                <a:cxn ang="0">
                  <a:pos x="47" y="5"/>
                </a:cxn>
                <a:cxn ang="0">
                  <a:pos x="47" y="2"/>
                </a:cxn>
              </a:cxnLst>
              <a:rect l="0" t="0" r="r" b="b"/>
              <a:pathLst>
                <a:path w="335" h="639">
                  <a:moveTo>
                    <a:pt x="47" y="2"/>
                  </a:moveTo>
                  <a:lnTo>
                    <a:pt x="33" y="11"/>
                  </a:lnTo>
                  <a:lnTo>
                    <a:pt x="23" y="23"/>
                  </a:lnTo>
                  <a:lnTo>
                    <a:pt x="13" y="40"/>
                  </a:lnTo>
                  <a:lnTo>
                    <a:pt x="5" y="59"/>
                  </a:lnTo>
                  <a:lnTo>
                    <a:pt x="0" y="85"/>
                  </a:lnTo>
                  <a:lnTo>
                    <a:pt x="0" y="113"/>
                  </a:lnTo>
                  <a:lnTo>
                    <a:pt x="0" y="145"/>
                  </a:lnTo>
                  <a:lnTo>
                    <a:pt x="2" y="178"/>
                  </a:lnTo>
                  <a:lnTo>
                    <a:pt x="8" y="213"/>
                  </a:lnTo>
                  <a:lnTo>
                    <a:pt x="16" y="251"/>
                  </a:lnTo>
                  <a:lnTo>
                    <a:pt x="26" y="289"/>
                  </a:lnTo>
                  <a:lnTo>
                    <a:pt x="37" y="327"/>
                  </a:lnTo>
                  <a:lnTo>
                    <a:pt x="50" y="366"/>
                  </a:lnTo>
                  <a:lnTo>
                    <a:pt x="68" y="404"/>
                  </a:lnTo>
                  <a:lnTo>
                    <a:pt x="85" y="441"/>
                  </a:lnTo>
                  <a:lnTo>
                    <a:pt x="103" y="476"/>
                  </a:lnTo>
                  <a:lnTo>
                    <a:pt x="123" y="508"/>
                  </a:lnTo>
                  <a:lnTo>
                    <a:pt x="143" y="538"/>
                  </a:lnTo>
                  <a:lnTo>
                    <a:pt x="162" y="563"/>
                  </a:lnTo>
                  <a:lnTo>
                    <a:pt x="183" y="587"/>
                  </a:lnTo>
                  <a:lnTo>
                    <a:pt x="203" y="605"/>
                  </a:lnTo>
                  <a:lnTo>
                    <a:pt x="223" y="622"/>
                  </a:lnTo>
                  <a:lnTo>
                    <a:pt x="242" y="631"/>
                  </a:lnTo>
                  <a:lnTo>
                    <a:pt x="260" y="638"/>
                  </a:lnTo>
                  <a:lnTo>
                    <a:pt x="277" y="637"/>
                  </a:lnTo>
                  <a:lnTo>
                    <a:pt x="289" y="634"/>
                  </a:lnTo>
                  <a:lnTo>
                    <a:pt x="303" y="626"/>
                  </a:lnTo>
                  <a:lnTo>
                    <a:pt x="313" y="614"/>
                  </a:lnTo>
                  <a:lnTo>
                    <a:pt x="323" y="596"/>
                  </a:lnTo>
                  <a:lnTo>
                    <a:pt x="330" y="576"/>
                  </a:lnTo>
                  <a:lnTo>
                    <a:pt x="334" y="550"/>
                  </a:lnTo>
                  <a:lnTo>
                    <a:pt x="334" y="523"/>
                  </a:lnTo>
                  <a:lnTo>
                    <a:pt x="334" y="491"/>
                  </a:lnTo>
                  <a:lnTo>
                    <a:pt x="332" y="458"/>
                  </a:lnTo>
                  <a:lnTo>
                    <a:pt x="325" y="421"/>
                  </a:lnTo>
                  <a:lnTo>
                    <a:pt x="317" y="384"/>
                  </a:lnTo>
                  <a:lnTo>
                    <a:pt x="308" y="347"/>
                  </a:lnTo>
                  <a:lnTo>
                    <a:pt x="294" y="308"/>
                  </a:lnTo>
                  <a:lnTo>
                    <a:pt x="281" y="269"/>
                  </a:lnTo>
                  <a:lnTo>
                    <a:pt x="264" y="231"/>
                  </a:lnTo>
                  <a:lnTo>
                    <a:pt x="250" y="196"/>
                  </a:lnTo>
                  <a:lnTo>
                    <a:pt x="230" y="161"/>
                  </a:lnTo>
                  <a:lnTo>
                    <a:pt x="211" y="126"/>
                  </a:lnTo>
                  <a:lnTo>
                    <a:pt x="190" y="99"/>
                  </a:lnTo>
                  <a:lnTo>
                    <a:pt x="170" y="72"/>
                  </a:lnTo>
                  <a:lnTo>
                    <a:pt x="151" y="50"/>
                  </a:lnTo>
                  <a:lnTo>
                    <a:pt x="129" y="30"/>
                  </a:lnTo>
                  <a:lnTo>
                    <a:pt x="111" y="17"/>
                  </a:lnTo>
                  <a:lnTo>
                    <a:pt x="92" y="7"/>
                  </a:lnTo>
                  <a:lnTo>
                    <a:pt x="74" y="0"/>
                  </a:lnTo>
                  <a:lnTo>
                    <a:pt x="57" y="0"/>
                  </a:lnTo>
                  <a:lnTo>
                    <a:pt x="47" y="5"/>
                  </a:lnTo>
                  <a:lnTo>
                    <a:pt x="47" y="2"/>
                  </a:lnTo>
                </a:path>
              </a:pathLst>
            </a:custGeom>
            <a:solidFill>
              <a:srgbClr val="0050B0"/>
            </a:solidFill>
            <a:ln w="12700" cap="rnd" cmpd="sng">
              <a:solidFill>
                <a:srgbClr val="005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46" name="Freeform 598"/>
            <p:cNvSpPr>
              <a:spLocks/>
            </p:cNvSpPr>
            <p:nvPr/>
          </p:nvSpPr>
          <p:spPr bwMode="auto">
            <a:xfrm>
              <a:off x="7247467" y="2116139"/>
              <a:ext cx="637117" cy="974725"/>
            </a:xfrm>
            <a:custGeom>
              <a:avLst/>
              <a:gdLst/>
              <a:ahLst/>
              <a:cxnLst>
                <a:cxn ang="0">
                  <a:pos x="45" y="2"/>
                </a:cxn>
                <a:cxn ang="0">
                  <a:pos x="34" y="10"/>
                </a:cxn>
                <a:cxn ang="0">
                  <a:pos x="23" y="21"/>
                </a:cxn>
                <a:cxn ang="0">
                  <a:pos x="14" y="40"/>
                </a:cxn>
                <a:cxn ang="0">
                  <a:pos x="6" y="58"/>
                </a:cxn>
                <a:cxn ang="0">
                  <a:pos x="3" y="82"/>
                </a:cxn>
                <a:cxn ang="0">
                  <a:pos x="0" y="110"/>
                </a:cxn>
                <a:cxn ang="0">
                  <a:pos x="1" y="139"/>
                </a:cxn>
                <a:cxn ang="0">
                  <a:pos x="4" y="172"/>
                </a:cxn>
                <a:cxn ang="0">
                  <a:pos x="8" y="205"/>
                </a:cxn>
                <a:cxn ang="0">
                  <a:pos x="17" y="242"/>
                </a:cxn>
                <a:cxn ang="0">
                  <a:pos x="27" y="278"/>
                </a:cxn>
                <a:cxn ang="0">
                  <a:pos x="37" y="315"/>
                </a:cxn>
                <a:cxn ang="0">
                  <a:pos x="51" y="352"/>
                </a:cxn>
                <a:cxn ang="0">
                  <a:pos x="67" y="389"/>
                </a:cxn>
                <a:cxn ang="0">
                  <a:pos x="83" y="423"/>
                </a:cxn>
                <a:cxn ang="0">
                  <a:pos x="101" y="458"/>
                </a:cxn>
                <a:cxn ang="0">
                  <a:pos x="119" y="489"/>
                </a:cxn>
                <a:cxn ang="0">
                  <a:pos x="138" y="517"/>
                </a:cxn>
                <a:cxn ang="0">
                  <a:pos x="157" y="543"/>
                </a:cxn>
                <a:cxn ang="0">
                  <a:pos x="179" y="564"/>
                </a:cxn>
                <a:cxn ang="0">
                  <a:pos x="197" y="583"/>
                </a:cxn>
                <a:cxn ang="0">
                  <a:pos x="216" y="597"/>
                </a:cxn>
                <a:cxn ang="0">
                  <a:pos x="234" y="607"/>
                </a:cxn>
                <a:cxn ang="0">
                  <a:pos x="251" y="613"/>
                </a:cxn>
                <a:cxn ang="0">
                  <a:pos x="267" y="613"/>
                </a:cxn>
                <a:cxn ang="0">
                  <a:pos x="281" y="608"/>
                </a:cxn>
                <a:cxn ang="0">
                  <a:pos x="294" y="603"/>
                </a:cxn>
                <a:cxn ang="0">
                  <a:pos x="304" y="591"/>
                </a:cxn>
                <a:cxn ang="0">
                  <a:pos x="312" y="575"/>
                </a:cxn>
                <a:cxn ang="0">
                  <a:pos x="320" y="554"/>
                </a:cxn>
                <a:cxn ang="0">
                  <a:pos x="323" y="528"/>
                </a:cxn>
                <a:cxn ang="0">
                  <a:pos x="325" y="503"/>
                </a:cxn>
                <a:cxn ang="0">
                  <a:pos x="323" y="472"/>
                </a:cxn>
                <a:cxn ang="0">
                  <a:pos x="322" y="440"/>
                </a:cxn>
                <a:cxn ang="0">
                  <a:pos x="315" y="405"/>
                </a:cxn>
                <a:cxn ang="0">
                  <a:pos x="307" y="369"/>
                </a:cxn>
                <a:cxn ang="0">
                  <a:pos x="299" y="333"/>
                </a:cxn>
                <a:cxn ang="0">
                  <a:pos x="286" y="295"/>
                </a:cxn>
                <a:cxn ang="0">
                  <a:pos x="272" y="259"/>
                </a:cxn>
                <a:cxn ang="0">
                  <a:pos x="257" y="222"/>
                </a:cxn>
                <a:cxn ang="0">
                  <a:pos x="243" y="187"/>
                </a:cxn>
                <a:cxn ang="0">
                  <a:pos x="223" y="154"/>
                </a:cxn>
                <a:cxn ang="0">
                  <a:pos x="205" y="121"/>
                </a:cxn>
                <a:cxn ang="0">
                  <a:pos x="185" y="95"/>
                </a:cxn>
                <a:cxn ang="0">
                  <a:pos x="166" y="70"/>
                </a:cxn>
                <a:cxn ang="0">
                  <a:pos x="146" y="48"/>
                </a:cxn>
                <a:cxn ang="0">
                  <a:pos x="126" y="29"/>
                </a:cxn>
                <a:cxn ang="0">
                  <a:pos x="109" y="15"/>
                </a:cxn>
                <a:cxn ang="0">
                  <a:pos x="91" y="6"/>
                </a:cxn>
                <a:cxn ang="0">
                  <a:pos x="72" y="0"/>
                </a:cxn>
                <a:cxn ang="0">
                  <a:pos x="57" y="0"/>
                </a:cxn>
                <a:cxn ang="0">
                  <a:pos x="46" y="4"/>
                </a:cxn>
                <a:cxn ang="0">
                  <a:pos x="45" y="2"/>
                </a:cxn>
              </a:cxnLst>
              <a:rect l="0" t="0" r="r" b="b"/>
              <a:pathLst>
                <a:path w="326" h="614">
                  <a:moveTo>
                    <a:pt x="45" y="2"/>
                  </a:moveTo>
                  <a:lnTo>
                    <a:pt x="34" y="10"/>
                  </a:lnTo>
                  <a:lnTo>
                    <a:pt x="23" y="21"/>
                  </a:lnTo>
                  <a:lnTo>
                    <a:pt x="14" y="40"/>
                  </a:lnTo>
                  <a:lnTo>
                    <a:pt x="6" y="58"/>
                  </a:lnTo>
                  <a:lnTo>
                    <a:pt x="3" y="82"/>
                  </a:lnTo>
                  <a:lnTo>
                    <a:pt x="0" y="110"/>
                  </a:lnTo>
                  <a:lnTo>
                    <a:pt x="1" y="139"/>
                  </a:lnTo>
                  <a:lnTo>
                    <a:pt x="4" y="172"/>
                  </a:lnTo>
                  <a:lnTo>
                    <a:pt x="8" y="205"/>
                  </a:lnTo>
                  <a:lnTo>
                    <a:pt x="17" y="242"/>
                  </a:lnTo>
                  <a:lnTo>
                    <a:pt x="27" y="278"/>
                  </a:lnTo>
                  <a:lnTo>
                    <a:pt x="37" y="315"/>
                  </a:lnTo>
                  <a:lnTo>
                    <a:pt x="51" y="352"/>
                  </a:lnTo>
                  <a:lnTo>
                    <a:pt x="67" y="389"/>
                  </a:lnTo>
                  <a:lnTo>
                    <a:pt x="83" y="423"/>
                  </a:lnTo>
                  <a:lnTo>
                    <a:pt x="101" y="458"/>
                  </a:lnTo>
                  <a:lnTo>
                    <a:pt x="119" y="489"/>
                  </a:lnTo>
                  <a:lnTo>
                    <a:pt x="138" y="517"/>
                  </a:lnTo>
                  <a:lnTo>
                    <a:pt x="157" y="543"/>
                  </a:lnTo>
                  <a:lnTo>
                    <a:pt x="179" y="564"/>
                  </a:lnTo>
                  <a:lnTo>
                    <a:pt x="197" y="583"/>
                  </a:lnTo>
                  <a:lnTo>
                    <a:pt x="216" y="597"/>
                  </a:lnTo>
                  <a:lnTo>
                    <a:pt x="234" y="607"/>
                  </a:lnTo>
                  <a:lnTo>
                    <a:pt x="251" y="613"/>
                  </a:lnTo>
                  <a:lnTo>
                    <a:pt x="267" y="613"/>
                  </a:lnTo>
                  <a:lnTo>
                    <a:pt x="281" y="608"/>
                  </a:lnTo>
                  <a:lnTo>
                    <a:pt x="294" y="603"/>
                  </a:lnTo>
                  <a:lnTo>
                    <a:pt x="304" y="591"/>
                  </a:lnTo>
                  <a:lnTo>
                    <a:pt x="312" y="575"/>
                  </a:lnTo>
                  <a:lnTo>
                    <a:pt x="320" y="554"/>
                  </a:lnTo>
                  <a:lnTo>
                    <a:pt x="323" y="528"/>
                  </a:lnTo>
                  <a:lnTo>
                    <a:pt x="325" y="503"/>
                  </a:lnTo>
                  <a:lnTo>
                    <a:pt x="323" y="472"/>
                  </a:lnTo>
                  <a:lnTo>
                    <a:pt x="322" y="440"/>
                  </a:lnTo>
                  <a:lnTo>
                    <a:pt x="315" y="405"/>
                  </a:lnTo>
                  <a:lnTo>
                    <a:pt x="307" y="369"/>
                  </a:lnTo>
                  <a:lnTo>
                    <a:pt x="299" y="333"/>
                  </a:lnTo>
                  <a:lnTo>
                    <a:pt x="286" y="295"/>
                  </a:lnTo>
                  <a:lnTo>
                    <a:pt x="272" y="259"/>
                  </a:lnTo>
                  <a:lnTo>
                    <a:pt x="257" y="222"/>
                  </a:lnTo>
                  <a:lnTo>
                    <a:pt x="243" y="187"/>
                  </a:lnTo>
                  <a:lnTo>
                    <a:pt x="223" y="154"/>
                  </a:lnTo>
                  <a:lnTo>
                    <a:pt x="205" y="121"/>
                  </a:lnTo>
                  <a:lnTo>
                    <a:pt x="185" y="95"/>
                  </a:lnTo>
                  <a:lnTo>
                    <a:pt x="166" y="70"/>
                  </a:lnTo>
                  <a:lnTo>
                    <a:pt x="146" y="48"/>
                  </a:lnTo>
                  <a:lnTo>
                    <a:pt x="126" y="29"/>
                  </a:lnTo>
                  <a:lnTo>
                    <a:pt x="109" y="15"/>
                  </a:lnTo>
                  <a:lnTo>
                    <a:pt x="91" y="6"/>
                  </a:lnTo>
                  <a:lnTo>
                    <a:pt x="72" y="0"/>
                  </a:lnTo>
                  <a:lnTo>
                    <a:pt x="57" y="0"/>
                  </a:lnTo>
                  <a:lnTo>
                    <a:pt x="46" y="4"/>
                  </a:lnTo>
                  <a:lnTo>
                    <a:pt x="45" y="2"/>
                  </a:lnTo>
                </a:path>
              </a:pathLst>
            </a:custGeom>
            <a:solidFill>
              <a:srgbClr val="1060B0"/>
            </a:solidFill>
            <a:ln w="12700" cap="rnd" cmpd="sng">
              <a:solidFill>
                <a:srgbClr val="106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47" name="Freeform 599"/>
            <p:cNvSpPr>
              <a:spLocks/>
            </p:cNvSpPr>
            <p:nvPr/>
          </p:nvSpPr>
          <p:spPr bwMode="auto">
            <a:xfrm>
              <a:off x="7268634" y="2139951"/>
              <a:ext cx="611717" cy="936625"/>
            </a:xfrm>
            <a:custGeom>
              <a:avLst/>
              <a:gdLst/>
              <a:ahLst/>
              <a:cxnLst>
                <a:cxn ang="0">
                  <a:pos x="43" y="1"/>
                </a:cxn>
                <a:cxn ang="0">
                  <a:pos x="31" y="10"/>
                </a:cxn>
                <a:cxn ang="0">
                  <a:pos x="22" y="20"/>
                </a:cxn>
                <a:cxn ang="0">
                  <a:pos x="13" y="37"/>
                </a:cxn>
                <a:cxn ang="0">
                  <a:pos x="6" y="55"/>
                </a:cxn>
                <a:cxn ang="0">
                  <a:pos x="3" y="78"/>
                </a:cxn>
                <a:cxn ang="0">
                  <a:pos x="0" y="104"/>
                </a:cxn>
                <a:cxn ang="0">
                  <a:pos x="1" y="134"/>
                </a:cxn>
                <a:cxn ang="0">
                  <a:pos x="3" y="165"/>
                </a:cxn>
                <a:cxn ang="0">
                  <a:pos x="8" y="197"/>
                </a:cxn>
                <a:cxn ang="0">
                  <a:pos x="16" y="231"/>
                </a:cxn>
                <a:cxn ang="0">
                  <a:pos x="25" y="269"/>
                </a:cxn>
                <a:cxn ang="0">
                  <a:pos x="34" y="303"/>
                </a:cxn>
                <a:cxn ang="0">
                  <a:pos x="49" y="338"/>
                </a:cxn>
                <a:cxn ang="0">
                  <a:pos x="64" y="374"/>
                </a:cxn>
                <a:cxn ang="0">
                  <a:pos x="80" y="407"/>
                </a:cxn>
                <a:cxn ang="0">
                  <a:pos x="97" y="440"/>
                </a:cxn>
                <a:cxn ang="0">
                  <a:pos x="114" y="469"/>
                </a:cxn>
                <a:cxn ang="0">
                  <a:pos x="132" y="497"/>
                </a:cxn>
                <a:cxn ang="0">
                  <a:pos x="152" y="522"/>
                </a:cxn>
                <a:cxn ang="0">
                  <a:pos x="170" y="542"/>
                </a:cxn>
                <a:cxn ang="0">
                  <a:pos x="188" y="560"/>
                </a:cxn>
                <a:cxn ang="0">
                  <a:pos x="208" y="574"/>
                </a:cxn>
                <a:cxn ang="0">
                  <a:pos x="224" y="582"/>
                </a:cxn>
                <a:cxn ang="0">
                  <a:pos x="241" y="589"/>
                </a:cxn>
                <a:cxn ang="0">
                  <a:pos x="257" y="589"/>
                </a:cxn>
                <a:cxn ang="0">
                  <a:pos x="268" y="584"/>
                </a:cxn>
                <a:cxn ang="0">
                  <a:pos x="281" y="579"/>
                </a:cxn>
                <a:cxn ang="0">
                  <a:pos x="292" y="566"/>
                </a:cxn>
                <a:cxn ang="0">
                  <a:pos x="301" y="551"/>
                </a:cxn>
                <a:cxn ang="0">
                  <a:pos x="308" y="532"/>
                </a:cxn>
                <a:cxn ang="0">
                  <a:pos x="311" y="507"/>
                </a:cxn>
                <a:cxn ang="0">
                  <a:pos x="312" y="483"/>
                </a:cxn>
                <a:cxn ang="0">
                  <a:pos x="312" y="453"/>
                </a:cxn>
                <a:cxn ang="0">
                  <a:pos x="309" y="422"/>
                </a:cxn>
                <a:cxn ang="0">
                  <a:pos x="303" y="389"/>
                </a:cxn>
                <a:cxn ang="0">
                  <a:pos x="296" y="354"/>
                </a:cxn>
                <a:cxn ang="0">
                  <a:pos x="287" y="320"/>
                </a:cxn>
                <a:cxn ang="0">
                  <a:pos x="275" y="283"/>
                </a:cxn>
                <a:cxn ang="0">
                  <a:pos x="262" y="248"/>
                </a:cxn>
                <a:cxn ang="0">
                  <a:pos x="249" y="213"/>
                </a:cxn>
                <a:cxn ang="0">
                  <a:pos x="232" y="180"/>
                </a:cxn>
                <a:cxn ang="0">
                  <a:pos x="215" y="148"/>
                </a:cxn>
                <a:cxn ang="0">
                  <a:pos x="196" y="116"/>
                </a:cxn>
                <a:cxn ang="0">
                  <a:pos x="178" y="90"/>
                </a:cxn>
                <a:cxn ang="0">
                  <a:pos x="160" y="66"/>
                </a:cxn>
                <a:cxn ang="0">
                  <a:pos x="141" y="46"/>
                </a:cxn>
                <a:cxn ang="0">
                  <a:pos x="122" y="27"/>
                </a:cxn>
                <a:cxn ang="0">
                  <a:pos x="105" y="14"/>
                </a:cxn>
                <a:cxn ang="0">
                  <a:pos x="86" y="4"/>
                </a:cxn>
                <a:cxn ang="0">
                  <a:pos x="71" y="0"/>
                </a:cxn>
                <a:cxn ang="0">
                  <a:pos x="56" y="0"/>
                </a:cxn>
                <a:cxn ang="0">
                  <a:pos x="44" y="3"/>
                </a:cxn>
                <a:cxn ang="0">
                  <a:pos x="43" y="1"/>
                </a:cxn>
              </a:cxnLst>
              <a:rect l="0" t="0" r="r" b="b"/>
              <a:pathLst>
                <a:path w="313" h="590">
                  <a:moveTo>
                    <a:pt x="43" y="1"/>
                  </a:moveTo>
                  <a:lnTo>
                    <a:pt x="31" y="10"/>
                  </a:lnTo>
                  <a:lnTo>
                    <a:pt x="22" y="20"/>
                  </a:lnTo>
                  <a:lnTo>
                    <a:pt x="13" y="37"/>
                  </a:lnTo>
                  <a:lnTo>
                    <a:pt x="6" y="55"/>
                  </a:lnTo>
                  <a:lnTo>
                    <a:pt x="3" y="78"/>
                  </a:lnTo>
                  <a:lnTo>
                    <a:pt x="0" y="104"/>
                  </a:lnTo>
                  <a:lnTo>
                    <a:pt x="1" y="134"/>
                  </a:lnTo>
                  <a:lnTo>
                    <a:pt x="3" y="165"/>
                  </a:lnTo>
                  <a:lnTo>
                    <a:pt x="8" y="197"/>
                  </a:lnTo>
                  <a:lnTo>
                    <a:pt x="16" y="231"/>
                  </a:lnTo>
                  <a:lnTo>
                    <a:pt x="25" y="269"/>
                  </a:lnTo>
                  <a:lnTo>
                    <a:pt x="34" y="303"/>
                  </a:lnTo>
                  <a:lnTo>
                    <a:pt x="49" y="338"/>
                  </a:lnTo>
                  <a:lnTo>
                    <a:pt x="64" y="374"/>
                  </a:lnTo>
                  <a:lnTo>
                    <a:pt x="80" y="407"/>
                  </a:lnTo>
                  <a:lnTo>
                    <a:pt x="97" y="440"/>
                  </a:lnTo>
                  <a:lnTo>
                    <a:pt x="114" y="469"/>
                  </a:lnTo>
                  <a:lnTo>
                    <a:pt x="132" y="497"/>
                  </a:lnTo>
                  <a:lnTo>
                    <a:pt x="152" y="522"/>
                  </a:lnTo>
                  <a:lnTo>
                    <a:pt x="170" y="542"/>
                  </a:lnTo>
                  <a:lnTo>
                    <a:pt x="188" y="560"/>
                  </a:lnTo>
                  <a:lnTo>
                    <a:pt x="208" y="574"/>
                  </a:lnTo>
                  <a:lnTo>
                    <a:pt x="224" y="582"/>
                  </a:lnTo>
                  <a:lnTo>
                    <a:pt x="241" y="589"/>
                  </a:lnTo>
                  <a:lnTo>
                    <a:pt x="257" y="589"/>
                  </a:lnTo>
                  <a:lnTo>
                    <a:pt x="268" y="584"/>
                  </a:lnTo>
                  <a:lnTo>
                    <a:pt x="281" y="579"/>
                  </a:lnTo>
                  <a:lnTo>
                    <a:pt x="292" y="566"/>
                  </a:lnTo>
                  <a:lnTo>
                    <a:pt x="301" y="551"/>
                  </a:lnTo>
                  <a:lnTo>
                    <a:pt x="308" y="532"/>
                  </a:lnTo>
                  <a:lnTo>
                    <a:pt x="311" y="507"/>
                  </a:lnTo>
                  <a:lnTo>
                    <a:pt x="312" y="483"/>
                  </a:lnTo>
                  <a:lnTo>
                    <a:pt x="312" y="453"/>
                  </a:lnTo>
                  <a:lnTo>
                    <a:pt x="309" y="422"/>
                  </a:lnTo>
                  <a:lnTo>
                    <a:pt x="303" y="389"/>
                  </a:lnTo>
                  <a:lnTo>
                    <a:pt x="296" y="354"/>
                  </a:lnTo>
                  <a:lnTo>
                    <a:pt x="287" y="320"/>
                  </a:lnTo>
                  <a:lnTo>
                    <a:pt x="275" y="283"/>
                  </a:lnTo>
                  <a:lnTo>
                    <a:pt x="262" y="248"/>
                  </a:lnTo>
                  <a:lnTo>
                    <a:pt x="249" y="213"/>
                  </a:lnTo>
                  <a:lnTo>
                    <a:pt x="232" y="180"/>
                  </a:lnTo>
                  <a:lnTo>
                    <a:pt x="215" y="148"/>
                  </a:lnTo>
                  <a:lnTo>
                    <a:pt x="196" y="116"/>
                  </a:lnTo>
                  <a:lnTo>
                    <a:pt x="178" y="90"/>
                  </a:lnTo>
                  <a:lnTo>
                    <a:pt x="160" y="66"/>
                  </a:lnTo>
                  <a:lnTo>
                    <a:pt x="141" y="46"/>
                  </a:lnTo>
                  <a:lnTo>
                    <a:pt x="122" y="27"/>
                  </a:lnTo>
                  <a:lnTo>
                    <a:pt x="105" y="14"/>
                  </a:lnTo>
                  <a:lnTo>
                    <a:pt x="86" y="4"/>
                  </a:lnTo>
                  <a:lnTo>
                    <a:pt x="71" y="0"/>
                  </a:lnTo>
                  <a:lnTo>
                    <a:pt x="56" y="0"/>
                  </a:lnTo>
                  <a:lnTo>
                    <a:pt x="44" y="3"/>
                  </a:lnTo>
                  <a:lnTo>
                    <a:pt x="43" y="1"/>
                  </a:lnTo>
                </a:path>
              </a:pathLst>
            </a:custGeom>
            <a:solidFill>
              <a:srgbClr val="1060C0"/>
            </a:solidFill>
            <a:ln w="12700" cap="rnd" cmpd="sng">
              <a:solidFill>
                <a:srgbClr val="106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48" name="Freeform 600"/>
            <p:cNvSpPr>
              <a:spLocks/>
            </p:cNvSpPr>
            <p:nvPr/>
          </p:nvSpPr>
          <p:spPr bwMode="auto">
            <a:xfrm>
              <a:off x="7289801" y="2162176"/>
              <a:ext cx="588433" cy="900113"/>
            </a:xfrm>
            <a:custGeom>
              <a:avLst/>
              <a:gdLst/>
              <a:ahLst/>
              <a:cxnLst>
                <a:cxn ang="0">
                  <a:pos x="42" y="2"/>
                </a:cxn>
                <a:cxn ang="0">
                  <a:pos x="31" y="11"/>
                </a:cxn>
                <a:cxn ang="0">
                  <a:pos x="20" y="19"/>
                </a:cxn>
                <a:cxn ang="0">
                  <a:pos x="12" y="36"/>
                </a:cxn>
                <a:cxn ang="0">
                  <a:pos x="6" y="55"/>
                </a:cxn>
                <a:cxn ang="0">
                  <a:pos x="2" y="76"/>
                </a:cxn>
                <a:cxn ang="0">
                  <a:pos x="0" y="101"/>
                </a:cxn>
                <a:cxn ang="0">
                  <a:pos x="0" y="129"/>
                </a:cxn>
                <a:cxn ang="0">
                  <a:pos x="4" y="160"/>
                </a:cxn>
                <a:cxn ang="0">
                  <a:pos x="8" y="190"/>
                </a:cxn>
                <a:cxn ang="0">
                  <a:pos x="15" y="223"/>
                </a:cxn>
                <a:cxn ang="0">
                  <a:pos x="23" y="259"/>
                </a:cxn>
                <a:cxn ang="0">
                  <a:pos x="32" y="291"/>
                </a:cxn>
                <a:cxn ang="0">
                  <a:pos x="45" y="325"/>
                </a:cxn>
                <a:cxn ang="0">
                  <a:pos x="61" y="360"/>
                </a:cxn>
                <a:cxn ang="0">
                  <a:pos x="76" y="392"/>
                </a:cxn>
                <a:cxn ang="0">
                  <a:pos x="93" y="423"/>
                </a:cxn>
                <a:cxn ang="0">
                  <a:pos x="110" y="450"/>
                </a:cxn>
                <a:cxn ang="0">
                  <a:pos x="127" y="478"/>
                </a:cxn>
                <a:cxn ang="0">
                  <a:pos x="144" y="502"/>
                </a:cxn>
                <a:cxn ang="0">
                  <a:pos x="163" y="520"/>
                </a:cxn>
                <a:cxn ang="0">
                  <a:pos x="182" y="537"/>
                </a:cxn>
                <a:cxn ang="0">
                  <a:pos x="199" y="551"/>
                </a:cxn>
                <a:cxn ang="0">
                  <a:pos x="215" y="559"/>
                </a:cxn>
                <a:cxn ang="0">
                  <a:pos x="231" y="566"/>
                </a:cxn>
                <a:cxn ang="0">
                  <a:pos x="246" y="565"/>
                </a:cxn>
                <a:cxn ang="0">
                  <a:pos x="257" y="561"/>
                </a:cxn>
                <a:cxn ang="0">
                  <a:pos x="270" y="555"/>
                </a:cxn>
                <a:cxn ang="0">
                  <a:pos x="281" y="544"/>
                </a:cxn>
                <a:cxn ang="0">
                  <a:pos x="287" y="529"/>
                </a:cxn>
                <a:cxn ang="0">
                  <a:pos x="295" y="511"/>
                </a:cxn>
                <a:cxn ang="0">
                  <a:pos x="297" y="487"/>
                </a:cxn>
                <a:cxn ang="0">
                  <a:pos x="300" y="463"/>
                </a:cxn>
                <a:cxn ang="0">
                  <a:pos x="300" y="436"/>
                </a:cxn>
                <a:cxn ang="0">
                  <a:pos x="297" y="406"/>
                </a:cxn>
                <a:cxn ang="0">
                  <a:pos x="290" y="374"/>
                </a:cxn>
                <a:cxn ang="0">
                  <a:pos x="284" y="340"/>
                </a:cxn>
                <a:cxn ang="0">
                  <a:pos x="276" y="308"/>
                </a:cxn>
                <a:cxn ang="0">
                  <a:pos x="264" y="272"/>
                </a:cxn>
                <a:cxn ang="0">
                  <a:pos x="253" y="239"/>
                </a:cxn>
                <a:cxn ang="0">
                  <a:pos x="238" y="204"/>
                </a:cxn>
                <a:cxn ang="0">
                  <a:pos x="223" y="172"/>
                </a:cxn>
                <a:cxn ang="0">
                  <a:pos x="207" y="142"/>
                </a:cxn>
                <a:cxn ang="0">
                  <a:pos x="190" y="112"/>
                </a:cxn>
                <a:cxn ang="0">
                  <a:pos x="171" y="86"/>
                </a:cxn>
                <a:cxn ang="0">
                  <a:pos x="154" y="64"/>
                </a:cxn>
                <a:cxn ang="0">
                  <a:pos x="135" y="44"/>
                </a:cxn>
                <a:cxn ang="0">
                  <a:pos x="119" y="27"/>
                </a:cxn>
                <a:cxn ang="0">
                  <a:pos x="101" y="14"/>
                </a:cxn>
                <a:cxn ang="0">
                  <a:pos x="83" y="5"/>
                </a:cxn>
                <a:cxn ang="0">
                  <a:pos x="67" y="0"/>
                </a:cxn>
                <a:cxn ang="0">
                  <a:pos x="53" y="0"/>
                </a:cxn>
                <a:cxn ang="0">
                  <a:pos x="44" y="3"/>
                </a:cxn>
                <a:cxn ang="0">
                  <a:pos x="42" y="2"/>
                </a:cxn>
              </a:cxnLst>
              <a:rect l="0" t="0" r="r" b="b"/>
              <a:pathLst>
                <a:path w="301" h="567">
                  <a:moveTo>
                    <a:pt x="42" y="2"/>
                  </a:moveTo>
                  <a:lnTo>
                    <a:pt x="31" y="11"/>
                  </a:lnTo>
                  <a:lnTo>
                    <a:pt x="20" y="19"/>
                  </a:lnTo>
                  <a:lnTo>
                    <a:pt x="12" y="36"/>
                  </a:lnTo>
                  <a:lnTo>
                    <a:pt x="6" y="55"/>
                  </a:lnTo>
                  <a:lnTo>
                    <a:pt x="2" y="76"/>
                  </a:lnTo>
                  <a:lnTo>
                    <a:pt x="0" y="101"/>
                  </a:lnTo>
                  <a:lnTo>
                    <a:pt x="0" y="129"/>
                  </a:lnTo>
                  <a:lnTo>
                    <a:pt x="4" y="160"/>
                  </a:lnTo>
                  <a:lnTo>
                    <a:pt x="8" y="190"/>
                  </a:lnTo>
                  <a:lnTo>
                    <a:pt x="15" y="223"/>
                  </a:lnTo>
                  <a:lnTo>
                    <a:pt x="23" y="259"/>
                  </a:lnTo>
                  <a:lnTo>
                    <a:pt x="32" y="291"/>
                  </a:lnTo>
                  <a:lnTo>
                    <a:pt x="45" y="325"/>
                  </a:lnTo>
                  <a:lnTo>
                    <a:pt x="61" y="360"/>
                  </a:lnTo>
                  <a:lnTo>
                    <a:pt x="76" y="392"/>
                  </a:lnTo>
                  <a:lnTo>
                    <a:pt x="93" y="423"/>
                  </a:lnTo>
                  <a:lnTo>
                    <a:pt x="110" y="450"/>
                  </a:lnTo>
                  <a:lnTo>
                    <a:pt x="127" y="478"/>
                  </a:lnTo>
                  <a:lnTo>
                    <a:pt x="144" y="502"/>
                  </a:lnTo>
                  <a:lnTo>
                    <a:pt x="163" y="520"/>
                  </a:lnTo>
                  <a:lnTo>
                    <a:pt x="182" y="537"/>
                  </a:lnTo>
                  <a:lnTo>
                    <a:pt x="199" y="551"/>
                  </a:lnTo>
                  <a:lnTo>
                    <a:pt x="215" y="559"/>
                  </a:lnTo>
                  <a:lnTo>
                    <a:pt x="231" y="566"/>
                  </a:lnTo>
                  <a:lnTo>
                    <a:pt x="246" y="565"/>
                  </a:lnTo>
                  <a:lnTo>
                    <a:pt x="257" y="561"/>
                  </a:lnTo>
                  <a:lnTo>
                    <a:pt x="270" y="555"/>
                  </a:lnTo>
                  <a:lnTo>
                    <a:pt x="281" y="544"/>
                  </a:lnTo>
                  <a:lnTo>
                    <a:pt x="287" y="529"/>
                  </a:lnTo>
                  <a:lnTo>
                    <a:pt x="295" y="511"/>
                  </a:lnTo>
                  <a:lnTo>
                    <a:pt x="297" y="487"/>
                  </a:lnTo>
                  <a:lnTo>
                    <a:pt x="300" y="463"/>
                  </a:lnTo>
                  <a:lnTo>
                    <a:pt x="300" y="436"/>
                  </a:lnTo>
                  <a:lnTo>
                    <a:pt x="297" y="406"/>
                  </a:lnTo>
                  <a:lnTo>
                    <a:pt x="290" y="374"/>
                  </a:lnTo>
                  <a:lnTo>
                    <a:pt x="284" y="340"/>
                  </a:lnTo>
                  <a:lnTo>
                    <a:pt x="276" y="308"/>
                  </a:lnTo>
                  <a:lnTo>
                    <a:pt x="264" y="272"/>
                  </a:lnTo>
                  <a:lnTo>
                    <a:pt x="253" y="239"/>
                  </a:lnTo>
                  <a:lnTo>
                    <a:pt x="238" y="204"/>
                  </a:lnTo>
                  <a:lnTo>
                    <a:pt x="223" y="172"/>
                  </a:lnTo>
                  <a:lnTo>
                    <a:pt x="207" y="142"/>
                  </a:lnTo>
                  <a:lnTo>
                    <a:pt x="190" y="112"/>
                  </a:lnTo>
                  <a:lnTo>
                    <a:pt x="171" y="86"/>
                  </a:lnTo>
                  <a:lnTo>
                    <a:pt x="154" y="64"/>
                  </a:lnTo>
                  <a:lnTo>
                    <a:pt x="135" y="44"/>
                  </a:lnTo>
                  <a:lnTo>
                    <a:pt x="119" y="27"/>
                  </a:lnTo>
                  <a:lnTo>
                    <a:pt x="101" y="14"/>
                  </a:lnTo>
                  <a:lnTo>
                    <a:pt x="83" y="5"/>
                  </a:lnTo>
                  <a:lnTo>
                    <a:pt x="67" y="0"/>
                  </a:lnTo>
                  <a:lnTo>
                    <a:pt x="53" y="0"/>
                  </a:lnTo>
                  <a:lnTo>
                    <a:pt x="44" y="3"/>
                  </a:lnTo>
                  <a:lnTo>
                    <a:pt x="42" y="2"/>
                  </a:lnTo>
                </a:path>
              </a:pathLst>
            </a:custGeom>
            <a:solidFill>
              <a:srgbClr val="2070C0"/>
            </a:solidFill>
            <a:ln w="12700" cap="rnd" cmpd="sng">
              <a:solidFill>
                <a:srgbClr val="207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49" name="Freeform 601"/>
            <p:cNvSpPr>
              <a:spLocks/>
            </p:cNvSpPr>
            <p:nvPr/>
          </p:nvSpPr>
          <p:spPr bwMode="auto">
            <a:xfrm>
              <a:off x="7308851" y="2185989"/>
              <a:ext cx="565149" cy="860425"/>
            </a:xfrm>
            <a:custGeom>
              <a:avLst/>
              <a:gdLst/>
              <a:ahLst/>
              <a:cxnLst>
                <a:cxn ang="0">
                  <a:pos x="43" y="0"/>
                </a:cxn>
                <a:cxn ang="0">
                  <a:pos x="31" y="9"/>
                </a:cxn>
                <a:cxn ang="0">
                  <a:pos x="23" y="20"/>
                </a:cxn>
                <a:cxn ang="0">
                  <a:pos x="14" y="35"/>
                </a:cxn>
                <a:cxn ang="0">
                  <a:pos x="7" y="52"/>
                </a:cxn>
                <a:cxn ang="0">
                  <a:pos x="3" y="72"/>
                </a:cxn>
                <a:cxn ang="0">
                  <a:pos x="0" y="96"/>
                </a:cxn>
                <a:cxn ang="0">
                  <a:pos x="2" y="124"/>
                </a:cxn>
                <a:cxn ang="0">
                  <a:pos x="6" y="151"/>
                </a:cxn>
                <a:cxn ang="0">
                  <a:pos x="8" y="182"/>
                </a:cxn>
                <a:cxn ang="0">
                  <a:pos x="15" y="213"/>
                </a:cxn>
                <a:cxn ang="0">
                  <a:pos x="24" y="248"/>
                </a:cxn>
                <a:cxn ang="0">
                  <a:pos x="33" y="280"/>
                </a:cxn>
                <a:cxn ang="0">
                  <a:pos x="47" y="312"/>
                </a:cxn>
                <a:cxn ang="0">
                  <a:pos x="60" y="345"/>
                </a:cxn>
                <a:cxn ang="0">
                  <a:pos x="75" y="374"/>
                </a:cxn>
                <a:cxn ang="0">
                  <a:pos x="91" y="404"/>
                </a:cxn>
                <a:cxn ang="0">
                  <a:pos x="107" y="432"/>
                </a:cxn>
                <a:cxn ang="0">
                  <a:pos x="124" y="457"/>
                </a:cxn>
                <a:cxn ang="0">
                  <a:pos x="142" y="479"/>
                </a:cxn>
                <a:cxn ang="0">
                  <a:pos x="159" y="498"/>
                </a:cxn>
                <a:cxn ang="0">
                  <a:pos x="175" y="513"/>
                </a:cxn>
                <a:cxn ang="0">
                  <a:pos x="192" y="528"/>
                </a:cxn>
                <a:cxn ang="0">
                  <a:pos x="207" y="536"/>
                </a:cxn>
                <a:cxn ang="0">
                  <a:pos x="223" y="541"/>
                </a:cxn>
                <a:cxn ang="0">
                  <a:pos x="238" y="541"/>
                </a:cxn>
                <a:cxn ang="0">
                  <a:pos x="250" y="537"/>
                </a:cxn>
                <a:cxn ang="0">
                  <a:pos x="261" y="532"/>
                </a:cxn>
                <a:cxn ang="0">
                  <a:pos x="270" y="521"/>
                </a:cxn>
                <a:cxn ang="0">
                  <a:pos x="278" y="506"/>
                </a:cxn>
                <a:cxn ang="0">
                  <a:pos x="285" y="488"/>
                </a:cxn>
                <a:cxn ang="0">
                  <a:pos x="288" y="466"/>
                </a:cxn>
                <a:cxn ang="0">
                  <a:pos x="289" y="443"/>
                </a:cxn>
                <a:cxn ang="0">
                  <a:pos x="289" y="416"/>
                </a:cxn>
                <a:cxn ang="0">
                  <a:pos x="287" y="388"/>
                </a:cxn>
                <a:cxn ang="0">
                  <a:pos x="281" y="357"/>
                </a:cxn>
                <a:cxn ang="0">
                  <a:pos x="273" y="325"/>
                </a:cxn>
                <a:cxn ang="0">
                  <a:pos x="267" y="294"/>
                </a:cxn>
                <a:cxn ang="0">
                  <a:pos x="255" y="260"/>
                </a:cxn>
                <a:cxn ang="0">
                  <a:pos x="244" y="228"/>
                </a:cxn>
                <a:cxn ang="0">
                  <a:pos x="231" y="195"/>
                </a:cxn>
                <a:cxn ang="0">
                  <a:pos x="217" y="163"/>
                </a:cxn>
                <a:cxn ang="0">
                  <a:pos x="201" y="135"/>
                </a:cxn>
                <a:cxn ang="0">
                  <a:pos x="184" y="107"/>
                </a:cxn>
                <a:cxn ang="0">
                  <a:pos x="167" y="82"/>
                </a:cxn>
                <a:cxn ang="0">
                  <a:pos x="150" y="60"/>
                </a:cxn>
                <a:cxn ang="0">
                  <a:pos x="133" y="42"/>
                </a:cxn>
                <a:cxn ang="0">
                  <a:pos x="114" y="25"/>
                </a:cxn>
                <a:cxn ang="0">
                  <a:pos x="99" y="12"/>
                </a:cxn>
                <a:cxn ang="0">
                  <a:pos x="83" y="4"/>
                </a:cxn>
                <a:cxn ang="0">
                  <a:pos x="67" y="0"/>
                </a:cxn>
                <a:cxn ang="0">
                  <a:pos x="53" y="0"/>
                </a:cxn>
                <a:cxn ang="0">
                  <a:pos x="44" y="3"/>
                </a:cxn>
                <a:cxn ang="0">
                  <a:pos x="43" y="0"/>
                </a:cxn>
              </a:cxnLst>
              <a:rect l="0" t="0" r="r" b="b"/>
              <a:pathLst>
                <a:path w="290" h="542">
                  <a:moveTo>
                    <a:pt x="43" y="0"/>
                  </a:moveTo>
                  <a:lnTo>
                    <a:pt x="31" y="9"/>
                  </a:lnTo>
                  <a:lnTo>
                    <a:pt x="23" y="20"/>
                  </a:lnTo>
                  <a:lnTo>
                    <a:pt x="14" y="35"/>
                  </a:lnTo>
                  <a:lnTo>
                    <a:pt x="7" y="52"/>
                  </a:lnTo>
                  <a:lnTo>
                    <a:pt x="3" y="72"/>
                  </a:lnTo>
                  <a:lnTo>
                    <a:pt x="0" y="96"/>
                  </a:lnTo>
                  <a:lnTo>
                    <a:pt x="2" y="124"/>
                  </a:lnTo>
                  <a:lnTo>
                    <a:pt x="6" y="151"/>
                  </a:lnTo>
                  <a:lnTo>
                    <a:pt x="8" y="182"/>
                  </a:lnTo>
                  <a:lnTo>
                    <a:pt x="15" y="213"/>
                  </a:lnTo>
                  <a:lnTo>
                    <a:pt x="24" y="248"/>
                  </a:lnTo>
                  <a:lnTo>
                    <a:pt x="33" y="280"/>
                  </a:lnTo>
                  <a:lnTo>
                    <a:pt x="47" y="312"/>
                  </a:lnTo>
                  <a:lnTo>
                    <a:pt x="60" y="345"/>
                  </a:lnTo>
                  <a:lnTo>
                    <a:pt x="75" y="374"/>
                  </a:lnTo>
                  <a:lnTo>
                    <a:pt x="91" y="404"/>
                  </a:lnTo>
                  <a:lnTo>
                    <a:pt x="107" y="432"/>
                  </a:lnTo>
                  <a:lnTo>
                    <a:pt x="124" y="457"/>
                  </a:lnTo>
                  <a:lnTo>
                    <a:pt x="142" y="479"/>
                  </a:lnTo>
                  <a:lnTo>
                    <a:pt x="159" y="498"/>
                  </a:lnTo>
                  <a:lnTo>
                    <a:pt x="175" y="513"/>
                  </a:lnTo>
                  <a:lnTo>
                    <a:pt x="192" y="528"/>
                  </a:lnTo>
                  <a:lnTo>
                    <a:pt x="207" y="536"/>
                  </a:lnTo>
                  <a:lnTo>
                    <a:pt x="223" y="541"/>
                  </a:lnTo>
                  <a:lnTo>
                    <a:pt x="238" y="541"/>
                  </a:lnTo>
                  <a:lnTo>
                    <a:pt x="250" y="537"/>
                  </a:lnTo>
                  <a:lnTo>
                    <a:pt x="261" y="532"/>
                  </a:lnTo>
                  <a:lnTo>
                    <a:pt x="270" y="521"/>
                  </a:lnTo>
                  <a:lnTo>
                    <a:pt x="278" y="506"/>
                  </a:lnTo>
                  <a:lnTo>
                    <a:pt x="285" y="488"/>
                  </a:lnTo>
                  <a:lnTo>
                    <a:pt x="288" y="466"/>
                  </a:lnTo>
                  <a:lnTo>
                    <a:pt x="289" y="443"/>
                  </a:lnTo>
                  <a:lnTo>
                    <a:pt x="289" y="416"/>
                  </a:lnTo>
                  <a:lnTo>
                    <a:pt x="287" y="388"/>
                  </a:lnTo>
                  <a:lnTo>
                    <a:pt x="281" y="357"/>
                  </a:lnTo>
                  <a:lnTo>
                    <a:pt x="273" y="325"/>
                  </a:lnTo>
                  <a:lnTo>
                    <a:pt x="267" y="294"/>
                  </a:lnTo>
                  <a:lnTo>
                    <a:pt x="255" y="260"/>
                  </a:lnTo>
                  <a:lnTo>
                    <a:pt x="244" y="228"/>
                  </a:lnTo>
                  <a:lnTo>
                    <a:pt x="231" y="195"/>
                  </a:lnTo>
                  <a:lnTo>
                    <a:pt x="217" y="163"/>
                  </a:lnTo>
                  <a:lnTo>
                    <a:pt x="201" y="135"/>
                  </a:lnTo>
                  <a:lnTo>
                    <a:pt x="184" y="107"/>
                  </a:lnTo>
                  <a:lnTo>
                    <a:pt x="167" y="82"/>
                  </a:lnTo>
                  <a:lnTo>
                    <a:pt x="150" y="60"/>
                  </a:lnTo>
                  <a:lnTo>
                    <a:pt x="133" y="42"/>
                  </a:lnTo>
                  <a:lnTo>
                    <a:pt x="114" y="25"/>
                  </a:lnTo>
                  <a:lnTo>
                    <a:pt x="99" y="12"/>
                  </a:lnTo>
                  <a:lnTo>
                    <a:pt x="83" y="4"/>
                  </a:lnTo>
                  <a:lnTo>
                    <a:pt x="67" y="0"/>
                  </a:lnTo>
                  <a:lnTo>
                    <a:pt x="53" y="0"/>
                  </a:lnTo>
                  <a:lnTo>
                    <a:pt x="44" y="3"/>
                  </a:lnTo>
                  <a:lnTo>
                    <a:pt x="43" y="0"/>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50" name="Freeform 602"/>
            <p:cNvSpPr>
              <a:spLocks/>
            </p:cNvSpPr>
            <p:nvPr/>
          </p:nvSpPr>
          <p:spPr bwMode="auto">
            <a:xfrm>
              <a:off x="7332134" y="2209801"/>
              <a:ext cx="539751" cy="822325"/>
            </a:xfrm>
            <a:custGeom>
              <a:avLst/>
              <a:gdLst/>
              <a:ahLst/>
              <a:cxnLst>
                <a:cxn ang="0">
                  <a:pos x="39" y="2"/>
                </a:cxn>
                <a:cxn ang="0">
                  <a:pos x="29" y="8"/>
                </a:cxn>
                <a:cxn ang="0">
                  <a:pos x="20" y="19"/>
                </a:cxn>
                <a:cxn ang="0">
                  <a:pos x="12" y="33"/>
                </a:cxn>
                <a:cxn ang="0">
                  <a:pos x="6" y="50"/>
                </a:cxn>
                <a:cxn ang="0">
                  <a:pos x="2" y="68"/>
                </a:cxn>
                <a:cxn ang="0">
                  <a:pos x="0" y="92"/>
                </a:cxn>
                <a:cxn ang="0">
                  <a:pos x="2" y="119"/>
                </a:cxn>
                <a:cxn ang="0">
                  <a:pos x="3" y="146"/>
                </a:cxn>
                <a:cxn ang="0">
                  <a:pos x="6" y="174"/>
                </a:cxn>
                <a:cxn ang="0">
                  <a:pos x="13" y="204"/>
                </a:cxn>
                <a:cxn ang="0">
                  <a:pos x="21" y="236"/>
                </a:cxn>
                <a:cxn ang="0">
                  <a:pos x="29" y="267"/>
                </a:cxn>
                <a:cxn ang="0">
                  <a:pos x="43" y="298"/>
                </a:cxn>
                <a:cxn ang="0">
                  <a:pos x="56" y="330"/>
                </a:cxn>
                <a:cxn ang="0">
                  <a:pos x="71" y="358"/>
                </a:cxn>
                <a:cxn ang="0">
                  <a:pos x="86" y="387"/>
                </a:cxn>
                <a:cxn ang="0">
                  <a:pos x="100" y="412"/>
                </a:cxn>
                <a:cxn ang="0">
                  <a:pos x="117" y="435"/>
                </a:cxn>
                <a:cxn ang="0">
                  <a:pos x="133" y="457"/>
                </a:cxn>
                <a:cxn ang="0">
                  <a:pos x="151" y="476"/>
                </a:cxn>
                <a:cxn ang="0">
                  <a:pos x="167" y="490"/>
                </a:cxn>
                <a:cxn ang="0">
                  <a:pos x="183" y="504"/>
                </a:cxn>
                <a:cxn ang="0">
                  <a:pos x="197" y="512"/>
                </a:cxn>
                <a:cxn ang="0">
                  <a:pos x="213" y="517"/>
                </a:cxn>
                <a:cxn ang="0">
                  <a:pos x="226" y="517"/>
                </a:cxn>
                <a:cxn ang="0">
                  <a:pos x="238" y="513"/>
                </a:cxn>
                <a:cxn ang="0">
                  <a:pos x="249" y="507"/>
                </a:cxn>
                <a:cxn ang="0">
                  <a:pos x="257" y="497"/>
                </a:cxn>
                <a:cxn ang="0">
                  <a:pos x="265" y="483"/>
                </a:cxn>
                <a:cxn ang="0">
                  <a:pos x="272" y="465"/>
                </a:cxn>
                <a:cxn ang="0">
                  <a:pos x="273" y="444"/>
                </a:cxn>
                <a:cxn ang="0">
                  <a:pos x="276" y="424"/>
                </a:cxn>
                <a:cxn ang="0">
                  <a:pos x="275" y="397"/>
                </a:cxn>
                <a:cxn ang="0">
                  <a:pos x="273" y="370"/>
                </a:cxn>
                <a:cxn ang="0">
                  <a:pos x="268" y="341"/>
                </a:cxn>
                <a:cxn ang="0">
                  <a:pos x="261" y="310"/>
                </a:cxn>
                <a:cxn ang="0">
                  <a:pos x="255" y="280"/>
                </a:cxn>
                <a:cxn ang="0">
                  <a:pos x="244" y="247"/>
                </a:cxn>
                <a:cxn ang="0">
                  <a:pos x="233" y="218"/>
                </a:cxn>
                <a:cxn ang="0">
                  <a:pos x="221" y="186"/>
                </a:cxn>
                <a:cxn ang="0">
                  <a:pos x="206" y="156"/>
                </a:cxn>
                <a:cxn ang="0">
                  <a:pos x="191" y="128"/>
                </a:cxn>
                <a:cxn ang="0">
                  <a:pos x="175" y="100"/>
                </a:cxn>
                <a:cxn ang="0">
                  <a:pos x="159" y="77"/>
                </a:cxn>
                <a:cxn ang="0">
                  <a:pos x="143" y="56"/>
                </a:cxn>
                <a:cxn ang="0">
                  <a:pos x="127" y="39"/>
                </a:cxn>
                <a:cxn ang="0">
                  <a:pos x="109" y="23"/>
                </a:cxn>
                <a:cxn ang="0">
                  <a:pos x="95" y="12"/>
                </a:cxn>
                <a:cxn ang="0">
                  <a:pos x="78" y="5"/>
                </a:cxn>
                <a:cxn ang="0">
                  <a:pos x="64" y="0"/>
                </a:cxn>
                <a:cxn ang="0">
                  <a:pos x="50" y="0"/>
                </a:cxn>
                <a:cxn ang="0">
                  <a:pos x="40" y="3"/>
                </a:cxn>
                <a:cxn ang="0">
                  <a:pos x="39" y="2"/>
                </a:cxn>
              </a:cxnLst>
              <a:rect l="0" t="0" r="r" b="b"/>
              <a:pathLst>
                <a:path w="277" h="518">
                  <a:moveTo>
                    <a:pt x="39" y="2"/>
                  </a:moveTo>
                  <a:lnTo>
                    <a:pt x="29" y="8"/>
                  </a:lnTo>
                  <a:lnTo>
                    <a:pt x="20" y="19"/>
                  </a:lnTo>
                  <a:lnTo>
                    <a:pt x="12" y="33"/>
                  </a:lnTo>
                  <a:lnTo>
                    <a:pt x="6" y="50"/>
                  </a:lnTo>
                  <a:lnTo>
                    <a:pt x="2" y="68"/>
                  </a:lnTo>
                  <a:lnTo>
                    <a:pt x="0" y="92"/>
                  </a:lnTo>
                  <a:lnTo>
                    <a:pt x="2" y="119"/>
                  </a:lnTo>
                  <a:lnTo>
                    <a:pt x="3" y="146"/>
                  </a:lnTo>
                  <a:lnTo>
                    <a:pt x="6" y="174"/>
                  </a:lnTo>
                  <a:lnTo>
                    <a:pt x="13" y="204"/>
                  </a:lnTo>
                  <a:lnTo>
                    <a:pt x="21" y="236"/>
                  </a:lnTo>
                  <a:lnTo>
                    <a:pt x="29" y="267"/>
                  </a:lnTo>
                  <a:lnTo>
                    <a:pt x="43" y="298"/>
                  </a:lnTo>
                  <a:lnTo>
                    <a:pt x="56" y="330"/>
                  </a:lnTo>
                  <a:lnTo>
                    <a:pt x="71" y="358"/>
                  </a:lnTo>
                  <a:lnTo>
                    <a:pt x="86" y="387"/>
                  </a:lnTo>
                  <a:lnTo>
                    <a:pt x="100" y="412"/>
                  </a:lnTo>
                  <a:lnTo>
                    <a:pt x="117" y="435"/>
                  </a:lnTo>
                  <a:lnTo>
                    <a:pt x="133" y="457"/>
                  </a:lnTo>
                  <a:lnTo>
                    <a:pt x="151" y="476"/>
                  </a:lnTo>
                  <a:lnTo>
                    <a:pt x="167" y="490"/>
                  </a:lnTo>
                  <a:lnTo>
                    <a:pt x="183" y="504"/>
                  </a:lnTo>
                  <a:lnTo>
                    <a:pt x="197" y="512"/>
                  </a:lnTo>
                  <a:lnTo>
                    <a:pt x="213" y="517"/>
                  </a:lnTo>
                  <a:lnTo>
                    <a:pt x="226" y="517"/>
                  </a:lnTo>
                  <a:lnTo>
                    <a:pt x="238" y="513"/>
                  </a:lnTo>
                  <a:lnTo>
                    <a:pt x="249" y="507"/>
                  </a:lnTo>
                  <a:lnTo>
                    <a:pt x="257" y="497"/>
                  </a:lnTo>
                  <a:lnTo>
                    <a:pt x="265" y="483"/>
                  </a:lnTo>
                  <a:lnTo>
                    <a:pt x="272" y="465"/>
                  </a:lnTo>
                  <a:lnTo>
                    <a:pt x="273" y="444"/>
                  </a:lnTo>
                  <a:lnTo>
                    <a:pt x="276" y="424"/>
                  </a:lnTo>
                  <a:lnTo>
                    <a:pt x="275" y="397"/>
                  </a:lnTo>
                  <a:lnTo>
                    <a:pt x="273" y="370"/>
                  </a:lnTo>
                  <a:lnTo>
                    <a:pt x="268" y="341"/>
                  </a:lnTo>
                  <a:lnTo>
                    <a:pt x="261" y="310"/>
                  </a:lnTo>
                  <a:lnTo>
                    <a:pt x="255" y="280"/>
                  </a:lnTo>
                  <a:lnTo>
                    <a:pt x="244" y="247"/>
                  </a:lnTo>
                  <a:lnTo>
                    <a:pt x="233" y="218"/>
                  </a:lnTo>
                  <a:lnTo>
                    <a:pt x="221" y="186"/>
                  </a:lnTo>
                  <a:lnTo>
                    <a:pt x="206" y="156"/>
                  </a:lnTo>
                  <a:lnTo>
                    <a:pt x="191" y="128"/>
                  </a:lnTo>
                  <a:lnTo>
                    <a:pt x="175" y="100"/>
                  </a:lnTo>
                  <a:lnTo>
                    <a:pt x="159" y="77"/>
                  </a:lnTo>
                  <a:lnTo>
                    <a:pt x="143" y="56"/>
                  </a:lnTo>
                  <a:lnTo>
                    <a:pt x="127" y="39"/>
                  </a:lnTo>
                  <a:lnTo>
                    <a:pt x="109" y="23"/>
                  </a:lnTo>
                  <a:lnTo>
                    <a:pt x="95" y="12"/>
                  </a:lnTo>
                  <a:lnTo>
                    <a:pt x="78" y="5"/>
                  </a:lnTo>
                  <a:lnTo>
                    <a:pt x="64" y="0"/>
                  </a:lnTo>
                  <a:lnTo>
                    <a:pt x="50" y="0"/>
                  </a:lnTo>
                  <a:lnTo>
                    <a:pt x="40" y="3"/>
                  </a:lnTo>
                  <a:lnTo>
                    <a:pt x="39" y="2"/>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51" name="Freeform 603"/>
            <p:cNvSpPr>
              <a:spLocks/>
            </p:cNvSpPr>
            <p:nvPr/>
          </p:nvSpPr>
          <p:spPr bwMode="auto">
            <a:xfrm>
              <a:off x="7353301" y="2232026"/>
              <a:ext cx="514351" cy="785813"/>
            </a:xfrm>
            <a:custGeom>
              <a:avLst/>
              <a:gdLst/>
              <a:ahLst/>
              <a:cxnLst>
                <a:cxn ang="0">
                  <a:pos x="38" y="1"/>
                </a:cxn>
                <a:cxn ang="0">
                  <a:pos x="28" y="9"/>
                </a:cxn>
                <a:cxn ang="0">
                  <a:pos x="18" y="18"/>
                </a:cxn>
                <a:cxn ang="0">
                  <a:pos x="10" y="32"/>
                </a:cxn>
                <a:cxn ang="0">
                  <a:pos x="6" y="47"/>
                </a:cxn>
                <a:cxn ang="0">
                  <a:pos x="1" y="67"/>
                </a:cxn>
                <a:cxn ang="0">
                  <a:pos x="0" y="88"/>
                </a:cxn>
                <a:cxn ang="0">
                  <a:pos x="0" y="114"/>
                </a:cxn>
                <a:cxn ang="0">
                  <a:pos x="2" y="141"/>
                </a:cxn>
                <a:cxn ang="0">
                  <a:pos x="6" y="166"/>
                </a:cxn>
                <a:cxn ang="0">
                  <a:pos x="12" y="196"/>
                </a:cxn>
                <a:cxn ang="0">
                  <a:pos x="21" y="226"/>
                </a:cxn>
                <a:cxn ang="0">
                  <a:pos x="29" y="256"/>
                </a:cxn>
                <a:cxn ang="0">
                  <a:pos x="40" y="284"/>
                </a:cxn>
                <a:cxn ang="0">
                  <a:pos x="54" y="316"/>
                </a:cxn>
                <a:cxn ang="0">
                  <a:pos x="66" y="342"/>
                </a:cxn>
                <a:cxn ang="0">
                  <a:pos x="81" y="370"/>
                </a:cxn>
                <a:cxn ang="0">
                  <a:pos x="95" y="394"/>
                </a:cxn>
                <a:cxn ang="0">
                  <a:pos x="111" y="417"/>
                </a:cxn>
                <a:cxn ang="0">
                  <a:pos x="127" y="437"/>
                </a:cxn>
                <a:cxn ang="0">
                  <a:pos x="144" y="454"/>
                </a:cxn>
                <a:cxn ang="0">
                  <a:pos x="159" y="468"/>
                </a:cxn>
                <a:cxn ang="0">
                  <a:pos x="175" y="480"/>
                </a:cxn>
                <a:cxn ang="0">
                  <a:pos x="189" y="488"/>
                </a:cxn>
                <a:cxn ang="0">
                  <a:pos x="203" y="494"/>
                </a:cxn>
                <a:cxn ang="0">
                  <a:pos x="216" y="493"/>
                </a:cxn>
                <a:cxn ang="0">
                  <a:pos x="227" y="490"/>
                </a:cxn>
                <a:cxn ang="0">
                  <a:pos x="238" y="484"/>
                </a:cxn>
                <a:cxn ang="0">
                  <a:pos x="246" y="475"/>
                </a:cxn>
                <a:cxn ang="0">
                  <a:pos x="253" y="461"/>
                </a:cxn>
                <a:cxn ang="0">
                  <a:pos x="259" y="445"/>
                </a:cxn>
                <a:cxn ang="0">
                  <a:pos x="262" y="424"/>
                </a:cxn>
                <a:cxn ang="0">
                  <a:pos x="262" y="403"/>
                </a:cxn>
                <a:cxn ang="0">
                  <a:pos x="262" y="379"/>
                </a:cxn>
                <a:cxn ang="0">
                  <a:pos x="261" y="353"/>
                </a:cxn>
                <a:cxn ang="0">
                  <a:pos x="255" y="326"/>
                </a:cxn>
                <a:cxn ang="0">
                  <a:pos x="250" y="296"/>
                </a:cxn>
                <a:cxn ang="0">
                  <a:pos x="243" y="268"/>
                </a:cxn>
                <a:cxn ang="0">
                  <a:pos x="232" y="236"/>
                </a:cxn>
                <a:cxn ang="0">
                  <a:pos x="223" y="207"/>
                </a:cxn>
                <a:cxn ang="0">
                  <a:pos x="210" y="177"/>
                </a:cxn>
                <a:cxn ang="0">
                  <a:pos x="197" y="149"/>
                </a:cxn>
                <a:cxn ang="0">
                  <a:pos x="183" y="122"/>
                </a:cxn>
                <a:cxn ang="0">
                  <a:pos x="168" y="96"/>
                </a:cxn>
                <a:cxn ang="0">
                  <a:pos x="152" y="73"/>
                </a:cxn>
                <a:cxn ang="0">
                  <a:pos x="136" y="54"/>
                </a:cxn>
                <a:cxn ang="0">
                  <a:pos x="121" y="38"/>
                </a:cxn>
                <a:cxn ang="0">
                  <a:pos x="104" y="22"/>
                </a:cxn>
                <a:cxn ang="0">
                  <a:pos x="89" y="12"/>
                </a:cxn>
                <a:cxn ang="0">
                  <a:pos x="75" y="3"/>
                </a:cxn>
                <a:cxn ang="0">
                  <a:pos x="60" y="0"/>
                </a:cxn>
                <a:cxn ang="0">
                  <a:pos x="47" y="0"/>
                </a:cxn>
                <a:cxn ang="0">
                  <a:pos x="38" y="5"/>
                </a:cxn>
                <a:cxn ang="0">
                  <a:pos x="38" y="1"/>
                </a:cxn>
              </a:cxnLst>
              <a:rect l="0" t="0" r="r" b="b"/>
              <a:pathLst>
                <a:path w="263" h="495">
                  <a:moveTo>
                    <a:pt x="38" y="1"/>
                  </a:moveTo>
                  <a:lnTo>
                    <a:pt x="28" y="9"/>
                  </a:lnTo>
                  <a:lnTo>
                    <a:pt x="18" y="18"/>
                  </a:lnTo>
                  <a:lnTo>
                    <a:pt x="10" y="32"/>
                  </a:lnTo>
                  <a:lnTo>
                    <a:pt x="6" y="47"/>
                  </a:lnTo>
                  <a:lnTo>
                    <a:pt x="1" y="67"/>
                  </a:lnTo>
                  <a:lnTo>
                    <a:pt x="0" y="88"/>
                  </a:lnTo>
                  <a:lnTo>
                    <a:pt x="0" y="114"/>
                  </a:lnTo>
                  <a:lnTo>
                    <a:pt x="2" y="141"/>
                  </a:lnTo>
                  <a:lnTo>
                    <a:pt x="6" y="166"/>
                  </a:lnTo>
                  <a:lnTo>
                    <a:pt x="12" y="196"/>
                  </a:lnTo>
                  <a:lnTo>
                    <a:pt x="21" y="226"/>
                  </a:lnTo>
                  <a:lnTo>
                    <a:pt x="29" y="256"/>
                  </a:lnTo>
                  <a:lnTo>
                    <a:pt x="40" y="284"/>
                  </a:lnTo>
                  <a:lnTo>
                    <a:pt x="54" y="316"/>
                  </a:lnTo>
                  <a:lnTo>
                    <a:pt x="66" y="342"/>
                  </a:lnTo>
                  <a:lnTo>
                    <a:pt x="81" y="370"/>
                  </a:lnTo>
                  <a:lnTo>
                    <a:pt x="95" y="394"/>
                  </a:lnTo>
                  <a:lnTo>
                    <a:pt x="111" y="417"/>
                  </a:lnTo>
                  <a:lnTo>
                    <a:pt x="127" y="437"/>
                  </a:lnTo>
                  <a:lnTo>
                    <a:pt x="144" y="454"/>
                  </a:lnTo>
                  <a:lnTo>
                    <a:pt x="159" y="468"/>
                  </a:lnTo>
                  <a:lnTo>
                    <a:pt x="175" y="480"/>
                  </a:lnTo>
                  <a:lnTo>
                    <a:pt x="189" y="488"/>
                  </a:lnTo>
                  <a:lnTo>
                    <a:pt x="203" y="494"/>
                  </a:lnTo>
                  <a:lnTo>
                    <a:pt x="216" y="493"/>
                  </a:lnTo>
                  <a:lnTo>
                    <a:pt x="227" y="490"/>
                  </a:lnTo>
                  <a:lnTo>
                    <a:pt x="238" y="484"/>
                  </a:lnTo>
                  <a:lnTo>
                    <a:pt x="246" y="475"/>
                  </a:lnTo>
                  <a:lnTo>
                    <a:pt x="253" y="461"/>
                  </a:lnTo>
                  <a:lnTo>
                    <a:pt x="259" y="445"/>
                  </a:lnTo>
                  <a:lnTo>
                    <a:pt x="262" y="424"/>
                  </a:lnTo>
                  <a:lnTo>
                    <a:pt x="262" y="403"/>
                  </a:lnTo>
                  <a:lnTo>
                    <a:pt x="262" y="379"/>
                  </a:lnTo>
                  <a:lnTo>
                    <a:pt x="261" y="353"/>
                  </a:lnTo>
                  <a:lnTo>
                    <a:pt x="255" y="326"/>
                  </a:lnTo>
                  <a:lnTo>
                    <a:pt x="250" y="296"/>
                  </a:lnTo>
                  <a:lnTo>
                    <a:pt x="243" y="268"/>
                  </a:lnTo>
                  <a:lnTo>
                    <a:pt x="232" y="236"/>
                  </a:lnTo>
                  <a:lnTo>
                    <a:pt x="223" y="207"/>
                  </a:lnTo>
                  <a:lnTo>
                    <a:pt x="210" y="177"/>
                  </a:lnTo>
                  <a:lnTo>
                    <a:pt x="197" y="149"/>
                  </a:lnTo>
                  <a:lnTo>
                    <a:pt x="183" y="122"/>
                  </a:lnTo>
                  <a:lnTo>
                    <a:pt x="168" y="96"/>
                  </a:lnTo>
                  <a:lnTo>
                    <a:pt x="152" y="73"/>
                  </a:lnTo>
                  <a:lnTo>
                    <a:pt x="136" y="54"/>
                  </a:lnTo>
                  <a:lnTo>
                    <a:pt x="121" y="38"/>
                  </a:lnTo>
                  <a:lnTo>
                    <a:pt x="104" y="22"/>
                  </a:lnTo>
                  <a:lnTo>
                    <a:pt x="89" y="12"/>
                  </a:lnTo>
                  <a:lnTo>
                    <a:pt x="75" y="3"/>
                  </a:lnTo>
                  <a:lnTo>
                    <a:pt x="60" y="0"/>
                  </a:lnTo>
                  <a:lnTo>
                    <a:pt x="47" y="0"/>
                  </a:lnTo>
                  <a:lnTo>
                    <a:pt x="38" y="5"/>
                  </a:lnTo>
                  <a:lnTo>
                    <a:pt x="38" y="1"/>
                  </a:lnTo>
                </a:path>
              </a:pathLst>
            </a:custGeom>
            <a:solidFill>
              <a:srgbClr val="4080C0"/>
            </a:solidFill>
            <a:ln w="12700" cap="rnd" cmpd="sng">
              <a:solidFill>
                <a:srgbClr val="4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52" name="Freeform 604"/>
            <p:cNvSpPr>
              <a:spLocks/>
            </p:cNvSpPr>
            <p:nvPr/>
          </p:nvSpPr>
          <p:spPr bwMode="auto">
            <a:xfrm>
              <a:off x="7372351" y="2254251"/>
              <a:ext cx="495300" cy="746125"/>
            </a:xfrm>
            <a:custGeom>
              <a:avLst/>
              <a:gdLst/>
              <a:ahLst/>
              <a:cxnLst>
                <a:cxn ang="0">
                  <a:pos x="37" y="2"/>
                </a:cxn>
                <a:cxn ang="0">
                  <a:pos x="28" y="9"/>
                </a:cxn>
                <a:cxn ang="0">
                  <a:pos x="19" y="18"/>
                </a:cxn>
                <a:cxn ang="0">
                  <a:pos x="11" y="32"/>
                </a:cxn>
                <a:cxn ang="0">
                  <a:pos x="6" y="47"/>
                </a:cxn>
                <a:cxn ang="0">
                  <a:pos x="2" y="65"/>
                </a:cxn>
                <a:cxn ang="0">
                  <a:pos x="0" y="87"/>
                </a:cxn>
                <a:cxn ang="0">
                  <a:pos x="2" y="111"/>
                </a:cxn>
                <a:cxn ang="0">
                  <a:pos x="3" y="134"/>
                </a:cxn>
                <a:cxn ang="0">
                  <a:pos x="6" y="159"/>
                </a:cxn>
                <a:cxn ang="0">
                  <a:pos x="14" y="187"/>
                </a:cxn>
                <a:cxn ang="0">
                  <a:pos x="19" y="216"/>
                </a:cxn>
                <a:cxn ang="0">
                  <a:pos x="28" y="244"/>
                </a:cxn>
                <a:cxn ang="0">
                  <a:pos x="38" y="272"/>
                </a:cxn>
                <a:cxn ang="0">
                  <a:pos x="51" y="301"/>
                </a:cxn>
                <a:cxn ang="0">
                  <a:pos x="63" y="326"/>
                </a:cxn>
                <a:cxn ang="0">
                  <a:pos x="77" y="353"/>
                </a:cxn>
                <a:cxn ang="0">
                  <a:pos x="92" y="375"/>
                </a:cxn>
                <a:cxn ang="0">
                  <a:pos x="108" y="397"/>
                </a:cxn>
                <a:cxn ang="0">
                  <a:pos x="122" y="416"/>
                </a:cxn>
                <a:cxn ang="0">
                  <a:pos x="137" y="434"/>
                </a:cxn>
                <a:cxn ang="0">
                  <a:pos x="152" y="446"/>
                </a:cxn>
                <a:cxn ang="0">
                  <a:pos x="167" y="459"/>
                </a:cxn>
                <a:cxn ang="0">
                  <a:pos x="181" y="464"/>
                </a:cxn>
                <a:cxn ang="0">
                  <a:pos x="194" y="469"/>
                </a:cxn>
                <a:cxn ang="0">
                  <a:pos x="207" y="469"/>
                </a:cxn>
                <a:cxn ang="0">
                  <a:pos x="215" y="466"/>
                </a:cxn>
                <a:cxn ang="0">
                  <a:pos x="228" y="461"/>
                </a:cxn>
                <a:cxn ang="0">
                  <a:pos x="235" y="452"/>
                </a:cxn>
                <a:cxn ang="0">
                  <a:pos x="242" y="439"/>
                </a:cxn>
                <a:cxn ang="0">
                  <a:pos x="248" y="424"/>
                </a:cxn>
                <a:cxn ang="0">
                  <a:pos x="250" y="405"/>
                </a:cxn>
                <a:cxn ang="0">
                  <a:pos x="252" y="385"/>
                </a:cxn>
                <a:cxn ang="0">
                  <a:pos x="252" y="362"/>
                </a:cxn>
                <a:cxn ang="0">
                  <a:pos x="250" y="335"/>
                </a:cxn>
                <a:cxn ang="0">
                  <a:pos x="245" y="310"/>
                </a:cxn>
                <a:cxn ang="0">
                  <a:pos x="240" y="282"/>
                </a:cxn>
                <a:cxn ang="0">
                  <a:pos x="233" y="255"/>
                </a:cxn>
                <a:cxn ang="0">
                  <a:pos x="223" y="224"/>
                </a:cxn>
                <a:cxn ang="0">
                  <a:pos x="213" y="198"/>
                </a:cxn>
                <a:cxn ang="0">
                  <a:pos x="202" y="167"/>
                </a:cxn>
                <a:cxn ang="0">
                  <a:pos x="189" y="143"/>
                </a:cxn>
                <a:cxn ang="0">
                  <a:pos x="176" y="117"/>
                </a:cxn>
                <a:cxn ang="0">
                  <a:pos x="161" y="91"/>
                </a:cxn>
                <a:cxn ang="0">
                  <a:pos x="147" y="70"/>
                </a:cxn>
                <a:cxn ang="0">
                  <a:pos x="132" y="51"/>
                </a:cxn>
                <a:cxn ang="0">
                  <a:pos x="117" y="36"/>
                </a:cxn>
                <a:cxn ang="0">
                  <a:pos x="101" y="23"/>
                </a:cxn>
                <a:cxn ang="0">
                  <a:pos x="87" y="11"/>
                </a:cxn>
                <a:cxn ang="0">
                  <a:pos x="72" y="4"/>
                </a:cxn>
                <a:cxn ang="0">
                  <a:pos x="59" y="0"/>
                </a:cxn>
                <a:cxn ang="0">
                  <a:pos x="46" y="0"/>
                </a:cxn>
                <a:cxn ang="0">
                  <a:pos x="38" y="3"/>
                </a:cxn>
                <a:cxn ang="0">
                  <a:pos x="37" y="2"/>
                </a:cxn>
              </a:cxnLst>
              <a:rect l="0" t="0" r="r" b="b"/>
              <a:pathLst>
                <a:path w="253" h="470">
                  <a:moveTo>
                    <a:pt x="37" y="2"/>
                  </a:moveTo>
                  <a:lnTo>
                    <a:pt x="28" y="9"/>
                  </a:lnTo>
                  <a:lnTo>
                    <a:pt x="19" y="18"/>
                  </a:lnTo>
                  <a:lnTo>
                    <a:pt x="11" y="32"/>
                  </a:lnTo>
                  <a:lnTo>
                    <a:pt x="6" y="47"/>
                  </a:lnTo>
                  <a:lnTo>
                    <a:pt x="2" y="65"/>
                  </a:lnTo>
                  <a:lnTo>
                    <a:pt x="0" y="87"/>
                  </a:lnTo>
                  <a:lnTo>
                    <a:pt x="2" y="111"/>
                  </a:lnTo>
                  <a:lnTo>
                    <a:pt x="3" y="134"/>
                  </a:lnTo>
                  <a:lnTo>
                    <a:pt x="6" y="159"/>
                  </a:lnTo>
                  <a:lnTo>
                    <a:pt x="14" y="187"/>
                  </a:lnTo>
                  <a:lnTo>
                    <a:pt x="19" y="216"/>
                  </a:lnTo>
                  <a:lnTo>
                    <a:pt x="28" y="244"/>
                  </a:lnTo>
                  <a:lnTo>
                    <a:pt x="38" y="272"/>
                  </a:lnTo>
                  <a:lnTo>
                    <a:pt x="51" y="301"/>
                  </a:lnTo>
                  <a:lnTo>
                    <a:pt x="63" y="326"/>
                  </a:lnTo>
                  <a:lnTo>
                    <a:pt x="77" y="353"/>
                  </a:lnTo>
                  <a:lnTo>
                    <a:pt x="92" y="375"/>
                  </a:lnTo>
                  <a:lnTo>
                    <a:pt x="108" y="397"/>
                  </a:lnTo>
                  <a:lnTo>
                    <a:pt x="122" y="416"/>
                  </a:lnTo>
                  <a:lnTo>
                    <a:pt x="137" y="434"/>
                  </a:lnTo>
                  <a:lnTo>
                    <a:pt x="152" y="446"/>
                  </a:lnTo>
                  <a:lnTo>
                    <a:pt x="167" y="459"/>
                  </a:lnTo>
                  <a:lnTo>
                    <a:pt x="181" y="464"/>
                  </a:lnTo>
                  <a:lnTo>
                    <a:pt x="194" y="469"/>
                  </a:lnTo>
                  <a:lnTo>
                    <a:pt x="207" y="469"/>
                  </a:lnTo>
                  <a:lnTo>
                    <a:pt x="215" y="466"/>
                  </a:lnTo>
                  <a:lnTo>
                    <a:pt x="228" y="461"/>
                  </a:lnTo>
                  <a:lnTo>
                    <a:pt x="235" y="452"/>
                  </a:lnTo>
                  <a:lnTo>
                    <a:pt x="242" y="439"/>
                  </a:lnTo>
                  <a:lnTo>
                    <a:pt x="248" y="424"/>
                  </a:lnTo>
                  <a:lnTo>
                    <a:pt x="250" y="405"/>
                  </a:lnTo>
                  <a:lnTo>
                    <a:pt x="252" y="385"/>
                  </a:lnTo>
                  <a:lnTo>
                    <a:pt x="252" y="362"/>
                  </a:lnTo>
                  <a:lnTo>
                    <a:pt x="250" y="335"/>
                  </a:lnTo>
                  <a:lnTo>
                    <a:pt x="245" y="310"/>
                  </a:lnTo>
                  <a:lnTo>
                    <a:pt x="240" y="282"/>
                  </a:lnTo>
                  <a:lnTo>
                    <a:pt x="233" y="255"/>
                  </a:lnTo>
                  <a:lnTo>
                    <a:pt x="223" y="224"/>
                  </a:lnTo>
                  <a:lnTo>
                    <a:pt x="213" y="198"/>
                  </a:lnTo>
                  <a:lnTo>
                    <a:pt x="202" y="167"/>
                  </a:lnTo>
                  <a:lnTo>
                    <a:pt x="189" y="143"/>
                  </a:lnTo>
                  <a:lnTo>
                    <a:pt x="176" y="117"/>
                  </a:lnTo>
                  <a:lnTo>
                    <a:pt x="161" y="91"/>
                  </a:lnTo>
                  <a:lnTo>
                    <a:pt x="147" y="70"/>
                  </a:lnTo>
                  <a:lnTo>
                    <a:pt x="132" y="51"/>
                  </a:lnTo>
                  <a:lnTo>
                    <a:pt x="117" y="36"/>
                  </a:lnTo>
                  <a:lnTo>
                    <a:pt x="101" y="23"/>
                  </a:lnTo>
                  <a:lnTo>
                    <a:pt x="87" y="11"/>
                  </a:lnTo>
                  <a:lnTo>
                    <a:pt x="72" y="4"/>
                  </a:lnTo>
                  <a:lnTo>
                    <a:pt x="59" y="0"/>
                  </a:lnTo>
                  <a:lnTo>
                    <a:pt x="46" y="0"/>
                  </a:lnTo>
                  <a:lnTo>
                    <a:pt x="38" y="3"/>
                  </a:lnTo>
                  <a:lnTo>
                    <a:pt x="37" y="2"/>
                  </a:lnTo>
                </a:path>
              </a:pathLst>
            </a:custGeom>
            <a:solidFill>
              <a:srgbClr val="5080C0"/>
            </a:solidFill>
            <a:ln w="12700" cap="rnd" cmpd="sng">
              <a:solidFill>
                <a:srgbClr val="5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53" name="Freeform 605"/>
            <p:cNvSpPr>
              <a:spLocks/>
            </p:cNvSpPr>
            <p:nvPr/>
          </p:nvSpPr>
          <p:spPr bwMode="auto">
            <a:xfrm>
              <a:off x="7393517" y="2279651"/>
              <a:ext cx="472016" cy="708025"/>
            </a:xfrm>
            <a:custGeom>
              <a:avLst/>
              <a:gdLst/>
              <a:ahLst/>
              <a:cxnLst>
                <a:cxn ang="0">
                  <a:pos x="35" y="0"/>
                </a:cxn>
                <a:cxn ang="0">
                  <a:pos x="26" y="8"/>
                </a:cxn>
                <a:cxn ang="0">
                  <a:pos x="18" y="16"/>
                </a:cxn>
                <a:cxn ang="0">
                  <a:pos x="11" y="29"/>
                </a:cxn>
                <a:cxn ang="0">
                  <a:pos x="5" y="43"/>
                </a:cxn>
                <a:cxn ang="0">
                  <a:pos x="3" y="61"/>
                </a:cxn>
                <a:cxn ang="0">
                  <a:pos x="0" y="80"/>
                </a:cxn>
                <a:cxn ang="0">
                  <a:pos x="0" y="103"/>
                </a:cxn>
                <a:cxn ang="0">
                  <a:pos x="4" y="127"/>
                </a:cxn>
                <a:cxn ang="0">
                  <a:pos x="5" y="150"/>
                </a:cxn>
                <a:cxn ang="0">
                  <a:pos x="11" y="177"/>
                </a:cxn>
                <a:cxn ang="0">
                  <a:pos x="19" y="204"/>
                </a:cxn>
                <a:cxn ang="0">
                  <a:pos x="26" y="230"/>
                </a:cxn>
                <a:cxn ang="0">
                  <a:pos x="36" y="258"/>
                </a:cxn>
                <a:cxn ang="0">
                  <a:pos x="49" y="285"/>
                </a:cxn>
                <a:cxn ang="0">
                  <a:pos x="61" y="309"/>
                </a:cxn>
                <a:cxn ang="0">
                  <a:pos x="74" y="334"/>
                </a:cxn>
                <a:cxn ang="0">
                  <a:pos x="88" y="355"/>
                </a:cxn>
                <a:cxn ang="0">
                  <a:pos x="101" y="375"/>
                </a:cxn>
                <a:cxn ang="0">
                  <a:pos x="115" y="394"/>
                </a:cxn>
                <a:cxn ang="0">
                  <a:pos x="130" y="410"/>
                </a:cxn>
                <a:cxn ang="0">
                  <a:pos x="145" y="422"/>
                </a:cxn>
                <a:cxn ang="0">
                  <a:pos x="159" y="434"/>
                </a:cxn>
                <a:cxn ang="0">
                  <a:pos x="171" y="440"/>
                </a:cxn>
                <a:cxn ang="0">
                  <a:pos x="185" y="445"/>
                </a:cxn>
                <a:cxn ang="0">
                  <a:pos x="197" y="445"/>
                </a:cxn>
                <a:cxn ang="0">
                  <a:pos x="206" y="441"/>
                </a:cxn>
                <a:cxn ang="0">
                  <a:pos x="217" y="437"/>
                </a:cxn>
                <a:cxn ang="0">
                  <a:pos x="224" y="427"/>
                </a:cxn>
                <a:cxn ang="0">
                  <a:pos x="231" y="416"/>
                </a:cxn>
                <a:cxn ang="0">
                  <a:pos x="234" y="400"/>
                </a:cxn>
                <a:cxn ang="0">
                  <a:pos x="237" y="383"/>
                </a:cxn>
                <a:cxn ang="0">
                  <a:pos x="239" y="364"/>
                </a:cxn>
                <a:cxn ang="0">
                  <a:pos x="240" y="342"/>
                </a:cxn>
                <a:cxn ang="0">
                  <a:pos x="237" y="318"/>
                </a:cxn>
                <a:cxn ang="0">
                  <a:pos x="233" y="293"/>
                </a:cxn>
                <a:cxn ang="0">
                  <a:pos x="228" y="266"/>
                </a:cxn>
                <a:cxn ang="0">
                  <a:pos x="222" y="240"/>
                </a:cxn>
                <a:cxn ang="0">
                  <a:pos x="212" y="212"/>
                </a:cxn>
                <a:cxn ang="0">
                  <a:pos x="203" y="186"/>
                </a:cxn>
                <a:cxn ang="0">
                  <a:pos x="193" y="157"/>
                </a:cxn>
                <a:cxn ang="0">
                  <a:pos x="181" y="134"/>
                </a:cxn>
                <a:cxn ang="0">
                  <a:pos x="168" y="109"/>
                </a:cxn>
                <a:cxn ang="0">
                  <a:pos x="154" y="86"/>
                </a:cxn>
                <a:cxn ang="0">
                  <a:pos x="140" y="65"/>
                </a:cxn>
                <a:cxn ang="0">
                  <a:pos x="126" y="48"/>
                </a:cxn>
                <a:cxn ang="0">
                  <a:pos x="111" y="32"/>
                </a:cxn>
                <a:cxn ang="0">
                  <a:pos x="98" y="18"/>
                </a:cxn>
                <a:cxn ang="0">
                  <a:pos x="82" y="9"/>
                </a:cxn>
                <a:cxn ang="0">
                  <a:pos x="68" y="2"/>
                </a:cxn>
                <a:cxn ang="0">
                  <a:pos x="57" y="0"/>
                </a:cxn>
                <a:cxn ang="0">
                  <a:pos x="44" y="0"/>
                </a:cxn>
                <a:cxn ang="0">
                  <a:pos x="36" y="2"/>
                </a:cxn>
                <a:cxn ang="0">
                  <a:pos x="35" y="0"/>
                </a:cxn>
              </a:cxnLst>
              <a:rect l="0" t="0" r="r" b="b"/>
              <a:pathLst>
                <a:path w="241" h="446">
                  <a:moveTo>
                    <a:pt x="35" y="0"/>
                  </a:moveTo>
                  <a:lnTo>
                    <a:pt x="26" y="8"/>
                  </a:lnTo>
                  <a:lnTo>
                    <a:pt x="18" y="16"/>
                  </a:lnTo>
                  <a:lnTo>
                    <a:pt x="11" y="29"/>
                  </a:lnTo>
                  <a:lnTo>
                    <a:pt x="5" y="43"/>
                  </a:lnTo>
                  <a:lnTo>
                    <a:pt x="3" y="61"/>
                  </a:lnTo>
                  <a:lnTo>
                    <a:pt x="0" y="80"/>
                  </a:lnTo>
                  <a:lnTo>
                    <a:pt x="0" y="103"/>
                  </a:lnTo>
                  <a:lnTo>
                    <a:pt x="4" y="127"/>
                  </a:lnTo>
                  <a:lnTo>
                    <a:pt x="5" y="150"/>
                  </a:lnTo>
                  <a:lnTo>
                    <a:pt x="11" y="177"/>
                  </a:lnTo>
                  <a:lnTo>
                    <a:pt x="19" y="204"/>
                  </a:lnTo>
                  <a:lnTo>
                    <a:pt x="26" y="230"/>
                  </a:lnTo>
                  <a:lnTo>
                    <a:pt x="36" y="258"/>
                  </a:lnTo>
                  <a:lnTo>
                    <a:pt x="49" y="285"/>
                  </a:lnTo>
                  <a:lnTo>
                    <a:pt x="61" y="309"/>
                  </a:lnTo>
                  <a:lnTo>
                    <a:pt x="74" y="334"/>
                  </a:lnTo>
                  <a:lnTo>
                    <a:pt x="88" y="355"/>
                  </a:lnTo>
                  <a:lnTo>
                    <a:pt x="101" y="375"/>
                  </a:lnTo>
                  <a:lnTo>
                    <a:pt x="115" y="394"/>
                  </a:lnTo>
                  <a:lnTo>
                    <a:pt x="130" y="410"/>
                  </a:lnTo>
                  <a:lnTo>
                    <a:pt x="145" y="422"/>
                  </a:lnTo>
                  <a:lnTo>
                    <a:pt x="159" y="434"/>
                  </a:lnTo>
                  <a:lnTo>
                    <a:pt x="171" y="440"/>
                  </a:lnTo>
                  <a:lnTo>
                    <a:pt x="185" y="445"/>
                  </a:lnTo>
                  <a:lnTo>
                    <a:pt x="197" y="445"/>
                  </a:lnTo>
                  <a:lnTo>
                    <a:pt x="206" y="441"/>
                  </a:lnTo>
                  <a:lnTo>
                    <a:pt x="217" y="437"/>
                  </a:lnTo>
                  <a:lnTo>
                    <a:pt x="224" y="427"/>
                  </a:lnTo>
                  <a:lnTo>
                    <a:pt x="231" y="416"/>
                  </a:lnTo>
                  <a:lnTo>
                    <a:pt x="234" y="400"/>
                  </a:lnTo>
                  <a:lnTo>
                    <a:pt x="237" y="383"/>
                  </a:lnTo>
                  <a:lnTo>
                    <a:pt x="239" y="364"/>
                  </a:lnTo>
                  <a:lnTo>
                    <a:pt x="240" y="342"/>
                  </a:lnTo>
                  <a:lnTo>
                    <a:pt x="237" y="318"/>
                  </a:lnTo>
                  <a:lnTo>
                    <a:pt x="233" y="293"/>
                  </a:lnTo>
                  <a:lnTo>
                    <a:pt x="228" y="266"/>
                  </a:lnTo>
                  <a:lnTo>
                    <a:pt x="222" y="240"/>
                  </a:lnTo>
                  <a:lnTo>
                    <a:pt x="212" y="212"/>
                  </a:lnTo>
                  <a:lnTo>
                    <a:pt x="203" y="186"/>
                  </a:lnTo>
                  <a:lnTo>
                    <a:pt x="193" y="157"/>
                  </a:lnTo>
                  <a:lnTo>
                    <a:pt x="181" y="134"/>
                  </a:lnTo>
                  <a:lnTo>
                    <a:pt x="168" y="109"/>
                  </a:lnTo>
                  <a:lnTo>
                    <a:pt x="154" y="86"/>
                  </a:lnTo>
                  <a:lnTo>
                    <a:pt x="140" y="65"/>
                  </a:lnTo>
                  <a:lnTo>
                    <a:pt x="126" y="48"/>
                  </a:lnTo>
                  <a:lnTo>
                    <a:pt x="111" y="32"/>
                  </a:lnTo>
                  <a:lnTo>
                    <a:pt x="98" y="18"/>
                  </a:lnTo>
                  <a:lnTo>
                    <a:pt x="82" y="9"/>
                  </a:lnTo>
                  <a:lnTo>
                    <a:pt x="68" y="2"/>
                  </a:lnTo>
                  <a:lnTo>
                    <a:pt x="57" y="0"/>
                  </a:lnTo>
                  <a:lnTo>
                    <a:pt x="44" y="0"/>
                  </a:lnTo>
                  <a:lnTo>
                    <a:pt x="36" y="2"/>
                  </a:lnTo>
                  <a:lnTo>
                    <a:pt x="35" y="0"/>
                  </a:lnTo>
                </a:path>
              </a:pathLst>
            </a:custGeom>
            <a:solidFill>
              <a:srgbClr val="6080C0"/>
            </a:solidFill>
            <a:ln w="12700" cap="rnd" cmpd="sng">
              <a:solidFill>
                <a:srgbClr val="6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54" name="Freeform 606"/>
            <p:cNvSpPr>
              <a:spLocks/>
            </p:cNvSpPr>
            <p:nvPr/>
          </p:nvSpPr>
          <p:spPr bwMode="auto">
            <a:xfrm>
              <a:off x="7414684" y="2300288"/>
              <a:ext cx="446616" cy="673100"/>
            </a:xfrm>
            <a:custGeom>
              <a:avLst/>
              <a:gdLst/>
              <a:ahLst/>
              <a:cxnLst>
                <a:cxn ang="0">
                  <a:pos x="34" y="1"/>
                </a:cxn>
                <a:cxn ang="0">
                  <a:pos x="24" y="8"/>
                </a:cxn>
                <a:cxn ang="0">
                  <a:pos x="17" y="16"/>
                </a:cxn>
                <a:cxn ang="0">
                  <a:pos x="9" y="28"/>
                </a:cxn>
                <a:cxn ang="0">
                  <a:pos x="5" y="43"/>
                </a:cxn>
                <a:cxn ang="0">
                  <a:pos x="2" y="59"/>
                </a:cxn>
                <a:cxn ang="0">
                  <a:pos x="0" y="79"/>
                </a:cxn>
                <a:cxn ang="0">
                  <a:pos x="0" y="100"/>
                </a:cxn>
                <a:cxn ang="0">
                  <a:pos x="2" y="122"/>
                </a:cxn>
                <a:cxn ang="0">
                  <a:pos x="5" y="144"/>
                </a:cxn>
                <a:cxn ang="0">
                  <a:pos x="10" y="170"/>
                </a:cxn>
                <a:cxn ang="0">
                  <a:pos x="16" y="194"/>
                </a:cxn>
                <a:cxn ang="0">
                  <a:pos x="24" y="220"/>
                </a:cxn>
                <a:cxn ang="0">
                  <a:pos x="33" y="245"/>
                </a:cxn>
                <a:cxn ang="0">
                  <a:pos x="46" y="272"/>
                </a:cxn>
                <a:cxn ang="0">
                  <a:pos x="57" y="294"/>
                </a:cxn>
                <a:cxn ang="0">
                  <a:pos x="70" y="317"/>
                </a:cxn>
                <a:cxn ang="0">
                  <a:pos x="81" y="338"/>
                </a:cxn>
                <a:cxn ang="0">
                  <a:pos x="95" y="357"/>
                </a:cxn>
                <a:cxn ang="0">
                  <a:pos x="108" y="375"/>
                </a:cxn>
                <a:cxn ang="0">
                  <a:pos x="124" y="389"/>
                </a:cxn>
                <a:cxn ang="0">
                  <a:pos x="136" y="401"/>
                </a:cxn>
                <a:cxn ang="0">
                  <a:pos x="151" y="411"/>
                </a:cxn>
                <a:cxn ang="0">
                  <a:pos x="162" y="416"/>
                </a:cxn>
                <a:cxn ang="0">
                  <a:pos x="174" y="423"/>
                </a:cxn>
                <a:cxn ang="0">
                  <a:pos x="186" y="422"/>
                </a:cxn>
                <a:cxn ang="0">
                  <a:pos x="195" y="418"/>
                </a:cxn>
                <a:cxn ang="0">
                  <a:pos x="205" y="414"/>
                </a:cxn>
                <a:cxn ang="0">
                  <a:pos x="212" y="406"/>
                </a:cxn>
                <a:cxn ang="0">
                  <a:pos x="218" y="394"/>
                </a:cxn>
                <a:cxn ang="0">
                  <a:pos x="223" y="380"/>
                </a:cxn>
                <a:cxn ang="0">
                  <a:pos x="226" y="363"/>
                </a:cxn>
                <a:cxn ang="0">
                  <a:pos x="226" y="345"/>
                </a:cxn>
                <a:cxn ang="0">
                  <a:pos x="227" y="325"/>
                </a:cxn>
                <a:cxn ang="0">
                  <a:pos x="225" y="301"/>
                </a:cxn>
                <a:cxn ang="0">
                  <a:pos x="221" y="278"/>
                </a:cxn>
                <a:cxn ang="0">
                  <a:pos x="215" y="253"/>
                </a:cxn>
                <a:cxn ang="0">
                  <a:pos x="210" y="227"/>
                </a:cxn>
                <a:cxn ang="0">
                  <a:pos x="201" y="201"/>
                </a:cxn>
                <a:cxn ang="0">
                  <a:pos x="192" y="177"/>
                </a:cxn>
                <a:cxn ang="0">
                  <a:pos x="182" y="150"/>
                </a:cxn>
                <a:cxn ang="0">
                  <a:pos x="171" y="127"/>
                </a:cxn>
                <a:cxn ang="0">
                  <a:pos x="159" y="104"/>
                </a:cxn>
                <a:cxn ang="0">
                  <a:pos x="146" y="82"/>
                </a:cxn>
                <a:cxn ang="0">
                  <a:pos x="134" y="63"/>
                </a:cxn>
                <a:cxn ang="0">
                  <a:pos x="120" y="45"/>
                </a:cxn>
                <a:cxn ang="0">
                  <a:pos x="105" y="32"/>
                </a:cxn>
                <a:cxn ang="0">
                  <a:pos x="91" y="19"/>
                </a:cxn>
                <a:cxn ang="0">
                  <a:pos x="79" y="10"/>
                </a:cxn>
                <a:cxn ang="0">
                  <a:pos x="66" y="3"/>
                </a:cxn>
                <a:cxn ang="0">
                  <a:pos x="55" y="0"/>
                </a:cxn>
                <a:cxn ang="0">
                  <a:pos x="43" y="1"/>
                </a:cxn>
                <a:cxn ang="0">
                  <a:pos x="35" y="3"/>
                </a:cxn>
                <a:cxn ang="0">
                  <a:pos x="34" y="1"/>
                </a:cxn>
              </a:cxnLst>
              <a:rect l="0" t="0" r="r" b="b"/>
              <a:pathLst>
                <a:path w="228" h="424">
                  <a:moveTo>
                    <a:pt x="34" y="1"/>
                  </a:moveTo>
                  <a:lnTo>
                    <a:pt x="24" y="8"/>
                  </a:lnTo>
                  <a:lnTo>
                    <a:pt x="17" y="16"/>
                  </a:lnTo>
                  <a:lnTo>
                    <a:pt x="9" y="28"/>
                  </a:lnTo>
                  <a:lnTo>
                    <a:pt x="5" y="43"/>
                  </a:lnTo>
                  <a:lnTo>
                    <a:pt x="2" y="59"/>
                  </a:lnTo>
                  <a:lnTo>
                    <a:pt x="0" y="79"/>
                  </a:lnTo>
                  <a:lnTo>
                    <a:pt x="0" y="100"/>
                  </a:lnTo>
                  <a:lnTo>
                    <a:pt x="2" y="122"/>
                  </a:lnTo>
                  <a:lnTo>
                    <a:pt x="5" y="144"/>
                  </a:lnTo>
                  <a:lnTo>
                    <a:pt x="10" y="170"/>
                  </a:lnTo>
                  <a:lnTo>
                    <a:pt x="16" y="194"/>
                  </a:lnTo>
                  <a:lnTo>
                    <a:pt x="24" y="220"/>
                  </a:lnTo>
                  <a:lnTo>
                    <a:pt x="33" y="245"/>
                  </a:lnTo>
                  <a:lnTo>
                    <a:pt x="46" y="272"/>
                  </a:lnTo>
                  <a:lnTo>
                    <a:pt x="57" y="294"/>
                  </a:lnTo>
                  <a:lnTo>
                    <a:pt x="70" y="317"/>
                  </a:lnTo>
                  <a:lnTo>
                    <a:pt x="81" y="338"/>
                  </a:lnTo>
                  <a:lnTo>
                    <a:pt x="95" y="357"/>
                  </a:lnTo>
                  <a:lnTo>
                    <a:pt x="108" y="375"/>
                  </a:lnTo>
                  <a:lnTo>
                    <a:pt x="124" y="389"/>
                  </a:lnTo>
                  <a:lnTo>
                    <a:pt x="136" y="401"/>
                  </a:lnTo>
                  <a:lnTo>
                    <a:pt x="151" y="411"/>
                  </a:lnTo>
                  <a:lnTo>
                    <a:pt x="162" y="416"/>
                  </a:lnTo>
                  <a:lnTo>
                    <a:pt x="174" y="423"/>
                  </a:lnTo>
                  <a:lnTo>
                    <a:pt x="186" y="422"/>
                  </a:lnTo>
                  <a:lnTo>
                    <a:pt x="195" y="418"/>
                  </a:lnTo>
                  <a:lnTo>
                    <a:pt x="205" y="414"/>
                  </a:lnTo>
                  <a:lnTo>
                    <a:pt x="212" y="406"/>
                  </a:lnTo>
                  <a:lnTo>
                    <a:pt x="218" y="394"/>
                  </a:lnTo>
                  <a:lnTo>
                    <a:pt x="223" y="380"/>
                  </a:lnTo>
                  <a:lnTo>
                    <a:pt x="226" y="363"/>
                  </a:lnTo>
                  <a:lnTo>
                    <a:pt x="226" y="345"/>
                  </a:lnTo>
                  <a:lnTo>
                    <a:pt x="227" y="325"/>
                  </a:lnTo>
                  <a:lnTo>
                    <a:pt x="225" y="301"/>
                  </a:lnTo>
                  <a:lnTo>
                    <a:pt x="221" y="278"/>
                  </a:lnTo>
                  <a:lnTo>
                    <a:pt x="215" y="253"/>
                  </a:lnTo>
                  <a:lnTo>
                    <a:pt x="210" y="227"/>
                  </a:lnTo>
                  <a:lnTo>
                    <a:pt x="201" y="201"/>
                  </a:lnTo>
                  <a:lnTo>
                    <a:pt x="192" y="177"/>
                  </a:lnTo>
                  <a:lnTo>
                    <a:pt x="182" y="150"/>
                  </a:lnTo>
                  <a:lnTo>
                    <a:pt x="171" y="127"/>
                  </a:lnTo>
                  <a:lnTo>
                    <a:pt x="159" y="104"/>
                  </a:lnTo>
                  <a:lnTo>
                    <a:pt x="146" y="82"/>
                  </a:lnTo>
                  <a:lnTo>
                    <a:pt x="134" y="63"/>
                  </a:lnTo>
                  <a:lnTo>
                    <a:pt x="120" y="45"/>
                  </a:lnTo>
                  <a:lnTo>
                    <a:pt x="105" y="32"/>
                  </a:lnTo>
                  <a:lnTo>
                    <a:pt x="91" y="19"/>
                  </a:lnTo>
                  <a:lnTo>
                    <a:pt x="79" y="10"/>
                  </a:lnTo>
                  <a:lnTo>
                    <a:pt x="66" y="3"/>
                  </a:lnTo>
                  <a:lnTo>
                    <a:pt x="55" y="0"/>
                  </a:lnTo>
                  <a:lnTo>
                    <a:pt x="43" y="1"/>
                  </a:lnTo>
                  <a:lnTo>
                    <a:pt x="35" y="3"/>
                  </a:lnTo>
                  <a:lnTo>
                    <a:pt x="34" y="1"/>
                  </a:lnTo>
                </a:path>
              </a:pathLst>
            </a:custGeom>
            <a:solidFill>
              <a:srgbClr val="60A0C0"/>
            </a:solidFill>
            <a:ln w="12700" cap="rnd" cmpd="sng">
              <a:solidFill>
                <a:srgbClr val="60A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55" name="Freeform 607"/>
            <p:cNvSpPr>
              <a:spLocks/>
            </p:cNvSpPr>
            <p:nvPr/>
          </p:nvSpPr>
          <p:spPr bwMode="auto">
            <a:xfrm>
              <a:off x="7435851" y="2324101"/>
              <a:ext cx="423333" cy="631825"/>
            </a:xfrm>
            <a:custGeom>
              <a:avLst/>
              <a:gdLst/>
              <a:ahLst/>
              <a:cxnLst>
                <a:cxn ang="0">
                  <a:pos x="33" y="1"/>
                </a:cxn>
                <a:cxn ang="0">
                  <a:pos x="24" y="8"/>
                </a:cxn>
                <a:cxn ang="0">
                  <a:pos x="18" y="15"/>
                </a:cxn>
                <a:cxn ang="0">
                  <a:pos x="12" y="27"/>
                </a:cxn>
                <a:cxn ang="0">
                  <a:pos x="5" y="41"/>
                </a:cxn>
                <a:cxn ang="0">
                  <a:pos x="3" y="56"/>
                </a:cxn>
                <a:cxn ang="0">
                  <a:pos x="0" y="74"/>
                </a:cxn>
                <a:cxn ang="0">
                  <a:pos x="0" y="94"/>
                </a:cxn>
                <a:cxn ang="0">
                  <a:pos x="2" y="115"/>
                </a:cxn>
                <a:cxn ang="0">
                  <a:pos x="5" y="137"/>
                </a:cxn>
                <a:cxn ang="0">
                  <a:pos x="12" y="160"/>
                </a:cxn>
                <a:cxn ang="0">
                  <a:pos x="17" y="184"/>
                </a:cxn>
                <a:cxn ang="0">
                  <a:pos x="23" y="208"/>
                </a:cxn>
                <a:cxn ang="0">
                  <a:pos x="33" y="231"/>
                </a:cxn>
                <a:cxn ang="0">
                  <a:pos x="43" y="255"/>
                </a:cxn>
                <a:cxn ang="0">
                  <a:pos x="55" y="277"/>
                </a:cxn>
                <a:cxn ang="0">
                  <a:pos x="67" y="299"/>
                </a:cxn>
                <a:cxn ang="0">
                  <a:pos x="79" y="319"/>
                </a:cxn>
                <a:cxn ang="0">
                  <a:pos x="92" y="337"/>
                </a:cxn>
                <a:cxn ang="0">
                  <a:pos x="105" y="353"/>
                </a:cxn>
                <a:cxn ang="0">
                  <a:pos x="118" y="366"/>
                </a:cxn>
                <a:cxn ang="0">
                  <a:pos x="130" y="378"/>
                </a:cxn>
                <a:cxn ang="0">
                  <a:pos x="142" y="388"/>
                </a:cxn>
                <a:cxn ang="0">
                  <a:pos x="154" y="393"/>
                </a:cxn>
                <a:cxn ang="0">
                  <a:pos x="166" y="397"/>
                </a:cxn>
                <a:cxn ang="0">
                  <a:pos x="176" y="397"/>
                </a:cxn>
                <a:cxn ang="0">
                  <a:pos x="185" y="394"/>
                </a:cxn>
                <a:cxn ang="0">
                  <a:pos x="194" y="391"/>
                </a:cxn>
                <a:cxn ang="0">
                  <a:pos x="201" y="382"/>
                </a:cxn>
                <a:cxn ang="0">
                  <a:pos x="207" y="371"/>
                </a:cxn>
                <a:cxn ang="0">
                  <a:pos x="212" y="359"/>
                </a:cxn>
                <a:cxn ang="0">
                  <a:pos x="213" y="342"/>
                </a:cxn>
                <a:cxn ang="0">
                  <a:pos x="214" y="326"/>
                </a:cxn>
                <a:cxn ang="0">
                  <a:pos x="216" y="306"/>
                </a:cxn>
                <a:cxn ang="0">
                  <a:pos x="213" y="284"/>
                </a:cxn>
                <a:cxn ang="0">
                  <a:pos x="211" y="261"/>
                </a:cxn>
                <a:cxn ang="0">
                  <a:pos x="204" y="237"/>
                </a:cxn>
                <a:cxn ang="0">
                  <a:pos x="199" y="214"/>
                </a:cxn>
                <a:cxn ang="0">
                  <a:pos x="193" y="189"/>
                </a:cxn>
                <a:cxn ang="0">
                  <a:pos x="183" y="166"/>
                </a:cxn>
                <a:cxn ang="0">
                  <a:pos x="173" y="141"/>
                </a:cxn>
                <a:cxn ang="0">
                  <a:pos x="164" y="119"/>
                </a:cxn>
                <a:cxn ang="0">
                  <a:pos x="152" y="97"/>
                </a:cxn>
                <a:cxn ang="0">
                  <a:pos x="141" y="76"/>
                </a:cxn>
                <a:cxn ang="0">
                  <a:pos x="128" y="59"/>
                </a:cxn>
                <a:cxn ang="0">
                  <a:pos x="114" y="42"/>
                </a:cxn>
                <a:cxn ang="0">
                  <a:pos x="102" y="28"/>
                </a:cxn>
                <a:cxn ang="0">
                  <a:pos x="88" y="17"/>
                </a:cxn>
                <a:cxn ang="0">
                  <a:pos x="77" y="8"/>
                </a:cxn>
                <a:cxn ang="0">
                  <a:pos x="63" y="1"/>
                </a:cxn>
                <a:cxn ang="0">
                  <a:pos x="52" y="0"/>
                </a:cxn>
                <a:cxn ang="0">
                  <a:pos x="40" y="1"/>
                </a:cxn>
                <a:cxn ang="0">
                  <a:pos x="33" y="3"/>
                </a:cxn>
                <a:cxn ang="0">
                  <a:pos x="33" y="1"/>
                </a:cxn>
              </a:cxnLst>
              <a:rect l="0" t="0" r="r" b="b"/>
              <a:pathLst>
                <a:path w="217" h="398">
                  <a:moveTo>
                    <a:pt x="33" y="1"/>
                  </a:moveTo>
                  <a:lnTo>
                    <a:pt x="24" y="8"/>
                  </a:lnTo>
                  <a:lnTo>
                    <a:pt x="18" y="15"/>
                  </a:lnTo>
                  <a:lnTo>
                    <a:pt x="12" y="27"/>
                  </a:lnTo>
                  <a:lnTo>
                    <a:pt x="5" y="41"/>
                  </a:lnTo>
                  <a:lnTo>
                    <a:pt x="3" y="56"/>
                  </a:lnTo>
                  <a:lnTo>
                    <a:pt x="0" y="74"/>
                  </a:lnTo>
                  <a:lnTo>
                    <a:pt x="0" y="94"/>
                  </a:lnTo>
                  <a:lnTo>
                    <a:pt x="2" y="115"/>
                  </a:lnTo>
                  <a:lnTo>
                    <a:pt x="5" y="137"/>
                  </a:lnTo>
                  <a:lnTo>
                    <a:pt x="12" y="160"/>
                  </a:lnTo>
                  <a:lnTo>
                    <a:pt x="17" y="184"/>
                  </a:lnTo>
                  <a:lnTo>
                    <a:pt x="23" y="208"/>
                  </a:lnTo>
                  <a:lnTo>
                    <a:pt x="33" y="231"/>
                  </a:lnTo>
                  <a:lnTo>
                    <a:pt x="43" y="255"/>
                  </a:lnTo>
                  <a:lnTo>
                    <a:pt x="55" y="277"/>
                  </a:lnTo>
                  <a:lnTo>
                    <a:pt x="67" y="299"/>
                  </a:lnTo>
                  <a:lnTo>
                    <a:pt x="79" y="319"/>
                  </a:lnTo>
                  <a:lnTo>
                    <a:pt x="92" y="337"/>
                  </a:lnTo>
                  <a:lnTo>
                    <a:pt x="105" y="353"/>
                  </a:lnTo>
                  <a:lnTo>
                    <a:pt x="118" y="366"/>
                  </a:lnTo>
                  <a:lnTo>
                    <a:pt x="130" y="378"/>
                  </a:lnTo>
                  <a:lnTo>
                    <a:pt x="142" y="388"/>
                  </a:lnTo>
                  <a:lnTo>
                    <a:pt x="154" y="393"/>
                  </a:lnTo>
                  <a:lnTo>
                    <a:pt x="166" y="397"/>
                  </a:lnTo>
                  <a:lnTo>
                    <a:pt x="176" y="397"/>
                  </a:lnTo>
                  <a:lnTo>
                    <a:pt x="185" y="394"/>
                  </a:lnTo>
                  <a:lnTo>
                    <a:pt x="194" y="391"/>
                  </a:lnTo>
                  <a:lnTo>
                    <a:pt x="201" y="382"/>
                  </a:lnTo>
                  <a:lnTo>
                    <a:pt x="207" y="371"/>
                  </a:lnTo>
                  <a:lnTo>
                    <a:pt x="212" y="359"/>
                  </a:lnTo>
                  <a:lnTo>
                    <a:pt x="213" y="342"/>
                  </a:lnTo>
                  <a:lnTo>
                    <a:pt x="214" y="326"/>
                  </a:lnTo>
                  <a:lnTo>
                    <a:pt x="216" y="306"/>
                  </a:lnTo>
                  <a:lnTo>
                    <a:pt x="213" y="284"/>
                  </a:lnTo>
                  <a:lnTo>
                    <a:pt x="211" y="261"/>
                  </a:lnTo>
                  <a:lnTo>
                    <a:pt x="204" y="237"/>
                  </a:lnTo>
                  <a:lnTo>
                    <a:pt x="199" y="214"/>
                  </a:lnTo>
                  <a:lnTo>
                    <a:pt x="193" y="189"/>
                  </a:lnTo>
                  <a:lnTo>
                    <a:pt x="183" y="166"/>
                  </a:lnTo>
                  <a:lnTo>
                    <a:pt x="173" y="141"/>
                  </a:lnTo>
                  <a:lnTo>
                    <a:pt x="164" y="119"/>
                  </a:lnTo>
                  <a:lnTo>
                    <a:pt x="152" y="97"/>
                  </a:lnTo>
                  <a:lnTo>
                    <a:pt x="141" y="76"/>
                  </a:lnTo>
                  <a:lnTo>
                    <a:pt x="128" y="59"/>
                  </a:lnTo>
                  <a:lnTo>
                    <a:pt x="114" y="42"/>
                  </a:lnTo>
                  <a:lnTo>
                    <a:pt x="102" y="28"/>
                  </a:lnTo>
                  <a:lnTo>
                    <a:pt x="88" y="17"/>
                  </a:lnTo>
                  <a:lnTo>
                    <a:pt x="77" y="8"/>
                  </a:lnTo>
                  <a:lnTo>
                    <a:pt x="63" y="1"/>
                  </a:lnTo>
                  <a:lnTo>
                    <a:pt x="52" y="0"/>
                  </a:lnTo>
                  <a:lnTo>
                    <a:pt x="40" y="1"/>
                  </a:lnTo>
                  <a:lnTo>
                    <a:pt x="33" y="3"/>
                  </a:lnTo>
                  <a:lnTo>
                    <a:pt x="33" y="1"/>
                  </a:lnTo>
                </a:path>
              </a:pathLst>
            </a:custGeom>
            <a:solidFill>
              <a:srgbClr val="80A0C0"/>
            </a:solidFill>
            <a:ln w="12700" cap="rnd" cmpd="sng">
              <a:solidFill>
                <a:srgbClr val="80A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56" name="Freeform 608"/>
            <p:cNvSpPr>
              <a:spLocks/>
            </p:cNvSpPr>
            <p:nvPr/>
          </p:nvSpPr>
          <p:spPr bwMode="auto">
            <a:xfrm>
              <a:off x="7459134" y="2346325"/>
              <a:ext cx="393700" cy="596900"/>
            </a:xfrm>
            <a:custGeom>
              <a:avLst/>
              <a:gdLst/>
              <a:ahLst/>
              <a:cxnLst>
                <a:cxn ang="0">
                  <a:pos x="31" y="1"/>
                </a:cxn>
                <a:cxn ang="0">
                  <a:pos x="24" y="8"/>
                </a:cxn>
                <a:cxn ang="0">
                  <a:pos x="16" y="15"/>
                </a:cxn>
                <a:cxn ang="0">
                  <a:pos x="9" y="27"/>
                </a:cxn>
                <a:cxn ang="0">
                  <a:pos x="5" y="39"/>
                </a:cxn>
                <a:cxn ang="0">
                  <a:pos x="2" y="54"/>
                </a:cxn>
                <a:cxn ang="0">
                  <a:pos x="0" y="71"/>
                </a:cxn>
                <a:cxn ang="0">
                  <a:pos x="0" y="89"/>
                </a:cxn>
                <a:cxn ang="0">
                  <a:pos x="1" y="109"/>
                </a:cxn>
                <a:cxn ang="0">
                  <a:pos x="2" y="129"/>
                </a:cxn>
                <a:cxn ang="0">
                  <a:pos x="9" y="150"/>
                </a:cxn>
                <a:cxn ang="0">
                  <a:pos x="14" y="175"/>
                </a:cxn>
                <a:cxn ang="0">
                  <a:pos x="21" y="197"/>
                </a:cxn>
                <a:cxn ang="0">
                  <a:pos x="30" y="219"/>
                </a:cxn>
                <a:cxn ang="0">
                  <a:pos x="39" y="241"/>
                </a:cxn>
                <a:cxn ang="0">
                  <a:pos x="49" y="261"/>
                </a:cxn>
                <a:cxn ang="0">
                  <a:pos x="62" y="282"/>
                </a:cxn>
                <a:cxn ang="0">
                  <a:pos x="73" y="300"/>
                </a:cxn>
                <a:cxn ang="0">
                  <a:pos x="85" y="317"/>
                </a:cxn>
                <a:cxn ang="0">
                  <a:pos x="97" y="332"/>
                </a:cxn>
                <a:cxn ang="0">
                  <a:pos x="109" y="346"/>
                </a:cxn>
                <a:cxn ang="0">
                  <a:pos x="121" y="355"/>
                </a:cxn>
                <a:cxn ang="0">
                  <a:pos x="132" y="365"/>
                </a:cxn>
                <a:cxn ang="0">
                  <a:pos x="144" y="371"/>
                </a:cxn>
                <a:cxn ang="0">
                  <a:pos x="155" y="375"/>
                </a:cxn>
                <a:cxn ang="0">
                  <a:pos x="164" y="375"/>
                </a:cxn>
                <a:cxn ang="0">
                  <a:pos x="173" y="371"/>
                </a:cxn>
                <a:cxn ang="0">
                  <a:pos x="181" y="368"/>
                </a:cxn>
                <a:cxn ang="0">
                  <a:pos x="187" y="360"/>
                </a:cxn>
                <a:cxn ang="0">
                  <a:pos x="195" y="349"/>
                </a:cxn>
                <a:cxn ang="0">
                  <a:pos x="198" y="337"/>
                </a:cxn>
                <a:cxn ang="0">
                  <a:pos x="200" y="322"/>
                </a:cxn>
                <a:cxn ang="0">
                  <a:pos x="201" y="307"/>
                </a:cxn>
                <a:cxn ang="0">
                  <a:pos x="201" y="287"/>
                </a:cxn>
                <a:cxn ang="0">
                  <a:pos x="201" y="267"/>
                </a:cxn>
                <a:cxn ang="0">
                  <a:pos x="198" y="246"/>
                </a:cxn>
                <a:cxn ang="0">
                  <a:pos x="192" y="224"/>
                </a:cxn>
                <a:cxn ang="0">
                  <a:pos x="187" y="202"/>
                </a:cxn>
                <a:cxn ang="0">
                  <a:pos x="181" y="179"/>
                </a:cxn>
                <a:cxn ang="0">
                  <a:pos x="173" y="155"/>
                </a:cxn>
                <a:cxn ang="0">
                  <a:pos x="164" y="133"/>
                </a:cxn>
                <a:cxn ang="0">
                  <a:pos x="154" y="112"/>
                </a:cxn>
                <a:cxn ang="0">
                  <a:pos x="143" y="92"/>
                </a:cxn>
                <a:cxn ang="0">
                  <a:pos x="132" y="71"/>
                </a:cxn>
                <a:cxn ang="0">
                  <a:pos x="121" y="55"/>
                </a:cxn>
                <a:cxn ang="0">
                  <a:pos x="108" y="39"/>
                </a:cxn>
                <a:cxn ang="0">
                  <a:pos x="96" y="27"/>
                </a:cxn>
                <a:cxn ang="0">
                  <a:pos x="82" y="16"/>
                </a:cxn>
                <a:cxn ang="0">
                  <a:pos x="72" y="7"/>
                </a:cxn>
                <a:cxn ang="0">
                  <a:pos x="58" y="2"/>
                </a:cxn>
                <a:cxn ang="0">
                  <a:pos x="49" y="0"/>
                </a:cxn>
                <a:cxn ang="0">
                  <a:pos x="37" y="0"/>
                </a:cxn>
                <a:cxn ang="0">
                  <a:pos x="31" y="3"/>
                </a:cxn>
                <a:cxn ang="0">
                  <a:pos x="31" y="1"/>
                </a:cxn>
              </a:cxnLst>
              <a:rect l="0" t="0" r="r" b="b"/>
              <a:pathLst>
                <a:path w="202" h="376">
                  <a:moveTo>
                    <a:pt x="31" y="1"/>
                  </a:moveTo>
                  <a:lnTo>
                    <a:pt x="24" y="8"/>
                  </a:lnTo>
                  <a:lnTo>
                    <a:pt x="16" y="15"/>
                  </a:lnTo>
                  <a:lnTo>
                    <a:pt x="9" y="27"/>
                  </a:lnTo>
                  <a:lnTo>
                    <a:pt x="5" y="39"/>
                  </a:lnTo>
                  <a:lnTo>
                    <a:pt x="2" y="54"/>
                  </a:lnTo>
                  <a:lnTo>
                    <a:pt x="0" y="71"/>
                  </a:lnTo>
                  <a:lnTo>
                    <a:pt x="0" y="89"/>
                  </a:lnTo>
                  <a:lnTo>
                    <a:pt x="1" y="109"/>
                  </a:lnTo>
                  <a:lnTo>
                    <a:pt x="2" y="129"/>
                  </a:lnTo>
                  <a:lnTo>
                    <a:pt x="9" y="150"/>
                  </a:lnTo>
                  <a:lnTo>
                    <a:pt x="14" y="175"/>
                  </a:lnTo>
                  <a:lnTo>
                    <a:pt x="21" y="197"/>
                  </a:lnTo>
                  <a:lnTo>
                    <a:pt x="30" y="219"/>
                  </a:lnTo>
                  <a:lnTo>
                    <a:pt x="39" y="241"/>
                  </a:lnTo>
                  <a:lnTo>
                    <a:pt x="49" y="261"/>
                  </a:lnTo>
                  <a:lnTo>
                    <a:pt x="62" y="282"/>
                  </a:lnTo>
                  <a:lnTo>
                    <a:pt x="73" y="300"/>
                  </a:lnTo>
                  <a:lnTo>
                    <a:pt x="85" y="317"/>
                  </a:lnTo>
                  <a:lnTo>
                    <a:pt x="97" y="332"/>
                  </a:lnTo>
                  <a:lnTo>
                    <a:pt x="109" y="346"/>
                  </a:lnTo>
                  <a:lnTo>
                    <a:pt x="121" y="355"/>
                  </a:lnTo>
                  <a:lnTo>
                    <a:pt x="132" y="365"/>
                  </a:lnTo>
                  <a:lnTo>
                    <a:pt x="144" y="371"/>
                  </a:lnTo>
                  <a:lnTo>
                    <a:pt x="155" y="375"/>
                  </a:lnTo>
                  <a:lnTo>
                    <a:pt x="164" y="375"/>
                  </a:lnTo>
                  <a:lnTo>
                    <a:pt x="173" y="371"/>
                  </a:lnTo>
                  <a:lnTo>
                    <a:pt x="181" y="368"/>
                  </a:lnTo>
                  <a:lnTo>
                    <a:pt x="187" y="360"/>
                  </a:lnTo>
                  <a:lnTo>
                    <a:pt x="195" y="349"/>
                  </a:lnTo>
                  <a:lnTo>
                    <a:pt x="198" y="337"/>
                  </a:lnTo>
                  <a:lnTo>
                    <a:pt x="200" y="322"/>
                  </a:lnTo>
                  <a:lnTo>
                    <a:pt x="201" y="307"/>
                  </a:lnTo>
                  <a:lnTo>
                    <a:pt x="201" y="287"/>
                  </a:lnTo>
                  <a:lnTo>
                    <a:pt x="201" y="267"/>
                  </a:lnTo>
                  <a:lnTo>
                    <a:pt x="198" y="246"/>
                  </a:lnTo>
                  <a:lnTo>
                    <a:pt x="192" y="224"/>
                  </a:lnTo>
                  <a:lnTo>
                    <a:pt x="187" y="202"/>
                  </a:lnTo>
                  <a:lnTo>
                    <a:pt x="181" y="179"/>
                  </a:lnTo>
                  <a:lnTo>
                    <a:pt x="173" y="155"/>
                  </a:lnTo>
                  <a:lnTo>
                    <a:pt x="164" y="133"/>
                  </a:lnTo>
                  <a:lnTo>
                    <a:pt x="154" y="112"/>
                  </a:lnTo>
                  <a:lnTo>
                    <a:pt x="143" y="92"/>
                  </a:lnTo>
                  <a:lnTo>
                    <a:pt x="132" y="71"/>
                  </a:lnTo>
                  <a:lnTo>
                    <a:pt x="121" y="55"/>
                  </a:lnTo>
                  <a:lnTo>
                    <a:pt x="108" y="39"/>
                  </a:lnTo>
                  <a:lnTo>
                    <a:pt x="96" y="27"/>
                  </a:lnTo>
                  <a:lnTo>
                    <a:pt x="82" y="16"/>
                  </a:lnTo>
                  <a:lnTo>
                    <a:pt x="72" y="7"/>
                  </a:lnTo>
                  <a:lnTo>
                    <a:pt x="58" y="2"/>
                  </a:lnTo>
                  <a:lnTo>
                    <a:pt x="49" y="0"/>
                  </a:lnTo>
                  <a:lnTo>
                    <a:pt x="37" y="0"/>
                  </a:lnTo>
                  <a:lnTo>
                    <a:pt x="31" y="3"/>
                  </a:lnTo>
                  <a:lnTo>
                    <a:pt x="31" y="1"/>
                  </a:lnTo>
                </a:path>
              </a:pathLst>
            </a:custGeom>
            <a:solidFill>
              <a:srgbClr val="80A0D0"/>
            </a:solidFill>
            <a:ln w="12700" cap="rnd" cmpd="sng">
              <a:solidFill>
                <a:srgbClr val="80A0D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57" name="Freeform 609"/>
            <p:cNvSpPr>
              <a:spLocks/>
            </p:cNvSpPr>
            <p:nvPr/>
          </p:nvSpPr>
          <p:spPr bwMode="auto">
            <a:xfrm>
              <a:off x="7476067" y="2368550"/>
              <a:ext cx="374651" cy="558800"/>
            </a:xfrm>
            <a:custGeom>
              <a:avLst/>
              <a:gdLst/>
              <a:ahLst/>
              <a:cxnLst>
                <a:cxn ang="0">
                  <a:pos x="31" y="2"/>
                </a:cxn>
                <a:cxn ang="0">
                  <a:pos x="24" y="9"/>
                </a:cxn>
                <a:cxn ang="0">
                  <a:pos x="16" y="16"/>
                </a:cxn>
                <a:cxn ang="0">
                  <a:pos x="10" y="26"/>
                </a:cxn>
                <a:cxn ang="0">
                  <a:pos x="6" y="39"/>
                </a:cxn>
                <a:cxn ang="0">
                  <a:pos x="2" y="51"/>
                </a:cxn>
                <a:cxn ang="0">
                  <a:pos x="0" y="68"/>
                </a:cxn>
                <a:cxn ang="0">
                  <a:pos x="1" y="84"/>
                </a:cxn>
                <a:cxn ang="0">
                  <a:pos x="2" y="103"/>
                </a:cxn>
                <a:cxn ang="0">
                  <a:pos x="6" y="122"/>
                </a:cxn>
                <a:cxn ang="0">
                  <a:pos x="9" y="143"/>
                </a:cxn>
                <a:cxn ang="0">
                  <a:pos x="15" y="165"/>
                </a:cxn>
                <a:cxn ang="0">
                  <a:pos x="21" y="185"/>
                </a:cxn>
                <a:cxn ang="0">
                  <a:pos x="28" y="206"/>
                </a:cxn>
                <a:cxn ang="0">
                  <a:pos x="39" y="227"/>
                </a:cxn>
                <a:cxn ang="0">
                  <a:pos x="48" y="246"/>
                </a:cxn>
                <a:cxn ang="0">
                  <a:pos x="59" y="263"/>
                </a:cxn>
                <a:cxn ang="0">
                  <a:pos x="69" y="282"/>
                </a:cxn>
                <a:cxn ang="0">
                  <a:pos x="81" y="298"/>
                </a:cxn>
                <a:cxn ang="0">
                  <a:pos x="93" y="311"/>
                </a:cxn>
                <a:cxn ang="0">
                  <a:pos x="104" y="325"/>
                </a:cxn>
                <a:cxn ang="0">
                  <a:pos x="115" y="333"/>
                </a:cxn>
                <a:cxn ang="0">
                  <a:pos x="126" y="342"/>
                </a:cxn>
                <a:cxn ang="0">
                  <a:pos x="136" y="347"/>
                </a:cxn>
                <a:cxn ang="0">
                  <a:pos x="146" y="351"/>
                </a:cxn>
                <a:cxn ang="0">
                  <a:pos x="157" y="351"/>
                </a:cxn>
                <a:cxn ang="0">
                  <a:pos x="164" y="348"/>
                </a:cxn>
                <a:cxn ang="0">
                  <a:pos x="172" y="343"/>
                </a:cxn>
                <a:cxn ang="0">
                  <a:pos x="178" y="337"/>
                </a:cxn>
                <a:cxn ang="0">
                  <a:pos x="183" y="328"/>
                </a:cxn>
                <a:cxn ang="0">
                  <a:pos x="189" y="316"/>
                </a:cxn>
                <a:cxn ang="0">
                  <a:pos x="189" y="302"/>
                </a:cxn>
                <a:cxn ang="0">
                  <a:pos x="191" y="287"/>
                </a:cxn>
                <a:cxn ang="0">
                  <a:pos x="191" y="269"/>
                </a:cxn>
                <a:cxn ang="0">
                  <a:pos x="191" y="250"/>
                </a:cxn>
                <a:cxn ang="0">
                  <a:pos x="187" y="230"/>
                </a:cxn>
                <a:cxn ang="0">
                  <a:pos x="183" y="209"/>
                </a:cxn>
                <a:cxn ang="0">
                  <a:pos x="178" y="189"/>
                </a:cxn>
                <a:cxn ang="0">
                  <a:pos x="172" y="167"/>
                </a:cxn>
                <a:cxn ang="0">
                  <a:pos x="164" y="145"/>
                </a:cxn>
                <a:cxn ang="0">
                  <a:pos x="156" y="125"/>
                </a:cxn>
                <a:cxn ang="0">
                  <a:pos x="147" y="104"/>
                </a:cxn>
                <a:cxn ang="0">
                  <a:pos x="136" y="84"/>
                </a:cxn>
                <a:cxn ang="0">
                  <a:pos x="126" y="67"/>
                </a:cxn>
                <a:cxn ang="0">
                  <a:pos x="114" y="51"/>
                </a:cxn>
                <a:cxn ang="0">
                  <a:pos x="104" y="37"/>
                </a:cxn>
                <a:cxn ang="0">
                  <a:pos x="92" y="25"/>
                </a:cxn>
                <a:cxn ang="0">
                  <a:pos x="79" y="16"/>
                </a:cxn>
                <a:cxn ang="0">
                  <a:pos x="69" y="8"/>
                </a:cxn>
                <a:cxn ang="0">
                  <a:pos x="58" y="2"/>
                </a:cxn>
                <a:cxn ang="0">
                  <a:pos x="48" y="0"/>
                </a:cxn>
                <a:cxn ang="0">
                  <a:pos x="38" y="0"/>
                </a:cxn>
                <a:cxn ang="0">
                  <a:pos x="31" y="5"/>
                </a:cxn>
                <a:cxn ang="0">
                  <a:pos x="31" y="2"/>
                </a:cxn>
              </a:cxnLst>
              <a:rect l="0" t="0" r="r" b="b"/>
              <a:pathLst>
                <a:path w="192" h="352">
                  <a:moveTo>
                    <a:pt x="31" y="2"/>
                  </a:moveTo>
                  <a:lnTo>
                    <a:pt x="24" y="9"/>
                  </a:lnTo>
                  <a:lnTo>
                    <a:pt x="16" y="16"/>
                  </a:lnTo>
                  <a:lnTo>
                    <a:pt x="10" y="26"/>
                  </a:lnTo>
                  <a:lnTo>
                    <a:pt x="6" y="39"/>
                  </a:lnTo>
                  <a:lnTo>
                    <a:pt x="2" y="51"/>
                  </a:lnTo>
                  <a:lnTo>
                    <a:pt x="0" y="68"/>
                  </a:lnTo>
                  <a:lnTo>
                    <a:pt x="1" y="84"/>
                  </a:lnTo>
                  <a:lnTo>
                    <a:pt x="2" y="103"/>
                  </a:lnTo>
                  <a:lnTo>
                    <a:pt x="6" y="122"/>
                  </a:lnTo>
                  <a:lnTo>
                    <a:pt x="9" y="143"/>
                  </a:lnTo>
                  <a:lnTo>
                    <a:pt x="15" y="165"/>
                  </a:lnTo>
                  <a:lnTo>
                    <a:pt x="21" y="185"/>
                  </a:lnTo>
                  <a:lnTo>
                    <a:pt x="28" y="206"/>
                  </a:lnTo>
                  <a:lnTo>
                    <a:pt x="39" y="227"/>
                  </a:lnTo>
                  <a:lnTo>
                    <a:pt x="48" y="246"/>
                  </a:lnTo>
                  <a:lnTo>
                    <a:pt x="59" y="263"/>
                  </a:lnTo>
                  <a:lnTo>
                    <a:pt x="69" y="282"/>
                  </a:lnTo>
                  <a:lnTo>
                    <a:pt x="81" y="298"/>
                  </a:lnTo>
                  <a:lnTo>
                    <a:pt x="93" y="311"/>
                  </a:lnTo>
                  <a:lnTo>
                    <a:pt x="104" y="325"/>
                  </a:lnTo>
                  <a:lnTo>
                    <a:pt x="115" y="333"/>
                  </a:lnTo>
                  <a:lnTo>
                    <a:pt x="126" y="342"/>
                  </a:lnTo>
                  <a:lnTo>
                    <a:pt x="136" y="347"/>
                  </a:lnTo>
                  <a:lnTo>
                    <a:pt x="146" y="351"/>
                  </a:lnTo>
                  <a:lnTo>
                    <a:pt x="157" y="351"/>
                  </a:lnTo>
                  <a:lnTo>
                    <a:pt x="164" y="348"/>
                  </a:lnTo>
                  <a:lnTo>
                    <a:pt x="172" y="343"/>
                  </a:lnTo>
                  <a:lnTo>
                    <a:pt x="178" y="337"/>
                  </a:lnTo>
                  <a:lnTo>
                    <a:pt x="183" y="328"/>
                  </a:lnTo>
                  <a:lnTo>
                    <a:pt x="189" y="316"/>
                  </a:lnTo>
                  <a:lnTo>
                    <a:pt x="189" y="302"/>
                  </a:lnTo>
                  <a:lnTo>
                    <a:pt x="191" y="287"/>
                  </a:lnTo>
                  <a:lnTo>
                    <a:pt x="191" y="269"/>
                  </a:lnTo>
                  <a:lnTo>
                    <a:pt x="191" y="250"/>
                  </a:lnTo>
                  <a:lnTo>
                    <a:pt x="187" y="230"/>
                  </a:lnTo>
                  <a:lnTo>
                    <a:pt x="183" y="209"/>
                  </a:lnTo>
                  <a:lnTo>
                    <a:pt x="178" y="189"/>
                  </a:lnTo>
                  <a:lnTo>
                    <a:pt x="172" y="167"/>
                  </a:lnTo>
                  <a:lnTo>
                    <a:pt x="164" y="145"/>
                  </a:lnTo>
                  <a:lnTo>
                    <a:pt x="156" y="125"/>
                  </a:lnTo>
                  <a:lnTo>
                    <a:pt x="147" y="104"/>
                  </a:lnTo>
                  <a:lnTo>
                    <a:pt x="136" y="84"/>
                  </a:lnTo>
                  <a:lnTo>
                    <a:pt x="126" y="67"/>
                  </a:lnTo>
                  <a:lnTo>
                    <a:pt x="114" y="51"/>
                  </a:lnTo>
                  <a:lnTo>
                    <a:pt x="104" y="37"/>
                  </a:lnTo>
                  <a:lnTo>
                    <a:pt x="92" y="25"/>
                  </a:lnTo>
                  <a:lnTo>
                    <a:pt x="79" y="16"/>
                  </a:lnTo>
                  <a:lnTo>
                    <a:pt x="69" y="8"/>
                  </a:lnTo>
                  <a:lnTo>
                    <a:pt x="58" y="2"/>
                  </a:lnTo>
                  <a:lnTo>
                    <a:pt x="48" y="0"/>
                  </a:lnTo>
                  <a:lnTo>
                    <a:pt x="38" y="0"/>
                  </a:lnTo>
                  <a:lnTo>
                    <a:pt x="31" y="5"/>
                  </a:lnTo>
                  <a:lnTo>
                    <a:pt x="31" y="2"/>
                  </a:lnTo>
                </a:path>
              </a:pathLst>
            </a:custGeom>
            <a:solidFill>
              <a:srgbClr val="80B0D0"/>
            </a:solidFill>
            <a:ln w="12700" cap="rnd" cmpd="sng">
              <a:solidFill>
                <a:srgbClr val="80B0D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58" name="Freeform 610"/>
            <p:cNvSpPr>
              <a:spLocks/>
            </p:cNvSpPr>
            <p:nvPr/>
          </p:nvSpPr>
          <p:spPr bwMode="auto">
            <a:xfrm>
              <a:off x="7499352" y="2393951"/>
              <a:ext cx="349249" cy="517525"/>
            </a:xfrm>
            <a:custGeom>
              <a:avLst/>
              <a:gdLst/>
              <a:ahLst/>
              <a:cxnLst>
                <a:cxn ang="0">
                  <a:pos x="28" y="1"/>
                </a:cxn>
                <a:cxn ang="0">
                  <a:pos x="20" y="7"/>
                </a:cxn>
                <a:cxn ang="0">
                  <a:pos x="14" y="14"/>
                </a:cxn>
                <a:cxn ang="0">
                  <a:pos x="9" y="23"/>
                </a:cxn>
                <a:cxn ang="0">
                  <a:pos x="4" y="35"/>
                </a:cxn>
                <a:cxn ang="0">
                  <a:pos x="1" y="47"/>
                </a:cxn>
                <a:cxn ang="0">
                  <a:pos x="0" y="63"/>
                </a:cxn>
                <a:cxn ang="0">
                  <a:pos x="0" y="79"/>
                </a:cxn>
                <a:cxn ang="0">
                  <a:pos x="1" y="96"/>
                </a:cxn>
                <a:cxn ang="0">
                  <a:pos x="3" y="114"/>
                </a:cxn>
                <a:cxn ang="0">
                  <a:pos x="7" y="134"/>
                </a:cxn>
                <a:cxn ang="0">
                  <a:pos x="12" y="152"/>
                </a:cxn>
                <a:cxn ang="0">
                  <a:pos x="19" y="172"/>
                </a:cxn>
                <a:cxn ang="0">
                  <a:pos x="26" y="190"/>
                </a:cxn>
                <a:cxn ang="0">
                  <a:pos x="35" y="210"/>
                </a:cxn>
                <a:cxn ang="0">
                  <a:pos x="44" y="228"/>
                </a:cxn>
                <a:cxn ang="0">
                  <a:pos x="53" y="246"/>
                </a:cxn>
                <a:cxn ang="0">
                  <a:pos x="64" y="262"/>
                </a:cxn>
                <a:cxn ang="0">
                  <a:pos x="75" y="277"/>
                </a:cxn>
                <a:cxn ang="0">
                  <a:pos x="84" y="290"/>
                </a:cxn>
                <a:cxn ang="0">
                  <a:pos x="96" y="301"/>
                </a:cxn>
                <a:cxn ang="0">
                  <a:pos x="108" y="310"/>
                </a:cxn>
                <a:cxn ang="0">
                  <a:pos x="116" y="317"/>
                </a:cxn>
                <a:cxn ang="0">
                  <a:pos x="126" y="322"/>
                </a:cxn>
                <a:cxn ang="0">
                  <a:pos x="136" y="325"/>
                </a:cxn>
                <a:cxn ang="0">
                  <a:pos x="146" y="325"/>
                </a:cxn>
                <a:cxn ang="0">
                  <a:pos x="152" y="322"/>
                </a:cxn>
                <a:cxn ang="0">
                  <a:pos x="160" y="318"/>
                </a:cxn>
                <a:cxn ang="0">
                  <a:pos x="166" y="312"/>
                </a:cxn>
                <a:cxn ang="0">
                  <a:pos x="171" y="304"/>
                </a:cxn>
                <a:cxn ang="0">
                  <a:pos x="174" y="293"/>
                </a:cxn>
                <a:cxn ang="0">
                  <a:pos x="177" y="280"/>
                </a:cxn>
                <a:cxn ang="0">
                  <a:pos x="178" y="266"/>
                </a:cxn>
                <a:cxn ang="0">
                  <a:pos x="178" y="248"/>
                </a:cxn>
                <a:cxn ang="0">
                  <a:pos x="178" y="230"/>
                </a:cxn>
                <a:cxn ang="0">
                  <a:pos x="174" y="214"/>
                </a:cxn>
                <a:cxn ang="0">
                  <a:pos x="170" y="194"/>
                </a:cxn>
                <a:cxn ang="0">
                  <a:pos x="166" y="174"/>
                </a:cxn>
                <a:cxn ang="0">
                  <a:pos x="160" y="154"/>
                </a:cxn>
                <a:cxn ang="0">
                  <a:pos x="152" y="135"/>
                </a:cxn>
                <a:cxn ang="0">
                  <a:pos x="146" y="114"/>
                </a:cxn>
                <a:cxn ang="0">
                  <a:pos x="137" y="96"/>
                </a:cxn>
                <a:cxn ang="0">
                  <a:pos x="126" y="78"/>
                </a:cxn>
                <a:cxn ang="0">
                  <a:pos x="117" y="61"/>
                </a:cxn>
                <a:cxn ang="0">
                  <a:pos x="108" y="47"/>
                </a:cxn>
                <a:cxn ang="0">
                  <a:pos x="97" y="32"/>
                </a:cxn>
                <a:cxn ang="0">
                  <a:pos x="86" y="23"/>
                </a:cxn>
                <a:cxn ang="0">
                  <a:pos x="75" y="12"/>
                </a:cxn>
                <a:cxn ang="0">
                  <a:pos x="64" y="6"/>
                </a:cxn>
                <a:cxn ang="0">
                  <a:pos x="53" y="1"/>
                </a:cxn>
                <a:cxn ang="0">
                  <a:pos x="44" y="0"/>
                </a:cxn>
                <a:cxn ang="0">
                  <a:pos x="35" y="0"/>
                </a:cxn>
                <a:cxn ang="0">
                  <a:pos x="28" y="3"/>
                </a:cxn>
                <a:cxn ang="0">
                  <a:pos x="28" y="1"/>
                </a:cxn>
              </a:cxnLst>
              <a:rect l="0" t="0" r="r" b="b"/>
              <a:pathLst>
                <a:path w="179" h="326">
                  <a:moveTo>
                    <a:pt x="28" y="1"/>
                  </a:moveTo>
                  <a:lnTo>
                    <a:pt x="20" y="7"/>
                  </a:lnTo>
                  <a:lnTo>
                    <a:pt x="14" y="14"/>
                  </a:lnTo>
                  <a:lnTo>
                    <a:pt x="9" y="23"/>
                  </a:lnTo>
                  <a:lnTo>
                    <a:pt x="4" y="35"/>
                  </a:lnTo>
                  <a:lnTo>
                    <a:pt x="1" y="47"/>
                  </a:lnTo>
                  <a:lnTo>
                    <a:pt x="0" y="63"/>
                  </a:lnTo>
                  <a:lnTo>
                    <a:pt x="0" y="79"/>
                  </a:lnTo>
                  <a:lnTo>
                    <a:pt x="1" y="96"/>
                  </a:lnTo>
                  <a:lnTo>
                    <a:pt x="3" y="114"/>
                  </a:lnTo>
                  <a:lnTo>
                    <a:pt x="7" y="134"/>
                  </a:lnTo>
                  <a:lnTo>
                    <a:pt x="12" y="152"/>
                  </a:lnTo>
                  <a:lnTo>
                    <a:pt x="19" y="172"/>
                  </a:lnTo>
                  <a:lnTo>
                    <a:pt x="26" y="190"/>
                  </a:lnTo>
                  <a:lnTo>
                    <a:pt x="35" y="210"/>
                  </a:lnTo>
                  <a:lnTo>
                    <a:pt x="44" y="228"/>
                  </a:lnTo>
                  <a:lnTo>
                    <a:pt x="53" y="246"/>
                  </a:lnTo>
                  <a:lnTo>
                    <a:pt x="64" y="262"/>
                  </a:lnTo>
                  <a:lnTo>
                    <a:pt x="75" y="277"/>
                  </a:lnTo>
                  <a:lnTo>
                    <a:pt x="84" y="290"/>
                  </a:lnTo>
                  <a:lnTo>
                    <a:pt x="96" y="301"/>
                  </a:lnTo>
                  <a:lnTo>
                    <a:pt x="108" y="310"/>
                  </a:lnTo>
                  <a:lnTo>
                    <a:pt x="116" y="317"/>
                  </a:lnTo>
                  <a:lnTo>
                    <a:pt x="126" y="322"/>
                  </a:lnTo>
                  <a:lnTo>
                    <a:pt x="136" y="325"/>
                  </a:lnTo>
                  <a:lnTo>
                    <a:pt x="146" y="325"/>
                  </a:lnTo>
                  <a:lnTo>
                    <a:pt x="152" y="322"/>
                  </a:lnTo>
                  <a:lnTo>
                    <a:pt x="160" y="318"/>
                  </a:lnTo>
                  <a:lnTo>
                    <a:pt x="166" y="312"/>
                  </a:lnTo>
                  <a:lnTo>
                    <a:pt x="171" y="304"/>
                  </a:lnTo>
                  <a:lnTo>
                    <a:pt x="174" y="293"/>
                  </a:lnTo>
                  <a:lnTo>
                    <a:pt x="177" y="280"/>
                  </a:lnTo>
                  <a:lnTo>
                    <a:pt x="178" y="266"/>
                  </a:lnTo>
                  <a:lnTo>
                    <a:pt x="178" y="248"/>
                  </a:lnTo>
                  <a:lnTo>
                    <a:pt x="178" y="230"/>
                  </a:lnTo>
                  <a:lnTo>
                    <a:pt x="174" y="214"/>
                  </a:lnTo>
                  <a:lnTo>
                    <a:pt x="170" y="194"/>
                  </a:lnTo>
                  <a:lnTo>
                    <a:pt x="166" y="174"/>
                  </a:lnTo>
                  <a:lnTo>
                    <a:pt x="160" y="154"/>
                  </a:lnTo>
                  <a:lnTo>
                    <a:pt x="152" y="135"/>
                  </a:lnTo>
                  <a:lnTo>
                    <a:pt x="146" y="114"/>
                  </a:lnTo>
                  <a:lnTo>
                    <a:pt x="137" y="96"/>
                  </a:lnTo>
                  <a:lnTo>
                    <a:pt x="126" y="78"/>
                  </a:lnTo>
                  <a:lnTo>
                    <a:pt x="117" y="61"/>
                  </a:lnTo>
                  <a:lnTo>
                    <a:pt x="108" y="47"/>
                  </a:lnTo>
                  <a:lnTo>
                    <a:pt x="97" y="32"/>
                  </a:lnTo>
                  <a:lnTo>
                    <a:pt x="86" y="23"/>
                  </a:lnTo>
                  <a:lnTo>
                    <a:pt x="75" y="12"/>
                  </a:lnTo>
                  <a:lnTo>
                    <a:pt x="64" y="6"/>
                  </a:lnTo>
                  <a:lnTo>
                    <a:pt x="53" y="1"/>
                  </a:lnTo>
                  <a:lnTo>
                    <a:pt x="44" y="0"/>
                  </a:lnTo>
                  <a:lnTo>
                    <a:pt x="35" y="0"/>
                  </a:lnTo>
                  <a:lnTo>
                    <a:pt x="28" y="3"/>
                  </a:lnTo>
                  <a:lnTo>
                    <a:pt x="28" y="1"/>
                  </a:lnTo>
                </a:path>
              </a:pathLst>
            </a:custGeom>
            <a:solidFill>
              <a:srgbClr val="80C0E0"/>
            </a:solidFill>
            <a:ln w="12700" cap="rnd" cmpd="sng">
              <a:solidFill>
                <a:srgbClr val="80C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59" name="Freeform 611"/>
            <p:cNvSpPr>
              <a:spLocks/>
            </p:cNvSpPr>
            <p:nvPr/>
          </p:nvSpPr>
          <p:spPr bwMode="auto">
            <a:xfrm>
              <a:off x="7518401" y="2416176"/>
              <a:ext cx="328084" cy="481013"/>
            </a:xfrm>
            <a:custGeom>
              <a:avLst/>
              <a:gdLst/>
              <a:ahLst/>
              <a:cxnLst>
                <a:cxn ang="0">
                  <a:pos x="26" y="2"/>
                </a:cxn>
                <a:cxn ang="0">
                  <a:pos x="21" y="8"/>
                </a:cxn>
                <a:cxn ang="0">
                  <a:pos x="15" y="14"/>
                </a:cxn>
                <a:cxn ang="0">
                  <a:pos x="9" y="23"/>
                </a:cxn>
                <a:cxn ang="0">
                  <a:pos x="4" y="33"/>
                </a:cxn>
                <a:cxn ang="0">
                  <a:pos x="2" y="44"/>
                </a:cxn>
                <a:cxn ang="0">
                  <a:pos x="0" y="58"/>
                </a:cxn>
                <a:cxn ang="0">
                  <a:pos x="0" y="73"/>
                </a:cxn>
                <a:cxn ang="0">
                  <a:pos x="2" y="90"/>
                </a:cxn>
                <a:cxn ang="0">
                  <a:pos x="4" y="106"/>
                </a:cxn>
                <a:cxn ang="0">
                  <a:pos x="7" y="124"/>
                </a:cxn>
                <a:cxn ang="0">
                  <a:pos x="12" y="143"/>
                </a:cxn>
                <a:cxn ang="0">
                  <a:pos x="18" y="160"/>
                </a:cxn>
                <a:cxn ang="0">
                  <a:pos x="25" y="178"/>
                </a:cxn>
                <a:cxn ang="0">
                  <a:pos x="34" y="196"/>
                </a:cxn>
                <a:cxn ang="0">
                  <a:pos x="41" y="213"/>
                </a:cxn>
                <a:cxn ang="0">
                  <a:pos x="51" y="228"/>
                </a:cxn>
                <a:cxn ang="0">
                  <a:pos x="60" y="243"/>
                </a:cxn>
                <a:cxn ang="0">
                  <a:pos x="70" y="257"/>
                </a:cxn>
                <a:cxn ang="0">
                  <a:pos x="81" y="269"/>
                </a:cxn>
                <a:cxn ang="0">
                  <a:pos x="90" y="279"/>
                </a:cxn>
                <a:cxn ang="0">
                  <a:pos x="101" y="287"/>
                </a:cxn>
                <a:cxn ang="0">
                  <a:pos x="109" y="295"/>
                </a:cxn>
                <a:cxn ang="0">
                  <a:pos x="118" y="299"/>
                </a:cxn>
                <a:cxn ang="0">
                  <a:pos x="128" y="302"/>
                </a:cxn>
                <a:cxn ang="0">
                  <a:pos x="136" y="302"/>
                </a:cxn>
                <a:cxn ang="0">
                  <a:pos x="142" y="300"/>
                </a:cxn>
                <a:cxn ang="0">
                  <a:pos x="150" y="296"/>
                </a:cxn>
                <a:cxn ang="0">
                  <a:pos x="154" y="289"/>
                </a:cxn>
                <a:cxn ang="0">
                  <a:pos x="160" y="281"/>
                </a:cxn>
                <a:cxn ang="0">
                  <a:pos x="162" y="272"/>
                </a:cxn>
                <a:cxn ang="0">
                  <a:pos x="165" y="259"/>
                </a:cxn>
                <a:cxn ang="0">
                  <a:pos x="167" y="248"/>
                </a:cxn>
                <a:cxn ang="0">
                  <a:pos x="167" y="231"/>
                </a:cxn>
                <a:cxn ang="0">
                  <a:pos x="165" y="215"/>
                </a:cxn>
                <a:cxn ang="0">
                  <a:pos x="162" y="197"/>
                </a:cxn>
                <a:cxn ang="0">
                  <a:pos x="160" y="179"/>
                </a:cxn>
                <a:cxn ang="0">
                  <a:pos x="156" y="161"/>
                </a:cxn>
                <a:cxn ang="0">
                  <a:pos x="150" y="143"/>
                </a:cxn>
                <a:cxn ang="0">
                  <a:pos x="145" y="124"/>
                </a:cxn>
                <a:cxn ang="0">
                  <a:pos x="137" y="105"/>
                </a:cxn>
                <a:cxn ang="0">
                  <a:pos x="129" y="89"/>
                </a:cxn>
                <a:cxn ang="0">
                  <a:pos x="120" y="71"/>
                </a:cxn>
                <a:cxn ang="0">
                  <a:pos x="111" y="56"/>
                </a:cxn>
                <a:cxn ang="0">
                  <a:pos x="101" y="42"/>
                </a:cxn>
                <a:cxn ang="0">
                  <a:pos x="92" y="31"/>
                </a:cxn>
                <a:cxn ang="0">
                  <a:pos x="81" y="21"/>
                </a:cxn>
                <a:cxn ang="0">
                  <a:pos x="71" y="12"/>
                </a:cxn>
                <a:cxn ang="0">
                  <a:pos x="60" y="6"/>
                </a:cxn>
                <a:cxn ang="0">
                  <a:pos x="51" y="2"/>
                </a:cxn>
                <a:cxn ang="0">
                  <a:pos x="42" y="0"/>
                </a:cxn>
                <a:cxn ang="0">
                  <a:pos x="34" y="1"/>
                </a:cxn>
                <a:cxn ang="0">
                  <a:pos x="27" y="3"/>
                </a:cxn>
                <a:cxn ang="0">
                  <a:pos x="26" y="2"/>
                </a:cxn>
              </a:cxnLst>
              <a:rect l="0" t="0" r="r" b="b"/>
              <a:pathLst>
                <a:path w="168" h="303">
                  <a:moveTo>
                    <a:pt x="26" y="2"/>
                  </a:moveTo>
                  <a:lnTo>
                    <a:pt x="21" y="8"/>
                  </a:lnTo>
                  <a:lnTo>
                    <a:pt x="15" y="14"/>
                  </a:lnTo>
                  <a:lnTo>
                    <a:pt x="9" y="23"/>
                  </a:lnTo>
                  <a:lnTo>
                    <a:pt x="4" y="33"/>
                  </a:lnTo>
                  <a:lnTo>
                    <a:pt x="2" y="44"/>
                  </a:lnTo>
                  <a:lnTo>
                    <a:pt x="0" y="58"/>
                  </a:lnTo>
                  <a:lnTo>
                    <a:pt x="0" y="73"/>
                  </a:lnTo>
                  <a:lnTo>
                    <a:pt x="2" y="90"/>
                  </a:lnTo>
                  <a:lnTo>
                    <a:pt x="4" y="106"/>
                  </a:lnTo>
                  <a:lnTo>
                    <a:pt x="7" y="124"/>
                  </a:lnTo>
                  <a:lnTo>
                    <a:pt x="12" y="143"/>
                  </a:lnTo>
                  <a:lnTo>
                    <a:pt x="18" y="160"/>
                  </a:lnTo>
                  <a:lnTo>
                    <a:pt x="25" y="178"/>
                  </a:lnTo>
                  <a:lnTo>
                    <a:pt x="34" y="196"/>
                  </a:lnTo>
                  <a:lnTo>
                    <a:pt x="41" y="213"/>
                  </a:lnTo>
                  <a:lnTo>
                    <a:pt x="51" y="228"/>
                  </a:lnTo>
                  <a:lnTo>
                    <a:pt x="60" y="243"/>
                  </a:lnTo>
                  <a:lnTo>
                    <a:pt x="70" y="257"/>
                  </a:lnTo>
                  <a:lnTo>
                    <a:pt x="81" y="269"/>
                  </a:lnTo>
                  <a:lnTo>
                    <a:pt x="90" y="279"/>
                  </a:lnTo>
                  <a:lnTo>
                    <a:pt x="101" y="287"/>
                  </a:lnTo>
                  <a:lnTo>
                    <a:pt x="109" y="295"/>
                  </a:lnTo>
                  <a:lnTo>
                    <a:pt x="118" y="299"/>
                  </a:lnTo>
                  <a:lnTo>
                    <a:pt x="128" y="302"/>
                  </a:lnTo>
                  <a:lnTo>
                    <a:pt x="136" y="302"/>
                  </a:lnTo>
                  <a:lnTo>
                    <a:pt x="142" y="300"/>
                  </a:lnTo>
                  <a:lnTo>
                    <a:pt x="150" y="296"/>
                  </a:lnTo>
                  <a:lnTo>
                    <a:pt x="154" y="289"/>
                  </a:lnTo>
                  <a:lnTo>
                    <a:pt x="160" y="281"/>
                  </a:lnTo>
                  <a:lnTo>
                    <a:pt x="162" y="272"/>
                  </a:lnTo>
                  <a:lnTo>
                    <a:pt x="165" y="259"/>
                  </a:lnTo>
                  <a:lnTo>
                    <a:pt x="167" y="248"/>
                  </a:lnTo>
                  <a:lnTo>
                    <a:pt x="167" y="231"/>
                  </a:lnTo>
                  <a:lnTo>
                    <a:pt x="165" y="215"/>
                  </a:lnTo>
                  <a:lnTo>
                    <a:pt x="162" y="197"/>
                  </a:lnTo>
                  <a:lnTo>
                    <a:pt x="160" y="179"/>
                  </a:lnTo>
                  <a:lnTo>
                    <a:pt x="156" y="161"/>
                  </a:lnTo>
                  <a:lnTo>
                    <a:pt x="150" y="143"/>
                  </a:lnTo>
                  <a:lnTo>
                    <a:pt x="145" y="124"/>
                  </a:lnTo>
                  <a:lnTo>
                    <a:pt x="137" y="105"/>
                  </a:lnTo>
                  <a:lnTo>
                    <a:pt x="129" y="89"/>
                  </a:lnTo>
                  <a:lnTo>
                    <a:pt x="120" y="71"/>
                  </a:lnTo>
                  <a:lnTo>
                    <a:pt x="111" y="56"/>
                  </a:lnTo>
                  <a:lnTo>
                    <a:pt x="101" y="42"/>
                  </a:lnTo>
                  <a:lnTo>
                    <a:pt x="92" y="31"/>
                  </a:lnTo>
                  <a:lnTo>
                    <a:pt x="81" y="21"/>
                  </a:lnTo>
                  <a:lnTo>
                    <a:pt x="71" y="12"/>
                  </a:lnTo>
                  <a:lnTo>
                    <a:pt x="60" y="6"/>
                  </a:lnTo>
                  <a:lnTo>
                    <a:pt x="51" y="2"/>
                  </a:lnTo>
                  <a:lnTo>
                    <a:pt x="42" y="0"/>
                  </a:lnTo>
                  <a:lnTo>
                    <a:pt x="34" y="1"/>
                  </a:lnTo>
                  <a:lnTo>
                    <a:pt x="27" y="3"/>
                  </a:lnTo>
                  <a:lnTo>
                    <a:pt x="26" y="2"/>
                  </a:lnTo>
                </a:path>
              </a:pathLst>
            </a:custGeom>
            <a:solidFill>
              <a:srgbClr val="A0C0E0"/>
            </a:solidFill>
            <a:ln w="12700" cap="rnd" cmpd="sng">
              <a:solidFill>
                <a:srgbClr val="A0C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60" name="Freeform 612"/>
            <p:cNvSpPr>
              <a:spLocks/>
            </p:cNvSpPr>
            <p:nvPr/>
          </p:nvSpPr>
          <p:spPr bwMode="auto">
            <a:xfrm>
              <a:off x="7539567" y="2439988"/>
              <a:ext cx="304800" cy="442912"/>
            </a:xfrm>
            <a:custGeom>
              <a:avLst/>
              <a:gdLst/>
              <a:ahLst/>
              <a:cxnLst>
                <a:cxn ang="0">
                  <a:pos x="27" y="2"/>
                </a:cxn>
                <a:cxn ang="0">
                  <a:pos x="20" y="7"/>
                </a:cxn>
                <a:cxn ang="0">
                  <a:pos x="15" y="12"/>
                </a:cxn>
                <a:cxn ang="0">
                  <a:pos x="8" y="21"/>
                </a:cxn>
                <a:cxn ang="0">
                  <a:pos x="6" y="30"/>
                </a:cxn>
                <a:cxn ang="0">
                  <a:pos x="3" y="42"/>
                </a:cxn>
                <a:cxn ang="0">
                  <a:pos x="1" y="54"/>
                </a:cxn>
                <a:cxn ang="0">
                  <a:pos x="0" y="68"/>
                </a:cxn>
                <a:cxn ang="0">
                  <a:pos x="3" y="84"/>
                </a:cxn>
                <a:cxn ang="0">
                  <a:pos x="3" y="98"/>
                </a:cxn>
                <a:cxn ang="0">
                  <a:pos x="8" y="114"/>
                </a:cxn>
                <a:cxn ang="0">
                  <a:pos x="12" y="132"/>
                </a:cxn>
                <a:cxn ang="0">
                  <a:pos x="16" y="147"/>
                </a:cxn>
                <a:cxn ang="0">
                  <a:pos x="24" y="164"/>
                </a:cxn>
                <a:cxn ang="0">
                  <a:pos x="32" y="180"/>
                </a:cxn>
                <a:cxn ang="0">
                  <a:pos x="39" y="196"/>
                </a:cxn>
                <a:cxn ang="0">
                  <a:pos x="48" y="210"/>
                </a:cxn>
                <a:cxn ang="0">
                  <a:pos x="56" y="224"/>
                </a:cxn>
                <a:cxn ang="0">
                  <a:pos x="66" y="237"/>
                </a:cxn>
                <a:cxn ang="0">
                  <a:pos x="75" y="248"/>
                </a:cxn>
                <a:cxn ang="0">
                  <a:pos x="85" y="256"/>
                </a:cxn>
                <a:cxn ang="0">
                  <a:pos x="94" y="264"/>
                </a:cxn>
                <a:cxn ang="0">
                  <a:pos x="102" y="271"/>
                </a:cxn>
                <a:cxn ang="0">
                  <a:pos x="111" y="274"/>
                </a:cxn>
                <a:cxn ang="0">
                  <a:pos x="119" y="278"/>
                </a:cxn>
                <a:cxn ang="0">
                  <a:pos x="126" y="277"/>
                </a:cxn>
                <a:cxn ang="0">
                  <a:pos x="132" y="275"/>
                </a:cxn>
                <a:cxn ang="0">
                  <a:pos x="140" y="272"/>
                </a:cxn>
                <a:cxn ang="0">
                  <a:pos x="143" y="266"/>
                </a:cxn>
                <a:cxn ang="0">
                  <a:pos x="149" y="259"/>
                </a:cxn>
                <a:cxn ang="0">
                  <a:pos x="152" y="250"/>
                </a:cxn>
                <a:cxn ang="0">
                  <a:pos x="154" y="238"/>
                </a:cxn>
                <a:cxn ang="0">
                  <a:pos x="155" y="226"/>
                </a:cxn>
                <a:cxn ang="0">
                  <a:pos x="155" y="211"/>
                </a:cxn>
                <a:cxn ang="0">
                  <a:pos x="155" y="197"/>
                </a:cxn>
                <a:cxn ang="0">
                  <a:pos x="151" y="181"/>
                </a:cxn>
                <a:cxn ang="0">
                  <a:pos x="149" y="164"/>
                </a:cxn>
                <a:cxn ang="0">
                  <a:pos x="146" y="147"/>
                </a:cxn>
                <a:cxn ang="0">
                  <a:pos x="140" y="129"/>
                </a:cxn>
                <a:cxn ang="0">
                  <a:pos x="135" y="113"/>
                </a:cxn>
                <a:cxn ang="0">
                  <a:pos x="128" y="96"/>
                </a:cxn>
                <a:cxn ang="0">
                  <a:pos x="120" y="81"/>
                </a:cxn>
                <a:cxn ang="0">
                  <a:pos x="112" y="65"/>
                </a:cxn>
                <a:cxn ang="0">
                  <a:pos x="104" y="50"/>
                </a:cxn>
                <a:cxn ang="0">
                  <a:pos x="95" y="38"/>
                </a:cxn>
                <a:cxn ang="0">
                  <a:pos x="86" y="27"/>
                </a:cxn>
                <a:cxn ang="0">
                  <a:pos x="77" y="18"/>
                </a:cxn>
                <a:cxn ang="0">
                  <a:pos x="67" y="10"/>
                </a:cxn>
                <a:cxn ang="0">
                  <a:pos x="58" y="4"/>
                </a:cxn>
                <a:cxn ang="0">
                  <a:pos x="49" y="1"/>
                </a:cxn>
                <a:cxn ang="0">
                  <a:pos x="41" y="0"/>
                </a:cxn>
                <a:cxn ang="0">
                  <a:pos x="32" y="0"/>
                </a:cxn>
                <a:cxn ang="0">
                  <a:pos x="27" y="3"/>
                </a:cxn>
                <a:cxn ang="0">
                  <a:pos x="27" y="2"/>
                </a:cxn>
              </a:cxnLst>
              <a:rect l="0" t="0" r="r" b="b"/>
              <a:pathLst>
                <a:path w="156" h="279">
                  <a:moveTo>
                    <a:pt x="27" y="2"/>
                  </a:moveTo>
                  <a:lnTo>
                    <a:pt x="20" y="7"/>
                  </a:lnTo>
                  <a:lnTo>
                    <a:pt x="15" y="12"/>
                  </a:lnTo>
                  <a:lnTo>
                    <a:pt x="8" y="21"/>
                  </a:lnTo>
                  <a:lnTo>
                    <a:pt x="6" y="30"/>
                  </a:lnTo>
                  <a:lnTo>
                    <a:pt x="3" y="42"/>
                  </a:lnTo>
                  <a:lnTo>
                    <a:pt x="1" y="54"/>
                  </a:lnTo>
                  <a:lnTo>
                    <a:pt x="0" y="68"/>
                  </a:lnTo>
                  <a:lnTo>
                    <a:pt x="3" y="84"/>
                  </a:lnTo>
                  <a:lnTo>
                    <a:pt x="3" y="98"/>
                  </a:lnTo>
                  <a:lnTo>
                    <a:pt x="8" y="114"/>
                  </a:lnTo>
                  <a:lnTo>
                    <a:pt x="12" y="132"/>
                  </a:lnTo>
                  <a:lnTo>
                    <a:pt x="16" y="147"/>
                  </a:lnTo>
                  <a:lnTo>
                    <a:pt x="24" y="164"/>
                  </a:lnTo>
                  <a:lnTo>
                    <a:pt x="32" y="180"/>
                  </a:lnTo>
                  <a:lnTo>
                    <a:pt x="39" y="196"/>
                  </a:lnTo>
                  <a:lnTo>
                    <a:pt x="48" y="210"/>
                  </a:lnTo>
                  <a:lnTo>
                    <a:pt x="56" y="224"/>
                  </a:lnTo>
                  <a:lnTo>
                    <a:pt x="66" y="237"/>
                  </a:lnTo>
                  <a:lnTo>
                    <a:pt x="75" y="248"/>
                  </a:lnTo>
                  <a:lnTo>
                    <a:pt x="85" y="256"/>
                  </a:lnTo>
                  <a:lnTo>
                    <a:pt x="94" y="264"/>
                  </a:lnTo>
                  <a:lnTo>
                    <a:pt x="102" y="271"/>
                  </a:lnTo>
                  <a:lnTo>
                    <a:pt x="111" y="274"/>
                  </a:lnTo>
                  <a:lnTo>
                    <a:pt x="119" y="278"/>
                  </a:lnTo>
                  <a:lnTo>
                    <a:pt x="126" y="277"/>
                  </a:lnTo>
                  <a:lnTo>
                    <a:pt x="132" y="275"/>
                  </a:lnTo>
                  <a:lnTo>
                    <a:pt x="140" y="272"/>
                  </a:lnTo>
                  <a:lnTo>
                    <a:pt x="143" y="266"/>
                  </a:lnTo>
                  <a:lnTo>
                    <a:pt x="149" y="259"/>
                  </a:lnTo>
                  <a:lnTo>
                    <a:pt x="152" y="250"/>
                  </a:lnTo>
                  <a:lnTo>
                    <a:pt x="154" y="238"/>
                  </a:lnTo>
                  <a:lnTo>
                    <a:pt x="155" y="226"/>
                  </a:lnTo>
                  <a:lnTo>
                    <a:pt x="155" y="211"/>
                  </a:lnTo>
                  <a:lnTo>
                    <a:pt x="155" y="197"/>
                  </a:lnTo>
                  <a:lnTo>
                    <a:pt x="151" y="181"/>
                  </a:lnTo>
                  <a:lnTo>
                    <a:pt x="149" y="164"/>
                  </a:lnTo>
                  <a:lnTo>
                    <a:pt x="146" y="147"/>
                  </a:lnTo>
                  <a:lnTo>
                    <a:pt x="140" y="129"/>
                  </a:lnTo>
                  <a:lnTo>
                    <a:pt x="135" y="113"/>
                  </a:lnTo>
                  <a:lnTo>
                    <a:pt x="128" y="96"/>
                  </a:lnTo>
                  <a:lnTo>
                    <a:pt x="120" y="81"/>
                  </a:lnTo>
                  <a:lnTo>
                    <a:pt x="112" y="65"/>
                  </a:lnTo>
                  <a:lnTo>
                    <a:pt x="104" y="50"/>
                  </a:lnTo>
                  <a:lnTo>
                    <a:pt x="95" y="38"/>
                  </a:lnTo>
                  <a:lnTo>
                    <a:pt x="86" y="27"/>
                  </a:lnTo>
                  <a:lnTo>
                    <a:pt x="77" y="18"/>
                  </a:lnTo>
                  <a:lnTo>
                    <a:pt x="67" y="10"/>
                  </a:lnTo>
                  <a:lnTo>
                    <a:pt x="58" y="4"/>
                  </a:lnTo>
                  <a:lnTo>
                    <a:pt x="49" y="1"/>
                  </a:lnTo>
                  <a:lnTo>
                    <a:pt x="41" y="0"/>
                  </a:lnTo>
                  <a:lnTo>
                    <a:pt x="32" y="0"/>
                  </a:lnTo>
                  <a:lnTo>
                    <a:pt x="27" y="3"/>
                  </a:lnTo>
                  <a:lnTo>
                    <a:pt x="27" y="2"/>
                  </a:lnTo>
                </a:path>
              </a:pathLst>
            </a:custGeom>
            <a:solidFill>
              <a:srgbClr val="A0C0E0"/>
            </a:solidFill>
            <a:ln w="12700" cap="rnd" cmpd="sng">
              <a:solidFill>
                <a:srgbClr val="A0C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61" name="Freeform 613"/>
            <p:cNvSpPr>
              <a:spLocks/>
            </p:cNvSpPr>
            <p:nvPr/>
          </p:nvSpPr>
          <p:spPr bwMode="auto">
            <a:xfrm>
              <a:off x="7560734" y="2463801"/>
              <a:ext cx="277284" cy="403225"/>
            </a:xfrm>
            <a:custGeom>
              <a:avLst/>
              <a:gdLst/>
              <a:ahLst/>
              <a:cxnLst>
                <a:cxn ang="0">
                  <a:pos x="25" y="1"/>
                </a:cxn>
                <a:cxn ang="0">
                  <a:pos x="19" y="6"/>
                </a:cxn>
                <a:cxn ang="0">
                  <a:pos x="13" y="11"/>
                </a:cxn>
                <a:cxn ang="0">
                  <a:pos x="9" y="19"/>
                </a:cxn>
                <a:cxn ang="0">
                  <a:pos x="5" y="27"/>
                </a:cxn>
                <a:cxn ang="0">
                  <a:pos x="3" y="38"/>
                </a:cxn>
                <a:cxn ang="0">
                  <a:pos x="1" y="50"/>
                </a:cxn>
                <a:cxn ang="0">
                  <a:pos x="0" y="64"/>
                </a:cxn>
                <a:cxn ang="0">
                  <a:pos x="2" y="76"/>
                </a:cxn>
                <a:cxn ang="0">
                  <a:pos x="3" y="91"/>
                </a:cxn>
                <a:cxn ang="0">
                  <a:pos x="6" y="106"/>
                </a:cxn>
                <a:cxn ang="0">
                  <a:pos x="10" y="122"/>
                </a:cxn>
                <a:cxn ang="0">
                  <a:pos x="15" y="135"/>
                </a:cxn>
                <a:cxn ang="0">
                  <a:pos x="21" y="150"/>
                </a:cxn>
                <a:cxn ang="0">
                  <a:pos x="28" y="165"/>
                </a:cxn>
                <a:cxn ang="0">
                  <a:pos x="36" y="178"/>
                </a:cxn>
                <a:cxn ang="0">
                  <a:pos x="45" y="192"/>
                </a:cxn>
                <a:cxn ang="0">
                  <a:pos x="52" y="204"/>
                </a:cxn>
                <a:cxn ang="0">
                  <a:pos x="60" y="217"/>
                </a:cxn>
                <a:cxn ang="0">
                  <a:pos x="69" y="226"/>
                </a:cxn>
                <a:cxn ang="0">
                  <a:pos x="77" y="234"/>
                </a:cxn>
                <a:cxn ang="0">
                  <a:pos x="85" y="241"/>
                </a:cxn>
                <a:cxn ang="0">
                  <a:pos x="94" y="247"/>
                </a:cxn>
                <a:cxn ang="0">
                  <a:pos x="100" y="250"/>
                </a:cxn>
                <a:cxn ang="0">
                  <a:pos x="109" y="253"/>
                </a:cxn>
                <a:cxn ang="0">
                  <a:pos x="116" y="253"/>
                </a:cxn>
                <a:cxn ang="0">
                  <a:pos x="121" y="250"/>
                </a:cxn>
                <a:cxn ang="0">
                  <a:pos x="129" y="249"/>
                </a:cxn>
                <a:cxn ang="0">
                  <a:pos x="132" y="243"/>
                </a:cxn>
                <a:cxn ang="0">
                  <a:pos x="135" y="237"/>
                </a:cxn>
                <a:cxn ang="0">
                  <a:pos x="139" y="228"/>
                </a:cxn>
                <a:cxn ang="0">
                  <a:pos x="140" y="218"/>
                </a:cxn>
                <a:cxn ang="0">
                  <a:pos x="141" y="205"/>
                </a:cxn>
                <a:cxn ang="0">
                  <a:pos x="141" y="193"/>
                </a:cxn>
                <a:cxn ang="0">
                  <a:pos x="141" y="178"/>
                </a:cxn>
                <a:cxn ang="0">
                  <a:pos x="140" y="165"/>
                </a:cxn>
                <a:cxn ang="0">
                  <a:pos x="138" y="149"/>
                </a:cxn>
                <a:cxn ang="0">
                  <a:pos x="134" y="134"/>
                </a:cxn>
                <a:cxn ang="0">
                  <a:pos x="129" y="118"/>
                </a:cxn>
                <a:cxn ang="0">
                  <a:pos x="124" y="102"/>
                </a:cxn>
                <a:cxn ang="0">
                  <a:pos x="118" y="86"/>
                </a:cxn>
                <a:cxn ang="0">
                  <a:pos x="112" y="72"/>
                </a:cxn>
                <a:cxn ang="0">
                  <a:pos x="105" y="59"/>
                </a:cxn>
                <a:cxn ang="0">
                  <a:pos x="97" y="44"/>
                </a:cxn>
                <a:cxn ang="0">
                  <a:pos x="88" y="34"/>
                </a:cxn>
                <a:cxn ang="0">
                  <a:pos x="80" y="24"/>
                </a:cxn>
                <a:cxn ang="0">
                  <a:pos x="72" y="15"/>
                </a:cxn>
                <a:cxn ang="0">
                  <a:pos x="62" y="8"/>
                </a:cxn>
                <a:cxn ang="0">
                  <a:pos x="54" y="3"/>
                </a:cxn>
                <a:cxn ang="0">
                  <a:pos x="46" y="0"/>
                </a:cxn>
                <a:cxn ang="0">
                  <a:pos x="38" y="0"/>
                </a:cxn>
                <a:cxn ang="0">
                  <a:pos x="30" y="0"/>
                </a:cxn>
                <a:cxn ang="0">
                  <a:pos x="25" y="2"/>
                </a:cxn>
                <a:cxn ang="0">
                  <a:pos x="25" y="1"/>
                </a:cxn>
              </a:cxnLst>
              <a:rect l="0" t="0" r="r" b="b"/>
              <a:pathLst>
                <a:path w="142" h="254">
                  <a:moveTo>
                    <a:pt x="25" y="1"/>
                  </a:moveTo>
                  <a:lnTo>
                    <a:pt x="19" y="6"/>
                  </a:lnTo>
                  <a:lnTo>
                    <a:pt x="13" y="11"/>
                  </a:lnTo>
                  <a:lnTo>
                    <a:pt x="9" y="19"/>
                  </a:lnTo>
                  <a:lnTo>
                    <a:pt x="5" y="27"/>
                  </a:lnTo>
                  <a:lnTo>
                    <a:pt x="3" y="38"/>
                  </a:lnTo>
                  <a:lnTo>
                    <a:pt x="1" y="50"/>
                  </a:lnTo>
                  <a:lnTo>
                    <a:pt x="0" y="64"/>
                  </a:lnTo>
                  <a:lnTo>
                    <a:pt x="2" y="76"/>
                  </a:lnTo>
                  <a:lnTo>
                    <a:pt x="3" y="91"/>
                  </a:lnTo>
                  <a:lnTo>
                    <a:pt x="6" y="106"/>
                  </a:lnTo>
                  <a:lnTo>
                    <a:pt x="10" y="122"/>
                  </a:lnTo>
                  <a:lnTo>
                    <a:pt x="15" y="135"/>
                  </a:lnTo>
                  <a:lnTo>
                    <a:pt x="21" y="150"/>
                  </a:lnTo>
                  <a:lnTo>
                    <a:pt x="28" y="165"/>
                  </a:lnTo>
                  <a:lnTo>
                    <a:pt x="36" y="178"/>
                  </a:lnTo>
                  <a:lnTo>
                    <a:pt x="45" y="192"/>
                  </a:lnTo>
                  <a:lnTo>
                    <a:pt x="52" y="204"/>
                  </a:lnTo>
                  <a:lnTo>
                    <a:pt x="60" y="217"/>
                  </a:lnTo>
                  <a:lnTo>
                    <a:pt x="69" y="226"/>
                  </a:lnTo>
                  <a:lnTo>
                    <a:pt x="77" y="234"/>
                  </a:lnTo>
                  <a:lnTo>
                    <a:pt x="85" y="241"/>
                  </a:lnTo>
                  <a:lnTo>
                    <a:pt x="94" y="247"/>
                  </a:lnTo>
                  <a:lnTo>
                    <a:pt x="100" y="250"/>
                  </a:lnTo>
                  <a:lnTo>
                    <a:pt x="109" y="253"/>
                  </a:lnTo>
                  <a:lnTo>
                    <a:pt x="116" y="253"/>
                  </a:lnTo>
                  <a:lnTo>
                    <a:pt x="121" y="250"/>
                  </a:lnTo>
                  <a:lnTo>
                    <a:pt x="129" y="249"/>
                  </a:lnTo>
                  <a:lnTo>
                    <a:pt x="132" y="243"/>
                  </a:lnTo>
                  <a:lnTo>
                    <a:pt x="135" y="237"/>
                  </a:lnTo>
                  <a:lnTo>
                    <a:pt x="139" y="228"/>
                  </a:lnTo>
                  <a:lnTo>
                    <a:pt x="140" y="218"/>
                  </a:lnTo>
                  <a:lnTo>
                    <a:pt x="141" y="205"/>
                  </a:lnTo>
                  <a:lnTo>
                    <a:pt x="141" y="193"/>
                  </a:lnTo>
                  <a:lnTo>
                    <a:pt x="141" y="178"/>
                  </a:lnTo>
                  <a:lnTo>
                    <a:pt x="140" y="165"/>
                  </a:lnTo>
                  <a:lnTo>
                    <a:pt x="138" y="149"/>
                  </a:lnTo>
                  <a:lnTo>
                    <a:pt x="134" y="134"/>
                  </a:lnTo>
                  <a:lnTo>
                    <a:pt x="129" y="118"/>
                  </a:lnTo>
                  <a:lnTo>
                    <a:pt x="124" y="102"/>
                  </a:lnTo>
                  <a:lnTo>
                    <a:pt x="118" y="86"/>
                  </a:lnTo>
                  <a:lnTo>
                    <a:pt x="112" y="72"/>
                  </a:lnTo>
                  <a:lnTo>
                    <a:pt x="105" y="59"/>
                  </a:lnTo>
                  <a:lnTo>
                    <a:pt x="97" y="44"/>
                  </a:lnTo>
                  <a:lnTo>
                    <a:pt x="88" y="34"/>
                  </a:lnTo>
                  <a:lnTo>
                    <a:pt x="80" y="24"/>
                  </a:lnTo>
                  <a:lnTo>
                    <a:pt x="72" y="15"/>
                  </a:lnTo>
                  <a:lnTo>
                    <a:pt x="62" y="8"/>
                  </a:lnTo>
                  <a:lnTo>
                    <a:pt x="54" y="3"/>
                  </a:lnTo>
                  <a:lnTo>
                    <a:pt x="46" y="0"/>
                  </a:lnTo>
                  <a:lnTo>
                    <a:pt x="38" y="0"/>
                  </a:lnTo>
                  <a:lnTo>
                    <a:pt x="30" y="0"/>
                  </a:lnTo>
                  <a:lnTo>
                    <a:pt x="25" y="2"/>
                  </a:lnTo>
                  <a:lnTo>
                    <a:pt x="25" y="1"/>
                  </a:lnTo>
                </a:path>
              </a:pathLst>
            </a:custGeom>
            <a:solidFill>
              <a:srgbClr val="C0C0E0"/>
            </a:solidFill>
            <a:ln w="12700" cap="rnd" cmpd="sng">
              <a:solidFill>
                <a:srgbClr val="C0C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62" name="Freeform 614"/>
            <p:cNvSpPr>
              <a:spLocks/>
            </p:cNvSpPr>
            <p:nvPr/>
          </p:nvSpPr>
          <p:spPr bwMode="auto">
            <a:xfrm>
              <a:off x="7584017" y="2486026"/>
              <a:ext cx="251883" cy="366713"/>
            </a:xfrm>
            <a:custGeom>
              <a:avLst/>
              <a:gdLst/>
              <a:ahLst/>
              <a:cxnLst>
                <a:cxn ang="0">
                  <a:pos x="21" y="3"/>
                </a:cxn>
                <a:cxn ang="0">
                  <a:pos x="16" y="5"/>
                </a:cxn>
                <a:cxn ang="0">
                  <a:pos x="12" y="10"/>
                </a:cxn>
                <a:cxn ang="0">
                  <a:pos x="7" y="19"/>
                </a:cxn>
                <a:cxn ang="0">
                  <a:pos x="4" y="26"/>
                </a:cxn>
                <a:cxn ang="0">
                  <a:pos x="1" y="36"/>
                </a:cxn>
                <a:cxn ang="0">
                  <a:pos x="0" y="47"/>
                </a:cxn>
                <a:cxn ang="0">
                  <a:pos x="0" y="59"/>
                </a:cxn>
                <a:cxn ang="0">
                  <a:pos x="1" y="70"/>
                </a:cxn>
                <a:cxn ang="0">
                  <a:pos x="1" y="83"/>
                </a:cxn>
                <a:cxn ang="0">
                  <a:pos x="5" y="97"/>
                </a:cxn>
                <a:cxn ang="0">
                  <a:pos x="8" y="110"/>
                </a:cxn>
                <a:cxn ang="0">
                  <a:pos x="12" y="124"/>
                </a:cxn>
                <a:cxn ang="0">
                  <a:pos x="18" y="138"/>
                </a:cxn>
                <a:cxn ang="0">
                  <a:pos x="24" y="151"/>
                </a:cxn>
                <a:cxn ang="0">
                  <a:pos x="30" y="164"/>
                </a:cxn>
                <a:cxn ang="0">
                  <a:pos x="38" y="176"/>
                </a:cxn>
                <a:cxn ang="0">
                  <a:pos x="46" y="185"/>
                </a:cxn>
                <a:cxn ang="0">
                  <a:pos x="53" y="196"/>
                </a:cxn>
                <a:cxn ang="0">
                  <a:pos x="62" y="205"/>
                </a:cxn>
                <a:cxn ang="0">
                  <a:pos x="69" y="213"/>
                </a:cxn>
                <a:cxn ang="0">
                  <a:pos x="77" y="219"/>
                </a:cxn>
                <a:cxn ang="0">
                  <a:pos x="83" y="225"/>
                </a:cxn>
                <a:cxn ang="0">
                  <a:pos x="91" y="227"/>
                </a:cxn>
                <a:cxn ang="0">
                  <a:pos x="97" y="230"/>
                </a:cxn>
                <a:cxn ang="0">
                  <a:pos x="105" y="229"/>
                </a:cxn>
                <a:cxn ang="0">
                  <a:pos x="109" y="228"/>
                </a:cxn>
                <a:cxn ang="0">
                  <a:pos x="114" y="226"/>
                </a:cxn>
                <a:cxn ang="0">
                  <a:pos x="119" y="221"/>
                </a:cxn>
                <a:cxn ang="0">
                  <a:pos x="123" y="215"/>
                </a:cxn>
                <a:cxn ang="0">
                  <a:pos x="126" y="207"/>
                </a:cxn>
                <a:cxn ang="0">
                  <a:pos x="127" y="197"/>
                </a:cxn>
                <a:cxn ang="0">
                  <a:pos x="128" y="188"/>
                </a:cxn>
                <a:cxn ang="0">
                  <a:pos x="128" y="175"/>
                </a:cxn>
                <a:cxn ang="0">
                  <a:pos x="128" y="163"/>
                </a:cxn>
                <a:cxn ang="0">
                  <a:pos x="127" y="149"/>
                </a:cxn>
                <a:cxn ang="0">
                  <a:pos x="125" y="135"/>
                </a:cxn>
                <a:cxn ang="0">
                  <a:pos x="122" y="121"/>
                </a:cxn>
                <a:cxn ang="0">
                  <a:pos x="117" y="108"/>
                </a:cxn>
                <a:cxn ang="0">
                  <a:pos x="112" y="92"/>
                </a:cxn>
                <a:cxn ang="0">
                  <a:pos x="107" y="77"/>
                </a:cxn>
                <a:cxn ang="0">
                  <a:pos x="102" y="65"/>
                </a:cxn>
                <a:cxn ang="0">
                  <a:pos x="95" y="53"/>
                </a:cxn>
                <a:cxn ang="0">
                  <a:pos x="88" y="40"/>
                </a:cxn>
                <a:cxn ang="0">
                  <a:pos x="81" y="29"/>
                </a:cxn>
                <a:cxn ang="0">
                  <a:pos x="73" y="21"/>
                </a:cxn>
                <a:cxn ang="0">
                  <a:pos x="65" y="13"/>
                </a:cxn>
                <a:cxn ang="0">
                  <a:pos x="57" y="8"/>
                </a:cxn>
                <a:cxn ang="0">
                  <a:pos x="50" y="3"/>
                </a:cxn>
                <a:cxn ang="0">
                  <a:pos x="41" y="0"/>
                </a:cxn>
                <a:cxn ang="0">
                  <a:pos x="34" y="0"/>
                </a:cxn>
                <a:cxn ang="0">
                  <a:pos x="27" y="0"/>
                </a:cxn>
                <a:cxn ang="0">
                  <a:pos x="21" y="3"/>
                </a:cxn>
              </a:cxnLst>
              <a:rect l="0" t="0" r="r" b="b"/>
              <a:pathLst>
                <a:path w="129" h="231">
                  <a:moveTo>
                    <a:pt x="21" y="3"/>
                  </a:moveTo>
                  <a:lnTo>
                    <a:pt x="16" y="5"/>
                  </a:lnTo>
                  <a:lnTo>
                    <a:pt x="12" y="10"/>
                  </a:lnTo>
                  <a:lnTo>
                    <a:pt x="7" y="19"/>
                  </a:lnTo>
                  <a:lnTo>
                    <a:pt x="4" y="26"/>
                  </a:lnTo>
                  <a:lnTo>
                    <a:pt x="1" y="36"/>
                  </a:lnTo>
                  <a:lnTo>
                    <a:pt x="0" y="47"/>
                  </a:lnTo>
                  <a:lnTo>
                    <a:pt x="0" y="59"/>
                  </a:lnTo>
                  <a:lnTo>
                    <a:pt x="1" y="70"/>
                  </a:lnTo>
                  <a:lnTo>
                    <a:pt x="1" y="83"/>
                  </a:lnTo>
                  <a:lnTo>
                    <a:pt x="5" y="97"/>
                  </a:lnTo>
                  <a:lnTo>
                    <a:pt x="8" y="110"/>
                  </a:lnTo>
                  <a:lnTo>
                    <a:pt x="12" y="124"/>
                  </a:lnTo>
                  <a:lnTo>
                    <a:pt x="18" y="138"/>
                  </a:lnTo>
                  <a:lnTo>
                    <a:pt x="24" y="151"/>
                  </a:lnTo>
                  <a:lnTo>
                    <a:pt x="30" y="164"/>
                  </a:lnTo>
                  <a:lnTo>
                    <a:pt x="38" y="176"/>
                  </a:lnTo>
                  <a:lnTo>
                    <a:pt x="46" y="185"/>
                  </a:lnTo>
                  <a:lnTo>
                    <a:pt x="53" y="196"/>
                  </a:lnTo>
                  <a:lnTo>
                    <a:pt x="62" y="205"/>
                  </a:lnTo>
                  <a:lnTo>
                    <a:pt x="69" y="213"/>
                  </a:lnTo>
                  <a:lnTo>
                    <a:pt x="77" y="219"/>
                  </a:lnTo>
                  <a:lnTo>
                    <a:pt x="83" y="225"/>
                  </a:lnTo>
                  <a:lnTo>
                    <a:pt x="91" y="227"/>
                  </a:lnTo>
                  <a:lnTo>
                    <a:pt x="97" y="230"/>
                  </a:lnTo>
                  <a:lnTo>
                    <a:pt x="105" y="229"/>
                  </a:lnTo>
                  <a:lnTo>
                    <a:pt x="109" y="228"/>
                  </a:lnTo>
                  <a:lnTo>
                    <a:pt x="114" y="226"/>
                  </a:lnTo>
                  <a:lnTo>
                    <a:pt x="119" y="221"/>
                  </a:lnTo>
                  <a:lnTo>
                    <a:pt x="123" y="215"/>
                  </a:lnTo>
                  <a:lnTo>
                    <a:pt x="126" y="207"/>
                  </a:lnTo>
                  <a:lnTo>
                    <a:pt x="127" y="197"/>
                  </a:lnTo>
                  <a:lnTo>
                    <a:pt x="128" y="188"/>
                  </a:lnTo>
                  <a:lnTo>
                    <a:pt x="128" y="175"/>
                  </a:lnTo>
                  <a:lnTo>
                    <a:pt x="128" y="163"/>
                  </a:lnTo>
                  <a:lnTo>
                    <a:pt x="127" y="149"/>
                  </a:lnTo>
                  <a:lnTo>
                    <a:pt x="125" y="135"/>
                  </a:lnTo>
                  <a:lnTo>
                    <a:pt x="122" y="121"/>
                  </a:lnTo>
                  <a:lnTo>
                    <a:pt x="117" y="108"/>
                  </a:lnTo>
                  <a:lnTo>
                    <a:pt x="112" y="92"/>
                  </a:lnTo>
                  <a:lnTo>
                    <a:pt x="107" y="77"/>
                  </a:lnTo>
                  <a:lnTo>
                    <a:pt x="102" y="65"/>
                  </a:lnTo>
                  <a:lnTo>
                    <a:pt x="95" y="53"/>
                  </a:lnTo>
                  <a:lnTo>
                    <a:pt x="88" y="40"/>
                  </a:lnTo>
                  <a:lnTo>
                    <a:pt x="81" y="29"/>
                  </a:lnTo>
                  <a:lnTo>
                    <a:pt x="73" y="21"/>
                  </a:lnTo>
                  <a:lnTo>
                    <a:pt x="65" y="13"/>
                  </a:lnTo>
                  <a:lnTo>
                    <a:pt x="57" y="8"/>
                  </a:lnTo>
                  <a:lnTo>
                    <a:pt x="50" y="3"/>
                  </a:lnTo>
                  <a:lnTo>
                    <a:pt x="41" y="0"/>
                  </a:lnTo>
                  <a:lnTo>
                    <a:pt x="34" y="0"/>
                  </a:lnTo>
                  <a:lnTo>
                    <a:pt x="27" y="0"/>
                  </a:lnTo>
                  <a:lnTo>
                    <a:pt x="21" y="3"/>
                  </a:lnTo>
                </a:path>
              </a:pathLst>
            </a:custGeom>
            <a:solidFill>
              <a:srgbClr val="C0D0F0"/>
            </a:solidFill>
            <a:ln w="12700" cap="rnd" cmpd="sng">
              <a:solidFill>
                <a:srgbClr val="C0D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63" name="Freeform 615"/>
            <p:cNvSpPr>
              <a:spLocks/>
            </p:cNvSpPr>
            <p:nvPr/>
          </p:nvSpPr>
          <p:spPr bwMode="auto">
            <a:xfrm>
              <a:off x="7603068" y="2506663"/>
              <a:ext cx="232833" cy="330200"/>
            </a:xfrm>
            <a:custGeom>
              <a:avLst/>
              <a:gdLst/>
              <a:ahLst/>
              <a:cxnLst>
                <a:cxn ang="0">
                  <a:pos x="22" y="2"/>
                </a:cxn>
                <a:cxn ang="0">
                  <a:pos x="16" y="7"/>
                </a:cxn>
                <a:cxn ang="0">
                  <a:pos x="11" y="12"/>
                </a:cxn>
                <a:cxn ang="0">
                  <a:pos x="7" y="18"/>
                </a:cxn>
                <a:cxn ang="0">
                  <a:pos x="4" y="26"/>
                </a:cxn>
                <a:cxn ang="0">
                  <a:pos x="2" y="34"/>
                </a:cxn>
                <a:cxn ang="0">
                  <a:pos x="0" y="45"/>
                </a:cxn>
                <a:cxn ang="0">
                  <a:pos x="0" y="55"/>
                </a:cxn>
                <a:cxn ang="0">
                  <a:pos x="0" y="65"/>
                </a:cxn>
                <a:cxn ang="0">
                  <a:pos x="2" y="78"/>
                </a:cxn>
                <a:cxn ang="0">
                  <a:pos x="4" y="90"/>
                </a:cxn>
                <a:cxn ang="0">
                  <a:pos x="8" y="102"/>
                </a:cxn>
                <a:cxn ang="0">
                  <a:pos x="11" y="113"/>
                </a:cxn>
                <a:cxn ang="0">
                  <a:pos x="16" y="125"/>
                </a:cxn>
                <a:cxn ang="0">
                  <a:pos x="23" y="137"/>
                </a:cxn>
                <a:cxn ang="0">
                  <a:pos x="28" y="149"/>
                </a:cxn>
                <a:cxn ang="0">
                  <a:pos x="34" y="159"/>
                </a:cxn>
                <a:cxn ang="0">
                  <a:pos x="41" y="168"/>
                </a:cxn>
                <a:cxn ang="0">
                  <a:pos x="47" y="177"/>
                </a:cxn>
                <a:cxn ang="0">
                  <a:pos x="55" y="186"/>
                </a:cxn>
                <a:cxn ang="0">
                  <a:pos x="63" y="192"/>
                </a:cxn>
                <a:cxn ang="0">
                  <a:pos x="70" y="198"/>
                </a:cxn>
                <a:cxn ang="0">
                  <a:pos x="76" y="203"/>
                </a:cxn>
                <a:cxn ang="0">
                  <a:pos x="83" y="206"/>
                </a:cxn>
                <a:cxn ang="0">
                  <a:pos x="90" y="207"/>
                </a:cxn>
                <a:cxn ang="0">
                  <a:pos x="95" y="207"/>
                </a:cxn>
                <a:cxn ang="0">
                  <a:pos x="99" y="206"/>
                </a:cxn>
                <a:cxn ang="0">
                  <a:pos x="104" y="203"/>
                </a:cxn>
                <a:cxn ang="0">
                  <a:pos x="109" y="200"/>
                </a:cxn>
                <a:cxn ang="0">
                  <a:pos x="111" y="194"/>
                </a:cxn>
                <a:cxn ang="0">
                  <a:pos x="114" y="186"/>
                </a:cxn>
                <a:cxn ang="0">
                  <a:pos x="116" y="177"/>
                </a:cxn>
                <a:cxn ang="0">
                  <a:pos x="117" y="169"/>
                </a:cxn>
                <a:cxn ang="0">
                  <a:pos x="118" y="159"/>
                </a:cxn>
                <a:cxn ang="0">
                  <a:pos x="118" y="146"/>
                </a:cxn>
                <a:cxn ang="0">
                  <a:pos x="116" y="135"/>
                </a:cxn>
                <a:cxn ang="0">
                  <a:pos x="114" y="122"/>
                </a:cxn>
                <a:cxn ang="0">
                  <a:pos x="110" y="110"/>
                </a:cxn>
                <a:cxn ang="0">
                  <a:pos x="108" y="96"/>
                </a:cxn>
                <a:cxn ang="0">
                  <a:pos x="104" y="85"/>
                </a:cxn>
                <a:cxn ang="0">
                  <a:pos x="99" y="71"/>
                </a:cxn>
                <a:cxn ang="0">
                  <a:pos x="94" y="58"/>
                </a:cxn>
                <a:cxn ang="0">
                  <a:pos x="87" y="47"/>
                </a:cxn>
                <a:cxn ang="0">
                  <a:pos x="82" y="37"/>
                </a:cxn>
                <a:cxn ang="0">
                  <a:pos x="75" y="28"/>
                </a:cxn>
                <a:cxn ang="0">
                  <a:pos x="69" y="19"/>
                </a:cxn>
                <a:cxn ang="0">
                  <a:pos x="61" y="13"/>
                </a:cxn>
                <a:cxn ang="0">
                  <a:pos x="53" y="8"/>
                </a:cxn>
                <a:cxn ang="0">
                  <a:pos x="47" y="4"/>
                </a:cxn>
                <a:cxn ang="0">
                  <a:pos x="40" y="0"/>
                </a:cxn>
                <a:cxn ang="0">
                  <a:pos x="33" y="0"/>
                </a:cxn>
                <a:cxn ang="0">
                  <a:pos x="27" y="1"/>
                </a:cxn>
                <a:cxn ang="0">
                  <a:pos x="23" y="4"/>
                </a:cxn>
                <a:cxn ang="0">
                  <a:pos x="22" y="2"/>
                </a:cxn>
              </a:cxnLst>
              <a:rect l="0" t="0" r="r" b="b"/>
              <a:pathLst>
                <a:path w="119" h="208">
                  <a:moveTo>
                    <a:pt x="22" y="2"/>
                  </a:moveTo>
                  <a:lnTo>
                    <a:pt x="16" y="7"/>
                  </a:lnTo>
                  <a:lnTo>
                    <a:pt x="11" y="12"/>
                  </a:lnTo>
                  <a:lnTo>
                    <a:pt x="7" y="18"/>
                  </a:lnTo>
                  <a:lnTo>
                    <a:pt x="4" y="26"/>
                  </a:lnTo>
                  <a:lnTo>
                    <a:pt x="2" y="34"/>
                  </a:lnTo>
                  <a:lnTo>
                    <a:pt x="0" y="45"/>
                  </a:lnTo>
                  <a:lnTo>
                    <a:pt x="0" y="55"/>
                  </a:lnTo>
                  <a:lnTo>
                    <a:pt x="0" y="65"/>
                  </a:lnTo>
                  <a:lnTo>
                    <a:pt x="2" y="78"/>
                  </a:lnTo>
                  <a:lnTo>
                    <a:pt x="4" y="90"/>
                  </a:lnTo>
                  <a:lnTo>
                    <a:pt x="8" y="102"/>
                  </a:lnTo>
                  <a:lnTo>
                    <a:pt x="11" y="113"/>
                  </a:lnTo>
                  <a:lnTo>
                    <a:pt x="16" y="125"/>
                  </a:lnTo>
                  <a:lnTo>
                    <a:pt x="23" y="137"/>
                  </a:lnTo>
                  <a:lnTo>
                    <a:pt x="28" y="149"/>
                  </a:lnTo>
                  <a:lnTo>
                    <a:pt x="34" y="159"/>
                  </a:lnTo>
                  <a:lnTo>
                    <a:pt x="41" y="168"/>
                  </a:lnTo>
                  <a:lnTo>
                    <a:pt x="47" y="177"/>
                  </a:lnTo>
                  <a:lnTo>
                    <a:pt x="55" y="186"/>
                  </a:lnTo>
                  <a:lnTo>
                    <a:pt x="63" y="192"/>
                  </a:lnTo>
                  <a:lnTo>
                    <a:pt x="70" y="198"/>
                  </a:lnTo>
                  <a:lnTo>
                    <a:pt x="76" y="203"/>
                  </a:lnTo>
                  <a:lnTo>
                    <a:pt x="83" y="206"/>
                  </a:lnTo>
                  <a:lnTo>
                    <a:pt x="90" y="207"/>
                  </a:lnTo>
                  <a:lnTo>
                    <a:pt x="95" y="207"/>
                  </a:lnTo>
                  <a:lnTo>
                    <a:pt x="99" y="206"/>
                  </a:lnTo>
                  <a:lnTo>
                    <a:pt x="104" y="203"/>
                  </a:lnTo>
                  <a:lnTo>
                    <a:pt x="109" y="200"/>
                  </a:lnTo>
                  <a:lnTo>
                    <a:pt x="111" y="194"/>
                  </a:lnTo>
                  <a:lnTo>
                    <a:pt x="114" y="186"/>
                  </a:lnTo>
                  <a:lnTo>
                    <a:pt x="116" y="177"/>
                  </a:lnTo>
                  <a:lnTo>
                    <a:pt x="117" y="169"/>
                  </a:lnTo>
                  <a:lnTo>
                    <a:pt x="118" y="159"/>
                  </a:lnTo>
                  <a:lnTo>
                    <a:pt x="118" y="146"/>
                  </a:lnTo>
                  <a:lnTo>
                    <a:pt x="116" y="135"/>
                  </a:lnTo>
                  <a:lnTo>
                    <a:pt x="114" y="122"/>
                  </a:lnTo>
                  <a:lnTo>
                    <a:pt x="110" y="110"/>
                  </a:lnTo>
                  <a:lnTo>
                    <a:pt x="108" y="96"/>
                  </a:lnTo>
                  <a:lnTo>
                    <a:pt x="104" y="85"/>
                  </a:lnTo>
                  <a:lnTo>
                    <a:pt x="99" y="71"/>
                  </a:lnTo>
                  <a:lnTo>
                    <a:pt x="94" y="58"/>
                  </a:lnTo>
                  <a:lnTo>
                    <a:pt x="87" y="47"/>
                  </a:lnTo>
                  <a:lnTo>
                    <a:pt x="82" y="37"/>
                  </a:lnTo>
                  <a:lnTo>
                    <a:pt x="75" y="28"/>
                  </a:lnTo>
                  <a:lnTo>
                    <a:pt x="69" y="19"/>
                  </a:lnTo>
                  <a:lnTo>
                    <a:pt x="61" y="13"/>
                  </a:lnTo>
                  <a:lnTo>
                    <a:pt x="53" y="8"/>
                  </a:lnTo>
                  <a:lnTo>
                    <a:pt x="47" y="4"/>
                  </a:lnTo>
                  <a:lnTo>
                    <a:pt x="40" y="0"/>
                  </a:lnTo>
                  <a:lnTo>
                    <a:pt x="33" y="0"/>
                  </a:lnTo>
                  <a:lnTo>
                    <a:pt x="27" y="1"/>
                  </a:lnTo>
                  <a:lnTo>
                    <a:pt x="23" y="4"/>
                  </a:lnTo>
                  <a:lnTo>
                    <a:pt x="22" y="2"/>
                  </a:lnTo>
                </a:path>
              </a:pathLst>
            </a:custGeom>
            <a:solidFill>
              <a:srgbClr val="C0E0F0"/>
            </a:solidFill>
            <a:ln w="12700" cap="rnd" cmpd="sng">
              <a:solidFill>
                <a:srgbClr val="C0E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64" name="Freeform 616"/>
            <p:cNvSpPr>
              <a:spLocks/>
            </p:cNvSpPr>
            <p:nvPr/>
          </p:nvSpPr>
          <p:spPr bwMode="auto">
            <a:xfrm>
              <a:off x="7624234" y="2530475"/>
              <a:ext cx="207433" cy="293688"/>
            </a:xfrm>
            <a:custGeom>
              <a:avLst/>
              <a:gdLst/>
              <a:ahLst/>
              <a:cxnLst>
                <a:cxn ang="0">
                  <a:pos x="20" y="3"/>
                </a:cxn>
                <a:cxn ang="0">
                  <a:pos x="14" y="7"/>
                </a:cxn>
                <a:cxn ang="0">
                  <a:pos x="12" y="11"/>
                </a:cxn>
                <a:cxn ang="0">
                  <a:pos x="5" y="17"/>
                </a:cxn>
                <a:cxn ang="0">
                  <a:pos x="4" y="25"/>
                </a:cxn>
                <a:cxn ang="0">
                  <a:pos x="3" y="31"/>
                </a:cxn>
                <a:cxn ang="0">
                  <a:pos x="0" y="40"/>
                </a:cxn>
                <a:cxn ang="0">
                  <a:pos x="0" y="49"/>
                </a:cxn>
                <a:cxn ang="0">
                  <a:pos x="0" y="60"/>
                </a:cxn>
                <a:cxn ang="0">
                  <a:pos x="0" y="70"/>
                </a:cxn>
                <a:cxn ang="0">
                  <a:pos x="3" y="80"/>
                </a:cxn>
                <a:cxn ang="0">
                  <a:pos x="6" y="91"/>
                </a:cxn>
                <a:cxn ang="0">
                  <a:pos x="9" y="102"/>
                </a:cxn>
                <a:cxn ang="0">
                  <a:pos x="14" y="111"/>
                </a:cxn>
                <a:cxn ang="0">
                  <a:pos x="20" y="122"/>
                </a:cxn>
                <a:cxn ang="0">
                  <a:pos x="25" y="131"/>
                </a:cxn>
                <a:cxn ang="0">
                  <a:pos x="32" y="141"/>
                </a:cxn>
                <a:cxn ang="0">
                  <a:pos x="36" y="149"/>
                </a:cxn>
                <a:cxn ang="0">
                  <a:pos x="44" y="157"/>
                </a:cxn>
                <a:cxn ang="0">
                  <a:pos x="48" y="163"/>
                </a:cxn>
                <a:cxn ang="0">
                  <a:pos x="55" y="170"/>
                </a:cxn>
                <a:cxn ang="0">
                  <a:pos x="62" y="176"/>
                </a:cxn>
                <a:cxn ang="0">
                  <a:pos x="67" y="180"/>
                </a:cxn>
                <a:cxn ang="0">
                  <a:pos x="74" y="182"/>
                </a:cxn>
                <a:cxn ang="0">
                  <a:pos x="79" y="184"/>
                </a:cxn>
                <a:cxn ang="0">
                  <a:pos x="84" y="183"/>
                </a:cxn>
                <a:cxn ang="0">
                  <a:pos x="89" y="181"/>
                </a:cxn>
                <a:cxn ang="0">
                  <a:pos x="93" y="180"/>
                </a:cxn>
                <a:cxn ang="0">
                  <a:pos x="97" y="176"/>
                </a:cxn>
                <a:cxn ang="0">
                  <a:pos x="99" y="170"/>
                </a:cxn>
                <a:cxn ang="0">
                  <a:pos x="102" y="163"/>
                </a:cxn>
                <a:cxn ang="0">
                  <a:pos x="104" y="156"/>
                </a:cxn>
                <a:cxn ang="0">
                  <a:pos x="105" y="149"/>
                </a:cxn>
                <a:cxn ang="0">
                  <a:pos x="105" y="139"/>
                </a:cxn>
                <a:cxn ang="0">
                  <a:pos x="105" y="129"/>
                </a:cxn>
                <a:cxn ang="0">
                  <a:pos x="104" y="118"/>
                </a:cxn>
                <a:cxn ang="0">
                  <a:pos x="102" y="107"/>
                </a:cxn>
                <a:cxn ang="0">
                  <a:pos x="100" y="96"/>
                </a:cxn>
                <a:cxn ang="0">
                  <a:pos x="97" y="84"/>
                </a:cxn>
                <a:cxn ang="0">
                  <a:pos x="93" y="72"/>
                </a:cxn>
                <a:cxn ang="0">
                  <a:pos x="89" y="61"/>
                </a:cxn>
                <a:cxn ang="0">
                  <a:pos x="85" y="50"/>
                </a:cxn>
                <a:cxn ang="0">
                  <a:pos x="80" y="40"/>
                </a:cxn>
                <a:cxn ang="0">
                  <a:pos x="75" y="31"/>
                </a:cxn>
                <a:cxn ang="0">
                  <a:pos x="67" y="24"/>
                </a:cxn>
                <a:cxn ang="0">
                  <a:pos x="61" y="17"/>
                </a:cxn>
                <a:cxn ang="0">
                  <a:pos x="55" y="11"/>
                </a:cxn>
                <a:cxn ang="0">
                  <a:pos x="50" y="5"/>
                </a:cxn>
                <a:cxn ang="0">
                  <a:pos x="44" y="2"/>
                </a:cxn>
                <a:cxn ang="0">
                  <a:pos x="36" y="0"/>
                </a:cxn>
                <a:cxn ang="0">
                  <a:pos x="30" y="0"/>
                </a:cxn>
                <a:cxn ang="0">
                  <a:pos x="24" y="1"/>
                </a:cxn>
                <a:cxn ang="0">
                  <a:pos x="20" y="3"/>
                </a:cxn>
              </a:cxnLst>
              <a:rect l="0" t="0" r="r" b="b"/>
              <a:pathLst>
                <a:path w="106" h="185">
                  <a:moveTo>
                    <a:pt x="20" y="3"/>
                  </a:moveTo>
                  <a:lnTo>
                    <a:pt x="14" y="7"/>
                  </a:lnTo>
                  <a:lnTo>
                    <a:pt x="12" y="11"/>
                  </a:lnTo>
                  <a:lnTo>
                    <a:pt x="5" y="17"/>
                  </a:lnTo>
                  <a:lnTo>
                    <a:pt x="4" y="25"/>
                  </a:lnTo>
                  <a:lnTo>
                    <a:pt x="3" y="31"/>
                  </a:lnTo>
                  <a:lnTo>
                    <a:pt x="0" y="40"/>
                  </a:lnTo>
                  <a:lnTo>
                    <a:pt x="0" y="49"/>
                  </a:lnTo>
                  <a:lnTo>
                    <a:pt x="0" y="60"/>
                  </a:lnTo>
                  <a:lnTo>
                    <a:pt x="0" y="70"/>
                  </a:lnTo>
                  <a:lnTo>
                    <a:pt x="3" y="80"/>
                  </a:lnTo>
                  <a:lnTo>
                    <a:pt x="6" y="91"/>
                  </a:lnTo>
                  <a:lnTo>
                    <a:pt x="9" y="102"/>
                  </a:lnTo>
                  <a:lnTo>
                    <a:pt x="14" y="111"/>
                  </a:lnTo>
                  <a:lnTo>
                    <a:pt x="20" y="122"/>
                  </a:lnTo>
                  <a:lnTo>
                    <a:pt x="25" y="131"/>
                  </a:lnTo>
                  <a:lnTo>
                    <a:pt x="32" y="141"/>
                  </a:lnTo>
                  <a:lnTo>
                    <a:pt x="36" y="149"/>
                  </a:lnTo>
                  <a:lnTo>
                    <a:pt x="44" y="157"/>
                  </a:lnTo>
                  <a:lnTo>
                    <a:pt x="48" y="163"/>
                  </a:lnTo>
                  <a:lnTo>
                    <a:pt x="55" y="170"/>
                  </a:lnTo>
                  <a:lnTo>
                    <a:pt x="62" y="176"/>
                  </a:lnTo>
                  <a:lnTo>
                    <a:pt x="67" y="180"/>
                  </a:lnTo>
                  <a:lnTo>
                    <a:pt x="74" y="182"/>
                  </a:lnTo>
                  <a:lnTo>
                    <a:pt x="79" y="184"/>
                  </a:lnTo>
                  <a:lnTo>
                    <a:pt x="84" y="183"/>
                  </a:lnTo>
                  <a:lnTo>
                    <a:pt x="89" y="181"/>
                  </a:lnTo>
                  <a:lnTo>
                    <a:pt x="93" y="180"/>
                  </a:lnTo>
                  <a:lnTo>
                    <a:pt x="97" y="176"/>
                  </a:lnTo>
                  <a:lnTo>
                    <a:pt x="99" y="170"/>
                  </a:lnTo>
                  <a:lnTo>
                    <a:pt x="102" y="163"/>
                  </a:lnTo>
                  <a:lnTo>
                    <a:pt x="104" y="156"/>
                  </a:lnTo>
                  <a:lnTo>
                    <a:pt x="105" y="149"/>
                  </a:lnTo>
                  <a:lnTo>
                    <a:pt x="105" y="139"/>
                  </a:lnTo>
                  <a:lnTo>
                    <a:pt x="105" y="129"/>
                  </a:lnTo>
                  <a:lnTo>
                    <a:pt x="104" y="118"/>
                  </a:lnTo>
                  <a:lnTo>
                    <a:pt x="102" y="107"/>
                  </a:lnTo>
                  <a:lnTo>
                    <a:pt x="100" y="96"/>
                  </a:lnTo>
                  <a:lnTo>
                    <a:pt x="97" y="84"/>
                  </a:lnTo>
                  <a:lnTo>
                    <a:pt x="93" y="72"/>
                  </a:lnTo>
                  <a:lnTo>
                    <a:pt x="89" y="61"/>
                  </a:lnTo>
                  <a:lnTo>
                    <a:pt x="85" y="50"/>
                  </a:lnTo>
                  <a:lnTo>
                    <a:pt x="80" y="40"/>
                  </a:lnTo>
                  <a:lnTo>
                    <a:pt x="75" y="31"/>
                  </a:lnTo>
                  <a:lnTo>
                    <a:pt x="67" y="24"/>
                  </a:lnTo>
                  <a:lnTo>
                    <a:pt x="61" y="17"/>
                  </a:lnTo>
                  <a:lnTo>
                    <a:pt x="55" y="11"/>
                  </a:lnTo>
                  <a:lnTo>
                    <a:pt x="50" y="5"/>
                  </a:lnTo>
                  <a:lnTo>
                    <a:pt x="44" y="2"/>
                  </a:lnTo>
                  <a:lnTo>
                    <a:pt x="36" y="0"/>
                  </a:lnTo>
                  <a:lnTo>
                    <a:pt x="30" y="0"/>
                  </a:lnTo>
                  <a:lnTo>
                    <a:pt x="24" y="1"/>
                  </a:lnTo>
                  <a:lnTo>
                    <a:pt x="20" y="3"/>
                  </a:lnTo>
                </a:path>
              </a:pathLst>
            </a:custGeom>
            <a:solidFill>
              <a:srgbClr val="D0E0F0"/>
            </a:solidFill>
            <a:ln w="12700" cap="rnd" cmpd="sng">
              <a:solidFill>
                <a:srgbClr val="D0E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65" name="Freeform 617"/>
            <p:cNvSpPr>
              <a:spLocks/>
            </p:cNvSpPr>
            <p:nvPr/>
          </p:nvSpPr>
          <p:spPr bwMode="auto">
            <a:xfrm>
              <a:off x="7645400" y="2552701"/>
              <a:ext cx="184151" cy="257175"/>
            </a:xfrm>
            <a:custGeom>
              <a:avLst/>
              <a:gdLst/>
              <a:ahLst/>
              <a:cxnLst>
                <a:cxn ang="0">
                  <a:pos x="18" y="3"/>
                </a:cxn>
                <a:cxn ang="0">
                  <a:pos x="13" y="6"/>
                </a:cxn>
                <a:cxn ang="0">
                  <a:pos x="9" y="11"/>
                </a:cxn>
                <a:cxn ang="0">
                  <a:pos x="6" y="17"/>
                </a:cxn>
                <a:cxn ang="0">
                  <a:pos x="3" y="23"/>
                </a:cxn>
                <a:cxn ang="0">
                  <a:pos x="1" y="28"/>
                </a:cxn>
                <a:cxn ang="0">
                  <a:pos x="1" y="36"/>
                </a:cxn>
                <a:cxn ang="0">
                  <a:pos x="0" y="45"/>
                </a:cxn>
                <a:cxn ang="0">
                  <a:pos x="0" y="54"/>
                </a:cxn>
                <a:cxn ang="0">
                  <a:pos x="1" y="62"/>
                </a:cxn>
                <a:cxn ang="0">
                  <a:pos x="2" y="72"/>
                </a:cxn>
                <a:cxn ang="0">
                  <a:pos x="5" y="82"/>
                </a:cxn>
                <a:cxn ang="0">
                  <a:pos x="8" y="90"/>
                </a:cxn>
                <a:cxn ang="0">
                  <a:pos x="12" y="98"/>
                </a:cxn>
                <a:cxn ang="0">
                  <a:pos x="17" y="108"/>
                </a:cxn>
                <a:cxn ang="0">
                  <a:pos x="22" y="116"/>
                </a:cxn>
                <a:cxn ang="0">
                  <a:pos x="27" y="124"/>
                </a:cxn>
                <a:cxn ang="0">
                  <a:pos x="33" y="130"/>
                </a:cxn>
                <a:cxn ang="0">
                  <a:pos x="37" y="138"/>
                </a:cxn>
                <a:cxn ang="0">
                  <a:pos x="43" y="143"/>
                </a:cxn>
                <a:cxn ang="0">
                  <a:pos x="49" y="148"/>
                </a:cxn>
                <a:cxn ang="0">
                  <a:pos x="55" y="153"/>
                </a:cxn>
                <a:cxn ang="0">
                  <a:pos x="59" y="156"/>
                </a:cxn>
                <a:cxn ang="0">
                  <a:pos x="64" y="158"/>
                </a:cxn>
                <a:cxn ang="0">
                  <a:pos x="70" y="161"/>
                </a:cxn>
                <a:cxn ang="0">
                  <a:pos x="73" y="160"/>
                </a:cxn>
                <a:cxn ang="0">
                  <a:pos x="77" y="158"/>
                </a:cxn>
                <a:cxn ang="0">
                  <a:pos x="82" y="156"/>
                </a:cxn>
                <a:cxn ang="0">
                  <a:pos x="85" y="153"/>
                </a:cxn>
                <a:cxn ang="0">
                  <a:pos x="88" y="148"/>
                </a:cxn>
                <a:cxn ang="0">
                  <a:pos x="89" y="143"/>
                </a:cxn>
                <a:cxn ang="0">
                  <a:pos x="91" y="136"/>
                </a:cxn>
                <a:cxn ang="0">
                  <a:pos x="92" y="129"/>
                </a:cxn>
                <a:cxn ang="0">
                  <a:pos x="93" y="122"/>
                </a:cxn>
                <a:cxn ang="0">
                  <a:pos x="92" y="113"/>
                </a:cxn>
                <a:cxn ang="0">
                  <a:pos x="91" y="103"/>
                </a:cxn>
                <a:cxn ang="0">
                  <a:pos x="90" y="93"/>
                </a:cxn>
                <a:cxn ang="0">
                  <a:pos x="88" y="82"/>
                </a:cxn>
                <a:cxn ang="0">
                  <a:pos x="86" y="74"/>
                </a:cxn>
                <a:cxn ang="0">
                  <a:pos x="83" y="63"/>
                </a:cxn>
                <a:cxn ang="0">
                  <a:pos x="80" y="54"/>
                </a:cxn>
                <a:cxn ang="0">
                  <a:pos x="77" y="43"/>
                </a:cxn>
                <a:cxn ang="0">
                  <a:pos x="72" y="35"/>
                </a:cxn>
                <a:cxn ang="0">
                  <a:pos x="67" y="26"/>
                </a:cxn>
                <a:cxn ang="0">
                  <a:pos x="62" y="20"/>
                </a:cxn>
                <a:cxn ang="0">
                  <a:pos x="56" y="14"/>
                </a:cxn>
                <a:cxn ang="0">
                  <a:pos x="50" y="9"/>
                </a:cxn>
                <a:cxn ang="0">
                  <a:pos x="44" y="4"/>
                </a:cxn>
                <a:cxn ang="0">
                  <a:pos x="39" y="3"/>
                </a:cxn>
                <a:cxn ang="0">
                  <a:pos x="33" y="0"/>
                </a:cxn>
                <a:cxn ang="0">
                  <a:pos x="27" y="2"/>
                </a:cxn>
                <a:cxn ang="0">
                  <a:pos x="22" y="3"/>
                </a:cxn>
                <a:cxn ang="0">
                  <a:pos x="18" y="3"/>
                </a:cxn>
              </a:cxnLst>
              <a:rect l="0" t="0" r="r" b="b"/>
              <a:pathLst>
                <a:path w="94" h="162">
                  <a:moveTo>
                    <a:pt x="18" y="3"/>
                  </a:moveTo>
                  <a:lnTo>
                    <a:pt x="13" y="6"/>
                  </a:lnTo>
                  <a:lnTo>
                    <a:pt x="9" y="11"/>
                  </a:lnTo>
                  <a:lnTo>
                    <a:pt x="6" y="17"/>
                  </a:lnTo>
                  <a:lnTo>
                    <a:pt x="3" y="23"/>
                  </a:lnTo>
                  <a:lnTo>
                    <a:pt x="1" y="28"/>
                  </a:lnTo>
                  <a:lnTo>
                    <a:pt x="1" y="36"/>
                  </a:lnTo>
                  <a:lnTo>
                    <a:pt x="0" y="45"/>
                  </a:lnTo>
                  <a:lnTo>
                    <a:pt x="0" y="54"/>
                  </a:lnTo>
                  <a:lnTo>
                    <a:pt x="1" y="62"/>
                  </a:lnTo>
                  <a:lnTo>
                    <a:pt x="2" y="72"/>
                  </a:lnTo>
                  <a:lnTo>
                    <a:pt x="5" y="82"/>
                  </a:lnTo>
                  <a:lnTo>
                    <a:pt x="8" y="90"/>
                  </a:lnTo>
                  <a:lnTo>
                    <a:pt x="12" y="98"/>
                  </a:lnTo>
                  <a:lnTo>
                    <a:pt x="17" y="108"/>
                  </a:lnTo>
                  <a:lnTo>
                    <a:pt x="22" y="116"/>
                  </a:lnTo>
                  <a:lnTo>
                    <a:pt x="27" y="124"/>
                  </a:lnTo>
                  <a:lnTo>
                    <a:pt x="33" y="130"/>
                  </a:lnTo>
                  <a:lnTo>
                    <a:pt x="37" y="138"/>
                  </a:lnTo>
                  <a:lnTo>
                    <a:pt x="43" y="143"/>
                  </a:lnTo>
                  <a:lnTo>
                    <a:pt x="49" y="148"/>
                  </a:lnTo>
                  <a:lnTo>
                    <a:pt x="55" y="153"/>
                  </a:lnTo>
                  <a:lnTo>
                    <a:pt x="59" y="156"/>
                  </a:lnTo>
                  <a:lnTo>
                    <a:pt x="64" y="158"/>
                  </a:lnTo>
                  <a:lnTo>
                    <a:pt x="70" y="161"/>
                  </a:lnTo>
                  <a:lnTo>
                    <a:pt x="73" y="160"/>
                  </a:lnTo>
                  <a:lnTo>
                    <a:pt x="77" y="158"/>
                  </a:lnTo>
                  <a:lnTo>
                    <a:pt x="82" y="156"/>
                  </a:lnTo>
                  <a:lnTo>
                    <a:pt x="85" y="153"/>
                  </a:lnTo>
                  <a:lnTo>
                    <a:pt x="88" y="148"/>
                  </a:lnTo>
                  <a:lnTo>
                    <a:pt x="89" y="143"/>
                  </a:lnTo>
                  <a:lnTo>
                    <a:pt x="91" y="136"/>
                  </a:lnTo>
                  <a:lnTo>
                    <a:pt x="92" y="129"/>
                  </a:lnTo>
                  <a:lnTo>
                    <a:pt x="93" y="122"/>
                  </a:lnTo>
                  <a:lnTo>
                    <a:pt x="92" y="113"/>
                  </a:lnTo>
                  <a:lnTo>
                    <a:pt x="91" y="103"/>
                  </a:lnTo>
                  <a:lnTo>
                    <a:pt x="90" y="93"/>
                  </a:lnTo>
                  <a:lnTo>
                    <a:pt x="88" y="82"/>
                  </a:lnTo>
                  <a:lnTo>
                    <a:pt x="86" y="74"/>
                  </a:lnTo>
                  <a:lnTo>
                    <a:pt x="83" y="63"/>
                  </a:lnTo>
                  <a:lnTo>
                    <a:pt x="80" y="54"/>
                  </a:lnTo>
                  <a:lnTo>
                    <a:pt x="77" y="43"/>
                  </a:lnTo>
                  <a:lnTo>
                    <a:pt x="72" y="35"/>
                  </a:lnTo>
                  <a:lnTo>
                    <a:pt x="67" y="26"/>
                  </a:lnTo>
                  <a:lnTo>
                    <a:pt x="62" y="20"/>
                  </a:lnTo>
                  <a:lnTo>
                    <a:pt x="56" y="14"/>
                  </a:lnTo>
                  <a:lnTo>
                    <a:pt x="50" y="9"/>
                  </a:lnTo>
                  <a:lnTo>
                    <a:pt x="44" y="4"/>
                  </a:lnTo>
                  <a:lnTo>
                    <a:pt x="39" y="3"/>
                  </a:lnTo>
                  <a:lnTo>
                    <a:pt x="33" y="0"/>
                  </a:lnTo>
                  <a:lnTo>
                    <a:pt x="27" y="2"/>
                  </a:lnTo>
                  <a:lnTo>
                    <a:pt x="22" y="3"/>
                  </a:lnTo>
                  <a:lnTo>
                    <a:pt x="18" y="3"/>
                  </a:lnTo>
                </a:path>
              </a:pathLst>
            </a:custGeom>
            <a:solidFill>
              <a:srgbClr val="E0F0F0"/>
            </a:solidFill>
            <a:ln w="12700" cap="rnd" cmpd="sng">
              <a:solidFill>
                <a:srgbClr val="E0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66" name="Freeform 618"/>
            <p:cNvSpPr>
              <a:spLocks/>
            </p:cNvSpPr>
            <p:nvPr/>
          </p:nvSpPr>
          <p:spPr bwMode="auto">
            <a:xfrm>
              <a:off x="7666567" y="2576514"/>
              <a:ext cx="158751" cy="217487"/>
            </a:xfrm>
            <a:custGeom>
              <a:avLst/>
              <a:gdLst/>
              <a:ahLst/>
              <a:cxnLst>
                <a:cxn ang="0">
                  <a:pos x="17" y="3"/>
                </a:cxn>
                <a:cxn ang="0">
                  <a:pos x="15" y="5"/>
                </a:cxn>
                <a:cxn ang="0">
                  <a:pos x="10" y="9"/>
                </a:cxn>
                <a:cxn ang="0">
                  <a:pos x="7" y="14"/>
                </a:cxn>
                <a:cxn ang="0">
                  <a:pos x="3" y="20"/>
                </a:cxn>
                <a:cxn ang="0">
                  <a:pos x="2" y="26"/>
                </a:cxn>
                <a:cxn ang="0">
                  <a:pos x="1" y="32"/>
                </a:cxn>
                <a:cxn ang="0">
                  <a:pos x="0" y="40"/>
                </a:cxn>
                <a:cxn ang="0">
                  <a:pos x="0" y="47"/>
                </a:cxn>
                <a:cxn ang="0">
                  <a:pos x="1" y="54"/>
                </a:cxn>
                <a:cxn ang="0">
                  <a:pos x="3" y="61"/>
                </a:cxn>
                <a:cxn ang="0">
                  <a:pos x="5" y="71"/>
                </a:cxn>
                <a:cxn ang="0">
                  <a:pos x="7" y="77"/>
                </a:cxn>
                <a:cxn ang="0">
                  <a:pos x="11" y="86"/>
                </a:cxn>
                <a:cxn ang="0">
                  <a:pos x="15" y="93"/>
                </a:cxn>
                <a:cxn ang="0">
                  <a:pos x="20" y="99"/>
                </a:cxn>
                <a:cxn ang="0">
                  <a:pos x="23" y="106"/>
                </a:cxn>
                <a:cxn ang="0">
                  <a:pos x="29" y="112"/>
                </a:cxn>
                <a:cxn ang="0">
                  <a:pos x="33" y="116"/>
                </a:cxn>
                <a:cxn ang="0">
                  <a:pos x="37" y="122"/>
                </a:cxn>
                <a:cxn ang="0">
                  <a:pos x="43" y="126"/>
                </a:cxn>
                <a:cxn ang="0">
                  <a:pos x="47" y="130"/>
                </a:cxn>
                <a:cxn ang="0">
                  <a:pos x="52" y="132"/>
                </a:cxn>
                <a:cxn ang="0">
                  <a:pos x="57" y="133"/>
                </a:cxn>
                <a:cxn ang="0">
                  <a:pos x="61" y="136"/>
                </a:cxn>
                <a:cxn ang="0">
                  <a:pos x="64" y="134"/>
                </a:cxn>
                <a:cxn ang="0">
                  <a:pos x="67" y="133"/>
                </a:cxn>
                <a:cxn ang="0">
                  <a:pos x="72" y="132"/>
                </a:cxn>
                <a:cxn ang="0">
                  <a:pos x="75" y="130"/>
                </a:cxn>
                <a:cxn ang="0">
                  <a:pos x="77" y="125"/>
                </a:cxn>
                <a:cxn ang="0">
                  <a:pos x="78" y="121"/>
                </a:cxn>
                <a:cxn ang="0">
                  <a:pos x="79" y="115"/>
                </a:cxn>
                <a:cxn ang="0">
                  <a:pos x="81" y="110"/>
                </a:cxn>
                <a:cxn ang="0">
                  <a:pos x="81" y="102"/>
                </a:cxn>
                <a:cxn ang="0">
                  <a:pos x="81" y="94"/>
                </a:cxn>
                <a:cxn ang="0">
                  <a:pos x="81" y="87"/>
                </a:cxn>
                <a:cxn ang="0">
                  <a:pos x="79" y="77"/>
                </a:cxn>
                <a:cxn ang="0">
                  <a:pos x="78" y="68"/>
                </a:cxn>
                <a:cxn ang="0">
                  <a:pos x="76" y="60"/>
                </a:cxn>
                <a:cxn ang="0">
                  <a:pos x="75" y="52"/>
                </a:cxn>
                <a:cxn ang="0">
                  <a:pos x="70" y="43"/>
                </a:cxn>
                <a:cxn ang="0">
                  <a:pos x="67" y="35"/>
                </a:cxn>
                <a:cxn ang="0">
                  <a:pos x="64" y="28"/>
                </a:cxn>
                <a:cxn ang="0">
                  <a:pos x="61" y="20"/>
                </a:cxn>
                <a:cxn ang="0">
                  <a:pos x="55" y="15"/>
                </a:cxn>
                <a:cxn ang="0">
                  <a:pos x="51" y="10"/>
                </a:cxn>
                <a:cxn ang="0">
                  <a:pos x="46" y="5"/>
                </a:cxn>
                <a:cxn ang="0">
                  <a:pos x="40" y="4"/>
                </a:cxn>
                <a:cxn ang="0">
                  <a:pos x="36" y="2"/>
                </a:cxn>
                <a:cxn ang="0">
                  <a:pos x="31" y="0"/>
                </a:cxn>
                <a:cxn ang="0">
                  <a:pos x="26" y="0"/>
                </a:cxn>
                <a:cxn ang="0">
                  <a:pos x="21" y="2"/>
                </a:cxn>
                <a:cxn ang="0">
                  <a:pos x="17" y="3"/>
                </a:cxn>
              </a:cxnLst>
              <a:rect l="0" t="0" r="r" b="b"/>
              <a:pathLst>
                <a:path w="82" h="137">
                  <a:moveTo>
                    <a:pt x="17" y="3"/>
                  </a:moveTo>
                  <a:lnTo>
                    <a:pt x="15" y="5"/>
                  </a:lnTo>
                  <a:lnTo>
                    <a:pt x="10" y="9"/>
                  </a:lnTo>
                  <a:lnTo>
                    <a:pt x="7" y="14"/>
                  </a:lnTo>
                  <a:lnTo>
                    <a:pt x="3" y="20"/>
                  </a:lnTo>
                  <a:lnTo>
                    <a:pt x="2" y="26"/>
                  </a:lnTo>
                  <a:lnTo>
                    <a:pt x="1" y="32"/>
                  </a:lnTo>
                  <a:lnTo>
                    <a:pt x="0" y="40"/>
                  </a:lnTo>
                  <a:lnTo>
                    <a:pt x="0" y="47"/>
                  </a:lnTo>
                  <a:lnTo>
                    <a:pt x="1" y="54"/>
                  </a:lnTo>
                  <a:lnTo>
                    <a:pt x="3" y="61"/>
                  </a:lnTo>
                  <a:lnTo>
                    <a:pt x="5" y="71"/>
                  </a:lnTo>
                  <a:lnTo>
                    <a:pt x="7" y="77"/>
                  </a:lnTo>
                  <a:lnTo>
                    <a:pt x="11" y="86"/>
                  </a:lnTo>
                  <a:lnTo>
                    <a:pt x="15" y="93"/>
                  </a:lnTo>
                  <a:lnTo>
                    <a:pt x="20" y="99"/>
                  </a:lnTo>
                  <a:lnTo>
                    <a:pt x="23" y="106"/>
                  </a:lnTo>
                  <a:lnTo>
                    <a:pt x="29" y="112"/>
                  </a:lnTo>
                  <a:lnTo>
                    <a:pt x="33" y="116"/>
                  </a:lnTo>
                  <a:lnTo>
                    <a:pt x="37" y="122"/>
                  </a:lnTo>
                  <a:lnTo>
                    <a:pt x="43" y="126"/>
                  </a:lnTo>
                  <a:lnTo>
                    <a:pt x="47" y="130"/>
                  </a:lnTo>
                  <a:lnTo>
                    <a:pt x="52" y="132"/>
                  </a:lnTo>
                  <a:lnTo>
                    <a:pt x="57" y="133"/>
                  </a:lnTo>
                  <a:lnTo>
                    <a:pt x="61" y="136"/>
                  </a:lnTo>
                  <a:lnTo>
                    <a:pt x="64" y="134"/>
                  </a:lnTo>
                  <a:lnTo>
                    <a:pt x="67" y="133"/>
                  </a:lnTo>
                  <a:lnTo>
                    <a:pt x="72" y="132"/>
                  </a:lnTo>
                  <a:lnTo>
                    <a:pt x="75" y="130"/>
                  </a:lnTo>
                  <a:lnTo>
                    <a:pt x="77" y="125"/>
                  </a:lnTo>
                  <a:lnTo>
                    <a:pt x="78" y="121"/>
                  </a:lnTo>
                  <a:lnTo>
                    <a:pt x="79" y="115"/>
                  </a:lnTo>
                  <a:lnTo>
                    <a:pt x="81" y="110"/>
                  </a:lnTo>
                  <a:lnTo>
                    <a:pt x="81" y="102"/>
                  </a:lnTo>
                  <a:lnTo>
                    <a:pt x="81" y="94"/>
                  </a:lnTo>
                  <a:lnTo>
                    <a:pt x="81" y="87"/>
                  </a:lnTo>
                  <a:lnTo>
                    <a:pt x="79" y="77"/>
                  </a:lnTo>
                  <a:lnTo>
                    <a:pt x="78" y="68"/>
                  </a:lnTo>
                  <a:lnTo>
                    <a:pt x="76" y="60"/>
                  </a:lnTo>
                  <a:lnTo>
                    <a:pt x="75" y="52"/>
                  </a:lnTo>
                  <a:lnTo>
                    <a:pt x="70" y="43"/>
                  </a:lnTo>
                  <a:lnTo>
                    <a:pt x="67" y="35"/>
                  </a:lnTo>
                  <a:lnTo>
                    <a:pt x="64" y="28"/>
                  </a:lnTo>
                  <a:lnTo>
                    <a:pt x="61" y="20"/>
                  </a:lnTo>
                  <a:lnTo>
                    <a:pt x="55" y="15"/>
                  </a:lnTo>
                  <a:lnTo>
                    <a:pt x="51" y="10"/>
                  </a:lnTo>
                  <a:lnTo>
                    <a:pt x="46" y="5"/>
                  </a:lnTo>
                  <a:lnTo>
                    <a:pt x="40" y="4"/>
                  </a:lnTo>
                  <a:lnTo>
                    <a:pt x="36" y="2"/>
                  </a:lnTo>
                  <a:lnTo>
                    <a:pt x="31" y="0"/>
                  </a:lnTo>
                  <a:lnTo>
                    <a:pt x="26" y="0"/>
                  </a:lnTo>
                  <a:lnTo>
                    <a:pt x="21" y="2"/>
                  </a:lnTo>
                  <a:lnTo>
                    <a:pt x="17" y="3"/>
                  </a:lnTo>
                </a:path>
              </a:pathLst>
            </a:custGeom>
            <a:solidFill>
              <a:srgbClr val="F0F0FF"/>
            </a:solidFill>
            <a:ln w="12700" cap="rnd" cmpd="sng">
              <a:solidFill>
                <a:srgbClr val="F0F0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67" name="Freeform 619"/>
            <p:cNvSpPr>
              <a:spLocks/>
            </p:cNvSpPr>
            <p:nvPr/>
          </p:nvSpPr>
          <p:spPr bwMode="auto">
            <a:xfrm>
              <a:off x="7687733" y="2598739"/>
              <a:ext cx="135467" cy="179387"/>
            </a:xfrm>
            <a:custGeom>
              <a:avLst/>
              <a:gdLst/>
              <a:ahLst/>
              <a:cxnLst>
                <a:cxn ang="0">
                  <a:pos x="15" y="3"/>
                </a:cxn>
                <a:cxn ang="0">
                  <a:pos x="12" y="6"/>
                </a:cxn>
                <a:cxn ang="0">
                  <a:pos x="9" y="9"/>
                </a:cxn>
                <a:cxn ang="0">
                  <a:pos x="6" y="14"/>
                </a:cxn>
                <a:cxn ang="0">
                  <a:pos x="4" y="18"/>
                </a:cxn>
                <a:cxn ang="0">
                  <a:pos x="2" y="23"/>
                </a:cxn>
                <a:cxn ang="0">
                  <a:pos x="0" y="29"/>
                </a:cxn>
                <a:cxn ang="0">
                  <a:pos x="0" y="37"/>
                </a:cxn>
                <a:cxn ang="0">
                  <a:pos x="0" y="41"/>
                </a:cxn>
                <a:cxn ang="0">
                  <a:pos x="0" y="47"/>
                </a:cxn>
                <a:cxn ang="0">
                  <a:pos x="2" y="53"/>
                </a:cxn>
                <a:cxn ang="0">
                  <a:pos x="4" y="60"/>
                </a:cxn>
                <a:cxn ang="0">
                  <a:pos x="6" y="66"/>
                </a:cxn>
                <a:cxn ang="0">
                  <a:pos x="9" y="72"/>
                </a:cxn>
                <a:cxn ang="0">
                  <a:pos x="12" y="78"/>
                </a:cxn>
                <a:cxn ang="0">
                  <a:pos x="15" y="84"/>
                </a:cxn>
                <a:cxn ang="0">
                  <a:pos x="18" y="90"/>
                </a:cxn>
                <a:cxn ang="0">
                  <a:pos x="23" y="93"/>
                </a:cxn>
                <a:cxn ang="0">
                  <a:pos x="27" y="98"/>
                </a:cxn>
                <a:cxn ang="0">
                  <a:pos x="32" y="101"/>
                </a:cxn>
                <a:cxn ang="0">
                  <a:pos x="35" y="105"/>
                </a:cxn>
                <a:cxn ang="0">
                  <a:pos x="40" y="107"/>
                </a:cxn>
                <a:cxn ang="0">
                  <a:pos x="44" y="109"/>
                </a:cxn>
                <a:cxn ang="0">
                  <a:pos x="47" y="111"/>
                </a:cxn>
                <a:cxn ang="0">
                  <a:pos x="51" y="112"/>
                </a:cxn>
                <a:cxn ang="0">
                  <a:pos x="54" y="111"/>
                </a:cxn>
                <a:cxn ang="0">
                  <a:pos x="56" y="110"/>
                </a:cxn>
                <a:cxn ang="0">
                  <a:pos x="61" y="109"/>
                </a:cxn>
                <a:cxn ang="0">
                  <a:pos x="61" y="107"/>
                </a:cxn>
                <a:cxn ang="0">
                  <a:pos x="65" y="104"/>
                </a:cxn>
                <a:cxn ang="0">
                  <a:pos x="67" y="100"/>
                </a:cxn>
                <a:cxn ang="0">
                  <a:pos x="67" y="96"/>
                </a:cxn>
                <a:cxn ang="0">
                  <a:pos x="67" y="91"/>
                </a:cxn>
                <a:cxn ang="0">
                  <a:pos x="68" y="85"/>
                </a:cxn>
                <a:cxn ang="0">
                  <a:pos x="69" y="77"/>
                </a:cxn>
                <a:cxn ang="0">
                  <a:pos x="69" y="70"/>
                </a:cxn>
                <a:cxn ang="0">
                  <a:pos x="68" y="63"/>
                </a:cxn>
                <a:cxn ang="0">
                  <a:pos x="67" y="55"/>
                </a:cxn>
                <a:cxn ang="0">
                  <a:pos x="65" y="48"/>
                </a:cxn>
                <a:cxn ang="0">
                  <a:pos x="64" y="41"/>
                </a:cxn>
                <a:cxn ang="0">
                  <a:pos x="61" y="35"/>
                </a:cxn>
                <a:cxn ang="0">
                  <a:pos x="59" y="29"/>
                </a:cxn>
                <a:cxn ang="0">
                  <a:pos x="56" y="22"/>
                </a:cxn>
                <a:cxn ang="0">
                  <a:pos x="53" y="16"/>
                </a:cxn>
                <a:cxn ang="0">
                  <a:pos x="50" y="12"/>
                </a:cxn>
                <a:cxn ang="0">
                  <a:pos x="45" y="7"/>
                </a:cxn>
                <a:cxn ang="0">
                  <a:pos x="41" y="5"/>
                </a:cxn>
                <a:cxn ang="0">
                  <a:pos x="36" y="2"/>
                </a:cxn>
                <a:cxn ang="0">
                  <a:pos x="32" y="1"/>
                </a:cxn>
                <a:cxn ang="0">
                  <a:pos x="27" y="0"/>
                </a:cxn>
                <a:cxn ang="0">
                  <a:pos x="23" y="0"/>
                </a:cxn>
                <a:cxn ang="0">
                  <a:pos x="19" y="1"/>
                </a:cxn>
                <a:cxn ang="0">
                  <a:pos x="15" y="3"/>
                </a:cxn>
              </a:cxnLst>
              <a:rect l="0" t="0" r="r" b="b"/>
              <a:pathLst>
                <a:path w="70" h="113">
                  <a:moveTo>
                    <a:pt x="15" y="3"/>
                  </a:moveTo>
                  <a:lnTo>
                    <a:pt x="12" y="6"/>
                  </a:lnTo>
                  <a:lnTo>
                    <a:pt x="9" y="9"/>
                  </a:lnTo>
                  <a:lnTo>
                    <a:pt x="6" y="14"/>
                  </a:lnTo>
                  <a:lnTo>
                    <a:pt x="4" y="18"/>
                  </a:lnTo>
                  <a:lnTo>
                    <a:pt x="2" y="23"/>
                  </a:lnTo>
                  <a:lnTo>
                    <a:pt x="0" y="29"/>
                  </a:lnTo>
                  <a:lnTo>
                    <a:pt x="0" y="37"/>
                  </a:lnTo>
                  <a:lnTo>
                    <a:pt x="0" y="41"/>
                  </a:lnTo>
                  <a:lnTo>
                    <a:pt x="0" y="47"/>
                  </a:lnTo>
                  <a:lnTo>
                    <a:pt x="2" y="53"/>
                  </a:lnTo>
                  <a:lnTo>
                    <a:pt x="4" y="60"/>
                  </a:lnTo>
                  <a:lnTo>
                    <a:pt x="6" y="66"/>
                  </a:lnTo>
                  <a:lnTo>
                    <a:pt x="9" y="72"/>
                  </a:lnTo>
                  <a:lnTo>
                    <a:pt x="12" y="78"/>
                  </a:lnTo>
                  <a:lnTo>
                    <a:pt x="15" y="84"/>
                  </a:lnTo>
                  <a:lnTo>
                    <a:pt x="18" y="90"/>
                  </a:lnTo>
                  <a:lnTo>
                    <a:pt x="23" y="93"/>
                  </a:lnTo>
                  <a:lnTo>
                    <a:pt x="27" y="98"/>
                  </a:lnTo>
                  <a:lnTo>
                    <a:pt x="32" y="101"/>
                  </a:lnTo>
                  <a:lnTo>
                    <a:pt x="35" y="105"/>
                  </a:lnTo>
                  <a:lnTo>
                    <a:pt x="40" y="107"/>
                  </a:lnTo>
                  <a:lnTo>
                    <a:pt x="44" y="109"/>
                  </a:lnTo>
                  <a:lnTo>
                    <a:pt x="47" y="111"/>
                  </a:lnTo>
                  <a:lnTo>
                    <a:pt x="51" y="112"/>
                  </a:lnTo>
                  <a:lnTo>
                    <a:pt x="54" y="111"/>
                  </a:lnTo>
                  <a:lnTo>
                    <a:pt x="56" y="110"/>
                  </a:lnTo>
                  <a:lnTo>
                    <a:pt x="61" y="109"/>
                  </a:lnTo>
                  <a:lnTo>
                    <a:pt x="61" y="107"/>
                  </a:lnTo>
                  <a:lnTo>
                    <a:pt x="65" y="104"/>
                  </a:lnTo>
                  <a:lnTo>
                    <a:pt x="67" y="100"/>
                  </a:lnTo>
                  <a:lnTo>
                    <a:pt x="67" y="96"/>
                  </a:lnTo>
                  <a:lnTo>
                    <a:pt x="67" y="91"/>
                  </a:lnTo>
                  <a:lnTo>
                    <a:pt x="68" y="85"/>
                  </a:lnTo>
                  <a:lnTo>
                    <a:pt x="69" y="77"/>
                  </a:lnTo>
                  <a:lnTo>
                    <a:pt x="69" y="70"/>
                  </a:lnTo>
                  <a:lnTo>
                    <a:pt x="68" y="63"/>
                  </a:lnTo>
                  <a:lnTo>
                    <a:pt x="67" y="55"/>
                  </a:lnTo>
                  <a:lnTo>
                    <a:pt x="65" y="48"/>
                  </a:lnTo>
                  <a:lnTo>
                    <a:pt x="64" y="41"/>
                  </a:lnTo>
                  <a:lnTo>
                    <a:pt x="61" y="35"/>
                  </a:lnTo>
                  <a:lnTo>
                    <a:pt x="59" y="29"/>
                  </a:lnTo>
                  <a:lnTo>
                    <a:pt x="56" y="22"/>
                  </a:lnTo>
                  <a:lnTo>
                    <a:pt x="53" y="16"/>
                  </a:lnTo>
                  <a:lnTo>
                    <a:pt x="50" y="12"/>
                  </a:lnTo>
                  <a:lnTo>
                    <a:pt x="45" y="7"/>
                  </a:lnTo>
                  <a:lnTo>
                    <a:pt x="41" y="5"/>
                  </a:lnTo>
                  <a:lnTo>
                    <a:pt x="36" y="2"/>
                  </a:lnTo>
                  <a:lnTo>
                    <a:pt x="32" y="1"/>
                  </a:lnTo>
                  <a:lnTo>
                    <a:pt x="27" y="0"/>
                  </a:lnTo>
                  <a:lnTo>
                    <a:pt x="23" y="0"/>
                  </a:lnTo>
                  <a:lnTo>
                    <a:pt x="19" y="1"/>
                  </a:lnTo>
                  <a:lnTo>
                    <a:pt x="15" y="3"/>
                  </a:lnTo>
                </a:path>
              </a:pathLst>
            </a:custGeom>
            <a:solidFill>
              <a:srgbClr val="F0FFFF"/>
            </a:solidFill>
            <a:ln w="12700" cap="rnd" cmpd="sng">
              <a:solidFill>
                <a:srgbClr val="F0FF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68" name="Freeform 620"/>
            <p:cNvSpPr>
              <a:spLocks/>
            </p:cNvSpPr>
            <p:nvPr/>
          </p:nvSpPr>
          <p:spPr bwMode="auto">
            <a:xfrm>
              <a:off x="7706784" y="2620964"/>
              <a:ext cx="112183" cy="141287"/>
            </a:xfrm>
            <a:custGeom>
              <a:avLst/>
              <a:gdLst/>
              <a:ahLst/>
              <a:cxnLst>
                <a:cxn ang="0">
                  <a:pos x="16" y="4"/>
                </a:cxn>
                <a:cxn ang="0">
                  <a:pos x="11" y="7"/>
                </a:cxn>
                <a:cxn ang="0">
                  <a:pos x="10" y="9"/>
                </a:cxn>
                <a:cxn ang="0">
                  <a:pos x="6" y="13"/>
                </a:cxn>
                <a:cxn ang="0">
                  <a:pos x="3" y="18"/>
                </a:cxn>
                <a:cxn ang="0">
                  <a:pos x="2" y="21"/>
                </a:cxn>
                <a:cxn ang="0">
                  <a:pos x="2" y="26"/>
                </a:cxn>
                <a:cxn ang="0">
                  <a:pos x="0" y="31"/>
                </a:cxn>
                <a:cxn ang="0">
                  <a:pos x="2" y="35"/>
                </a:cxn>
                <a:cxn ang="0">
                  <a:pos x="0" y="40"/>
                </a:cxn>
                <a:cxn ang="0">
                  <a:pos x="2" y="45"/>
                </a:cxn>
                <a:cxn ang="0">
                  <a:pos x="2" y="50"/>
                </a:cxn>
                <a:cxn ang="0">
                  <a:pos x="5" y="54"/>
                </a:cxn>
                <a:cxn ang="0">
                  <a:pos x="8" y="60"/>
                </a:cxn>
                <a:cxn ang="0">
                  <a:pos x="10" y="64"/>
                </a:cxn>
                <a:cxn ang="0">
                  <a:pos x="13" y="67"/>
                </a:cxn>
                <a:cxn ang="0">
                  <a:pos x="16" y="71"/>
                </a:cxn>
                <a:cxn ang="0">
                  <a:pos x="19" y="74"/>
                </a:cxn>
                <a:cxn ang="0">
                  <a:pos x="22" y="78"/>
                </a:cxn>
                <a:cxn ang="0">
                  <a:pos x="26" y="81"/>
                </a:cxn>
                <a:cxn ang="0">
                  <a:pos x="30" y="83"/>
                </a:cxn>
                <a:cxn ang="0">
                  <a:pos x="33" y="85"/>
                </a:cxn>
                <a:cxn ang="0">
                  <a:pos x="36" y="87"/>
                </a:cxn>
                <a:cxn ang="0">
                  <a:pos x="40" y="87"/>
                </a:cxn>
                <a:cxn ang="0">
                  <a:pos x="42" y="88"/>
                </a:cxn>
                <a:cxn ang="0">
                  <a:pos x="44" y="87"/>
                </a:cxn>
                <a:cxn ang="0">
                  <a:pos x="47" y="87"/>
                </a:cxn>
                <a:cxn ang="0">
                  <a:pos x="49" y="86"/>
                </a:cxn>
                <a:cxn ang="0">
                  <a:pos x="51" y="84"/>
                </a:cxn>
                <a:cxn ang="0">
                  <a:pos x="54" y="82"/>
                </a:cxn>
                <a:cxn ang="0">
                  <a:pos x="55" y="79"/>
                </a:cxn>
                <a:cxn ang="0">
                  <a:pos x="57" y="76"/>
                </a:cxn>
                <a:cxn ang="0">
                  <a:pos x="57" y="71"/>
                </a:cxn>
                <a:cxn ang="0">
                  <a:pos x="57" y="66"/>
                </a:cxn>
                <a:cxn ang="0">
                  <a:pos x="57" y="61"/>
                </a:cxn>
                <a:cxn ang="0">
                  <a:pos x="57" y="55"/>
                </a:cxn>
                <a:cxn ang="0">
                  <a:pos x="57" y="49"/>
                </a:cxn>
                <a:cxn ang="0">
                  <a:pos x="57" y="44"/>
                </a:cxn>
                <a:cxn ang="0">
                  <a:pos x="57" y="38"/>
                </a:cxn>
                <a:cxn ang="0">
                  <a:pos x="54" y="32"/>
                </a:cxn>
                <a:cxn ang="0">
                  <a:pos x="54" y="26"/>
                </a:cxn>
                <a:cxn ang="0">
                  <a:pos x="51" y="23"/>
                </a:cxn>
                <a:cxn ang="0">
                  <a:pos x="49" y="17"/>
                </a:cxn>
                <a:cxn ang="0">
                  <a:pos x="46" y="12"/>
                </a:cxn>
                <a:cxn ang="0">
                  <a:pos x="43" y="8"/>
                </a:cxn>
                <a:cxn ang="0">
                  <a:pos x="40" y="6"/>
                </a:cxn>
                <a:cxn ang="0">
                  <a:pos x="37" y="3"/>
                </a:cxn>
                <a:cxn ang="0">
                  <a:pos x="32" y="0"/>
                </a:cxn>
                <a:cxn ang="0">
                  <a:pos x="29" y="0"/>
                </a:cxn>
                <a:cxn ang="0">
                  <a:pos x="25" y="0"/>
                </a:cxn>
                <a:cxn ang="0">
                  <a:pos x="21" y="0"/>
                </a:cxn>
                <a:cxn ang="0">
                  <a:pos x="17" y="3"/>
                </a:cxn>
                <a:cxn ang="0">
                  <a:pos x="16" y="4"/>
                </a:cxn>
              </a:cxnLst>
              <a:rect l="0" t="0" r="r" b="b"/>
              <a:pathLst>
                <a:path w="58" h="89">
                  <a:moveTo>
                    <a:pt x="16" y="4"/>
                  </a:moveTo>
                  <a:lnTo>
                    <a:pt x="11" y="7"/>
                  </a:lnTo>
                  <a:lnTo>
                    <a:pt x="10" y="9"/>
                  </a:lnTo>
                  <a:lnTo>
                    <a:pt x="6" y="13"/>
                  </a:lnTo>
                  <a:lnTo>
                    <a:pt x="3" y="18"/>
                  </a:lnTo>
                  <a:lnTo>
                    <a:pt x="2" y="21"/>
                  </a:lnTo>
                  <a:lnTo>
                    <a:pt x="2" y="26"/>
                  </a:lnTo>
                  <a:lnTo>
                    <a:pt x="0" y="31"/>
                  </a:lnTo>
                  <a:lnTo>
                    <a:pt x="2" y="35"/>
                  </a:lnTo>
                  <a:lnTo>
                    <a:pt x="0" y="40"/>
                  </a:lnTo>
                  <a:lnTo>
                    <a:pt x="2" y="45"/>
                  </a:lnTo>
                  <a:lnTo>
                    <a:pt x="2" y="50"/>
                  </a:lnTo>
                  <a:lnTo>
                    <a:pt x="5" y="54"/>
                  </a:lnTo>
                  <a:lnTo>
                    <a:pt x="8" y="60"/>
                  </a:lnTo>
                  <a:lnTo>
                    <a:pt x="10" y="64"/>
                  </a:lnTo>
                  <a:lnTo>
                    <a:pt x="13" y="67"/>
                  </a:lnTo>
                  <a:lnTo>
                    <a:pt x="16" y="71"/>
                  </a:lnTo>
                  <a:lnTo>
                    <a:pt x="19" y="74"/>
                  </a:lnTo>
                  <a:lnTo>
                    <a:pt x="22" y="78"/>
                  </a:lnTo>
                  <a:lnTo>
                    <a:pt x="26" y="81"/>
                  </a:lnTo>
                  <a:lnTo>
                    <a:pt x="30" y="83"/>
                  </a:lnTo>
                  <a:lnTo>
                    <a:pt x="33" y="85"/>
                  </a:lnTo>
                  <a:lnTo>
                    <a:pt x="36" y="87"/>
                  </a:lnTo>
                  <a:lnTo>
                    <a:pt x="40" y="87"/>
                  </a:lnTo>
                  <a:lnTo>
                    <a:pt x="42" y="88"/>
                  </a:lnTo>
                  <a:lnTo>
                    <a:pt x="44" y="87"/>
                  </a:lnTo>
                  <a:lnTo>
                    <a:pt x="47" y="87"/>
                  </a:lnTo>
                  <a:lnTo>
                    <a:pt x="49" y="86"/>
                  </a:lnTo>
                  <a:lnTo>
                    <a:pt x="51" y="84"/>
                  </a:lnTo>
                  <a:lnTo>
                    <a:pt x="54" y="82"/>
                  </a:lnTo>
                  <a:lnTo>
                    <a:pt x="55" y="79"/>
                  </a:lnTo>
                  <a:lnTo>
                    <a:pt x="57" y="76"/>
                  </a:lnTo>
                  <a:lnTo>
                    <a:pt x="57" y="71"/>
                  </a:lnTo>
                  <a:lnTo>
                    <a:pt x="57" y="66"/>
                  </a:lnTo>
                  <a:lnTo>
                    <a:pt x="57" y="61"/>
                  </a:lnTo>
                  <a:lnTo>
                    <a:pt x="57" y="55"/>
                  </a:lnTo>
                  <a:lnTo>
                    <a:pt x="57" y="49"/>
                  </a:lnTo>
                  <a:lnTo>
                    <a:pt x="57" y="44"/>
                  </a:lnTo>
                  <a:lnTo>
                    <a:pt x="57" y="38"/>
                  </a:lnTo>
                  <a:lnTo>
                    <a:pt x="54" y="32"/>
                  </a:lnTo>
                  <a:lnTo>
                    <a:pt x="54" y="26"/>
                  </a:lnTo>
                  <a:lnTo>
                    <a:pt x="51" y="23"/>
                  </a:lnTo>
                  <a:lnTo>
                    <a:pt x="49" y="17"/>
                  </a:lnTo>
                  <a:lnTo>
                    <a:pt x="46" y="12"/>
                  </a:lnTo>
                  <a:lnTo>
                    <a:pt x="43" y="8"/>
                  </a:lnTo>
                  <a:lnTo>
                    <a:pt x="40" y="6"/>
                  </a:lnTo>
                  <a:lnTo>
                    <a:pt x="37" y="3"/>
                  </a:lnTo>
                  <a:lnTo>
                    <a:pt x="32" y="0"/>
                  </a:lnTo>
                  <a:lnTo>
                    <a:pt x="29" y="0"/>
                  </a:lnTo>
                  <a:lnTo>
                    <a:pt x="25" y="0"/>
                  </a:lnTo>
                  <a:lnTo>
                    <a:pt x="21" y="0"/>
                  </a:lnTo>
                  <a:lnTo>
                    <a:pt x="17" y="3"/>
                  </a:lnTo>
                  <a:lnTo>
                    <a:pt x="16" y="4"/>
                  </a:lnTo>
                </a:path>
              </a:pathLst>
            </a:custGeom>
            <a:solidFill>
              <a:srgbClr val="FFFFFF"/>
            </a:solidFill>
            <a:ln w="12700" cap="rnd"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69" name="Freeform 621"/>
            <p:cNvSpPr>
              <a:spLocks/>
            </p:cNvSpPr>
            <p:nvPr/>
          </p:nvSpPr>
          <p:spPr bwMode="auto">
            <a:xfrm>
              <a:off x="7164917" y="2135189"/>
              <a:ext cx="643467" cy="968375"/>
            </a:xfrm>
            <a:custGeom>
              <a:avLst/>
              <a:gdLst/>
              <a:ahLst/>
              <a:cxnLst>
                <a:cxn ang="0">
                  <a:pos x="48" y="3"/>
                </a:cxn>
                <a:cxn ang="0">
                  <a:pos x="35" y="11"/>
                </a:cxn>
                <a:cxn ang="0">
                  <a:pos x="24" y="23"/>
                </a:cxn>
                <a:cxn ang="0">
                  <a:pos x="15" y="40"/>
                </a:cxn>
                <a:cxn ang="0">
                  <a:pos x="7" y="59"/>
                </a:cxn>
                <a:cxn ang="0">
                  <a:pos x="2" y="83"/>
                </a:cxn>
                <a:cxn ang="0">
                  <a:pos x="0" y="109"/>
                </a:cxn>
                <a:cxn ang="0">
                  <a:pos x="0" y="139"/>
                </a:cxn>
                <a:cxn ang="0">
                  <a:pos x="4" y="172"/>
                </a:cxn>
                <a:cxn ang="0">
                  <a:pos x="7" y="206"/>
                </a:cxn>
                <a:cxn ang="0">
                  <a:pos x="16" y="241"/>
                </a:cxn>
                <a:cxn ang="0">
                  <a:pos x="24" y="279"/>
                </a:cxn>
                <a:cxn ang="0">
                  <a:pos x="34" y="315"/>
                </a:cxn>
                <a:cxn ang="0">
                  <a:pos x="48" y="352"/>
                </a:cxn>
                <a:cxn ang="0">
                  <a:pos x="64" y="389"/>
                </a:cxn>
                <a:cxn ang="0">
                  <a:pos x="81" y="424"/>
                </a:cxn>
                <a:cxn ang="0">
                  <a:pos x="97" y="456"/>
                </a:cxn>
                <a:cxn ang="0">
                  <a:pos x="117" y="487"/>
                </a:cxn>
                <a:cxn ang="0">
                  <a:pos x="136" y="514"/>
                </a:cxn>
                <a:cxn ang="0">
                  <a:pos x="156" y="540"/>
                </a:cxn>
                <a:cxn ang="0">
                  <a:pos x="177" y="561"/>
                </a:cxn>
                <a:cxn ang="0">
                  <a:pos x="195" y="581"/>
                </a:cxn>
                <a:cxn ang="0">
                  <a:pos x="215" y="593"/>
                </a:cxn>
                <a:cxn ang="0">
                  <a:pos x="232" y="604"/>
                </a:cxn>
                <a:cxn ang="0">
                  <a:pos x="252" y="609"/>
                </a:cxn>
                <a:cxn ang="0">
                  <a:pos x="267" y="609"/>
                </a:cxn>
                <a:cxn ang="0">
                  <a:pos x="282" y="605"/>
                </a:cxn>
                <a:cxn ang="0">
                  <a:pos x="295" y="598"/>
                </a:cxn>
                <a:cxn ang="0">
                  <a:pos x="305" y="585"/>
                </a:cxn>
                <a:cxn ang="0">
                  <a:pos x="314" y="569"/>
                </a:cxn>
                <a:cxn ang="0">
                  <a:pos x="321" y="549"/>
                </a:cxn>
                <a:cxn ang="0">
                  <a:pos x="326" y="524"/>
                </a:cxn>
                <a:cxn ang="0">
                  <a:pos x="328" y="498"/>
                </a:cxn>
                <a:cxn ang="0">
                  <a:pos x="328" y="467"/>
                </a:cxn>
                <a:cxn ang="0">
                  <a:pos x="326" y="436"/>
                </a:cxn>
                <a:cxn ang="0">
                  <a:pos x="320" y="401"/>
                </a:cxn>
                <a:cxn ang="0">
                  <a:pos x="313" y="366"/>
                </a:cxn>
                <a:cxn ang="0">
                  <a:pos x="304" y="330"/>
                </a:cxn>
                <a:cxn ang="0">
                  <a:pos x="292" y="291"/>
                </a:cxn>
                <a:cxn ang="0">
                  <a:pos x="279" y="256"/>
                </a:cxn>
                <a:cxn ang="0">
                  <a:pos x="264" y="219"/>
                </a:cxn>
                <a:cxn ang="0">
                  <a:pos x="247" y="186"/>
                </a:cxn>
                <a:cxn ang="0">
                  <a:pos x="230" y="152"/>
                </a:cxn>
                <a:cxn ang="0">
                  <a:pos x="210" y="120"/>
                </a:cxn>
                <a:cxn ang="0">
                  <a:pos x="191" y="93"/>
                </a:cxn>
                <a:cxn ang="0">
                  <a:pos x="171" y="68"/>
                </a:cxn>
                <a:cxn ang="0">
                  <a:pos x="151" y="47"/>
                </a:cxn>
                <a:cxn ang="0">
                  <a:pos x="131" y="29"/>
                </a:cxn>
                <a:cxn ang="0">
                  <a:pos x="113" y="15"/>
                </a:cxn>
                <a:cxn ang="0">
                  <a:pos x="95" y="5"/>
                </a:cxn>
                <a:cxn ang="0">
                  <a:pos x="76" y="1"/>
                </a:cxn>
                <a:cxn ang="0">
                  <a:pos x="61" y="0"/>
                </a:cxn>
                <a:cxn ang="0">
                  <a:pos x="48" y="4"/>
                </a:cxn>
                <a:cxn ang="0">
                  <a:pos x="48" y="3"/>
                </a:cxn>
              </a:cxnLst>
              <a:rect l="0" t="0" r="r" b="b"/>
              <a:pathLst>
                <a:path w="329" h="610">
                  <a:moveTo>
                    <a:pt x="48" y="3"/>
                  </a:moveTo>
                  <a:lnTo>
                    <a:pt x="35" y="11"/>
                  </a:lnTo>
                  <a:lnTo>
                    <a:pt x="24" y="23"/>
                  </a:lnTo>
                  <a:lnTo>
                    <a:pt x="15" y="40"/>
                  </a:lnTo>
                  <a:lnTo>
                    <a:pt x="7" y="59"/>
                  </a:lnTo>
                  <a:lnTo>
                    <a:pt x="2" y="83"/>
                  </a:lnTo>
                  <a:lnTo>
                    <a:pt x="0" y="109"/>
                  </a:lnTo>
                  <a:lnTo>
                    <a:pt x="0" y="139"/>
                  </a:lnTo>
                  <a:lnTo>
                    <a:pt x="4" y="172"/>
                  </a:lnTo>
                  <a:lnTo>
                    <a:pt x="7" y="206"/>
                  </a:lnTo>
                  <a:lnTo>
                    <a:pt x="16" y="241"/>
                  </a:lnTo>
                  <a:lnTo>
                    <a:pt x="24" y="279"/>
                  </a:lnTo>
                  <a:lnTo>
                    <a:pt x="34" y="315"/>
                  </a:lnTo>
                  <a:lnTo>
                    <a:pt x="48" y="352"/>
                  </a:lnTo>
                  <a:lnTo>
                    <a:pt x="64" y="389"/>
                  </a:lnTo>
                  <a:lnTo>
                    <a:pt x="81" y="424"/>
                  </a:lnTo>
                  <a:lnTo>
                    <a:pt x="97" y="456"/>
                  </a:lnTo>
                  <a:lnTo>
                    <a:pt x="117" y="487"/>
                  </a:lnTo>
                  <a:lnTo>
                    <a:pt x="136" y="514"/>
                  </a:lnTo>
                  <a:lnTo>
                    <a:pt x="156" y="540"/>
                  </a:lnTo>
                  <a:lnTo>
                    <a:pt x="177" y="561"/>
                  </a:lnTo>
                  <a:lnTo>
                    <a:pt x="195" y="581"/>
                  </a:lnTo>
                  <a:lnTo>
                    <a:pt x="215" y="593"/>
                  </a:lnTo>
                  <a:lnTo>
                    <a:pt x="232" y="604"/>
                  </a:lnTo>
                  <a:lnTo>
                    <a:pt x="252" y="609"/>
                  </a:lnTo>
                  <a:lnTo>
                    <a:pt x="267" y="609"/>
                  </a:lnTo>
                  <a:lnTo>
                    <a:pt x="282" y="605"/>
                  </a:lnTo>
                  <a:lnTo>
                    <a:pt x="295" y="598"/>
                  </a:lnTo>
                  <a:lnTo>
                    <a:pt x="305" y="585"/>
                  </a:lnTo>
                  <a:lnTo>
                    <a:pt x="314" y="569"/>
                  </a:lnTo>
                  <a:lnTo>
                    <a:pt x="321" y="549"/>
                  </a:lnTo>
                  <a:lnTo>
                    <a:pt x="326" y="524"/>
                  </a:lnTo>
                  <a:lnTo>
                    <a:pt x="328" y="498"/>
                  </a:lnTo>
                  <a:lnTo>
                    <a:pt x="328" y="467"/>
                  </a:lnTo>
                  <a:lnTo>
                    <a:pt x="326" y="436"/>
                  </a:lnTo>
                  <a:lnTo>
                    <a:pt x="320" y="401"/>
                  </a:lnTo>
                  <a:lnTo>
                    <a:pt x="313" y="366"/>
                  </a:lnTo>
                  <a:lnTo>
                    <a:pt x="304" y="330"/>
                  </a:lnTo>
                  <a:lnTo>
                    <a:pt x="292" y="291"/>
                  </a:lnTo>
                  <a:lnTo>
                    <a:pt x="279" y="256"/>
                  </a:lnTo>
                  <a:lnTo>
                    <a:pt x="264" y="219"/>
                  </a:lnTo>
                  <a:lnTo>
                    <a:pt x="247" y="186"/>
                  </a:lnTo>
                  <a:lnTo>
                    <a:pt x="230" y="152"/>
                  </a:lnTo>
                  <a:lnTo>
                    <a:pt x="210" y="120"/>
                  </a:lnTo>
                  <a:lnTo>
                    <a:pt x="191" y="93"/>
                  </a:lnTo>
                  <a:lnTo>
                    <a:pt x="171" y="68"/>
                  </a:lnTo>
                  <a:lnTo>
                    <a:pt x="151" y="47"/>
                  </a:lnTo>
                  <a:lnTo>
                    <a:pt x="131" y="29"/>
                  </a:lnTo>
                  <a:lnTo>
                    <a:pt x="113" y="15"/>
                  </a:lnTo>
                  <a:lnTo>
                    <a:pt x="95" y="5"/>
                  </a:lnTo>
                  <a:lnTo>
                    <a:pt x="76" y="1"/>
                  </a:lnTo>
                  <a:lnTo>
                    <a:pt x="61" y="0"/>
                  </a:lnTo>
                  <a:lnTo>
                    <a:pt x="48" y="4"/>
                  </a:lnTo>
                  <a:lnTo>
                    <a:pt x="48" y="3"/>
                  </a:lnTo>
                </a:path>
              </a:pathLst>
            </a:custGeom>
            <a:solidFill>
              <a:srgbClr val="1070C0"/>
            </a:solidFill>
            <a:ln w="12700" cap="rnd" cmpd="sng">
              <a:solidFill>
                <a:srgbClr val="107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70" name="Freeform 622"/>
            <p:cNvSpPr>
              <a:spLocks/>
            </p:cNvSpPr>
            <p:nvPr/>
          </p:nvSpPr>
          <p:spPr bwMode="auto">
            <a:xfrm>
              <a:off x="7010400" y="2146300"/>
              <a:ext cx="679451" cy="1030288"/>
            </a:xfrm>
            <a:custGeom>
              <a:avLst/>
              <a:gdLst/>
              <a:ahLst/>
              <a:cxnLst>
                <a:cxn ang="0">
                  <a:pos x="346" y="603"/>
                </a:cxn>
                <a:cxn ang="0">
                  <a:pos x="231" y="648"/>
                </a:cxn>
                <a:cxn ang="0">
                  <a:pos x="0" y="45"/>
                </a:cxn>
                <a:cxn ang="0">
                  <a:pos x="114" y="0"/>
                </a:cxn>
                <a:cxn ang="0">
                  <a:pos x="346" y="603"/>
                </a:cxn>
              </a:cxnLst>
              <a:rect l="0" t="0" r="r" b="b"/>
              <a:pathLst>
                <a:path w="347" h="649">
                  <a:moveTo>
                    <a:pt x="346" y="603"/>
                  </a:moveTo>
                  <a:lnTo>
                    <a:pt x="231" y="648"/>
                  </a:lnTo>
                  <a:lnTo>
                    <a:pt x="0" y="45"/>
                  </a:lnTo>
                  <a:lnTo>
                    <a:pt x="114" y="0"/>
                  </a:lnTo>
                  <a:lnTo>
                    <a:pt x="346" y="603"/>
                  </a:lnTo>
                </a:path>
              </a:pathLst>
            </a:custGeom>
            <a:solidFill>
              <a:srgbClr val="1070C0"/>
            </a:solidFill>
            <a:ln w="12700" cap="rnd" cmpd="sng">
              <a:solidFill>
                <a:srgbClr val="107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71" name="Freeform 623"/>
            <p:cNvSpPr>
              <a:spLocks/>
            </p:cNvSpPr>
            <p:nvPr/>
          </p:nvSpPr>
          <p:spPr bwMode="auto">
            <a:xfrm>
              <a:off x="7173385" y="2154238"/>
              <a:ext cx="630767" cy="946150"/>
            </a:xfrm>
            <a:custGeom>
              <a:avLst/>
              <a:gdLst/>
              <a:ahLst/>
              <a:cxnLst>
                <a:cxn ang="0">
                  <a:pos x="48" y="2"/>
                </a:cxn>
                <a:cxn ang="0">
                  <a:pos x="36" y="11"/>
                </a:cxn>
                <a:cxn ang="0">
                  <a:pos x="25" y="23"/>
                </a:cxn>
                <a:cxn ang="0">
                  <a:pos x="15" y="40"/>
                </a:cxn>
                <a:cxn ang="0">
                  <a:pos x="7" y="58"/>
                </a:cxn>
                <a:cxn ang="0">
                  <a:pos x="3" y="81"/>
                </a:cxn>
                <a:cxn ang="0">
                  <a:pos x="0" y="107"/>
                </a:cxn>
                <a:cxn ang="0">
                  <a:pos x="0" y="137"/>
                </a:cxn>
                <a:cxn ang="0">
                  <a:pos x="3" y="167"/>
                </a:cxn>
                <a:cxn ang="0">
                  <a:pos x="5" y="201"/>
                </a:cxn>
                <a:cxn ang="0">
                  <a:pos x="13" y="235"/>
                </a:cxn>
                <a:cxn ang="0">
                  <a:pos x="22" y="271"/>
                </a:cxn>
                <a:cxn ang="0">
                  <a:pos x="33" y="308"/>
                </a:cxn>
                <a:cxn ang="0">
                  <a:pos x="46" y="343"/>
                </a:cxn>
                <a:cxn ang="0">
                  <a:pos x="61" y="380"/>
                </a:cxn>
                <a:cxn ang="0">
                  <a:pos x="77" y="413"/>
                </a:cxn>
                <a:cxn ang="0">
                  <a:pos x="94" y="444"/>
                </a:cxn>
                <a:cxn ang="0">
                  <a:pos x="113" y="475"/>
                </a:cxn>
                <a:cxn ang="0">
                  <a:pos x="131" y="501"/>
                </a:cxn>
                <a:cxn ang="0">
                  <a:pos x="151" y="527"/>
                </a:cxn>
                <a:cxn ang="0">
                  <a:pos x="171" y="548"/>
                </a:cxn>
                <a:cxn ang="0">
                  <a:pos x="190" y="565"/>
                </a:cxn>
                <a:cxn ang="0">
                  <a:pos x="210" y="579"/>
                </a:cxn>
                <a:cxn ang="0">
                  <a:pos x="227" y="587"/>
                </a:cxn>
                <a:cxn ang="0">
                  <a:pos x="244" y="595"/>
                </a:cxn>
                <a:cxn ang="0">
                  <a:pos x="261" y="595"/>
                </a:cxn>
                <a:cxn ang="0">
                  <a:pos x="275" y="588"/>
                </a:cxn>
                <a:cxn ang="0">
                  <a:pos x="289" y="582"/>
                </a:cxn>
                <a:cxn ang="0">
                  <a:pos x="300" y="570"/>
                </a:cxn>
                <a:cxn ang="0">
                  <a:pos x="309" y="554"/>
                </a:cxn>
                <a:cxn ang="0">
                  <a:pos x="316" y="533"/>
                </a:cxn>
                <a:cxn ang="0">
                  <a:pos x="320" y="508"/>
                </a:cxn>
                <a:cxn ang="0">
                  <a:pos x="322" y="484"/>
                </a:cxn>
                <a:cxn ang="0">
                  <a:pos x="322" y="454"/>
                </a:cxn>
                <a:cxn ang="0">
                  <a:pos x="322" y="423"/>
                </a:cxn>
                <a:cxn ang="0">
                  <a:pos x="315" y="389"/>
                </a:cxn>
                <a:cxn ang="0">
                  <a:pos x="309" y="355"/>
                </a:cxn>
                <a:cxn ang="0">
                  <a:pos x="299" y="320"/>
                </a:cxn>
                <a:cxn ang="0">
                  <a:pos x="289" y="282"/>
                </a:cxn>
                <a:cxn ang="0">
                  <a:pos x="275" y="248"/>
                </a:cxn>
                <a:cxn ang="0">
                  <a:pos x="260" y="212"/>
                </a:cxn>
                <a:cxn ang="0">
                  <a:pos x="245" y="180"/>
                </a:cxn>
                <a:cxn ang="0">
                  <a:pos x="227" y="148"/>
                </a:cxn>
                <a:cxn ang="0">
                  <a:pos x="208" y="116"/>
                </a:cxn>
                <a:cxn ang="0">
                  <a:pos x="190" y="89"/>
                </a:cxn>
                <a:cxn ang="0">
                  <a:pos x="171" y="65"/>
                </a:cxn>
                <a:cxn ang="0">
                  <a:pos x="149" y="46"/>
                </a:cxn>
                <a:cxn ang="0">
                  <a:pos x="130" y="28"/>
                </a:cxn>
                <a:cxn ang="0">
                  <a:pos x="113" y="16"/>
                </a:cxn>
                <a:cxn ang="0">
                  <a:pos x="93" y="5"/>
                </a:cxn>
                <a:cxn ang="0">
                  <a:pos x="77" y="0"/>
                </a:cxn>
                <a:cxn ang="0">
                  <a:pos x="60" y="0"/>
                </a:cxn>
                <a:cxn ang="0">
                  <a:pos x="48" y="4"/>
                </a:cxn>
                <a:cxn ang="0">
                  <a:pos x="48" y="2"/>
                </a:cxn>
              </a:cxnLst>
              <a:rect l="0" t="0" r="r" b="b"/>
              <a:pathLst>
                <a:path w="323" h="596">
                  <a:moveTo>
                    <a:pt x="48" y="2"/>
                  </a:moveTo>
                  <a:lnTo>
                    <a:pt x="36" y="11"/>
                  </a:lnTo>
                  <a:lnTo>
                    <a:pt x="25" y="23"/>
                  </a:lnTo>
                  <a:lnTo>
                    <a:pt x="15" y="40"/>
                  </a:lnTo>
                  <a:lnTo>
                    <a:pt x="7" y="58"/>
                  </a:lnTo>
                  <a:lnTo>
                    <a:pt x="3" y="81"/>
                  </a:lnTo>
                  <a:lnTo>
                    <a:pt x="0" y="107"/>
                  </a:lnTo>
                  <a:lnTo>
                    <a:pt x="0" y="137"/>
                  </a:lnTo>
                  <a:lnTo>
                    <a:pt x="3" y="167"/>
                  </a:lnTo>
                  <a:lnTo>
                    <a:pt x="5" y="201"/>
                  </a:lnTo>
                  <a:lnTo>
                    <a:pt x="13" y="235"/>
                  </a:lnTo>
                  <a:lnTo>
                    <a:pt x="22" y="271"/>
                  </a:lnTo>
                  <a:lnTo>
                    <a:pt x="33" y="308"/>
                  </a:lnTo>
                  <a:lnTo>
                    <a:pt x="46" y="343"/>
                  </a:lnTo>
                  <a:lnTo>
                    <a:pt x="61" y="380"/>
                  </a:lnTo>
                  <a:lnTo>
                    <a:pt x="77" y="413"/>
                  </a:lnTo>
                  <a:lnTo>
                    <a:pt x="94" y="444"/>
                  </a:lnTo>
                  <a:lnTo>
                    <a:pt x="113" y="475"/>
                  </a:lnTo>
                  <a:lnTo>
                    <a:pt x="131" y="501"/>
                  </a:lnTo>
                  <a:lnTo>
                    <a:pt x="151" y="527"/>
                  </a:lnTo>
                  <a:lnTo>
                    <a:pt x="171" y="548"/>
                  </a:lnTo>
                  <a:lnTo>
                    <a:pt x="190" y="565"/>
                  </a:lnTo>
                  <a:lnTo>
                    <a:pt x="210" y="579"/>
                  </a:lnTo>
                  <a:lnTo>
                    <a:pt x="227" y="587"/>
                  </a:lnTo>
                  <a:lnTo>
                    <a:pt x="244" y="595"/>
                  </a:lnTo>
                  <a:lnTo>
                    <a:pt x="261" y="595"/>
                  </a:lnTo>
                  <a:lnTo>
                    <a:pt x="275" y="588"/>
                  </a:lnTo>
                  <a:lnTo>
                    <a:pt x="289" y="582"/>
                  </a:lnTo>
                  <a:lnTo>
                    <a:pt x="300" y="570"/>
                  </a:lnTo>
                  <a:lnTo>
                    <a:pt x="309" y="554"/>
                  </a:lnTo>
                  <a:lnTo>
                    <a:pt x="316" y="533"/>
                  </a:lnTo>
                  <a:lnTo>
                    <a:pt x="320" y="508"/>
                  </a:lnTo>
                  <a:lnTo>
                    <a:pt x="322" y="484"/>
                  </a:lnTo>
                  <a:lnTo>
                    <a:pt x="322" y="454"/>
                  </a:lnTo>
                  <a:lnTo>
                    <a:pt x="322" y="423"/>
                  </a:lnTo>
                  <a:lnTo>
                    <a:pt x="315" y="389"/>
                  </a:lnTo>
                  <a:lnTo>
                    <a:pt x="309" y="355"/>
                  </a:lnTo>
                  <a:lnTo>
                    <a:pt x="299" y="320"/>
                  </a:lnTo>
                  <a:lnTo>
                    <a:pt x="289" y="282"/>
                  </a:lnTo>
                  <a:lnTo>
                    <a:pt x="275" y="248"/>
                  </a:lnTo>
                  <a:lnTo>
                    <a:pt x="260" y="212"/>
                  </a:lnTo>
                  <a:lnTo>
                    <a:pt x="245" y="180"/>
                  </a:lnTo>
                  <a:lnTo>
                    <a:pt x="227" y="148"/>
                  </a:lnTo>
                  <a:lnTo>
                    <a:pt x="208" y="116"/>
                  </a:lnTo>
                  <a:lnTo>
                    <a:pt x="190" y="89"/>
                  </a:lnTo>
                  <a:lnTo>
                    <a:pt x="171" y="65"/>
                  </a:lnTo>
                  <a:lnTo>
                    <a:pt x="149" y="46"/>
                  </a:lnTo>
                  <a:lnTo>
                    <a:pt x="130" y="28"/>
                  </a:lnTo>
                  <a:lnTo>
                    <a:pt x="113" y="16"/>
                  </a:lnTo>
                  <a:lnTo>
                    <a:pt x="93" y="5"/>
                  </a:lnTo>
                  <a:lnTo>
                    <a:pt x="77" y="0"/>
                  </a:lnTo>
                  <a:lnTo>
                    <a:pt x="60" y="0"/>
                  </a:lnTo>
                  <a:lnTo>
                    <a:pt x="48" y="4"/>
                  </a:lnTo>
                  <a:lnTo>
                    <a:pt x="48" y="2"/>
                  </a:lnTo>
                </a:path>
              </a:pathLst>
            </a:custGeom>
            <a:solidFill>
              <a:srgbClr val="2070C0"/>
            </a:solidFill>
            <a:ln w="12700" cap="rnd" cmpd="sng">
              <a:solidFill>
                <a:srgbClr val="207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72" name="Freeform 624"/>
            <p:cNvSpPr>
              <a:spLocks/>
            </p:cNvSpPr>
            <p:nvPr/>
          </p:nvSpPr>
          <p:spPr bwMode="auto">
            <a:xfrm>
              <a:off x="7016751" y="2166938"/>
              <a:ext cx="673100" cy="1003300"/>
            </a:xfrm>
            <a:custGeom>
              <a:avLst/>
              <a:gdLst/>
              <a:ahLst/>
              <a:cxnLst>
                <a:cxn ang="0">
                  <a:pos x="343" y="587"/>
                </a:cxn>
                <a:cxn ang="0">
                  <a:pos x="226" y="631"/>
                </a:cxn>
                <a:cxn ang="0">
                  <a:pos x="0" y="44"/>
                </a:cxn>
                <a:cxn ang="0">
                  <a:pos x="116" y="0"/>
                </a:cxn>
                <a:cxn ang="0">
                  <a:pos x="343" y="587"/>
                </a:cxn>
              </a:cxnLst>
              <a:rect l="0" t="0" r="r" b="b"/>
              <a:pathLst>
                <a:path w="344" h="632">
                  <a:moveTo>
                    <a:pt x="343" y="587"/>
                  </a:moveTo>
                  <a:lnTo>
                    <a:pt x="226" y="631"/>
                  </a:lnTo>
                  <a:lnTo>
                    <a:pt x="0" y="44"/>
                  </a:lnTo>
                  <a:lnTo>
                    <a:pt x="116" y="0"/>
                  </a:lnTo>
                  <a:lnTo>
                    <a:pt x="343" y="587"/>
                  </a:lnTo>
                </a:path>
              </a:pathLst>
            </a:custGeom>
            <a:solidFill>
              <a:srgbClr val="2070C0"/>
            </a:solidFill>
            <a:ln w="12700" cap="rnd" cmpd="sng">
              <a:solidFill>
                <a:srgbClr val="207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73" name="Freeform 625"/>
            <p:cNvSpPr>
              <a:spLocks/>
            </p:cNvSpPr>
            <p:nvPr/>
          </p:nvSpPr>
          <p:spPr bwMode="auto">
            <a:xfrm>
              <a:off x="7179734" y="2173289"/>
              <a:ext cx="624417" cy="917575"/>
            </a:xfrm>
            <a:custGeom>
              <a:avLst/>
              <a:gdLst/>
              <a:ahLst/>
              <a:cxnLst>
                <a:cxn ang="0">
                  <a:pos x="49" y="2"/>
                </a:cxn>
                <a:cxn ang="0">
                  <a:pos x="36" y="10"/>
                </a:cxn>
                <a:cxn ang="0">
                  <a:pos x="25" y="22"/>
                </a:cxn>
                <a:cxn ang="0">
                  <a:pos x="16" y="37"/>
                </a:cxn>
                <a:cxn ang="0">
                  <a:pos x="9" y="57"/>
                </a:cxn>
                <a:cxn ang="0">
                  <a:pos x="2" y="78"/>
                </a:cxn>
                <a:cxn ang="0">
                  <a:pos x="0" y="104"/>
                </a:cxn>
                <a:cxn ang="0">
                  <a:pos x="0" y="134"/>
                </a:cxn>
                <a:cxn ang="0">
                  <a:pos x="2" y="164"/>
                </a:cxn>
                <a:cxn ang="0">
                  <a:pos x="5" y="195"/>
                </a:cxn>
                <a:cxn ang="0">
                  <a:pos x="12" y="230"/>
                </a:cxn>
                <a:cxn ang="0">
                  <a:pos x="21" y="266"/>
                </a:cxn>
                <a:cxn ang="0">
                  <a:pos x="33" y="300"/>
                </a:cxn>
                <a:cxn ang="0">
                  <a:pos x="45" y="334"/>
                </a:cxn>
                <a:cxn ang="0">
                  <a:pos x="59" y="369"/>
                </a:cxn>
                <a:cxn ang="0">
                  <a:pos x="75" y="402"/>
                </a:cxn>
                <a:cxn ang="0">
                  <a:pos x="90" y="433"/>
                </a:cxn>
                <a:cxn ang="0">
                  <a:pos x="110" y="463"/>
                </a:cxn>
                <a:cxn ang="0">
                  <a:pos x="127" y="489"/>
                </a:cxn>
                <a:cxn ang="0">
                  <a:pos x="146" y="513"/>
                </a:cxn>
                <a:cxn ang="0">
                  <a:pos x="167" y="533"/>
                </a:cxn>
                <a:cxn ang="0">
                  <a:pos x="184" y="550"/>
                </a:cxn>
                <a:cxn ang="0">
                  <a:pos x="205" y="562"/>
                </a:cxn>
                <a:cxn ang="0">
                  <a:pos x="221" y="572"/>
                </a:cxn>
                <a:cxn ang="0">
                  <a:pos x="240" y="577"/>
                </a:cxn>
                <a:cxn ang="0">
                  <a:pos x="256" y="577"/>
                </a:cxn>
                <a:cxn ang="0">
                  <a:pos x="269" y="572"/>
                </a:cxn>
                <a:cxn ang="0">
                  <a:pos x="283" y="566"/>
                </a:cxn>
                <a:cxn ang="0">
                  <a:pos x="295" y="554"/>
                </a:cxn>
                <a:cxn ang="0">
                  <a:pos x="304" y="538"/>
                </a:cxn>
                <a:cxn ang="0">
                  <a:pos x="311" y="519"/>
                </a:cxn>
                <a:cxn ang="0">
                  <a:pos x="316" y="495"/>
                </a:cxn>
                <a:cxn ang="0">
                  <a:pos x="317" y="470"/>
                </a:cxn>
                <a:cxn ang="0">
                  <a:pos x="319" y="440"/>
                </a:cxn>
                <a:cxn ang="0">
                  <a:pos x="316" y="411"/>
                </a:cxn>
                <a:cxn ang="0">
                  <a:pos x="311" y="378"/>
                </a:cxn>
                <a:cxn ang="0">
                  <a:pos x="304" y="344"/>
                </a:cxn>
                <a:cxn ang="0">
                  <a:pos x="296" y="311"/>
                </a:cxn>
                <a:cxn ang="0">
                  <a:pos x="285" y="274"/>
                </a:cxn>
                <a:cxn ang="0">
                  <a:pos x="272" y="241"/>
                </a:cxn>
                <a:cxn ang="0">
                  <a:pos x="258" y="205"/>
                </a:cxn>
                <a:cxn ang="0">
                  <a:pos x="242" y="173"/>
                </a:cxn>
                <a:cxn ang="0">
                  <a:pos x="225" y="142"/>
                </a:cxn>
                <a:cxn ang="0">
                  <a:pos x="208" y="113"/>
                </a:cxn>
                <a:cxn ang="0">
                  <a:pos x="188" y="86"/>
                </a:cxn>
                <a:cxn ang="0">
                  <a:pos x="168" y="63"/>
                </a:cxn>
                <a:cxn ang="0">
                  <a:pos x="150" y="44"/>
                </a:cxn>
                <a:cxn ang="0">
                  <a:pos x="129" y="27"/>
                </a:cxn>
                <a:cxn ang="0">
                  <a:pos x="113" y="13"/>
                </a:cxn>
                <a:cxn ang="0">
                  <a:pos x="95" y="4"/>
                </a:cxn>
                <a:cxn ang="0">
                  <a:pos x="77" y="0"/>
                </a:cxn>
                <a:cxn ang="0">
                  <a:pos x="61" y="0"/>
                </a:cxn>
                <a:cxn ang="0">
                  <a:pos x="49" y="4"/>
                </a:cxn>
                <a:cxn ang="0">
                  <a:pos x="49" y="2"/>
                </a:cxn>
              </a:cxnLst>
              <a:rect l="0" t="0" r="r" b="b"/>
              <a:pathLst>
                <a:path w="320" h="578">
                  <a:moveTo>
                    <a:pt x="49" y="2"/>
                  </a:moveTo>
                  <a:lnTo>
                    <a:pt x="36" y="10"/>
                  </a:lnTo>
                  <a:lnTo>
                    <a:pt x="25" y="22"/>
                  </a:lnTo>
                  <a:lnTo>
                    <a:pt x="16" y="37"/>
                  </a:lnTo>
                  <a:lnTo>
                    <a:pt x="9" y="57"/>
                  </a:lnTo>
                  <a:lnTo>
                    <a:pt x="2" y="78"/>
                  </a:lnTo>
                  <a:lnTo>
                    <a:pt x="0" y="104"/>
                  </a:lnTo>
                  <a:lnTo>
                    <a:pt x="0" y="134"/>
                  </a:lnTo>
                  <a:lnTo>
                    <a:pt x="2" y="164"/>
                  </a:lnTo>
                  <a:lnTo>
                    <a:pt x="5" y="195"/>
                  </a:lnTo>
                  <a:lnTo>
                    <a:pt x="12" y="230"/>
                  </a:lnTo>
                  <a:lnTo>
                    <a:pt x="21" y="266"/>
                  </a:lnTo>
                  <a:lnTo>
                    <a:pt x="33" y="300"/>
                  </a:lnTo>
                  <a:lnTo>
                    <a:pt x="45" y="334"/>
                  </a:lnTo>
                  <a:lnTo>
                    <a:pt x="59" y="369"/>
                  </a:lnTo>
                  <a:lnTo>
                    <a:pt x="75" y="402"/>
                  </a:lnTo>
                  <a:lnTo>
                    <a:pt x="90" y="433"/>
                  </a:lnTo>
                  <a:lnTo>
                    <a:pt x="110" y="463"/>
                  </a:lnTo>
                  <a:lnTo>
                    <a:pt x="127" y="489"/>
                  </a:lnTo>
                  <a:lnTo>
                    <a:pt x="146" y="513"/>
                  </a:lnTo>
                  <a:lnTo>
                    <a:pt x="167" y="533"/>
                  </a:lnTo>
                  <a:lnTo>
                    <a:pt x="184" y="550"/>
                  </a:lnTo>
                  <a:lnTo>
                    <a:pt x="205" y="562"/>
                  </a:lnTo>
                  <a:lnTo>
                    <a:pt x="221" y="572"/>
                  </a:lnTo>
                  <a:lnTo>
                    <a:pt x="240" y="577"/>
                  </a:lnTo>
                  <a:lnTo>
                    <a:pt x="256" y="577"/>
                  </a:lnTo>
                  <a:lnTo>
                    <a:pt x="269" y="572"/>
                  </a:lnTo>
                  <a:lnTo>
                    <a:pt x="283" y="566"/>
                  </a:lnTo>
                  <a:lnTo>
                    <a:pt x="295" y="554"/>
                  </a:lnTo>
                  <a:lnTo>
                    <a:pt x="304" y="538"/>
                  </a:lnTo>
                  <a:lnTo>
                    <a:pt x="311" y="519"/>
                  </a:lnTo>
                  <a:lnTo>
                    <a:pt x="316" y="495"/>
                  </a:lnTo>
                  <a:lnTo>
                    <a:pt x="317" y="470"/>
                  </a:lnTo>
                  <a:lnTo>
                    <a:pt x="319" y="440"/>
                  </a:lnTo>
                  <a:lnTo>
                    <a:pt x="316" y="411"/>
                  </a:lnTo>
                  <a:lnTo>
                    <a:pt x="311" y="378"/>
                  </a:lnTo>
                  <a:lnTo>
                    <a:pt x="304" y="344"/>
                  </a:lnTo>
                  <a:lnTo>
                    <a:pt x="296" y="311"/>
                  </a:lnTo>
                  <a:lnTo>
                    <a:pt x="285" y="274"/>
                  </a:lnTo>
                  <a:lnTo>
                    <a:pt x="272" y="241"/>
                  </a:lnTo>
                  <a:lnTo>
                    <a:pt x="258" y="205"/>
                  </a:lnTo>
                  <a:lnTo>
                    <a:pt x="242" y="173"/>
                  </a:lnTo>
                  <a:lnTo>
                    <a:pt x="225" y="142"/>
                  </a:lnTo>
                  <a:lnTo>
                    <a:pt x="208" y="113"/>
                  </a:lnTo>
                  <a:lnTo>
                    <a:pt x="188" y="86"/>
                  </a:lnTo>
                  <a:lnTo>
                    <a:pt x="168" y="63"/>
                  </a:lnTo>
                  <a:lnTo>
                    <a:pt x="150" y="44"/>
                  </a:lnTo>
                  <a:lnTo>
                    <a:pt x="129" y="27"/>
                  </a:lnTo>
                  <a:lnTo>
                    <a:pt x="113" y="13"/>
                  </a:lnTo>
                  <a:lnTo>
                    <a:pt x="95" y="4"/>
                  </a:lnTo>
                  <a:lnTo>
                    <a:pt x="77" y="0"/>
                  </a:lnTo>
                  <a:lnTo>
                    <a:pt x="61" y="0"/>
                  </a:lnTo>
                  <a:lnTo>
                    <a:pt x="49" y="4"/>
                  </a:lnTo>
                  <a:lnTo>
                    <a:pt x="49" y="2"/>
                  </a:lnTo>
                </a:path>
              </a:pathLst>
            </a:custGeom>
            <a:solidFill>
              <a:srgbClr val="2080C0"/>
            </a:solidFill>
            <a:ln w="12700" cap="rnd" cmpd="sng">
              <a:solidFill>
                <a:srgbClr val="2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74" name="Freeform 626"/>
            <p:cNvSpPr>
              <a:spLocks/>
            </p:cNvSpPr>
            <p:nvPr/>
          </p:nvSpPr>
          <p:spPr bwMode="auto">
            <a:xfrm>
              <a:off x="7027334" y="2181226"/>
              <a:ext cx="656167" cy="981075"/>
            </a:xfrm>
            <a:custGeom>
              <a:avLst/>
              <a:gdLst/>
              <a:ahLst/>
              <a:cxnLst>
                <a:cxn ang="0">
                  <a:pos x="335" y="572"/>
                </a:cxn>
                <a:cxn ang="0">
                  <a:pos x="220" y="617"/>
                </a:cxn>
                <a:cxn ang="0">
                  <a:pos x="0" y="46"/>
                </a:cxn>
                <a:cxn ang="0">
                  <a:pos x="116" y="0"/>
                </a:cxn>
                <a:cxn ang="0">
                  <a:pos x="335" y="572"/>
                </a:cxn>
              </a:cxnLst>
              <a:rect l="0" t="0" r="r" b="b"/>
              <a:pathLst>
                <a:path w="336" h="618">
                  <a:moveTo>
                    <a:pt x="335" y="572"/>
                  </a:moveTo>
                  <a:lnTo>
                    <a:pt x="220" y="617"/>
                  </a:lnTo>
                  <a:lnTo>
                    <a:pt x="0" y="46"/>
                  </a:lnTo>
                  <a:lnTo>
                    <a:pt x="116" y="0"/>
                  </a:lnTo>
                  <a:lnTo>
                    <a:pt x="335" y="572"/>
                  </a:lnTo>
                </a:path>
              </a:pathLst>
            </a:custGeom>
            <a:solidFill>
              <a:srgbClr val="2080C0"/>
            </a:solidFill>
            <a:ln w="12700" cap="rnd" cmpd="sng">
              <a:solidFill>
                <a:srgbClr val="2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75" name="Freeform 627"/>
            <p:cNvSpPr>
              <a:spLocks/>
            </p:cNvSpPr>
            <p:nvPr/>
          </p:nvSpPr>
          <p:spPr bwMode="auto">
            <a:xfrm>
              <a:off x="7183968" y="2192338"/>
              <a:ext cx="613833" cy="893762"/>
            </a:xfrm>
            <a:custGeom>
              <a:avLst/>
              <a:gdLst/>
              <a:ahLst/>
              <a:cxnLst>
                <a:cxn ang="0">
                  <a:pos x="50" y="2"/>
                </a:cxn>
                <a:cxn ang="0">
                  <a:pos x="39" y="11"/>
                </a:cxn>
                <a:cxn ang="0">
                  <a:pos x="26" y="22"/>
                </a:cxn>
                <a:cxn ang="0">
                  <a:pos x="16" y="39"/>
                </a:cxn>
                <a:cxn ang="0">
                  <a:pos x="10" y="55"/>
                </a:cxn>
                <a:cxn ang="0">
                  <a:pos x="5" y="77"/>
                </a:cxn>
                <a:cxn ang="0">
                  <a:pos x="0" y="103"/>
                </a:cxn>
                <a:cxn ang="0">
                  <a:pos x="0" y="130"/>
                </a:cxn>
                <a:cxn ang="0">
                  <a:pos x="2" y="160"/>
                </a:cxn>
                <a:cxn ang="0">
                  <a:pos x="5" y="191"/>
                </a:cxn>
                <a:cxn ang="0">
                  <a:pos x="11" y="225"/>
                </a:cxn>
                <a:cxn ang="0">
                  <a:pos x="20" y="259"/>
                </a:cxn>
                <a:cxn ang="0">
                  <a:pos x="31" y="293"/>
                </a:cxn>
                <a:cxn ang="0">
                  <a:pos x="42" y="326"/>
                </a:cxn>
                <a:cxn ang="0">
                  <a:pos x="58" y="361"/>
                </a:cxn>
                <a:cxn ang="0">
                  <a:pos x="72" y="393"/>
                </a:cxn>
                <a:cxn ang="0">
                  <a:pos x="88" y="421"/>
                </a:cxn>
                <a:cxn ang="0">
                  <a:pos x="105" y="450"/>
                </a:cxn>
                <a:cxn ang="0">
                  <a:pos x="125" y="476"/>
                </a:cxn>
                <a:cxn ang="0">
                  <a:pos x="143" y="499"/>
                </a:cxn>
                <a:cxn ang="0">
                  <a:pos x="163" y="519"/>
                </a:cxn>
                <a:cxn ang="0">
                  <a:pos x="181" y="535"/>
                </a:cxn>
                <a:cxn ang="0">
                  <a:pos x="199" y="547"/>
                </a:cxn>
                <a:cxn ang="0">
                  <a:pos x="218" y="556"/>
                </a:cxn>
                <a:cxn ang="0">
                  <a:pos x="234" y="561"/>
                </a:cxn>
                <a:cxn ang="0">
                  <a:pos x="251" y="562"/>
                </a:cxn>
                <a:cxn ang="0">
                  <a:pos x="264" y="556"/>
                </a:cxn>
                <a:cxn ang="0">
                  <a:pos x="278" y="549"/>
                </a:cxn>
                <a:cxn ang="0">
                  <a:pos x="289" y="539"/>
                </a:cxn>
                <a:cxn ang="0">
                  <a:pos x="299" y="522"/>
                </a:cxn>
                <a:cxn ang="0">
                  <a:pos x="306" y="503"/>
                </a:cxn>
                <a:cxn ang="0">
                  <a:pos x="310" y="479"/>
                </a:cxn>
                <a:cxn ang="0">
                  <a:pos x="312" y="455"/>
                </a:cxn>
                <a:cxn ang="0">
                  <a:pos x="314" y="428"/>
                </a:cxn>
                <a:cxn ang="0">
                  <a:pos x="312" y="398"/>
                </a:cxn>
                <a:cxn ang="0">
                  <a:pos x="308" y="366"/>
                </a:cxn>
                <a:cxn ang="0">
                  <a:pos x="302" y="333"/>
                </a:cxn>
                <a:cxn ang="0">
                  <a:pos x="293" y="301"/>
                </a:cxn>
                <a:cxn ang="0">
                  <a:pos x="282" y="264"/>
                </a:cxn>
                <a:cxn ang="0">
                  <a:pos x="270" y="232"/>
                </a:cxn>
                <a:cxn ang="0">
                  <a:pos x="256" y="198"/>
                </a:cxn>
                <a:cxn ang="0">
                  <a:pos x="242" y="166"/>
                </a:cxn>
                <a:cxn ang="0">
                  <a:pos x="223" y="136"/>
                </a:cxn>
                <a:cxn ang="0">
                  <a:pos x="208" y="107"/>
                </a:cxn>
                <a:cxn ang="0">
                  <a:pos x="189" y="82"/>
                </a:cxn>
                <a:cxn ang="0">
                  <a:pos x="171" y="59"/>
                </a:cxn>
                <a:cxn ang="0">
                  <a:pos x="150" y="40"/>
                </a:cxn>
                <a:cxn ang="0">
                  <a:pos x="132" y="24"/>
                </a:cxn>
                <a:cxn ang="0">
                  <a:pos x="113" y="13"/>
                </a:cxn>
                <a:cxn ang="0">
                  <a:pos x="95" y="4"/>
                </a:cxn>
                <a:cxn ang="0">
                  <a:pos x="78" y="0"/>
                </a:cxn>
                <a:cxn ang="0">
                  <a:pos x="63" y="0"/>
                </a:cxn>
                <a:cxn ang="0">
                  <a:pos x="52" y="2"/>
                </a:cxn>
                <a:cxn ang="0">
                  <a:pos x="50" y="2"/>
                </a:cxn>
              </a:cxnLst>
              <a:rect l="0" t="0" r="r" b="b"/>
              <a:pathLst>
                <a:path w="315" h="563">
                  <a:moveTo>
                    <a:pt x="50" y="2"/>
                  </a:moveTo>
                  <a:lnTo>
                    <a:pt x="39" y="11"/>
                  </a:lnTo>
                  <a:lnTo>
                    <a:pt x="26" y="22"/>
                  </a:lnTo>
                  <a:lnTo>
                    <a:pt x="16" y="39"/>
                  </a:lnTo>
                  <a:lnTo>
                    <a:pt x="10" y="55"/>
                  </a:lnTo>
                  <a:lnTo>
                    <a:pt x="5" y="77"/>
                  </a:lnTo>
                  <a:lnTo>
                    <a:pt x="0" y="103"/>
                  </a:lnTo>
                  <a:lnTo>
                    <a:pt x="0" y="130"/>
                  </a:lnTo>
                  <a:lnTo>
                    <a:pt x="2" y="160"/>
                  </a:lnTo>
                  <a:lnTo>
                    <a:pt x="5" y="191"/>
                  </a:lnTo>
                  <a:lnTo>
                    <a:pt x="11" y="225"/>
                  </a:lnTo>
                  <a:lnTo>
                    <a:pt x="20" y="259"/>
                  </a:lnTo>
                  <a:lnTo>
                    <a:pt x="31" y="293"/>
                  </a:lnTo>
                  <a:lnTo>
                    <a:pt x="42" y="326"/>
                  </a:lnTo>
                  <a:lnTo>
                    <a:pt x="58" y="361"/>
                  </a:lnTo>
                  <a:lnTo>
                    <a:pt x="72" y="393"/>
                  </a:lnTo>
                  <a:lnTo>
                    <a:pt x="88" y="421"/>
                  </a:lnTo>
                  <a:lnTo>
                    <a:pt x="105" y="450"/>
                  </a:lnTo>
                  <a:lnTo>
                    <a:pt x="125" y="476"/>
                  </a:lnTo>
                  <a:lnTo>
                    <a:pt x="143" y="499"/>
                  </a:lnTo>
                  <a:lnTo>
                    <a:pt x="163" y="519"/>
                  </a:lnTo>
                  <a:lnTo>
                    <a:pt x="181" y="535"/>
                  </a:lnTo>
                  <a:lnTo>
                    <a:pt x="199" y="547"/>
                  </a:lnTo>
                  <a:lnTo>
                    <a:pt x="218" y="556"/>
                  </a:lnTo>
                  <a:lnTo>
                    <a:pt x="234" y="561"/>
                  </a:lnTo>
                  <a:lnTo>
                    <a:pt x="251" y="562"/>
                  </a:lnTo>
                  <a:lnTo>
                    <a:pt x="264" y="556"/>
                  </a:lnTo>
                  <a:lnTo>
                    <a:pt x="278" y="549"/>
                  </a:lnTo>
                  <a:lnTo>
                    <a:pt x="289" y="539"/>
                  </a:lnTo>
                  <a:lnTo>
                    <a:pt x="299" y="522"/>
                  </a:lnTo>
                  <a:lnTo>
                    <a:pt x="306" y="503"/>
                  </a:lnTo>
                  <a:lnTo>
                    <a:pt x="310" y="479"/>
                  </a:lnTo>
                  <a:lnTo>
                    <a:pt x="312" y="455"/>
                  </a:lnTo>
                  <a:lnTo>
                    <a:pt x="314" y="428"/>
                  </a:lnTo>
                  <a:lnTo>
                    <a:pt x="312" y="398"/>
                  </a:lnTo>
                  <a:lnTo>
                    <a:pt x="308" y="366"/>
                  </a:lnTo>
                  <a:lnTo>
                    <a:pt x="302" y="333"/>
                  </a:lnTo>
                  <a:lnTo>
                    <a:pt x="293" y="301"/>
                  </a:lnTo>
                  <a:lnTo>
                    <a:pt x="282" y="264"/>
                  </a:lnTo>
                  <a:lnTo>
                    <a:pt x="270" y="232"/>
                  </a:lnTo>
                  <a:lnTo>
                    <a:pt x="256" y="198"/>
                  </a:lnTo>
                  <a:lnTo>
                    <a:pt x="242" y="166"/>
                  </a:lnTo>
                  <a:lnTo>
                    <a:pt x="223" y="136"/>
                  </a:lnTo>
                  <a:lnTo>
                    <a:pt x="208" y="107"/>
                  </a:lnTo>
                  <a:lnTo>
                    <a:pt x="189" y="82"/>
                  </a:lnTo>
                  <a:lnTo>
                    <a:pt x="171" y="59"/>
                  </a:lnTo>
                  <a:lnTo>
                    <a:pt x="150" y="40"/>
                  </a:lnTo>
                  <a:lnTo>
                    <a:pt x="132" y="24"/>
                  </a:lnTo>
                  <a:lnTo>
                    <a:pt x="113" y="13"/>
                  </a:lnTo>
                  <a:lnTo>
                    <a:pt x="95" y="4"/>
                  </a:lnTo>
                  <a:lnTo>
                    <a:pt x="78" y="0"/>
                  </a:lnTo>
                  <a:lnTo>
                    <a:pt x="63" y="0"/>
                  </a:lnTo>
                  <a:lnTo>
                    <a:pt x="52" y="2"/>
                  </a:lnTo>
                  <a:lnTo>
                    <a:pt x="50" y="2"/>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76" name="Freeform 628"/>
            <p:cNvSpPr>
              <a:spLocks/>
            </p:cNvSpPr>
            <p:nvPr/>
          </p:nvSpPr>
          <p:spPr bwMode="auto">
            <a:xfrm>
              <a:off x="7033684" y="2201863"/>
              <a:ext cx="645583" cy="952500"/>
            </a:xfrm>
            <a:custGeom>
              <a:avLst/>
              <a:gdLst/>
              <a:ahLst/>
              <a:cxnLst>
                <a:cxn ang="0">
                  <a:pos x="329" y="555"/>
                </a:cxn>
                <a:cxn ang="0">
                  <a:pos x="214" y="599"/>
                </a:cxn>
                <a:cxn ang="0">
                  <a:pos x="0" y="45"/>
                </a:cxn>
                <a:cxn ang="0">
                  <a:pos x="115" y="0"/>
                </a:cxn>
                <a:cxn ang="0">
                  <a:pos x="329" y="555"/>
                </a:cxn>
              </a:cxnLst>
              <a:rect l="0" t="0" r="r" b="b"/>
              <a:pathLst>
                <a:path w="330" h="600">
                  <a:moveTo>
                    <a:pt x="329" y="555"/>
                  </a:moveTo>
                  <a:lnTo>
                    <a:pt x="214" y="599"/>
                  </a:lnTo>
                  <a:lnTo>
                    <a:pt x="0" y="45"/>
                  </a:lnTo>
                  <a:lnTo>
                    <a:pt x="115" y="0"/>
                  </a:lnTo>
                  <a:lnTo>
                    <a:pt x="329" y="555"/>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77" name="Freeform 629"/>
            <p:cNvSpPr>
              <a:spLocks/>
            </p:cNvSpPr>
            <p:nvPr/>
          </p:nvSpPr>
          <p:spPr bwMode="auto">
            <a:xfrm>
              <a:off x="7188201" y="2211389"/>
              <a:ext cx="605367" cy="866775"/>
            </a:xfrm>
            <a:custGeom>
              <a:avLst/>
              <a:gdLst/>
              <a:ahLst/>
              <a:cxnLst>
                <a:cxn ang="0">
                  <a:pos x="52" y="2"/>
                </a:cxn>
                <a:cxn ang="0">
                  <a:pos x="39" y="10"/>
                </a:cxn>
                <a:cxn ang="0">
                  <a:pos x="28" y="21"/>
                </a:cxn>
                <a:cxn ang="0">
                  <a:pos x="17" y="36"/>
                </a:cxn>
                <a:cxn ang="0">
                  <a:pos x="9" y="53"/>
                </a:cxn>
                <a:cxn ang="0">
                  <a:pos x="4" y="75"/>
                </a:cxn>
                <a:cxn ang="0">
                  <a:pos x="2" y="99"/>
                </a:cxn>
                <a:cxn ang="0">
                  <a:pos x="0" y="129"/>
                </a:cxn>
                <a:cxn ang="0">
                  <a:pos x="1" y="156"/>
                </a:cxn>
                <a:cxn ang="0">
                  <a:pos x="4" y="186"/>
                </a:cxn>
                <a:cxn ang="0">
                  <a:pos x="11" y="219"/>
                </a:cxn>
                <a:cxn ang="0">
                  <a:pos x="20" y="252"/>
                </a:cxn>
                <a:cxn ang="0">
                  <a:pos x="28" y="285"/>
                </a:cxn>
                <a:cxn ang="0">
                  <a:pos x="40" y="318"/>
                </a:cxn>
                <a:cxn ang="0">
                  <a:pos x="55" y="351"/>
                </a:cxn>
                <a:cxn ang="0">
                  <a:pos x="69" y="382"/>
                </a:cxn>
                <a:cxn ang="0">
                  <a:pos x="85" y="410"/>
                </a:cxn>
                <a:cxn ang="0">
                  <a:pos x="102" y="439"/>
                </a:cxn>
                <a:cxn ang="0">
                  <a:pos x="119" y="464"/>
                </a:cxn>
                <a:cxn ang="0">
                  <a:pos x="139" y="486"/>
                </a:cxn>
                <a:cxn ang="0">
                  <a:pos x="157" y="504"/>
                </a:cxn>
                <a:cxn ang="0">
                  <a:pos x="176" y="520"/>
                </a:cxn>
                <a:cxn ang="0">
                  <a:pos x="194" y="532"/>
                </a:cxn>
                <a:cxn ang="0">
                  <a:pos x="211" y="541"/>
                </a:cxn>
                <a:cxn ang="0">
                  <a:pos x="229" y="545"/>
                </a:cxn>
                <a:cxn ang="0">
                  <a:pos x="245" y="545"/>
                </a:cxn>
                <a:cxn ang="0">
                  <a:pos x="259" y="540"/>
                </a:cxn>
                <a:cxn ang="0">
                  <a:pos x="273" y="534"/>
                </a:cxn>
                <a:cxn ang="0">
                  <a:pos x="283" y="521"/>
                </a:cxn>
                <a:cxn ang="0">
                  <a:pos x="293" y="506"/>
                </a:cxn>
                <a:cxn ang="0">
                  <a:pos x="300" y="488"/>
                </a:cxn>
                <a:cxn ang="0">
                  <a:pos x="305" y="465"/>
                </a:cxn>
                <a:cxn ang="0">
                  <a:pos x="308" y="442"/>
                </a:cxn>
                <a:cxn ang="0">
                  <a:pos x="308" y="414"/>
                </a:cxn>
                <a:cxn ang="0">
                  <a:pos x="307" y="385"/>
                </a:cxn>
                <a:cxn ang="0">
                  <a:pos x="304" y="354"/>
                </a:cxn>
                <a:cxn ang="0">
                  <a:pos x="298" y="323"/>
                </a:cxn>
                <a:cxn ang="0">
                  <a:pos x="290" y="290"/>
                </a:cxn>
                <a:cxn ang="0">
                  <a:pos x="279" y="256"/>
                </a:cxn>
                <a:cxn ang="0">
                  <a:pos x="267" y="224"/>
                </a:cxn>
                <a:cxn ang="0">
                  <a:pos x="255" y="191"/>
                </a:cxn>
                <a:cxn ang="0">
                  <a:pos x="240" y="161"/>
                </a:cxn>
                <a:cxn ang="0">
                  <a:pos x="223" y="131"/>
                </a:cxn>
                <a:cxn ang="0">
                  <a:pos x="206" y="104"/>
                </a:cxn>
                <a:cxn ang="0">
                  <a:pos x="187" y="79"/>
                </a:cxn>
                <a:cxn ang="0">
                  <a:pos x="169" y="57"/>
                </a:cxn>
                <a:cxn ang="0">
                  <a:pos x="150" y="39"/>
                </a:cxn>
                <a:cxn ang="0">
                  <a:pos x="131" y="22"/>
                </a:cxn>
                <a:cxn ang="0">
                  <a:pos x="114" y="11"/>
                </a:cxn>
                <a:cxn ang="0">
                  <a:pos x="96" y="4"/>
                </a:cxn>
                <a:cxn ang="0">
                  <a:pos x="79" y="0"/>
                </a:cxn>
                <a:cxn ang="0">
                  <a:pos x="63" y="0"/>
                </a:cxn>
                <a:cxn ang="0">
                  <a:pos x="52" y="4"/>
                </a:cxn>
                <a:cxn ang="0">
                  <a:pos x="52" y="2"/>
                </a:cxn>
              </a:cxnLst>
              <a:rect l="0" t="0" r="r" b="b"/>
              <a:pathLst>
                <a:path w="309" h="546">
                  <a:moveTo>
                    <a:pt x="52" y="2"/>
                  </a:moveTo>
                  <a:lnTo>
                    <a:pt x="39" y="10"/>
                  </a:lnTo>
                  <a:lnTo>
                    <a:pt x="28" y="21"/>
                  </a:lnTo>
                  <a:lnTo>
                    <a:pt x="17" y="36"/>
                  </a:lnTo>
                  <a:lnTo>
                    <a:pt x="9" y="53"/>
                  </a:lnTo>
                  <a:lnTo>
                    <a:pt x="4" y="75"/>
                  </a:lnTo>
                  <a:lnTo>
                    <a:pt x="2" y="99"/>
                  </a:lnTo>
                  <a:lnTo>
                    <a:pt x="0" y="129"/>
                  </a:lnTo>
                  <a:lnTo>
                    <a:pt x="1" y="156"/>
                  </a:lnTo>
                  <a:lnTo>
                    <a:pt x="4" y="186"/>
                  </a:lnTo>
                  <a:lnTo>
                    <a:pt x="11" y="219"/>
                  </a:lnTo>
                  <a:lnTo>
                    <a:pt x="20" y="252"/>
                  </a:lnTo>
                  <a:lnTo>
                    <a:pt x="28" y="285"/>
                  </a:lnTo>
                  <a:lnTo>
                    <a:pt x="40" y="318"/>
                  </a:lnTo>
                  <a:lnTo>
                    <a:pt x="55" y="351"/>
                  </a:lnTo>
                  <a:lnTo>
                    <a:pt x="69" y="382"/>
                  </a:lnTo>
                  <a:lnTo>
                    <a:pt x="85" y="410"/>
                  </a:lnTo>
                  <a:lnTo>
                    <a:pt x="102" y="439"/>
                  </a:lnTo>
                  <a:lnTo>
                    <a:pt x="119" y="464"/>
                  </a:lnTo>
                  <a:lnTo>
                    <a:pt x="139" y="486"/>
                  </a:lnTo>
                  <a:lnTo>
                    <a:pt x="157" y="504"/>
                  </a:lnTo>
                  <a:lnTo>
                    <a:pt x="176" y="520"/>
                  </a:lnTo>
                  <a:lnTo>
                    <a:pt x="194" y="532"/>
                  </a:lnTo>
                  <a:lnTo>
                    <a:pt x="211" y="541"/>
                  </a:lnTo>
                  <a:lnTo>
                    <a:pt x="229" y="545"/>
                  </a:lnTo>
                  <a:lnTo>
                    <a:pt x="245" y="545"/>
                  </a:lnTo>
                  <a:lnTo>
                    <a:pt x="259" y="540"/>
                  </a:lnTo>
                  <a:lnTo>
                    <a:pt x="273" y="534"/>
                  </a:lnTo>
                  <a:lnTo>
                    <a:pt x="283" y="521"/>
                  </a:lnTo>
                  <a:lnTo>
                    <a:pt x="293" y="506"/>
                  </a:lnTo>
                  <a:lnTo>
                    <a:pt x="300" y="488"/>
                  </a:lnTo>
                  <a:lnTo>
                    <a:pt x="305" y="465"/>
                  </a:lnTo>
                  <a:lnTo>
                    <a:pt x="308" y="442"/>
                  </a:lnTo>
                  <a:lnTo>
                    <a:pt x="308" y="414"/>
                  </a:lnTo>
                  <a:lnTo>
                    <a:pt x="307" y="385"/>
                  </a:lnTo>
                  <a:lnTo>
                    <a:pt x="304" y="354"/>
                  </a:lnTo>
                  <a:lnTo>
                    <a:pt x="298" y="323"/>
                  </a:lnTo>
                  <a:lnTo>
                    <a:pt x="290" y="290"/>
                  </a:lnTo>
                  <a:lnTo>
                    <a:pt x="279" y="256"/>
                  </a:lnTo>
                  <a:lnTo>
                    <a:pt x="267" y="224"/>
                  </a:lnTo>
                  <a:lnTo>
                    <a:pt x="255" y="191"/>
                  </a:lnTo>
                  <a:lnTo>
                    <a:pt x="240" y="161"/>
                  </a:lnTo>
                  <a:lnTo>
                    <a:pt x="223" y="131"/>
                  </a:lnTo>
                  <a:lnTo>
                    <a:pt x="206" y="104"/>
                  </a:lnTo>
                  <a:lnTo>
                    <a:pt x="187" y="79"/>
                  </a:lnTo>
                  <a:lnTo>
                    <a:pt x="169" y="57"/>
                  </a:lnTo>
                  <a:lnTo>
                    <a:pt x="150" y="39"/>
                  </a:lnTo>
                  <a:lnTo>
                    <a:pt x="131" y="22"/>
                  </a:lnTo>
                  <a:lnTo>
                    <a:pt x="114" y="11"/>
                  </a:lnTo>
                  <a:lnTo>
                    <a:pt x="96" y="4"/>
                  </a:lnTo>
                  <a:lnTo>
                    <a:pt x="79" y="0"/>
                  </a:lnTo>
                  <a:lnTo>
                    <a:pt x="63" y="0"/>
                  </a:lnTo>
                  <a:lnTo>
                    <a:pt x="52" y="4"/>
                  </a:lnTo>
                  <a:lnTo>
                    <a:pt x="52" y="2"/>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78" name="Freeform 630"/>
            <p:cNvSpPr>
              <a:spLocks/>
            </p:cNvSpPr>
            <p:nvPr/>
          </p:nvSpPr>
          <p:spPr bwMode="auto">
            <a:xfrm>
              <a:off x="7042151" y="2219325"/>
              <a:ext cx="632883" cy="928688"/>
            </a:xfrm>
            <a:custGeom>
              <a:avLst/>
              <a:gdLst/>
              <a:ahLst/>
              <a:cxnLst>
                <a:cxn ang="0">
                  <a:pos x="323" y="540"/>
                </a:cxn>
                <a:cxn ang="0">
                  <a:pos x="207" y="584"/>
                </a:cxn>
                <a:cxn ang="0">
                  <a:pos x="0" y="45"/>
                </a:cxn>
                <a:cxn ang="0">
                  <a:pos x="117" y="0"/>
                </a:cxn>
                <a:cxn ang="0">
                  <a:pos x="323" y="540"/>
                </a:cxn>
              </a:cxnLst>
              <a:rect l="0" t="0" r="r" b="b"/>
              <a:pathLst>
                <a:path w="324" h="585">
                  <a:moveTo>
                    <a:pt x="323" y="540"/>
                  </a:moveTo>
                  <a:lnTo>
                    <a:pt x="207" y="584"/>
                  </a:lnTo>
                  <a:lnTo>
                    <a:pt x="0" y="45"/>
                  </a:lnTo>
                  <a:lnTo>
                    <a:pt x="117" y="0"/>
                  </a:lnTo>
                  <a:lnTo>
                    <a:pt x="323" y="540"/>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79" name="Freeform 631"/>
            <p:cNvSpPr>
              <a:spLocks/>
            </p:cNvSpPr>
            <p:nvPr/>
          </p:nvSpPr>
          <p:spPr bwMode="auto">
            <a:xfrm>
              <a:off x="7196667" y="2228850"/>
              <a:ext cx="594784" cy="844550"/>
            </a:xfrm>
            <a:custGeom>
              <a:avLst/>
              <a:gdLst/>
              <a:ahLst/>
              <a:cxnLst>
                <a:cxn ang="0">
                  <a:pos x="51" y="2"/>
                </a:cxn>
                <a:cxn ang="0">
                  <a:pos x="39" y="11"/>
                </a:cxn>
                <a:cxn ang="0">
                  <a:pos x="27" y="22"/>
                </a:cxn>
                <a:cxn ang="0">
                  <a:pos x="16" y="36"/>
                </a:cxn>
                <a:cxn ang="0">
                  <a:pos x="9" y="53"/>
                </a:cxn>
                <a:cxn ang="0">
                  <a:pos x="4" y="74"/>
                </a:cxn>
                <a:cxn ang="0">
                  <a:pos x="1" y="99"/>
                </a:cxn>
                <a:cxn ang="0">
                  <a:pos x="0" y="126"/>
                </a:cxn>
                <a:cxn ang="0">
                  <a:pos x="0" y="154"/>
                </a:cxn>
                <a:cxn ang="0">
                  <a:pos x="3" y="183"/>
                </a:cxn>
                <a:cxn ang="0">
                  <a:pos x="8" y="215"/>
                </a:cxn>
                <a:cxn ang="0">
                  <a:pos x="16" y="247"/>
                </a:cxn>
                <a:cxn ang="0">
                  <a:pos x="25" y="278"/>
                </a:cxn>
                <a:cxn ang="0">
                  <a:pos x="38" y="311"/>
                </a:cxn>
                <a:cxn ang="0">
                  <a:pos x="51" y="342"/>
                </a:cxn>
                <a:cxn ang="0">
                  <a:pos x="65" y="373"/>
                </a:cxn>
                <a:cxn ang="0">
                  <a:pos x="81" y="401"/>
                </a:cxn>
                <a:cxn ang="0">
                  <a:pos x="97" y="427"/>
                </a:cxn>
                <a:cxn ang="0">
                  <a:pos x="115" y="452"/>
                </a:cxn>
                <a:cxn ang="0">
                  <a:pos x="134" y="473"/>
                </a:cxn>
                <a:cxn ang="0">
                  <a:pos x="151" y="492"/>
                </a:cxn>
                <a:cxn ang="0">
                  <a:pos x="169" y="507"/>
                </a:cxn>
                <a:cxn ang="0">
                  <a:pos x="188" y="518"/>
                </a:cxn>
                <a:cxn ang="0">
                  <a:pos x="205" y="525"/>
                </a:cxn>
                <a:cxn ang="0">
                  <a:pos x="222" y="531"/>
                </a:cxn>
                <a:cxn ang="0">
                  <a:pos x="239" y="531"/>
                </a:cxn>
                <a:cxn ang="0">
                  <a:pos x="251" y="524"/>
                </a:cxn>
                <a:cxn ang="0">
                  <a:pos x="266" y="518"/>
                </a:cxn>
                <a:cxn ang="0">
                  <a:pos x="277" y="507"/>
                </a:cxn>
                <a:cxn ang="0">
                  <a:pos x="286" y="493"/>
                </a:cxn>
                <a:cxn ang="0">
                  <a:pos x="294" y="475"/>
                </a:cxn>
                <a:cxn ang="0">
                  <a:pos x="298" y="451"/>
                </a:cxn>
                <a:cxn ang="0">
                  <a:pos x="302" y="429"/>
                </a:cxn>
                <a:cxn ang="0">
                  <a:pos x="303" y="402"/>
                </a:cxn>
                <a:cxn ang="0">
                  <a:pos x="302" y="374"/>
                </a:cxn>
                <a:cxn ang="0">
                  <a:pos x="298" y="344"/>
                </a:cxn>
                <a:cxn ang="0">
                  <a:pos x="293" y="313"/>
                </a:cxn>
                <a:cxn ang="0">
                  <a:pos x="286" y="280"/>
                </a:cxn>
                <a:cxn ang="0">
                  <a:pos x="276" y="247"/>
                </a:cxn>
                <a:cxn ang="0">
                  <a:pos x="263" y="217"/>
                </a:cxn>
                <a:cxn ang="0">
                  <a:pos x="251" y="185"/>
                </a:cxn>
                <a:cxn ang="0">
                  <a:pos x="236" y="155"/>
                </a:cxn>
                <a:cxn ang="0">
                  <a:pos x="222" y="127"/>
                </a:cxn>
                <a:cxn ang="0">
                  <a:pos x="205" y="100"/>
                </a:cxn>
                <a:cxn ang="0">
                  <a:pos x="186" y="76"/>
                </a:cxn>
                <a:cxn ang="0">
                  <a:pos x="169" y="55"/>
                </a:cxn>
                <a:cxn ang="0">
                  <a:pos x="150" y="39"/>
                </a:cxn>
                <a:cxn ang="0">
                  <a:pos x="131" y="23"/>
                </a:cxn>
                <a:cxn ang="0">
                  <a:pos x="114" y="11"/>
                </a:cxn>
                <a:cxn ang="0">
                  <a:pos x="96" y="3"/>
                </a:cxn>
                <a:cxn ang="0">
                  <a:pos x="79" y="0"/>
                </a:cxn>
                <a:cxn ang="0">
                  <a:pos x="64" y="0"/>
                </a:cxn>
                <a:cxn ang="0">
                  <a:pos x="52" y="4"/>
                </a:cxn>
                <a:cxn ang="0">
                  <a:pos x="51" y="2"/>
                </a:cxn>
              </a:cxnLst>
              <a:rect l="0" t="0" r="r" b="b"/>
              <a:pathLst>
                <a:path w="304" h="532">
                  <a:moveTo>
                    <a:pt x="51" y="2"/>
                  </a:moveTo>
                  <a:lnTo>
                    <a:pt x="39" y="11"/>
                  </a:lnTo>
                  <a:lnTo>
                    <a:pt x="27" y="22"/>
                  </a:lnTo>
                  <a:lnTo>
                    <a:pt x="16" y="36"/>
                  </a:lnTo>
                  <a:lnTo>
                    <a:pt x="9" y="53"/>
                  </a:lnTo>
                  <a:lnTo>
                    <a:pt x="4" y="74"/>
                  </a:lnTo>
                  <a:lnTo>
                    <a:pt x="1" y="99"/>
                  </a:lnTo>
                  <a:lnTo>
                    <a:pt x="0" y="126"/>
                  </a:lnTo>
                  <a:lnTo>
                    <a:pt x="0" y="154"/>
                  </a:lnTo>
                  <a:lnTo>
                    <a:pt x="3" y="183"/>
                  </a:lnTo>
                  <a:lnTo>
                    <a:pt x="8" y="215"/>
                  </a:lnTo>
                  <a:lnTo>
                    <a:pt x="16" y="247"/>
                  </a:lnTo>
                  <a:lnTo>
                    <a:pt x="25" y="278"/>
                  </a:lnTo>
                  <a:lnTo>
                    <a:pt x="38" y="311"/>
                  </a:lnTo>
                  <a:lnTo>
                    <a:pt x="51" y="342"/>
                  </a:lnTo>
                  <a:lnTo>
                    <a:pt x="65" y="373"/>
                  </a:lnTo>
                  <a:lnTo>
                    <a:pt x="81" y="401"/>
                  </a:lnTo>
                  <a:lnTo>
                    <a:pt x="97" y="427"/>
                  </a:lnTo>
                  <a:lnTo>
                    <a:pt x="115" y="452"/>
                  </a:lnTo>
                  <a:lnTo>
                    <a:pt x="134" y="473"/>
                  </a:lnTo>
                  <a:lnTo>
                    <a:pt x="151" y="492"/>
                  </a:lnTo>
                  <a:lnTo>
                    <a:pt x="169" y="507"/>
                  </a:lnTo>
                  <a:lnTo>
                    <a:pt x="188" y="518"/>
                  </a:lnTo>
                  <a:lnTo>
                    <a:pt x="205" y="525"/>
                  </a:lnTo>
                  <a:lnTo>
                    <a:pt x="222" y="531"/>
                  </a:lnTo>
                  <a:lnTo>
                    <a:pt x="239" y="531"/>
                  </a:lnTo>
                  <a:lnTo>
                    <a:pt x="251" y="524"/>
                  </a:lnTo>
                  <a:lnTo>
                    <a:pt x="266" y="518"/>
                  </a:lnTo>
                  <a:lnTo>
                    <a:pt x="277" y="507"/>
                  </a:lnTo>
                  <a:lnTo>
                    <a:pt x="286" y="493"/>
                  </a:lnTo>
                  <a:lnTo>
                    <a:pt x="294" y="475"/>
                  </a:lnTo>
                  <a:lnTo>
                    <a:pt x="298" y="451"/>
                  </a:lnTo>
                  <a:lnTo>
                    <a:pt x="302" y="429"/>
                  </a:lnTo>
                  <a:lnTo>
                    <a:pt x="303" y="402"/>
                  </a:lnTo>
                  <a:lnTo>
                    <a:pt x="302" y="374"/>
                  </a:lnTo>
                  <a:lnTo>
                    <a:pt x="298" y="344"/>
                  </a:lnTo>
                  <a:lnTo>
                    <a:pt x="293" y="313"/>
                  </a:lnTo>
                  <a:lnTo>
                    <a:pt x="286" y="280"/>
                  </a:lnTo>
                  <a:lnTo>
                    <a:pt x="276" y="247"/>
                  </a:lnTo>
                  <a:lnTo>
                    <a:pt x="263" y="217"/>
                  </a:lnTo>
                  <a:lnTo>
                    <a:pt x="251" y="185"/>
                  </a:lnTo>
                  <a:lnTo>
                    <a:pt x="236" y="155"/>
                  </a:lnTo>
                  <a:lnTo>
                    <a:pt x="222" y="127"/>
                  </a:lnTo>
                  <a:lnTo>
                    <a:pt x="205" y="100"/>
                  </a:lnTo>
                  <a:lnTo>
                    <a:pt x="186" y="76"/>
                  </a:lnTo>
                  <a:lnTo>
                    <a:pt x="169" y="55"/>
                  </a:lnTo>
                  <a:lnTo>
                    <a:pt x="150" y="39"/>
                  </a:lnTo>
                  <a:lnTo>
                    <a:pt x="131" y="23"/>
                  </a:lnTo>
                  <a:lnTo>
                    <a:pt x="114" y="11"/>
                  </a:lnTo>
                  <a:lnTo>
                    <a:pt x="96" y="3"/>
                  </a:lnTo>
                  <a:lnTo>
                    <a:pt x="79" y="0"/>
                  </a:lnTo>
                  <a:lnTo>
                    <a:pt x="64" y="0"/>
                  </a:lnTo>
                  <a:lnTo>
                    <a:pt x="52" y="4"/>
                  </a:lnTo>
                  <a:lnTo>
                    <a:pt x="51" y="2"/>
                  </a:lnTo>
                </a:path>
              </a:pathLst>
            </a:custGeom>
            <a:solidFill>
              <a:srgbClr val="3080B0"/>
            </a:solidFill>
            <a:ln w="12700" cap="rnd" cmpd="sng">
              <a:solidFill>
                <a:srgbClr val="3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80" name="Freeform 632"/>
            <p:cNvSpPr>
              <a:spLocks/>
            </p:cNvSpPr>
            <p:nvPr/>
          </p:nvSpPr>
          <p:spPr bwMode="auto">
            <a:xfrm>
              <a:off x="7052733" y="2239964"/>
              <a:ext cx="618067" cy="898525"/>
            </a:xfrm>
            <a:custGeom>
              <a:avLst/>
              <a:gdLst/>
              <a:ahLst/>
              <a:cxnLst>
                <a:cxn ang="0">
                  <a:pos x="316" y="521"/>
                </a:cxn>
                <a:cxn ang="0">
                  <a:pos x="201" y="565"/>
                </a:cxn>
                <a:cxn ang="0">
                  <a:pos x="0" y="43"/>
                </a:cxn>
                <a:cxn ang="0">
                  <a:pos x="116" y="0"/>
                </a:cxn>
                <a:cxn ang="0">
                  <a:pos x="316" y="521"/>
                </a:cxn>
              </a:cxnLst>
              <a:rect l="0" t="0" r="r" b="b"/>
              <a:pathLst>
                <a:path w="317" h="566">
                  <a:moveTo>
                    <a:pt x="316" y="521"/>
                  </a:moveTo>
                  <a:lnTo>
                    <a:pt x="201" y="565"/>
                  </a:lnTo>
                  <a:lnTo>
                    <a:pt x="0" y="43"/>
                  </a:lnTo>
                  <a:lnTo>
                    <a:pt x="116" y="0"/>
                  </a:lnTo>
                  <a:lnTo>
                    <a:pt x="316" y="521"/>
                  </a:lnTo>
                </a:path>
              </a:pathLst>
            </a:custGeom>
            <a:solidFill>
              <a:srgbClr val="3080B0"/>
            </a:solidFill>
            <a:ln w="12700" cap="rnd" cmpd="sng">
              <a:solidFill>
                <a:srgbClr val="3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81" name="Freeform 633"/>
            <p:cNvSpPr>
              <a:spLocks/>
            </p:cNvSpPr>
            <p:nvPr/>
          </p:nvSpPr>
          <p:spPr bwMode="auto">
            <a:xfrm>
              <a:off x="7200901" y="2246313"/>
              <a:ext cx="588433" cy="817562"/>
            </a:xfrm>
            <a:custGeom>
              <a:avLst/>
              <a:gdLst/>
              <a:ahLst/>
              <a:cxnLst>
                <a:cxn ang="0">
                  <a:pos x="54" y="3"/>
                </a:cxn>
                <a:cxn ang="0">
                  <a:pos x="40" y="12"/>
                </a:cxn>
                <a:cxn ang="0">
                  <a:pos x="30" y="22"/>
                </a:cxn>
                <a:cxn ang="0">
                  <a:pos x="17" y="37"/>
                </a:cxn>
                <a:cxn ang="0">
                  <a:pos x="11" y="53"/>
                </a:cxn>
                <a:cxn ang="0">
                  <a:pos x="5" y="73"/>
                </a:cxn>
                <a:cxn ang="0">
                  <a:pos x="2" y="98"/>
                </a:cxn>
                <a:cxn ang="0">
                  <a:pos x="0" y="124"/>
                </a:cxn>
                <a:cxn ang="0">
                  <a:pos x="1" y="151"/>
                </a:cxn>
                <a:cxn ang="0">
                  <a:pos x="3" y="179"/>
                </a:cxn>
                <a:cxn ang="0">
                  <a:pos x="8" y="211"/>
                </a:cxn>
                <a:cxn ang="0">
                  <a:pos x="16" y="243"/>
                </a:cxn>
                <a:cxn ang="0">
                  <a:pos x="23" y="272"/>
                </a:cxn>
                <a:cxn ang="0">
                  <a:pos x="36" y="303"/>
                </a:cxn>
                <a:cxn ang="0">
                  <a:pos x="49" y="334"/>
                </a:cxn>
                <a:cxn ang="0">
                  <a:pos x="63" y="363"/>
                </a:cxn>
                <a:cxn ang="0">
                  <a:pos x="78" y="390"/>
                </a:cxn>
                <a:cxn ang="0">
                  <a:pos x="95" y="415"/>
                </a:cxn>
                <a:cxn ang="0">
                  <a:pos x="112" y="440"/>
                </a:cxn>
                <a:cxn ang="0">
                  <a:pos x="129" y="461"/>
                </a:cxn>
                <a:cxn ang="0">
                  <a:pos x="149" y="477"/>
                </a:cxn>
                <a:cxn ang="0">
                  <a:pos x="165" y="493"/>
                </a:cxn>
                <a:cxn ang="0">
                  <a:pos x="184" y="502"/>
                </a:cxn>
                <a:cxn ang="0">
                  <a:pos x="200" y="511"/>
                </a:cxn>
                <a:cxn ang="0">
                  <a:pos x="217" y="514"/>
                </a:cxn>
                <a:cxn ang="0">
                  <a:pos x="234" y="514"/>
                </a:cxn>
                <a:cxn ang="0">
                  <a:pos x="246" y="510"/>
                </a:cxn>
                <a:cxn ang="0">
                  <a:pos x="261" y="502"/>
                </a:cxn>
                <a:cxn ang="0">
                  <a:pos x="272" y="493"/>
                </a:cxn>
                <a:cxn ang="0">
                  <a:pos x="281" y="477"/>
                </a:cxn>
                <a:cxn ang="0">
                  <a:pos x="290" y="460"/>
                </a:cxn>
                <a:cxn ang="0">
                  <a:pos x="294" y="438"/>
                </a:cxn>
                <a:cxn ang="0">
                  <a:pos x="298" y="415"/>
                </a:cxn>
                <a:cxn ang="0">
                  <a:pos x="300" y="389"/>
                </a:cxn>
                <a:cxn ang="0">
                  <a:pos x="299" y="363"/>
                </a:cxn>
                <a:cxn ang="0">
                  <a:pos x="294" y="333"/>
                </a:cxn>
                <a:cxn ang="0">
                  <a:pos x="290" y="303"/>
                </a:cxn>
                <a:cxn ang="0">
                  <a:pos x="283" y="271"/>
                </a:cxn>
                <a:cxn ang="0">
                  <a:pos x="272" y="240"/>
                </a:cxn>
                <a:cxn ang="0">
                  <a:pos x="261" y="211"/>
                </a:cxn>
                <a:cxn ang="0">
                  <a:pos x="249" y="178"/>
                </a:cxn>
                <a:cxn ang="0">
                  <a:pos x="237" y="150"/>
                </a:cxn>
                <a:cxn ang="0">
                  <a:pos x="220" y="123"/>
                </a:cxn>
                <a:cxn ang="0">
                  <a:pos x="203" y="98"/>
                </a:cxn>
                <a:cxn ang="0">
                  <a:pos x="186" y="73"/>
                </a:cxn>
                <a:cxn ang="0">
                  <a:pos x="167" y="53"/>
                </a:cxn>
                <a:cxn ang="0">
                  <a:pos x="149" y="37"/>
                </a:cxn>
                <a:cxn ang="0">
                  <a:pos x="132" y="21"/>
                </a:cxn>
                <a:cxn ang="0">
                  <a:pos x="115" y="12"/>
                </a:cxn>
                <a:cxn ang="0">
                  <a:pos x="96" y="5"/>
                </a:cxn>
                <a:cxn ang="0">
                  <a:pos x="79" y="0"/>
                </a:cxn>
                <a:cxn ang="0">
                  <a:pos x="64" y="2"/>
                </a:cxn>
                <a:cxn ang="0">
                  <a:pos x="54" y="5"/>
                </a:cxn>
                <a:cxn ang="0">
                  <a:pos x="54" y="3"/>
                </a:cxn>
              </a:cxnLst>
              <a:rect l="0" t="0" r="r" b="b"/>
              <a:pathLst>
                <a:path w="301" h="515">
                  <a:moveTo>
                    <a:pt x="54" y="3"/>
                  </a:moveTo>
                  <a:lnTo>
                    <a:pt x="40" y="12"/>
                  </a:lnTo>
                  <a:lnTo>
                    <a:pt x="30" y="22"/>
                  </a:lnTo>
                  <a:lnTo>
                    <a:pt x="17" y="37"/>
                  </a:lnTo>
                  <a:lnTo>
                    <a:pt x="11" y="53"/>
                  </a:lnTo>
                  <a:lnTo>
                    <a:pt x="5" y="73"/>
                  </a:lnTo>
                  <a:lnTo>
                    <a:pt x="2" y="98"/>
                  </a:lnTo>
                  <a:lnTo>
                    <a:pt x="0" y="124"/>
                  </a:lnTo>
                  <a:lnTo>
                    <a:pt x="1" y="151"/>
                  </a:lnTo>
                  <a:lnTo>
                    <a:pt x="3" y="179"/>
                  </a:lnTo>
                  <a:lnTo>
                    <a:pt x="8" y="211"/>
                  </a:lnTo>
                  <a:lnTo>
                    <a:pt x="16" y="243"/>
                  </a:lnTo>
                  <a:lnTo>
                    <a:pt x="23" y="272"/>
                  </a:lnTo>
                  <a:lnTo>
                    <a:pt x="36" y="303"/>
                  </a:lnTo>
                  <a:lnTo>
                    <a:pt x="49" y="334"/>
                  </a:lnTo>
                  <a:lnTo>
                    <a:pt x="63" y="363"/>
                  </a:lnTo>
                  <a:lnTo>
                    <a:pt x="78" y="390"/>
                  </a:lnTo>
                  <a:lnTo>
                    <a:pt x="95" y="415"/>
                  </a:lnTo>
                  <a:lnTo>
                    <a:pt x="112" y="440"/>
                  </a:lnTo>
                  <a:lnTo>
                    <a:pt x="129" y="461"/>
                  </a:lnTo>
                  <a:lnTo>
                    <a:pt x="149" y="477"/>
                  </a:lnTo>
                  <a:lnTo>
                    <a:pt x="165" y="493"/>
                  </a:lnTo>
                  <a:lnTo>
                    <a:pt x="184" y="502"/>
                  </a:lnTo>
                  <a:lnTo>
                    <a:pt x="200" y="511"/>
                  </a:lnTo>
                  <a:lnTo>
                    <a:pt x="217" y="514"/>
                  </a:lnTo>
                  <a:lnTo>
                    <a:pt x="234" y="514"/>
                  </a:lnTo>
                  <a:lnTo>
                    <a:pt x="246" y="510"/>
                  </a:lnTo>
                  <a:lnTo>
                    <a:pt x="261" y="502"/>
                  </a:lnTo>
                  <a:lnTo>
                    <a:pt x="272" y="493"/>
                  </a:lnTo>
                  <a:lnTo>
                    <a:pt x="281" y="477"/>
                  </a:lnTo>
                  <a:lnTo>
                    <a:pt x="290" y="460"/>
                  </a:lnTo>
                  <a:lnTo>
                    <a:pt x="294" y="438"/>
                  </a:lnTo>
                  <a:lnTo>
                    <a:pt x="298" y="415"/>
                  </a:lnTo>
                  <a:lnTo>
                    <a:pt x="300" y="389"/>
                  </a:lnTo>
                  <a:lnTo>
                    <a:pt x="299" y="363"/>
                  </a:lnTo>
                  <a:lnTo>
                    <a:pt x="294" y="333"/>
                  </a:lnTo>
                  <a:lnTo>
                    <a:pt x="290" y="303"/>
                  </a:lnTo>
                  <a:lnTo>
                    <a:pt x="283" y="271"/>
                  </a:lnTo>
                  <a:lnTo>
                    <a:pt x="272" y="240"/>
                  </a:lnTo>
                  <a:lnTo>
                    <a:pt x="261" y="211"/>
                  </a:lnTo>
                  <a:lnTo>
                    <a:pt x="249" y="178"/>
                  </a:lnTo>
                  <a:lnTo>
                    <a:pt x="237" y="150"/>
                  </a:lnTo>
                  <a:lnTo>
                    <a:pt x="220" y="123"/>
                  </a:lnTo>
                  <a:lnTo>
                    <a:pt x="203" y="98"/>
                  </a:lnTo>
                  <a:lnTo>
                    <a:pt x="186" y="73"/>
                  </a:lnTo>
                  <a:lnTo>
                    <a:pt x="167" y="53"/>
                  </a:lnTo>
                  <a:lnTo>
                    <a:pt x="149" y="37"/>
                  </a:lnTo>
                  <a:lnTo>
                    <a:pt x="132" y="21"/>
                  </a:lnTo>
                  <a:lnTo>
                    <a:pt x="115" y="12"/>
                  </a:lnTo>
                  <a:lnTo>
                    <a:pt x="96" y="5"/>
                  </a:lnTo>
                  <a:lnTo>
                    <a:pt x="79" y="0"/>
                  </a:lnTo>
                  <a:lnTo>
                    <a:pt x="64" y="2"/>
                  </a:lnTo>
                  <a:lnTo>
                    <a:pt x="54" y="5"/>
                  </a:lnTo>
                  <a:lnTo>
                    <a:pt x="54" y="3"/>
                  </a:lnTo>
                </a:path>
              </a:pathLst>
            </a:custGeom>
            <a:solidFill>
              <a:srgbClr val="4080B0"/>
            </a:solidFill>
            <a:ln w="12700" cap="rnd" cmpd="sng">
              <a:solidFill>
                <a:srgbClr val="4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82" name="Freeform 634"/>
            <p:cNvSpPr>
              <a:spLocks/>
            </p:cNvSpPr>
            <p:nvPr/>
          </p:nvSpPr>
          <p:spPr bwMode="auto">
            <a:xfrm>
              <a:off x="7059084" y="2255838"/>
              <a:ext cx="607483" cy="876300"/>
            </a:xfrm>
            <a:custGeom>
              <a:avLst/>
              <a:gdLst/>
              <a:ahLst/>
              <a:cxnLst>
                <a:cxn ang="0">
                  <a:pos x="309" y="507"/>
                </a:cxn>
                <a:cxn ang="0">
                  <a:pos x="195" y="551"/>
                </a:cxn>
                <a:cxn ang="0">
                  <a:pos x="0" y="44"/>
                </a:cxn>
                <a:cxn ang="0">
                  <a:pos x="115" y="0"/>
                </a:cxn>
                <a:cxn ang="0">
                  <a:pos x="309" y="507"/>
                </a:cxn>
              </a:cxnLst>
              <a:rect l="0" t="0" r="r" b="b"/>
              <a:pathLst>
                <a:path w="310" h="552">
                  <a:moveTo>
                    <a:pt x="309" y="507"/>
                  </a:moveTo>
                  <a:lnTo>
                    <a:pt x="195" y="551"/>
                  </a:lnTo>
                  <a:lnTo>
                    <a:pt x="0" y="44"/>
                  </a:lnTo>
                  <a:lnTo>
                    <a:pt x="115" y="0"/>
                  </a:lnTo>
                  <a:lnTo>
                    <a:pt x="309" y="507"/>
                  </a:lnTo>
                </a:path>
              </a:pathLst>
            </a:custGeom>
            <a:solidFill>
              <a:srgbClr val="4080B0"/>
            </a:solidFill>
            <a:ln w="12700" cap="rnd" cmpd="sng">
              <a:solidFill>
                <a:srgbClr val="4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83" name="Freeform 635"/>
            <p:cNvSpPr>
              <a:spLocks/>
            </p:cNvSpPr>
            <p:nvPr/>
          </p:nvSpPr>
          <p:spPr bwMode="auto">
            <a:xfrm>
              <a:off x="7207252" y="2266950"/>
              <a:ext cx="577849" cy="793750"/>
            </a:xfrm>
            <a:custGeom>
              <a:avLst/>
              <a:gdLst/>
              <a:ahLst/>
              <a:cxnLst>
                <a:cxn ang="0">
                  <a:pos x="52" y="1"/>
                </a:cxn>
                <a:cxn ang="0">
                  <a:pos x="41" y="10"/>
                </a:cxn>
                <a:cxn ang="0">
                  <a:pos x="29" y="20"/>
                </a:cxn>
                <a:cxn ang="0">
                  <a:pos x="19" y="35"/>
                </a:cxn>
                <a:cxn ang="0">
                  <a:pos x="11" y="51"/>
                </a:cxn>
                <a:cxn ang="0">
                  <a:pos x="5" y="71"/>
                </a:cxn>
                <a:cxn ang="0">
                  <a:pos x="0" y="94"/>
                </a:cxn>
                <a:cxn ang="0">
                  <a:pos x="0" y="119"/>
                </a:cxn>
                <a:cxn ang="0">
                  <a:pos x="0" y="147"/>
                </a:cxn>
                <a:cxn ang="0">
                  <a:pos x="2" y="174"/>
                </a:cxn>
                <a:cxn ang="0">
                  <a:pos x="8" y="203"/>
                </a:cxn>
                <a:cxn ang="0">
                  <a:pos x="14" y="235"/>
                </a:cxn>
                <a:cxn ang="0">
                  <a:pos x="22" y="263"/>
                </a:cxn>
                <a:cxn ang="0">
                  <a:pos x="34" y="294"/>
                </a:cxn>
                <a:cxn ang="0">
                  <a:pos x="48" y="323"/>
                </a:cxn>
                <a:cxn ang="0">
                  <a:pos x="60" y="352"/>
                </a:cxn>
                <a:cxn ang="0">
                  <a:pos x="75" y="378"/>
                </a:cxn>
                <a:cxn ang="0">
                  <a:pos x="91" y="403"/>
                </a:cxn>
                <a:cxn ang="0">
                  <a:pos x="107" y="426"/>
                </a:cxn>
                <a:cxn ang="0">
                  <a:pos x="125" y="445"/>
                </a:cxn>
                <a:cxn ang="0">
                  <a:pos x="144" y="461"/>
                </a:cxn>
                <a:cxn ang="0">
                  <a:pos x="162" y="477"/>
                </a:cxn>
                <a:cxn ang="0">
                  <a:pos x="178" y="486"/>
                </a:cxn>
                <a:cxn ang="0">
                  <a:pos x="196" y="494"/>
                </a:cxn>
                <a:cxn ang="0">
                  <a:pos x="211" y="499"/>
                </a:cxn>
                <a:cxn ang="0">
                  <a:pos x="228" y="498"/>
                </a:cxn>
                <a:cxn ang="0">
                  <a:pos x="242" y="492"/>
                </a:cxn>
                <a:cxn ang="0">
                  <a:pos x="255" y="486"/>
                </a:cxn>
                <a:cxn ang="0">
                  <a:pos x="266" y="475"/>
                </a:cxn>
                <a:cxn ang="0">
                  <a:pos x="275" y="461"/>
                </a:cxn>
                <a:cxn ang="0">
                  <a:pos x="283" y="445"/>
                </a:cxn>
                <a:cxn ang="0">
                  <a:pos x="289" y="423"/>
                </a:cxn>
                <a:cxn ang="0">
                  <a:pos x="292" y="401"/>
                </a:cxn>
                <a:cxn ang="0">
                  <a:pos x="295" y="375"/>
                </a:cxn>
                <a:cxn ang="0">
                  <a:pos x="293" y="349"/>
                </a:cxn>
                <a:cxn ang="0">
                  <a:pos x="290" y="320"/>
                </a:cxn>
                <a:cxn ang="0">
                  <a:pos x="286" y="291"/>
                </a:cxn>
                <a:cxn ang="0">
                  <a:pos x="279" y="262"/>
                </a:cxn>
                <a:cxn ang="0">
                  <a:pos x="270" y="230"/>
                </a:cxn>
                <a:cxn ang="0">
                  <a:pos x="259" y="200"/>
                </a:cxn>
                <a:cxn ang="0">
                  <a:pos x="247" y="170"/>
                </a:cxn>
                <a:cxn ang="0">
                  <a:pos x="234" y="143"/>
                </a:cxn>
                <a:cxn ang="0">
                  <a:pos x="218" y="117"/>
                </a:cxn>
                <a:cxn ang="0">
                  <a:pos x="202" y="92"/>
                </a:cxn>
                <a:cxn ang="0">
                  <a:pos x="186" y="69"/>
                </a:cxn>
                <a:cxn ang="0">
                  <a:pos x="167" y="49"/>
                </a:cxn>
                <a:cxn ang="0">
                  <a:pos x="150" y="33"/>
                </a:cxn>
                <a:cxn ang="0">
                  <a:pos x="131" y="18"/>
                </a:cxn>
                <a:cxn ang="0">
                  <a:pos x="114" y="10"/>
                </a:cxn>
                <a:cxn ang="0">
                  <a:pos x="99" y="1"/>
                </a:cxn>
                <a:cxn ang="0">
                  <a:pos x="81" y="0"/>
                </a:cxn>
                <a:cxn ang="0">
                  <a:pos x="66" y="0"/>
                </a:cxn>
                <a:cxn ang="0">
                  <a:pos x="54" y="4"/>
                </a:cxn>
                <a:cxn ang="0">
                  <a:pos x="52" y="1"/>
                </a:cxn>
              </a:cxnLst>
              <a:rect l="0" t="0" r="r" b="b"/>
              <a:pathLst>
                <a:path w="296" h="500">
                  <a:moveTo>
                    <a:pt x="52" y="1"/>
                  </a:moveTo>
                  <a:lnTo>
                    <a:pt x="41" y="10"/>
                  </a:lnTo>
                  <a:lnTo>
                    <a:pt x="29" y="20"/>
                  </a:lnTo>
                  <a:lnTo>
                    <a:pt x="19" y="35"/>
                  </a:lnTo>
                  <a:lnTo>
                    <a:pt x="11" y="51"/>
                  </a:lnTo>
                  <a:lnTo>
                    <a:pt x="5" y="71"/>
                  </a:lnTo>
                  <a:lnTo>
                    <a:pt x="0" y="94"/>
                  </a:lnTo>
                  <a:lnTo>
                    <a:pt x="0" y="119"/>
                  </a:lnTo>
                  <a:lnTo>
                    <a:pt x="0" y="147"/>
                  </a:lnTo>
                  <a:lnTo>
                    <a:pt x="2" y="174"/>
                  </a:lnTo>
                  <a:lnTo>
                    <a:pt x="8" y="203"/>
                  </a:lnTo>
                  <a:lnTo>
                    <a:pt x="14" y="235"/>
                  </a:lnTo>
                  <a:lnTo>
                    <a:pt x="22" y="263"/>
                  </a:lnTo>
                  <a:lnTo>
                    <a:pt x="34" y="294"/>
                  </a:lnTo>
                  <a:lnTo>
                    <a:pt x="48" y="323"/>
                  </a:lnTo>
                  <a:lnTo>
                    <a:pt x="60" y="352"/>
                  </a:lnTo>
                  <a:lnTo>
                    <a:pt x="75" y="378"/>
                  </a:lnTo>
                  <a:lnTo>
                    <a:pt x="91" y="403"/>
                  </a:lnTo>
                  <a:lnTo>
                    <a:pt x="107" y="426"/>
                  </a:lnTo>
                  <a:lnTo>
                    <a:pt x="125" y="445"/>
                  </a:lnTo>
                  <a:lnTo>
                    <a:pt x="144" y="461"/>
                  </a:lnTo>
                  <a:lnTo>
                    <a:pt x="162" y="477"/>
                  </a:lnTo>
                  <a:lnTo>
                    <a:pt x="178" y="486"/>
                  </a:lnTo>
                  <a:lnTo>
                    <a:pt x="196" y="494"/>
                  </a:lnTo>
                  <a:lnTo>
                    <a:pt x="211" y="499"/>
                  </a:lnTo>
                  <a:lnTo>
                    <a:pt x="228" y="498"/>
                  </a:lnTo>
                  <a:lnTo>
                    <a:pt x="242" y="492"/>
                  </a:lnTo>
                  <a:lnTo>
                    <a:pt x="255" y="486"/>
                  </a:lnTo>
                  <a:lnTo>
                    <a:pt x="266" y="475"/>
                  </a:lnTo>
                  <a:lnTo>
                    <a:pt x="275" y="461"/>
                  </a:lnTo>
                  <a:lnTo>
                    <a:pt x="283" y="445"/>
                  </a:lnTo>
                  <a:lnTo>
                    <a:pt x="289" y="423"/>
                  </a:lnTo>
                  <a:lnTo>
                    <a:pt x="292" y="401"/>
                  </a:lnTo>
                  <a:lnTo>
                    <a:pt x="295" y="375"/>
                  </a:lnTo>
                  <a:lnTo>
                    <a:pt x="293" y="349"/>
                  </a:lnTo>
                  <a:lnTo>
                    <a:pt x="290" y="320"/>
                  </a:lnTo>
                  <a:lnTo>
                    <a:pt x="286" y="291"/>
                  </a:lnTo>
                  <a:lnTo>
                    <a:pt x="279" y="262"/>
                  </a:lnTo>
                  <a:lnTo>
                    <a:pt x="270" y="230"/>
                  </a:lnTo>
                  <a:lnTo>
                    <a:pt x="259" y="200"/>
                  </a:lnTo>
                  <a:lnTo>
                    <a:pt x="247" y="170"/>
                  </a:lnTo>
                  <a:lnTo>
                    <a:pt x="234" y="143"/>
                  </a:lnTo>
                  <a:lnTo>
                    <a:pt x="218" y="117"/>
                  </a:lnTo>
                  <a:lnTo>
                    <a:pt x="202" y="92"/>
                  </a:lnTo>
                  <a:lnTo>
                    <a:pt x="186" y="69"/>
                  </a:lnTo>
                  <a:lnTo>
                    <a:pt x="167" y="49"/>
                  </a:lnTo>
                  <a:lnTo>
                    <a:pt x="150" y="33"/>
                  </a:lnTo>
                  <a:lnTo>
                    <a:pt x="131" y="18"/>
                  </a:lnTo>
                  <a:lnTo>
                    <a:pt x="114" y="10"/>
                  </a:lnTo>
                  <a:lnTo>
                    <a:pt x="99" y="1"/>
                  </a:lnTo>
                  <a:lnTo>
                    <a:pt x="81" y="0"/>
                  </a:lnTo>
                  <a:lnTo>
                    <a:pt x="66" y="0"/>
                  </a:lnTo>
                  <a:lnTo>
                    <a:pt x="54" y="4"/>
                  </a:lnTo>
                  <a:lnTo>
                    <a:pt x="52" y="1"/>
                  </a:lnTo>
                </a:path>
              </a:pathLst>
            </a:custGeom>
            <a:solidFill>
              <a:srgbClr val="4080B0"/>
            </a:solidFill>
            <a:ln w="12700" cap="rnd" cmpd="sng">
              <a:solidFill>
                <a:srgbClr val="4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84" name="Freeform 636"/>
            <p:cNvSpPr>
              <a:spLocks/>
            </p:cNvSpPr>
            <p:nvPr/>
          </p:nvSpPr>
          <p:spPr bwMode="auto">
            <a:xfrm>
              <a:off x="7069667" y="2276476"/>
              <a:ext cx="594784" cy="849313"/>
            </a:xfrm>
            <a:custGeom>
              <a:avLst/>
              <a:gdLst/>
              <a:ahLst/>
              <a:cxnLst>
                <a:cxn ang="0">
                  <a:pos x="303" y="490"/>
                </a:cxn>
                <a:cxn ang="0">
                  <a:pos x="188" y="534"/>
                </a:cxn>
                <a:cxn ang="0">
                  <a:pos x="0" y="43"/>
                </a:cxn>
                <a:cxn ang="0">
                  <a:pos x="115" y="0"/>
                </a:cxn>
                <a:cxn ang="0">
                  <a:pos x="303" y="490"/>
                </a:cxn>
              </a:cxnLst>
              <a:rect l="0" t="0" r="r" b="b"/>
              <a:pathLst>
                <a:path w="304" h="535">
                  <a:moveTo>
                    <a:pt x="303" y="490"/>
                  </a:moveTo>
                  <a:lnTo>
                    <a:pt x="188" y="534"/>
                  </a:lnTo>
                  <a:lnTo>
                    <a:pt x="0" y="43"/>
                  </a:lnTo>
                  <a:lnTo>
                    <a:pt x="115" y="0"/>
                  </a:lnTo>
                  <a:lnTo>
                    <a:pt x="303" y="490"/>
                  </a:lnTo>
                </a:path>
              </a:pathLst>
            </a:custGeom>
            <a:solidFill>
              <a:srgbClr val="4080B0"/>
            </a:solidFill>
            <a:ln w="12700" cap="rnd" cmpd="sng">
              <a:solidFill>
                <a:srgbClr val="4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85" name="Freeform 637"/>
            <p:cNvSpPr>
              <a:spLocks/>
            </p:cNvSpPr>
            <p:nvPr/>
          </p:nvSpPr>
          <p:spPr bwMode="auto">
            <a:xfrm>
              <a:off x="7211485" y="2282825"/>
              <a:ext cx="569383" cy="769938"/>
            </a:xfrm>
            <a:custGeom>
              <a:avLst/>
              <a:gdLst/>
              <a:ahLst/>
              <a:cxnLst>
                <a:cxn ang="0">
                  <a:pos x="55" y="4"/>
                </a:cxn>
                <a:cxn ang="0">
                  <a:pos x="41" y="12"/>
                </a:cxn>
                <a:cxn ang="0">
                  <a:pos x="31" y="22"/>
                </a:cxn>
                <a:cxn ang="0">
                  <a:pos x="19" y="35"/>
                </a:cxn>
                <a:cxn ang="0">
                  <a:pos x="11" y="52"/>
                </a:cxn>
                <a:cxn ang="0">
                  <a:pos x="7" y="71"/>
                </a:cxn>
                <a:cxn ang="0">
                  <a:pos x="1" y="94"/>
                </a:cxn>
                <a:cxn ang="0">
                  <a:pos x="0" y="117"/>
                </a:cxn>
                <a:cxn ang="0">
                  <a:pos x="0" y="143"/>
                </a:cxn>
                <a:cxn ang="0">
                  <a:pos x="2" y="170"/>
                </a:cxn>
                <a:cxn ang="0">
                  <a:pos x="8" y="200"/>
                </a:cxn>
                <a:cxn ang="0">
                  <a:pos x="13" y="230"/>
                </a:cxn>
                <a:cxn ang="0">
                  <a:pos x="21" y="259"/>
                </a:cxn>
                <a:cxn ang="0">
                  <a:pos x="32" y="287"/>
                </a:cxn>
                <a:cxn ang="0">
                  <a:pos x="44" y="316"/>
                </a:cxn>
                <a:cxn ang="0">
                  <a:pos x="57" y="343"/>
                </a:cxn>
                <a:cxn ang="0">
                  <a:pos x="72" y="369"/>
                </a:cxn>
                <a:cxn ang="0">
                  <a:pos x="87" y="392"/>
                </a:cxn>
                <a:cxn ang="0">
                  <a:pos x="104" y="415"/>
                </a:cxn>
                <a:cxn ang="0">
                  <a:pos x="120" y="434"/>
                </a:cxn>
                <a:cxn ang="0">
                  <a:pos x="138" y="450"/>
                </a:cxn>
                <a:cxn ang="0">
                  <a:pos x="156" y="464"/>
                </a:cxn>
                <a:cxn ang="0">
                  <a:pos x="173" y="473"/>
                </a:cxn>
                <a:cxn ang="0">
                  <a:pos x="191" y="480"/>
                </a:cxn>
                <a:cxn ang="0">
                  <a:pos x="207" y="484"/>
                </a:cxn>
                <a:cxn ang="0">
                  <a:pos x="223" y="484"/>
                </a:cxn>
                <a:cxn ang="0">
                  <a:pos x="235" y="478"/>
                </a:cxn>
                <a:cxn ang="0">
                  <a:pos x="249" y="472"/>
                </a:cxn>
                <a:cxn ang="0">
                  <a:pos x="261" y="462"/>
                </a:cxn>
                <a:cxn ang="0">
                  <a:pos x="270" y="447"/>
                </a:cxn>
                <a:cxn ang="0">
                  <a:pos x="278" y="431"/>
                </a:cxn>
                <a:cxn ang="0">
                  <a:pos x="283" y="410"/>
                </a:cxn>
                <a:cxn ang="0">
                  <a:pos x="287" y="388"/>
                </a:cxn>
                <a:cxn ang="0">
                  <a:pos x="289" y="364"/>
                </a:cxn>
                <a:cxn ang="0">
                  <a:pos x="290" y="338"/>
                </a:cxn>
                <a:cxn ang="0">
                  <a:pos x="287" y="311"/>
                </a:cxn>
                <a:cxn ang="0">
                  <a:pos x="281" y="283"/>
                </a:cxn>
                <a:cxn ang="0">
                  <a:pos x="275" y="253"/>
                </a:cxn>
                <a:cxn ang="0">
                  <a:pos x="266" y="224"/>
                </a:cxn>
                <a:cxn ang="0">
                  <a:pos x="256" y="195"/>
                </a:cxn>
                <a:cxn ang="0">
                  <a:pos x="245" y="166"/>
                </a:cxn>
                <a:cxn ang="0">
                  <a:pos x="231" y="138"/>
                </a:cxn>
                <a:cxn ang="0">
                  <a:pos x="216" y="114"/>
                </a:cxn>
                <a:cxn ang="0">
                  <a:pos x="200" y="90"/>
                </a:cxn>
                <a:cxn ang="0">
                  <a:pos x="185" y="69"/>
                </a:cxn>
                <a:cxn ang="0">
                  <a:pos x="167" y="48"/>
                </a:cxn>
                <a:cxn ang="0">
                  <a:pos x="150" y="33"/>
                </a:cxn>
                <a:cxn ang="0">
                  <a:pos x="132" y="20"/>
                </a:cxn>
                <a:cxn ang="0">
                  <a:pos x="115" y="9"/>
                </a:cxn>
                <a:cxn ang="0">
                  <a:pos x="98" y="4"/>
                </a:cxn>
                <a:cxn ang="0">
                  <a:pos x="81" y="0"/>
                </a:cxn>
                <a:cxn ang="0">
                  <a:pos x="65" y="2"/>
                </a:cxn>
                <a:cxn ang="0">
                  <a:pos x="56" y="6"/>
                </a:cxn>
                <a:cxn ang="0">
                  <a:pos x="55" y="4"/>
                </a:cxn>
              </a:cxnLst>
              <a:rect l="0" t="0" r="r" b="b"/>
              <a:pathLst>
                <a:path w="291" h="485">
                  <a:moveTo>
                    <a:pt x="55" y="4"/>
                  </a:moveTo>
                  <a:lnTo>
                    <a:pt x="41" y="12"/>
                  </a:lnTo>
                  <a:lnTo>
                    <a:pt x="31" y="22"/>
                  </a:lnTo>
                  <a:lnTo>
                    <a:pt x="19" y="35"/>
                  </a:lnTo>
                  <a:lnTo>
                    <a:pt x="11" y="52"/>
                  </a:lnTo>
                  <a:lnTo>
                    <a:pt x="7" y="71"/>
                  </a:lnTo>
                  <a:lnTo>
                    <a:pt x="1" y="94"/>
                  </a:lnTo>
                  <a:lnTo>
                    <a:pt x="0" y="117"/>
                  </a:lnTo>
                  <a:lnTo>
                    <a:pt x="0" y="143"/>
                  </a:lnTo>
                  <a:lnTo>
                    <a:pt x="2" y="170"/>
                  </a:lnTo>
                  <a:lnTo>
                    <a:pt x="8" y="200"/>
                  </a:lnTo>
                  <a:lnTo>
                    <a:pt x="13" y="230"/>
                  </a:lnTo>
                  <a:lnTo>
                    <a:pt x="21" y="259"/>
                  </a:lnTo>
                  <a:lnTo>
                    <a:pt x="32" y="287"/>
                  </a:lnTo>
                  <a:lnTo>
                    <a:pt x="44" y="316"/>
                  </a:lnTo>
                  <a:lnTo>
                    <a:pt x="57" y="343"/>
                  </a:lnTo>
                  <a:lnTo>
                    <a:pt x="72" y="369"/>
                  </a:lnTo>
                  <a:lnTo>
                    <a:pt x="87" y="392"/>
                  </a:lnTo>
                  <a:lnTo>
                    <a:pt x="104" y="415"/>
                  </a:lnTo>
                  <a:lnTo>
                    <a:pt x="120" y="434"/>
                  </a:lnTo>
                  <a:lnTo>
                    <a:pt x="138" y="450"/>
                  </a:lnTo>
                  <a:lnTo>
                    <a:pt x="156" y="464"/>
                  </a:lnTo>
                  <a:lnTo>
                    <a:pt x="173" y="473"/>
                  </a:lnTo>
                  <a:lnTo>
                    <a:pt x="191" y="480"/>
                  </a:lnTo>
                  <a:lnTo>
                    <a:pt x="207" y="484"/>
                  </a:lnTo>
                  <a:lnTo>
                    <a:pt x="223" y="484"/>
                  </a:lnTo>
                  <a:lnTo>
                    <a:pt x="235" y="478"/>
                  </a:lnTo>
                  <a:lnTo>
                    <a:pt x="249" y="472"/>
                  </a:lnTo>
                  <a:lnTo>
                    <a:pt x="261" y="462"/>
                  </a:lnTo>
                  <a:lnTo>
                    <a:pt x="270" y="447"/>
                  </a:lnTo>
                  <a:lnTo>
                    <a:pt x="278" y="431"/>
                  </a:lnTo>
                  <a:lnTo>
                    <a:pt x="283" y="410"/>
                  </a:lnTo>
                  <a:lnTo>
                    <a:pt x="287" y="388"/>
                  </a:lnTo>
                  <a:lnTo>
                    <a:pt x="289" y="364"/>
                  </a:lnTo>
                  <a:lnTo>
                    <a:pt x="290" y="338"/>
                  </a:lnTo>
                  <a:lnTo>
                    <a:pt x="287" y="311"/>
                  </a:lnTo>
                  <a:lnTo>
                    <a:pt x="281" y="283"/>
                  </a:lnTo>
                  <a:lnTo>
                    <a:pt x="275" y="253"/>
                  </a:lnTo>
                  <a:lnTo>
                    <a:pt x="266" y="224"/>
                  </a:lnTo>
                  <a:lnTo>
                    <a:pt x="256" y="195"/>
                  </a:lnTo>
                  <a:lnTo>
                    <a:pt x="245" y="166"/>
                  </a:lnTo>
                  <a:lnTo>
                    <a:pt x="231" y="138"/>
                  </a:lnTo>
                  <a:lnTo>
                    <a:pt x="216" y="114"/>
                  </a:lnTo>
                  <a:lnTo>
                    <a:pt x="200" y="90"/>
                  </a:lnTo>
                  <a:lnTo>
                    <a:pt x="185" y="69"/>
                  </a:lnTo>
                  <a:lnTo>
                    <a:pt x="167" y="48"/>
                  </a:lnTo>
                  <a:lnTo>
                    <a:pt x="150" y="33"/>
                  </a:lnTo>
                  <a:lnTo>
                    <a:pt x="132" y="20"/>
                  </a:lnTo>
                  <a:lnTo>
                    <a:pt x="115" y="9"/>
                  </a:lnTo>
                  <a:lnTo>
                    <a:pt x="98" y="4"/>
                  </a:lnTo>
                  <a:lnTo>
                    <a:pt x="81" y="0"/>
                  </a:lnTo>
                  <a:lnTo>
                    <a:pt x="65" y="2"/>
                  </a:lnTo>
                  <a:lnTo>
                    <a:pt x="56" y="6"/>
                  </a:lnTo>
                  <a:lnTo>
                    <a:pt x="55" y="4"/>
                  </a:lnTo>
                </a:path>
              </a:pathLst>
            </a:custGeom>
            <a:solidFill>
              <a:srgbClr val="5080A0"/>
            </a:solidFill>
            <a:ln w="12700" cap="rnd" cmpd="sng">
              <a:solidFill>
                <a:srgbClr val="5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86" name="Freeform 638"/>
            <p:cNvSpPr>
              <a:spLocks/>
            </p:cNvSpPr>
            <p:nvPr/>
          </p:nvSpPr>
          <p:spPr bwMode="auto">
            <a:xfrm>
              <a:off x="7078134" y="2292350"/>
              <a:ext cx="579967" cy="827088"/>
            </a:xfrm>
            <a:custGeom>
              <a:avLst/>
              <a:gdLst/>
              <a:ahLst/>
              <a:cxnLst>
                <a:cxn ang="0">
                  <a:pos x="296" y="476"/>
                </a:cxn>
                <a:cxn ang="0">
                  <a:pos x="182" y="520"/>
                </a:cxn>
                <a:cxn ang="0">
                  <a:pos x="0" y="44"/>
                </a:cxn>
                <a:cxn ang="0">
                  <a:pos x="115" y="0"/>
                </a:cxn>
                <a:cxn ang="0">
                  <a:pos x="296" y="476"/>
                </a:cxn>
              </a:cxnLst>
              <a:rect l="0" t="0" r="r" b="b"/>
              <a:pathLst>
                <a:path w="297" h="521">
                  <a:moveTo>
                    <a:pt x="296" y="476"/>
                  </a:moveTo>
                  <a:lnTo>
                    <a:pt x="182" y="520"/>
                  </a:lnTo>
                  <a:lnTo>
                    <a:pt x="0" y="44"/>
                  </a:lnTo>
                  <a:lnTo>
                    <a:pt x="115" y="0"/>
                  </a:lnTo>
                  <a:lnTo>
                    <a:pt x="296" y="476"/>
                  </a:lnTo>
                </a:path>
              </a:pathLst>
            </a:custGeom>
            <a:solidFill>
              <a:srgbClr val="5080A0"/>
            </a:solidFill>
            <a:ln w="12700" cap="rnd" cmpd="sng">
              <a:solidFill>
                <a:srgbClr val="5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87" name="Freeform 639"/>
            <p:cNvSpPr>
              <a:spLocks/>
            </p:cNvSpPr>
            <p:nvPr/>
          </p:nvSpPr>
          <p:spPr bwMode="auto">
            <a:xfrm>
              <a:off x="7215717" y="2301875"/>
              <a:ext cx="558800" cy="744538"/>
            </a:xfrm>
            <a:custGeom>
              <a:avLst/>
              <a:gdLst/>
              <a:ahLst/>
              <a:cxnLst>
                <a:cxn ang="0">
                  <a:pos x="55" y="3"/>
                </a:cxn>
                <a:cxn ang="0">
                  <a:pos x="44" y="11"/>
                </a:cxn>
                <a:cxn ang="0">
                  <a:pos x="32" y="21"/>
                </a:cxn>
                <a:cxn ang="0">
                  <a:pos x="22" y="35"/>
                </a:cxn>
                <a:cxn ang="0">
                  <a:pos x="14" y="51"/>
                </a:cxn>
                <a:cxn ang="0">
                  <a:pos x="6" y="70"/>
                </a:cxn>
                <a:cxn ang="0">
                  <a:pos x="3" y="91"/>
                </a:cxn>
                <a:cxn ang="0">
                  <a:pos x="0" y="115"/>
                </a:cxn>
                <a:cxn ang="0">
                  <a:pos x="0" y="139"/>
                </a:cxn>
                <a:cxn ang="0">
                  <a:pos x="3" y="167"/>
                </a:cxn>
                <a:cxn ang="0">
                  <a:pos x="6" y="194"/>
                </a:cxn>
                <a:cxn ang="0">
                  <a:pos x="12" y="224"/>
                </a:cxn>
                <a:cxn ang="0">
                  <a:pos x="20" y="251"/>
                </a:cxn>
                <a:cxn ang="0">
                  <a:pos x="30" y="279"/>
                </a:cxn>
                <a:cxn ang="0">
                  <a:pos x="42" y="307"/>
                </a:cxn>
                <a:cxn ang="0">
                  <a:pos x="55" y="333"/>
                </a:cxn>
                <a:cxn ang="0">
                  <a:pos x="70" y="357"/>
                </a:cxn>
                <a:cxn ang="0">
                  <a:pos x="85" y="380"/>
                </a:cxn>
                <a:cxn ang="0">
                  <a:pos x="100" y="402"/>
                </a:cxn>
                <a:cxn ang="0">
                  <a:pos x="117" y="421"/>
                </a:cxn>
                <a:cxn ang="0">
                  <a:pos x="135" y="435"/>
                </a:cxn>
                <a:cxn ang="0">
                  <a:pos x="151" y="449"/>
                </a:cxn>
                <a:cxn ang="0">
                  <a:pos x="168" y="458"/>
                </a:cxn>
                <a:cxn ang="0">
                  <a:pos x="186" y="464"/>
                </a:cxn>
                <a:cxn ang="0">
                  <a:pos x="202" y="468"/>
                </a:cxn>
                <a:cxn ang="0">
                  <a:pos x="217" y="467"/>
                </a:cxn>
                <a:cxn ang="0">
                  <a:pos x="231" y="463"/>
                </a:cxn>
                <a:cxn ang="0">
                  <a:pos x="245" y="455"/>
                </a:cxn>
                <a:cxn ang="0">
                  <a:pos x="256" y="446"/>
                </a:cxn>
                <a:cxn ang="0">
                  <a:pos x="265" y="431"/>
                </a:cxn>
                <a:cxn ang="0">
                  <a:pos x="273" y="415"/>
                </a:cxn>
                <a:cxn ang="0">
                  <a:pos x="279" y="396"/>
                </a:cxn>
                <a:cxn ang="0">
                  <a:pos x="283" y="375"/>
                </a:cxn>
                <a:cxn ang="0">
                  <a:pos x="285" y="351"/>
                </a:cxn>
                <a:cxn ang="0">
                  <a:pos x="285" y="326"/>
                </a:cxn>
                <a:cxn ang="0">
                  <a:pos x="283" y="298"/>
                </a:cxn>
                <a:cxn ang="0">
                  <a:pos x="279" y="272"/>
                </a:cxn>
                <a:cxn ang="0">
                  <a:pos x="273" y="244"/>
                </a:cxn>
                <a:cxn ang="0">
                  <a:pos x="264" y="215"/>
                </a:cxn>
                <a:cxn ang="0">
                  <a:pos x="253" y="187"/>
                </a:cxn>
                <a:cxn ang="0">
                  <a:pos x="243" y="160"/>
                </a:cxn>
                <a:cxn ang="0">
                  <a:pos x="231" y="133"/>
                </a:cxn>
                <a:cxn ang="0">
                  <a:pos x="217" y="109"/>
                </a:cxn>
                <a:cxn ang="0">
                  <a:pos x="200" y="85"/>
                </a:cxn>
                <a:cxn ang="0">
                  <a:pos x="186" y="65"/>
                </a:cxn>
                <a:cxn ang="0">
                  <a:pos x="168" y="47"/>
                </a:cxn>
                <a:cxn ang="0">
                  <a:pos x="149" y="31"/>
                </a:cxn>
                <a:cxn ang="0">
                  <a:pos x="133" y="18"/>
                </a:cxn>
                <a:cxn ang="0">
                  <a:pos x="117" y="9"/>
                </a:cxn>
                <a:cxn ang="0">
                  <a:pos x="99" y="2"/>
                </a:cxn>
                <a:cxn ang="0">
                  <a:pos x="83" y="0"/>
                </a:cxn>
                <a:cxn ang="0">
                  <a:pos x="68" y="2"/>
                </a:cxn>
                <a:cxn ang="0">
                  <a:pos x="56" y="5"/>
                </a:cxn>
                <a:cxn ang="0">
                  <a:pos x="55" y="3"/>
                </a:cxn>
              </a:cxnLst>
              <a:rect l="0" t="0" r="r" b="b"/>
              <a:pathLst>
                <a:path w="286" h="469">
                  <a:moveTo>
                    <a:pt x="55" y="3"/>
                  </a:moveTo>
                  <a:lnTo>
                    <a:pt x="44" y="11"/>
                  </a:lnTo>
                  <a:lnTo>
                    <a:pt x="32" y="21"/>
                  </a:lnTo>
                  <a:lnTo>
                    <a:pt x="22" y="35"/>
                  </a:lnTo>
                  <a:lnTo>
                    <a:pt x="14" y="51"/>
                  </a:lnTo>
                  <a:lnTo>
                    <a:pt x="6" y="70"/>
                  </a:lnTo>
                  <a:lnTo>
                    <a:pt x="3" y="91"/>
                  </a:lnTo>
                  <a:lnTo>
                    <a:pt x="0" y="115"/>
                  </a:lnTo>
                  <a:lnTo>
                    <a:pt x="0" y="139"/>
                  </a:lnTo>
                  <a:lnTo>
                    <a:pt x="3" y="167"/>
                  </a:lnTo>
                  <a:lnTo>
                    <a:pt x="6" y="194"/>
                  </a:lnTo>
                  <a:lnTo>
                    <a:pt x="12" y="224"/>
                  </a:lnTo>
                  <a:lnTo>
                    <a:pt x="20" y="251"/>
                  </a:lnTo>
                  <a:lnTo>
                    <a:pt x="30" y="279"/>
                  </a:lnTo>
                  <a:lnTo>
                    <a:pt x="42" y="307"/>
                  </a:lnTo>
                  <a:lnTo>
                    <a:pt x="55" y="333"/>
                  </a:lnTo>
                  <a:lnTo>
                    <a:pt x="70" y="357"/>
                  </a:lnTo>
                  <a:lnTo>
                    <a:pt x="85" y="380"/>
                  </a:lnTo>
                  <a:lnTo>
                    <a:pt x="100" y="402"/>
                  </a:lnTo>
                  <a:lnTo>
                    <a:pt x="117" y="421"/>
                  </a:lnTo>
                  <a:lnTo>
                    <a:pt x="135" y="435"/>
                  </a:lnTo>
                  <a:lnTo>
                    <a:pt x="151" y="449"/>
                  </a:lnTo>
                  <a:lnTo>
                    <a:pt x="168" y="458"/>
                  </a:lnTo>
                  <a:lnTo>
                    <a:pt x="186" y="464"/>
                  </a:lnTo>
                  <a:lnTo>
                    <a:pt x="202" y="468"/>
                  </a:lnTo>
                  <a:lnTo>
                    <a:pt x="217" y="467"/>
                  </a:lnTo>
                  <a:lnTo>
                    <a:pt x="231" y="463"/>
                  </a:lnTo>
                  <a:lnTo>
                    <a:pt x="245" y="455"/>
                  </a:lnTo>
                  <a:lnTo>
                    <a:pt x="256" y="446"/>
                  </a:lnTo>
                  <a:lnTo>
                    <a:pt x="265" y="431"/>
                  </a:lnTo>
                  <a:lnTo>
                    <a:pt x="273" y="415"/>
                  </a:lnTo>
                  <a:lnTo>
                    <a:pt x="279" y="396"/>
                  </a:lnTo>
                  <a:lnTo>
                    <a:pt x="283" y="375"/>
                  </a:lnTo>
                  <a:lnTo>
                    <a:pt x="285" y="351"/>
                  </a:lnTo>
                  <a:lnTo>
                    <a:pt x="285" y="326"/>
                  </a:lnTo>
                  <a:lnTo>
                    <a:pt x="283" y="298"/>
                  </a:lnTo>
                  <a:lnTo>
                    <a:pt x="279" y="272"/>
                  </a:lnTo>
                  <a:lnTo>
                    <a:pt x="273" y="244"/>
                  </a:lnTo>
                  <a:lnTo>
                    <a:pt x="264" y="215"/>
                  </a:lnTo>
                  <a:lnTo>
                    <a:pt x="253" y="187"/>
                  </a:lnTo>
                  <a:lnTo>
                    <a:pt x="243" y="160"/>
                  </a:lnTo>
                  <a:lnTo>
                    <a:pt x="231" y="133"/>
                  </a:lnTo>
                  <a:lnTo>
                    <a:pt x="217" y="109"/>
                  </a:lnTo>
                  <a:lnTo>
                    <a:pt x="200" y="85"/>
                  </a:lnTo>
                  <a:lnTo>
                    <a:pt x="186" y="65"/>
                  </a:lnTo>
                  <a:lnTo>
                    <a:pt x="168" y="47"/>
                  </a:lnTo>
                  <a:lnTo>
                    <a:pt x="149" y="31"/>
                  </a:lnTo>
                  <a:lnTo>
                    <a:pt x="133" y="18"/>
                  </a:lnTo>
                  <a:lnTo>
                    <a:pt x="117" y="9"/>
                  </a:lnTo>
                  <a:lnTo>
                    <a:pt x="99" y="2"/>
                  </a:lnTo>
                  <a:lnTo>
                    <a:pt x="83" y="0"/>
                  </a:lnTo>
                  <a:lnTo>
                    <a:pt x="68" y="2"/>
                  </a:lnTo>
                  <a:lnTo>
                    <a:pt x="56" y="5"/>
                  </a:lnTo>
                  <a:lnTo>
                    <a:pt x="55" y="3"/>
                  </a:lnTo>
                </a:path>
              </a:pathLst>
            </a:custGeom>
            <a:solidFill>
              <a:srgbClr val="5080A0"/>
            </a:solidFill>
            <a:ln w="12700" cap="rnd" cmpd="sng">
              <a:solidFill>
                <a:srgbClr val="5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88" name="Freeform 640"/>
            <p:cNvSpPr>
              <a:spLocks/>
            </p:cNvSpPr>
            <p:nvPr/>
          </p:nvSpPr>
          <p:spPr bwMode="auto">
            <a:xfrm>
              <a:off x="7086600" y="2311400"/>
              <a:ext cx="567267" cy="800100"/>
            </a:xfrm>
            <a:custGeom>
              <a:avLst/>
              <a:gdLst/>
              <a:ahLst/>
              <a:cxnLst>
                <a:cxn ang="0">
                  <a:pos x="289" y="459"/>
                </a:cxn>
                <a:cxn ang="0">
                  <a:pos x="176" y="503"/>
                </a:cxn>
                <a:cxn ang="0">
                  <a:pos x="0" y="45"/>
                </a:cxn>
                <a:cxn ang="0">
                  <a:pos x="113" y="0"/>
                </a:cxn>
                <a:cxn ang="0">
                  <a:pos x="289" y="459"/>
                </a:cxn>
              </a:cxnLst>
              <a:rect l="0" t="0" r="r" b="b"/>
              <a:pathLst>
                <a:path w="290" h="504">
                  <a:moveTo>
                    <a:pt x="289" y="459"/>
                  </a:moveTo>
                  <a:lnTo>
                    <a:pt x="176" y="503"/>
                  </a:lnTo>
                  <a:lnTo>
                    <a:pt x="0" y="45"/>
                  </a:lnTo>
                  <a:lnTo>
                    <a:pt x="113" y="0"/>
                  </a:lnTo>
                  <a:lnTo>
                    <a:pt x="289" y="459"/>
                  </a:lnTo>
                </a:path>
              </a:pathLst>
            </a:custGeom>
            <a:solidFill>
              <a:srgbClr val="5080A0"/>
            </a:solidFill>
            <a:ln w="12700" cap="rnd" cmpd="sng">
              <a:solidFill>
                <a:srgbClr val="5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89" name="Freeform 641"/>
            <p:cNvSpPr>
              <a:spLocks/>
            </p:cNvSpPr>
            <p:nvPr/>
          </p:nvSpPr>
          <p:spPr bwMode="auto">
            <a:xfrm>
              <a:off x="7222067" y="2319339"/>
              <a:ext cx="550333" cy="720725"/>
            </a:xfrm>
            <a:custGeom>
              <a:avLst/>
              <a:gdLst/>
              <a:ahLst/>
              <a:cxnLst>
                <a:cxn ang="0">
                  <a:pos x="56" y="4"/>
                </a:cxn>
                <a:cxn ang="0">
                  <a:pos x="44" y="12"/>
                </a:cxn>
                <a:cxn ang="0">
                  <a:pos x="33" y="23"/>
                </a:cxn>
                <a:cxn ang="0">
                  <a:pos x="21" y="36"/>
                </a:cxn>
                <a:cxn ang="0">
                  <a:pos x="12" y="50"/>
                </a:cxn>
                <a:cxn ang="0">
                  <a:pos x="6" y="69"/>
                </a:cxn>
                <a:cxn ang="0">
                  <a:pos x="3" y="91"/>
                </a:cxn>
                <a:cxn ang="0">
                  <a:pos x="0" y="113"/>
                </a:cxn>
                <a:cxn ang="0">
                  <a:pos x="0" y="137"/>
                </a:cxn>
                <a:cxn ang="0">
                  <a:pos x="2" y="163"/>
                </a:cxn>
                <a:cxn ang="0">
                  <a:pos x="3" y="190"/>
                </a:cxn>
                <a:cxn ang="0">
                  <a:pos x="11" y="219"/>
                </a:cxn>
                <a:cxn ang="0">
                  <a:pos x="19" y="244"/>
                </a:cxn>
                <a:cxn ang="0">
                  <a:pos x="27" y="272"/>
                </a:cxn>
                <a:cxn ang="0">
                  <a:pos x="40" y="299"/>
                </a:cxn>
                <a:cxn ang="0">
                  <a:pos x="52" y="324"/>
                </a:cxn>
                <a:cxn ang="0">
                  <a:pos x="66" y="347"/>
                </a:cxn>
                <a:cxn ang="0">
                  <a:pos x="82" y="369"/>
                </a:cxn>
                <a:cxn ang="0">
                  <a:pos x="96" y="389"/>
                </a:cxn>
                <a:cxn ang="0">
                  <a:pos x="112" y="407"/>
                </a:cxn>
                <a:cxn ang="0">
                  <a:pos x="130" y="421"/>
                </a:cxn>
                <a:cxn ang="0">
                  <a:pos x="146" y="435"/>
                </a:cxn>
                <a:cxn ang="0">
                  <a:pos x="162" y="444"/>
                </a:cxn>
                <a:cxn ang="0">
                  <a:pos x="179" y="450"/>
                </a:cxn>
                <a:cxn ang="0">
                  <a:pos x="197" y="453"/>
                </a:cxn>
                <a:cxn ang="0">
                  <a:pos x="211" y="452"/>
                </a:cxn>
                <a:cxn ang="0">
                  <a:pos x="225" y="447"/>
                </a:cxn>
                <a:cxn ang="0">
                  <a:pos x="239" y="441"/>
                </a:cxn>
                <a:cxn ang="0">
                  <a:pos x="250" y="429"/>
                </a:cxn>
                <a:cxn ang="0">
                  <a:pos x="260" y="417"/>
                </a:cxn>
                <a:cxn ang="0">
                  <a:pos x="267" y="401"/>
                </a:cxn>
                <a:cxn ang="0">
                  <a:pos x="273" y="382"/>
                </a:cxn>
                <a:cxn ang="0">
                  <a:pos x="278" y="362"/>
                </a:cxn>
                <a:cxn ang="0">
                  <a:pos x="280" y="339"/>
                </a:cxn>
                <a:cxn ang="0">
                  <a:pos x="281" y="314"/>
                </a:cxn>
                <a:cxn ang="0">
                  <a:pos x="279" y="287"/>
                </a:cxn>
                <a:cxn ang="0">
                  <a:pos x="275" y="261"/>
                </a:cxn>
                <a:cxn ang="0">
                  <a:pos x="269" y="234"/>
                </a:cxn>
                <a:cxn ang="0">
                  <a:pos x="261" y="207"/>
                </a:cxn>
                <a:cxn ang="0">
                  <a:pos x="251" y="179"/>
                </a:cxn>
                <a:cxn ang="0">
                  <a:pos x="242" y="153"/>
                </a:cxn>
                <a:cxn ang="0">
                  <a:pos x="228" y="128"/>
                </a:cxn>
                <a:cxn ang="0">
                  <a:pos x="214" y="104"/>
                </a:cxn>
                <a:cxn ang="0">
                  <a:pos x="199" y="82"/>
                </a:cxn>
                <a:cxn ang="0">
                  <a:pos x="185" y="63"/>
                </a:cxn>
                <a:cxn ang="0">
                  <a:pos x="168" y="44"/>
                </a:cxn>
                <a:cxn ang="0">
                  <a:pos x="151" y="31"/>
                </a:cxn>
                <a:cxn ang="0">
                  <a:pos x="132" y="18"/>
                </a:cxn>
                <a:cxn ang="0">
                  <a:pos x="117" y="8"/>
                </a:cxn>
                <a:cxn ang="0">
                  <a:pos x="99" y="2"/>
                </a:cxn>
                <a:cxn ang="0">
                  <a:pos x="83" y="0"/>
                </a:cxn>
                <a:cxn ang="0">
                  <a:pos x="68" y="2"/>
                </a:cxn>
                <a:cxn ang="0">
                  <a:pos x="56" y="6"/>
                </a:cxn>
                <a:cxn ang="0">
                  <a:pos x="56" y="4"/>
                </a:cxn>
              </a:cxnLst>
              <a:rect l="0" t="0" r="r" b="b"/>
              <a:pathLst>
                <a:path w="282" h="454">
                  <a:moveTo>
                    <a:pt x="56" y="4"/>
                  </a:moveTo>
                  <a:lnTo>
                    <a:pt x="44" y="12"/>
                  </a:lnTo>
                  <a:lnTo>
                    <a:pt x="33" y="23"/>
                  </a:lnTo>
                  <a:lnTo>
                    <a:pt x="21" y="36"/>
                  </a:lnTo>
                  <a:lnTo>
                    <a:pt x="12" y="50"/>
                  </a:lnTo>
                  <a:lnTo>
                    <a:pt x="6" y="69"/>
                  </a:lnTo>
                  <a:lnTo>
                    <a:pt x="3" y="91"/>
                  </a:lnTo>
                  <a:lnTo>
                    <a:pt x="0" y="113"/>
                  </a:lnTo>
                  <a:lnTo>
                    <a:pt x="0" y="137"/>
                  </a:lnTo>
                  <a:lnTo>
                    <a:pt x="2" y="163"/>
                  </a:lnTo>
                  <a:lnTo>
                    <a:pt x="3" y="190"/>
                  </a:lnTo>
                  <a:lnTo>
                    <a:pt x="11" y="219"/>
                  </a:lnTo>
                  <a:lnTo>
                    <a:pt x="19" y="244"/>
                  </a:lnTo>
                  <a:lnTo>
                    <a:pt x="27" y="272"/>
                  </a:lnTo>
                  <a:lnTo>
                    <a:pt x="40" y="299"/>
                  </a:lnTo>
                  <a:lnTo>
                    <a:pt x="52" y="324"/>
                  </a:lnTo>
                  <a:lnTo>
                    <a:pt x="66" y="347"/>
                  </a:lnTo>
                  <a:lnTo>
                    <a:pt x="82" y="369"/>
                  </a:lnTo>
                  <a:lnTo>
                    <a:pt x="96" y="389"/>
                  </a:lnTo>
                  <a:lnTo>
                    <a:pt x="112" y="407"/>
                  </a:lnTo>
                  <a:lnTo>
                    <a:pt x="130" y="421"/>
                  </a:lnTo>
                  <a:lnTo>
                    <a:pt x="146" y="435"/>
                  </a:lnTo>
                  <a:lnTo>
                    <a:pt x="162" y="444"/>
                  </a:lnTo>
                  <a:lnTo>
                    <a:pt x="179" y="450"/>
                  </a:lnTo>
                  <a:lnTo>
                    <a:pt x="197" y="453"/>
                  </a:lnTo>
                  <a:lnTo>
                    <a:pt x="211" y="452"/>
                  </a:lnTo>
                  <a:lnTo>
                    <a:pt x="225" y="447"/>
                  </a:lnTo>
                  <a:lnTo>
                    <a:pt x="239" y="441"/>
                  </a:lnTo>
                  <a:lnTo>
                    <a:pt x="250" y="429"/>
                  </a:lnTo>
                  <a:lnTo>
                    <a:pt x="260" y="417"/>
                  </a:lnTo>
                  <a:lnTo>
                    <a:pt x="267" y="401"/>
                  </a:lnTo>
                  <a:lnTo>
                    <a:pt x="273" y="382"/>
                  </a:lnTo>
                  <a:lnTo>
                    <a:pt x="278" y="362"/>
                  </a:lnTo>
                  <a:lnTo>
                    <a:pt x="280" y="339"/>
                  </a:lnTo>
                  <a:lnTo>
                    <a:pt x="281" y="314"/>
                  </a:lnTo>
                  <a:lnTo>
                    <a:pt x="279" y="287"/>
                  </a:lnTo>
                  <a:lnTo>
                    <a:pt x="275" y="261"/>
                  </a:lnTo>
                  <a:lnTo>
                    <a:pt x="269" y="234"/>
                  </a:lnTo>
                  <a:lnTo>
                    <a:pt x="261" y="207"/>
                  </a:lnTo>
                  <a:lnTo>
                    <a:pt x="251" y="179"/>
                  </a:lnTo>
                  <a:lnTo>
                    <a:pt x="242" y="153"/>
                  </a:lnTo>
                  <a:lnTo>
                    <a:pt x="228" y="128"/>
                  </a:lnTo>
                  <a:lnTo>
                    <a:pt x="214" y="104"/>
                  </a:lnTo>
                  <a:lnTo>
                    <a:pt x="199" y="82"/>
                  </a:lnTo>
                  <a:lnTo>
                    <a:pt x="185" y="63"/>
                  </a:lnTo>
                  <a:lnTo>
                    <a:pt x="168" y="44"/>
                  </a:lnTo>
                  <a:lnTo>
                    <a:pt x="151" y="31"/>
                  </a:lnTo>
                  <a:lnTo>
                    <a:pt x="132" y="18"/>
                  </a:lnTo>
                  <a:lnTo>
                    <a:pt x="117" y="8"/>
                  </a:lnTo>
                  <a:lnTo>
                    <a:pt x="99" y="2"/>
                  </a:lnTo>
                  <a:lnTo>
                    <a:pt x="83" y="0"/>
                  </a:lnTo>
                  <a:lnTo>
                    <a:pt x="68" y="2"/>
                  </a:lnTo>
                  <a:lnTo>
                    <a:pt x="56" y="6"/>
                  </a:lnTo>
                  <a:lnTo>
                    <a:pt x="56" y="4"/>
                  </a:lnTo>
                </a:path>
              </a:pathLst>
            </a:custGeom>
            <a:solidFill>
              <a:srgbClr val="6080A0"/>
            </a:solidFill>
            <a:ln w="12700" cap="rnd" cmpd="sng">
              <a:solidFill>
                <a:srgbClr val="6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90" name="Freeform 642"/>
            <p:cNvSpPr>
              <a:spLocks/>
            </p:cNvSpPr>
            <p:nvPr/>
          </p:nvSpPr>
          <p:spPr bwMode="auto">
            <a:xfrm>
              <a:off x="7095067" y="2330451"/>
              <a:ext cx="554567" cy="773113"/>
            </a:xfrm>
            <a:custGeom>
              <a:avLst/>
              <a:gdLst/>
              <a:ahLst/>
              <a:cxnLst>
                <a:cxn ang="0">
                  <a:pos x="283" y="443"/>
                </a:cxn>
                <a:cxn ang="0">
                  <a:pos x="170" y="486"/>
                </a:cxn>
                <a:cxn ang="0">
                  <a:pos x="0" y="43"/>
                </a:cxn>
                <a:cxn ang="0">
                  <a:pos x="115" y="0"/>
                </a:cxn>
                <a:cxn ang="0">
                  <a:pos x="283" y="443"/>
                </a:cxn>
              </a:cxnLst>
              <a:rect l="0" t="0" r="r" b="b"/>
              <a:pathLst>
                <a:path w="284" h="487">
                  <a:moveTo>
                    <a:pt x="283" y="443"/>
                  </a:moveTo>
                  <a:lnTo>
                    <a:pt x="170" y="486"/>
                  </a:lnTo>
                  <a:lnTo>
                    <a:pt x="0" y="43"/>
                  </a:lnTo>
                  <a:lnTo>
                    <a:pt x="115" y="0"/>
                  </a:lnTo>
                  <a:lnTo>
                    <a:pt x="283" y="443"/>
                  </a:lnTo>
                </a:path>
              </a:pathLst>
            </a:custGeom>
            <a:solidFill>
              <a:srgbClr val="6080A0"/>
            </a:solidFill>
            <a:ln w="12700" cap="rnd" cmpd="sng">
              <a:solidFill>
                <a:srgbClr val="6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91" name="Freeform 643"/>
            <p:cNvSpPr>
              <a:spLocks/>
            </p:cNvSpPr>
            <p:nvPr/>
          </p:nvSpPr>
          <p:spPr bwMode="auto">
            <a:xfrm>
              <a:off x="7228417" y="2338389"/>
              <a:ext cx="541867" cy="695325"/>
            </a:xfrm>
            <a:custGeom>
              <a:avLst/>
              <a:gdLst/>
              <a:ahLst/>
              <a:cxnLst>
                <a:cxn ang="0">
                  <a:pos x="56" y="3"/>
                </a:cxn>
                <a:cxn ang="0">
                  <a:pos x="44" y="12"/>
                </a:cxn>
                <a:cxn ang="0">
                  <a:pos x="33" y="21"/>
                </a:cxn>
                <a:cxn ang="0">
                  <a:pos x="23" y="35"/>
                </a:cxn>
                <a:cxn ang="0">
                  <a:pos x="14" y="51"/>
                </a:cxn>
                <a:cxn ang="0">
                  <a:pos x="8" y="67"/>
                </a:cxn>
                <a:cxn ang="0">
                  <a:pos x="2" y="87"/>
                </a:cxn>
                <a:cxn ang="0">
                  <a:pos x="0" y="110"/>
                </a:cxn>
                <a:cxn ang="0">
                  <a:pos x="0" y="133"/>
                </a:cxn>
                <a:cxn ang="0">
                  <a:pos x="0" y="158"/>
                </a:cxn>
                <a:cxn ang="0">
                  <a:pos x="3" y="185"/>
                </a:cxn>
                <a:cxn ang="0">
                  <a:pos x="8" y="211"/>
                </a:cxn>
                <a:cxn ang="0">
                  <a:pos x="16" y="238"/>
                </a:cxn>
                <a:cxn ang="0">
                  <a:pos x="26" y="263"/>
                </a:cxn>
                <a:cxn ang="0">
                  <a:pos x="38" y="289"/>
                </a:cxn>
                <a:cxn ang="0">
                  <a:pos x="49" y="313"/>
                </a:cxn>
                <a:cxn ang="0">
                  <a:pos x="63" y="336"/>
                </a:cxn>
                <a:cxn ang="0">
                  <a:pos x="77" y="357"/>
                </a:cxn>
                <a:cxn ang="0">
                  <a:pos x="93" y="376"/>
                </a:cxn>
                <a:cxn ang="0">
                  <a:pos x="107" y="394"/>
                </a:cxn>
                <a:cxn ang="0">
                  <a:pos x="126" y="408"/>
                </a:cxn>
                <a:cxn ang="0">
                  <a:pos x="142" y="420"/>
                </a:cxn>
                <a:cxn ang="0">
                  <a:pos x="158" y="429"/>
                </a:cxn>
                <a:cxn ang="0">
                  <a:pos x="175" y="434"/>
                </a:cxn>
                <a:cxn ang="0">
                  <a:pos x="191" y="437"/>
                </a:cxn>
                <a:cxn ang="0">
                  <a:pos x="206" y="436"/>
                </a:cxn>
                <a:cxn ang="0">
                  <a:pos x="219" y="432"/>
                </a:cxn>
                <a:cxn ang="0">
                  <a:pos x="232" y="424"/>
                </a:cxn>
                <a:cxn ang="0">
                  <a:pos x="244" y="415"/>
                </a:cxn>
                <a:cxn ang="0">
                  <a:pos x="253" y="402"/>
                </a:cxn>
                <a:cxn ang="0">
                  <a:pos x="262" y="385"/>
                </a:cxn>
                <a:cxn ang="0">
                  <a:pos x="268" y="367"/>
                </a:cxn>
                <a:cxn ang="0">
                  <a:pos x="273" y="347"/>
                </a:cxn>
                <a:cxn ang="0">
                  <a:pos x="275" y="325"/>
                </a:cxn>
                <a:cxn ang="0">
                  <a:pos x="277" y="302"/>
                </a:cxn>
                <a:cxn ang="0">
                  <a:pos x="273" y="276"/>
                </a:cxn>
                <a:cxn ang="0">
                  <a:pos x="270" y="251"/>
                </a:cxn>
                <a:cxn ang="0">
                  <a:pos x="265" y="225"/>
                </a:cxn>
                <a:cxn ang="0">
                  <a:pos x="258" y="197"/>
                </a:cxn>
                <a:cxn ang="0">
                  <a:pos x="248" y="172"/>
                </a:cxn>
                <a:cxn ang="0">
                  <a:pos x="239" y="146"/>
                </a:cxn>
                <a:cxn ang="0">
                  <a:pos x="227" y="122"/>
                </a:cxn>
                <a:cxn ang="0">
                  <a:pos x="212" y="99"/>
                </a:cxn>
                <a:cxn ang="0">
                  <a:pos x="198" y="78"/>
                </a:cxn>
                <a:cxn ang="0">
                  <a:pos x="183" y="59"/>
                </a:cxn>
                <a:cxn ang="0">
                  <a:pos x="167" y="42"/>
                </a:cxn>
                <a:cxn ang="0">
                  <a:pos x="151" y="28"/>
                </a:cxn>
                <a:cxn ang="0">
                  <a:pos x="133" y="17"/>
                </a:cxn>
                <a:cxn ang="0">
                  <a:pos x="118" y="8"/>
                </a:cxn>
                <a:cxn ang="0">
                  <a:pos x="101" y="3"/>
                </a:cxn>
                <a:cxn ang="0">
                  <a:pos x="85" y="0"/>
                </a:cxn>
                <a:cxn ang="0">
                  <a:pos x="69" y="1"/>
                </a:cxn>
                <a:cxn ang="0">
                  <a:pos x="57" y="5"/>
                </a:cxn>
                <a:cxn ang="0">
                  <a:pos x="56" y="3"/>
                </a:cxn>
              </a:cxnLst>
              <a:rect l="0" t="0" r="r" b="b"/>
              <a:pathLst>
                <a:path w="278" h="438">
                  <a:moveTo>
                    <a:pt x="56" y="3"/>
                  </a:moveTo>
                  <a:lnTo>
                    <a:pt x="44" y="12"/>
                  </a:lnTo>
                  <a:lnTo>
                    <a:pt x="33" y="21"/>
                  </a:lnTo>
                  <a:lnTo>
                    <a:pt x="23" y="35"/>
                  </a:lnTo>
                  <a:lnTo>
                    <a:pt x="14" y="51"/>
                  </a:lnTo>
                  <a:lnTo>
                    <a:pt x="8" y="67"/>
                  </a:lnTo>
                  <a:lnTo>
                    <a:pt x="2" y="87"/>
                  </a:lnTo>
                  <a:lnTo>
                    <a:pt x="0" y="110"/>
                  </a:lnTo>
                  <a:lnTo>
                    <a:pt x="0" y="133"/>
                  </a:lnTo>
                  <a:lnTo>
                    <a:pt x="0" y="158"/>
                  </a:lnTo>
                  <a:lnTo>
                    <a:pt x="3" y="185"/>
                  </a:lnTo>
                  <a:lnTo>
                    <a:pt x="8" y="211"/>
                  </a:lnTo>
                  <a:lnTo>
                    <a:pt x="16" y="238"/>
                  </a:lnTo>
                  <a:lnTo>
                    <a:pt x="26" y="263"/>
                  </a:lnTo>
                  <a:lnTo>
                    <a:pt x="38" y="289"/>
                  </a:lnTo>
                  <a:lnTo>
                    <a:pt x="49" y="313"/>
                  </a:lnTo>
                  <a:lnTo>
                    <a:pt x="63" y="336"/>
                  </a:lnTo>
                  <a:lnTo>
                    <a:pt x="77" y="357"/>
                  </a:lnTo>
                  <a:lnTo>
                    <a:pt x="93" y="376"/>
                  </a:lnTo>
                  <a:lnTo>
                    <a:pt x="107" y="394"/>
                  </a:lnTo>
                  <a:lnTo>
                    <a:pt x="126" y="408"/>
                  </a:lnTo>
                  <a:lnTo>
                    <a:pt x="142" y="420"/>
                  </a:lnTo>
                  <a:lnTo>
                    <a:pt x="158" y="429"/>
                  </a:lnTo>
                  <a:lnTo>
                    <a:pt x="175" y="434"/>
                  </a:lnTo>
                  <a:lnTo>
                    <a:pt x="191" y="437"/>
                  </a:lnTo>
                  <a:lnTo>
                    <a:pt x="206" y="436"/>
                  </a:lnTo>
                  <a:lnTo>
                    <a:pt x="219" y="432"/>
                  </a:lnTo>
                  <a:lnTo>
                    <a:pt x="232" y="424"/>
                  </a:lnTo>
                  <a:lnTo>
                    <a:pt x="244" y="415"/>
                  </a:lnTo>
                  <a:lnTo>
                    <a:pt x="253" y="402"/>
                  </a:lnTo>
                  <a:lnTo>
                    <a:pt x="262" y="385"/>
                  </a:lnTo>
                  <a:lnTo>
                    <a:pt x="268" y="367"/>
                  </a:lnTo>
                  <a:lnTo>
                    <a:pt x="273" y="347"/>
                  </a:lnTo>
                  <a:lnTo>
                    <a:pt x="275" y="325"/>
                  </a:lnTo>
                  <a:lnTo>
                    <a:pt x="277" y="302"/>
                  </a:lnTo>
                  <a:lnTo>
                    <a:pt x="273" y="276"/>
                  </a:lnTo>
                  <a:lnTo>
                    <a:pt x="270" y="251"/>
                  </a:lnTo>
                  <a:lnTo>
                    <a:pt x="265" y="225"/>
                  </a:lnTo>
                  <a:lnTo>
                    <a:pt x="258" y="197"/>
                  </a:lnTo>
                  <a:lnTo>
                    <a:pt x="248" y="172"/>
                  </a:lnTo>
                  <a:lnTo>
                    <a:pt x="239" y="146"/>
                  </a:lnTo>
                  <a:lnTo>
                    <a:pt x="227" y="122"/>
                  </a:lnTo>
                  <a:lnTo>
                    <a:pt x="212" y="99"/>
                  </a:lnTo>
                  <a:lnTo>
                    <a:pt x="198" y="78"/>
                  </a:lnTo>
                  <a:lnTo>
                    <a:pt x="183" y="59"/>
                  </a:lnTo>
                  <a:lnTo>
                    <a:pt x="167" y="42"/>
                  </a:lnTo>
                  <a:lnTo>
                    <a:pt x="151" y="28"/>
                  </a:lnTo>
                  <a:lnTo>
                    <a:pt x="133" y="17"/>
                  </a:lnTo>
                  <a:lnTo>
                    <a:pt x="118" y="8"/>
                  </a:lnTo>
                  <a:lnTo>
                    <a:pt x="101" y="3"/>
                  </a:lnTo>
                  <a:lnTo>
                    <a:pt x="85" y="0"/>
                  </a:lnTo>
                  <a:lnTo>
                    <a:pt x="69" y="1"/>
                  </a:lnTo>
                  <a:lnTo>
                    <a:pt x="57" y="5"/>
                  </a:lnTo>
                  <a:lnTo>
                    <a:pt x="56" y="3"/>
                  </a:lnTo>
                </a:path>
              </a:pathLst>
            </a:custGeom>
            <a:solidFill>
              <a:srgbClr val="6080A0"/>
            </a:solidFill>
            <a:ln w="12700" cap="rnd" cmpd="sng">
              <a:solidFill>
                <a:srgbClr val="6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92" name="Freeform 644"/>
            <p:cNvSpPr>
              <a:spLocks/>
            </p:cNvSpPr>
            <p:nvPr/>
          </p:nvSpPr>
          <p:spPr bwMode="auto">
            <a:xfrm>
              <a:off x="7103534" y="2347913"/>
              <a:ext cx="539751" cy="749300"/>
            </a:xfrm>
            <a:custGeom>
              <a:avLst/>
              <a:gdLst/>
              <a:ahLst/>
              <a:cxnLst>
                <a:cxn ang="0">
                  <a:pos x="276" y="427"/>
                </a:cxn>
                <a:cxn ang="0">
                  <a:pos x="165" y="471"/>
                </a:cxn>
                <a:cxn ang="0">
                  <a:pos x="0" y="45"/>
                </a:cxn>
                <a:cxn ang="0">
                  <a:pos x="114" y="0"/>
                </a:cxn>
                <a:cxn ang="0">
                  <a:pos x="276" y="427"/>
                </a:cxn>
              </a:cxnLst>
              <a:rect l="0" t="0" r="r" b="b"/>
              <a:pathLst>
                <a:path w="277" h="472">
                  <a:moveTo>
                    <a:pt x="276" y="427"/>
                  </a:moveTo>
                  <a:lnTo>
                    <a:pt x="165" y="471"/>
                  </a:lnTo>
                  <a:lnTo>
                    <a:pt x="0" y="45"/>
                  </a:lnTo>
                  <a:lnTo>
                    <a:pt x="114" y="0"/>
                  </a:lnTo>
                  <a:lnTo>
                    <a:pt x="276" y="427"/>
                  </a:lnTo>
                </a:path>
              </a:pathLst>
            </a:custGeom>
            <a:solidFill>
              <a:srgbClr val="6080A0"/>
            </a:solidFill>
            <a:ln w="12700" cap="rnd" cmpd="sng">
              <a:solidFill>
                <a:srgbClr val="6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93" name="Freeform 645"/>
            <p:cNvSpPr>
              <a:spLocks/>
            </p:cNvSpPr>
            <p:nvPr/>
          </p:nvSpPr>
          <p:spPr bwMode="auto">
            <a:xfrm>
              <a:off x="7232651" y="2355851"/>
              <a:ext cx="535516" cy="669925"/>
            </a:xfrm>
            <a:custGeom>
              <a:avLst/>
              <a:gdLst/>
              <a:ahLst/>
              <a:cxnLst>
                <a:cxn ang="0">
                  <a:pos x="59" y="4"/>
                </a:cxn>
                <a:cxn ang="0">
                  <a:pos x="47" y="13"/>
                </a:cxn>
                <a:cxn ang="0">
                  <a:pos x="36" y="22"/>
                </a:cxn>
                <a:cxn ang="0">
                  <a:pos x="24" y="35"/>
                </a:cxn>
                <a:cxn ang="0">
                  <a:pos x="15" y="50"/>
                </a:cxn>
                <a:cxn ang="0">
                  <a:pos x="9" y="67"/>
                </a:cxn>
                <a:cxn ang="0">
                  <a:pos x="4" y="87"/>
                </a:cxn>
                <a:cxn ang="0">
                  <a:pos x="0" y="108"/>
                </a:cxn>
                <a:cxn ang="0">
                  <a:pos x="0" y="130"/>
                </a:cxn>
                <a:cxn ang="0">
                  <a:pos x="0" y="154"/>
                </a:cxn>
                <a:cxn ang="0">
                  <a:pos x="3" y="180"/>
                </a:cxn>
                <a:cxn ang="0">
                  <a:pos x="8" y="206"/>
                </a:cxn>
                <a:cxn ang="0">
                  <a:pos x="14" y="231"/>
                </a:cxn>
                <a:cxn ang="0">
                  <a:pos x="25" y="255"/>
                </a:cxn>
                <a:cxn ang="0">
                  <a:pos x="36" y="280"/>
                </a:cxn>
                <a:cxn ang="0">
                  <a:pos x="47" y="304"/>
                </a:cxn>
                <a:cxn ang="0">
                  <a:pos x="60" y="325"/>
                </a:cxn>
                <a:cxn ang="0">
                  <a:pos x="75" y="346"/>
                </a:cxn>
                <a:cxn ang="0">
                  <a:pos x="88" y="365"/>
                </a:cxn>
                <a:cxn ang="0">
                  <a:pos x="104" y="381"/>
                </a:cxn>
                <a:cxn ang="0">
                  <a:pos x="122" y="395"/>
                </a:cxn>
                <a:cxn ang="0">
                  <a:pos x="138" y="405"/>
                </a:cxn>
                <a:cxn ang="0">
                  <a:pos x="153" y="413"/>
                </a:cxn>
                <a:cxn ang="0">
                  <a:pos x="171" y="419"/>
                </a:cxn>
                <a:cxn ang="0">
                  <a:pos x="187" y="421"/>
                </a:cxn>
                <a:cxn ang="0">
                  <a:pos x="201" y="421"/>
                </a:cxn>
                <a:cxn ang="0">
                  <a:pos x="214" y="415"/>
                </a:cxn>
                <a:cxn ang="0">
                  <a:pos x="229" y="409"/>
                </a:cxn>
                <a:cxn ang="0">
                  <a:pos x="239" y="399"/>
                </a:cxn>
                <a:cxn ang="0">
                  <a:pos x="249" y="387"/>
                </a:cxn>
                <a:cxn ang="0">
                  <a:pos x="257" y="372"/>
                </a:cxn>
                <a:cxn ang="0">
                  <a:pos x="263" y="354"/>
                </a:cxn>
                <a:cxn ang="0">
                  <a:pos x="268" y="334"/>
                </a:cxn>
                <a:cxn ang="0">
                  <a:pos x="271" y="313"/>
                </a:cxn>
                <a:cxn ang="0">
                  <a:pos x="273" y="290"/>
                </a:cxn>
                <a:cxn ang="0">
                  <a:pos x="271" y="265"/>
                </a:cxn>
                <a:cxn ang="0">
                  <a:pos x="268" y="240"/>
                </a:cxn>
                <a:cxn ang="0">
                  <a:pos x="262" y="214"/>
                </a:cxn>
                <a:cxn ang="0">
                  <a:pos x="256" y="190"/>
                </a:cxn>
                <a:cxn ang="0">
                  <a:pos x="248" y="165"/>
                </a:cxn>
                <a:cxn ang="0">
                  <a:pos x="237" y="140"/>
                </a:cxn>
                <a:cxn ang="0">
                  <a:pos x="226" y="117"/>
                </a:cxn>
                <a:cxn ang="0">
                  <a:pos x="213" y="95"/>
                </a:cxn>
                <a:cxn ang="0">
                  <a:pos x="198" y="74"/>
                </a:cxn>
                <a:cxn ang="0">
                  <a:pos x="183" y="56"/>
                </a:cxn>
                <a:cxn ang="0">
                  <a:pos x="167" y="40"/>
                </a:cxn>
                <a:cxn ang="0">
                  <a:pos x="151" y="27"/>
                </a:cxn>
                <a:cxn ang="0">
                  <a:pos x="134" y="16"/>
                </a:cxn>
                <a:cxn ang="0">
                  <a:pos x="118" y="8"/>
                </a:cxn>
                <a:cxn ang="0">
                  <a:pos x="102" y="1"/>
                </a:cxn>
                <a:cxn ang="0">
                  <a:pos x="86" y="0"/>
                </a:cxn>
                <a:cxn ang="0">
                  <a:pos x="70" y="1"/>
                </a:cxn>
                <a:cxn ang="0">
                  <a:pos x="60" y="6"/>
                </a:cxn>
                <a:cxn ang="0">
                  <a:pos x="59" y="4"/>
                </a:cxn>
              </a:cxnLst>
              <a:rect l="0" t="0" r="r" b="b"/>
              <a:pathLst>
                <a:path w="274" h="422">
                  <a:moveTo>
                    <a:pt x="59" y="4"/>
                  </a:moveTo>
                  <a:lnTo>
                    <a:pt x="47" y="13"/>
                  </a:lnTo>
                  <a:lnTo>
                    <a:pt x="36" y="22"/>
                  </a:lnTo>
                  <a:lnTo>
                    <a:pt x="24" y="35"/>
                  </a:lnTo>
                  <a:lnTo>
                    <a:pt x="15" y="50"/>
                  </a:lnTo>
                  <a:lnTo>
                    <a:pt x="9" y="67"/>
                  </a:lnTo>
                  <a:lnTo>
                    <a:pt x="4" y="87"/>
                  </a:lnTo>
                  <a:lnTo>
                    <a:pt x="0" y="108"/>
                  </a:lnTo>
                  <a:lnTo>
                    <a:pt x="0" y="130"/>
                  </a:lnTo>
                  <a:lnTo>
                    <a:pt x="0" y="154"/>
                  </a:lnTo>
                  <a:lnTo>
                    <a:pt x="3" y="180"/>
                  </a:lnTo>
                  <a:lnTo>
                    <a:pt x="8" y="206"/>
                  </a:lnTo>
                  <a:lnTo>
                    <a:pt x="14" y="231"/>
                  </a:lnTo>
                  <a:lnTo>
                    <a:pt x="25" y="255"/>
                  </a:lnTo>
                  <a:lnTo>
                    <a:pt x="36" y="280"/>
                  </a:lnTo>
                  <a:lnTo>
                    <a:pt x="47" y="304"/>
                  </a:lnTo>
                  <a:lnTo>
                    <a:pt x="60" y="325"/>
                  </a:lnTo>
                  <a:lnTo>
                    <a:pt x="75" y="346"/>
                  </a:lnTo>
                  <a:lnTo>
                    <a:pt x="88" y="365"/>
                  </a:lnTo>
                  <a:lnTo>
                    <a:pt x="104" y="381"/>
                  </a:lnTo>
                  <a:lnTo>
                    <a:pt x="122" y="395"/>
                  </a:lnTo>
                  <a:lnTo>
                    <a:pt x="138" y="405"/>
                  </a:lnTo>
                  <a:lnTo>
                    <a:pt x="153" y="413"/>
                  </a:lnTo>
                  <a:lnTo>
                    <a:pt x="171" y="419"/>
                  </a:lnTo>
                  <a:lnTo>
                    <a:pt x="187" y="421"/>
                  </a:lnTo>
                  <a:lnTo>
                    <a:pt x="201" y="421"/>
                  </a:lnTo>
                  <a:lnTo>
                    <a:pt x="214" y="415"/>
                  </a:lnTo>
                  <a:lnTo>
                    <a:pt x="229" y="409"/>
                  </a:lnTo>
                  <a:lnTo>
                    <a:pt x="239" y="399"/>
                  </a:lnTo>
                  <a:lnTo>
                    <a:pt x="249" y="387"/>
                  </a:lnTo>
                  <a:lnTo>
                    <a:pt x="257" y="372"/>
                  </a:lnTo>
                  <a:lnTo>
                    <a:pt x="263" y="354"/>
                  </a:lnTo>
                  <a:lnTo>
                    <a:pt x="268" y="334"/>
                  </a:lnTo>
                  <a:lnTo>
                    <a:pt x="271" y="313"/>
                  </a:lnTo>
                  <a:lnTo>
                    <a:pt x="273" y="290"/>
                  </a:lnTo>
                  <a:lnTo>
                    <a:pt x="271" y="265"/>
                  </a:lnTo>
                  <a:lnTo>
                    <a:pt x="268" y="240"/>
                  </a:lnTo>
                  <a:lnTo>
                    <a:pt x="262" y="214"/>
                  </a:lnTo>
                  <a:lnTo>
                    <a:pt x="256" y="190"/>
                  </a:lnTo>
                  <a:lnTo>
                    <a:pt x="248" y="165"/>
                  </a:lnTo>
                  <a:lnTo>
                    <a:pt x="237" y="140"/>
                  </a:lnTo>
                  <a:lnTo>
                    <a:pt x="226" y="117"/>
                  </a:lnTo>
                  <a:lnTo>
                    <a:pt x="213" y="95"/>
                  </a:lnTo>
                  <a:lnTo>
                    <a:pt x="198" y="74"/>
                  </a:lnTo>
                  <a:lnTo>
                    <a:pt x="183" y="56"/>
                  </a:lnTo>
                  <a:lnTo>
                    <a:pt x="167" y="40"/>
                  </a:lnTo>
                  <a:lnTo>
                    <a:pt x="151" y="27"/>
                  </a:lnTo>
                  <a:lnTo>
                    <a:pt x="134" y="16"/>
                  </a:lnTo>
                  <a:lnTo>
                    <a:pt x="118" y="8"/>
                  </a:lnTo>
                  <a:lnTo>
                    <a:pt x="102" y="1"/>
                  </a:lnTo>
                  <a:lnTo>
                    <a:pt x="86" y="0"/>
                  </a:lnTo>
                  <a:lnTo>
                    <a:pt x="70" y="1"/>
                  </a:lnTo>
                  <a:lnTo>
                    <a:pt x="60" y="6"/>
                  </a:lnTo>
                  <a:lnTo>
                    <a:pt x="59" y="4"/>
                  </a:lnTo>
                </a:path>
              </a:pathLst>
            </a:custGeom>
            <a:solidFill>
              <a:srgbClr val="7080A0"/>
            </a:solidFill>
            <a:ln w="12700" cap="rnd" cmpd="sng">
              <a:solidFill>
                <a:srgbClr val="7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94" name="Freeform 646"/>
            <p:cNvSpPr>
              <a:spLocks/>
            </p:cNvSpPr>
            <p:nvPr/>
          </p:nvSpPr>
          <p:spPr bwMode="auto">
            <a:xfrm>
              <a:off x="7112000" y="2366964"/>
              <a:ext cx="529167" cy="720725"/>
            </a:xfrm>
            <a:custGeom>
              <a:avLst/>
              <a:gdLst/>
              <a:ahLst/>
              <a:cxnLst>
                <a:cxn ang="0">
                  <a:pos x="270" y="411"/>
                </a:cxn>
                <a:cxn ang="0">
                  <a:pos x="158" y="453"/>
                </a:cxn>
                <a:cxn ang="0">
                  <a:pos x="0" y="43"/>
                </a:cxn>
                <a:cxn ang="0">
                  <a:pos x="114" y="0"/>
                </a:cxn>
                <a:cxn ang="0">
                  <a:pos x="270" y="411"/>
                </a:cxn>
              </a:cxnLst>
              <a:rect l="0" t="0" r="r" b="b"/>
              <a:pathLst>
                <a:path w="271" h="454">
                  <a:moveTo>
                    <a:pt x="270" y="411"/>
                  </a:moveTo>
                  <a:lnTo>
                    <a:pt x="158" y="453"/>
                  </a:lnTo>
                  <a:lnTo>
                    <a:pt x="0" y="43"/>
                  </a:lnTo>
                  <a:lnTo>
                    <a:pt x="114" y="0"/>
                  </a:lnTo>
                  <a:lnTo>
                    <a:pt x="270" y="411"/>
                  </a:lnTo>
                </a:path>
              </a:pathLst>
            </a:custGeom>
            <a:solidFill>
              <a:srgbClr val="7080A0"/>
            </a:solidFill>
            <a:ln w="12700" cap="rnd" cmpd="sng">
              <a:solidFill>
                <a:srgbClr val="7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95" name="Freeform 647"/>
            <p:cNvSpPr>
              <a:spLocks/>
            </p:cNvSpPr>
            <p:nvPr/>
          </p:nvSpPr>
          <p:spPr bwMode="auto">
            <a:xfrm>
              <a:off x="7234767" y="2376489"/>
              <a:ext cx="529167" cy="644525"/>
            </a:xfrm>
            <a:custGeom>
              <a:avLst/>
              <a:gdLst/>
              <a:ahLst/>
              <a:cxnLst>
                <a:cxn ang="0">
                  <a:pos x="62" y="4"/>
                </a:cxn>
                <a:cxn ang="0">
                  <a:pos x="49" y="11"/>
                </a:cxn>
                <a:cxn ang="0">
                  <a:pos x="37" y="20"/>
                </a:cxn>
                <a:cxn ang="0">
                  <a:pos x="26" y="34"/>
                </a:cxn>
                <a:cxn ang="0">
                  <a:pos x="17" y="47"/>
                </a:cxn>
                <a:cxn ang="0">
                  <a:pos x="11" y="64"/>
                </a:cxn>
                <a:cxn ang="0">
                  <a:pos x="5" y="82"/>
                </a:cxn>
                <a:cxn ang="0">
                  <a:pos x="2" y="104"/>
                </a:cxn>
                <a:cxn ang="0">
                  <a:pos x="2" y="126"/>
                </a:cxn>
                <a:cxn ang="0">
                  <a:pos x="0" y="148"/>
                </a:cxn>
                <a:cxn ang="0">
                  <a:pos x="5" y="174"/>
                </a:cxn>
                <a:cxn ang="0">
                  <a:pos x="8" y="198"/>
                </a:cxn>
                <a:cxn ang="0">
                  <a:pos x="15" y="222"/>
                </a:cxn>
                <a:cxn ang="0">
                  <a:pos x="24" y="246"/>
                </a:cxn>
                <a:cxn ang="0">
                  <a:pos x="35" y="271"/>
                </a:cxn>
                <a:cxn ang="0">
                  <a:pos x="46" y="293"/>
                </a:cxn>
                <a:cxn ang="0">
                  <a:pos x="58" y="313"/>
                </a:cxn>
                <a:cxn ang="0">
                  <a:pos x="73" y="333"/>
                </a:cxn>
                <a:cxn ang="0">
                  <a:pos x="87" y="351"/>
                </a:cxn>
                <a:cxn ang="0">
                  <a:pos x="102" y="366"/>
                </a:cxn>
                <a:cxn ang="0">
                  <a:pos x="118" y="380"/>
                </a:cxn>
                <a:cxn ang="0">
                  <a:pos x="134" y="389"/>
                </a:cxn>
                <a:cxn ang="0">
                  <a:pos x="151" y="398"/>
                </a:cxn>
                <a:cxn ang="0">
                  <a:pos x="166" y="402"/>
                </a:cxn>
                <a:cxn ang="0">
                  <a:pos x="182" y="405"/>
                </a:cxn>
                <a:cxn ang="0">
                  <a:pos x="197" y="403"/>
                </a:cxn>
                <a:cxn ang="0">
                  <a:pos x="211" y="399"/>
                </a:cxn>
                <a:cxn ang="0">
                  <a:pos x="225" y="392"/>
                </a:cxn>
                <a:cxn ang="0">
                  <a:pos x="236" y="383"/>
                </a:cxn>
                <a:cxn ang="0">
                  <a:pos x="245" y="370"/>
                </a:cxn>
                <a:cxn ang="0">
                  <a:pos x="254" y="356"/>
                </a:cxn>
                <a:cxn ang="0">
                  <a:pos x="260" y="337"/>
                </a:cxn>
                <a:cxn ang="0">
                  <a:pos x="265" y="320"/>
                </a:cxn>
                <a:cxn ang="0">
                  <a:pos x="269" y="298"/>
                </a:cxn>
                <a:cxn ang="0">
                  <a:pos x="270" y="276"/>
                </a:cxn>
                <a:cxn ang="0">
                  <a:pos x="268" y="252"/>
                </a:cxn>
                <a:cxn ang="0">
                  <a:pos x="267" y="230"/>
                </a:cxn>
                <a:cxn ang="0">
                  <a:pos x="261" y="205"/>
                </a:cxn>
                <a:cxn ang="0">
                  <a:pos x="254" y="179"/>
                </a:cxn>
                <a:cxn ang="0">
                  <a:pos x="245" y="156"/>
                </a:cxn>
                <a:cxn ang="0">
                  <a:pos x="236" y="131"/>
                </a:cxn>
                <a:cxn ang="0">
                  <a:pos x="227" y="110"/>
                </a:cxn>
                <a:cxn ang="0">
                  <a:pos x="212" y="89"/>
                </a:cxn>
                <a:cxn ang="0">
                  <a:pos x="197" y="69"/>
                </a:cxn>
                <a:cxn ang="0">
                  <a:pos x="184" y="51"/>
                </a:cxn>
                <a:cxn ang="0">
                  <a:pos x="168" y="36"/>
                </a:cxn>
                <a:cxn ang="0">
                  <a:pos x="152" y="23"/>
                </a:cxn>
                <a:cxn ang="0">
                  <a:pos x="136" y="14"/>
                </a:cxn>
                <a:cxn ang="0">
                  <a:pos x="121" y="6"/>
                </a:cxn>
                <a:cxn ang="0">
                  <a:pos x="104" y="2"/>
                </a:cxn>
                <a:cxn ang="0">
                  <a:pos x="89" y="0"/>
                </a:cxn>
                <a:cxn ang="0">
                  <a:pos x="74" y="0"/>
                </a:cxn>
                <a:cxn ang="0">
                  <a:pos x="62" y="4"/>
                </a:cxn>
              </a:cxnLst>
              <a:rect l="0" t="0" r="r" b="b"/>
              <a:pathLst>
                <a:path w="271" h="406">
                  <a:moveTo>
                    <a:pt x="62" y="4"/>
                  </a:moveTo>
                  <a:lnTo>
                    <a:pt x="49" y="11"/>
                  </a:lnTo>
                  <a:lnTo>
                    <a:pt x="37" y="20"/>
                  </a:lnTo>
                  <a:lnTo>
                    <a:pt x="26" y="34"/>
                  </a:lnTo>
                  <a:lnTo>
                    <a:pt x="17" y="47"/>
                  </a:lnTo>
                  <a:lnTo>
                    <a:pt x="11" y="64"/>
                  </a:lnTo>
                  <a:lnTo>
                    <a:pt x="5" y="82"/>
                  </a:lnTo>
                  <a:lnTo>
                    <a:pt x="2" y="104"/>
                  </a:lnTo>
                  <a:lnTo>
                    <a:pt x="2" y="126"/>
                  </a:lnTo>
                  <a:lnTo>
                    <a:pt x="0" y="148"/>
                  </a:lnTo>
                  <a:lnTo>
                    <a:pt x="5" y="174"/>
                  </a:lnTo>
                  <a:lnTo>
                    <a:pt x="8" y="198"/>
                  </a:lnTo>
                  <a:lnTo>
                    <a:pt x="15" y="222"/>
                  </a:lnTo>
                  <a:lnTo>
                    <a:pt x="24" y="246"/>
                  </a:lnTo>
                  <a:lnTo>
                    <a:pt x="35" y="271"/>
                  </a:lnTo>
                  <a:lnTo>
                    <a:pt x="46" y="293"/>
                  </a:lnTo>
                  <a:lnTo>
                    <a:pt x="58" y="313"/>
                  </a:lnTo>
                  <a:lnTo>
                    <a:pt x="73" y="333"/>
                  </a:lnTo>
                  <a:lnTo>
                    <a:pt x="87" y="351"/>
                  </a:lnTo>
                  <a:lnTo>
                    <a:pt x="102" y="366"/>
                  </a:lnTo>
                  <a:lnTo>
                    <a:pt x="118" y="380"/>
                  </a:lnTo>
                  <a:lnTo>
                    <a:pt x="134" y="389"/>
                  </a:lnTo>
                  <a:lnTo>
                    <a:pt x="151" y="398"/>
                  </a:lnTo>
                  <a:lnTo>
                    <a:pt x="166" y="402"/>
                  </a:lnTo>
                  <a:lnTo>
                    <a:pt x="182" y="405"/>
                  </a:lnTo>
                  <a:lnTo>
                    <a:pt x="197" y="403"/>
                  </a:lnTo>
                  <a:lnTo>
                    <a:pt x="211" y="399"/>
                  </a:lnTo>
                  <a:lnTo>
                    <a:pt x="225" y="392"/>
                  </a:lnTo>
                  <a:lnTo>
                    <a:pt x="236" y="383"/>
                  </a:lnTo>
                  <a:lnTo>
                    <a:pt x="245" y="370"/>
                  </a:lnTo>
                  <a:lnTo>
                    <a:pt x="254" y="356"/>
                  </a:lnTo>
                  <a:lnTo>
                    <a:pt x="260" y="337"/>
                  </a:lnTo>
                  <a:lnTo>
                    <a:pt x="265" y="320"/>
                  </a:lnTo>
                  <a:lnTo>
                    <a:pt x="269" y="298"/>
                  </a:lnTo>
                  <a:lnTo>
                    <a:pt x="270" y="276"/>
                  </a:lnTo>
                  <a:lnTo>
                    <a:pt x="268" y="252"/>
                  </a:lnTo>
                  <a:lnTo>
                    <a:pt x="267" y="230"/>
                  </a:lnTo>
                  <a:lnTo>
                    <a:pt x="261" y="205"/>
                  </a:lnTo>
                  <a:lnTo>
                    <a:pt x="254" y="179"/>
                  </a:lnTo>
                  <a:lnTo>
                    <a:pt x="245" y="156"/>
                  </a:lnTo>
                  <a:lnTo>
                    <a:pt x="236" y="131"/>
                  </a:lnTo>
                  <a:lnTo>
                    <a:pt x="227" y="110"/>
                  </a:lnTo>
                  <a:lnTo>
                    <a:pt x="212" y="89"/>
                  </a:lnTo>
                  <a:lnTo>
                    <a:pt x="197" y="69"/>
                  </a:lnTo>
                  <a:lnTo>
                    <a:pt x="184" y="51"/>
                  </a:lnTo>
                  <a:lnTo>
                    <a:pt x="168" y="36"/>
                  </a:lnTo>
                  <a:lnTo>
                    <a:pt x="152" y="23"/>
                  </a:lnTo>
                  <a:lnTo>
                    <a:pt x="136" y="14"/>
                  </a:lnTo>
                  <a:lnTo>
                    <a:pt x="121" y="6"/>
                  </a:lnTo>
                  <a:lnTo>
                    <a:pt x="104" y="2"/>
                  </a:lnTo>
                  <a:lnTo>
                    <a:pt x="89" y="0"/>
                  </a:lnTo>
                  <a:lnTo>
                    <a:pt x="74" y="0"/>
                  </a:lnTo>
                  <a:lnTo>
                    <a:pt x="62" y="4"/>
                  </a:lnTo>
                </a:path>
              </a:pathLst>
            </a:custGeom>
            <a:solidFill>
              <a:srgbClr val="8080A0"/>
            </a:solidFill>
            <a:ln w="12700" cap="rnd" cmpd="sng">
              <a:solidFill>
                <a:srgbClr val="8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96" name="Freeform 648"/>
            <p:cNvSpPr>
              <a:spLocks/>
            </p:cNvSpPr>
            <p:nvPr/>
          </p:nvSpPr>
          <p:spPr bwMode="auto">
            <a:xfrm>
              <a:off x="7122584" y="2386013"/>
              <a:ext cx="514349" cy="696912"/>
            </a:xfrm>
            <a:custGeom>
              <a:avLst/>
              <a:gdLst/>
              <a:ahLst/>
              <a:cxnLst>
                <a:cxn ang="0">
                  <a:pos x="262" y="394"/>
                </a:cxn>
                <a:cxn ang="0">
                  <a:pos x="152" y="438"/>
                </a:cxn>
                <a:cxn ang="0">
                  <a:pos x="0" y="44"/>
                </a:cxn>
                <a:cxn ang="0">
                  <a:pos x="112" y="0"/>
                </a:cxn>
                <a:cxn ang="0">
                  <a:pos x="262" y="394"/>
                </a:cxn>
              </a:cxnLst>
              <a:rect l="0" t="0" r="r" b="b"/>
              <a:pathLst>
                <a:path w="263" h="439">
                  <a:moveTo>
                    <a:pt x="262" y="394"/>
                  </a:moveTo>
                  <a:lnTo>
                    <a:pt x="152" y="438"/>
                  </a:lnTo>
                  <a:lnTo>
                    <a:pt x="0" y="44"/>
                  </a:lnTo>
                  <a:lnTo>
                    <a:pt x="112" y="0"/>
                  </a:lnTo>
                  <a:lnTo>
                    <a:pt x="262" y="394"/>
                  </a:lnTo>
                </a:path>
              </a:pathLst>
            </a:custGeom>
            <a:solidFill>
              <a:srgbClr val="8080A0"/>
            </a:solidFill>
            <a:ln w="12700" cap="rnd" cmpd="sng">
              <a:solidFill>
                <a:srgbClr val="8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97" name="Freeform 649"/>
            <p:cNvSpPr>
              <a:spLocks/>
            </p:cNvSpPr>
            <p:nvPr/>
          </p:nvSpPr>
          <p:spPr bwMode="auto">
            <a:xfrm>
              <a:off x="7243234" y="2393951"/>
              <a:ext cx="514351" cy="619125"/>
            </a:xfrm>
            <a:custGeom>
              <a:avLst/>
              <a:gdLst/>
              <a:ahLst/>
              <a:cxnLst>
                <a:cxn ang="0">
                  <a:pos x="61" y="4"/>
                </a:cxn>
                <a:cxn ang="0">
                  <a:pos x="47" y="12"/>
                </a:cxn>
                <a:cxn ang="0">
                  <a:pos x="36" y="21"/>
                </a:cxn>
                <a:cxn ang="0">
                  <a:pos x="25" y="32"/>
                </a:cxn>
                <a:cxn ang="0">
                  <a:pos x="16" y="47"/>
                </a:cxn>
                <a:cxn ang="0">
                  <a:pos x="9" y="63"/>
                </a:cxn>
                <a:cxn ang="0">
                  <a:pos x="3" y="81"/>
                </a:cxn>
                <a:cxn ang="0">
                  <a:pos x="0" y="103"/>
                </a:cxn>
                <a:cxn ang="0">
                  <a:pos x="0" y="123"/>
                </a:cxn>
                <a:cxn ang="0">
                  <a:pos x="0" y="145"/>
                </a:cxn>
                <a:cxn ang="0">
                  <a:pos x="1" y="168"/>
                </a:cxn>
                <a:cxn ang="0">
                  <a:pos x="6" y="192"/>
                </a:cxn>
                <a:cxn ang="0">
                  <a:pos x="12" y="216"/>
                </a:cxn>
                <a:cxn ang="0">
                  <a:pos x="21" y="239"/>
                </a:cxn>
                <a:cxn ang="0">
                  <a:pos x="30" y="262"/>
                </a:cxn>
                <a:cxn ang="0">
                  <a:pos x="41" y="283"/>
                </a:cxn>
                <a:cxn ang="0">
                  <a:pos x="53" y="303"/>
                </a:cxn>
                <a:cxn ang="0">
                  <a:pos x="66" y="321"/>
                </a:cxn>
                <a:cxn ang="0">
                  <a:pos x="81" y="339"/>
                </a:cxn>
                <a:cxn ang="0">
                  <a:pos x="96" y="353"/>
                </a:cxn>
                <a:cxn ang="0">
                  <a:pos x="112" y="366"/>
                </a:cxn>
                <a:cxn ang="0">
                  <a:pos x="128" y="375"/>
                </a:cxn>
                <a:cxn ang="0">
                  <a:pos x="143" y="382"/>
                </a:cxn>
                <a:cxn ang="0">
                  <a:pos x="159" y="388"/>
                </a:cxn>
                <a:cxn ang="0">
                  <a:pos x="175" y="389"/>
                </a:cxn>
                <a:cxn ang="0">
                  <a:pos x="190" y="389"/>
                </a:cxn>
                <a:cxn ang="0">
                  <a:pos x="203" y="383"/>
                </a:cxn>
                <a:cxn ang="0">
                  <a:pos x="217" y="377"/>
                </a:cxn>
                <a:cxn ang="0">
                  <a:pos x="227" y="368"/>
                </a:cxn>
                <a:cxn ang="0">
                  <a:pos x="239" y="356"/>
                </a:cxn>
                <a:cxn ang="0">
                  <a:pos x="247" y="341"/>
                </a:cxn>
                <a:cxn ang="0">
                  <a:pos x="253" y="324"/>
                </a:cxn>
                <a:cxn ang="0">
                  <a:pos x="258" y="306"/>
                </a:cxn>
                <a:cxn ang="0">
                  <a:pos x="262" y="286"/>
                </a:cxn>
                <a:cxn ang="0">
                  <a:pos x="262" y="265"/>
                </a:cxn>
                <a:cxn ang="0">
                  <a:pos x="262" y="242"/>
                </a:cxn>
                <a:cxn ang="0">
                  <a:pos x="259" y="220"/>
                </a:cxn>
                <a:cxn ang="0">
                  <a:pos x="256" y="195"/>
                </a:cxn>
                <a:cxn ang="0">
                  <a:pos x="249" y="172"/>
                </a:cxn>
                <a:cxn ang="0">
                  <a:pos x="242" y="150"/>
                </a:cxn>
                <a:cxn ang="0">
                  <a:pos x="233" y="125"/>
                </a:cxn>
                <a:cxn ang="0">
                  <a:pos x="222" y="104"/>
                </a:cxn>
                <a:cxn ang="0">
                  <a:pos x="209" y="84"/>
                </a:cxn>
                <a:cxn ang="0">
                  <a:pos x="195" y="66"/>
                </a:cxn>
                <a:cxn ang="0">
                  <a:pos x="181" y="50"/>
                </a:cxn>
                <a:cxn ang="0">
                  <a:pos x="167" y="35"/>
                </a:cxn>
                <a:cxn ang="0">
                  <a:pos x="150" y="23"/>
                </a:cxn>
                <a:cxn ang="0">
                  <a:pos x="135" y="14"/>
                </a:cxn>
                <a:cxn ang="0">
                  <a:pos x="119" y="6"/>
                </a:cxn>
                <a:cxn ang="0">
                  <a:pos x="103" y="1"/>
                </a:cxn>
                <a:cxn ang="0">
                  <a:pos x="86" y="0"/>
                </a:cxn>
                <a:cxn ang="0">
                  <a:pos x="72" y="2"/>
                </a:cxn>
                <a:cxn ang="0">
                  <a:pos x="62" y="6"/>
                </a:cxn>
                <a:cxn ang="0">
                  <a:pos x="61" y="4"/>
                </a:cxn>
              </a:cxnLst>
              <a:rect l="0" t="0" r="r" b="b"/>
              <a:pathLst>
                <a:path w="263" h="390">
                  <a:moveTo>
                    <a:pt x="61" y="4"/>
                  </a:moveTo>
                  <a:lnTo>
                    <a:pt x="47" y="12"/>
                  </a:lnTo>
                  <a:lnTo>
                    <a:pt x="36" y="21"/>
                  </a:lnTo>
                  <a:lnTo>
                    <a:pt x="25" y="32"/>
                  </a:lnTo>
                  <a:lnTo>
                    <a:pt x="16" y="47"/>
                  </a:lnTo>
                  <a:lnTo>
                    <a:pt x="9" y="63"/>
                  </a:lnTo>
                  <a:lnTo>
                    <a:pt x="3" y="81"/>
                  </a:lnTo>
                  <a:lnTo>
                    <a:pt x="0" y="103"/>
                  </a:lnTo>
                  <a:lnTo>
                    <a:pt x="0" y="123"/>
                  </a:lnTo>
                  <a:lnTo>
                    <a:pt x="0" y="145"/>
                  </a:lnTo>
                  <a:lnTo>
                    <a:pt x="1" y="168"/>
                  </a:lnTo>
                  <a:lnTo>
                    <a:pt x="6" y="192"/>
                  </a:lnTo>
                  <a:lnTo>
                    <a:pt x="12" y="216"/>
                  </a:lnTo>
                  <a:lnTo>
                    <a:pt x="21" y="239"/>
                  </a:lnTo>
                  <a:lnTo>
                    <a:pt x="30" y="262"/>
                  </a:lnTo>
                  <a:lnTo>
                    <a:pt x="41" y="283"/>
                  </a:lnTo>
                  <a:lnTo>
                    <a:pt x="53" y="303"/>
                  </a:lnTo>
                  <a:lnTo>
                    <a:pt x="66" y="321"/>
                  </a:lnTo>
                  <a:lnTo>
                    <a:pt x="81" y="339"/>
                  </a:lnTo>
                  <a:lnTo>
                    <a:pt x="96" y="353"/>
                  </a:lnTo>
                  <a:lnTo>
                    <a:pt x="112" y="366"/>
                  </a:lnTo>
                  <a:lnTo>
                    <a:pt x="128" y="375"/>
                  </a:lnTo>
                  <a:lnTo>
                    <a:pt x="143" y="382"/>
                  </a:lnTo>
                  <a:lnTo>
                    <a:pt x="159" y="388"/>
                  </a:lnTo>
                  <a:lnTo>
                    <a:pt x="175" y="389"/>
                  </a:lnTo>
                  <a:lnTo>
                    <a:pt x="190" y="389"/>
                  </a:lnTo>
                  <a:lnTo>
                    <a:pt x="203" y="383"/>
                  </a:lnTo>
                  <a:lnTo>
                    <a:pt x="217" y="377"/>
                  </a:lnTo>
                  <a:lnTo>
                    <a:pt x="227" y="368"/>
                  </a:lnTo>
                  <a:lnTo>
                    <a:pt x="239" y="356"/>
                  </a:lnTo>
                  <a:lnTo>
                    <a:pt x="247" y="341"/>
                  </a:lnTo>
                  <a:lnTo>
                    <a:pt x="253" y="324"/>
                  </a:lnTo>
                  <a:lnTo>
                    <a:pt x="258" y="306"/>
                  </a:lnTo>
                  <a:lnTo>
                    <a:pt x="262" y="286"/>
                  </a:lnTo>
                  <a:lnTo>
                    <a:pt x="262" y="265"/>
                  </a:lnTo>
                  <a:lnTo>
                    <a:pt x="262" y="242"/>
                  </a:lnTo>
                  <a:lnTo>
                    <a:pt x="259" y="220"/>
                  </a:lnTo>
                  <a:lnTo>
                    <a:pt x="256" y="195"/>
                  </a:lnTo>
                  <a:lnTo>
                    <a:pt x="249" y="172"/>
                  </a:lnTo>
                  <a:lnTo>
                    <a:pt x="242" y="150"/>
                  </a:lnTo>
                  <a:lnTo>
                    <a:pt x="233" y="125"/>
                  </a:lnTo>
                  <a:lnTo>
                    <a:pt x="222" y="104"/>
                  </a:lnTo>
                  <a:lnTo>
                    <a:pt x="209" y="84"/>
                  </a:lnTo>
                  <a:lnTo>
                    <a:pt x="195" y="66"/>
                  </a:lnTo>
                  <a:lnTo>
                    <a:pt x="181" y="50"/>
                  </a:lnTo>
                  <a:lnTo>
                    <a:pt x="167" y="35"/>
                  </a:lnTo>
                  <a:lnTo>
                    <a:pt x="150" y="23"/>
                  </a:lnTo>
                  <a:lnTo>
                    <a:pt x="135" y="14"/>
                  </a:lnTo>
                  <a:lnTo>
                    <a:pt x="119" y="6"/>
                  </a:lnTo>
                  <a:lnTo>
                    <a:pt x="103" y="1"/>
                  </a:lnTo>
                  <a:lnTo>
                    <a:pt x="86" y="0"/>
                  </a:lnTo>
                  <a:lnTo>
                    <a:pt x="72" y="2"/>
                  </a:lnTo>
                  <a:lnTo>
                    <a:pt x="62" y="6"/>
                  </a:lnTo>
                  <a:lnTo>
                    <a:pt x="61" y="4"/>
                  </a:lnTo>
                </a:path>
              </a:pathLst>
            </a:custGeom>
            <a:solidFill>
              <a:srgbClr val="808090"/>
            </a:solidFill>
            <a:ln w="12700" cap="rnd" cmpd="sng">
              <a:solidFill>
                <a:srgbClr val="80809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98" name="Freeform 650"/>
            <p:cNvSpPr>
              <a:spLocks/>
            </p:cNvSpPr>
            <p:nvPr/>
          </p:nvSpPr>
          <p:spPr bwMode="auto">
            <a:xfrm>
              <a:off x="7131051" y="2403476"/>
              <a:ext cx="501649" cy="671513"/>
            </a:xfrm>
            <a:custGeom>
              <a:avLst/>
              <a:gdLst/>
              <a:ahLst/>
              <a:cxnLst>
                <a:cxn ang="0">
                  <a:pos x="256" y="379"/>
                </a:cxn>
                <a:cxn ang="0">
                  <a:pos x="146" y="422"/>
                </a:cxn>
                <a:cxn ang="0">
                  <a:pos x="0" y="44"/>
                </a:cxn>
                <a:cxn ang="0">
                  <a:pos x="113" y="0"/>
                </a:cxn>
                <a:cxn ang="0">
                  <a:pos x="256" y="379"/>
                </a:cxn>
              </a:cxnLst>
              <a:rect l="0" t="0" r="r" b="b"/>
              <a:pathLst>
                <a:path w="257" h="423">
                  <a:moveTo>
                    <a:pt x="256" y="379"/>
                  </a:moveTo>
                  <a:lnTo>
                    <a:pt x="146" y="422"/>
                  </a:lnTo>
                  <a:lnTo>
                    <a:pt x="0" y="44"/>
                  </a:lnTo>
                  <a:lnTo>
                    <a:pt x="113" y="0"/>
                  </a:lnTo>
                  <a:lnTo>
                    <a:pt x="256" y="379"/>
                  </a:lnTo>
                </a:path>
              </a:pathLst>
            </a:custGeom>
            <a:solidFill>
              <a:srgbClr val="808090"/>
            </a:solidFill>
            <a:ln w="12700" cap="rnd" cmpd="sng">
              <a:solidFill>
                <a:srgbClr val="80809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299" name="Freeform 651"/>
            <p:cNvSpPr>
              <a:spLocks/>
            </p:cNvSpPr>
            <p:nvPr/>
          </p:nvSpPr>
          <p:spPr bwMode="auto">
            <a:xfrm>
              <a:off x="7245352" y="2413001"/>
              <a:ext cx="512233" cy="593725"/>
            </a:xfrm>
            <a:custGeom>
              <a:avLst/>
              <a:gdLst/>
              <a:ahLst/>
              <a:cxnLst>
                <a:cxn ang="0">
                  <a:pos x="63" y="4"/>
                </a:cxn>
                <a:cxn ang="0">
                  <a:pos x="50" y="12"/>
                </a:cxn>
                <a:cxn ang="0">
                  <a:pos x="40" y="20"/>
                </a:cxn>
                <a:cxn ang="0">
                  <a:pos x="28" y="33"/>
                </a:cxn>
                <a:cxn ang="0">
                  <a:pos x="20" y="45"/>
                </a:cxn>
                <a:cxn ang="0">
                  <a:pos x="12" y="60"/>
                </a:cxn>
                <a:cxn ang="0">
                  <a:pos x="7" y="79"/>
                </a:cxn>
                <a:cxn ang="0">
                  <a:pos x="2" y="99"/>
                </a:cxn>
                <a:cxn ang="0">
                  <a:pos x="0" y="119"/>
                </a:cxn>
                <a:cxn ang="0">
                  <a:pos x="0" y="140"/>
                </a:cxn>
                <a:cxn ang="0">
                  <a:pos x="2" y="163"/>
                </a:cxn>
                <a:cxn ang="0">
                  <a:pos x="7" y="186"/>
                </a:cxn>
                <a:cxn ang="0">
                  <a:pos x="12" y="209"/>
                </a:cxn>
                <a:cxn ang="0">
                  <a:pos x="20" y="230"/>
                </a:cxn>
                <a:cxn ang="0">
                  <a:pos x="29" y="253"/>
                </a:cxn>
                <a:cxn ang="0">
                  <a:pos x="40" y="273"/>
                </a:cxn>
                <a:cxn ang="0">
                  <a:pos x="52" y="291"/>
                </a:cxn>
                <a:cxn ang="0">
                  <a:pos x="65" y="309"/>
                </a:cxn>
                <a:cxn ang="0">
                  <a:pos x="79" y="326"/>
                </a:cxn>
                <a:cxn ang="0">
                  <a:pos x="94" y="339"/>
                </a:cxn>
                <a:cxn ang="0">
                  <a:pos x="109" y="352"/>
                </a:cxn>
                <a:cxn ang="0">
                  <a:pos x="124" y="361"/>
                </a:cxn>
                <a:cxn ang="0">
                  <a:pos x="140" y="368"/>
                </a:cxn>
                <a:cxn ang="0">
                  <a:pos x="156" y="371"/>
                </a:cxn>
                <a:cxn ang="0">
                  <a:pos x="171" y="373"/>
                </a:cxn>
                <a:cxn ang="0">
                  <a:pos x="186" y="371"/>
                </a:cxn>
                <a:cxn ang="0">
                  <a:pos x="198" y="367"/>
                </a:cxn>
                <a:cxn ang="0">
                  <a:pos x="214" y="361"/>
                </a:cxn>
                <a:cxn ang="0">
                  <a:pos x="224" y="352"/>
                </a:cxn>
                <a:cxn ang="0">
                  <a:pos x="233" y="339"/>
                </a:cxn>
                <a:cxn ang="0">
                  <a:pos x="244" y="327"/>
                </a:cxn>
                <a:cxn ang="0">
                  <a:pos x="249" y="309"/>
                </a:cxn>
                <a:cxn ang="0">
                  <a:pos x="255" y="291"/>
                </a:cxn>
                <a:cxn ang="0">
                  <a:pos x="258" y="273"/>
                </a:cxn>
                <a:cxn ang="0">
                  <a:pos x="261" y="253"/>
                </a:cxn>
                <a:cxn ang="0">
                  <a:pos x="260" y="230"/>
                </a:cxn>
                <a:cxn ang="0">
                  <a:pos x="258" y="209"/>
                </a:cxn>
                <a:cxn ang="0">
                  <a:pos x="254" y="186"/>
                </a:cxn>
                <a:cxn ang="0">
                  <a:pos x="248" y="162"/>
                </a:cxn>
                <a:cxn ang="0">
                  <a:pos x="241" y="140"/>
                </a:cxn>
                <a:cxn ang="0">
                  <a:pos x="232" y="118"/>
                </a:cxn>
                <a:cxn ang="0">
                  <a:pos x="221" y="99"/>
                </a:cxn>
                <a:cxn ang="0">
                  <a:pos x="209" y="79"/>
                </a:cxn>
                <a:cxn ang="0">
                  <a:pos x="197" y="60"/>
                </a:cxn>
                <a:cxn ang="0">
                  <a:pos x="182" y="45"/>
                </a:cxn>
                <a:cxn ang="0">
                  <a:pos x="167" y="32"/>
                </a:cxn>
                <a:cxn ang="0">
                  <a:pos x="152" y="20"/>
                </a:cxn>
                <a:cxn ang="0">
                  <a:pos x="134" y="11"/>
                </a:cxn>
                <a:cxn ang="0">
                  <a:pos x="120" y="5"/>
                </a:cxn>
                <a:cxn ang="0">
                  <a:pos x="106" y="0"/>
                </a:cxn>
                <a:cxn ang="0">
                  <a:pos x="89" y="0"/>
                </a:cxn>
                <a:cxn ang="0">
                  <a:pos x="75" y="2"/>
                </a:cxn>
                <a:cxn ang="0">
                  <a:pos x="64" y="4"/>
                </a:cxn>
                <a:cxn ang="0">
                  <a:pos x="63" y="4"/>
                </a:cxn>
              </a:cxnLst>
              <a:rect l="0" t="0" r="r" b="b"/>
              <a:pathLst>
                <a:path w="262" h="374">
                  <a:moveTo>
                    <a:pt x="63" y="4"/>
                  </a:moveTo>
                  <a:lnTo>
                    <a:pt x="50" y="12"/>
                  </a:lnTo>
                  <a:lnTo>
                    <a:pt x="40" y="20"/>
                  </a:lnTo>
                  <a:lnTo>
                    <a:pt x="28" y="33"/>
                  </a:lnTo>
                  <a:lnTo>
                    <a:pt x="20" y="45"/>
                  </a:lnTo>
                  <a:lnTo>
                    <a:pt x="12" y="60"/>
                  </a:lnTo>
                  <a:lnTo>
                    <a:pt x="7" y="79"/>
                  </a:lnTo>
                  <a:lnTo>
                    <a:pt x="2" y="99"/>
                  </a:lnTo>
                  <a:lnTo>
                    <a:pt x="0" y="119"/>
                  </a:lnTo>
                  <a:lnTo>
                    <a:pt x="0" y="140"/>
                  </a:lnTo>
                  <a:lnTo>
                    <a:pt x="2" y="163"/>
                  </a:lnTo>
                  <a:lnTo>
                    <a:pt x="7" y="186"/>
                  </a:lnTo>
                  <a:lnTo>
                    <a:pt x="12" y="209"/>
                  </a:lnTo>
                  <a:lnTo>
                    <a:pt x="20" y="230"/>
                  </a:lnTo>
                  <a:lnTo>
                    <a:pt x="29" y="253"/>
                  </a:lnTo>
                  <a:lnTo>
                    <a:pt x="40" y="273"/>
                  </a:lnTo>
                  <a:lnTo>
                    <a:pt x="52" y="291"/>
                  </a:lnTo>
                  <a:lnTo>
                    <a:pt x="65" y="309"/>
                  </a:lnTo>
                  <a:lnTo>
                    <a:pt x="79" y="326"/>
                  </a:lnTo>
                  <a:lnTo>
                    <a:pt x="94" y="339"/>
                  </a:lnTo>
                  <a:lnTo>
                    <a:pt x="109" y="352"/>
                  </a:lnTo>
                  <a:lnTo>
                    <a:pt x="124" y="361"/>
                  </a:lnTo>
                  <a:lnTo>
                    <a:pt x="140" y="368"/>
                  </a:lnTo>
                  <a:lnTo>
                    <a:pt x="156" y="371"/>
                  </a:lnTo>
                  <a:lnTo>
                    <a:pt x="171" y="373"/>
                  </a:lnTo>
                  <a:lnTo>
                    <a:pt x="186" y="371"/>
                  </a:lnTo>
                  <a:lnTo>
                    <a:pt x="198" y="367"/>
                  </a:lnTo>
                  <a:lnTo>
                    <a:pt x="214" y="361"/>
                  </a:lnTo>
                  <a:lnTo>
                    <a:pt x="224" y="352"/>
                  </a:lnTo>
                  <a:lnTo>
                    <a:pt x="233" y="339"/>
                  </a:lnTo>
                  <a:lnTo>
                    <a:pt x="244" y="327"/>
                  </a:lnTo>
                  <a:lnTo>
                    <a:pt x="249" y="309"/>
                  </a:lnTo>
                  <a:lnTo>
                    <a:pt x="255" y="291"/>
                  </a:lnTo>
                  <a:lnTo>
                    <a:pt x="258" y="273"/>
                  </a:lnTo>
                  <a:lnTo>
                    <a:pt x="261" y="253"/>
                  </a:lnTo>
                  <a:lnTo>
                    <a:pt x="260" y="230"/>
                  </a:lnTo>
                  <a:lnTo>
                    <a:pt x="258" y="209"/>
                  </a:lnTo>
                  <a:lnTo>
                    <a:pt x="254" y="186"/>
                  </a:lnTo>
                  <a:lnTo>
                    <a:pt x="248" y="162"/>
                  </a:lnTo>
                  <a:lnTo>
                    <a:pt x="241" y="140"/>
                  </a:lnTo>
                  <a:lnTo>
                    <a:pt x="232" y="118"/>
                  </a:lnTo>
                  <a:lnTo>
                    <a:pt x="221" y="99"/>
                  </a:lnTo>
                  <a:lnTo>
                    <a:pt x="209" y="79"/>
                  </a:lnTo>
                  <a:lnTo>
                    <a:pt x="197" y="60"/>
                  </a:lnTo>
                  <a:lnTo>
                    <a:pt x="182" y="45"/>
                  </a:lnTo>
                  <a:lnTo>
                    <a:pt x="167" y="32"/>
                  </a:lnTo>
                  <a:lnTo>
                    <a:pt x="152" y="20"/>
                  </a:lnTo>
                  <a:lnTo>
                    <a:pt x="134" y="11"/>
                  </a:lnTo>
                  <a:lnTo>
                    <a:pt x="120" y="5"/>
                  </a:lnTo>
                  <a:lnTo>
                    <a:pt x="106" y="0"/>
                  </a:lnTo>
                  <a:lnTo>
                    <a:pt x="89" y="0"/>
                  </a:lnTo>
                  <a:lnTo>
                    <a:pt x="75" y="2"/>
                  </a:lnTo>
                  <a:lnTo>
                    <a:pt x="64" y="4"/>
                  </a:lnTo>
                  <a:lnTo>
                    <a:pt x="63" y="4"/>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00" name="Freeform 652"/>
            <p:cNvSpPr>
              <a:spLocks/>
            </p:cNvSpPr>
            <p:nvPr/>
          </p:nvSpPr>
          <p:spPr bwMode="auto">
            <a:xfrm>
              <a:off x="7135284" y="2422525"/>
              <a:ext cx="493183" cy="642938"/>
            </a:xfrm>
            <a:custGeom>
              <a:avLst/>
              <a:gdLst/>
              <a:ahLst/>
              <a:cxnLst>
                <a:cxn ang="0">
                  <a:pos x="251" y="362"/>
                </a:cxn>
                <a:cxn ang="0">
                  <a:pos x="140" y="404"/>
                </a:cxn>
                <a:cxn ang="0">
                  <a:pos x="0" y="44"/>
                </a:cxn>
                <a:cxn ang="0">
                  <a:pos x="113" y="0"/>
                </a:cxn>
                <a:cxn ang="0">
                  <a:pos x="251" y="362"/>
                </a:cxn>
              </a:cxnLst>
              <a:rect l="0" t="0" r="r" b="b"/>
              <a:pathLst>
                <a:path w="252" h="405">
                  <a:moveTo>
                    <a:pt x="251" y="362"/>
                  </a:moveTo>
                  <a:lnTo>
                    <a:pt x="140" y="404"/>
                  </a:lnTo>
                  <a:lnTo>
                    <a:pt x="0" y="44"/>
                  </a:lnTo>
                  <a:lnTo>
                    <a:pt x="113" y="0"/>
                  </a:lnTo>
                  <a:lnTo>
                    <a:pt x="251" y="362"/>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01" name="Freeform 653"/>
            <p:cNvSpPr>
              <a:spLocks/>
            </p:cNvSpPr>
            <p:nvPr/>
          </p:nvSpPr>
          <p:spPr bwMode="auto">
            <a:xfrm>
              <a:off x="7249585" y="2430463"/>
              <a:ext cx="503767" cy="569912"/>
            </a:xfrm>
            <a:custGeom>
              <a:avLst/>
              <a:gdLst/>
              <a:ahLst/>
              <a:cxnLst>
                <a:cxn ang="0">
                  <a:pos x="66" y="5"/>
                </a:cxn>
                <a:cxn ang="0">
                  <a:pos x="53" y="12"/>
                </a:cxn>
                <a:cxn ang="0">
                  <a:pos x="41" y="21"/>
                </a:cxn>
                <a:cxn ang="0">
                  <a:pos x="29" y="32"/>
                </a:cxn>
                <a:cxn ang="0">
                  <a:pos x="21" y="45"/>
                </a:cxn>
                <a:cxn ang="0">
                  <a:pos x="13" y="60"/>
                </a:cxn>
                <a:cxn ang="0">
                  <a:pos x="7" y="79"/>
                </a:cxn>
                <a:cxn ang="0">
                  <a:pos x="3" y="97"/>
                </a:cxn>
                <a:cxn ang="0">
                  <a:pos x="2" y="115"/>
                </a:cxn>
                <a:cxn ang="0">
                  <a:pos x="0" y="137"/>
                </a:cxn>
                <a:cxn ang="0">
                  <a:pos x="3" y="159"/>
                </a:cxn>
                <a:cxn ang="0">
                  <a:pos x="5" y="181"/>
                </a:cxn>
                <a:cxn ang="0">
                  <a:pos x="12" y="202"/>
                </a:cxn>
                <a:cxn ang="0">
                  <a:pos x="19" y="223"/>
                </a:cxn>
                <a:cxn ang="0">
                  <a:pos x="29" y="245"/>
                </a:cxn>
                <a:cxn ang="0">
                  <a:pos x="38" y="263"/>
                </a:cxn>
                <a:cxn ang="0">
                  <a:pos x="50" y="281"/>
                </a:cxn>
                <a:cxn ang="0">
                  <a:pos x="62" y="298"/>
                </a:cxn>
                <a:cxn ang="0">
                  <a:pos x="76" y="315"/>
                </a:cxn>
                <a:cxn ang="0">
                  <a:pos x="90" y="327"/>
                </a:cxn>
                <a:cxn ang="0">
                  <a:pos x="105" y="339"/>
                </a:cxn>
                <a:cxn ang="0">
                  <a:pos x="120" y="348"/>
                </a:cxn>
                <a:cxn ang="0">
                  <a:pos x="135" y="353"/>
                </a:cxn>
                <a:cxn ang="0">
                  <a:pos x="151" y="357"/>
                </a:cxn>
                <a:cxn ang="0">
                  <a:pos x="166" y="358"/>
                </a:cxn>
                <a:cxn ang="0">
                  <a:pos x="181" y="357"/>
                </a:cxn>
                <a:cxn ang="0">
                  <a:pos x="195" y="351"/>
                </a:cxn>
                <a:cxn ang="0">
                  <a:pos x="209" y="346"/>
                </a:cxn>
                <a:cxn ang="0">
                  <a:pos x="219" y="337"/>
                </a:cxn>
                <a:cxn ang="0">
                  <a:pos x="228" y="325"/>
                </a:cxn>
                <a:cxn ang="0">
                  <a:pos x="239" y="313"/>
                </a:cxn>
                <a:cxn ang="0">
                  <a:pos x="245" y="295"/>
                </a:cxn>
                <a:cxn ang="0">
                  <a:pos x="250" y="278"/>
                </a:cxn>
                <a:cxn ang="0">
                  <a:pos x="255" y="261"/>
                </a:cxn>
                <a:cxn ang="0">
                  <a:pos x="257" y="239"/>
                </a:cxn>
                <a:cxn ang="0">
                  <a:pos x="256" y="219"/>
                </a:cxn>
                <a:cxn ang="0">
                  <a:pos x="255" y="199"/>
                </a:cxn>
                <a:cxn ang="0">
                  <a:pos x="251" y="176"/>
                </a:cxn>
                <a:cxn ang="0">
                  <a:pos x="247" y="154"/>
                </a:cxn>
                <a:cxn ang="0">
                  <a:pos x="239" y="134"/>
                </a:cxn>
                <a:cxn ang="0">
                  <a:pos x="231" y="112"/>
                </a:cxn>
                <a:cxn ang="0">
                  <a:pos x="221" y="94"/>
                </a:cxn>
                <a:cxn ang="0">
                  <a:pos x="209" y="76"/>
                </a:cxn>
                <a:cxn ang="0">
                  <a:pos x="197" y="56"/>
                </a:cxn>
                <a:cxn ang="0">
                  <a:pos x="183" y="44"/>
                </a:cxn>
                <a:cxn ang="0">
                  <a:pos x="169" y="30"/>
                </a:cxn>
                <a:cxn ang="0">
                  <a:pos x="153" y="20"/>
                </a:cxn>
                <a:cxn ang="0">
                  <a:pos x="137" y="10"/>
                </a:cxn>
                <a:cxn ang="0">
                  <a:pos x="124" y="4"/>
                </a:cxn>
                <a:cxn ang="0">
                  <a:pos x="107" y="1"/>
                </a:cxn>
                <a:cxn ang="0">
                  <a:pos x="91" y="0"/>
                </a:cxn>
                <a:cxn ang="0">
                  <a:pos x="77" y="3"/>
                </a:cxn>
                <a:cxn ang="0">
                  <a:pos x="66" y="6"/>
                </a:cxn>
                <a:cxn ang="0">
                  <a:pos x="66" y="5"/>
                </a:cxn>
              </a:cxnLst>
              <a:rect l="0" t="0" r="r" b="b"/>
              <a:pathLst>
                <a:path w="258" h="359">
                  <a:moveTo>
                    <a:pt x="66" y="5"/>
                  </a:moveTo>
                  <a:lnTo>
                    <a:pt x="53" y="12"/>
                  </a:lnTo>
                  <a:lnTo>
                    <a:pt x="41" y="21"/>
                  </a:lnTo>
                  <a:lnTo>
                    <a:pt x="29" y="32"/>
                  </a:lnTo>
                  <a:lnTo>
                    <a:pt x="21" y="45"/>
                  </a:lnTo>
                  <a:lnTo>
                    <a:pt x="13" y="60"/>
                  </a:lnTo>
                  <a:lnTo>
                    <a:pt x="7" y="79"/>
                  </a:lnTo>
                  <a:lnTo>
                    <a:pt x="3" y="97"/>
                  </a:lnTo>
                  <a:lnTo>
                    <a:pt x="2" y="115"/>
                  </a:lnTo>
                  <a:lnTo>
                    <a:pt x="0" y="137"/>
                  </a:lnTo>
                  <a:lnTo>
                    <a:pt x="3" y="159"/>
                  </a:lnTo>
                  <a:lnTo>
                    <a:pt x="5" y="181"/>
                  </a:lnTo>
                  <a:lnTo>
                    <a:pt x="12" y="202"/>
                  </a:lnTo>
                  <a:lnTo>
                    <a:pt x="19" y="223"/>
                  </a:lnTo>
                  <a:lnTo>
                    <a:pt x="29" y="245"/>
                  </a:lnTo>
                  <a:lnTo>
                    <a:pt x="38" y="263"/>
                  </a:lnTo>
                  <a:lnTo>
                    <a:pt x="50" y="281"/>
                  </a:lnTo>
                  <a:lnTo>
                    <a:pt x="62" y="298"/>
                  </a:lnTo>
                  <a:lnTo>
                    <a:pt x="76" y="315"/>
                  </a:lnTo>
                  <a:lnTo>
                    <a:pt x="90" y="327"/>
                  </a:lnTo>
                  <a:lnTo>
                    <a:pt x="105" y="339"/>
                  </a:lnTo>
                  <a:lnTo>
                    <a:pt x="120" y="348"/>
                  </a:lnTo>
                  <a:lnTo>
                    <a:pt x="135" y="353"/>
                  </a:lnTo>
                  <a:lnTo>
                    <a:pt x="151" y="357"/>
                  </a:lnTo>
                  <a:lnTo>
                    <a:pt x="166" y="358"/>
                  </a:lnTo>
                  <a:lnTo>
                    <a:pt x="181" y="357"/>
                  </a:lnTo>
                  <a:lnTo>
                    <a:pt x="195" y="351"/>
                  </a:lnTo>
                  <a:lnTo>
                    <a:pt x="209" y="346"/>
                  </a:lnTo>
                  <a:lnTo>
                    <a:pt x="219" y="337"/>
                  </a:lnTo>
                  <a:lnTo>
                    <a:pt x="228" y="325"/>
                  </a:lnTo>
                  <a:lnTo>
                    <a:pt x="239" y="313"/>
                  </a:lnTo>
                  <a:lnTo>
                    <a:pt x="245" y="295"/>
                  </a:lnTo>
                  <a:lnTo>
                    <a:pt x="250" y="278"/>
                  </a:lnTo>
                  <a:lnTo>
                    <a:pt x="255" y="261"/>
                  </a:lnTo>
                  <a:lnTo>
                    <a:pt x="257" y="239"/>
                  </a:lnTo>
                  <a:lnTo>
                    <a:pt x="256" y="219"/>
                  </a:lnTo>
                  <a:lnTo>
                    <a:pt x="255" y="199"/>
                  </a:lnTo>
                  <a:lnTo>
                    <a:pt x="251" y="176"/>
                  </a:lnTo>
                  <a:lnTo>
                    <a:pt x="247" y="154"/>
                  </a:lnTo>
                  <a:lnTo>
                    <a:pt x="239" y="134"/>
                  </a:lnTo>
                  <a:lnTo>
                    <a:pt x="231" y="112"/>
                  </a:lnTo>
                  <a:lnTo>
                    <a:pt x="221" y="94"/>
                  </a:lnTo>
                  <a:lnTo>
                    <a:pt x="209" y="76"/>
                  </a:lnTo>
                  <a:lnTo>
                    <a:pt x="197" y="56"/>
                  </a:lnTo>
                  <a:lnTo>
                    <a:pt x="183" y="44"/>
                  </a:lnTo>
                  <a:lnTo>
                    <a:pt x="169" y="30"/>
                  </a:lnTo>
                  <a:lnTo>
                    <a:pt x="153" y="20"/>
                  </a:lnTo>
                  <a:lnTo>
                    <a:pt x="137" y="10"/>
                  </a:lnTo>
                  <a:lnTo>
                    <a:pt x="124" y="4"/>
                  </a:lnTo>
                  <a:lnTo>
                    <a:pt x="107" y="1"/>
                  </a:lnTo>
                  <a:lnTo>
                    <a:pt x="91" y="0"/>
                  </a:lnTo>
                  <a:lnTo>
                    <a:pt x="77" y="3"/>
                  </a:lnTo>
                  <a:lnTo>
                    <a:pt x="66" y="6"/>
                  </a:lnTo>
                  <a:lnTo>
                    <a:pt x="66" y="5"/>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02" name="Freeform 654"/>
            <p:cNvSpPr>
              <a:spLocks/>
            </p:cNvSpPr>
            <p:nvPr/>
          </p:nvSpPr>
          <p:spPr bwMode="auto">
            <a:xfrm>
              <a:off x="7147984" y="2441576"/>
              <a:ext cx="478367" cy="619125"/>
            </a:xfrm>
            <a:custGeom>
              <a:avLst/>
              <a:gdLst/>
              <a:ahLst/>
              <a:cxnLst>
                <a:cxn ang="0">
                  <a:pos x="244" y="346"/>
                </a:cxn>
                <a:cxn ang="0">
                  <a:pos x="133" y="389"/>
                </a:cxn>
                <a:cxn ang="0">
                  <a:pos x="0" y="42"/>
                </a:cxn>
                <a:cxn ang="0">
                  <a:pos x="112" y="0"/>
                </a:cxn>
                <a:cxn ang="0">
                  <a:pos x="244" y="346"/>
                </a:cxn>
              </a:cxnLst>
              <a:rect l="0" t="0" r="r" b="b"/>
              <a:pathLst>
                <a:path w="245" h="390">
                  <a:moveTo>
                    <a:pt x="244" y="346"/>
                  </a:moveTo>
                  <a:lnTo>
                    <a:pt x="133" y="389"/>
                  </a:lnTo>
                  <a:lnTo>
                    <a:pt x="0" y="42"/>
                  </a:lnTo>
                  <a:lnTo>
                    <a:pt x="112" y="0"/>
                  </a:lnTo>
                  <a:lnTo>
                    <a:pt x="244" y="346"/>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03" name="Freeform 655"/>
            <p:cNvSpPr>
              <a:spLocks/>
            </p:cNvSpPr>
            <p:nvPr/>
          </p:nvSpPr>
          <p:spPr bwMode="auto">
            <a:xfrm>
              <a:off x="7255934" y="2449513"/>
              <a:ext cx="495300" cy="544512"/>
            </a:xfrm>
            <a:custGeom>
              <a:avLst/>
              <a:gdLst/>
              <a:ahLst/>
              <a:cxnLst>
                <a:cxn ang="0">
                  <a:pos x="66" y="4"/>
                </a:cxn>
                <a:cxn ang="0">
                  <a:pos x="53" y="12"/>
                </a:cxn>
                <a:cxn ang="0">
                  <a:pos x="42" y="20"/>
                </a:cxn>
                <a:cxn ang="0">
                  <a:pos x="30" y="31"/>
                </a:cxn>
                <a:cxn ang="0">
                  <a:pos x="21" y="44"/>
                </a:cxn>
                <a:cxn ang="0">
                  <a:pos x="13" y="59"/>
                </a:cxn>
                <a:cxn ang="0">
                  <a:pos x="7" y="76"/>
                </a:cxn>
                <a:cxn ang="0">
                  <a:pos x="2" y="93"/>
                </a:cxn>
                <a:cxn ang="0">
                  <a:pos x="2" y="112"/>
                </a:cxn>
                <a:cxn ang="0">
                  <a:pos x="0" y="132"/>
                </a:cxn>
                <a:cxn ang="0">
                  <a:pos x="2" y="153"/>
                </a:cxn>
                <a:cxn ang="0">
                  <a:pos x="4" y="174"/>
                </a:cxn>
                <a:cxn ang="0">
                  <a:pos x="9" y="194"/>
                </a:cxn>
                <a:cxn ang="0">
                  <a:pos x="16" y="214"/>
                </a:cxn>
                <a:cxn ang="0">
                  <a:pos x="26" y="235"/>
                </a:cxn>
                <a:cxn ang="0">
                  <a:pos x="35" y="254"/>
                </a:cxn>
                <a:cxn ang="0">
                  <a:pos x="45" y="269"/>
                </a:cxn>
                <a:cxn ang="0">
                  <a:pos x="58" y="286"/>
                </a:cxn>
                <a:cxn ang="0">
                  <a:pos x="71" y="301"/>
                </a:cxn>
                <a:cxn ang="0">
                  <a:pos x="85" y="314"/>
                </a:cxn>
                <a:cxn ang="0">
                  <a:pos x="101" y="322"/>
                </a:cxn>
                <a:cxn ang="0">
                  <a:pos x="115" y="332"/>
                </a:cxn>
                <a:cxn ang="0">
                  <a:pos x="131" y="338"/>
                </a:cxn>
                <a:cxn ang="0">
                  <a:pos x="145" y="341"/>
                </a:cxn>
                <a:cxn ang="0">
                  <a:pos x="161" y="342"/>
                </a:cxn>
                <a:cxn ang="0">
                  <a:pos x="175" y="340"/>
                </a:cxn>
                <a:cxn ang="0">
                  <a:pos x="189" y="336"/>
                </a:cxn>
                <a:cxn ang="0">
                  <a:pos x="202" y="330"/>
                </a:cxn>
                <a:cxn ang="0">
                  <a:pos x="214" y="321"/>
                </a:cxn>
                <a:cxn ang="0">
                  <a:pos x="223" y="310"/>
                </a:cxn>
                <a:cxn ang="0">
                  <a:pos x="233" y="297"/>
                </a:cxn>
                <a:cxn ang="0">
                  <a:pos x="239" y="282"/>
                </a:cxn>
                <a:cxn ang="0">
                  <a:pos x="245" y="266"/>
                </a:cxn>
                <a:cxn ang="0">
                  <a:pos x="249" y="248"/>
                </a:cxn>
                <a:cxn ang="0">
                  <a:pos x="253" y="227"/>
                </a:cxn>
                <a:cxn ang="0">
                  <a:pos x="253" y="208"/>
                </a:cxn>
                <a:cxn ang="0">
                  <a:pos x="250" y="187"/>
                </a:cxn>
                <a:cxn ang="0">
                  <a:pos x="249" y="167"/>
                </a:cxn>
                <a:cxn ang="0">
                  <a:pos x="242" y="147"/>
                </a:cxn>
                <a:cxn ang="0">
                  <a:pos x="236" y="127"/>
                </a:cxn>
                <a:cxn ang="0">
                  <a:pos x="228" y="106"/>
                </a:cxn>
                <a:cxn ang="0">
                  <a:pos x="218" y="87"/>
                </a:cxn>
                <a:cxn ang="0">
                  <a:pos x="207" y="70"/>
                </a:cxn>
                <a:cxn ang="0">
                  <a:pos x="194" y="53"/>
                </a:cxn>
                <a:cxn ang="0">
                  <a:pos x="182" y="40"/>
                </a:cxn>
                <a:cxn ang="0">
                  <a:pos x="168" y="27"/>
                </a:cxn>
                <a:cxn ang="0">
                  <a:pos x="153" y="17"/>
                </a:cxn>
                <a:cxn ang="0">
                  <a:pos x="137" y="10"/>
                </a:cxn>
                <a:cxn ang="0">
                  <a:pos x="122" y="4"/>
                </a:cxn>
                <a:cxn ang="0">
                  <a:pos x="106" y="0"/>
                </a:cxn>
                <a:cxn ang="0">
                  <a:pos x="90" y="0"/>
                </a:cxn>
                <a:cxn ang="0">
                  <a:pos x="78" y="2"/>
                </a:cxn>
                <a:cxn ang="0">
                  <a:pos x="66" y="6"/>
                </a:cxn>
                <a:cxn ang="0">
                  <a:pos x="66" y="4"/>
                </a:cxn>
              </a:cxnLst>
              <a:rect l="0" t="0" r="r" b="b"/>
              <a:pathLst>
                <a:path w="254" h="343">
                  <a:moveTo>
                    <a:pt x="66" y="4"/>
                  </a:moveTo>
                  <a:lnTo>
                    <a:pt x="53" y="12"/>
                  </a:lnTo>
                  <a:lnTo>
                    <a:pt x="42" y="20"/>
                  </a:lnTo>
                  <a:lnTo>
                    <a:pt x="30" y="31"/>
                  </a:lnTo>
                  <a:lnTo>
                    <a:pt x="21" y="44"/>
                  </a:lnTo>
                  <a:lnTo>
                    <a:pt x="13" y="59"/>
                  </a:lnTo>
                  <a:lnTo>
                    <a:pt x="7" y="76"/>
                  </a:lnTo>
                  <a:lnTo>
                    <a:pt x="2" y="93"/>
                  </a:lnTo>
                  <a:lnTo>
                    <a:pt x="2" y="112"/>
                  </a:lnTo>
                  <a:lnTo>
                    <a:pt x="0" y="132"/>
                  </a:lnTo>
                  <a:lnTo>
                    <a:pt x="2" y="153"/>
                  </a:lnTo>
                  <a:lnTo>
                    <a:pt x="4" y="174"/>
                  </a:lnTo>
                  <a:lnTo>
                    <a:pt x="9" y="194"/>
                  </a:lnTo>
                  <a:lnTo>
                    <a:pt x="16" y="214"/>
                  </a:lnTo>
                  <a:lnTo>
                    <a:pt x="26" y="235"/>
                  </a:lnTo>
                  <a:lnTo>
                    <a:pt x="35" y="254"/>
                  </a:lnTo>
                  <a:lnTo>
                    <a:pt x="45" y="269"/>
                  </a:lnTo>
                  <a:lnTo>
                    <a:pt x="58" y="286"/>
                  </a:lnTo>
                  <a:lnTo>
                    <a:pt x="71" y="301"/>
                  </a:lnTo>
                  <a:lnTo>
                    <a:pt x="85" y="314"/>
                  </a:lnTo>
                  <a:lnTo>
                    <a:pt x="101" y="322"/>
                  </a:lnTo>
                  <a:lnTo>
                    <a:pt x="115" y="332"/>
                  </a:lnTo>
                  <a:lnTo>
                    <a:pt x="131" y="338"/>
                  </a:lnTo>
                  <a:lnTo>
                    <a:pt x="145" y="341"/>
                  </a:lnTo>
                  <a:lnTo>
                    <a:pt x="161" y="342"/>
                  </a:lnTo>
                  <a:lnTo>
                    <a:pt x="175" y="340"/>
                  </a:lnTo>
                  <a:lnTo>
                    <a:pt x="189" y="336"/>
                  </a:lnTo>
                  <a:lnTo>
                    <a:pt x="202" y="330"/>
                  </a:lnTo>
                  <a:lnTo>
                    <a:pt x="214" y="321"/>
                  </a:lnTo>
                  <a:lnTo>
                    <a:pt x="223" y="310"/>
                  </a:lnTo>
                  <a:lnTo>
                    <a:pt x="233" y="297"/>
                  </a:lnTo>
                  <a:lnTo>
                    <a:pt x="239" y="282"/>
                  </a:lnTo>
                  <a:lnTo>
                    <a:pt x="245" y="266"/>
                  </a:lnTo>
                  <a:lnTo>
                    <a:pt x="249" y="248"/>
                  </a:lnTo>
                  <a:lnTo>
                    <a:pt x="253" y="227"/>
                  </a:lnTo>
                  <a:lnTo>
                    <a:pt x="253" y="208"/>
                  </a:lnTo>
                  <a:lnTo>
                    <a:pt x="250" y="187"/>
                  </a:lnTo>
                  <a:lnTo>
                    <a:pt x="249" y="167"/>
                  </a:lnTo>
                  <a:lnTo>
                    <a:pt x="242" y="147"/>
                  </a:lnTo>
                  <a:lnTo>
                    <a:pt x="236" y="127"/>
                  </a:lnTo>
                  <a:lnTo>
                    <a:pt x="228" y="106"/>
                  </a:lnTo>
                  <a:lnTo>
                    <a:pt x="218" y="87"/>
                  </a:lnTo>
                  <a:lnTo>
                    <a:pt x="207" y="70"/>
                  </a:lnTo>
                  <a:lnTo>
                    <a:pt x="194" y="53"/>
                  </a:lnTo>
                  <a:lnTo>
                    <a:pt x="182" y="40"/>
                  </a:lnTo>
                  <a:lnTo>
                    <a:pt x="168" y="27"/>
                  </a:lnTo>
                  <a:lnTo>
                    <a:pt x="153" y="17"/>
                  </a:lnTo>
                  <a:lnTo>
                    <a:pt x="137" y="10"/>
                  </a:lnTo>
                  <a:lnTo>
                    <a:pt x="122" y="4"/>
                  </a:lnTo>
                  <a:lnTo>
                    <a:pt x="106" y="0"/>
                  </a:lnTo>
                  <a:lnTo>
                    <a:pt x="90" y="0"/>
                  </a:lnTo>
                  <a:lnTo>
                    <a:pt x="78" y="2"/>
                  </a:lnTo>
                  <a:lnTo>
                    <a:pt x="66" y="6"/>
                  </a:lnTo>
                  <a:lnTo>
                    <a:pt x="66" y="4"/>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04" name="Freeform 656"/>
            <p:cNvSpPr>
              <a:spLocks/>
            </p:cNvSpPr>
            <p:nvPr/>
          </p:nvSpPr>
          <p:spPr bwMode="auto">
            <a:xfrm>
              <a:off x="7156451" y="2459039"/>
              <a:ext cx="463549" cy="592137"/>
            </a:xfrm>
            <a:custGeom>
              <a:avLst/>
              <a:gdLst/>
              <a:ahLst/>
              <a:cxnLst>
                <a:cxn ang="0">
                  <a:pos x="237" y="331"/>
                </a:cxn>
                <a:cxn ang="0">
                  <a:pos x="127" y="372"/>
                </a:cxn>
                <a:cxn ang="0">
                  <a:pos x="0" y="43"/>
                </a:cxn>
                <a:cxn ang="0">
                  <a:pos x="113" y="0"/>
                </a:cxn>
                <a:cxn ang="0">
                  <a:pos x="237" y="331"/>
                </a:cxn>
              </a:cxnLst>
              <a:rect l="0" t="0" r="r" b="b"/>
              <a:pathLst>
                <a:path w="238" h="373">
                  <a:moveTo>
                    <a:pt x="237" y="331"/>
                  </a:moveTo>
                  <a:lnTo>
                    <a:pt x="127" y="372"/>
                  </a:lnTo>
                  <a:lnTo>
                    <a:pt x="0" y="43"/>
                  </a:lnTo>
                  <a:lnTo>
                    <a:pt x="113" y="0"/>
                  </a:lnTo>
                  <a:lnTo>
                    <a:pt x="237" y="331"/>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05" name="Freeform 657"/>
            <p:cNvSpPr>
              <a:spLocks/>
            </p:cNvSpPr>
            <p:nvPr/>
          </p:nvSpPr>
          <p:spPr bwMode="auto">
            <a:xfrm>
              <a:off x="7260167" y="2468563"/>
              <a:ext cx="484717" cy="519112"/>
            </a:xfrm>
            <a:custGeom>
              <a:avLst/>
              <a:gdLst/>
              <a:ahLst/>
              <a:cxnLst>
                <a:cxn ang="0">
                  <a:pos x="66" y="4"/>
                </a:cxn>
                <a:cxn ang="0">
                  <a:pos x="56" y="11"/>
                </a:cxn>
                <a:cxn ang="0">
                  <a:pos x="43" y="20"/>
                </a:cxn>
                <a:cxn ang="0">
                  <a:pos x="32" y="31"/>
                </a:cxn>
                <a:cxn ang="0">
                  <a:pos x="24" y="42"/>
                </a:cxn>
                <a:cxn ang="0">
                  <a:pos x="16" y="56"/>
                </a:cxn>
                <a:cxn ang="0">
                  <a:pos x="8" y="73"/>
                </a:cxn>
                <a:cxn ang="0">
                  <a:pos x="4" y="90"/>
                </a:cxn>
                <a:cxn ang="0">
                  <a:pos x="0" y="109"/>
                </a:cxn>
                <a:cxn ang="0">
                  <a:pos x="0" y="127"/>
                </a:cxn>
                <a:cxn ang="0">
                  <a:pos x="0" y="147"/>
                </a:cxn>
                <a:cxn ang="0">
                  <a:pos x="4" y="167"/>
                </a:cxn>
                <a:cxn ang="0">
                  <a:pos x="8" y="187"/>
                </a:cxn>
                <a:cxn ang="0">
                  <a:pos x="16" y="206"/>
                </a:cxn>
                <a:cxn ang="0">
                  <a:pos x="24" y="226"/>
                </a:cxn>
                <a:cxn ang="0">
                  <a:pos x="33" y="243"/>
                </a:cxn>
                <a:cxn ang="0">
                  <a:pos x="44" y="259"/>
                </a:cxn>
                <a:cxn ang="0">
                  <a:pos x="56" y="274"/>
                </a:cxn>
                <a:cxn ang="0">
                  <a:pos x="69" y="288"/>
                </a:cxn>
                <a:cxn ang="0">
                  <a:pos x="82" y="300"/>
                </a:cxn>
                <a:cxn ang="0">
                  <a:pos x="96" y="309"/>
                </a:cxn>
                <a:cxn ang="0">
                  <a:pos x="111" y="318"/>
                </a:cxn>
                <a:cxn ang="0">
                  <a:pos x="127" y="322"/>
                </a:cxn>
                <a:cxn ang="0">
                  <a:pos x="140" y="326"/>
                </a:cxn>
                <a:cxn ang="0">
                  <a:pos x="157" y="326"/>
                </a:cxn>
                <a:cxn ang="0">
                  <a:pos x="171" y="325"/>
                </a:cxn>
                <a:cxn ang="0">
                  <a:pos x="184" y="320"/>
                </a:cxn>
                <a:cxn ang="0">
                  <a:pos x="198" y="313"/>
                </a:cxn>
                <a:cxn ang="0">
                  <a:pos x="208" y="305"/>
                </a:cxn>
                <a:cxn ang="0">
                  <a:pos x="220" y="294"/>
                </a:cxn>
                <a:cxn ang="0">
                  <a:pos x="228" y="281"/>
                </a:cxn>
                <a:cxn ang="0">
                  <a:pos x="235" y="266"/>
                </a:cxn>
                <a:cxn ang="0">
                  <a:pos x="241" y="251"/>
                </a:cxn>
                <a:cxn ang="0">
                  <a:pos x="245" y="233"/>
                </a:cxn>
                <a:cxn ang="0">
                  <a:pos x="248" y="215"/>
                </a:cxn>
                <a:cxn ang="0">
                  <a:pos x="248" y="196"/>
                </a:cxn>
                <a:cxn ang="0">
                  <a:pos x="248" y="177"/>
                </a:cxn>
                <a:cxn ang="0">
                  <a:pos x="245" y="157"/>
                </a:cxn>
                <a:cxn ang="0">
                  <a:pos x="241" y="136"/>
                </a:cxn>
                <a:cxn ang="0">
                  <a:pos x="234" y="119"/>
                </a:cxn>
                <a:cxn ang="0">
                  <a:pos x="228" y="99"/>
                </a:cxn>
                <a:cxn ang="0">
                  <a:pos x="218" y="81"/>
                </a:cxn>
                <a:cxn ang="0">
                  <a:pos x="207" y="64"/>
                </a:cxn>
                <a:cxn ang="0">
                  <a:pos x="195" y="49"/>
                </a:cxn>
                <a:cxn ang="0">
                  <a:pos x="182" y="35"/>
                </a:cxn>
                <a:cxn ang="0">
                  <a:pos x="168" y="24"/>
                </a:cxn>
                <a:cxn ang="0">
                  <a:pos x="153" y="16"/>
                </a:cxn>
                <a:cxn ang="0">
                  <a:pos x="139" y="8"/>
                </a:cxn>
                <a:cxn ang="0">
                  <a:pos x="124" y="3"/>
                </a:cxn>
                <a:cxn ang="0">
                  <a:pos x="108" y="0"/>
                </a:cxn>
                <a:cxn ang="0">
                  <a:pos x="93" y="0"/>
                </a:cxn>
                <a:cxn ang="0">
                  <a:pos x="80" y="2"/>
                </a:cxn>
                <a:cxn ang="0">
                  <a:pos x="68" y="6"/>
                </a:cxn>
                <a:cxn ang="0">
                  <a:pos x="66" y="4"/>
                </a:cxn>
              </a:cxnLst>
              <a:rect l="0" t="0" r="r" b="b"/>
              <a:pathLst>
                <a:path w="249" h="327">
                  <a:moveTo>
                    <a:pt x="66" y="4"/>
                  </a:moveTo>
                  <a:lnTo>
                    <a:pt x="56" y="11"/>
                  </a:lnTo>
                  <a:lnTo>
                    <a:pt x="43" y="20"/>
                  </a:lnTo>
                  <a:lnTo>
                    <a:pt x="32" y="31"/>
                  </a:lnTo>
                  <a:lnTo>
                    <a:pt x="24" y="42"/>
                  </a:lnTo>
                  <a:lnTo>
                    <a:pt x="16" y="56"/>
                  </a:lnTo>
                  <a:lnTo>
                    <a:pt x="8" y="73"/>
                  </a:lnTo>
                  <a:lnTo>
                    <a:pt x="4" y="90"/>
                  </a:lnTo>
                  <a:lnTo>
                    <a:pt x="0" y="109"/>
                  </a:lnTo>
                  <a:lnTo>
                    <a:pt x="0" y="127"/>
                  </a:lnTo>
                  <a:lnTo>
                    <a:pt x="0" y="147"/>
                  </a:lnTo>
                  <a:lnTo>
                    <a:pt x="4" y="167"/>
                  </a:lnTo>
                  <a:lnTo>
                    <a:pt x="8" y="187"/>
                  </a:lnTo>
                  <a:lnTo>
                    <a:pt x="16" y="206"/>
                  </a:lnTo>
                  <a:lnTo>
                    <a:pt x="24" y="226"/>
                  </a:lnTo>
                  <a:lnTo>
                    <a:pt x="33" y="243"/>
                  </a:lnTo>
                  <a:lnTo>
                    <a:pt x="44" y="259"/>
                  </a:lnTo>
                  <a:lnTo>
                    <a:pt x="56" y="274"/>
                  </a:lnTo>
                  <a:lnTo>
                    <a:pt x="69" y="288"/>
                  </a:lnTo>
                  <a:lnTo>
                    <a:pt x="82" y="300"/>
                  </a:lnTo>
                  <a:lnTo>
                    <a:pt x="96" y="309"/>
                  </a:lnTo>
                  <a:lnTo>
                    <a:pt x="111" y="318"/>
                  </a:lnTo>
                  <a:lnTo>
                    <a:pt x="127" y="322"/>
                  </a:lnTo>
                  <a:lnTo>
                    <a:pt x="140" y="326"/>
                  </a:lnTo>
                  <a:lnTo>
                    <a:pt x="157" y="326"/>
                  </a:lnTo>
                  <a:lnTo>
                    <a:pt x="171" y="325"/>
                  </a:lnTo>
                  <a:lnTo>
                    <a:pt x="184" y="320"/>
                  </a:lnTo>
                  <a:lnTo>
                    <a:pt x="198" y="313"/>
                  </a:lnTo>
                  <a:lnTo>
                    <a:pt x="208" y="305"/>
                  </a:lnTo>
                  <a:lnTo>
                    <a:pt x="220" y="294"/>
                  </a:lnTo>
                  <a:lnTo>
                    <a:pt x="228" y="281"/>
                  </a:lnTo>
                  <a:lnTo>
                    <a:pt x="235" y="266"/>
                  </a:lnTo>
                  <a:lnTo>
                    <a:pt x="241" y="251"/>
                  </a:lnTo>
                  <a:lnTo>
                    <a:pt x="245" y="233"/>
                  </a:lnTo>
                  <a:lnTo>
                    <a:pt x="248" y="215"/>
                  </a:lnTo>
                  <a:lnTo>
                    <a:pt x="248" y="196"/>
                  </a:lnTo>
                  <a:lnTo>
                    <a:pt x="248" y="177"/>
                  </a:lnTo>
                  <a:lnTo>
                    <a:pt x="245" y="157"/>
                  </a:lnTo>
                  <a:lnTo>
                    <a:pt x="241" y="136"/>
                  </a:lnTo>
                  <a:lnTo>
                    <a:pt x="234" y="119"/>
                  </a:lnTo>
                  <a:lnTo>
                    <a:pt x="228" y="99"/>
                  </a:lnTo>
                  <a:lnTo>
                    <a:pt x="218" y="81"/>
                  </a:lnTo>
                  <a:lnTo>
                    <a:pt x="207" y="64"/>
                  </a:lnTo>
                  <a:lnTo>
                    <a:pt x="195" y="49"/>
                  </a:lnTo>
                  <a:lnTo>
                    <a:pt x="182" y="35"/>
                  </a:lnTo>
                  <a:lnTo>
                    <a:pt x="168" y="24"/>
                  </a:lnTo>
                  <a:lnTo>
                    <a:pt x="153" y="16"/>
                  </a:lnTo>
                  <a:lnTo>
                    <a:pt x="139" y="8"/>
                  </a:lnTo>
                  <a:lnTo>
                    <a:pt x="124" y="3"/>
                  </a:lnTo>
                  <a:lnTo>
                    <a:pt x="108" y="0"/>
                  </a:lnTo>
                  <a:lnTo>
                    <a:pt x="93" y="0"/>
                  </a:lnTo>
                  <a:lnTo>
                    <a:pt x="80" y="2"/>
                  </a:lnTo>
                  <a:lnTo>
                    <a:pt x="68" y="6"/>
                  </a:lnTo>
                  <a:lnTo>
                    <a:pt x="66" y="4"/>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06" name="Freeform 658"/>
            <p:cNvSpPr>
              <a:spLocks/>
            </p:cNvSpPr>
            <p:nvPr/>
          </p:nvSpPr>
          <p:spPr bwMode="auto">
            <a:xfrm>
              <a:off x="7164918" y="2478089"/>
              <a:ext cx="450849" cy="566737"/>
            </a:xfrm>
            <a:custGeom>
              <a:avLst/>
              <a:gdLst/>
              <a:ahLst/>
              <a:cxnLst>
                <a:cxn ang="0">
                  <a:pos x="230" y="315"/>
                </a:cxn>
                <a:cxn ang="0">
                  <a:pos x="121" y="356"/>
                </a:cxn>
                <a:cxn ang="0">
                  <a:pos x="0" y="43"/>
                </a:cxn>
                <a:cxn ang="0">
                  <a:pos x="112" y="0"/>
                </a:cxn>
                <a:cxn ang="0">
                  <a:pos x="230" y="315"/>
                </a:cxn>
              </a:cxnLst>
              <a:rect l="0" t="0" r="r" b="b"/>
              <a:pathLst>
                <a:path w="231" h="357">
                  <a:moveTo>
                    <a:pt x="230" y="315"/>
                  </a:moveTo>
                  <a:lnTo>
                    <a:pt x="121" y="356"/>
                  </a:lnTo>
                  <a:lnTo>
                    <a:pt x="0" y="43"/>
                  </a:lnTo>
                  <a:lnTo>
                    <a:pt x="112" y="0"/>
                  </a:lnTo>
                  <a:lnTo>
                    <a:pt x="230" y="315"/>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07" name="Freeform 659"/>
            <p:cNvSpPr>
              <a:spLocks/>
            </p:cNvSpPr>
            <p:nvPr/>
          </p:nvSpPr>
          <p:spPr bwMode="auto">
            <a:xfrm>
              <a:off x="7262284" y="2484439"/>
              <a:ext cx="480483" cy="498475"/>
            </a:xfrm>
            <a:custGeom>
              <a:avLst/>
              <a:gdLst/>
              <a:ahLst/>
              <a:cxnLst>
                <a:cxn ang="0">
                  <a:pos x="70" y="6"/>
                </a:cxn>
                <a:cxn ang="0">
                  <a:pos x="56" y="13"/>
                </a:cxn>
                <a:cxn ang="0">
                  <a:pos x="46" y="21"/>
                </a:cxn>
                <a:cxn ang="0">
                  <a:pos x="32" y="31"/>
                </a:cxn>
                <a:cxn ang="0">
                  <a:pos x="23" y="45"/>
                </a:cxn>
                <a:cxn ang="0">
                  <a:pos x="17" y="57"/>
                </a:cxn>
                <a:cxn ang="0">
                  <a:pos x="9" y="73"/>
                </a:cxn>
                <a:cxn ang="0">
                  <a:pos x="4" y="89"/>
                </a:cxn>
                <a:cxn ang="0">
                  <a:pos x="2" y="107"/>
                </a:cxn>
                <a:cxn ang="0">
                  <a:pos x="0" y="125"/>
                </a:cxn>
                <a:cxn ang="0">
                  <a:pos x="0" y="145"/>
                </a:cxn>
                <a:cxn ang="0">
                  <a:pos x="4" y="163"/>
                </a:cxn>
                <a:cxn ang="0">
                  <a:pos x="8" y="181"/>
                </a:cxn>
                <a:cxn ang="0">
                  <a:pos x="14" y="200"/>
                </a:cxn>
                <a:cxn ang="0">
                  <a:pos x="22" y="218"/>
                </a:cxn>
                <a:cxn ang="0">
                  <a:pos x="31" y="235"/>
                </a:cxn>
                <a:cxn ang="0">
                  <a:pos x="40" y="250"/>
                </a:cxn>
                <a:cxn ang="0">
                  <a:pos x="53" y="264"/>
                </a:cxn>
                <a:cxn ang="0">
                  <a:pos x="64" y="276"/>
                </a:cxn>
                <a:cxn ang="0">
                  <a:pos x="78" y="288"/>
                </a:cxn>
                <a:cxn ang="0">
                  <a:pos x="93" y="297"/>
                </a:cxn>
                <a:cxn ang="0">
                  <a:pos x="108" y="304"/>
                </a:cxn>
                <a:cxn ang="0">
                  <a:pos x="122" y="309"/>
                </a:cxn>
                <a:cxn ang="0">
                  <a:pos x="135" y="312"/>
                </a:cxn>
                <a:cxn ang="0">
                  <a:pos x="151" y="313"/>
                </a:cxn>
                <a:cxn ang="0">
                  <a:pos x="167" y="310"/>
                </a:cxn>
                <a:cxn ang="0">
                  <a:pos x="178" y="306"/>
                </a:cxn>
                <a:cxn ang="0">
                  <a:pos x="193" y="299"/>
                </a:cxn>
                <a:cxn ang="0">
                  <a:pos x="204" y="291"/>
                </a:cxn>
                <a:cxn ang="0">
                  <a:pos x="214" y="281"/>
                </a:cxn>
                <a:cxn ang="0">
                  <a:pos x="223" y="268"/>
                </a:cxn>
                <a:cxn ang="0">
                  <a:pos x="232" y="253"/>
                </a:cxn>
                <a:cxn ang="0">
                  <a:pos x="237" y="239"/>
                </a:cxn>
                <a:cxn ang="0">
                  <a:pos x="243" y="222"/>
                </a:cxn>
                <a:cxn ang="0">
                  <a:pos x="245" y="205"/>
                </a:cxn>
                <a:cxn ang="0">
                  <a:pos x="245" y="186"/>
                </a:cxn>
                <a:cxn ang="0">
                  <a:pos x="245" y="168"/>
                </a:cxn>
                <a:cxn ang="0">
                  <a:pos x="243" y="150"/>
                </a:cxn>
                <a:cxn ang="0">
                  <a:pos x="239" y="130"/>
                </a:cxn>
                <a:cxn ang="0">
                  <a:pos x="232" y="112"/>
                </a:cxn>
                <a:cxn ang="0">
                  <a:pos x="226" y="93"/>
                </a:cxn>
                <a:cxn ang="0">
                  <a:pos x="217" y="78"/>
                </a:cxn>
                <a:cxn ang="0">
                  <a:pos x="206" y="62"/>
                </a:cxn>
                <a:cxn ang="0">
                  <a:pos x="194" y="46"/>
                </a:cxn>
                <a:cxn ang="0">
                  <a:pos x="182" y="34"/>
                </a:cxn>
                <a:cxn ang="0">
                  <a:pos x="168" y="22"/>
                </a:cxn>
                <a:cxn ang="0">
                  <a:pos x="154" y="14"/>
                </a:cxn>
                <a:cxn ang="0">
                  <a:pos x="140" y="9"/>
                </a:cxn>
                <a:cxn ang="0">
                  <a:pos x="125" y="4"/>
                </a:cxn>
                <a:cxn ang="0">
                  <a:pos x="110" y="1"/>
                </a:cxn>
                <a:cxn ang="0">
                  <a:pos x="94" y="0"/>
                </a:cxn>
                <a:cxn ang="0">
                  <a:pos x="81" y="2"/>
                </a:cxn>
                <a:cxn ang="0">
                  <a:pos x="70" y="6"/>
                </a:cxn>
              </a:cxnLst>
              <a:rect l="0" t="0" r="r" b="b"/>
              <a:pathLst>
                <a:path w="246" h="314">
                  <a:moveTo>
                    <a:pt x="70" y="6"/>
                  </a:moveTo>
                  <a:lnTo>
                    <a:pt x="56" y="13"/>
                  </a:lnTo>
                  <a:lnTo>
                    <a:pt x="46" y="21"/>
                  </a:lnTo>
                  <a:lnTo>
                    <a:pt x="32" y="31"/>
                  </a:lnTo>
                  <a:lnTo>
                    <a:pt x="23" y="45"/>
                  </a:lnTo>
                  <a:lnTo>
                    <a:pt x="17" y="57"/>
                  </a:lnTo>
                  <a:lnTo>
                    <a:pt x="9" y="73"/>
                  </a:lnTo>
                  <a:lnTo>
                    <a:pt x="4" y="89"/>
                  </a:lnTo>
                  <a:lnTo>
                    <a:pt x="2" y="107"/>
                  </a:lnTo>
                  <a:lnTo>
                    <a:pt x="0" y="125"/>
                  </a:lnTo>
                  <a:lnTo>
                    <a:pt x="0" y="145"/>
                  </a:lnTo>
                  <a:lnTo>
                    <a:pt x="4" y="163"/>
                  </a:lnTo>
                  <a:lnTo>
                    <a:pt x="8" y="181"/>
                  </a:lnTo>
                  <a:lnTo>
                    <a:pt x="14" y="200"/>
                  </a:lnTo>
                  <a:lnTo>
                    <a:pt x="22" y="218"/>
                  </a:lnTo>
                  <a:lnTo>
                    <a:pt x="31" y="235"/>
                  </a:lnTo>
                  <a:lnTo>
                    <a:pt x="40" y="250"/>
                  </a:lnTo>
                  <a:lnTo>
                    <a:pt x="53" y="264"/>
                  </a:lnTo>
                  <a:lnTo>
                    <a:pt x="64" y="276"/>
                  </a:lnTo>
                  <a:lnTo>
                    <a:pt x="78" y="288"/>
                  </a:lnTo>
                  <a:lnTo>
                    <a:pt x="93" y="297"/>
                  </a:lnTo>
                  <a:lnTo>
                    <a:pt x="108" y="304"/>
                  </a:lnTo>
                  <a:lnTo>
                    <a:pt x="122" y="309"/>
                  </a:lnTo>
                  <a:lnTo>
                    <a:pt x="135" y="312"/>
                  </a:lnTo>
                  <a:lnTo>
                    <a:pt x="151" y="313"/>
                  </a:lnTo>
                  <a:lnTo>
                    <a:pt x="167" y="310"/>
                  </a:lnTo>
                  <a:lnTo>
                    <a:pt x="178" y="306"/>
                  </a:lnTo>
                  <a:lnTo>
                    <a:pt x="193" y="299"/>
                  </a:lnTo>
                  <a:lnTo>
                    <a:pt x="204" y="291"/>
                  </a:lnTo>
                  <a:lnTo>
                    <a:pt x="214" y="281"/>
                  </a:lnTo>
                  <a:lnTo>
                    <a:pt x="223" y="268"/>
                  </a:lnTo>
                  <a:lnTo>
                    <a:pt x="232" y="253"/>
                  </a:lnTo>
                  <a:lnTo>
                    <a:pt x="237" y="239"/>
                  </a:lnTo>
                  <a:lnTo>
                    <a:pt x="243" y="222"/>
                  </a:lnTo>
                  <a:lnTo>
                    <a:pt x="245" y="205"/>
                  </a:lnTo>
                  <a:lnTo>
                    <a:pt x="245" y="186"/>
                  </a:lnTo>
                  <a:lnTo>
                    <a:pt x="245" y="168"/>
                  </a:lnTo>
                  <a:lnTo>
                    <a:pt x="243" y="150"/>
                  </a:lnTo>
                  <a:lnTo>
                    <a:pt x="239" y="130"/>
                  </a:lnTo>
                  <a:lnTo>
                    <a:pt x="232" y="112"/>
                  </a:lnTo>
                  <a:lnTo>
                    <a:pt x="226" y="93"/>
                  </a:lnTo>
                  <a:lnTo>
                    <a:pt x="217" y="78"/>
                  </a:lnTo>
                  <a:lnTo>
                    <a:pt x="206" y="62"/>
                  </a:lnTo>
                  <a:lnTo>
                    <a:pt x="194" y="46"/>
                  </a:lnTo>
                  <a:lnTo>
                    <a:pt x="182" y="34"/>
                  </a:lnTo>
                  <a:lnTo>
                    <a:pt x="168" y="22"/>
                  </a:lnTo>
                  <a:lnTo>
                    <a:pt x="154" y="14"/>
                  </a:lnTo>
                  <a:lnTo>
                    <a:pt x="140" y="9"/>
                  </a:lnTo>
                  <a:lnTo>
                    <a:pt x="125" y="4"/>
                  </a:lnTo>
                  <a:lnTo>
                    <a:pt x="110" y="1"/>
                  </a:lnTo>
                  <a:lnTo>
                    <a:pt x="94" y="0"/>
                  </a:lnTo>
                  <a:lnTo>
                    <a:pt x="81" y="2"/>
                  </a:lnTo>
                  <a:lnTo>
                    <a:pt x="70" y="6"/>
                  </a:lnTo>
                </a:path>
              </a:pathLst>
            </a:custGeom>
            <a:solidFill>
              <a:srgbClr val="A0A0A0"/>
            </a:solidFill>
            <a:ln w="12700" cap="rnd" cmpd="sng">
              <a:solidFill>
                <a:srgbClr val="A0A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08" name="Freeform 660"/>
            <p:cNvSpPr>
              <a:spLocks/>
            </p:cNvSpPr>
            <p:nvPr/>
          </p:nvSpPr>
          <p:spPr bwMode="auto">
            <a:xfrm>
              <a:off x="7173384" y="2495551"/>
              <a:ext cx="438149" cy="542925"/>
            </a:xfrm>
            <a:custGeom>
              <a:avLst/>
              <a:gdLst/>
              <a:ahLst/>
              <a:cxnLst>
                <a:cxn ang="0">
                  <a:pos x="223" y="299"/>
                </a:cxn>
                <a:cxn ang="0">
                  <a:pos x="115" y="341"/>
                </a:cxn>
                <a:cxn ang="0">
                  <a:pos x="0" y="44"/>
                </a:cxn>
                <a:cxn ang="0">
                  <a:pos x="113" y="0"/>
                </a:cxn>
                <a:cxn ang="0">
                  <a:pos x="223" y="299"/>
                </a:cxn>
              </a:cxnLst>
              <a:rect l="0" t="0" r="r" b="b"/>
              <a:pathLst>
                <a:path w="224" h="342">
                  <a:moveTo>
                    <a:pt x="223" y="299"/>
                  </a:moveTo>
                  <a:lnTo>
                    <a:pt x="115" y="341"/>
                  </a:lnTo>
                  <a:lnTo>
                    <a:pt x="0" y="44"/>
                  </a:lnTo>
                  <a:lnTo>
                    <a:pt x="113" y="0"/>
                  </a:lnTo>
                  <a:lnTo>
                    <a:pt x="223" y="299"/>
                  </a:lnTo>
                </a:path>
              </a:pathLst>
            </a:custGeom>
            <a:solidFill>
              <a:srgbClr val="A0A0A0"/>
            </a:solidFill>
            <a:ln w="12700" cap="rnd" cmpd="sng">
              <a:solidFill>
                <a:srgbClr val="A0A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09" name="Freeform 661"/>
            <p:cNvSpPr>
              <a:spLocks/>
            </p:cNvSpPr>
            <p:nvPr/>
          </p:nvSpPr>
          <p:spPr bwMode="auto">
            <a:xfrm>
              <a:off x="7266518" y="2501901"/>
              <a:ext cx="476249" cy="473075"/>
            </a:xfrm>
            <a:custGeom>
              <a:avLst/>
              <a:gdLst/>
              <a:ahLst/>
              <a:cxnLst>
                <a:cxn ang="0">
                  <a:pos x="72" y="7"/>
                </a:cxn>
                <a:cxn ang="0">
                  <a:pos x="57" y="14"/>
                </a:cxn>
                <a:cxn ang="0">
                  <a:pos x="46" y="21"/>
                </a:cxn>
                <a:cxn ang="0">
                  <a:pos x="35" y="31"/>
                </a:cxn>
                <a:cxn ang="0">
                  <a:pos x="24" y="43"/>
                </a:cxn>
                <a:cxn ang="0">
                  <a:pos x="17" y="56"/>
                </a:cxn>
                <a:cxn ang="0">
                  <a:pos x="10" y="72"/>
                </a:cxn>
                <a:cxn ang="0">
                  <a:pos x="4" y="88"/>
                </a:cxn>
                <a:cxn ang="0">
                  <a:pos x="3" y="105"/>
                </a:cxn>
                <a:cxn ang="0">
                  <a:pos x="0" y="122"/>
                </a:cxn>
                <a:cxn ang="0">
                  <a:pos x="1" y="140"/>
                </a:cxn>
                <a:cxn ang="0">
                  <a:pos x="3" y="158"/>
                </a:cxn>
                <a:cxn ang="0">
                  <a:pos x="6" y="175"/>
                </a:cxn>
                <a:cxn ang="0">
                  <a:pos x="13" y="193"/>
                </a:cxn>
                <a:cxn ang="0">
                  <a:pos x="20" y="209"/>
                </a:cxn>
                <a:cxn ang="0">
                  <a:pos x="29" y="225"/>
                </a:cxn>
                <a:cxn ang="0">
                  <a:pos x="38" y="240"/>
                </a:cxn>
                <a:cxn ang="0">
                  <a:pos x="50" y="253"/>
                </a:cxn>
                <a:cxn ang="0">
                  <a:pos x="62" y="265"/>
                </a:cxn>
                <a:cxn ang="0">
                  <a:pos x="76" y="276"/>
                </a:cxn>
                <a:cxn ang="0">
                  <a:pos x="89" y="283"/>
                </a:cxn>
                <a:cxn ang="0">
                  <a:pos x="103" y="289"/>
                </a:cxn>
                <a:cxn ang="0">
                  <a:pos x="117" y="295"/>
                </a:cxn>
                <a:cxn ang="0">
                  <a:pos x="131" y="297"/>
                </a:cxn>
                <a:cxn ang="0">
                  <a:pos x="147" y="297"/>
                </a:cxn>
                <a:cxn ang="0">
                  <a:pos x="162" y="295"/>
                </a:cxn>
                <a:cxn ang="0">
                  <a:pos x="174" y="289"/>
                </a:cxn>
                <a:cxn ang="0">
                  <a:pos x="188" y="283"/>
                </a:cxn>
                <a:cxn ang="0">
                  <a:pos x="199" y="276"/>
                </a:cxn>
                <a:cxn ang="0">
                  <a:pos x="210" y="265"/>
                </a:cxn>
                <a:cxn ang="0">
                  <a:pos x="219" y="254"/>
                </a:cxn>
                <a:cxn ang="0">
                  <a:pos x="227" y="240"/>
                </a:cxn>
                <a:cxn ang="0">
                  <a:pos x="233" y="225"/>
                </a:cxn>
                <a:cxn ang="0">
                  <a:pos x="237" y="210"/>
                </a:cxn>
                <a:cxn ang="0">
                  <a:pos x="242" y="193"/>
                </a:cxn>
                <a:cxn ang="0">
                  <a:pos x="242" y="177"/>
                </a:cxn>
                <a:cxn ang="0">
                  <a:pos x="242" y="158"/>
                </a:cxn>
                <a:cxn ang="0">
                  <a:pos x="241" y="140"/>
                </a:cxn>
                <a:cxn ang="0">
                  <a:pos x="235" y="122"/>
                </a:cxn>
                <a:cxn ang="0">
                  <a:pos x="230" y="106"/>
                </a:cxn>
                <a:cxn ang="0">
                  <a:pos x="224" y="88"/>
                </a:cxn>
                <a:cxn ang="0">
                  <a:pos x="216" y="72"/>
                </a:cxn>
                <a:cxn ang="0">
                  <a:pos x="205" y="57"/>
                </a:cxn>
                <a:cxn ang="0">
                  <a:pos x="195" y="43"/>
                </a:cxn>
                <a:cxn ang="0">
                  <a:pos x="181" y="32"/>
                </a:cxn>
                <a:cxn ang="0">
                  <a:pos x="169" y="21"/>
                </a:cxn>
                <a:cxn ang="0">
                  <a:pos x="155" y="14"/>
                </a:cxn>
                <a:cxn ang="0">
                  <a:pos x="140" y="8"/>
                </a:cxn>
                <a:cxn ang="0">
                  <a:pos x="126" y="3"/>
                </a:cxn>
                <a:cxn ang="0">
                  <a:pos x="112" y="0"/>
                </a:cxn>
                <a:cxn ang="0">
                  <a:pos x="98" y="2"/>
                </a:cxn>
                <a:cxn ang="0">
                  <a:pos x="82" y="3"/>
                </a:cxn>
                <a:cxn ang="0">
                  <a:pos x="72" y="8"/>
                </a:cxn>
                <a:cxn ang="0">
                  <a:pos x="72" y="7"/>
                </a:cxn>
              </a:cxnLst>
              <a:rect l="0" t="0" r="r" b="b"/>
              <a:pathLst>
                <a:path w="243" h="298">
                  <a:moveTo>
                    <a:pt x="72" y="7"/>
                  </a:moveTo>
                  <a:lnTo>
                    <a:pt x="57" y="14"/>
                  </a:lnTo>
                  <a:lnTo>
                    <a:pt x="46" y="21"/>
                  </a:lnTo>
                  <a:lnTo>
                    <a:pt x="35" y="31"/>
                  </a:lnTo>
                  <a:lnTo>
                    <a:pt x="24" y="43"/>
                  </a:lnTo>
                  <a:lnTo>
                    <a:pt x="17" y="56"/>
                  </a:lnTo>
                  <a:lnTo>
                    <a:pt x="10" y="72"/>
                  </a:lnTo>
                  <a:lnTo>
                    <a:pt x="4" y="88"/>
                  </a:lnTo>
                  <a:lnTo>
                    <a:pt x="3" y="105"/>
                  </a:lnTo>
                  <a:lnTo>
                    <a:pt x="0" y="122"/>
                  </a:lnTo>
                  <a:lnTo>
                    <a:pt x="1" y="140"/>
                  </a:lnTo>
                  <a:lnTo>
                    <a:pt x="3" y="158"/>
                  </a:lnTo>
                  <a:lnTo>
                    <a:pt x="6" y="175"/>
                  </a:lnTo>
                  <a:lnTo>
                    <a:pt x="13" y="193"/>
                  </a:lnTo>
                  <a:lnTo>
                    <a:pt x="20" y="209"/>
                  </a:lnTo>
                  <a:lnTo>
                    <a:pt x="29" y="225"/>
                  </a:lnTo>
                  <a:lnTo>
                    <a:pt x="38" y="240"/>
                  </a:lnTo>
                  <a:lnTo>
                    <a:pt x="50" y="253"/>
                  </a:lnTo>
                  <a:lnTo>
                    <a:pt x="62" y="265"/>
                  </a:lnTo>
                  <a:lnTo>
                    <a:pt x="76" y="276"/>
                  </a:lnTo>
                  <a:lnTo>
                    <a:pt x="89" y="283"/>
                  </a:lnTo>
                  <a:lnTo>
                    <a:pt x="103" y="289"/>
                  </a:lnTo>
                  <a:lnTo>
                    <a:pt x="117" y="295"/>
                  </a:lnTo>
                  <a:lnTo>
                    <a:pt x="131" y="297"/>
                  </a:lnTo>
                  <a:lnTo>
                    <a:pt x="147" y="297"/>
                  </a:lnTo>
                  <a:lnTo>
                    <a:pt x="162" y="295"/>
                  </a:lnTo>
                  <a:lnTo>
                    <a:pt x="174" y="289"/>
                  </a:lnTo>
                  <a:lnTo>
                    <a:pt x="188" y="283"/>
                  </a:lnTo>
                  <a:lnTo>
                    <a:pt x="199" y="276"/>
                  </a:lnTo>
                  <a:lnTo>
                    <a:pt x="210" y="265"/>
                  </a:lnTo>
                  <a:lnTo>
                    <a:pt x="219" y="254"/>
                  </a:lnTo>
                  <a:lnTo>
                    <a:pt x="227" y="240"/>
                  </a:lnTo>
                  <a:lnTo>
                    <a:pt x="233" y="225"/>
                  </a:lnTo>
                  <a:lnTo>
                    <a:pt x="237" y="210"/>
                  </a:lnTo>
                  <a:lnTo>
                    <a:pt x="242" y="193"/>
                  </a:lnTo>
                  <a:lnTo>
                    <a:pt x="242" y="177"/>
                  </a:lnTo>
                  <a:lnTo>
                    <a:pt x="242" y="158"/>
                  </a:lnTo>
                  <a:lnTo>
                    <a:pt x="241" y="140"/>
                  </a:lnTo>
                  <a:lnTo>
                    <a:pt x="235" y="122"/>
                  </a:lnTo>
                  <a:lnTo>
                    <a:pt x="230" y="106"/>
                  </a:lnTo>
                  <a:lnTo>
                    <a:pt x="224" y="88"/>
                  </a:lnTo>
                  <a:lnTo>
                    <a:pt x="216" y="72"/>
                  </a:lnTo>
                  <a:lnTo>
                    <a:pt x="205" y="57"/>
                  </a:lnTo>
                  <a:lnTo>
                    <a:pt x="195" y="43"/>
                  </a:lnTo>
                  <a:lnTo>
                    <a:pt x="181" y="32"/>
                  </a:lnTo>
                  <a:lnTo>
                    <a:pt x="169" y="21"/>
                  </a:lnTo>
                  <a:lnTo>
                    <a:pt x="155" y="14"/>
                  </a:lnTo>
                  <a:lnTo>
                    <a:pt x="140" y="8"/>
                  </a:lnTo>
                  <a:lnTo>
                    <a:pt x="126" y="3"/>
                  </a:lnTo>
                  <a:lnTo>
                    <a:pt x="112" y="0"/>
                  </a:lnTo>
                  <a:lnTo>
                    <a:pt x="98" y="2"/>
                  </a:lnTo>
                  <a:lnTo>
                    <a:pt x="82" y="3"/>
                  </a:lnTo>
                  <a:lnTo>
                    <a:pt x="72" y="8"/>
                  </a:lnTo>
                  <a:lnTo>
                    <a:pt x="72" y="7"/>
                  </a:lnTo>
                </a:path>
              </a:pathLst>
            </a:custGeom>
            <a:solidFill>
              <a:srgbClr val="A0A0A0"/>
            </a:solidFill>
            <a:ln w="12700" cap="rnd" cmpd="sng">
              <a:solidFill>
                <a:srgbClr val="A0A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10" name="Freeform 662"/>
            <p:cNvSpPr>
              <a:spLocks/>
            </p:cNvSpPr>
            <p:nvPr/>
          </p:nvSpPr>
          <p:spPr bwMode="auto">
            <a:xfrm>
              <a:off x="7181851" y="2514600"/>
              <a:ext cx="423333" cy="515938"/>
            </a:xfrm>
            <a:custGeom>
              <a:avLst/>
              <a:gdLst/>
              <a:ahLst/>
              <a:cxnLst>
                <a:cxn ang="0">
                  <a:pos x="216" y="281"/>
                </a:cxn>
                <a:cxn ang="0">
                  <a:pos x="109" y="324"/>
                </a:cxn>
                <a:cxn ang="0">
                  <a:pos x="0" y="42"/>
                </a:cxn>
                <a:cxn ang="0">
                  <a:pos x="112" y="0"/>
                </a:cxn>
                <a:cxn ang="0">
                  <a:pos x="216" y="281"/>
                </a:cxn>
              </a:cxnLst>
              <a:rect l="0" t="0" r="r" b="b"/>
              <a:pathLst>
                <a:path w="217" h="325">
                  <a:moveTo>
                    <a:pt x="216" y="281"/>
                  </a:moveTo>
                  <a:lnTo>
                    <a:pt x="109" y="324"/>
                  </a:lnTo>
                  <a:lnTo>
                    <a:pt x="0" y="42"/>
                  </a:lnTo>
                  <a:lnTo>
                    <a:pt x="112" y="0"/>
                  </a:lnTo>
                  <a:lnTo>
                    <a:pt x="216" y="281"/>
                  </a:lnTo>
                </a:path>
              </a:pathLst>
            </a:custGeom>
            <a:solidFill>
              <a:srgbClr val="A0A0A0"/>
            </a:solidFill>
            <a:ln w="12700" cap="rnd" cmpd="sng">
              <a:solidFill>
                <a:srgbClr val="A0A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11" name="Freeform 663"/>
            <p:cNvSpPr>
              <a:spLocks/>
            </p:cNvSpPr>
            <p:nvPr/>
          </p:nvSpPr>
          <p:spPr bwMode="auto">
            <a:xfrm>
              <a:off x="7270751" y="2519363"/>
              <a:ext cx="469900" cy="450850"/>
            </a:xfrm>
            <a:custGeom>
              <a:avLst/>
              <a:gdLst/>
              <a:ahLst/>
              <a:cxnLst>
                <a:cxn ang="0">
                  <a:pos x="72" y="7"/>
                </a:cxn>
                <a:cxn ang="0">
                  <a:pos x="59" y="14"/>
                </a:cxn>
                <a:cxn ang="0">
                  <a:pos x="48" y="23"/>
                </a:cxn>
                <a:cxn ang="0">
                  <a:pos x="35" y="32"/>
                </a:cxn>
                <a:cxn ang="0">
                  <a:pos x="27" y="43"/>
                </a:cxn>
                <a:cxn ang="0">
                  <a:pos x="18" y="56"/>
                </a:cxn>
                <a:cxn ang="0">
                  <a:pos x="11" y="70"/>
                </a:cxn>
                <a:cxn ang="0">
                  <a:pos x="7" y="87"/>
                </a:cxn>
                <a:cxn ang="0">
                  <a:pos x="2" y="102"/>
                </a:cxn>
                <a:cxn ang="0">
                  <a:pos x="0" y="117"/>
                </a:cxn>
                <a:cxn ang="0">
                  <a:pos x="0" y="135"/>
                </a:cxn>
                <a:cxn ang="0">
                  <a:pos x="2" y="151"/>
                </a:cxn>
                <a:cxn ang="0">
                  <a:pos x="5" y="168"/>
                </a:cxn>
                <a:cxn ang="0">
                  <a:pos x="11" y="186"/>
                </a:cxn>
                <a:cxn ang="0">
                  <a:pos x="18" y="201"/>
                </a:cxn>
                <a:cxn ang="0">
                  <a:pos x="27" y="215"/>
                </a:cxn>
                <a:cxn ang="0">
                  <a:pos x="36" y="230"/>
                </a:cxn>
                <a:cxn ang="0">
                  <a:pos x="47" y="242"/>
                </a:cxn>
                <a:cxn ang="0">
                  <a:pos x="58" y="253"/>
                </a:cxn>
                <a:cxn ang="0">
                  <a:pos x="71" y="263"/>
                </a:cxn>
                <a:cxn ang="0">
                  <a:pos x="86" y="270"/>
                </a:cxn>
                <a:cxn ang="0">
                  <a:pos x="98" y="277"/>
                </a:cxn>
                <a:cxn ang="0">
                  <a:pos x="114" y="280"/>
                </a:cxn>
                <a:cxn ang="0">
                  <a:pos x="127" y="282"/>
                </a:cxn>
                <a:cxn ang="0">
                  <a:pos x="143" y="283"/>
                </a:cxn>
                <a:cxn ang="0">
                  <a:pos x="156" y="279"/>
                </a:cxn>
                <a:cxn ang="0">
                  <a:pos x="169" y="275"/>
                </a:cxn>
                <a:cxn ang="0">
                  <a:pos x="184" y="269"/>
                </a:cxn>
                <a:cxn ang="0">
                  <a:pos x="193" y="262"/>
                </a:cxn>
                <a:cxn ang="0">
                  <a:pos x="205" y="251"/>
                </a:cxn>
                <a:cxn ang="0">
                  <a:pos x="215" y="240"/>
                </a:cxn>
                <a:cxn ang="0">
                  <a:pos x="222" y="226"/>
                </a:cxn>
                <a:cxn ang="0">
                  <a:pos x="228" y="213"/>
                </a:cxn>
                <a:cxn ang="0">
                  <a:pos x="233" y="198"/>
                </a:cxn>
                <a:cxn ang="0">
                  <a:pos x="238" y="182"/>
                </a:cxn>
                <a:cxn ang="0">
                  <a:pos x="239" y="166"/>
                </a:cxn>
                <a:cxn ang="0">
                  <a:pos x="239" y="149"/>
                </a:cxn>
                <a:cxn ang="0">
                  <a:pos x="237" y="132"/>
                </a:cxn>
                <a:cxn ang="0">
                  <a:pos x="233" y="114"/>
                </a:cxn>
                <a:cxn ang="0">
                  <a:pos x="228" y="97"/>
                </a:cxn>
                <a:cxn ang="0">
                  <a:pos x="223" y="82"/>
                </a:cxn>
                <a:cxn ang="0">
                  <a:pos x="215" y="67"/>
                </a:cxn>
                <a:cxn ang="0">
                  <a:pos x="206" y="53"/>
                </a:cxn>
                <a:cxn ang="0">
                  <a:pos x="193" y="41"/>
                </a:cxn>
                <a:cxn ang="0">
                  <a:pos x="182" y="30"/>
                </a:cxn>
                <a:cxn ang="0">
                  <a:pos x="169" y="20"/>
                </a:cxn>
                <a:cxn ang="0">
                  <a:pos x="156" y="12"/>
                </a:cxn>
                <a:cxn ang="0">
                  <a:pos x="141" y="7"/>
                </a:cxn>
                <a:cxn ang="0">
                  <a:pos x="129" y="3"/>
                </a:cxn>
                <a:cxn ang="0">
                  <a:pos x="113" y="0"/>
                </a:cxn>
                <a:cxn ang="0">
                  <a:pos x="98" y="2"/>
                </a:cxn>
                <a:cxn ang="0">
                  <a:pos x="83" y="4"/>
                </a:cxn>
                <a:cxn ang="0">
                  <a:pos x="74" y="8"/>
                </a:cxn>
                <a:cxn ang="0">
                  <a:pos x="72" y="7"/>
                </a:cxn>
              </a:cxnLst>
              <a:rect l="0" t="0" r="r" b="b"/>
              <a:pathLst>
                <a:path w="240" h="284">
                  <a:moveTo>
                    <a:pt x="72" y="7"/>
                  </a:moveTo>
                  <a:lnTo>
                    <a:pt x="59" y="14"/>
                  </a:lnTo>
                  <a:lnTo>
                    <a:pt x="48" y="23"/>
                  </a:lnTo>
                  <a:lnTo>
                    <a:pt x="35" y="32"/>
                  </a:lnTo>
                  <a:lnTo>
                    <a:pt x="27" y="43"/>
                  </a:lnTo>
                  <a:lnTo>
                    <a:pt x="18" y="56"/>
                  </a:lnTo>
                  <a:lnTo>
                    <a:pt x="11" y="70"/>
                  </a:lnTo>
                  <a:lnTo>
                    <a:pt x="7" y="87"/>
                  </a:lnTo>
                  <a:lnTo>
                    <a:pt x="2" y="102"/>
                  </a:lnTo>
                  <a:lnTo>
                    <a:pt x="0" y="117"/>
                  </a:lnTo>
                  <a:lnTo>
                    <a:pt x="0" y="135"/>
                  </a:lnTo>
                  <a:lnTo>
                    <a:pt x="2" y="151"/>
                  </a:lnTo>
                  <a:lnTo>
                    <a:pt x="5" y="168"/>
                  </a:lnTo>
                  <a:lnTo>
                    <a:pt x="11" y="186"/>
                  </a:lnTo>
                  <a:lnTo>
                    <a:pt x="18" y="201"/>
                  </a:lnTo>
                  <a:lnTo>
                    <a:pt x="27" y="215"/>
                  </a:lnTo>
                  <a:lnTo>
                    <a:pt x="36" y="230"/>
                  </a:lnTo>
                  <a:lnTo>
                    <a:pt x="47" y="242"/>
                  </a:lnTo>
                  <a:lnTo>
                    <a:pt x="58" y="253"/>
                  </a:lnTo>
                  <a:lnTo>
                    <a:pt x="71" y="263"/>
                  </a:lnTo>
                  <a:lnTo>
                    <a:pt x="86" y="270"/>
                  </a:lnTo>
                  <a:lnTo>
                    <a:pt x="98" y="277"/>
                  </a:lnTo>
                  <a:lnTo>
                    <a:pt x="114" y="280"/>
                  </a:lnTo>
                  <a:lnTo>
                    <a:pt x="127" y="282"/>
                  </a:lnTo>
                  <a:lnTo>
                    <a:pt x="143" y="283"/>
                  </a:lnTo>
                  <a:lnTo>
                    <a:pt x="156" y="279"/>
                  </a:lnTo>
                  <a:lnTo>
                    <a:pt x="169" y="275"/>
                  </a:lnTo>
                  <a:lnTo>
                    <a:pt x="184" y="269"/>
                  </a:lnTo>
                  <a:lnTo>
                    <a:pt x="193" y="262"/>
                  </a:lnTo>
                  <a:lnTo>
                    <a:pt x="205" y="251"/>
                  </a:lnTo>
                  <a:lnTo>
                    <a:pt x="215" y="240"/>
                  </a:lnTo>
                  <a:lnTo>
                    <a:pt x="222" y="226"/>
                  </a:lnTo>
                  <a:lnTo>
                    <a:pt x="228" y="213"/>
                  </a:lnTo>
                  <a:lnTo>
                    <a:pt x="233" y="198"/>
                  </a:lnTo>
                  <a:lnTo>
                    <a:pt x="238" y="182"/>
                  </a:lnTo>
                  <a:lnTo>
                    <a:pt x="239" y="166"/>
                  </a:lnTo>
                  <a:lnTo>
                    <a:pt x="239" y="149"/>
                  </a:lnTo>
                  <a:lnTo>
                    <a:pt x="237" y="132"/>
                  </a:lnTo>
                  <a:lnTo>
                    <a:pt x="233" y="114"/>
                  </a:lnTo>
                  <a:lnTo>
                    <a:pt x="228" y="97"/>
                  </a:lnTo>
                  <a:lnTo>
                    <a:pt x="223" y="82"/>
                  </a:lnTo>
                  <a:lnTo>
                    <a:pt x="215" y="67"/>
                  </a:lnTo>
                  <a:lnTo>
                    <a:pt x="206" y="53"/>
                  </a:lnTo>
                  <a:lnTo>
                    <a:pt x="193" y="41"/>
                  </a:lnTo>
                  <a:lnTo>
                    <a:pt x="182" y="30"/>
                  </a:lnTo>
                  <a:lnTo>
                    <a:pt x="169" y="20"/>
                  </a:lnTo>
                  <a:lnTo>
                    <a:pt x="156" y="12"/>
                  </a:lnTo>
                  <a:lnTo>
                    <a:pt x="141" y="7"/>
                  </a:lnTo>
                  <a:lnTo>
                    <a:pt x="129" y="3"/>
                  </a:lnTo>
                  <a:lnTo>
                    <a:pt x="113" y="0"/>
                  </a:lnTo>
                  <a:lnTo>
                    <a:pt x="98" y="2"/>
                  </a:lnTo>
                  <a:lnTo>
                    <a:pt x="83" y="4"/>
                  </a:lnTo>
                  <a:lnTo>
                    <a:pt x="74" y="8"/>
                  </a:lnTo>
                  <a:lnTo>
                    <a:pt x="72" y="7"/>
                  </a:lnTo>
                </a:path>
              </a:pathLst>
            </a:custGeom>
            <a:solidFill>
              <a:srgbClr val="B0B0B0"/>
            </a:solidFill>
            <a:ln w="12700" cap="rnd" cmpd="sng">
              <a:solidFill>
                <a:srgbClr val="B0B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12" name="Freeform 664"/>
            <p:cNvSpPr>
              <a:spLocks/>
            </p:cNvSpPr>
            <p:nvPr/>
          </p:nvSpPr>
          <p:spPr bwMode="auto">
            <a:xfrm>
              <a:off x="7190317" y="2532063"/>
              <a:ext cx="412749" cy="493712"/>
            </a:xfrm>
            <a:custGeom>
              <a:avLst/>
              <a:gdLst/>
              <a:ahLst/>
              <a:cxnLst>
                <a:cxn ang="0">
                  <a:pos x="210" y="267"/>
                </a:cxn>
                <a:cxn ang="0">
                  <a:pos x="101" y="310"/>
                </a:cxn>
                <a:cxn ang="0">
                  <a:pos x="0" y="43"/>
                </a:cxn>
                <a:cxn ang="0">
                  <a:pos x="111" y="0"/>
                </a:cxn>
                <a:cxn ang="0">
                  <a:pos x="210" y="267"/>
                </a:cxn>
              </a:cxnLst>
              <a:rect l="0" t="0" r="r" b="b"/>
              <a:pathLst>
                <a:path w="211" h="311">
                  <a:moveTo>
                    <a:pt x="210" y="267"/>
                  </a:moveTo>
                  <a:lnTo>
                    <a:pt x="101" y="310"/>
                  </a:lnTo>
                  <a:lnTo>
                    <a:pt x="0" y="43"/>
                  </a:lnTo>
                  <a:lnTo>
                    <a:pt x="111" y="0"/>
                  </a:lnTo>
                  <a:lnTo>
                    <a:pt x="210" y="267"/>
                  </a:lnTo>
                </a:path>
              </a:pathLst>
            </a:custGeom>
            <a:solidFill>
              <a:srgbClr val="B0B0B0"/>
            </a:solidFill>
            <a:ln w="12700" cap="rnd" cmpd="sng">
              <a:solidFill>
                <a:srgbClr val="B0B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13" name="Freeform 665"/>
            <p:cNvSpPr>
              <a:spLocks/>
            </p:cNvSpPr>
            <p:nvPr/>
          </p:nvSpPr>
          <p:spPr bwMode="auto">
            <a:xfrm>
              <a:off x="7274984" y="2538413"/>
              <a:ext cx="465667" cy="423862"/>
            </a:xfrm>
            <a:custGeom>
              <a:avLst/>
              <a:gdLst/>
              <a:ahLst/>
              <a:cxnLst>
                <a:cxn ang="0">
                  <a:pos x="74" y="7"/>
                </a:cxn>
                <a:cxn ang="0">
                  <a:pos x="61" y="14"/>
                </a:cxn>
                <a:cxn ang="0">
                  <a:pos x="50" y="22"/>
                </a:cxn>
                <a:cxn ang="0">
                  <a:pos x="38" y="31"/>
                </a:cxn>
                <a:cxn ang="0">
                  <a:pos x="28" y="43"/>
                </a:cxn>
                <a:cxn ang="0">
                  <a:pos x="20" y="54"/>
                </a:cxn>
                <a:cxn ang="0">
                  <a:pos x="13" y="67"/>
                </a:cxn>
                <a:cxn ang="0">
                  <a:pos x="7" y="83"/>
                </a:cxn>
                <a:cxn ang="0">
                  <a:pos x="3" y="97"/>
                </a:cxn>
                <a:cxn ang="0">
                  <a:pos x="0" y="113"/>
                </a:cxn>
                <a:cxn ang="0">
                  <a:pos x="0" y="130"/>
                </a:cxn>
                <a:cxn ang="0">
                  <a:pos x="2" y="146"/>
                </a:cxn>
                <a:cxn ang="0">
                  <a:pos x="5" y="161"/>
                </a:cxn>
                <a:cxn ang="0">
                  <a:pos x="11" y="177"/>
                </a:cxn>
                <a:cxn ang="0">
                  <a:pos x="16" y="191"/>
                </a:cxn>
                <a:cxn ang="0">
                  <a:pos x="25" y="205"/>
                </a:cxn>
                <a:cxn ang="0">
                  <a:pos x="33" y="218"/>
                </a:cxn>
                <a:cxn ang="0">
                  <a:pos x="44" y="230"/>
                </a:cxn>
                <a:cxn ang="0">
                  <a:pos x="56" y="240"/>
                </a:cxn>
                <a:cxn ang="0">
                  <a:pos x="68" y="250"/>
                </a:cxn>
                <a:cxn ang="0">
                  <a:pos x="81" y="256"/>
                </a:cxn>
                <a:cxn ang="0">
                  <a:pos x="95" y="261"/>
                </a:cxn>
                <a:cxn ang="0">
                  <a:pos x="109" y="265"/>
                </a:cxn>
                <a:cxn ang="0">
                  <a:pos x="124" y="266"/>
                </a:cxn>
                <a:cxn ang="0">
                  <a:pos x="138" y="266"/>
                </a:cxn>
                <a:cxn ang="0">
                  <a:pos x="151" y="263"/>
                </a:cxn>
                <a:cxn ang="0">
                  <a:pos x="165" y="258"/>
                </a:cxn>
                <a:cxn ang="0">
                  <a:pos x="177" y="253"/>
                </a:cxn>
                <a:cxn ang="0">
                  <a:pos x="190" y="245"/>
                </a:cxn>
                <a:cxn ang="0">
                  <a:pos x="199" y="235"/>
                </a:cxn>
                <a:cxn ang="0">
                  <a:pos x="210" y="225"/>
                </a:cxn>
                <a:cxn ang="0">
                  <a:pos x="217" y="211"/>
                </a:cxn>
                <a:cxn ang="0">
                  <a:pos x="224" y="200"/>
                </a:cxn>
                <a:cxn ang="0">
                  <a:pos x="231" y="184"/>
                </a:cxn>
                <a:cxn ang="0">
                  <a:pos x="234" y="170"/>
                </a:cxn>
                <a:cxn ang="0">
                  <a:pos x="237" y="154"/>
                </a:cxn>
                <a:cxn ang="0">
                  <a:pos x="237" y="137"/>
                </a:cxn>
                <a:cxn ang="0">
                  <a:pos x="236" y="122"/>
                </a:cxn>
                <a:cxn ang="0">
                  <a:pos x="231" y="104"/>
                </a:cxn>
                <a:cxn ang="0">
                  <a:pos x="226" y="91"/>
                </a:cxn>
                <a:cxn ang="0">
                  <a:pos x="221" y="75"/>
                </a:cxn>
                <a:cxn ang="0">
                  <a:pos x="215" y="61"/>
                </a:cxn>
                <a:cxn ang="0">
                  <a:pos x="206" y="49"/>
                </a:cxn>
                <a:cxn ang="0">
                  <a:pos x="193" y="36"/>
                </a:cxn>
                <a:cxn ang="0">
                  <a:pos x="182" y="26"/>
                </a:cxn>
                <a:cxn ang="0">
                  <a:pos x="170" y="18"/>
                </a:cxn>
                <a:cxn ang="0">
                  <a:pos x="156" y="12"/>
                </a:cxn>
                <a:cxn ang="0">
                  <a:pos x="143" y="6"/>
                </a:cxn>
                <a:cxn ang="0">
                  <a:pos x="129" y="3"/>
                </a:cxn>
                <a:cxn ang="0">
                  <a:pos x="115" y="0"/>
                </a:cxn>
                <a:cxn ang="0">
                  <a:pos x="100" y="2"/>
                </a:cxn>
                <a:cxn ang="0">
                  <a:pos x="85" y="4"/>
                </a:cxn>
                <a:cxn ang="0">
                  <a:pos x="75" y="8"/>
                </a:cxn>
                <a:cxn ang="0">
                  <a:pos x="74" y="7"/>
                </a:cxn>
              </a:cxnLst>
              <a:rect l="0" t="0" r="r" b="b"/>
              <a:pathLst>
                <a:path w="238" h="267">
                  <a:moveTo>
                    <a:pt x="74" y="7"/>
                  </a:moveTo>
                  <a:lnTo>
                    <a:pt x="61" y="14"/>
                  </a:lnTo>
                  <a:lnTo>
                    <a:pt x="50" y="22"/>
                  </a:lnTo>
                  <a:lnTo>
                    <a:pt x="38" y="31"/>
                  </a:lnTo>
                  <a:lnTo>
                    <a:pt x="28" y="43"/>
                  </a:lnTo>
                  <a:lnTo>
                    <a:pt x="20" y="54"/>
                  </a:lnTo>
                  <a:lnTo>
                    <a:pt x="13" y="67"/>
                  </a:lnTo>
                  <a:lnTo>
                    <a:pt x="7" y="83"/>
                  </a:lnTo>
                  <a:lnTo>
                    <a:pt x="3" y="97"/>
                  </a:lnTo>
                  <a:lnTo>
                    <a:pt x="0" y="113"/>
                  </a:lnTo>
                  <a:lnTo>
                    <a:pt x="0" y="130"/>
                  </a:lnTo>
                  <a:lnTo>
                    <a:pt x="2" y="146"/>
                  </a:lnTo>
                  <a:lnTo>
                    <a:pt x="5" y="161"/>
                  </a:lnTo>
                  <a:lnTo>
                    <a:pt x="11" y="177"/>
                  </a:lnTo>
                  <a:lnTo>
                    <a:pt x="16" y="191"/>
                  </a:lnTo>
                  <a:lnTo>
                    <a:pt x="25" y="205"/>
                  </a:lnTo>
                  <a:lnTo>
                    <a:pt x="33" y="218"/>
                  </a:lnTo>
                  <a:lnTo>
                    <a:pt x="44" y="230"/>
                  </a:lnTo>
                  <a:lnTo>
                    <a:pt x="56" y="240"/>
                  </a:lnTo>
                  <a:lnTo>
                    <a:pt x="68" y="250"/>
                  </a:lnTo>
                  <a:lnTo>
                    <a:pt x="81" y="256"/>
                  </a:lnTo>
                  <a:lnTo>
                    <a:pt x="95" y="261"/>
                  </a:lnTo>
                  <a:lnTo>
                    <a:pt x="109" y="265"/>
                  </a:lnTo>
                  <a:lnTo>
                    <a:pt x="124" y="266"/>
                  </a:lnTo>
                  <a:lnTo>
                    <a:pt x="138" y="266"/>
                  </a:lnTo>
                  <a:lnTo>
                    <a:pt x="151" y="263"/>
                  </a:lnTo>
                  <a:lnTo>
                    <a:pt x="165" y="258"/>
                  </a:lnTo>
                  <a:lnTo>
                    <a:pt x="177" y="253"/>
                  </a:lnTo>
                  <a:lnTo>
                    <a:pt x="190" y="245"/>
                  </a:lnTo>
                  <a:lnTo>
                    <a:pt x="199" y="235"/>
                  </a:lnTo>
                  <a:lnTo>
                    <a:pt x="210" y="225"/>
                  </a:lnTo>
                  <a:lnTo>
                    <a:pt x="217" y="211"/>
                  </a:lnTo>
                  <a:lnTo>
                    <a:pt x="224" y="200"/>
                  </a:lnTo>
                  <a:lnTo>
                    <a:pt x="231" y="184"/>
                  </a:lnTo>
                  <a:lnTo>
                    <a:pt x="234" y="170"/>
                  </a:lnTo>
                  <a:lnTo>
                    <a:pt x="237" y="154"/>
                  </a:lnTo>
                  <a:lnTo>
                    <a:pt x="237" y="137"/>
                  </a:lnTo>
                  <a:lnTo>
                    <a:pt x="236" y="122"/>
                  </a:lnTo>
                  <a:lnTo>
                    <a:pt x="231" y="104"/>
                  </a:lnTo>
                  <a:lnTo>
                    <a:pt x="226" y="91"/>
                  </a:lnTo>
                  <a:lnTo>
                    <a:pt x="221" y="75"/>
                  </a:lnTo>
                  <a:lnTo>
                    <a:pt x="215" y="61"/>
                  </a:lnTo>
                  <a:lnTo>
                    <a:pt x="206" y="49"/>
                  </a:lnTo>
                  <a:lnTo>
                    <a:pt x="193" y="36"/>
                  </a:lnTo>
                  <a:lnTo>
                    <a:pt x="182" y="26"/>
                  </a:lnTo>
                  <a:lnTo>
                    <a:pt x="170" y="18"/>
                  </a:lnTo>
                  <a:lnTo>
                    <a:pt x="156" y="12"/>
                  </a:lnTo>
                  <a:lnTo>
                    <a:pt x="143" y="6"/>
                  </a:lnTo>
                  <a:lnTo>
                    <a:pt x="129" y="3"/>
                  </a:lnTo>
                  <a:lnTo>
                    <a:pt x="115" y="0"/>
                  </a:lnTo>
                  <a:lnTo>
                    <a:pt x="100" y="2"/>
                  </a:lnTo>
                  <a:lnTo>
                    <a:pt x="85" y="4"/>
                  </a:lnTo>
                  <a:lnTo>
                    <a:pt x="75" y="8"/>
                  </a:lnTo>
                  <a:lnTo>
                    <a:pt x="74" y="7"/>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14" name="Freeform 666"/>
            <p:cNvSpPr>
              <a:spLocks/>
            </p:cNvSpPr>
            <p:nvPr/>
          </p:nvSpPr>
          <p:spPr bwMode="auto">
            <a:xfrm>
              <a:off x="7198785" y="2551113"/>
              <a:ext cx="400049" cy="463550"/>
            </a:xfrm>
            <a:custGeom>
              <a:avLst/>
              <a:gdLst/>
              <a:ahLst/>
              <a:cxnLst>
                <a:cxn ang="0">
                  <a:pos x="204" y="250"/>
                </a:cxn>
                <a:cxn ang="0">
                  <a:pos x="96" y="291"/>
                </a:cxn>
                <a:cxn ang="0">
                  <a:pos x="0" y="42"/>
                </a:cxn>
                <a:cxn ang="0">
                  <a:pos x="111" y="0"/>
                </a:cxn>
                <a:cxn ang="0">
                  <a:pos x="204" y="250"/>
                </a:cxn>
              </a:cxnLst>
              <a:rect l="0" t="0" r="r" b="b"/>
              <a:pathLst>
                <a:path w="205" h="292">
                  <a:moveTo>
                    <a:pt x="204" y="250"/>
                  </a:moveTo>
                  <a:lnTo>
                    <a:pt x="96" y="291"/>
                  </a:lnTo>
                  <a:lnTo>
                    <a:pt x="0" y="42"/>
                  </a:lnTo>
                  <a:lnTo>
                    <a:pt x="111" y="0"/>
                  </a:lnTo>
                  <a:lnTo>
                    <a:pt x="204" y="250"/>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15" name="Freeform 667"/>
            <p:cNvSpPr>
              <a:spLocks/>
            </p:cNvSpPr>
            <p:nvPr/>
          </p:nvSpPr>
          <p:spPr bwMode="auto">
            <a:xfrm>
              <a:off x="7281333" y="2557463"/>
              <a:ext cx="457200" cy="398462"/>
            </a:xfrm>
            <a:custGeom>
              <a:avLst/>
              <a:gdLst/>
              <a:ahLst/>
              <a:cxnLst>
                <a:cxn ang="0">
                  <a:pos x="75" y="7"/>
                </a:cxn>
                <a:cxn ang="0">
                  <a:pos x="62" y="14"/>
                </a:cxn>
                <a:cxn ang="0">
                  <a:pos x="52" y="21"/>
                </a:cxn>
                <a:cxn ang="0">
                  <a:pos x="38" y="29"/>
                </a:cxn>
                <a:cxn ang="0">
                  <a:pos x="29" y="40"/>
                </a:cxn>
                <a:cxn ang="0">
                  <a:pos x="21" y="53"/>
                </a:cxn>
                <a:cxn ang="0">
                  <a:pos x="13" y="65"/>
                </a:cxn>
                <a:cxn ang="0">
                  <a:pos x="6" y="79"/>
                </a:cxn>
                <a:cxn ang="0">
                  <a:pos x="3" y="92"/>
                </a:cxn>
                <a:cxn ang="0">
                  <a:pos x="0" y="108"/>
                </a:cxn>
                <a:cxn ang="0">
                  <a:pos x="0" y="124"/>
                </a:cxn>
                <a:cxn ang="0">
                  <a:pos x="0" y="138"/>
                </a:cxn>
                <a:cxn ang="0">
                  <a:pos x="3" y="154"/>
                </a:cxn>
                <a:cxn ang="0">
                  <a:pos x="8" y="168"/>
                </a:cxn>
                <a:cxn ang="0">
                  <a:pos x="14" y="182"/>
                </a:cxn>
                <a:cxn ang="0">
                  <a:pos x="22" y="195"/>
                </a:cxn>
                <a:cxn ang="0">
                  <a:pos x="29" y="207"/>
                </a:cxn>
                <a:cxn ang="0">
                  <a:pos x="40" y="217"/>
                </a:cxn>
                <a:cxn ang="0">
                  <a:pos x="52" y="227"/>
                </a:cxn>
                <a:cxn ang="0">
                  <a:pos x="63" y="235"/>
                </a:cxn>
                <a:cxn ang="0">
                  <a:pos x="77" y="241"/>
                </a:cxn>
                <a:cxn ang="0">
                  <a:pos x="91" y="246"/>
                </a:cxn>
                <a:cxn ang="0">
                  <a:pos x="104" y="249"/>
                </a:cxn>
                <a:cxn ang="0">
                  <a:pos x="116" y="250"/>
                </a:cxn>
                <a:cxn ang="0">
                  <a:pos x="132" y="250"/>
                </a:cxn>
                <a:cxn ang="0">
                  <a:pos x="146" y="247"/>
                </a:cxn>
                <a:cxn ang="0">
                  <a:pos x="159" y="242"/>
                </a:cxn>
                <a:cxn ang="0">
                  <a:pos x="172" y="237"/>
                </a:cxn>
                <a:cxn ang="0">
                  <a:pos x="184" y="230"/>
                </a:cxn>
                <a:cxn ang="0">
                  <a:pos x="195" y="220"/>
                </a:cxn>
                <a:cxn ang="0">
                  <a:pos x="205" y="210"/>
                </a:cxn>
                <a:cxn ang="0">
                  <a:pos x="212" y="197"/>
                </a:cxn>
                <a:cxn ang="0">
                  <a:pos x="220" y="184"/>
                </a:cxn>
                <a:cxn ang="0">
                  <a:pos x="226" y="171"/>
                </a:cxn>
                <a:cxn ang="0">
                  <a:pos x="228" y="157"/>
                </a:cxn>
                <a:cxn ang="0">
                  <a:pos x="231" y="143"/>
                </a:cxn>
                <a:cxn ang="0">
                  <a:pos x="233" y="127"/>
                </a:cxn>
                <a:cxn ang="0">
                  <a:pos x="232" y="111"/>
                </a:cxn>
                <a:cxn ang="0">
                  <a:pos x="228" y="96"/>
                </a:cxn>
                <a:cxn ang="0">
                  <a:pos x="224" y="81"/>
                </a:cxn>
                <a:cxn ang="0">
                  <a:pos x="220" y="69"/>
                </a:cxn>
                <a:cxn ang="0">
                  <a:pos x="212" y="55"/>
                </a:cxn>
                <a:cxn ang="0">
                  <a:pos x="203" y="43"/>
                </a:cxn>
                <a:cxn ang="0">
                  <a:pos x="193" y="32"/>
                </a:cxn>
                <a:cxn ang="0">
                  <a:pos x="181" y="23"/>
                </a:cxn>
                <a:cxn ang="0">
                  <a:pos x="168" y="15"/>
                </a:cxn>
                <a:cxn ang="0">
                  <a:pos x="156" y="8"/>
                </a:cxn>
                <a:cxn ang="0">
                  <a:pos x="143" y="5"/>
                </a:cxn>
                <a:cxn ang="0">
                  <a:pos x="129" y="1"/>
                </a:cxn>
                <a:cxn ang="0">
                  <a:pos x="115" y="0"/>
                </a:cxn>
                <a:cxn ang="0">
                  <a:pos x="100" y="1"/>
                </a:cxn>
                <a:cxn ang="0">
                  <a:pos x="86" y="3"/>
                </a:cxn>
                <a:cxn ang="0">
                  <a:pos x="75" y="8"/>
                </a:cxn>
                <a:cxn ang="0">
                  <a:pos x="75" y="7"/>
                </a:cxn>
              </a:cxnLst>
              <a:rect l="0" t="0" r="r" b="b"/>
              <a:pathLst>
                <a:path w="234" h="251">
                  <a:moveTo>
                    <a:pt x="75" y="7"/>
                  </a:moveTo>
                  <a:lnTo>
                    <a:pt x="62" y="14"/>
                  </a:lnTo>
                  <a:lnTo>
                    <a:pt x="52" y="21"/>
                  </a:lnTo>
                  <a:lnTo>
                    <a:pt x="38" y="29"/>
                  </a:lnTo>
                  <a:lnTo>
                    <a:pt x="29" y="40"/>
                  </a:lnTo>
                  <a:lnTo>
                    <a:pt x="21" y="53"/>
                  </a:lnTo>
                  <a:lnTo>
                    <a:pt x="13" y="65"/>
                  </a:lnTo>
                  <a:lnTo>
                    <a:pt x="6" y="79"/>
                  </a:lnTo>
                  <a:lnTo>
                    <a:pt x="3" y="92"/>
                  </a:lnTo>
                  <a:lnTo>
                    <a:pt x="0" y="108"/>
                  </a:lnTo>
                  <a:lnTo>
                    <a:pt x="0" y="124"/>
                  </a:lnTo>
                  <a:lnTo>
                    <a:pt x="0" y="138"/>
                  </a:lnTo>
                  <a:lnTo>
                    <a:pt x="3" y="154"/>
                  </a:lnTo>
                  <a:lnTo>
                    <a:pt x="8" y="168"/>
                  </a:lnTo>
                  <a:lnTo>
                    <a:pt x="14" y="182"/>
                  </a:lnTo>
                  <a:lnTo>
                    <a:pt x="22" y="195"/>
                  </a:lnTo>
                  <a:lnTo>
                    <a:pt x="29" y="207"/>
                  </a:lnTo>
                  <a:lnTo>
                    <a:pt x="40" y="217"/>
                  </a:lnTo>
                  <a:lnTo>
                    <a:pt x="52" y="227"/>
                  </a:lnTo>
                  <a:lnTo>
                    <a:pt x="63" y="235"/>
                  </a:lnTo>
                  <a:lnTo>
                    <a:pt x="77" y="241"/>
                  </a:lnTo>
                  <a:lnTo>
                    <a:pt x="91" y="246"/>
                  </a:lnTo>
                  <a:lnTo>
                    <a:pt x="104" y="249"/>
                  </a:lnTo>
                  <a:lnTo>
                    <a:pt x="116" y="250"/>
                  </a:lnTo>
                  <a:lnTo>
                    <a:pt x="132" y="250"/>
                  </a:lnTo>
                  <a:lnTo>
                    <a:pt x="146" y="247"/>
                  </a:lnTo>
                  <a:lnTo>
                    <a:pt x="159" y="242"/>
                  </a:lnTo>
                  <a:lnTo>
                    <a:pt x="172" y="237"/>
                  </a:lnTo>
                  <a:lnTo>
                    <a:pt x="184" y="230"/>
                  </a:lnTo>
                  <a:lnTo>
                    <a:pt x="195" y="220"/>
                  </a:lnTo>
                  <a:lnTo>
                    <a:pt x="205" y="210"/>
                  </a:lnTo>
                  <a:lnTo>
                    <a:pt x="212" y="197"/>
                  </a:lnTo>
                  <a:lnTo>
                    <a:pt x="220" y="184"/>
                  </a:lnTo>
                  <a:lnTo>
                    <a:pt x="226" y="171"/>
                  </a:lnTo>
                  <a:lnTo>
                    <a:pt x="228" y="157"/>
                  </a:lnTo>
                  <a:lnTo>
                    <a:pt x="231" y="143"/>
                  </a:lnTo>
                  <a:lnTo>
                    <a:pt x="233" y="127"/>
                  </a:lnTo>
                  <a:lnTo>
                    <a:pt x="232" y="111"/>
                  </a:lnTo>
                  <a:lnTo>
                    <a:pt x="228" y="96"/>
                  </a:lnTo>
                  <a:lnTo>
                    <a:pt x="224" y="81"/>
                  </a:lnTo>
                  <a:lnTo>
                    <a:pt x="220" y="69"/>
                  </a:lnTo>
                  <a:lnTo>
                    <a:pt x="212" y="55"/>
                  </a:lnTo>
                  <a:lnTo>
                    <a:pt x="203" y="43"/>
                  </a:lnTo>
                  <a:lnTo>
                    <a:pt x="193" y="32"/>
                  </a:lnTo>
                  <a:lnTo>
                    <a:pt x="181" y="23"/>
                  </a:lnTo>
                  <a:lnTo>
                    <a:pt x="168" y="15"/>
                  </a:lnTo>
                  <a:lnTo>
                    <a:pt x="156" y="8"/>
                  </a:lnTo>
                  <a:lnTo>
                    <a:pt x="143" y="5"/>
                  </a:lnTo>
                  <a:lnTo>
                    <a:pt x="129" y="1"/>
                  </a:lnTo>
                  <a:lnTo>
                    <a:pt x="115" y="0"/>
                  </a:lnTo>
                  <a:lnTo>
                    <a:pt x="100" y="1"/>
                  </a:lnTo>
                  <a:lnTo>
                    <a:pt x="86" y="3"/>
                  </a:lnTo>
                  <a:lnTo>
                    <a:pt x="75" y="8"/>
                  </a:lnTo>
                  <a:lnTo>
                    <a:pt x="75" y="7"/>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16" name="Freeform 668"/>
            <p:cNvSpPr>
              <a:spLocks/>
            </p:cNvSpPr>
            <p:nvPr/>
          </p:nvSpPr>
          <p:spPr bwMode="auto">
            <a:xfrm>
              <a:off x="7207251" y="2570163"/>
              <a:ext cx="387349" cy="438150"/>
            </a:xfrm>
            <a:custGeom>
              <a:avLst/>
              <a:gdLst/>
              <a:ahLst/>
              <a:cxnLst>
                <a:cxn ang="0">
                  <a:pos x="198" y="234"/>
                </a:cxn>
                <a:cxn ang="0">
                  <a:pos x="91" y="275"/>
                </a:cxn>
                <a:cxn ang="0">
                  <a:pos x="0" y="43"/>
                </a:cxn>
                <a:cxn ang="0">
                  <a:pos x="112" y="0"/>
                </a:cxn>
                <a:cxn ang="0">
                  <a:pos x="198" y="234"/>
                </a:cxn>
              </a:cxnLst>
              <a:rect l="0" t="0" r="r" b="b"/>
              <a:pathLst>
                <a:path w="199" h="276">
                  <a:moveTo>
                    <a:pt x="198" y="234"/>
                  </a:moveTo>
                  <a:lnTo>
                    <a:pt x="91" y="275"/>
                  </a:lnTo>
                  <a:lnTo>
                    <a:pt x="0" y="43"/>
                  </a:lnTo>
                  <a:lnTo>
                    <a:pt x="112" y="0"/>
                  </a:lnTo>
                  <a:lnTo>
                    <a:pt x="198" y="234"/>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17" name="Freeform 669"/>
            <p:cNvSpPr>
              <a:spLocks/>
            </p:cNvSpPr>
            <p:nvPr/>
          </p:nvSpPr>
          <p:spPr bwMode="auto">
            <a:xfrm>
              <a:off x="7285567" y="2576513"/>
              <a:ext cx="448733" cy="373062"/>
            </a:xfrm>
            <a:custGeom>
              <a:avLst/>
              <a:gdLst/>
              <a:ahLst/>
              <a:cxnLst>
                <a:cxn ang="0">
                  <a:pos x="76" y="5"/>
                </a:cxn>
                <a:cxn ang="0">
                  <a:pos x="64" y="13"/>
                </a:cxn>
                <a:cxn ang="0">
                  <a:pos x="53" y="20"/>
                </a:cxn>
                <a:cxn ang="0">
                  <a:pos x="40" y="28"/>
                </a:cxn>
                <a:cxn ang="0">
                  <a:pos x="29" y="40"/>
                </a:cxn>
                <a:cxn ang="0">
                  <a:pos x="21" y="51"/>
                </a:cxn>
                <a:cxn ang="0">
                  <a:pos x="14" y="63"/>
                </a:cxn>
                <a:cxn ang="0">
                  <a:pos x="9" y="75"/>
                </a:cxn>
                <a:cxn ang="0">
                  <a:pos x="4" y="90"/>
                </a:cxn>
                <a:cxn ang="0">
                  <a:pos x="0" y="104"/>
                </a:cxn>
                <a:cxn ang="0">
                  <a:pos x="0" y="118"/>
                </a:cxn>
                <a:cxn ang="0">
                  <a:pos x="0" y="132"/>
                </a:cxn>
                <a:cxn ang="0">
                  <a:pos x="3" y="147"/>
                </a:cxn>
                <a:cxn ang="0">
                  <a:pos x="8" y="160"/>
                </a:cxn>
                <a:cxn ang="0">
                  <a:pos x="12" y="172"/>
                </a:cxn>
                <a:cxn ang="0">
                  <a:pos x="20" y="184"/>
                </a:cxn>
                <a:cxn ang="0">
                  <a:pos x="28" y="196"/>
                </a:cxn>
                <a:cxn ang="0">
                  <a:pos x="37" y="204"/>
                </a:cxn>
                <a:cxn ang="0">
                  <a:pos x="48" y="214"/>
                </a:cxn>
                <a:cxn ang="0">
                  <a:pos x="60" y="222"/>
                </a:cxn>
                <a:cxn ang="0">
                  <a:pos x="73" y="227"/>
                </a:cxn>
                <a:cxn ang="0">
                  <a:pos x="86" y="232"/>
                </a:cxn>
                <a:cxn ang="0">
                  <a:pos x="99" y="234"/>
                </a:cxn>
                <a:cxn ang="0">
                  <a:pos x="114" y="234"/>
                </a:cxn>
                <a:cxn ang="0">
                  <a:pos x="127" y="234"/>
                </a:cxn>
                <a:cxn ang="0">
                  <a:pos x="141" y="232"/>
                </a:cxn>
                <a:cxn ang="0">
                  <a:pos x="154" y="226"/>
                </a:cxn>
                <a:cxn ang="0">
                  <a:pos x="167" y="220"/>
                </a:cxn>
                <a:cxn ang="0">
                  <a:pos x="179" y="213"/>
                </a:cxn>
                <a:cxn ang="0">
                  <a:pos x="189" y="204"/>
                </a:cxn>
                <a:cxn ang="0">
                  <a:pos x="201" y="194"/>
                </a:cxn>
                <a:cxn ang="0">
                  <a:pos x="208" y="183"/>
                </a:cxn>
                <a:cxn ang="0">
                  <a:pos x="215" y="171"/>
                </a:cxn>
                <a:cxn ang="0">
                  <a:pos x="221" y="158"/>
                </a:cxn>
                <a:cxn ang="0">
                  <a:pos x="226" y="145"/>
                </a:cxn>
                <a:cxn ang="0">
                  <a:pos x="228" y="130"/>
                </a:cxn>
                <a:cxn ang="0">
                  <a:pos x="229" y="115"/>
                </a:cxn>
                <a:cxn ang="0">
                  <a:pos x="228" y="102"/>
                </a:cxn>
                <a:cxn ang="0">
                  <a:pos x="226" y="87"/>
                </a:cxn>
                <a:cxn ang="0">
                  <a:pos x="222" y="74"/>
                </a:cxn>
                <a:cxn ang="0">
                  <a:pos x="218" y="60"/>
                </a:cxn>
                <a:cxn ang="0">
                  <a:pos x="210" y="49"/>
                </a:cxn>
                <a:cxn ang="0">
                  <a:pos x="202" y="37"/>
                </a:cxn>
                <a:cxn ang="0">
                  <a:pos x="193" y="28"/>
                </a:cxn>
                <a:cxn ang="0">
                  <a:pos x="182" y="19"/>
                </a:cxn>
                <a:cxn ang="0">
                  <a:pos x="170" y="12"/>
                </a:cxn>
                <a:cxn ang="0">
                  <a:pos x="156" y="5"/>
                </a:cxn>
                <a:cxn ang="0">
                  <a:pos x="144" y="2"/>
                </a:cxn>
                <a:cxn ang="0">
                  <a:pos x="130" y="0"/>
                </a:cxn>
                <a:cxn ang="0">
                  <a:pos x="116" y="0"/>
                </a:cxn>
                <a:cxn ang="0">
                  <a:pos x="102" y="1"/>
                </a:cxn>
                <a:cxn ang="0">
                  <a:pos x="89" y="4"/>
                </a:cxn>
                <a:cxn ang="0">
                  <a:pos x="77" y="8"/>
                </a:cxn>
                <a:cxn ang="0">
                  <a:pos x="76" y="5"/>
                </a:cxn>
              </a:cxnLst>
              <a:rect l="0" t="0" r="r" b="b"/>
              <a:pathLst>
                <a:path w="230" h="235">
                  <a:moveTo>
                    <a:pt x="76" y="5"/>
                  </a:moveTo>
                  <a:lnTo>
                    <a:pt x="64" y="13"/>
                  </a:lnTo>
                  <a:lnTo>
                    <a:pt x="53" y="20"/>
                  </a:lnTo>
                  <a:lnTo>
                    <a:pt x="40" y="28"/>
                  </a:lnTo>
                  <a:lnTo>
                    <a:pt x="29" y="40"/>
                  </a:lnTo>
                  <a:lnTo>
                    <a:pt x="21" y="51"/>
                  </a:lnTo>
                  <a:lnTo>
                    <a:pt x="14" y="63"/>
                  </a:lnTo>
                  <a:lnTo>
                    <a:pt x="9" y="75"/>
                  </a:lnTo>
                  <a:lnTo>
                    <a:pt x="4" y="90"/>
                  </a:lnTo>
                  <a:lnTo>
                    <a:pt x="0" y="104"/>
                  </a:lnTo>
                  <a:lnTo>
                    <a:pt x="0" y="118"/>
                  </a:lnTo>
                  <a:lnTo>
                    <a:pt x="0" y="132"/>
                  </a:lnTo>
                  <a:lnTo>
                    <a:pt x="3" y="147"/>
                  </a:lnTo>
                  <a:lnTo>
                    <a:pt x="8" y="160"/>
                  </a:lnTo>
                  <a:lnTo>
                    <a:pt x="12" y="172"/>
                  </a:lnTo>
                  <a:lnTo>
                    <a:pt x="20" y="184"/>
                  </a:lnTo>
                  <a:lnTo>
                    <a:pt x="28" y="196"/>
                  </a:lnTo>
                  <a:lnTo>
                    <a:pt x="37" y="204"/>
                  </a:lnTo>
                  <a:lnTo>
                    <a:pt x="48" y="214"/>
                  </a:lnTo>
                  <a:lnTo>
                    <a:pt x="60" y="222"/>
                  </a:lnTo>
                  <a:lnTo>
                    <a:pt x="73" y="227"/>
                  </a:lnTo>
                  <a:lnTo>
                    <a:pt x="86" y="232"/>
                  </a:lnTo>
                  <a:lnTo>
                    <a:pt x="99" y="234"/>
                  </a:lnTo>
                  <a:lnTo>
                    <a:pt x="114" y="234"/>
                  </a:lnTo>
                  <a:lnTo>
                    <a:pt x="127" y="234"/>
                  </a:lnTo>
                  <a:lnTo>
                    <a:pt x="141" y="232"/>
                  </a:lnTo>
                  <a:lnTo>
                    <a:pt x="154" y="226"/>
                  </a:lnTo>
                  <a:lnTo>
                    <a:pt x="167" y="220"/>
                  </a:lnTo>
                  <a:lnTo>
                    <a:pt x="179" y="213"/>
                  </a:lnTo>
                  <a:lnTo>
                    <a:pt x="189" y="204"/>
                  </a:lnTo>
                  <a:lnTo>
                    <a:pt x="201" y="194"/>
                  </a:lnTo>
                  <a:lnTo>
                    <a:pt x="208" y="183"/>
                  </a:lnTo>
                  <a:lnTo>
                    <a:pt x="215" y="171"/>
                  </a:lnTo>
                  <a:lnTo>
                    <a:pt x="221" y="158"/>
                  </a:lnTo>
                  <a:lnTo>
                    <a:pt x="226" y="145"/>
                  </a:lnTo>
                  <a:lnTo>
                    <a:pt x="228" y="130"/>
                  </a:lnTo>
                  <a:lnTo>
                    <a:pt x="229" y="115"/>
                  </a:lnTo>
                  <a:lnTo>
                    <a:pt x="228" y="102"/>
                  </a:lnTo>
                  <a:lnTo>
                    <a:pt x="226" y="87"/>
                  </a:lnTo>
                  <a:lnTo>
                    <a:pt x="222" y="74"/>
                  </a:lnTo>
                  <a:lnTo>
                    <a:pt x="218" y="60"/>
                  </a:lnTo>
                  <a:lnTo>
                    <a:pt x="210" y="49"/>
                  </a:lnTo>
                  <a:lnTo>
                    <a:pt x="202" y="37"/>
                  </a:lnTo>
                  <a:lnTo>
                    <a:pt x="193" y="28"/>
                  </a:lnTo>
                  <a:lnTo>
                    <a:pt x="182" y="19"/>
                  </a:lnTo>
                  <a:lnTo>
                    <a:pt x="170" y="12"/>
                  </a:lnTo>
                  <a:lnTo>
                    <a:pt x="156" y="5"/>
                  </a:lnTo>
                  <a:lnTo>
                    <a:pt x="144" y="2"/>
                  </a:lnTo>
                  <a:lnTo>
                    <a:pt x="130" y="0"/>
                  </a:lnTo>
                  <a:lnTo>
                    <a:pt x="116" y="0"/>
                  </a:lnTo>
                  <a:lnTo>
                    <a:pt x="102" y="1"/>
                  </a:lnTo>
                  <a:lnTo>
                    <a:pt x="89" y="4"/>
                  </a:lnTo>
                  <a:lnTo>
                    <a:pt x="77" y="8"/>
                  </a:lnTo>
                  <a:lnTo>
                    <a:pt x="76" y="5"/>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18" name="Freeform 670"/>
            <p:cNvSpPr>
              <a:spLocks/>
            </p:cNvSpPr>
            <p:nvPr/>
          </p:nvSpPr>
          <p:spPr bwMode="auto">
            <a:xfrm>
              <a:off x="7215718" y="2587625"/>
              <a:ext cx="374649" cy="414338"/>
            </a:xfrm>
            <a:custGeom>
              <a:avLst/>
              <a:gdLst/>
              <a:ahLst/>
              <a:cxnLst>
                <a:cxn ang="0">
                  <a:pos x="191" y="219"/>
                </a:cxn>
                <a:cxn ang="0">
                  <a:pos x="85" y="260"/>
                </a:cxn>
                <a:cxn ang="0">
                  <a:pos x="0" y="42"/>
                </a:cxn>
                <a:cxn ang="0">
                  <a:pos x="110" y="0"/>
                </a:cxn>
                <a:cxn ang="0">
                  <a:pos x="191" y="219"/>
                </a:cxn>
              </a:cxnLst>
              <a:rect l="0" t="0" r="r" b="b"/>
              <a:pathLst>
                <a:path w="192" h="261">
                  <a:moveTo>
                    <a:pt x="191" y="219"/>
                  </a:moveTo>
                  <a:lnTo>
                    <a:pt x="85" y="260"/>
                  </a:lnTo>
                  <a:lnTo>
                    <a:pt x="0" y="42"/>
                  </a:lnTo>
                  <a:lnTo>
                    <a:pt x="110" y="0"/>
                  </a:lnTo>
                  <a:lnTo>
                    <a:pt x="191" y="219"/>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19" name="Freeform 671"/>
            <p:cNvSpPr>
              <a:spLocks/>
            </p:cNvSpPr>
            <p:nvPr/>
          </p:nvSpPr>
          <p:spPr bwMode="auto">
            <a:xfrm>
              <a:off x="7285568" y="2592389"/>
              <a:ext cx="446617" cy="352425"/>
            </a:xfrm>
            <a:custGeom>
              <a:avLst/>
              <a:gdLst/>
              <a:ahLst/>
              <a:cxnLst>
                <a:cxn ang="0">
                  <a:pos x="80" y="9"/>
                </a:cxn>
                <a:cxn ang="0">
                  <a:pos x="66" y="15"/>
                </a:cxn>
                <a:cxn ang="0">
                  <a:pos x="55" y="21"/>
                </a:cxn>
                <a:cxn ang="0">
                  <a:pos x="42" y="32"/>
                </a:cxn>
                <a:cxn ang="0">
                  <a:pos x="33" y="41"/>
                </a:cxn>
                <a:cxn ang="0">
                  <a:pos x="23" y="50"/>
                </a:cxn>
                <a:cxn ang="0">
                  <a:pos x="17" y="63"/>
                </a:cxn>
                <a:cxn ang="0">
                  <a:pos x="10" y="74"/>
                </a:cxn>
                <a:cxn ang="0">
                  <a:pos x="5" y="89"/>
                </a:cxn>
                <a:cxn ang="0">
                  <a:pos x="2" y="101"/>
                </a:cxn>
                <a:cxn ang="0">
                  <a:pos x="0" y="114"/>
                </a:cxn>
                <a:cxn ang="0">
                  <a:pos x="2" y="128"/>
                </a:cxn>
                <a:cxn ang="0">
                  <a:pos x="2" y="141"/>
                </a:cxn>
                <a:cxn ang="0">
                  <a:pos x="7" y="153"/>
                </a:cxn>
                <a:cxn ang="0">
                  <a:pos x="11" y="165"/>
                </a:cxn>
                <a:cxn ang="0">
                  <a:pos x="19" y="176"/>
                </a:cxn>
                <a:cxn ang="0">
                  <a:pos x="26" y="187"/>
                </a:cxn>
                <a:cxn ang="0">
                  <a:pos x="35" y="195"/>
                </a:cxn>
                <a:cxn ang="0">
                  <a:pos x="47" y="203"/>
                </a:cxn>
                <a:cxn ang="0">
                  <a:pos x="58" y="210"/>
                </a:cxn>
                <a:cxn ang="0">
                  <a:pos x="71" y="215"/>
                </a:cxn>
                <a:cxn ang="0">
                  <a:pos x="83" y="218"/>
                </a:cxn>
                <a:cxn ang="0">
                  <a:pos x="97" y="221"/>
                </a:cxn>
                <a:cxn ang="0">
                  <a:pos x="110" y="221"/>
                </a:cxn>
                <a:cxn ang="0">
                  <a:pos x="123" y="220"/>
                </a:cxn>
                <a:cxn ang="0">
                  <a:pos x="137" y="216"/>
                </a:cxn>
                <a:cxn ang="0">
                  <a:pos x="150" y="212"/>
                </a:cxn>
                <a:cxn ang="0">
                  <a:pos x="164" y="206"/>
                </a:cxn>
                <a:cxn ang="0">
                  <a:pos x="176" y="199"/>
                </a:cxn>
                <a:cxn ang="0">
                  <a:pos x="185" y="191"/>
                </a:cxn>
                <a:cxn ang="0">
                  <a:pos x="196" y="181"/>
                </a:cxn>
                <a:cxn ang="0">
                  <a:pos x="205" y="169"/>
                </a:cxn>
                <a:cxn ang="0">
                  <a:pos x="211" y="159"/>
                </a:cxn>
                <a:cxn ang="0">
                  <a:pos x="218" y="147"/>
                </a:cxn>
                <a:cxn ang="0">
                  <a:pos x="223" y="133"/>
                </a:cxn>
                <a:cxn ang="0">
                  <a:pos x="225" y="120"/>
                </a:cxn>
                <a:cxn ang="0">
                  <a:pos x="227" y="106"/>
                </a:cxn>
                <a:cxn ang="0">
                  <a:pos x="227" y="94"/>
                </a:cxn>
                <a:cxn ang="0">
                  <a:pos x="225" y="81"/>
                </a:cxn>
                <a:cxn ang="0">
                  <a:pos x="221" y="68"/>
                </a:cxn>
                <a:cxn ang="0">
                  <a:pos x="217" y="54"/>
                </a:cxn>
                <a:cxn ang="0">
                  <a:pos x="211" y="44"/>
                </a:cxn>
                <a:cxn ang="0">
                  <a:pos x="203" y="33"/>
                </a:cxn>
                <a:cxn ang="0">
                  <a:pos x="193" y="25"/>
                </a:cxn>
                <a:cxn ang="0">
                  <a:pos x="184" y="18"/>
                </a:cxn>
                <a:cxn ang="0">
                  <a:pos x="170" y="10"/>
                </a:cxn>
                <a:cxn ang="0">
                  <a:pos x="159" y="6"/>
                </a:cxn>
                <a:cxn ang="0">
                  <a:pos x="145" y="3"/>
                </a:cxn>
                <a:cxn ang="0">
                  <a:pos x="133" y="0"/>
                </a:cxn>
                <a:cxn ang="0">
                  <a:pos x="119" y="1"/>
                </a:cxn>
                <a:cxn ang="0">
                  <a:pos x="105" y="2"/>
                </a:cxn>
                <a:cxn ang="0">
                  <a:pos x="90" y="5"/>
                </a:cxn>
                <a:cxn ang="0">
                  <a:pos x="80" y="10"/>
                </a:cxn>
                <a:cxn ang="0">
                  <a:pos x="80" y="9"/>
                </a:cxn>
              </a:cxnLst>
              <a:rect l="0" t="0" r="r" b="b"/>
              <a:pathLst>
                <a:path w="228" h="222">
                  <a:moveTo>
                    <a:pt x="80" y="9"/>
                  </a:moveTo>
                  <a:lnTo>
                    <a:pt x="66" y="15"/>
                  </a:lnTo>
                  <a:lnTo>
                    <a:pt x="55" y="21"/>
                  </a:lnTo>
                  <a:lnTo>
                    <a:pt x="42" y="32"/>
                  </a:lnTo>
                  <a:lnTo>
                    <a:pt x="33" y="41"/>
                  </a:lnTo>
                  <a:lnTo>
                    <a:pt x="23" y="50"/>
                  </a:lnTo>
                  <a:lnTo>
                    <a:pt x="17" y="63"/>
                  </a:lnTo>
                  <a:lnTo>
                    <a:pt x="10" y="74"/>
                  </a:lnTo>
                  <a:lnTo>
                    <a:pt x="5" y="89"/>
                  </a:lnTo>
                  <a:lnTo>
                    <a:pt x="2" y="101"/>
                  </a:lnTo>
                  <a:lnTo>
                    <a:pt x="0" y="114"/>
                  </a:lnTo>
                  <a:lnTo>
                    <a:pt x="2" y="128"/>
                  </a:lnTo>
                  <a:lnTo>
                    <a:pt x="2" y="141"/>
                  </a:lnTo>
                  <a:lnTo>
                    <a:pt x="7" y="153"/>
                  </a:lnTo>
                  <a:lnTo>
                    <a:pt x="11" y="165"/>
                  </a:lnTo>
                  <a:lnTo>
                    <a:pt x="19" y="176"/>
                  </a:lnTo>
                  <a:lnTo>
                    <a:pt x="26" y="187"/>
                  </a:lnTo>
                  <a:lnTo>
                    <a:pt x="35" y="195"/>
                  </a:lnTo>
                  <a:lnTo>
                    <a:pt x="47" y="203"/>
                  </a:lnTo>
                  <a:lnTo>
                    <a:pt x="58" y="210"/>
                  </a:lnTo>
                  <a:lnTo>
                    <a:pt x="71" y="215"/>
                  </a:lnTo>
                  <a:lnTo>
                    <a:pt x="83" y="218"/>
                  </a:lnTo>
                  <a:lnTo>
                    <a:pt x="97" y="221"/>
                  </a:lnTo>
                  <a:lnTo>
                    <a:pt x="110" y="221"/>
                  </a:lnTo>
                  <a:lnTo>
                    <a:pt x="123" y="220"/>
                  </a:lnTo>
                  <a:lnTo>
                    <a:pt x="137" y="216"/>
                  </a:lnTo>
                  <a:lnTo>
                    <a:pt x="150" y="212"/>
                  </a:lnTo>
                  <a:lnTo>
                    <a:pt x="164" y="206"/>
                  </a:lnTo>
                  <a:lnTo>
                    <a:pt x="176" y="199"/>
                  </a:lnTo>
                  <a:lnTo>
                    <a:pt x="185" y="191"/>
                  </a:lnTo>
                  <a:lnTo>
                    <a:pt x="196" y="181"/>
                  </a:lnTo>
                  <a:lnTo>
                    <a:pt x="205" y="169"/>
                  </a:lnTo>
                  <a:lnTo>
                    <a:pt x="211" y="159"/>
                  </a:lnTo>
                  <a:lnTo>
                    <a:pt x="218" y="147"/>
                  </a:lnTo>
                  <a:lnTo>
                    <a:pt x="223" y="133"/>
                  </a:lnTo>
                  <a:lnTo>
                    <a:pt x="225" y="120"/>
                  </a:lnTo>
                  <a:lnTo>
                    <a:pt x="227" y="106"/>
                  </a:lnTo>
                  <a:lnTo>
                    <a:pt x="227" y="94"/>
                  </a:lnTo>
                  <a:lnTo>
                    <a:pt x="225" y="81"/>
                  </a:lnTo>
                  <a:lnTo>
                    <a:pt x="221" y="68"/>
                  </a:lnTo>
                  <a:lnTo>
                    <a:pt x="217" y="54"/>
                  </a:lnTo>
                  <a:lnTo>
                    <a:pt x="211" y="44"/>
                  </a:lnTo>
                  <a:lnTo>
                    <a:pt x="203" y="33"/>
                  </a:lnTo>
                  <a:lnTo>
                    <a:pt x="193" y="25"/>
                  </a:lnTo>
                  <a:lnTo>
                    <a:pt x="184" y="18"/>
                  </a:lnTo>
                  <a:lnTo>
                    <a:pt x="170" y="10"/>
                  </a:lnTo>
                  <a:lnTo>
                    <a:pt x="159" y="6"/>
                  </a:lnTo>
                  <a:lnTo>
                    <a:pt x="145" y="3"/>
                  </a:lnTo>
                  <a:lnTo>
                    <a:pt x="133" y="0"/>
                  </a:lnTo>
                  <a:lnTo>
                    <a:pt x="119" y="1"/>
                  </a:lnTo>
                  <a:lnTo>
                    <a:pt x="105" y="2"/>
                  </a:lnTo>
                  <a:lnTo>
                    <a:pt x="90" y="5"/>
                  </a:lnTo>
                  <a:lnTo>
                    <a:pt x="80" y="10"/>
                  </a:lnTo>
                  <a:lnTo>
                    <a:pt x="80" y="9"/>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20" name="Freeform 672"/>
            <p:cNvSpPr>
              <a:spLocks/>
            </p:cNvSpPr>
            <p:nvPr/>
          </p:nvSpPr>
          <p:spPr bwMode="auto">
            <a:xfrm>
              <a:off x="7228418" y="2606676"/>
              <a:ext cx="359833" cy="385763"/>
            </a:xfrm>
            <a:custGeom>
              <a:avLst/>
              <a:gdLst/>
              <a:ahLst/>
              <a:cxnLst>
                <a:cxn ang="0">
                  <a:pos x="183" y="202"/>
                </a:cxn>
                <a:cxn ang="0">
                  <a:pos x="76" y="242"/>
                </a:cxn>
                <a:cxn ang="0">
                  <a:pos x="0" y="42"/>
                </a:cxn>
                <a:cxn ang="0">
                  <a:pos x="109" y="0"/>
                </a:cxn>
                <a:cxn ang="0">
                  <a:pos x="183" y="202"/>
                </a:cxn>
              </a:cxnLst>
              <a:rect l="0" t="0" r="r" b="b"/>
              <a:pathLst>
                <a:path w="184" h="243">
                  <a:moveTo>
                    <a:pt x="183" y="202"/>
                  </a:moveTo>
                  <a:lnTo>
                    <a:pt x="76" y="242"/>
                  </a:lnTo>
                  <a:lnTo>
                    <a:pt x="0" y="42"/>
                  </a:lnTo>
                  <a:lnTo>
                    <a:pt x="109" y="0"/>
                  </a:lnTo>
                  <a:lnTo>
                    <a:pt x="183" y="202"/>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21" name="Freeform 673"/>
            <p:cNvSpPr>
              <a:spLocks/>
            </p:cNvSpPr>
            <p:nvPr/>
          </p:nvSpPr>
          <p:spPr bwMode="auto">
            <a:xfrm>
              <a:off x="7289800" y="2609851"/>
              <a:ext cx="442384" cy="328613"/>
            </a:xfrm>
            <a:custGeom>
              <a:avLst/>
              <a:gdLst/>
              <a:ahLst/>
              <a:cxnLst>
                <a:cxn ang="0">
                  <a:pos x="80" y="9"/>
                </a:cxn>
                <a:cxn ang="0">
                  <a:pos x="69" y="15"/>
                </a:cxn>
                <a:cxn ang="0">
                  <a:pos x="57" y="22"/>
                </a:cxn>
                <a:cxn ang="0">
                  <a:pos x="45" y="31"/>
                </a:cxn>
                <a:cxn ang="0">
                  <a:pos x="33" y="40"/>
                </a:cxn>
                <a:cxn ang="0">
                  <a:pos x="24" y="50"/>
                </a:cxn>
                <a:cxn ang="0">
                  <a:pos x="17" y="61"/>
                </a:cxn>
                <a:cxn ang="0">
                  <a:pos x="11" y="73"/>
                </a:cxn>
                <a:cxn ang="0">
                  <a:pos x="6" y="86"/>
                </a:cxn>
                <a:cxn ang="0">
                  <a:pos x="2" y="97"/>
                </a:cxn>
                <a:cxn ang="0">
                  <a:pos x="0" y="110"/>
                </a:cxn>
                <a:cxn ang="0">
                  <a:pos x="0" y="122"/>
                </a:cxn>
                <a:cxn ang="0">
                  <a:pos x="1" y="134"/>
                </a:cxn>
                <a:cxn ang="0">
                  <a:pos x="6" y="145"/>
                </a:cxn>
                <a:cxn ang="0">
                  <a:pos x="9" y="157"/>
                </a:cxn>
                <a:cxn ang="0">
                  <a:pos x="17" y="167"/>
                </a:cxn>
                <a:cxn ang="0">
                  <a:pos x="24" y="176"/>
                </a:cxn>
                <a:cxn ang="0">
                  <a:pos x="33" y="183"/>
                </a:cxn>
                <a:cxn ang="0">
                  <a:pos x="44" y="191"/>
                </a:cxn>
                <a:cxn ang="0">
                  <a:pos x="56" y="197"/>
                </a:cxn>
                <a:cxn ang="0">
                  <a:pos x="67" y="202"/>
                </a:cxn>
                <a:cxn ang="0">
                  <a:pos x="79" y="205"/>
                </a:cxn>
                <a:cxn ang="0">
                  <a:pos x="92" y="206"/>
                </a:cxn>
                <a:cxn ang="0">
                  <a:pos x="105" y="206"/>
                </a:cxn>
                <a:cxn ang="0">
                  <a:pos x="119" y="205"/>
                </a:cxn>
                <a:cxn ang="0">
                  <a:pos x="133" y="202"/>
                </a:cxn>
                <a:cxn ang="0">
                  <a:pos x="145" y="197"/>
                </a:cxn>
                <a:cxn ang="0">
                  <a:pos x="159" y="191"/>
                </a:cxn>
                <a:cxn ang="0">
                  <a:pos x="169" y="184"/>
                </a:cxn>
                <a:cxn ang="0">
                  <a:pos x="182" y="176"/>
                </a:cxn>
                <a:cxn ang="0">
                  <a:pos x="191" y="167"/>
                </a:cxn>
                <a:cxn ang="0">
                  <a:pos x="200" y="157"/>
                </a:cxn>
                <a:cxn ang="0">
                  <a:pos x="207" y="146"/>
                </a:cxn>
                <a:cxn ang="0">
                  <a:pos x="215" y="134"/>
                </a:cxn>
                <a:cxn ang="0">
                  <a:pos x="221" y="121"/>
                </a:cxn>
                <a:cxn ang="0">
                  <a:pos x="222" y="110"/>
                </a:cxn>
                <a:cxn ang="0">
                  <a:pos x="224" y="97"/>
                </a:cxn>
                <a:cxn ang="0">
                  <a:pos x="225" y="85"/>
                </a:cxn>
                <a:cxn ang="0">
                  <a:pos x="223" y="72"/>
                </a:cxn>
                <a:cxn ang="0">
                  <a:pos x="221" y="60"/>
                </a:cxn>
                <a:cxn ang="0">
                  <a:pos x="216" y="48"/>
                </a:cxn>
                <a:cxn ang="0">
                  <a:pos x="209" y="39"/>
                </a:cxn>
                <a:cxn ang="0">
                  <a:pos x="202" y="30"/>
                </a:cxn>
                <a:cxn ang="0">
                  <a:pos x="193" y="22"/>
                </a:cxn>
                <a:cxn ang="0">
                  <a:pos x="183" y="14"/>
                </a:cxn>
                <a:cxn ang="0">
                  <a:pos x="172" y="9"/>
                </a:cxn>
                <a:cxn ang="0">
                  <a:pos x="159" y="5"/>
                </a:cxn>
                <a:cxn ang="0">
                  <a:pos x="146" y="1"/>
                </a:cxn>
                <a:cxn ang="0">
                  <a:pos x="133" y="1"/>
                </a:cxn>
                <a:cxn ang="0">
                  <a:pos x="121" y="0"/>
                </a:cxn>
                <a:cxn ang="0">
                  <a:pos x="107" y="2"/>
                </a:cxn>
                <a:cxn ang="0">
                  <a:pos x="92" y="6"/>
                </a:cxn>
                <a:cxn ang="0">
                  <a:pos x="81" y="10"/>
                </a:cxn>
                <a:cxn ang="0">
                  <a:pos x="80" y="9"/>
                </a:cxn>
              </a:cxnLst>
              <a:rect l="0" t="0" r="r" b="b"/>
              <a:pathLst>
                <a:path w="226" h="207">
                  <a:moveTo>
                    <a:pt x="80" y="9"/>
                  </a:moveTo>
                  <a:lnTo>
                    <a:pt x="69" y="15"/>
                  </a:lnTo>
                  <a:lnTo>
                    <a:pt x="57" y="22"/>
                  </a:lnTo>
                  <a:lnTo>
                    <a:pt x="45" y="31"/>
                  </a:lnTo>
                  <a:lnTo>
                    <a:pt x="33" y="40"/>
                  </a:lnTo>
                  <a:lnTo>
                    <a:pt x="24" y="50"/>
                  </a:lnTo>
                  <a:lnTo>
                    <a:pt x="17" y="61"/>
                  </a:lnTo>
                  <a:lnTo>
                    <a:pt x="11" y="73"/>
                  </a:lnTo>
                  <a:lnTo>
                    <a:pt x="6" y="86"/>
                  </a:lnTo>
                  <a:lnTo>
                    <a:pt x="2" y="97"/>
                  </a:lnTo>
                  <a:lnTo>
                    <a:pt x="0" y="110"/>
                  </a:lnTo>
                  <a:lnTo>
                    <a:pt x="0" y="122"/>
                  </a:lnTo>
                  <a:lnTo>
                    <a:pt x="1" y="134"/>
                  </a:lnTo>
                  <a:lnTo>
                    <a:pt x="6" y="145"/>
                  </a:lnTo>
                  <a:lnTo>
                    <a:pt x="9" y="157"/>
                  </a:lnTo>
                  <a:lnTo>
                    <a:pt x="17" y="167"/>
                  </a:lnTo>
                  <a:lnTo>
                    <a:pt x="24" y="176"/>
                  </a:lnTo>
                  <a:lnTo>
                    <a:pt x="33" y="183"/>
                  </a:lnTo>
                  <a:lnTo>
                    <a:pt x="44" y="191"/>
                  </a:lnTo>
                  <a:lnTo>
                    <a:pt x="56" y="197"/>
                  </a:lnTo>
                  <a:lnTo>
                    <a:pt x="67" y="202"/>
                  </a:lnTo>
                  <a:lnTo>
                    <a:pt x="79" y="205"/>
                  </a:lnTo>
                  <a:lnTo>
                    <a:pt x="92" y="206"/>
                  </a:lnTo>
                  <a:lnTo>
                    <a:pt x="105" y="206"/>
                  </a:lnTo>
                  <a:lnTo>
                    <a:pt x="119" y="205"/>
                  </a:lnTo>
                  <a:lnTo>
                    <a:pt x="133" y="202"/>
                  </a:lnTo>
                  <a:lnTo>
                    <a:pt x="145" y="197"/>
                  </a:lnTo>
                  <a:lnTo>
                    <a:pt x="159" y="191"/>
                  </a:lnTo>
                  <a:lnTo>
                    <a:pt x="169" y="184"/>
                  </a:lnTo>
                  <a:lnTo>
                    <a:pt x="182" y="176"/>
                  </a:lnTo>
                  <a:lnTo>
                    <a:pt x="191" y="167"/>
                  </a:lnTo>
                  <a:lnTo>
                    <a:pt x="200" y="157"/>
                  </a:lnTo>
                  <a:lnTo>
                    <a:pt x="207" y="146"/>
                  </a:lnTo>
                  <a:lnTo>
                    <a:pt x="215" y="134"/>
                  </a:lnTo>
                  <a:lnTo>
                    <a:pt x="221" y="121"/>
                  </a:lnTo>
                  <a:lnTo>
                    <a:pt x="222" y="110"/>
                  </a:lnTo>
                  <a:lnTo>
                    <a:pt x="224" y="97"/>
                  </a:lnTo>
                  <a:lnTo>
                    <a:pt x="225" y="85"/>
                  </a:lnTo>
                  <a:lnTo>
                    <a:pt x="223" y="72"/>
                  </a:lnTo>
                  <a:lnTo>
                    <a:pt x="221" y="60"/>
                  </a:lnTo>
                  <a:lnTo>
                    <a:pt x="216" y="48"/>
                  </a:lnTo>
                  <a:lnTo>
                    <a:pt x="209" y="39"/>
                  </a:lnTo>
                  <a:lnTo>
                    <a:pt x="202" y="30"/>
                  </a:lnTo>
                  <a:lnTo>
                    <a:pt x="193" y="22"/>
                  </a:lnTo>
                  <a:lnTo>
                    <a:pt x="183" y="14"/>
                  </a:lnTo>
                  <a:lnTo>
                    <a:pt x="172" y="9"/>
                  </a:lnTo>
                  <a:lnTo>
                    <a:pt x="159" y="5"/>
                  </a:lnTo>
                  <a:lnTo>
                    <a:pt x="146" y="1"/>
                  </a:lnTo>
                  <a:lnTo>
                    <a:pt x="133" y="1"/>
                  </a:lnTo>
                  <a:lnTo>
                    <a:pt x="121" y="0"/>
                  </a:lnTo>
                  <a:lnTo>
                    <a:pt x="107" y="2"/>
                  </a:lnTo>
                  <a:lnTo>
                    <a:pt x="92" y="6"/>
                  </a:lnTo>
                  <a:lnTo>
                    <a:pt x="81" y="10"/>
                  </a:lnTo>
                  <a:lnTo>
                    <a:pt x="80" y="9"/>
                  </a:lnTo>
                </a:path>
              </a:pathLst>
            </a:custGeom>
            <a:solidFill>
              <a:srgbClr val="D0D0D0"/>
            </a:solidFill>
            <a:ln w="12700" cap="rnd" cmpd="sng">
              <a:solidFill>
                <a:srgbClr val="D0D0D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22" name="Freeform 674"/>
            <p:cNvSpPr>
              <a:spLocks/>
            </p:cNvSpPr>
            <p:nvPr/>
          </p:nvSpPr>
          <p:spPr bwMode="auto">
            <a:xfrm>
              <a:off x="7232651" y="2624139"/>
              <a:ext cx="353483" cy="363537"/>
            </a:xfrm>
            <a:custGeom>
              <a:avLst/>
              <a:gdLst/>
              <a:ahLst/>
              <a:cxnLst>
                <a:cxn ang="0">
                  <a:pos x="180" y="187"/>
                </a:cxn>
                <a:cxn ang="0">
                  <a:pos x="72" y="228"/>
                </a:cxn>
                <a:cxn ang="0">
                  <a:pos x="0" y="42"/>
                </a:cxn>
                <a:cxn ang="0">
                  <a:pos x="110" y="0"/>
                </a:cxn>
                <a:cxn ang="0">
                  <a:pos x="180" y="187"/>
                </a:cxn>
              </a:cxnLst>
              <a:rect l="0" t="0" r="r" b="b"/>
              <a:pathLst>
                <a:path w="181" h="229">
                  <a:moveTo>
                    <a:pt x="180" y="187"/>
                  </a:moveTo>
                  <a:lnTo>
                    <a:pt x="72" y="228"/>
                  </a:lnTo>
                  <a:lnTo>
                    <a:pt x="0" y="42"/>
                  </a:lnTo>
                  <a:lnTo>
                    <a:pt x="110" y="0"/>
                  </a:lnTo>
                  <a:lnTo>
                    <a:pt x="180" y="187"/>
                  </a:lnTo>
                </a:path>
              </a:pathLst>
            </a:custGeom>
            <a:solidFill>
              <a:srgbClr val="D0D0D0"/>
            </a:solidFill>
            <a:ln w="12700" cap="rnd" cmpd="sng">
              <a:solidFill>
                <a:srgbClr val="D0D0D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23" name="Freeform 675"/>
            <p:cNvSpPr>
              <a:spLocks/>
            </p:cNvSpPr>
            <p:nvPr/>
          </p:nvSpPr>
          <p:spPr bwMode="auto">
            <a:xfrm>
              <a:off x="7291918" y="2630488"/>
              <a:ext cx="438149" cy="303212"/>
            </a:xfrm>
            <a:custGeom>
              <a:avLst/>
              <a:gdLst/>
              <a:ahLst/>
              <a:cxnLst>
                <a:cxn ang="0">
                  <a:pos x="85" y="8"/>
                </a:cxn>
                <a:cxn ang="0">
                  <a:pos x="71" y="14"/>
                </a:cxn>
                <a:cxn ang="0">
                  <a:pos x="59" y="21"/>
                </a:cxn>
                <a:cxn ang="0">
                  <a:pos x="47" y="29"/>
                </a:cxn>
                <a:cxn ang="0">
                  <a:pos x="37" y="38"/>
                </a:cxn>
                <a:cxn ang="0">
                  <a:pos x="27" y="47"/>
                </a:cxn>
                <a:cxn ang="0">
                  <a:pos x="19" y="58"/>
                </a:cxn>
                <a:cxn ang="0">
                  <a:pos x="11" y="70"/>
                </a:cxn>
                <a:cxn ang="0">
                  <a:pos x="7" y="80"/>
                </a:cxn>
                <a:cxn ang="0">
                  <a:pos x="4" y="91"/>
                </a:cxn>
                <a:cxn ang="0">
                  <a:pos x="2" y="104"/>
                </a:cxn>
                <a:cxn ang="0">
                  <a:pos x="0" y="116"/>
                </a:cxn>
                <a:cxn ang="0">
                  <a:pos x="1" y="126"/>
                </a:cxn>
                <a:cxn ang="0">
                  <a:pos x="5" y="136"/>
                </a:cxn>
                <a:cxn ang="0">
                  <a:pos x="11" y="145"/>
                </a:cxn>
                <a:cxn ang="0">
                  <a:pos x="16" y="155"/>
                </a:cxn>
                <a:cxn ang="0">
                  <a:pos x="23" y="164"/>
                </a:cxn>
                <a:cxn ang="0">
                  <a:pos x="32" y="170"/>
                </a:cxn>
                <a:cxn ang="0">
                  <a:pos x="41" y="177"/>
                </a:cxn>
                <a:cxn ang="0">
                  <a:pos x="52" y="182"/>
                </a:cxn>
                <a:cxn ang="0">
                  <a:pos x="65" y="186"/>
                </a:cxn>
                <a:cxn ang="0">
                  <a:pos x="76" y="189"/>
                </a:cxn>
                <a:cxn ang="0">
                  <a:pos x="88" y="190"/>
                </a:cxn>
                <a:cxn ang="0">
                  <a:pos x="102" y="190"/>
                </a:cxn>
                <a:cxn ang="0">
                  <a:pos x="116" y="188"/>
                </a:cxn>
                <a:cxn ang="0">
                  <a:pos x="129" y="184"/>
                </a:cxn>
                <a:cxn ang="0">
                  <a:pos x="142" y="179"/>
                </a:cxn>
                <a:cxn ang="0">
                  <a:pos x="154" y="174"/>
                </a:cxn>
                <a:cxn ang="0">
                  <a:pos x="167" y="168"/>
                </a:cxn>
                <a:cxn ang="0">
                  <a:pos x="178" y="160"/>
                </a:cxn>
                <a:cxn ang="0">
                  <a:pos x="188" y="150"/>
                </a:cxn>
                <a:cxn ang="0">
                  <a:pos x="198" y="141"/>
                </a:cxn>
                <a:cxn ang="0">
                  <a:pos x="206" y="131"/>
                </a:cxn>
                <a:cxn ang="0">
                  <a:pos x="212" y="120"/>
                </a:cxn>
                <a:cxn ang="0">
                  <a:pos x="217" y="108"/>
                </a:cxn>
                <a:cxn ang="0">
                  <a:pos x="220" y="97"/>
                </a:cxn>
                <a:cxn ang="0">
                  <a:pos x="222" y="85"/>
                </a:cxn>
                <a:cxn ang="0">
                  <a:pos x="223" y="73"/>
                </a:cxn>
                <a:cxn ang="0">
                  <a:pos x="222" y="62"/>
                </a:cxn>
                <a:cxn ang="0">
                  <a:pos x="218" y="53"/>
                </a:cxn>
                <a:cxn ang="0">
                  <a:pos x="215" y="41"/>
                </a:cxn>
                <a:cxn ang="0">
                  <a:pos x="209" y="32"/>
                </a:cxn>
                <a:cxn ang="0">
                  <a:pos x="202" y="25"/>
                </a:cxn>
                <a:cxn ang="0">
                  <a:pos x="194" y="17"/>
                </a:cxn>
                <a:cxn ang="0">
                  <a:pos x="184" y="11"/>
                </a:cxn>
                <a:cxn ang="0">
                  <a:pos x="173" y="6"/>
                </a:cxn>
                <a:cxn ang="0">
                  <a:pos x="161" y="2"/>
                </a:cxn>
                <a:cxn ang="0">
                  <a:pos x="150" y="0"/>
                </a:cxn>
                <a:cxn ang="0">
                  <a:pos x="136" y="0"/>
                </a:cxn>
                <a:cxn ang="0">
                  <a:pos x="122" y="0"/>
                </a:cxn>
                <a:cxn ang="0">
                  <a:pos x="109" y="1"/>
                </a:cxn>
                <a:cxn ang="0">
                  <a:pos x="95" y="5"/>
                </a:cxn>
                <a:cxn ang="0">
                  <a:pos x="85" y="9"/>
                </a:cxn>
                <a:cxn ang="0">
                  <a:pos x="85" y="8"/>
                </a:cxn>
              </a:cxnLst>
              <a:rect l="0" t="0" r="r" b="b"/>
              <a:pathLst>
                <a:path w="224" h="191">
                  <a:moveTo>
                    <a:pt x="85" y="8"/>
                  </a:moveTo>
                  <a:lnTo>
                    <a:pt x="71" y="14"/>
                  </a:lnTo>
                  <a:lnTo>
                    <a:pt x="59" y="21"/>
                  </a:lnTo>
                  <a:lnTo>
                    <a:pt x="47" y="29"/>
                  </a:lnTo>
                  <a:lnTo>
                    <a:pt x="37" y="38"/>
                  </a:lnTo>
                  <a:lnTo>
                    <a:pt x="27" y="47"/>
                  </a:lnTo>
                  <a:lnTo>
                    <a:pt x="19" y="58"/>
                  </a:lnTo>
                  <a:lnTo>
                    <a:pt x="11" y="70"/>
                  </a:lnTo>
                  <a:lnTo>
                    <a:pt x="7" y="80"/>
                  </a:lnTo>
                  <a:lnTo>
                    <a:pt x="4" y="91"/>
                  </a:lnTo>
                  <a:lnTo>
                    <a:pt x="2" y="104"/>
                  </a:lnTo>
                  <a:lnTo>
                    <a:pt x="0" y="116"/>
                  </a:lnTo>
                  <a:lnTo>
                    <a:pt x="1" y="126"/>
                  </a:lnTo>
                  <a:lnTo>
                    <a:pt x="5" y="136"/>
                  </a:lnTo>
                  <a:lnTo>
                    <a:pt x="11" y="145"/>
                  </a:lnTo>
                  <a:lnTo>
                    <a:pt x="16" y="155"/>
                  </a:lnTo>
                  <a:lnTo>
                    <a:pt x="23" y="164"/>
                  </a:lnTo>
                  <a:lnTo>
                    <a:pt x="32" y="170"/>
                  </a:lnTo>
                  <a:lnTo>
                    <a:pt x="41" y="177"/>
                  </a:lnTo>
                  <a:lnTo>
                    <a:pt x="52" y="182"/>
                  </a:lnTo>
                  <a:lnTo>
                    <a:pt x="65" y="186"/>
                  </a:lnTo>
                  <a:lnTo>
                    <a:pt x="76" y="189"/>
                  </a:lnTo>
                  <a:lnTo>
                    <a:pt x="88" y="190"/>
                  </a:lnTo>
                  <a:lnTo>
                    <a:pt x="102" y="190"/>
                  </a:lnTo>
                  <a:lnTo>
                    <a:pt x="116" y="188"/>
                  </a:lnTo>
                  <a:lnTo>
                    <a:pt x="129" y="184"/>
                  </a:lnTo>
                  <a:lnTo>
                    <a:pt x="142" y="179"/>
                  </a:lnTo>
                  <a:lnTo>
                    <a:pt x="154" y="174"/>
                  </a:lnTo>
                  <a:lnTo>
                    <a:pt x="167" y="168"/>
                  </a:lnTo>
                  <a:lnTo>
                    <a:pt x="178" y="160"/>
                  </a:lnTo>
                  <a:lnTo>
                    <a:pt x="188" y="150"/>
                  </a:lnTo>
                  <a:lnTo>
                    <a:pt x="198" y="141"/>
                  </a:lnTo>
                  <a:lnTo>
                    <a:pt x="206" y="131"/>
                  </a:lnTo>
                  <a:lnTo>
                    <a:pt x="212" y="120"/>
                  </a:lnTo>
                  <a:lnTo>
                    <a:pt x="217" y="108"/>
                  </a:lnTo>
                  <a:lnTo>
                    <a:pt x="220" y="97"/>
                  </a:lnTo>
                  <a:lnTo>
                    <a:pt x="222" y="85"/>
                  </a:lnTo>
                  <a:lnTo>
                    <a:pt x="223" y="73"/>
                  </a:lnTo>
                  <a:lnTo>
                    <a:pt x="222" y="62"/>
                  </a:lnTo>
                  <a:lnTo>
                    <a:pt x="218" y="53"/>
                  </a:lnTo>
                  <a:lnTo>
                    <a:pt x="215" y="41"/>
                  </a:lnTo>
                  <a:lnTo>
                    <a:pt x="209" y="32"/>
                  </a:lnTo>
                  <a:lnTo>
                    <a:pt x="202" y="25"/>
                  </a:lnTo>
                  <a:lnTo>
                    <a:pt x="194" y="17"/>
                  </a:lnTo>
                  <a:lnTo>
                    <a:pt x="184" y="11"/>
                  </a:lnTo>
                  <a:lnTo>
                    <a:pt x="173" y="6"/>
                  </a:lnTo>
                  <a:lnTo>
                    <a:pt x="161" y="2"/>
                  </a:lnTo>
                  <a:lnTo>
                    <a:pt x="150" y="0"/>
                  </a:lnTo>
                  <a:lnTo>
                    <a:pt x="136" y="0"/>
                  </a:lnTo>
                  <a:lnTo>
                    <a:pt x="122" y="0"/>
                  </a:lnTo>
                  <a:lnTo>
                    <a:pt x="109" y="1"/>
                  </a:lnTo>
                  <a:lnTo>
                    <a:pt x="95" y="5"/>
                  </a:lnTo>
                  <a:lnTo>
                    <a:pt x="85" y="9"/>
                  </a:lnTo>
                  <a:lnTo>
                    <a:pt x="85" y="8"/>
                  </a:lnTo>
                </a:path>
              </a:pathLst>
            </a:custGeom>
            <a:solidFill>
              <a:srgbClr val="E0E0E0"/>
            </a:solidFill>
            <a:ln w="12700" cap="rnd" cmpd="sng">
              <a:solidFill>
                <a:srgbClr val="E0E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24" name="Freeform 676"/>
            <p:cNvSpPr>
              <a:spLocks/>
            </p:cNvSpPr>
            <p:nvPr/>
          </p:nvSpPr>
          <p:spPr bwMode="auto">
            <a:xfrm>
              <a:off x="7243233" y="2644776"/>
              <a:ext cx="338667" cy="334963"/>
            </a:xfrm>
            <a:custGeom>
              <a:avLst/>
              <a:gdLst/>
              <a:ahLst/>
              <a:cxnLst>
                <a:cxn ang="0">
                  <a:pos x="172" y="168"/>
                </a:cxn>
                <a:cxn ang="0">
                  <a:pos x="64" y="210"/>
                </a:cxn>
                <a:cxn ang="0">
                  <a:pos x="0" y="41"/>
                </a:cxn>
                <a:cxn ang="0">
                  <a:pos x="109" y="0"/>
                </a:cxn>
                <a:cxn ang="0">
                  <a:pos x="172" y="168"/>
                </a:cxn>
              </a:cxnLst>
              <a:rect l="0" t="0" r="r" b="b"/>
              <a:pathLst>
                <a:path w="173" h="211">
                  <a:moveTo>
                    <a:pt x="172" y="168"/>
                  </a:moveTo>
                  <a:lnTo>
                    <a:pt x="64" y="210"/>
                  </a:lnTo>
                  <a:lnTo>
                    <a:pt x="0" y="41"/>
                  </a:lnTo>
                  <a:lnTo>
                    <a:pt x="109" y="0"/>
                  </a:lnTo>
                  <a:lnTo>
                    <a:pt x="172" y="168"/>
                  </a:lnTo>
                </a:path>
              </a:pathLst>
            </a:custGeom>
            <a:solidFill>
              <a:srgbClr val="E0E0E0"/>
            </a:solidFill>
            <a:ln w="12700" cap="rnd" cmpd="sng">
              <a:solidFill>
                <a:srgbClr val="E0E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25" name="Freeform 677"/>
            <p:cNvSpPr>
              <a:spLocks/>
            </p:cNvSpPr>
            <p:nvPr/>
          </p:nvSpPr>
          <p:spPr bwMode="auto">
            <a:xfrm>
              <a:off x="7296151" y="2644776"/>
              <a:ext cx="431800" cy="282575"/>
            </a:xfrm>
            <a:custGeom>
              <a:avLst/>
              <a:gdLst/>
              <a:ahLst/>
              <a:cxnLst>
                <a:cxn ang="0">
                  <a:pos x="85" y="10"/>
                </a:cxn>
                <a:cxn ang="0">
                  <a:pos x="73" y="17"/>
                </a:cxn>
                <a:cxn ang="0">
                  <a:pos x="61" y="24"/>
                </a:cxn>
                <a:cxn ang="0">
                  <a:pos x="49" y="31"/>
                </a:cxn>
                <a:cxn ang="0">
                  <a:pos x="39" y="39"/>
                </a:cxn>
                <a:cxn ang="0">
                  <a:pos x="29" y="49"/>
                </a:cxn>
                <a:cxn ang="0">
                  <a:pos x="20" y="58"/>
                </a:cxn>
                <a:cxn ang="0">
                  <a:pos x="13" y="69"/>
                </a:cxn>
                <a:cxn ang="0">
                  <a:pos x="6" y="79"/>
                </a:cxn>
                <a:cxn ang="0">
                  <a:pos x="3" y="89"/>
                </a:cxn>
                <a:cxn ang="0">
                  <a:pos x="1" y="102"/>
                </a:cxn>
                <a:cxn ang="0">
                  <a:pos x="0" y="112"/>
                </a:cxn>
                <a:cxn ang="0">
                  <a:pos x="0" y="122"/>
                </a:cxn>
                <a:cxn ang="0">
                  <a:pos x="5" y="131"/>
                </a:cxn>
                <a:cxn ang="0">
                  <a:pos x="8" y="140"/>
                </a:cxn>
                <a:cxn ang="0">
                  <a:pos x="14" y="148"/>
                </a:cxn>
                <a:cxn ang="0">
                  <a:pos x="20" y="155"/>
                </a:cxn>
                <a:cxn ang="0">
                  <a:pos x="29" y="161"/>
                </a:cxn>
                <a:cxn ang="0">
                  <a:pos x="39" y="167"/>
                </a:cxn>
                <a:cxn ang="0">
                  <a:pos x="49" y="171"/>
                </a:cxn>
                <a:cxn ang="0">
                  <a:pos x="61" y="174"/>
                </a:cxn>
                <a:cxn ang="0">
                  <a:pos x="71" y="177"/>
                </a:cxn>
                <a:cxn ang="0">
                  <a:pos x="84" y="177"/>
                </a:cxn>
                <a:cxn ang="0">
                  <a:pos x="98" y="177"/>
                </a:cxn>
                <a:cxn ang="0">
                  <a:pos x="111" y="175"/>
                </a:cxn>
                <a:cxn ang="0">
                  <a:pos x="124" y="170"/>
                </a:cxn>
                <a:cxn ang="0">
                  <a:pos x="135" y="167"/>
                </a:cxn>
                <a:cxn ang="0">
                  <a:pos x="150" y="161"/>
                </a:cxn>
                <a:cxn ang="0">
                  <a:pos x="161" y="155"/>
                </a:cxn>
                <a:cxn ang="0">
                  <a:pos x="173" y="147"/>
                </a:cxn>
                <a:cxn ang="0">
                  <a:pos x="183" y="138"/>
                </a:cxn>
                <a:cxn ang="0">
                  <a:pos x="192" y="129"/>
                </a:cxn>
                <a:cxn ang="0">
                  <a:pos x="201" y="119"/>
                </a:cxn>
                <a:cxn ang="0">
                  <a:pos x="209" y="110"/>
                </a:cxn>
                <a:cxn ang="0">
                  <a:pos x="213" y="99"/>
                </a:cxn>
                <a:cxn ang="0">
                  <a:pos x="218" y="88"/>
                </a:cxn>
                <a:cxn ang="0">
                  <a:pos x="219" y="78"/>
                </a:cxn>
                <a:cxn ang="0">
                  <a:pos x="220" y="67"/>
                </a:cxn>
                <a:cxn ang="0">
                  <a:pos x="220" y="56"/>
                </a:cxn>
                <a:cxn ang="0">
                  <a:pos x="218" y="47"/>
                </a:cxn>
                <a:cxn ang="0">
                  <a:pos x="213" y="37"/>
                </a:cxn>
                <a:cxn ang="0">
                  <a:pos x="209" y="29"/>
                </a:cxn>
                <a:cxn ang="0">
                  <a:pos x="202" y="21"/>
                </a:cxn>
                <a:cxn ang="0">
                  <a:pos x="194" y="16"/>
                </a:cxn>
                <a:cxn ang="0">
                  <a:pos x="185" y="10"/>
                </a:cxn>
                <a:cxn ang="0">
                  <a:pos x="173" y="6"/>
                </a:cxn>
                <a:cxn ang="0">
                  <a:pos x="163" y="3"/>
                </a:cxn>
                <a:cxn ang="0">
                  <a:pos x="150" y="0"/>
                </a:cxn>
                <a:cxn ang="0">
                  <a:pos x="138" y="0"/>
                </a:cxn>
                <a:cxn ang="0">
                  <a:pos x="124" y="2"/>
                </a:cxn>
                <a:cxn ang="0">
                  <a:pos x="110" y="4"/>
                </a:cxn>
                <a:cxn ang="0">
                  <a:pos x="97" y="8"/>
                </a:cxn>
                <a:cxn ang="0">
                  <a:pos x="86" y="11"/>
                </a:cxn>
                <a:cxn ang="0">
                  <a:pos x="85" y="10"/>
                </a:cxn>
              </a:cxnLst>
              <a:rect l="0" t="0" r="r" b="b"/>
              <a:pathLst>
                <a:path w="221" h="178">
                  <a:moveTo>
                    <a:pt x="85" y="10"/>
                  </a:moveTo>
                  <a:lnTo>
                    <a:pt x="73" y="17"/>
                  </a:lnTo>
                  <a:lnTo>
                    <a:pt x="61" y="24"/>
                  </a:lnTo>
                  <a:lnTo>
                    <a:pt x="49" y="31"/>
                  </a:lnTo>
                  <a:lnTo>
                    <a:pt x="39" y="39"/>
                  </a:lnTo>
                  <a:lnTo>
                    <a:pt x="29" y="49"/>
                  </a:lnTo>
                  <a:lnTo>
                    <a:pt x="20" y="58"/>
                  </a:lnTo>
                  <a:lnTo>
                    <a:pt x="13" y="69"/>
                  </a:lnTo>
                  <a:lnTo>
                    <a:pt x="6" y="79"/>
                  </a:lnTo>
                  <a:lnTo>
                    <a:pt x="3" y="89"/>
                  </a:lnTo>
                  <a:lnTo>
                    <a:pt x="1" y="102"/>
                  </a:lnTo>
                  <a:lnTo>
                    <a:pt x="0" y="112"/>
                  </a:lnTo>
                  <a:lnTo>
                    <a:pt x="0" y="122"/>
                  </a:lnTo>
                  <a:lnTo>
                    <a:pt x="5" y="131"/>
                  </a:lnTo>
                  <a:lnTo>
                    <a:pt x="8" y="140"/>
                  </a:lnTo>
                  <a:lnTo>
                    <a:pt x="14" y="148"/>
                  </a:lnTo>
                  <a:lnTo>
                    <a:pt x="20" y="155"/>
                  </a:lnTo>
                  <a:lnTo>
                    <a:pt x="29" y="161"/>
                  </a:lnTo>
                  <a:lnTo>
                    <a:pt x="39" y="167"/>
                  </a:lnTo>
                  <a:lnTo>
                    <a:pt x="49" y="171"/>
                  </a:lnTo>
                  <a:lnTo>
                    <a:pt x="61" y="174"/>
                  </a:lnTo>
                  <a:lnTo>
                    <a:pt x="71" y="177"/>
                  </a:lnTo>
                  <a:lnTo>
                    <a:pt x="84" y="177"/>
                  </a:lnTo>
                  <a:lnTo>
                    <a:pt x="98" y="177"/>
                  </a:lnTo>
                  <a:lnTo>
                    <a:pt x="111" y="175"/>
                  </a:lnTo>
                  <a:lnTo>
                    <a:pt x="124" y="170"/>
                  </a:lnTo>
                  <a:lnTo>
                    <a:pt x="135" y="167"/>
                  </a:lnTo>
                  <a:lnTo>
                    <a:pt x="150" y="161"/>
                  </a:lnTo>
                  <a:lnTo>
                    <a:pt x="161" y="155"/>
                  </a:lnTo>
                  <a:lnTo>
                    <a:pt x="173" y="147"/>
                  </a:lnTo>
                  <a:lnTo>
                    <a:pt x="183" y="138"/>
                  </a:lnTo>
                  <a:lnTo>
                    <a:pt x="192" y="129"/>
                  </a:lnTo>
                  <a:lnTo>
                    <a:pt x="201" y="119"/>
                  </a:lnTo>
                  <a:lnTo>
                    <a:pt x="209" y="110"/>
                  </a:lnTo>
                  <a:lnTo>
                    <a:pt x="213" y="99"/>
                  </a:lnTo>
                  <a:lnTo>
                    <a:pt x="218" y="88"/>
                  </a:lnTo>
                  <a:lnTo>
                    <a:pt x="219" y="78"/>
                  </a:lnTo>
                  <a:lnTo>
                    <a:pt x="220" y="67"/>
                  </a:lnTo>
                  <a:lnTo>
                    <a:pt x="220" y="56"/>
                  </a:lnTo>
                  <a:lnTo>
                    <a:pt x="218" y="47"/>
                  </a:lnTo>
                  <a:lnTo>
                    <a:pt x="213" y="37"/>
                  </a:lnTo>
                  <a:lnTo>
                    <a:pt x="209" y="29"/>
                  </a:lnTo>
                  <a:lnTo>
                    <a:pt x="202" y="21"/>
                  </a:lnTo>
                  <a:lnTo>
                    <a:pt x="194" y="16"/>
                  </a:lnTo>
                  <a:lnTo>
                    <a:pt x="185" y="10"/>
                  </a:lnTo>
                  <a:lnTo>
                    <a:pt x="173" y="6"/>
                  </a:lnTo>
                  <a:lnTo>
                    <a:pt x="163" y="3"/>
                  </a:lnTo>
                  <a:lnTo>
                    <a:pt x="150" y="0"/>
                  </a:lnTo>
                  <a:lnTo>
                    <a:pt x="138" y="0"/>
                  </a:lnTo>
                  <a:lnTo>
                    <a:pt x="124" y="2"/>
                  </a:lnTo>
                  <a:lnTo>
                    <a:pt x="110" y="4"/>
                  </a:lnTo>
                  <a:lnTo>
                    <a:pt x="97" y="8"/>
                  </a:lnTo>
                  <a:lnTo>
                    <a:pt x="86" y="11"/>
                  </a:lnTo>
                  <a:lnTo>
                    <a:pt x="85" y="10"/>
                  </a:lnTo>
                </a:path>
              </a:pathLst>
            </a:custGeom>
            <a:solidFill>
              <a:srgbClr val="E0E0E0"/>
            </a:solidFill>
            <a:ln w="12700" cap="rnd" cmpd="sng">
              <a:solidFill>
                <a:srgbClr val="E0E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26" name="Freeform 678"/>
            <p:cNvSpPr>
              <a:spLocks/>
            </p:cNvSpPr>
            <p:nvPr/>
          </p:nvSpPr>
          <p:spPr bwMode="auto">
            <a:xfrm>
              <a:off x="7249585" y="2660650"/>
              <a:ext cx="323849" cy="311150"/>
            </a:xfrm>
            <a:custGeom>
              <a:avLst/>
              <a:gdLst/>
              <a:ahLst/>
              <a:cxnLst>
                <a:cxn ang="0">
                  <a:pos x="165" y="154"/>
                </a:cxn>
                <a:cxn ang="0">
                  <a:pos x="60" y="195"/>
                </a:cxn>
                <a:cxn ang="0">
                  <a:pos x="0" y="42"/>
                </a:cxn>
                <a:cxn ang="0">
                  <a:pos x="109" y="0"/>
                </a:cxn>
                <a:cxn ang="0">
                  <a:pos x="165" y="154"/>
                </a:cxn>
              </a:cxnLst>
              <a:rect l="0" t="0" r="r" b="b"/>
              <a:pathLst>
                <a:path w="166" h="196">
                  <a:moveTo>
                    <a:pt x="165" y="154"/>
                  </a:moveTo>
                  <a:lnTo>
                    <a:pt x="60" y="195"/>
                  </a:lnTo>
                  <a:lnTo>
                    <a:pt x="0" y="42"/>
                  </a:lnTo>
                  <a:lnTo>
                    <a:pt x="109" y="0"/>
                  </a:lnTo>
                  <a:lnTo>
                    <a:pt x="165" y="154"/>
                  </a:lnTo>
                </a:path>
              </a:pathLst>
            </a:custGeom>
            <a:solidFill>
              <a:srgbClr val="E0E0E0"/>
            </a:solidFill>
            <a:ln w="12700" cap="rnd" cmpd="sng">
              <a:solidFill>
                <a:srgbClr val="E0E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27" name="Freeform 679"/>
            <p:cNvSpPr>
              <a:spLocks/>
            </p:cNvSpPr>
            <p:nvPr/>
          </p:nvSpPr>
          <p:spPr bwMode="auto">
            <a:xfrm>
              <a:off x="7300385" y="2662238"/>
              <a:ext cx="427567" cy="260350"/>
            </a:xfrm>
            <a:custGeom>
              <a:avLst/>
              <a:gdLst/>
              <a:ahLst/>
              <a:cxnLst>
                <a:cxn ang="0">
                  <a:pos x="87" y="12"/>
                </a:cxn>
                <a:cxn ang="0">
                  <a:pos x="74" y="18"/>
                </a:cxn>
                <a:cxn ang="0">
                  <a:pos x="62" y="24"/>
                </a:cxn>
                <a:cxn ang="0">
                  <a:pos x="51" y="32"/>
                </a:cxn>
                <a:cxn ang="0">
                  <a:pos x="39" y="39"/>
                </a:cxn>
                <a:cxn ang="0">
                  <a:pos x="29" y="48"/>
                </a:cxn>
                <a:cxn ang="0">
                  <a:pos x="20" y="58"/>
                </a:cxn>
                <a:cxn ang="0">
                  <a:pos x="13" y="67"/>
                </a:cxn>
                <a:cxn ang="0">
                  <a:pos x="7" y="77"/>
                </a:cxn>
                <a:cxn ang="0">
                  <a:pos x="3" y="86"/>
                </a:cxn>
                <a:cxn ang="0">
                  <a:pos x="1" y="97"/>
                </a:cxn>
                <a:cxn ang="0">
                  <a:pos x="0" y="106"/>
                </a:cxn>
                <a:cxn ang="0">
                  <a:pos x="0" y="115"/>
                </a:cxn>
                <a:cxn ang="0">
                  <a:pos x="3" y="124"/>
                </a:cxn>
                <a:cxn ang="0">
                  <a:pos x="4" y="131"/>
                </a:cxn>
                <a:cxn ang="0">
                  <a:pos x="12" y="139"/>
                </a:cxn>
                <a:cxn ang="0">
                  <a:pos x="18" y="146"/>
                </a:cxn>
                <a:cxn ang="0">
                  <a:pos x="26" y="150"/>
                </a:cxn>
                <a:cxn ang="0">
                  <a:pos x="35" y="156"/>
                </a:cxn>
                <a:cxn ang="0">
                  <a:pos x="45" y="159"/>
                </a:cxn>
                <a:cxn ang="0">
                  <a:pos x="56" y="162"/>
                </a:cxn>
                <a:cxn ang="0">
                  <a:pos x="67" y="163"/>
                </a:cxn>
                <a:cxn ang="0">
                  <a:pos x="80" y="163"/>
                </a:cxn>
                <a:cxn ang="0">
                  <a:pos x="92" y="161"/>
                </a:cxn>
                <a:cxn ang="0">
                  <a:pos x="106" y="159"/>
                </a:cxn>
                <a:cxn ang="0">
                  <a:pos x="119" y="156"/>
                </a:cxn>
                <a:cxn ang="0">
                  <a:pos x="131" y="151"/>
                </a:cxn>
                <a:cxn ang="0">
                  <a:pos x="146" y="146"/>
                </a:cxn>
                <a:cxn ang="0">
                  <a:pos x="157" y="140"/>
                </a:cxn>
                <a:cxn ang="0">
                  <a:pos x="169" y="132"/>
                </a:cxn>
                <a:cxn ang="0">
                  <a:pos x="179" y="124"/>
                </a:cxn>
                <a:cxn ang="0">
                  <a:pos x="188" y="116"/>
                </a:cxn>
                <a:cxn ang="0">
                  <a:pos x="197" y="108"/>
                </a:cxn>
                <a:cxn ang="0">
                  <a:pos x="204" y="97"/>
                </a:cxn>
                <a:cxn ang="0">
                  <a:pos x="210" y="87"/>
                </a:cxn>
                <a:cxn ang="0">
                  <a:pos x="213" y="77"/>
                </a:cxn>
                <a:cxn ang="0">
                  <a:pos x="216" y="67"/>
                </a:cxn>
                <a:cxn ang="0">
                  <a:pos x="218" y="59"/>
                </a:cxn>
                <a:cxn ang="0">
                  <a:pos x="218" y="48"/>
                </a:cxn>
                <a:cxn ang="0">
                  <a:pos x="216" y="40"/>
                </a:cxn>
                <a:cxn ang="0">
                  <a:pos x="213" y="32"/>
                </a:cxn>
                <a:cxn ang="0">
                  <a:pos x="207" y="24"/>
                </a:cxn>
                <a:cxn ang="0">
                  <a:pos x="202" y="18"/>
                </a:cxn>
                <a:cxn ang="0">
                  <a:pos x="194" y="12"/>
                </a:cxn>
                <a:cxn ang="0">
                  <a:pos x="185" y="7"/>
                </a:cxn>
                <a:cxn ang="0">
                  <a:pos x="174" y="5"/>
                </a:cxn>
                <a:cxn ang="0">
                  <a:pos x="163" y="1"/>
                </a:cxn>
                <a:cxn ang="0">
                  <a:pos x="150" y="0"/>
                </a:cxn>
                <a:cxn ang="0">
                  <a:pos x="138" y="0"/>
                </a:cxn>
                <a:cxn ang="0">
                  <a:pos x="125" y="3"/>
                </a:cxn>
                <a:cxn ang="0">
                  <a:pos x="112" y="5"/>
                </a:cxn>
                <a:cxn ang="0">
                  <a:pos x="98" y="7"/>
                </a:cxn>
                <a:cxn ang="0">
                  <a:pos x="87" y="12"/>
                </a:cxn>
              </a:cxnLst>
              <a:rect l="0" t="0" r="r" b="b"/>
              <a:pathLst>
                <a:path w="219" h="164">
                  <a:moveTo>
                    <a:pt x="87" y="12"/>
                  </a:moveTo>
                  <a:lnTo>
                    <a:pt x="74" y="18"/>
                  </a:lnTo>
                  <a:lnTo>
                    <a:pt x="62" y="24"/>
                  </a:lnTo>
                  <a:lnTo>
                    <a:pt x="51" y="32"/>
                  </a:lnTo>
                  <a:lnTo>
                    <a:pt x="39" y="39"/>
                  </a:lnTo>
                  <a:lnTo>
                    <a:pt x="29" y="48"/>
                  </a:lnTo>
                  <a:lnTo>
                    <a:pt x="20" y="58"/>
                  </a:lnTo>
                  <a:lnTo>
                    <a:pt x="13" y="67"/>
                  </a:lnTo>
                  <a:lnTo>
                    <a:pt x="7" y="77"/>
                  </a:lnTo>
                  <a:lnTo>
                    <a:pt x="3" y="86"/>
                  </a:lnTo>
                  <a:lnTo>
                    <a:pt x="1" y="97"/>
                  </a:lnTo>
                  <a:lnTo>
                    <a:pt x="0" y="106"/>
                  </a:lnTo>
                  <a:lnTo>
                    <a:pt x="0" y="115"/>
                  </a:lnTo>
                  <a:lnTo>
                    <a:pt x="3" y="124"/>
                  </a:lnTo>
                  <a:lnTo>
                    <a:pt x="4" y="131"/>
                  </a:lnTo>
                  <a:lnTo>
                    <a:pt x="12" y="139"/>
                  </a:lnTo>
                  <a:lnTo>
                    <a:pt x="18" y="146"/>
                  </a:lnTo>
                  <a:lnTo>
                    <a:pt x="26" y="150"/>
                  </a:lnTo>
                  <a:lnTo>
                    <a:pt x="35" y="156"/>
                  </a:lnTo>
                  <a:lnTo>
                    <a:pt x="45" y="159"/>
                  </a:lnTo>
                  <a:lnTo>
                    <a:pt x="56" y="162"/>
                  </a:lnTo>
                  <a:lnTo>
                    <a:pt x="67" y="163"/>
                  </a:lnTo>
                  <a:lnTo>
                    <a:pt x="80" y="163"/>
                  </a:lnTo>
                  <a:lnTo>
                    <a:pt x="92" y="161"/>
                  </a:lnTo>
                  <a:lnTo>
                    <a:pt x="106" y="159"/>
                  </a:lnTo>
                  <a:lnTo>
                    <a:pt x="119" y="156"/>
                  </a:lnTo>
                  <a:lnTo>
                    <a:pt x="131" y="151"/>
                  </a:lnTo>
                  <a:lnTo>
                    <a:pt x="146" y="146"/>
                  </a:lnTo>
                  <a:lnTo>
                    <a:pt x="157" y="140"/>
                  </a:lnTo>
                  <a:lnTo>
                    <a:pt x="169" y="132"/>
                  </a:lnTo>
                  <a:lnTo>
                    <a:pt x="179" y="124"/>
                  </a:lnTo>
                  <a:lnTo>
                    <a:pt x="188" y="116"/>
                  </a:lnTo>
                  <a:lnTo>
                    <a:pt x="197" y="108"/>
                  </a:lnTo>
                  <a:lnTo>
                    <a:pt x="204" y="97"/>
                  </a:lnTo>
                  <a:lnTo>
                    <a:pt x="210" y="87"/>
                  </a:lnTo>
                  <a:lnTo>
                    <a:pt x="213" y="77"/>
                  </a:lnTo>
                  <a:lnTo>
                    <a:pt x="216" y="67"/>
                  </a:lnTo>
                  <a:lnTo>
                    <a:pt x="218" y="59"/>
                  </a:lnTo>
                  <a:lnTo>
                    <a:pt x="218" y="48"/>
                  </a:lnTo>
                  <a:lnTo>
                    <a:pt x="216" y="40"/>
                  </a:lnTo>
                  <a:lnTo>
                    <a:pt x="213" y="32"/>
                  </a:lnTo>
                  <a:lnTo>
                    <a:pt x="207" y="24"/>
                  </a:lnTo>
                  <a:lnTo>
                    <a:pt x="202" y="18"/>
                  </a:lnTo>
                  <a:lnTo>
                    <a:pt x="194" y="12"/>
                  </a:lnTo>
                  <a:lnTo>
                    <a:pt x="185" y="7"/>
                  </a:lnTo>
                  <a:lnTo>
                    <a:pt x="174" y="5"/>
                  </a:lnTo>
                  <a:lnTo>
                    <a:pt x="163" y="1"/>
                  </a:lnTo>
                  <a:lnTo>
                    <a:pt x="150" y="0"/>
                  </a:lnTo>
                  <a:lnTo>
                    <a:pt x="138" y="0"/>
                  </a:lnTo>
                  <a:lnTo>
                    <a:pt x="125" y="3"/>
                  </a:lnTo>
                  <a:lnTo>
                    <a:pt x="112" y="5"/>
                  </a:lnTo>
                  <a:lnTo>
                    <a:pt x="98" y="7"/>
                  </a:lnTo>
                  <a:lnTo>
                    <a:pt x="87" y="12"/>
                  </a:lnTo>
                </a:path>
              </a:pathLst>
            </a:custGeom>
            <a:solidFill>
              <a:srgbClr val="F0F0F0"/>
            </a:solidFill>
            <a:ln w="12700" cap="rnd" cmpd="sng">
              <a:solidFill>
                <a:srgbClr val="F0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28" name="Freeform 680"/>
            <p:cNvSpPr>
              <a:spLocks/>
            </p:cNvSpPr>
            <p:nvPr/>
          </p:nvSpPr>
          <p:spPr bwMode="auto">
            <a:xfrm>
              <a:off x="7260168" y="2681288"/>
              <a:ext cx="309033" cy="284162"/>
            </a:xfrm>
            <a:custGeom>
              <a:avLst/>
              <a:gdLst/>
              <a:ahLst/>
              <a:cxnLst>
                <a:cxn ang="0">
                  <a:pos x="158" y="138"/>
                </a:cxn>
                <a:cxn ang="0">
                  <a:pos x="53" y="178"/>
                </a:cxn>
                <a:cxn ang="0">
                  <a:pos x="0" y="41"/>
                </a:cxn>
                <a:cxn ang="0">
                  <a:pos x="109" y="0"/>
                </a:cxn>
                <a:cxn ang="0">
                  <a:pos x="158" y="138"/>
                </a:cxn>
              </a:cxnLst>
              <a:rect l="0" t="0" r="r" b="b"/>
              <a:pathLst>
                <a:path w="159" h="179">
                  <a:moveTo>
                    <a:pt x="158" y="138"/>
                  </a:moveTo>
                  <a:lnTo>
                    <a:pt x="53" y="178"/>
                  </a:lnTo>
                  <a:lnTo>
                    <a:pt x="0" y="41"/>
                  </a:lnTo>
                  <a:lnTo>
                    <a:pt x="109" y="0"/>
                  </a:lnTo>
                  <a:lnTo>
                    <a:pt x="158" y="138"/>
                  </a:lnTo>
                </a:path>
              </a:pathLst>
            </a:custGeom>
            <a:solidFill>
              <a:srgbClr val="F0F0F0"/>
            </a:solidFill>
            <a:ln w="12700" cap="rnd" cmpd="sng">
              <a:solidFill>
                <a:srgbClr val="F0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29" name="Freeform 681"/>
            <p:cNvSpPr>
              <a:spLocks/>
            </p:cNvSpPr>
            <p:nvPr/>
          </p:nvSpPr>
          <p:spPr bwMode="auto">
            <a:xfrm>
              <a:off x="7302500" y="2681288"/>
              <a:ext cx="425451" cy="234950"/>
            </a:xfrm>
            <a:custGeom>
              <a:avLst/>
              <a:gdLst/>
              <a:ahLst/>
              <a:cxnLst>
                <a:cxn ang="0">
                  <a:pos x="91" y="11"/>
                </a:cxn>
                <a:cxn ang="0">
                  <a:pos x="77" y="17"/>
                </a:cxn>
                <a:cxn ang="0">
                  <a:pos x="65" y="23"/>
                </a:cxn>
                <a:cxn ang="0">
                  <a:pos x="54" y="32"/>
                </a:cxn>
                <a:cxn ang="0">
                  <a:pos x="42" y="39"/>
                </a:cxn>
                <a:cxn ang="0">
                  <a:pos x="32" y="46"/>
                </a:cxn>
                <a:cxn ang="0">
                  <a:pos x="22" y="55"/>
                </a:cxn>
                <a:cxn ang="0">
                  <a:pos x="15" y="64"/>
                </a:cxn>
                <a:cxn ang="0">
                  <a:pos x="10" y="72"/>
                </a:cxn>
                <a:cxn ang="0">
                  <a:pos x="3" y="81"/>
                </a:cxn>
                <a:cxn ang="0">
                  <a:pos x="2" y="90"/>
                </a:cxn>
                <a:cxn ang="0">
                  <a:pos x="0" y="100"/>
                </a:cxn>
                <a:cxn ang="0">
                  <a:pos x="0" y="108"/>
                </a:cxn>
                <a:cxn ang="0">
                  <a:pos x="2" y="114"/>
                </a:cxn>
                <a:cxn ang="0">
                  <a:pos x="6" y="121"/>
                </a:cxn>
                <a:cxn ang="0">
                  <a:pos x="11" y="128"/>
                </a:cxn>
                <a:cxn ang="0">
                  <a:pos x="17" y="135"/>
                </a:cxn>
                <a:cxn ang="0">
                  <a:pos x="25" y="138"/>
                </a:cxn>
                <a:cxn ang="0">
                  <a:pos x="33" y="142"/>
                </a:cxn>
                <a:cxn ang="0">
                  <a:pos x="42" y="145"/>
                </a:cxn>
                <a:cxn ang="0">
                  <a:pos x="54" y="147"/>
                </a:cxn>
                <a:cxn ang="0">
                  <a:pos x="65" y="147"/>
                </a:cxn>
                <a:cxn ang="0">
                  <a:pos x="77" y="146"/>
                </a:cxn>
                <a:cxn ang="0">
                  <a:pos x="89" y="145"/>
                </a:cxn>
                <a:cxn ang="0">
                  <a:pos x="104" y="143"/>
                </a:cxn>
                <a:cxn ang="0">
                  <a:pos x="115" y="139"/>
                </a:cxn>
                <a:cxn ang="0">
                  <a:pos x="128" y="135"/>
                </a:cxn>
                <a:cxn ang="0">
                  <a:pos x="142" y="129"/>
                </a:cxn>
                <a:cxn ang="0">
                  <a:pos x="153" y="123"/>
                </a:cxn>
                <a:cxn ang="0">
                  <a:pos x="165" y="116"/>
                </a:cxn>
                <a:cxn ang="0">
                  <a:pos x="176" y="109"/>
                </a:cxn>
                <a:cxn ang="0">
                  <a:pos x="185" y="100"/>
                </a:cxn>
                <a:cxn ang="0">
                  <a:pos x="193" y="93"/>
                </a:cxn>
                <a:cxn ang="0">
                  <a:pos x="201" y="84"/>
                </a:cxn>
                <a:cxn ang="0">
                  <a:pos x="207" y="74"/>
                </a:cxn>
                <a:cxn ang="0">
                  <a:pos x="212" y="65"/>
                </a:cxn>
                <a:cxn ang="0">
                  <a:pos x="215" y="56"/>
                </a:cxn>
                <a:cxn ang="0">
                  <a:pos x="217" y="48"/>
                </a:cxn>
                <a:cxn ang="0">
                  <a:pos x="216" y="40"/>
                </a:cxn>
                <a:cxn ang="0">
                  <a:pos x="215" y="33"/>
                </a:cxn>
                <a:cxn ang="0">
                  <a:pos x="212" y="24"/>
                </a:cxn>
                <a:cxn ang="0">
                  <a:pos x="209" y="18"/>
                </a:cxn>
                <a:cxn ang="0">
                  <a:pos x="201" y="12"/>
                </a:cxn>
                <a:cxn ang="0">
                  <a:pos x="194" y="8"/>
                </a:cxn>
                <a:cxn ang="0">
                  <a:pos x="186" y="3"/>
                </a:cxn>
                <a:cxn ang="0">
                  <a:pos x="176" y="1"/>
                </a:cxn>
                <a:cxn ang="0">
                  <a:pos x="165" y="0"/>
                </a:cxn>
                <a:cxn ang="0">
                  <a:pos x="153" y="0"/>
                </a:cxn>
                <a:cxn ang="0">
                  <a:pos x="142" y="0"/>
                </a:cxn>
                <a:cxn ang="0">
                  <a:pos x="129" y="1"/>
                </a:cxn>
                <a:cxn ang="0">
                  <a:pos x="115" y="3"/>
                </a:cxn>
                <a:cxn ang="0">
                  <a:pos x="101" y="8"/>
                </a:cxn>
                <a:cxn ang="0">
                  <a:pos x="91" y="12"/>
                </a:cxn>
                <a:cxn ang="0">
                  <a:pos x="91" y="11"/>
                </a:cxn>
              </a:cxnLst>
              <a:rect l="0" t="0" r="r" b="b"/>
              <a:pathLst>
                <a:path w="218" h="148">
                  <a:moveTo>
                    <a:pt x="91" y="11"/>
                  </a:moveTo>
                  <a:lnTo>
                    <a:pt x="77" y="17"/>
                  </a:lnTo>
                  <a:lnTo>
                    <a:pt x="65" y="23"/>
                  </a:lnTo>
                  <a:lnTo>
                    <a:pt x="54" y="32"/>
                  </a:lnTo>
                  <a:lnTo>
                    <a:pt x="42" y="39"/>
                  </a:lnTo>
                  <a:lnTo>
                    <a:pt x="32" y="46"/>
                  </a:lnTo>
                  <a:lnTo>
                    <a:pt x="22" y="55"/>
                  </a:lnTo>
                  <a:lnTo>
                    <a:pt x="15" y="64"/>
                  </a:lnTo>
                  <a:lnTo>
                    <a:pt x="10" y="72"/>
                  </a:lnTo>
                  <a:lnTo>
                    <a:pt x="3" y="81"/>
                  </a:lnTo>
                  <a:lnTo>
                    <a:pt x="2" y="90"/>
                  </a:lnTo>
                  <a:lnTo>
                    <a:pt x="0" y="100"/>
                  </a:lnTo>
                  <a:lnTo>
                    <a:pt x="0" y="108"/>
                  </a:lnTo>
                  <a:lnTo>
                    <a:pt x="2" y="114"/>
                  </a:lnTo>
                  <a:lnTo>
                    <a:pt x="6" y="121"/>
                  </a:lnTo>
                  <a:lnTo>
                    <a:pt x="11" y="128"/>
                  </a:lnTo>
                  <a:lnTo>
                    <a:pt x="17" y="135"/>
                  </a:lnTo>
                  <a:lnTo>
                    <a:pt x="25" y="138"/>
                  </a:lnTo>
                  <a:lnTo>
                    <a:pt x="33" y="142"/>
                  </a:lnTo>
                  <a:lnTo>
                    <a:pt x="42" y="145"/>
                  </a:lnTo>
                  <a:lnTo>
                    <a:pt x="54" y="147"/>
                  </a:lnTo>
                  <a:lnTo>
                    <a:pt x="65" y="147"/>
                  </a:lnTo>
                  <a:lnTo>
                    <a:pt x="77" y="146"/>
                  </a:lnTo>
                  <a:lnTo>
                    <a:pt x="89" y="145"/>
                  </a:lnTo>
                  <a:lnTo>
                    <a:pt x="104" y="143"/>
                  </a:lnTo>
                  <a:lnTo>
                    <a:pt x="115" y="139"/>
                  </a:lnTo>
                  <a:lnTo>
                    <a:pt x="128" y="135"/>
                  </a:lnTo>
                  <a:lnTo>
                    <a:pt x="142" y="129"/>
                  </a:lnTo>
                  <a:lnTo>
                    <a:pt x="153" y="123"/>
                  </a:lnTo>
                  <a:lnTo>
                    <a:pt x="165" y="116"/>
                  </a:lnTo>
                  <a:lnTo>
                    <a:pt x="176" y="109"/>
                  </a:lnTo>
                  <a:lnTo>
                    <a:pt x="185" y="100"/>
                  </a:lnTo>
                  <a:lnTo>
                    <a:pt x="193" y="93"/>
                  </a:lnTo>
                  <a:lnTo>
                    <a:pt x="201" y="84"/>
                  </a:lnTo>
                  <a:lnTo>
                    <a:pt x="207" y="74"/>
                  </a:lnTo>
                  <a:lnTo>
                    <a:pt x="212" y="65"/>
                  </a:lnTo>
                  <a:lnTo>
                    <a:pt x="215" y="56"/>
                  </a:lnTo>
                  <a:lnTo>
                    <a:pt x="217" y="48"/>
                  </a:lnTo>
                  <a:lnTo>
                    <a:pt x="216" y="40"/>
                  </a:lnTo>
                  <a:lnTo>
                    <a:pt x="215" y="33"/>
                  </a:lnTo>
                  <a:lnTo>
                    <a:pt x="212" y="24"/>
                  </a:lnTo>
                  <a:lnTo>
                    <a:pt x="209" y="18"/>
                  </a:lnTo>
                  <a:lnTo>
                    <a:pt x="201" y="12"/>
                  </a:lnTo>
                  <a:lnTo>
                    <a:pt x="194" y="8"/>
                  </a:lnTo>
                  <a:lnTo>
                    <a:pt x="186" y="3"/>
                  </a:lnTo>
                  <a:lnTo>
                    <a:pt x="176" y="1"/>
                  </a:lnTo>
                  <a:lnTo>
                    <a:pt x="165" y="0"/>
                  </a:lnTo>
                  <a:lnTo>
                    <a:pt x="153" y="0"/>
                  </a:lnTo>
                  <a:lnTo>
                    <a:pt x="142" y="0"/>
                  </a:lnTo>
                  <a:lnTo>
                    <a:pt x="129" y="1"/>
                  </a:lnTo>
                  <a:lnTo>
                    <a:pt x="115" y="3"/>
                  </a:lnTo>
                  <a:lnTo>
                    <a:pt x="101" y="8"/>
                  </a:lnTo>
                  <a:lnTo>
                    <a:pt x="91" y="12"/>
                  </a:lnTo>
                  <a:lnTo>
                    <a:pt x="91" y="11"/>
                  </a:lnTo>
                </a:path>
              </a:pathLst>
            </a:custGeom>
            <a:solidFill>
              <a:srgbClr val="F0F0F0"/>
            </a:solidFill>
            <a:ln w="12700" cap="rnd" cmpd="sng">
              <a:solidFill>
                <a:srgbClr val="F0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30" name="Freeform 682"/>
            <p:cNvSpPr>
              <a:spLocks/>
            </p:cNvSpPr>
            <p:nvPr/>
          </p:nvSpPr>
          <p:spPr bwMode="auto">
            <a:xfrm>
              <a:off x="7268633" y="2698751"/>
              <a:ext cx="296333" cy="257175"/>
            </a:xfrm>
            <a:custGeom>
              <a:avLst/>
              <a:gdLst/>
              <a:ahLst/>
              <a:cxnLst>
                <a:cxn ang="0">
                  <a:pos x="150" y="122"/>
                </a:cxn>
                <a:cxn ang="0">
                  <a:pos x="45" y="161"/>
                </a:cxn>
                <a:cxn ang="0">
                  <a:pos x="0" y="41"/>
                </a:cxn>
                <a:cxn ang="0">
                  <a:pos x="108" y="0"/>
                </a:cxn>
                <a:cxn ang="0">
                  <a:pos x="150" y="122"/>
                </a:cxn>
              </a:cxnLst>
              <a:rect l="0" t="0" r="r" b="b"/>
              <a:pathLst>
                <a:path w="151" h="162">
                  <a:moveTo>
                    <a:pt x="150" y="122"/>
                  </a:moveTo>
                  <a:lnTo>
                    <a:pt x="45" y="161"/>
                  </a:lnTo>
                  <a:lnTo>
                    <a:pt x="0" y="41"/>
                  </a:lnTo>
                  <a:lnTo>
                    <a:pt x="108" y="0"/>
                  </a:lnTo>
                  <a:lnTo>
                    <a:pt x="150" y="122"/>
                  </a:lnTo>
                </a:path>
              </a:pathLst>
            </a:custGeom>
            <a:solidFill>
              <a:srgbClr val="F0F0F0"/>
            </a:solidFill>
            <a:ln w="12700" cap="rnd" cmpd="sng">
              <a:solidFill>
                <a:srgbClr val="F0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31" name="Freeform 683"/>
            <p:cNvSpPr>
              <a:spLocks/>
            </p:cNvSpPr>
            <p:nvPr/>
          </p:nvSpPr>
          <p:spPr bwMode="auto">
            <a:xfrm>
              <a:off x="7306734" y="2695575"/>
              <a:ext cx="419100" cy="215900"/>
            </a:xfrm>
            <a:custGeom>
              <a:avLst/>
              <a:gdLst/>
              <a:ahLst/>
              <a:cxnLst>
                <a:cxn ang="0">
                  <a:pos x="93" y="14"/>
                </a:cxn>
                <a:cxn ang="0">
                  <a:pos x="79" y="20"/>
                </a:cxn>
                <a:cxn ang="0">
                  <a:pos x="67" y="25"/>
                </a:cxn>
                <a:cxn ang="0">
                  <a:pos x="54" y="32"/>
                </a:cxn>
                <a:cxn ang="0">
                  <a:pos x="44" y="40"/>
                </a:cxn>
                <a:cxn ang="0">
                  <a:pos x="34" y="47"/>
                </a:cxn>
                <a:cxn ang="0">
                  <a:pos x="24" y="56"/>
                </a:cxn>
                <a:cxn ang="0">
                  <a:pos x="16" y="64"/>
                </a:cxn>
                <a:cxn ang="0">
                  <a:pos x="10" y="72"/>
                </a:cxn>
                <a:cxn ang="0">
                  <a:pos x="4" y="81"/>
                </a:cxn>
                <a:cxn ang="0">
                  <a:pos x="1" y="88"/>
                </a:cxn>
                <a:cxn ang="0">
                  <a:pos x="0" y="95"/>
                </a:cxn>
                <a:cxn ang="0">
                  <a:pos x="0" y="103"/>
                </a:cxn>
                <a:cxn ang="0">
                  <a:pos x="0" y="109"/>
                </a:cxn>
                <a:cxn ang="0">
                  <a:pos x="4" y="116"/>
                </a:cxn>
                <a:cxn ang="0">
                  <a:pos x="9" y="120"/>
                </a:cxn>
                <a:cxn ang="0">
                  <a:pos x="15" y="126"/>
                </a:cxn>
                <a:cxn ang="0">
                  <a:pos x="22" y="129"/>
                </a:cxn>
                <a:cxn ang="0">
                  <a:pos x="30" y="132"/>
                </a:cxn>
                <a:cxn ang="0">
                  <a:pos x="40" y="135"/>
                </a:cxn>
                <a:cxn ang="0">
                  <a:pos x="50" y="135"/>
                </a:cxn>
                <a:cxn ang="0">
                  <a:pos x="62" y="135"/>
                </a:cxn>
                <a:cxn ang="0">
                  <a:pos x="72" y="135"/>
                </a:cxn>
                <a:cxn ang="0">
                  <a:pos x="84" y="133"/>
                </a:cxn>
                <a:cxn ang="0">
                  <a:pos x="99" y="131"/>
                </a:cxn>
                <a:cxn ang="0">
                  <a:pos x="111" y="127"/>
                </a:cxn>
                <a:cxn ang="0">
                  <a:pos x="123" y="122"/>
                </a:cxn>
                <a:cxn ang="0">
                  <a:pos x="137" y="116"/>
                </a:cxn>
                <a:cxn ang="0">
                  <a:pos x="149" y="111"/>
                </a:cxn>
                <a:cxn ang="0">
                  <a:pos x="160" y="103"/>
                </a:cxn>
                <a:cxn ang="0">
                  <a:pos x="171" y="97"/>
                </a:cxn>
                <a:cxn ang="0">
                  <a:pos x="180" y="90"/>
                </a:cxn>
                <a:cxn ang="0">
                  <a:pos x="190" y="82"/>
                </a:cxn>
                <a:cxn ang="0">
                  <a:pos x="196" y="73"/>
                </a:cxn>
                <a:cxn ang="0">
                  <a:pos x="204" y="65"/>
                </a:cxn>
                <a:cxn ang="0">
                  <a:pos x="208" y="56"/>
                </a:cxn>
                <a:cxn ang="0">
                  <a:pos x="211" y="49"/>
                </a:cxn>
                <a:cxn ang="0">
                  <a:pos x="213" y="40"/>
                </a:cxn>
                <a:cxn ang="0">
                  <a:pos x="214" y="34"/>
                </a:cxn>
                <a:cxn ang="0">
                  <a:pos x="213" y="27"/>
                </a:cxn>
                <a:cxn ang="0">
                  <a:pos x="210" y="21"/>
                </a:cxn>
                <a:cxn ang="0">
                  <a:pos x="207" y="15"/>
                </a:cxn>
                <a:cxn ang="0">
                  <a:pos x="201" y="11"/>
                </a:cxn>
                <a:cxn ang="0">
                  <a:pos x="195" y="6"/>
                </a:cxn>
                <a:cxn ang="0">
                  <a:pos x="185" y="4"/>
                </a:cxn>
                <a:cxn ang="0">
                  <a:pos x="176" y="0"/>
                </a:cxn>
                <a:cxn ang="0">
                  <a:pos x="166" y="0"/>
                </a:cxn>
                <a:cxn ang="0">
                  <a:pos x="154" y="0"/>
                </a:cxn>
                <a:cxn ang="0">
                  <a:pos x="143" y="2"/>
                </a:cxn>
                <a:cxn ang="0">
                  <a:pos x="130" y="3"/>
                </a:cxn>
                <a:cxn ang="0">
                  <a:pos x="116" y="6"/>
                </a:cxn>
                <a:cxn ang="0">
                  <a:pos x="103" y="11"/>
                </a:cxn>
                <a:cxn ang="0">
                  <a:pos x="93" y="15"/>
                </a:cxn>
                <a:cxn ang="0">
                  <a:pos x="93" y="14"/>
                </a:cxn>
              </a:cxnLst>
              <a:rect l="0" t="0" r="r" b="b"/>
              <a:pathLst>
                <a:path w="215" h="136">
                  <a:moveTo>
                    <a:pt x="93" y="14"/>
                  </a:moveTo>
                  <a:lnTo>
                    <a:pt x="79" y="20"/>
                  </a:lnTo>
                  <a:lnTo>
                    <a:pt x="67" y="25"/>
                  </a:lnTo>
                  <a:lnTo>
                    <a:pt x="54" y="32"/>
                  </a:lnTo>
                  <a:lnTo>
                    <a:pt x="44" y="40"/>
                  </a:lnTo>
                  <a:lnTo>
                    <a:pt x="34" y="47"/>
                  </a:lnTo>
                  <a:lnTo>
                    <a:pt x="24" y="56"/>
                  </a:lnTo>
                  <a:lnTo>
                    <a:pt x="16" y="64"/>
                  </a:lnTo>
                  <a:lnTo>
                    <a:pt x="10" y="72"/>
                  </a:lnTo>
                  <a:lnTo>
                    <a:pt x="4" y="81"/>
                  </a:lnTo>
                  <a:lnTo>
                    <a:pt x="1" y="88"/>
                  </a:lnTo>
                  <a:lnTo>
                    <a:pt x="0" y="95"/>
                  </a:lnTo>
                  <a:lnTo>
                    <a:pt x="0" y="103"/>
                  </a:lnTo>
                  <a:lnTo>
                    <a:pt x="0" y="109"/>
                  </a:lnTo>
                  <a:lnTo>
                    <a:pt x="4" y="116"/>
                  </a:lnTo>
                  <a:lnTo>
                    <a:pt x="9" y="120"/>
                  </a:lnTo>
                  <a:lnTo>
                    <a:pt x="15" y="126"/>
                  </a:lnTo>
                  <a:lnTo>
                    <a:pt x="22" y="129"/>
                  </a:lnTo>
                  <a:lnTo>
                    <a:pt x="30" y="132"/>
                  </a:lnTo>
                  <a:lnTo>
                    <a:pt x="40" y="135"/>
                  </a:lnTo>
                  <a:lnTo>
                    <a:pt x="50" y="135"/>
                  </a:lnTo>
                  <a:lnTo>
                    <a:pt x="62" y="135"/>
                  </a:lnTo>
                  <a:lnTo>
                    <a:pt x="72" y="135"/>
                  </a:lnTo>
                  <a:lnTo>
                    <a:pt x="84" y="133"/>
                  </a:lnTo>
                  <a:lnTo>
                    <a:pt x="99" y="131"/>
                  </a:lnTo>
                  <a:lnTo>
                    <a:pt x="111" y="127"/>
                  </a:lnTo>
                  <a:lnTo>
                    <a:pt x="123" y="122"/>
                  </a:lnTo>
                  <a:lnTo>
                    <a:pt x="137" y="116"/>
                  </a:lnTo>
                  <a:lnTo>
                    <a:pt x="149" y="111"/>
                  </a:lnTo>
                  <a:lnTo>
                    <a:pt x="160" y="103"/>
                  </a:lnTo>
                  <a:lnTo>
                    <a:pt x="171" y="97"/>
                  </a:lnTo>
                  <a:lnTo>
                    <a:pt x="180" y="90"/>
                  </a:lnTo>
                  <a:lnTo>
                    <a:pt x="190" y="82"/>
                  </a:lnTo>
                  <a:lnTo>
                    <a:pt x="196" y="73"/>
                  </a:lnTo>
                  <a:lnTo>
                    <a:pt x="204" y="65"/>
                  </a:lnTo>
                  <a:lnTo>
                    <a:pt x="208" y="56"/>
                  </a:lnTo>
                  <a:lnTo>
                    <a:pt x="211" y="49"/>
                  </a:lnTo>
                  <a:lnTo>
                    <a:pt x="213" y="40"/>
                  </a:lnTo>
                  <a:lnTo>
                    <a:pt x="214" y="34"/>
                  </a:lnTo>
                  <a:lnTo>
                    <a:pt x="213" y="27"/>
                  </a:lnTo>
                  <a:lnTo>
                    <a:pt x="210" y="21"/>
                  </a:lnTo>
                  <a:lnTo>
                    <a:pt x="207" y="15"/>
                  </a:lnTo>
                  <a:lnTo>
                    <a:pt x="201" y="11"/>
                  </a:lnTo>
                  <a:lnTo>
                    <a:pt x="195" y="6"/>
                  </a:lnTo>
                  <a:lnTo>
                    <a:pt x="185" y="4"/>
                  </a:lnTo>
                  <a:lnTo>
                    <a:pt x="176" y="0"/>
                  </a:lnTo>
                  <a:lnTo>
                    <a:pt x="166" y="0"/>
                  </a:lnTo>
                  <a:lnTo>
                    <a:pt x="154" y="0"/>
                  </a:lnTo>
                  <a:lnTo>
                    <a:pt x="143" y="2"/>
                  </a:lnTo>
                  <a:lnTo>
                    <a:pt x="130" y="3"/>
                  </a:lnTo>
                  <a:lnTo>
                    <a:pt x="116" y="6"/>
                  </a:lnTo>
                  <a:lnTo>
                    <a:pt x="103" y="11"/>
                  </a:lnTo>
                  <a:lnTo>
                    <a:pt x="93" y="15"/>
                  </a:lnTo>
                  <a:lnTo>
                    <a:pt x="93" y="14"/>
                  </a:lnTo>
                </a:path>
              </a:pathLst>
            </a:custGeom>
            <a:solidFill>
              <a:srgbClr val="FFFFFF"/>
            </a:solidFill>
            <a:ln w="12700" cap="rnd"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32" name="Freeform 684"/>
            <p:cNvSpPr>
              <a:spLocks/>
            </p:cNvSpPr>
            <p:nvPr/>
          </p:nvSpPr>
          <p:spPr bwMode="auto">
            <a:xfrm>
              <a:off x="7274984" y="2717801"/>
              <a:ext cx="287867" cy="231775"/>
            </a:xfrm>
            <a:custGeom>
              <a:avLst/>
              <a:gdLst/>
              <a:ahLst/>
              <a:cxnLst>
                <a:cxn ang="0">
                  <a:pos x="146" y="105"/>
                </a:cxn>
                <a:cxn ang="0">
                  <a:pos x="41" y="145"/>
                </a:cxn>
                <a:cxn ang="0">
                  <a:pos x="0" y="41"/>
                </a:cxn>
                <a:cxn ang="0">
                  <a:pos x="110" y="0"/>
                </a:cxn>
                <a:cxn ang="0">
                  <a:pos x="146" y="105"/>
                </a:cxn>
              </a:cxnLst>
              <a:rect l="0" t="0" r="r" b="b"/>
              <a:pathLst>
                <a:path w="147" h="146">
                  <a:moveTo>
                    <a:pt x="146" y="105"/>
                  </a:moveTo>
                  <a:lnTo>
                    <a:pt x="41" y="145"/>
                  </a:lnTo>
                  <a:lnTo>
                    <a:pt x="0" y="41"/>
                  </a:lnTo>
                  <a:lnTo>
                    <a:pt x="110" y="0"/>
                  </a:lnTo>
                  <a:lnTo>
                    <a:pt x="146" y="105"/>
                  </a:lnTo>
                </a:path>
              </a:pathLst>
            </a:custGeom>
            <a:solidFill>
              <a:srgbClr val="FFFFFF"/>
            </a:solidFill>
            <a:ln w="12700" cap="rnd"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33" name="Freeform 685"/>
            <p:cNvSpPr>
              <a:spLocks/>
            </p:cNvSpPr>
            <p:nvPr/>
          </p:nvSpPr>
          <p:spPr bwMode="auto">
            <a:xfrm>
              <a:off x="6862234" y="2205039"/>
              <a:ext cx="658284" cy="1012825"/>
            </a:xfrm>
            <a:custGeom>
              <a:avLst/>
              <a:gdLst/>
              <a:ahLst/>
              <a:cxnLst>
                <a:cxn ang="0">
                  <a:pos x="47" y="2"/>
                </a:cxn>
                <a:cxn ang="0">
                  <a:pos x="35" y="11"/>
                </a:cxn>
                <a:cxn ang="0">
                  <a:pos x="24" y="23"/>
                </a:cxn>
                <a:cxn ang="0">
                  <a:pos x="13" y="40"/>
                </a:cxn>
                <a:cxn ang="0">
                  <a:pos x="6" y="60"/>
                </a:cxn>
                <a:cxn ang="0">
                  <a:pos x="3" y="84"/>
                </a:cxn>
                <a:cxn ang="0">
                  <a:pos x="0" y="113"/>
                </a:cxn>
                <a:cxn ang="0">
                  <a:pos x="0" y="145"/>
                </a:cxn>
                <a:cxn ang="0">
                  <a:pos x="4" y="177"/>
                </a:cxn>
                <a:cxn ang="0">
                  <a:pos x="8" y="213"/>
                </a:cxn>
                <a:cxn ang="0">
                  <a:pos x="18" y="250"/>
                </a:cxn>
                <a:cxn ang="0">
                  <a:pos x="27" y="289"/>
                </a:cxn>
                <a:cxn ang="0">
                  <a:pos x="38" y="328"/>
                </a:cxn>
                <a:cxn ang="0">
                  <a:pos x="52" y="365"/>
                </a:cxn>
                <a:cxn ang="0">
                  <a:pos x="68" y="404"/>
                </a:cxn>
                <a:cxn ang="0">
                  <a:pos x="87" y="441"/>
                </a:cxn>
                <a:cxn ang="0">
                  <a:pos x="105" y="476"/>
                </a:cxn>
                <a:cxn ang="0">
                  <a:pos x="123" y="508"/>
                </a:cxn>
                <a:cxn ang="0">
                  <a:pos x="144" y="538"/>
                </a:cxn>
                <a:cxn ang="0">
                  <a:pos x="164" y="564"/>
                </a:cxn>
                <a:cxn ang="0">
                  <a:pos x="184" y="587"/>
                </a:cxn>
                <a:cxn ang="0">
                  <a:pos x="205" y="606"/>
                </a:cxn>
                <a:cxn ang="0">
                  <a:pos x="225" y="621"/>
                </a:cxn>
                <a:cxn ang="0">
                  <a:pos x="243" y="631"/>
                </a:cxn>
                <a:cxn ang="0">
                  <a:pos x="261" y="637"/>
                </a:cxn>
                <a:cxn ang="0">
                  <a:pos x="277" y="637"/>
                </a:cxn>
                <a:cxn ang="0">
                  <a:pos x="290" y="634"/>
                </a:cxn>
                <a:cxn ang="0">
                  <a:pos x="305" y="627"/>
                </a:cxn>
                <a:cxn ang="0">
                  <a:pos x="315" y="614"/>
                </a:cxn>
                <a:cxn ang="0">
                  <a:pos x="324" y="597"/>
                </a:cxn>
                <a:cxn ang="0">
                  <a:pos x="332" y="576"/>
                </a:cxn>
                <a:cxn ang="0">
                  <a:pos x="335" y="550"/>
                </a:cxn>
                <a:cxn ang="0">
                  <a:pos x="336" y="524"/>
                </a:cxn>
                <a:cxn ang="0">
                  <a:pos x="336" y="492"/>
                </a:cxn>
                <a:cxn ang="0">
                  <a:pos x="335" y="458"/>
                </a:cxn>
                <a:cxn ang="0">
                  <a:pos x="327" y="421"/>
                </a:cxn>
                <a:cxn ang="0">
                  <a:pos x="319" y="385"/>
                </a:cxn>
                <a:cxn ang="0">
                  <a:pos x="310" y="347"/>
                </a:cxn>
                <a:cxn ang="0">
                  <a:pos x="297" y="308"/>
                </a:cxn>
                <a:cxn ang="0">
                  <a:pos x="283" y="270"/>
                </a:cxn>
                <a:cxn ang="0">
                  <a:pos x="267" y="232"/>
                </a:cxn>
                <a:cxn ang="0">
                  <a:pos x="251" y="196"/>
                </a:cxn>
                <a:cxn ang="0">
                  <a:pos x="231" y="162"/>
                </a:cxn>
                <a:cxn ang="0">
                  <a:pos x="211" y="128"/>
                </a:cxn>
                <a:cxn ang="0">
                  <a:pos x="192" y="99"/>
                </a:cxn>
                <a:cxn ang="0">
                  <a:pos x="172" y="72"/>
                </a:cxn>
                <a:cxn ang="0">
                  <a:pos x="153" y="51"/>
                </a:cxn>
                <a:cxn ang="0">
                  <a:pos x="131" y="31"/>
                </a:cxn>
                <a:cxn ang="0">
                  <a:pos x="113" y="17"/>
                </a:cxn>
                <a:cxn ang="0">
                  <a:pos x="92" y="7"/>
                </a:cxn>
                <a:cxn ang="0">
                  <a:pos x="76" y="1"/>
                </a:cxn>
                <a:cxn ang="0">
                  <a:pos x="60" y="0"/>
                </a:cxn>
                <a:cxn ang="0">
                  <a:pos x="48" y="5"/>
                </a:cxn>
                <a:cxn ang="0">
                  <a:pos x="47" y="2"/>
                </a:cxn>
              </a:cxnLst>
              <a:rect l="0" t="0" r="r" b="b"/>
              <a:pathLst>
                <a:path w="337" h="638">
                  <a:moveTo>
                    <a:pt x="47" y="2"/>
                  </a:moveTo>
                  <a:lnTo>
                    <a:pt x="35" y="11"/>
                  </a:lnTo>
                  <a:lnTo>
                    <a:pt x="24" y="23"/>
                  </a:lnTo>
                  <a:lnTo>
                    <a:pt x="13" y="40"/>
                  </a:lnTo>
                  <a:lnTo>
                    <a:pt x="6" y="60"/>
                  </a:lnTo>
                  <a:lnTo>
                    <a:pt x="3" y="84"/>
                  </a:lnTo>
                  <a:lnTo>
                    <a:pt x="0" y="113"/>
                  </a:lnTo>
                  <a:lnTo>
                    <a:pt x="0" y="145"/>
                  </a:lnTo>
                  <a:lnTo>
                    <a:pt x="4" y="177"/>
                  </a:lnTo>
                  <a:lnTo>
                    <a:pt x="8" y="213"/>
                  </a:lnTo>
                  <a:lnTo>
                    <a:pt x="18" y="250"/>
                  </a:lnTo>
                  <a:lnTo>
                    <a:pt x="27" y="289"/>
                  </a:lnTo>
                  <a:lnTo>
                    <a:pt x="38" y="328"/>
                  </a:lnTo>
                  <a:lnTo>
                    <a:pt x="52" y="365"/>
                  </a:lnTo>
                  <a:lnTo>
                    <a:pt x="68" y="404"/>
                  </a:lnTo>
                  <a:lnTo>
                    <a:pt x="87" y="441"/>
                  </a:lnTo>
                  <a:lnTo>
                    <a:pt x="105" y="476"/>
                  </a:lnTo>
                  <a:lnTo>
                    <a:pt x="123" y="508"/>
                  </a:lnTo>
                  <a:lnTo>
                    <a:pt x="144" y="538"/>
                  </a:lnTo>
                  <a:lnTo>
                    <a:pt x="164" y="564"/>
                  </a:lnTo>
                  <a:lnTo>
                    <a:pt x="184" y="587"/>
                  </a:lnTo>
                  <a:lnTo>
                    <a:pt x="205" y="606"/>
                  </a:lnTo>
                  <a:lnTo>
                    <a:pt x="225" y="621"/>
                  </a:lnTo>
                  <a:lnTo>
                    <a:pt x="243" y="631"/>
                  </a:lnTo>
                  <a:lnTo>
                    <a:pt x="261" y="637"/>
                  </a:lnTo>
                  <a:lnTo>
                    <a:pt x="277" y="637"/>
                  </a:lnTo>
                  <a:lnTo>
                    <a:pt x="290" y="634"/>
                  </a:lnTo>
                  <a:lnTo>
                    <a:pt x="305" y="627"/>
                  </a:lnTo>
                  <a:lnTo>
                    <a:pt x="315" y="614"/>
                  </a:lnTo>
                  <a:lnTo>
                    <a:pt x="324" y="597"/>
                  </a:lnTo>
                  <a:lnTo>
                    <a:pt x="332" y="576"/>
                  </a:lnTo>
                  <a:lnTo>
                    <a:pt x="335" y="550"/>
                  </a:lnTo>
                  <a:lnTo>
                    <a:pt x="336" y="524"/>
                  </a:lnTo>
                  <a:lnTo>
                    <a:pt x="336" y="492"/>
                  </a:lnTo>
                  <a:lnTo>
                    <a:pt x="335" y="458"/>
                  </a:lnTo>
                  <a:lnTo>
                    <a:pt x="327" y="421"/>
                  </a:lnTo>
                  <a:lnTo>
                    <a:pt x="319" y="385"/>
                  </a:lnTo>
                  <a:lnTo>
                    <a:pt x="310" y="347"/>
                  </a:lnTo>
                  <a:lnTo>
                    <a:pt x="297" y="308"/>
                  </a:lnTo>
                  <a:lnTo>
                    <a:pt x="283" y="270"/>
                  </a:lnTo>
                  <a:lnTo>
                    <a:pt x="267" y="232"/>
                  </a:lnTo>
                  <a:lnTo>
                    <a:pt x="251" y="196"/>
                  </a:lnTo>
                  <a:lnTo>
                    <a:pt x="231" y="162"/>
                  </a:lnTo>
                  <a:lnTo>
                    <a:pt x="211" y="128"/>
                  </a:lnTo>
                  <a:lnTo>
                    <a:pt x="192" y="99"/>
                  </a:lnTo>
                  <a:lnTo>
                    <a:pt x="172" y="72"/>
                  </a:lnTo>
                  <a:lnTo>
                    <a:pt x="153" y="51"/>
                  </a:lnTo>
                  <a:lnTo>
                    <a:pt x="131" y="31"/>
                  </a:lnTo>
                  <a:lnTo>
                    <a:pt x="113" y="17"/>
                  </a:lnTo>
                  <a:lnTo>
                    <a:pt x="92" y="7"/>
                  </a:lnTo>
                  <a:lnTo>
                    <a:pt x="76" y="1"/>
                  </a:lnTo>
                  <a:lnTo>
                    <a:pt x="60" y="0"/>
                  </a:lnTo>
                  <a:lnTo>
                    <a:pt x="48" y="5"/>
                  </a:lnTo>
                  <a:lnTo>
                    <a:pt x="47" y="2"/>
                  </a:lnTo>
                </a:path>
              </a:pathLst>
            </a:custGeom>
            <a:solidFill>
              <a:srgbClr val="0050B0"/>
            </a:solidFill>
            <a:ln w="12700" cap="rnd" cmpd="sng">
              <a:solidFill>
                <a:srgbClr val="005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34" name="Freeform 686"/>
            <p:cNvSpPr>
              <a:spLocks/>
            </p:cNvSpPr>
            <p:nvPr/>
          </p:nvSpPr>
          <p:spPr bwMode="auto">
            <a:xfrm>
              <a:off x="6885517" y="2228851"/>
              <a:ext cx="635000" cy="974725"/>
            </a:xfrm>
            <a:custGeom>
              <a:avLst/>
              <a:gdLst/>
              <a:ahLst/>
              <a:cxnLst>
                <a:cxn ang="0">
                  <a:pos x="45" y="2"/>
                </a:cxn>
                <a:cxn ang="0">
                  <a:pos x="32" y="11"/>
                </a:cxn>
                <a:cxn ang="0">
                  <a:pos x="23" y="22"/>
                </a:cxn>
                <a:cxn ang="0">
                  <a:pos x="14" y="40"/>
                </a:cxn>
                <a:cxn ang="0">
                  <a:pos x="6" y="58"/>
                </a:cxn>
                <a:cxn ang="0">
                  <a:pos x="1" y="81"/>
                </a:cxn>
                <a:cxn ang="0">
                  <a:pos x="0" y="110"/>
                </a:cxn>
                <a:cxn ang="0">
                  <a:pos x="1" y="139"/>
                </a:cxn>
                <a:cxn ang="0">
                  <a:pos x="4" y="172"/>
                </a:cxn>
                <a:cxn ang="0">
                  <a:pos x="8" y="206"/>
                </a:cxn>
                <a:cxn ang="0">
                  <a:pos x="16" y="241"/>
                </a:cxn>
                <a:cxn ang="0">
                  <a:pos x="25" y="278"/>
                </a:cxn>
                <a:cxn ang="0">
                  <a:pos x="35" y="315"/>
                </a:cxn>
                <a:cxn ang="0">
                  <a:pos x="50" y="352"/>
                </a:cxn>
                <a:cxn ang="0">
                  <a:pos x="66" y="390"/>
                </a:cxn>
                <a:cxn ang="0">
                  <a:pos x="82" y="423"/>
                </a:cxn>
                <a:cxn ang="0">
                  <a:pos x="101" y="458"/>
                </a:cxn>
                <a:cxn ang="0">
                  <a:pos x="119" y="489"/>
                </a:cxn>
                <a:cxn ang="0">
                  <a:pos x="138" y="517"/>
                </a:cxn>
                <a:cxn ang="0">
                  <a:pos x="157" y="542"/>
                </a:cxn>
                <a:cxn ang="0">
                  <a:pos x="177" y="565"/>
                </a:cxn>
                <a:cxn ang="0">
                  <a:pos x="197" y="583"/>
                </a:cxn>
                <a:cxn ang="0">
                  <a:pos x="215" y="598"/>
                </a:cxn>
                <a:cxn ang="0">
                  <a:pos x="232" y="607"/>
                </a:cxn>
                <a:cxn ang="0">
                  <a:pos x="251" y="613"/>
                </a:cxn>
                <a:cxn ang="0">
                  <a:pos x="267" y="613"/>
                </a:cxn>
                <a:cxn ang="0">
                  <a:pos x="279" y="609"/>
                </a:cxn>
                <a:cxn ang="0">
                  <a:pos x="293" y="604"/>
                </a:cxn>
                <a:cxn ang="0">
                  <a:pos x="302" y="591"/>
                </a:cxn>
                <a:cxn ang="0">
                  <a:pos x="312" y="574"/>
                </a:cxn>
                <a:cxn ang="0">
                  <a:pos x="318" y="554"/>
                </a:cxn>
                <a:cxn ang="0">
                  <a:pos x="321" y="528"/>
                </a:cxn>
                <a:cxn ang="0">
                  <a:pos x="324" y="504"/>
                </a:cxn>
                <a:cxn ang="0">
                  <a:pos x="323" y="473"/>
                </a:cxn>
                <a:cxn ang="0">
                  <a:pos x="321" y="440"/>
                </a:cxn>
                <a:cxn ang="0">
                  <a:pos x="314" y="405"/>
                </a:cxn>
                <a:cxn ang="0">
                  <a:pos x="307" y="370"/>
                </a:cxn>
                <a:cxn ang="0">
                  <a:pos x="299" y="334"/>
                </a:cxn>
                <a:cxn ang="0">
                  <a:pos x="285" y="294"/>
                </a:cxn>
                <a:cxn ang="0">
                  <a:pos x="271" y="260"/>
                </a:cxn>
                <a:cxn ang="0">
                  <a:pos x="257" y="222"/>
                </a:cxn>
                <a:cxn ang="0">
                  <a:pos x="240" y="187"/>
                </a:cxn>
                <a:cxn ang="0">
                  <a:pos x="222" y="155"/>
                </a:cxn>
                <a:cxn ang="0">
                  <a:pos x="204" y="122"/>
                </a:cxn>
                <a:cxn ang="0">
                  <a:pos x="184" y="95"/>
                </a:cxn>
                <a:cxn ang="0">
                  <a:pos x="166" y="69"/>
                </a:cxn>
                <a:cxn ang="0">
                  <a:pos x="146" y="48"/>
                </a:cxn>
                <a:cxn ang="0">
                  <a:pos x="125" y="30"/>
                </a:cxn>
                <a:cxn ang="0">
                  <a:pos x="108" y="16"/>
                </a:cxn>
                <a:cxn ang="0">
                  <a:pos x="89" y="7"/>
                </a:cxn>
                <a:cxn ang="0">
                  <a:pos x="72" y="0"/>
                </a:cxn>
                <a:cxn ang="0">
                  <a:pos x="56" y="0"/>
                </a:cxn>
                <a:cxn ang="0">
                  <a:pos x="46" y="5"/>
                </a:cxn>
                <a:cxn ang="0">
                  <a:pos x="45" y="2"/>
                </a:cxn>
              </a:cxnLst>
              <a:rect l="0" t="0" r="r" b="b"/>
              <a:pathLst>
                <a:path w="325" h="614">
                  <a:moveTo>
                    <a:pt x="45" y="2"/>
                  </a:moveTo>
                  <a:lnTo>
                    <a:pt x="32" y="11"/>
                  </a:lnTo>
                  <a:lnTo>
                    <a:pt x="23" y="22"/>
                  </a:lnTo>
                  <a:lnTo>
                    <a:pt x="14" y="40"/>
                  </a:lnTo>
                  <a:lnTo>
                    <a:pt x="6" y="58"/>
                  </a:lnTo>
                  <a:lnTo>
                    <a:pt x="1" y="81"/>
                  </a:lnTo>
                  <a:lnTo>
                    <a:pt x="0" y="110"/>
                  </a:lnTo>
                  <a:lnTo>
                    <a:pt x="1" y="139"/>
                  </a:lnTo>
                  <a:lnTo>
                    <a:pt x="4" y="172"/>
                  </a:lnTo>
                  <a:lnTo>
                    <a:pt x="8" y="206"/>
                  </a:lnTo>
                  <a:lnTo>
                    <a:pt x="16" y="241"/>
                  </a:lnTo>
                  <a:lnTo>
                    <a:pt x="25" y="278"/>
                  </a:lnTo>
                  <a:lnTo>
                    <a:pt x="35" y="315"/>
                  </a:lnTo>
                  <a:lnTo>
                    <a:pt x="50" y="352"/>
                  </a:lnTo>
                  <a:lnTo>
                    <a:pt x="66" y="390"/>
                  </a:lnTo>
                  <a:lnTo>
                    <a:pt x="82" y="423"/>
                  </a:lnTo>
                  <a:lnTo>
                    <a:pt x="101" y="458"/>
                  </a:lnTo>
                  <a:lnTo>
                    <a:pt x="119" y="489"/>
                  </a:lnTo>
                  <a:lnTo>
                    <a:pt x="138" y="517"/>
                  </a:lnTo>
                  <a:lnTo>
                    <a:pt x="157" y="542"/>
                  </a:lnTo>
                  <a:lnTo>
                    <a:pt x="177" y="565"/>
                  </a:lnTo>
                  <a:lnTo>
                    <a:pt x="197" y="583"/>
                  </a:lnTo>
                  <a:lnTo>
                    <a:pt x="215" y="598"/>
                  </a:lnTo>
                  <a:lnTo>
                    <a:pt x="232" y="607"/>
                  </a:lnTo>
                  <a:lnTo>
                    <a:pt x="251" y="613"/>
                  </a:lnTo>
                  <a:lnTo>
                    <a:pt x="267" y="613"/>
                  </a:lnTo>
                  <a:lnTo>
                    <a:pt x="279" y="609"/>
                  </a:lnTo>
                  <a:lnTo>
                    <a:pt x="293" y="604"/>
                  </a:lnTo>
                  <a:lnTo>
                    <a:pt x="302" y="591"/>
                  </a:lnTo>
                  <a:lnTo>
                    <a:pt x="312" y="574"/>
                  </a:lnTo>
                  <a:lnTo>
                    <a:pt x="318" y="554"/>
                  </a:lnTo>
                  <a:lnTo>
                    <a:pt x="321" y="528"/>
                  </a:lnTo>
                  <a:lnTo>
                    <a:pt x="324" y="504"/>
                  </a:lnTo>
                  <a:lnTo>
                    <a:pt x="323" y="473"/>
                  </a:lnTo>
                  <a:lnTo>
                    <a:pt x="321" y="440"/>
                  </a:lnTo>
                  <a:lnTo>
                    <a:pt x="314" y="405"/>
                  </a:lnTo>
                  <a:lnTo>
                    <a:pt x="307" y="370"/>
                  </a:lnTo>
                  <a:lnTo>
                    <a:pt x="299" y="334"/>
                  </a:lnTo>
                  <a:lnTo>
                    <a:pt x="285" y="294"/>
                  </a:lnTo>
                  <a:lnTo>
                    <a:pt x="271" y="260"/>
                  </a:lnTo>
                  <a:lnTo>
                    <a:pt x="257" y="222"/>
                  </a:lnTo>
                  <a:lnTo>
                    <a:pt x="240" y="187"/>
                  </a:lnTo>
                  <a:lnTo>
                    <a:pt x="222" y="155"/>
                  </a:lnTo>
                  <a:lnTo>
                    <a:pt x="204" y="122"/>
                  </a:lnTo>
                  <a:lnTo>
                    <a:pt x="184" y="95"/>
                  </a:lnTo>
                  <a:lnTo>
                    <a:pt x="166" y="69"/>
                  </a:lnTo>
                  <a:lnTo>
                    <a:pt x="146" y="48"/>
                  </a:lnTo>
                  <a:lnTo>
                    <a:pt x="125" y="30"/>
                  </a:lnTo>
                  <a:lnTo>
                    <a:pt x="108" y="16"/>
                  </a:lnTo>
                  <a:lnTo>
                    <a:pt x="89" y="7"/>
                  </a:lnTo>
                  <a:lnTo>
                    <a:pt x="72" y="0"/>
                  </a:lnTo>
                  <a:lnTo>
                    <a:pt x="56" y="0"/>
                  </a:lnTo>
                  <a:lnTo>
                    <a:pt x="46" y="5"/>
                  </a:lnTo>
                  <a:lnTo>
                    <a:pt x="45" y="2"/>
                  </a:lnTo>
                </a:path>
              </a:pathLst>
            </a:custGeom>
            <a:solidFill>
              <a:srgbClr val="1060B0"/>
            </a:solidFill>
            <a:ln w="12700" cap="rnd" cmpd="sng">
              <a:solidFill>
                <a:srgbClr val="106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35" name="Freeform 687"/>
            <p:cNvSpPr>
              <a:spLocks/>
            </p:cNvSpPr>
            <p:nvPr/>
          </p:nvSpPr>
          <p:spPr bwMode="auto">
            <a:xfrm>
              <a:off x="6904567" y="2254250"/>
              <a:ext cx="613833" cy="935038"/>
            </a:xfrm>
            <a:custGeom>
              <a:avLst/>
              <a:gdLst/>
              <a:ahLst/>
              <a:cxnLst>
                <a:cxn ang="0">
                  <a:pos x="45" y="0"/>
                </a:cxn>
                <a:cxn ang="0">
                  <a:pos x="33" y="9"/>
                </a:cxn>
                <a:cxn ang="0">
                  <a:pos x="23" y="20"/>
                </a:cxn>
                <a:cxn ang="0">
                  <a:pos x="14" y="36"/>
                </a:cxn>
                <a:cxn ang="0">
                  <a:pos x="8" y="54"/>
                </a:cxn>
                <a:cxn ang="0">
                  <a:pos x="3" y="77"/>
                </a:cxn>
                <a:cxn ang="0">
                  <a:pos x="0" y="104"/>
                </a:cxn>
                <a:cxn ang="0">
                  <a:pos x="2" y="134"/>
                </a:cxn>
                <a:cxn ang="0">
                  <a:pos x="6" y="164"/>
                </a:cxn>
                <a:cxn ang="0">
                  <a:pos x="9" y="196"/>
                </a:cxn>
                <a:cxn ang="0">
                  <a:pos x="16" y="231"/>
                </a:cxn>
                <a:cxn ang="0">
                  <a:pos x="25" y="267"/>
                </a:cxn>
                <a:cxn ang="0">
                  <a:pos x="36" y="302"/>
                </a:cxn>
                <a:cxn ang="0">
                  <a:pos x="50" y="337"/>
                </a:cxn>
                <a:cxn ang="0">
                  <a:pos x="66" y="373"/>
                </a:cxn>
                <a:cxn ang="0">
                  <a:pos x="81" y="406"/>
                </a:cxn>
                <a:cxn ang="0">
                  <a:pos x="98" y="438"/>
                </a:cxn>
                <a:cxn ang="0">
                  <a:pos x="116" y="468"/>
                </a:cxn>
                <a:cxn ang="0">
                  <a:pos x="134" y="496"/>
                </a:cxn>
                <a:cxn ang="0">
                  <a:pos x="154" y="521"/>
                </a:cxn>
                <a:cxn ang="0">
                  <a:pos x="172" y="541"/>
                </a:cxn>
                <a:cxn ang="0">
                  <a:pos x="190" y="558"/>
                </a:cxn>
                <a:cxn ang="0">
                  <a:pos x="209" y="572"/>
                </a:cxn>
                <a:cxn ang="0">
                  <a:pos x="225" y="582"/>
                </a:cxn>
                <a:cxn ang="0">
                  <a:pos x="243" y="588"/>
                </a:cxn>
                <a:cxn ang="0">
                  <a:pos x="258" y="588"/>
                </a:cxn>
                <a:cxn ang="0">
                  <a:pos x="270" y="584"/>
                </a:cxn>
                <a:cxn ang="0">
                  <a:pos x="284" y="578"/>
                </a:cxn>
                <a:cxn ang="0">
                  <a:pos x="293" y="566"/>
                </a:cxn>
                <a:cxn ang="0">
                  <a:pos x="302" y="550"/>
                </a:cxn>
                <a:cxn ang="0">
                  <a:pos x="309" y="531"/>
                </a:cxn>
                <a:cxn ang="0">
                  <a:pos x="311" y="507"/>
                </a:cxn>
                <a:cxn ang="0">
                  <a:pos x="314" y="483"/>
                </a:cxn>
                <a:cxn ang="0">
                  <a:pos x="314" y="453"/>
                </a:cxn>
                <a:cxn ang="0">
                  <a:pos x="311" y="421"/>
                </a:cxn>
                <a:cxn ang="0">
                  <a:pos x="305" y="388"/>
                </a:cxn>
                <a:cxn ang="0">
                  <a:pos x="298" y="354"/>
                </a:cxn>
                <a:cxn ang="0">
                  <a:pos x="289" y="318"/>
                </a:cxn>
                <a:cxn ang="0">
                  <a:pos x="277" y="282"/>
                </a:cxn>
                <a:cxn ang="0">
                  <a:pos x="264" y="248"/>
                </a:cxn>
                <a:cxn ang="0">
                  <a:pos x="250" y="212"/>
                </a:cxn>
                <a:cxn ang="0">
                  <a:pos x="232" y="178"/>
                </a:cxn>
                <a:cxn ang="0">
                  <a:pos x="215" y="147"/>
                </a:cxn>
                <a:cxn ang="0">
                  <a:pos x="198" y="116"/>
                </a:cxn>
                <a:cxn ang="0">
                  <a:pos x="180" y="89"/>
                </a:cxn>
                <a:cxn ang="0">
                  <a:pos x="160" y="65"/>
                </a:cxn>
                <a:cxn ang="0">
                  <a:pos x="142" y="45"/>
                </a:cxn>
                <a:cxn ang="0">
                  <a:pos x="123" y="26"/>
                </a:cxn>
                <a:cxn ang="0">
                  <a:pos x="107" y="14"/>
                </a:cxn>
                <a:cxn ang="0">
                  <a:pos x="88" y="4"/>
                </a:cxn>
                <a:cxn ang="0">
                  <a:pos x="71" y="0"/>
                </a:cxn>
                <a:cxn ang="0">
                  <a:pos x="57" y="0"/>
                </a:cxn>
                <a:cxn ang="0">
                  <a:pos x="45" y="3"/>
                </a:cxn>
                <a:cxn ang="0">
                  <a:pos x="45" y="0"/>
                </a:cxn>
              </a:cxnLst>
              <a:rect l="0" t="0" r="r" b="b"/>
              <a:pathLst>
                <a:path w="315" h="589">
                  <a:moveTo>
                    <a:pt x="45" y="0"/>
                  </a:moveTo>
                  <a:lnTo>
                    <a:pt x="33" y="9"/>
                  </a:lnTo>
                  <a:lnTo>
                    <a:pt x="23" y="20"/>
                  </a:lnTo>
                  <a:lnTo>
                    <a:pt x="14" y="36"/>
                  </a:lnTo>
                  <a:lnTo>
                    <a:pt x="8" y="54"/>
                  </a:lnTo>
                  <a:lnTo>
                    <a:pt x="3" y="77"/>
                  </a:lnTo>
                  <a:lnTo>
                    <a:pt x="0" y="104"/>
                  </a:lnTo>
                  <a:lnTo>
                    <a:pt x="2" y="134"/>
                  </a:lnTo>
                  <a:lnTo>
                    <a:pt x="6" y="164"/>
                  </a:lnTo>
                  <a:lnTo>
                    <a:pt x="9" y="196"/>
                  </a:lnTo>
                  <a:lnTo>
                    <a:pt x="16" y="231"/>
                  </a:lnTo>
                  <a:lnTo>
                    <a:pt x="25" y="267"/>
                  </a:lnTo>
                  <a:lnTo>
                    <a:pt x="36" y="302"/>
                  </a:lnTo>
                  <a:lnTo>
                    <a:pt x="50" y="337"/>
                  </a:lnTo>
                  <a:lnTo>
                    <a:pt x="66" y="373"/>
                  </a:lnTo>
                  <a:lnTo>
                    <a:pt x="81" y="406"/>
                  </a:lnTo>
                  <a:lnTo>
                    <a:pt x="98" y="438"/>
                  </a:lnTo>
                  <a:lnTo>
                    <a:pt x="116" y="468"/>
                  </a:lnTo>
                  <a:lnTo>
                    <a:pt x="134" y="496"/>
                  </a:lnTo>
                  <a:lnTo>
                    <a:pt x="154" y="521"/>
                  </a:lnTo>
                  <a:lnTo>
                    <a:pt x="172" y="541"/>
                  </a:lnTo>
                  <a:lnTo>
                    <a:pt x="190" y="558"/>
                  </a:lnTo>
                  <a:lnTo>
                    <a:pt x="209" y="572"/>
                  </a:lnTo>
                  <a:lnTo>
                    <a:pt x="225" y="582"/>
                  </a:lnTo>
                  <a:lnTo>
                    <a:pt x="243" y="588"/>
                  </a:lnTo>
                  <a:lnTo>
                    <a:pt x="258" y="588"/>
                  </a:lnTo>
                  <a:lnTo>
                    <a:pt x="270" y="584"/>
                  </a:lnTo>
                  <a:lnTo>
                    <a:pt x="284" y="578"/>
                  </a:lnTo>
                  <a:lnTo>
                    <a:pt x="293" y="566"/>
                  </a:lnTo>
                  <a:lnTo>
                    <a:pt x="302" y="550"/>
                  </a:lnTo>
                  <a:lnTo>
                    <a:pt x="309" y="531"/>
                  </a:lnTo>
                  <a:lnTo>
                    <a:pt x="311" y="507"/>
                  </a:lnTo>
                  <a:lnTo>
                    <a:pt x="314" y="483"/>
                  </a:lnTo>
                  <a:lnTo>
                    <a:pt x="314" y="453"/>
                  </a:lnTo>
                  <a:lnTo>
                    <a:pt x="311" y="421"/>
                  </a:lnTo>
                  <a:lnTo>
                    <a:pt x="305" y="388"/>
                  </a:lnTo>
                  <a:lnTo>
                    <a:pt x="298" y="354"/>
                  </a:lnTo>
                  <a:lnTo>
                    <a:pt x="289" y="318"/>
                  </a:lnTo>
                  <a:lnTo>
                    <a:pt x="277" y="282"/>
                  </a:lnTo>
                  <a:lnTo>
                    <a:pt x="264" y="248"/>
                  </a:lnTo>
                  <a:lnTo>
                    <a:pt x="250" y="212"/>
                  </a:lnTo>
                  <a:lnTo>
                    <a:pt x="232" y="178"/>
                  </a:lnTo>
                  <a:lnTo>
                    <a:pt x="215" y="147"/>
                  </a:lnTo>
                  <a:lnTo>
                    <a:pt x="198" y="116"/>
                  </a:lnTo>
                  <a:lnTo>
                    <a:pt x="180" y="89"/>
                  </a:lnTo>
                  <a:lnTo>
                    <a:pt x="160" y="65"/>
                  </a:lnTo>
                  <a:lnTo>
                    <a:pt x="142" y="45"/>
                  </a:lnTo>
                  <a:lnTo>
                    <a:pt x="123" y="26"/>
                  </a:lnTo>
                  <a:lnTo>
                    <a:pt x="107" y="14"/>
                  </a:lnTo>
                  <a:lnTo>
                    <a:pt x="88" y="4"/>
                  </a:lnTo>
                  <a:lnTo>
                    <a:pt x="71" y="0"/>
                  </a:lnTo>
                  <a:lnTo>
                    <a:pt x="57" y="0"/>
                  </a:lnTo>
                  <a:lnTo>
                    <a:pt x="45" y="3"/>
                  </a:lnTo>
                  <a:lnTo>
                    <a:pt x="45" y="0"/>
                  </a:lnTo>
                </a:path>
              </a:pathLst>
            </a:custGeom>
            <a:solidFill>
              <a:srgbClr val="1060C0"/>
            </a:solidFill>
            <a:ln w="12700" cap="rnd" cmpd="sng">
              <a:solidFill>
                <a:srgbClr val="106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36" name="Freeform 688"/>
            <p:cNvSpPr>
              <a:spLocks/>
            </p:cNvSpPr>
            <p:nvPr/>
          </p:nvSpPr>
          <p:spPr bwMode="auto">
            <a:xfrm>
              <a:off x="6927851" y="2276476"/>
              <a:ext cx="586316" cy="900113"/>
            </a:xfrm>
            <a:custGeom>
              <a:avLst/>
              <a:gdLst/>
              <a:ahLst/>
              <a:cxnLst>
                <a:cxn ang="0">
                  <a:pos x="43" y="2"/>
                </a:cxn>
                <a:cxn ang="0">
                  <a:pos x="31" y="10"/>
                </a:cxn>
                <a:cxn ang="0">
                  <a:pos x="21" y="18"/>
                </a:cxn>
                <a:cxn ang="0">
                  <a:pos x="12" y="35"/>
                </a:cxn>
                <a:cxn ang="0">
                  <a:pos x="7" y="53"/>
                </a:cxn>
                <a:cxn ang="0">
                  <a:pos x="2" y="75"/>
                </a:cxn>
                <a:cxn ang="0">
                  <a:pos x="0" y="100"/>
                </a:cxn>
                <a:cxn ang="0">
                  <a:pos x="2" y="129"/>
                </a:cxn>
                <a:cxn ang="0">
                  <a:pos x="4" y="158"/>
                </a:cxn>
                <a:cxn ang="0">
                  <a:pos x="7" y="189"/>
                </a:cxn>
                <a:cxn ang="0">
                  <a:pos x="14" y="223"/>
                </a:cxn>
                <a:cxn ang="0">
                  <a:pos x="24" y="257"/>
                </a:cxn>
                <a:cxn ang="0">
                  <a:pos x="33" y="290"/>
                </a:cxn>
                <a:cxn ang="0">
                  <a:pos x="46" y="325"/>
                </a:cxn>
                <a:cxn ang="0">
                  <a:pos x="60" y="359"/>
                </a:cxn>
                <a:cxn ang="0">
                  <a:pos x="76" y="391"/>
                </a:cxn>
                <a:cxn ang="0">
                  <a:pos x="93" y="421"/>
                </a:cxn>
                <a:cxn ang="0">
                  <a:pos x="109" y="450"/>
                </a:cxn>
                <a:cxn ang="0">
                  <a:pos x="128" y="478"/>
                </a:cxn>
                <a:cxn ang="0">
                  <a:pos x="145" y="501"/>
                </a:cxn>
                <a:cxn ang="0">
                  <a:pos x="163" y="520"/>
                </a:cxn>
                <a:cxn ang="0">
                  <a:pos x="183" y="536"/>
                </a:cxn>
                <a:cxn ang="0">
                  <a:pos x="198" y="550"/>
                </a:cxn>
                <a:cxn ang="0">
                  <a:pos x="216" y="558"/>
                </a:cxn>
                <a:cxn ang="0">
                  <a:pos x="233" y="566"/>
                </a:cxn>
                <a:cxn ang="0">
                  <a:pos x="246" y="565"/>
                </a:cxn>
                <a:cxn ang="0">
                  <a:pos x="258" y="561"/>
                </a:cxn>
                <a:cxn ang="0">
                  <a:pos x="272" y="555"/>
                </a:cxn>
                <a:cxn ang="0">
                  <a:pos x="281" y="542"/>
                </a:cxn>
                <a:cxn ang="0">
                  <a:pos x="289" y="529"/>
                </a:cxn>
                <a:cxn ang="0">
                  <a:pos x="296" y="510"/>
                </a:cxn>
                <a:cxn ang="0">
                  <a:pos x="297" y="486"/>
                </a:cxn>
                <a:cxn ang="0">
                  <a:pos x="299" y="463"/>
                </a:cxn>
                <a:cxn ang="0">
                  <a:pos x="299" y="435"/>
                </a:cxn>
                <a:cxn ang="0">
                  <a:pos x="297" y="404"/>
                </a:cxn>
                <a:cxn ang="0">
                  <a:pos x="291" y="372"/>
                </a:cxn>
                <a:cxn ang="0">
                  <a:pos x="283" y="340"/>
                </a:cxn>
                <a:cxn ang="0">
                  <a:pos x="277" y="307"/>
                </a:cxn>
                <a:cxn ang="0">
                  <a:pos x="265" y="270"/>
                </a:cxn>
                <a:cxn ang="0">
                  <a:pos x="252" y="238"/>
                </a:cxn>
                <a:cxn ang="0">
                  <a:pos x="239" y="203"/>
                </a:cxn>
                <a:cxn ang="0">
                  <a:pos x="223" y="172"/>
                </a:cxn>
                <a:cxn ang="0">
                  <a:pos x="206" y="141"/>
                </a:cxn>
                <a:cxn ang="0">
                  <a:pos x="190" y="112"/>
                </a:cxn>
                <a:cxn ang="0">
                  <a:pos x="171" y="86"/>
                </a:cxn>
                <a:cxn ang="0">
                  <a:pos x="154" y="63"/>
                </a:cxn>
                <a:cxn ang="0">
                  <a:pos x="136" y="43"/>
                </a:cxn>
                <a:cxn ang="0">
                  <a:pos x="118" y="26"/>
                </a:cxn>
                <a:cxn ang="0">
                  <a:pos x="100" y="13"/>
                </a:cxn>
                <a:cxn ang="0">
                  <a:pos x="83" y="4"/>
                </a:cxn>
                <a:cxn ang="0">
                  <a:pos x="68" y="0"/>
                </a:cxn>
                <a:cxn ang="0">
                  <a:pos x="52" y="0"/>
                </a:cxn>
                <a:cxn ang="0">
                  <a:pos x="43" y="3"/>
                </a:cxn>
                <a:cxn ang="0">
                  <a:pos x="43" y="2"/>
                </a:cxn>
              </a:cxnLst>
              <a:rect l="0" t="0" r="r" b="b"/>
              <a:pathLst>
                <a:path w="300" h="567">
                  <a:moveTo>
                    <a:pt x="43" y="2"/>
                  </a:moveTo>
                  <a:lnTo>
                    <a:pt x="31" y="10"/>
                  </a:lnTo>
                  <a:lnTo>
                    <a:pt x="21" y="18"/>
                  </a:lnTo>
                  <a:lnTo>
                    <a:pt x="12" y="35"/>
                  </a:lnTo>
                  <a:lnTo>
                    <a:pt x="7" y="53"/>
                  </a:lnTo>
                  <a:lnTo>
                    <a:pt x="2" y="75"/>
                  </a:lnTo>
                  <a:lnTo>
                    <a:pt x="0" y="100"/>
                  </a:lnTo>
                  <a:lnTo>
                    <a:pt x="2" y="129"/>
                  </a:lnTo>
                  <a:lnTo>
                    <a:pt x="4" y="158"/>
                  </a:lnTo>
                  <a:lnTo>
                    <a:pt x="7" y="189"/>
                  </a:lnTo>
                  <a:lnTo>
                    <a:pt x="14" y="223"/>
                  </a:lnTo>
                  <a:lnTo>
                    <a:pt x="24" y="257"/>
                  </a:lnTo>
                  <a:lnTo>
                    <a:pt x="33" y="290"/>
                  </a:lnTo>
                  <a:lnTo>
                    <a:pt x="46" y="325"/>
                  </a:lnTo>
                  <a:lnTo>
                    <a:pt x="60" y="359"/>
                  </a:lnTo>
                  <a:lnTo>
                    <a:pt x="76" y="391"/>
                  </a:lnTo>
                  <a:lnTo>
                    <a:pt x="93" y="421"/>
                  </a:lnTo>
                  <a:lnTo>
                    <a:pt x="109" y="450"/>
                  </a:lnTo>
                  <a:lnTo>
                    <a:pt x="128" y="478"/>
                  </a:lnTo>
                  <a:lnTo>
                    <a:pt x="145" y="501"/>
                  </a:lnTo>
                  <a:lnTo>
                    <a:pt x="163" y="520"/>
                  </a:lnTo>
                  <a:lnTo>
                    <a:pt x="183" y="536"/>
                  </a:lnTo>
                  <a:lnTo>
                    <a:pt x="198" y="550"/>
                  </a:lnTo>
                  <a:lnTo>
                    <a:pt x="216" y="558"/>
                  </a:lnTo>
                  <a:lnTo>
                    <a:pt x="233" y="566"/>
                  </a:lnTo>
                  <a:lnTo>
                    <a:pt x="246" y="565"/>
                  </a:lnTo>
                  <a:lnTo>
                    <a:pt x="258" y="561"/>
                  </a:lnTo>
                  <a:lnTo>
                    <a:pt x="272" y="555"/>
                  </a:lnTo>
                  <a:lnTo>
                    <a:pt x="281" y="542"/>
                  </a:lnTo>
                  <a:lnTo>
                    <a:pt x="289" y="529"/>
                  </a:lnTo>
                  <a:lnTo>
                    <a:pt x="296" y="510"/>
                  </a:lnTo>
                  <a:lnTo>
                    <a:pt x="297" y="486"/>
                  </a:lnTo>
                  <a:lnTo>
                    <a:pt x="299" y="463"/>
                  </a:lnTo>
                  <a:lnTo>
                    <a:pt x="299" y="435"/>
                  </a:lnTo>
                  <a:lnTo>
                    <a:pt x="297" y="404"/>
                  </a:lnTo>
                  <a:lnTo>
                    <a:pt x="291" y="372"/>
                  </a:lnTo>
                  <a:lnTo>
                    <a:pt x="283" y="340"/>
                  </a:lnTo>
                  <a:lnTo>
                    <a:pt x="277" y="307"/>
                  </a:lnTo>
                  <a:lnTo>
                    <a:pt x="265" y="270"/>
                  </a:lnTo>
                  <a:lnTo>
                    <a:pt x="252" y="238"/>
                  </a:lnTo>
                  <a:lnTo>
                    <a:pt x="239" y="203"/>
                  </a:lnTo>
                  <a:lnTo>
                    <a:pt x="223" y="172"/>
                  </a:lnTo>
                  <a:lnTo>
                    <a:pt x="206" y="141"/>
                  </a:lnTo>
                  <a:lnTo>
                    <a:pt x="190" y="112"/>
                  </a:lnTo>
                  <a:lnTo>
                    <a:pt x="171" y="86"/>
                  </a:lnTo>
                  <a:lnTo>
                    <a:pt x="154" y="63"/>
                  </a:lnTo>
                  <a:lnTo>
                    <a:pt x="136" y="43"/>
                  </a:lnTo>
                  <a:lnTo>
                    <a:pt x="118" y="26"/>
                  </a:lnTo>
                  <a:lnTo>
                    <a:pt x="100" y="13"/>
                  </a:lnTo>
                  <a:lnTo>
                    <a:pt x="83" y="4"/>
                  </a:lnTo>
                  <a:lnTo>
                    <a:pt x="68" y="0"/>
                  </a:lnTo>
                  <a:lnTo>
                    <a:pt x="52" y="0"/>
                  </a:lnTo>
                  <a:lnTo>
                    <a:pt x="43" y="3"/>
                  </a:lnTo>
                  <a:lnTo>
                    <a:pt x="43" y="2"/>
                  </a:lnTo>
                </a:path>
              </a:pathLst>
            </a:custGeom>
            <a:solidFill>
              <a:srgbClr val="2070C0"/>
            </a:solidFill>
            <a:ln w="12700" cap="rnd" cmpd="sng">
              <a:solidFill>
                <a:srgbClr val="207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37" name="Freeform 689"/>
            <p:cNvSpPr>
              <a:spLocks/>
            </p:cNvSpPr>
            <p:nvPr/>
          </p:nvSpPr>
          <p:spPr bwMode="auto">
            <a:xfrm>
              <a:off x="6970184" y="2320926"/>
              <a:ext cx="539749" cy="822325"/>
            </a:xfrm>
            <a:custGeom>
              <a:avLst/>
              <a:gdLst/>
              <a:ahLst/>
              <a:cxnLst>
                <a:cxn ang="0">
                  <a:pos x="38" y="2"/>
                </a:cxn>
                <a:cxn ang="0">
                  <a:pos x="28" y="10"/>
                </a:cxn>
                <a:cxn ang="0">
                  <a:pos x="19" y="20"/>
                </a:cxn>
                <a:cxn ang="0">
                  <a:pos x="11" y="34"/>
                </a:cxn>
                <a:cxn ang="0">
                  <a:pos x="5" y="52"/>
                </a:cxn>
                <a:cxn ang="0">
                  <a:pos x="1" y="70"/>
                </a:cxn>
                <a:cxn ang="0">
                  <a:pos x="0" y="93"/>
                </a:cxn>
                <a:cxn ang="0">
                  <a:pos x="0" y="119"/>
                </a:cxn>
                <a:cxn ang="0">
                  <a:pos x="3" y="148"/>
                </a:cxn>
                <a:cxn ang="0">
                  <a:pos x="5" y="175"/>
                </a:cxn>
                <a:cxn ang="0">
                  <a:pos x="13" y="206"/>
                </a:cxn>
                <a:cxn ang="0">
                  <a:pos x="21" y="236"/>
                </a:cxn>
                <a:cxn ang="0">
                  <a:pos x="29" y="268"/>
                </a:cxn>
                <a:cxn ang="0">
                  <a:pos x="41" y="299"/>
                </a:cxn>
                <a:cxn ang="0">
                  <a:pos x="55" y="330"/>
                </a:cxn>
                <a:cxn ang="0">
                  <a:pos x="68" y="359"/>
                </a:cxn>
                <a:cxn ang="0">
                  <a:pos x="84" y="387"/>
                </a:cxn>
                <a:cxn ang="0">
                  <a:pos x="100" y="414"/>
                </a:cxn>
                <a:cxn ang="0">
                  <a:pos x="117" y="437"/>
                </a:cxn>
                <a:cxn ang="0">
                  <a:pos x="132" y="458"/>
                </a:cxn>
                <a:cxn ang="0">
                  <a:pos x="150" y="478"/>
                </a:cxn>
                <a:cxn ang="0">
                  <a:pos x="167" y="492"/>
                </a:cxn>
                <a:cxn ang="0">
                  <a:pos x="182" y="505"/>
                </a:cxn>
                <a:cxn ang="0">
                  <a:pos x="197" y="513"/>
                </a:cxn>
                <a:cxn ang="0">
                  <a:pos x="212" y="517"/>
                </a:cxn>
                <a:cxn ang="0">
                  <a:pos x="225" y="517"/>
                </a:cxn>
                <a:cxn ang="0">
                  <a:pos x="236" y="514"/>
                </a:cxn>
                <a:cxn ang="0">
                  <a:pos x="250" y="508"/>
                </a:cxn>
                <a:cxn ang="0">
                  <a:pos x="257" y="498"/>
                </a:cxn>
                <a:cxn ang="0">
                  <a:pos x="265" y="484"/>
                </a:cxn>
                <a:cxn ang="0">
                  <a:pos x="271" y="466"/>
                </a:cxn>
                <a:cxn ang="0">
                  <a:pos x="274" y="446"/>
                </a:cxn>
                <a:cxn ang="0">
                  <a:pos x="275" y="424"/>
                </a:cxn>
                <a:cxn ang="0">
                  <a:pos x="275" y="398"/>
                </a:cxn>
                <a:cxn ang="0">
                  <a:pos x="274" y="371"/>
                </a:cxn>
                <a:cxn ang="0">
                  <a:pos x="267" y="341"/>
                </a:cxn>
                <a:cxn ang="0">
                  <a:pos x="261" y="312"/>
                </a:cxn>
                <a:cxn ang="0">
                  <a:pos x="253" y="281"/>
                </a:cxn>
                <a:cxn ang="0">
                  <a:pos x="243" y="249"/>
                </a:cxn>
                <a:cxn ang="0">
                  <a:pos x="233" y="219"/>
                </a:cxn>
                <a:cxn ang="0">
                  <a:pos x="220" y="187"/>
                </a:cxn>
                <a:cxn ang="0">
                  <a:pos x="206" y="157"/>
                </a:cxn>
                <a:cxn ang="0">
                  <a:pos x="190" y="129"/>
                </a:cxn>
                <a:cxn ang="0">
                  <a:pos x="173" y="102"/>
                </a:cxn>
                <a:cxn ang="0">
                  <a:pos x="158" y="79"/>
                </a:cxn>
                <a:cxn ang="0">
                  <a:pos x="142" y="58"/>
                </a:cxn>
                <a:cxn ang="0">
                  <a:pos x="125" y="40"/>
                </a:cxn>
                <a:cxn ang="0">
                  <a:pos x="108" y="23"/>
                </a:cxn>
                <a:cxn ang="0">
                  <a:pos x="93" y="13"/>
                </a:cxn>
                <a:cxn ang="0">
                  <a:pos x="78" y="5"/>
                </a:cxn>
                <a:cxn ang="0">
                  <a:pos x="64" y="0"/>
                </a:cxn>
                <a:cxn ang="0">
                  <a:pos x="49" y="1"/>
                </a:cxn>
                <a:cxn ang="0">
                  <a:pos x="39" y="3"/>
                </a:cxn>
                <a:cxn ang="0">
                  <a:pos x="38" y="2"/>
                </a:cxn>
              </a:cxnLst>
              <a:rect l="0" t="0" r="r" b="b"/>
              <a:pathLst>
                <a:path w="276" h="518">
                  <a:moveTo>
                    <a:pt x="38" y="2"/>
                  </a:moveTo>
                  <a:lnTo>
                    <a:pt x="28" y="10"/>
                  </a:lnTo>
                  <a:lnTo>
                    <a:pt x="19" y="20"/>
                  </a:lnTo>
                  <a:lnTo>
                    <a:pt x="11" y="34"/>
                  </a:lnTo>
                  <a:lnTo>
                    <a:pt x="5" y="52"/>
                  </a:lnTo>
                  <a:lnTo>
                    <a:pt x="1" y="70"/>
                  </a:lnTo>
                  <a:lnTo>
                    <a:pt x="0" y="93"/>
                  </a:lnTo>
                  <a:lnTo>
                    <a:pt x="0" y="119"/>
                  </a:lnTo>
                  <a:lnTo>
                    <a:pt x="3" y="148"/>
                  </a:lnTo>
                  <a:lnTo>
                    <a:pt x="5" y="175"/>
                  </a:lnTo>
                  <a:lnTo>
                    <a:pt x="13" y="206"/>
                  </a:lnTo>
                  <a:lnTo>
                    <a:pt x="21" y="236"/>
                  </a:lnTo>
                  <a:lnTo>
                    <a:pt x="29" y="268"/>
                  </a:lnTo>
                  <a:lnTo>
                    <a:pt x="41" y="299"/>
                  </a:lnTo>
                  <a:lnTo>
                    <a:pt x="55" y="330"/>
                  </a:lnTo>
                  <a:lnTo>
                    <a:pt x="68" y="359"/>
                  </a:lnTo>
                  <a:lnTo>
                    <a:pt x="84" y="387"/>
                  </a:lnTo>
                  <a:lnTo>
                    <a:pt x="100" y="414"/>
                  </a:lnTo>
                  <a:lnTo>
                    <a:pt x="117" y="437"/>
                  </a:lnTo>
                  <a:lnTo>
                    <a:pt x="132" y="458"/>
                  </a:lnTo>
                  <a:lnTo>
                    <a:pt x="150" y="478"/>
                  </a:lnTo>
                  <a:lnTo>
                    <a:pt x="167" y="492"/>
                  </a:lnTo>
                  <a:lnTo>
                    <a:pt x="182" y="505"/>
                  </a:lnTo>
                  <a:lnTo>
                    <a:pt x="197" y="513"/>
                  </a:lnTo>
                  <a:lnTo>
                    <a:pt x="212" y="517"/>
                  </a:lnTo>
                  <a:lnTo>
                    <a:pt x="225" y="517"/>
                  </a:lnTo>
                  <a:lnTo>
                    <a:pt x="236" y="514"/>
                  </a:lnTo>
                  <a:lnTo>
                    <a:pt x="250" y="508"/>
                  </a:lnTo>
                  <a:lnTo>
                    <a:pt x="257" y="498"/>
                  </a:lnTo>
                  <a:lnTo>
                    <a:pt x="265" y="484"/>
                  </a:lnTo>
                  <a:lnTo>
                    <a:pt x="271" y="466"/>
                  </a:lnTo>
                  <a:lnTo>
                    <a:pt x="274" y="446"/>
                  </a:lnTo>
                  <a:lnTo>
                    <a:pt x="275" y="424"/>
                  </a:lnTo>
                  <a:lnTo>
                    <a:pt x="275" y="398"/>
                  </a:lnTo>
                  <a:lnTo>
                    <a:pt x="274" y="371"/>
                  </a:lnTo>
                  <a:lnTo>
                    <a:pt x="267" y="341"/>
                  </a:lnTo>
                  <a:lnTo>
                    <a:pt x="261" y="312"/>
                  </a:lnTo>
                  <a:lnTo>
                    <a:pt x="253" y="281"/>
                  </a:lnTo>
                  <a:lnTo>
                    <a:pt x="243" y="249"/>
                  </a:lnTo>
                  <a:lnTo>
                    <a:pt x="233" y="219"/>
                  </a:lnTo>
                  <a:lnTo>
                    <a:pt x="220" y="187"/>
                  </a:lnTo>
                  <a:lnTo>
                    <a:pt x="206" y="157"/>
                  </a:lnTo>
                  <a:lnTo>
                    <a:pt x="190" y="129"/>
                  </a:lnTo>
                  <a:lnTo>
                    <a:pt x="173" y="102"/>
                  </a:lnTo>
                  <a:lnTo>
                    <a:pt x="158" y="79"/>
                  </a:lnTo>
                  <a:lnTo>
                    <a:pt x="142" y="58"/>
                  </a:lnTo>
                  <a:lnTo>
                    <a:pt x="125" y="40"/>
                  </a:lnTo>
                  <a:lnTo>
                    <a:pt x="108" y="23"/>
                  </a:lnTo>
                  <a:lnTo>
                    <a:pt x="93" y="13"/>
                  </a:lnTo>
                  <a:lnTo>
                    <a:pt x="78" y="5"/>
                  </a:lnTo>
                  <a:lnTo>
                    <a:pt x="64" y="0"/>
                  </a:lnTo>
                  <a:lnTo>
                    <a:pt x="49" y="1"/>
                  </a:lnTo>
                  <a:lnTo>
                    <a:pt x="39" y="3"/>
                  </a:lnTo>
                  <a:lnTo>
                    <a:pt x="38" y="2"/>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38" name="Freeform 690"/>
            <p:cNvSpPr>
              <a:spLocks/>
            </p:cNvSpPr>
            <p:nvPr/>
          </p:nvSpPr>
          <p:spPr bwMode="auto">
            <a:xfrm>
              <a:off x="6989233" y="2343151"/>
              <a:ext cx="518584" cy="785813"/>
            </a:xfrm>
            <a:custGeom>
              <a:avLst/>
              <a:gdLst/>
              <a:ahLst/>
              <a:cxnLst>
                <a:cxn ang="0">
                  <a:pos x="38" y="2"/>
                </a:cxn>
                <a:cxn ang="0">
                  <a:pos x="27" y="9"/>
                </a:cxn>
                <a:cxn ang="0">
                  <a:pos x="19" y="18"/>
                </a:cxn>
                <a:cxn ang="0">
                  <a:pos x="11" y="33"/>
                </a:cxn>
                <a:cxn ang="0">
                  <a:pos x="6" y="49"/>
                </a:cxn>
                <a:cxn ang="0">
                  <a:pos x="3" y="69"/>
                </a:cxn>
                <a:cxn ang="0">
                  <a:pos x="0" y="90"/>
                </a:cxn>
                <a:cxn ang="0">
                  <a:pos x="0" y="115"/>
                </a:cxn>
                <a:cxn ang="0">
                  <a:pos x="3" y="141"/>
                </a:cxn>
                <a:cxn ang="0">
                  <a:pos x="6" y="167"/>
                </a:cxn>
                <a:cxn ang="0">
                  <a:pos x="13" y="198"/>
                </a:cxn>
                <a:cxn ang="0">
                  <a:pos x="19" y="227"/>
                </a:cxn>
                <a:cxn ang="0">
                  <a:pos x="29" y="256"/>
                </a:cxn>
                <a:cxn ang="0">
                  <a:pos x="40" y="286"/>
                </a:cxn>
                <a:cxn ang="0">
                  <a:pos x="54" y="316"/>
                </a:cxn>
                <a:cxn ang="0">
                  <a:pos x="68" y="343"/>
                </a:cxn>
                <a:cxn ang="0">
                  <a:pos x="81" y="371"/>
                </a:cxn>
                <a:cxn ang="0">
                  <a:pos x="97" y="395"/>
                </a:cxn>
                <a:cxn ang="0">
                  <a:pos x="111" y="418"/>
                </a:cxn>
                <a:cxn ang="0">
                  <a:pos x="127" y="438"/>
                </a:cxn>
                <a:cxn ang="0">
                  <a:pos x="144" y="455"/>
                </a:cxn>
                <a:cxn ang="0">
                  <a:pos x="160" y="469"/>
                </a:cxn>
                <a:cxn ang="0">
                  <a:pos x="174" y="482"/>
                </a:cxn>
                <a:cxn ang="0">
                  <a:pos x="188" y="490"/>
                </a:cxn>
                <a:cxn ang="0">
                  <a:pos x="203" y="494"/>
                </a:cxn>
                <a:cxn ang="0">
                  <a:pos x="216" y="494"/>
                </a:cxn>
                <a:cxn ang="0">
                  <a:pos x="226" y="491"/>
                </a:cxn>
                <a:cxn ang="0">
                  <a:pos x="239" y="485"/>
                </a:cxn>
                <a:cxn ang="0">
                  <a:pos x="247" y="476"/>
                </a:cxn>
                <a:cxn ang="0">
                  <a:pos x="253" y="463"/>
                </a:cxn>
                <a:cxn ang="0">
                  <a:pos x="259" y="446"/>
                </a:cxn>
                <a:cxn ang="0">
                  <a:pos x="262" y="426"/>
                </a:cxn>
                <a:cxn ang="0">
                  <a:pos x="264" y="405"/>
                </a:cxn>
                <a:cxn ang="0">
                  <a:pos x="264" y="380"/>
                </a:cxn>
                <a:cxn ang="0">
                  <a:pos x="261" y="354"/>
                </a:cxn>
                <a:cxn ang="0">
                  <a:pos x="257" y="326"/>
                </a:cxn>
                <a:cxn ang="0">
                  <a:pos x="250" y="298"/>
                </a:cxn>
                <a:cxn ang="0">
                  <a:pos x="243" y="268"/>
                </a:cxn>
                <a:cxn ang="0">
                  <a:pos x="233" y="238"/>
                </a:cxn>
                <a:cxn ang="0">
                  <a:pos x="223" y="208"/>
                </a:cxn>
                <a:cxn ang="0">
                  <a:pos x="211" y="178"/>
                </a:cxn>
                <a:cxn ang="0">
                  <a:pos x="198" y="150"/>
                </a:cxn>
                <a:cxn ang="0">
                  <a:pos x="183" y="123"/>
                </a:cxn>
                <a:cxn ang="0">
                  <a:pos x="169" y="98"/>
                </a:cxn>
                <a:cxn ang="0">
                  <a:pos x="152" y="76"/>
                </a:cxn>
                <a:cxn ang="0">
                  <a:pos x="138" y="55"/>
                </a:cxn>
                <a:cxn ang="0">
                  <a:pos x="122" y="39"/>
                </a:cxn>
                <a:cxn ang="0">
                  <a:pos x="106" y="24"/>
                </a:cxn>
                <a:cxn ang="0">
                  <a:pos x="90" y="12"/>
                </a:cxn>
                <a:cxn ang="0">
                  <a:pos x="75" y="4"/>
                </a:cxn>
                <a:cxn ang="0">
                  <a:pos x="61" y="0"/>
                </a:cxn>
                <a:cxn ang="0">
                  <a:pos x="48" y="1"/>
                </a:cxn>
                <a:cxn ang="0">
                  <a:pos x="39" y="5"/>
                </a:cxn>
                <a:cxn ang="0">
                  <a:pos x="38" y="2"/>
                </a:cxn>
              </a:cxnLst>
              <a:rect l="0" t="0" r="r" b="b"/>
              <a:pathLst>
                <a:path w="265" h="495">
                  <a:moveTo>
                    <a:pt x="38" y="2"/>
                  </a:moveTo>
                  <a:lnTo>
                    <a:pt x="27" y="9"/>
                  </a:lnTo>
                  <a:lnTo>
                    <a:pt x="19" y="18"/>
                  </a:lnTo>
                  <a:lnTo>
                    <a:pt x="11" y="33"/>
                  </a:lnTo>
                  <a:lnTo>
                    <a:pt x="6" y="49"/>
                  </a:lnTo>
                  <a:lnTo>
                    <a:pt x="3" y="69"/>
                  </a:lnTo>
                  <a:lnTo>
                    <a:pt x="0" y="90"/>
                  </a:lnTo>
                  <a:lnTo>
                    <a:pt x="0" y="115"/>
                  </a:lnTo>
                  <a:lnTo>
                    <a:pt x="3" y="141"/>
                  </a:lnTo>
                  <a:lnTo>
                    <a:pt x="6" y="167"/>
                  </a:lnTo>
                  <a:lnTo>
                    <a:pt x="13" y="198"/>
                  </a:lnTo>
                  <a:lnTo>
                    <a:pt x="19" y="227"/>
                  </a:lnTo>
                  <a:lnTo>
                    <a:pt x="29" y="256"/>
                  </a:lnTo>
                  <a:lnTo>
                    <a:pt x="40" y="286"/>
                  </a:lnTo>
                  <a:lnTo>
                    <a:pt x="54" y="316"/>
                  </a:lnTo>
                  <a:lnTo>
                    <a:pt x="68" y="343"/>
                  </a:lnTo>
                  <a:lnTo>
                    <a:pt x="81" y="371"/>
                  </a:lnTo>
                  <a:lnTo>
                    <a:pt x="97" y="395"/>
                  </a:lnTo>
                  <a:lnTo>
                    <a:pt x="111" y="418"/>
                  </a:lnTo>
                  <a:lnTo>
                    <a:pt x="127" y="438"/>
                  </a:lnTo>
                  <a:lnTo>
                    <a:pt x="144" y="455"/>
                  </a:lnTo>
                  <a:lnTo>
                    <a:pt x="160" y="469"/>
                  </a:lnTo>
                  <a:lnTo>
                    <a:pt x="174" y="482"/>
                  </a:lnTo>
                  <a:lnTo>
                    <a:pt x="188" y="490"/>
                  </a:lnTo>
                  <a:lnTo>
                    <a:pt x="203" y="494"/>
                  </a:lnTo>
                  <a:lnTo>
                    <a:pt x="216" y="494"/>
                  </a:lnTo>
                  <a:lnTo>
                    <a:pt x="226" y="491"/>
                  </a:lnTo>
                  <a:lnTo>
                    <a:pt x="239" y="485"/>
                  </a:lnTo>
                  <a:lnTo>
                    <a:pt x="247" y="476"/>
                  </a:lnTo>
                  <a:lnTo>
                    <a:pt x="253" y="463"/>
                  </a:lnTo>
                  <a:lnTo>
                    <a:pt x="259" y="446"/>
                  </a:lnTo>
                  <a:lnTo>
                    <a:pt x="262" y="426"/>
                  </a:lnTo>
                  <a:lnTo>
                    <a:pt x="264" y="405"/>
                  </a:lnTo>
                  <a:lnTo>
                    <a:pt x="264" y="380"/>
                  </a:lnTo>
                  <a:lnTo>
                    <a:pt x="261" y="354"/>
                  </a:lnTo>
                  <a:lnTo>
                    <a:pt x="257" y="326"/>
                  </a:lnTo>
                  <a:lnTo>
                    <a:pt x="250" y="298"/>
                  </a:lnTo>
                  <a:lnTo>
                    <a:pt x="243" y="268"/>
                  </a:lnTo>
                  <a:lnTo>
                    <a:pt x="233" y="238"/>
                  </a:lnTo>
                  <a:lnTo>
                    <a:pt x="223" y="208"/>
                  </a:lnTo>
                  <a:lnTo>
                    <a:pt x="211" y="178"/>
                  </a:lnTo>
                  <a:lnTo>
                    <a:pt x="198" y="150"/>
                  </a:lnTo>
                  <a:lnTo>
                    <a:pt x="183" y="123"/>
                  </a:lnTo>
                  <a:lnTo>
                    <a:pt x="169" y="98"/>
                  </a:lnTo>
                  <a:lnTo>
                    <a:pt x="152" y="76"/>
                  </a:lnTo>
                  <a:lnTo>
                    <a:pt x="138" y="55"/>
                  </a:lnTo>
                  <a:lnTo>
                    <a:pt x="122" y="39"/>
                  </a:lnTo>
                  <a:lnTo>
                    <a:pt x="106" y="24"/>
                  </a:lnTo>
                  <a:lnTo>
                    <a:pt x="90" y="12"/>
                  </a:lnTo>
                  <a:lnTo>
                    <a:pt x="75" y="4"/>
                  </a:lnTo>
                  <a:lnTo>
                    <a:pt x="61" y="0"/>
                  </a:lnTo>
                  <a:lnTo>
                    <a:pt x="48" y="1"/>
                  </a:lnTo>
                  <a:lnTo>
                    <a:pt x="39" y="5"/>
                  </a:lnTo>
                  <a:lnTo>
                    <a:pt x="38" y="2"/>
                  </a:lnTo>
                </a:path>
              </a:pathLst>
            </a:custGeom>
            <a:solidFill>
              <a:srgbClr val="4080C0"/>
            </a:solidFill>
            <a:ln w="12700" cap="rnd" cmpd="sng">
              <a:solidFill>
                <a:srgbClr val="4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39" name="Freeform 691"/>
            <p:cNvSpPr>
              <a:spLocks/>
            </p:cNvSpPr>
            <p:nvPr/>
          </p:nvSpPr>
          <p:spPr bwMode="auto">
            <a:xfrm>
              <a:off x="7010400" y="2368551"/>
              <a:ext cx="493184" cy="746125"/>
            </a:xfrm>
            <a:custGeom>
              <a:avLst/>
              <a:gdLst/>
              <a:ahLst/>
              <a:cxnLst>
                <a:cxn ang="0">
                  <a:pos x="37" y="0"/>
                </a:cxn>
                <a:cxn ang="0">
                  <a:pos x="27" y="9"/>
                </a:cxn>
                <a:cxn ang="0">
                  <a:pos x="18" y="17"/>
                </a:cxn>
                <a:cxn ang="0">
                  <a:pos x="11" y="32"/>
                </a:cxn>
                <a:cxn ang="0">
                  <a:pos x="6" y="46"/>
                </a:cxn>
                <a:cxn ang="0">
                  <a:pos x="0" y="65"/>
                </a:cxn>
                <a:cxn ang="0">
                  <a:pos x="0" y="84"/>
                </a:cxn>
                <a:cxn ang="0">
                  <a:pos x="0" y="109"/>
                </a:cxn>
                <a:cxn ang="0">
                  <a:pos x="2" y="133"/>
                </a:cxn>
                <a:cxn ang="0">
                  <a:pos x="6" y="158"/>
                </a:cxn>
                <a:cxn ang="0">
                  <a:pos x="12" y="186"/>
                </a:cxn>
                <a:cxn ang="0">
                  <a:pos x="18" y="215"/>
                </a:cxn>
                <a:cxn ang="0">
                  <a:pos x="27" y="244"/>
                </a:cxn>
                <a:cxn ang="0">
                  <a:pos x="39" y="272"/>
                </a:cxn>
                <a:cxn ang="0">
                  <a:pos x="52" y="299"/>
                </a:cxn>
                <a:cxn ang="0">
                  <a:pos x="63" y="325"/>
                </a:cxn>
                <a:cxn ang="0">
                  <a:pos x="78" y="351"/>
                </a:cxn>
                <a:cxn ang="0">
                  <a:pos x="92" y="374"/>
                </a:cxn>
                <a:cxn ang="0">
                  <a:pos x="107" y="396"/>
                </a:cxn>
                <a:cxn ang="0">
                  <a:pos x="122" y="416"/>
                </a:cxn>
                <a:cxn ang="0">
                  <a:pos x="137" y="433"/>
                </a:cxn>
                <a:cxn ang="0">
                  <a:pos x="151" y="446"/>
                </a:cxn>
                <a:cxn ang="0">
                  <a:pos x="166" y="458"/>
                </a:cxn>
                <a:cxn ang="0">
                  <a:pos x="180" y="463"/>
                </a:cxn>
                <a:cxn ang="0">
                  <a:pos x="193" y="469"/>
                </a:cxn>
                <a:cxn ang="0">
                  <a:pos x="207" y="469"/>
                </a:cxn>
                <a:cxn ang="0">
                  <a:pos x="215" y="465"/>
                </a:cxn>
                <a:cxn ang="0">
                  <a:pos x="226" y="460"/>
                </a:cxn>
                <a:cxn ang="0">
                  <a:pos x="235" y="451"/>
                </a:cxn>
                <a:cxn ang="0">
                  <a:pos x="242" y="439"/>
                </a:cxn>
                <a:cxn ang="0">
                  <a:pos x="247" y="422"/>
                </a:cxn>
                <a:cxn ang="0">
                  <a:pos x="248" y="404"/>
                </a:cxn>
                <a:cxn ang="0">
                  <a:pos x="251" y="384"/>
                </a:cxn>
                <a:cxn ang="0">
                  <a:pos x="250" y="361"/>
                </a:cxn>
                <a:cxn ang="0">
                  <a:pos x="248" y="335"/>
                </a:cxn>
                <a:cxn ang="0">
                  <a:pos x="245" y="309"/>
                </a:cxn>
                <a:cxn ang="0">
                  <a:pos x="238" y="282"/>
                </a:cxn>
                <a:cxn ang="0">
                  <a:pos x="232" y="253"/>
                </a:cxn>
                <a:cxn ang="0">
                  <a:pos x="222" y="225"/>
                </a:cxn>
                <a:cxn ang="0">
                  <a:pos x="212" y="197"/>
                </a:cxn>
                <a:cxn ang="0">
                  <a:pos x="201" y="167"/>
                </a:cxn>
                <a:cxn ang="0">
                  <a:pos x="190" y="141"/>
                </a:cxn>
                <a:cxn ang="0">
                  <a:pos x="175" y="116"/>
                </a:cxn>
                <a:cxn ang="0">
                  <a:pos x="160" y="91"/>
                </a:cxn>
                <a:cxn ang="0">
                  <a:pos x="147" y="71"/>
                </a:cxn>
                <a:cxn ang="0">
                  <a:pos x="131" y="51"/>
                </a:cxn>
                <a:cxn ang="0">
                  <a:pos x="116" y="34"/>
                </a:cxn>
                <a:cxn ang="0">
                  <a:pos x="100" y="22"/>
                </a:cxn>
                <a:cxn ang="0">
                  <a:pos x="86" y="10"/>
                </a:cxn>
                <a:cxn ang="0">
                  <a:pos x="71" y="2"/>
                </a:cxn>
                <a:cxn ang="0">
                  <a:pos x="58" y="0"/>
                </a:cxn>
                <a:cxn ang="0">
                  <a:pos x="47" y="0"/>
                </a:cxn>
                <a:cxn ang="0">
                  <a:pos x="37" y="2"/>
                </a:cxn>
                <a:cxn ang="0">
                  <a:pos x="37" y="0"/>
                </a:cxn>
              </a:cxnLst>
              <a:rect l="0" t="0" r="r" b="b"/>
              <a:pathLst>
                <a:path w="252" h="470">
                  <a:moveTo>
                    <a:pt x="37" y="0"/>
                  </a:moveTo>
                  <a:lnTo>
                    <a:pt x="27" y="9"/>
                  </a:lnTo>
                  <a:lnTo>
                    <a:pt x="18" y="17"/>
                  </a:lnTo>
                  <a:lnTo>
                    <a:pt x="11" y="32"/>
                  </a:lnTo>
                  <a:lnTo>
                    <a:pt x="6" y="46"/>
                  </a:lnTo>
                  <a:lnTo>
                    <a:pt x="0" y="65"/>
                  </a:lnTo>
                  <a:lnTo>
                    <a:pt x="0" y="84"/>
                  </a:lnTo>
                  <a:lnTo>
                    <a:pt x="0" y="109"/>
                  </a:lnTo>
                  <a:lnTo>
                    <a:pt x="2" y="133"/>
                  </a:lnTo>
                  <a:lnTo>
                    <a:pt x="6" y="158"/>
                  </a:lnTo>
                  <a:lnTo>
                    <a:pt x="12" y="186"/>
                  </a:lnTo>
                  <a:lnTo>
                    <a:pt x="18" y="215"/>
                  </a:lnTo>
                  <a:lnTo>
                    <a:pt x="27" y="244"/>
                  </a:lnTo>
                  <a:lnTo>
                    <a:pt x="39" y="272"/>
                  </a:lnTo>
                  <a:lnTo>
                    <a:pt x="52" y="299"/>
                  </a:lnTo>
                  <a:lnTo>
                    <a:pt x="63" y="325"/>
                  </a:lnTo>
                  <a:lnTo>
                    <a:pt x="78" y="351"/>
                  </a:lnTo>
                  <a:lnTo>
                    <a:pt x="92" y="374"/>
                  </a:lnTo>
                  <a:lnTo>
                    <a:pt x="107" y="396"/>
                  </a:lnTo>
                  <a:lnTo>
                    <a:pt x="122" y="416"/>
                  </a:lnTo>
                  <a:lnTo>
                    <a:pt x="137" y="433"/>
                  </a:lnTo>
                  <a:lnTo>
                    <a:pt x="151" y="446"/>
                  </a:lnTo>
                  <a:lnTo>
                    <a:pt x="166" y="458"/>
                  </a:lnTo>
                  <a:lnTo>
                    <a:pt x="180" y="463"/>
                  </a:lnTo>
                  <a:lnTo>
                    <a:pt x="193" y="469"/>
                  </a:lnTo>
                  <a:lnTo>
                    <a:pt x="207" y="469"/>
                  </a:lnTo>
                  <a:lnTo>
                    <a:pt x="215" y="465"/>
                  </a:lnTo>
                  <a:lnTo>
                    <a:pt x="226" y="460"/>
                  </a:lnTo>
                  <a:lnTo>
                    <a:pt x="235" y="451"/>
                  </a:lnTo>
                  <a:lnTo>
                    <a:pt x="242" y="439"/>
                  </a:lnTo>
                  <a:lnTo>
                    <a:pt x="247" y="422"/>
                  </a:lnTo>
                  <a:lnTo>
                    <a:pt x="248" y="404"/>
                  </a:lnTo>
                  <a:lnTo>
                    <a:pt x="251" y="384"/>
                  </a:lnTo>
                  <a:lnTo>
                    <a:pt x="250" y="361"/>
                  </a:lnTo>
                  <a:lnTo>
                    <a:pt x="248" y="335"/>
                  </a:lnTo>
                  <a:lnTo>
                    <a:pt x="245" y="309"/>
                  </a:lnTo>
                  <a:lnTo>
                    <a:pt x="238" y="282"/>
                  </a:lnTo>
                  <a:lnTo>
                    <a:pt x="232" y="253"/>
                  </a:lnTo>
                  <a:lnTo>
                    <a:pt x="222" y="225"/>
                  </a:lnTo>
                  <a:lnTo>
                    <a:pt x="212" y="197"/>
                  </a:lnTo>
                  <a:lnTo>
                    <a:pt x="201" y="167"/>
                  </a:lnTo>
                  <a:lnTo>
                    <a:pt x="190" y="141"/>
                  </a:lnTo>
                  <a:lnTo>
                    <a:pt x="175" y="116"/>
                  </a:lnTo>
                  <a:lnTo>
                    <a:pt x="160" y="91"/>
                  </a:lnTo>
                  <a:lnTo>
                    <a:pt x="147" y="71"/>
                  </a:lnTo>
                  <a:lnTo>
                    <a:pt x="131" y="51"/>
                  </a:lnTo>
                  <a:lnTo>
                    <a:pt x="116" y="34"/>
                  </a:lnTo>
                  <a:lnTo>
                    <a:pt x="100" y="22"/>
                  </a:lnTo>
                  <a:lnTo>
                    <a:pt x="86" y="10"/>
                  </a:lnTo>
                  <a:lnTo>
                    <a:pt x="71" y="2"/>
                  </a:lnTo>
                  <a:lnTo>
                    <a:pt x="58" y="0"/>
                  </a:lnTo>
                  <a:lnTo>
                    <a:pt x="47" y="0"/>
                  </a:lnTo>
                  <a:lnTo>
                    <a:pt x="37" y="2"/>
                  </a:lnTo>
                  <a:lnTo>
                    <a:pt x="37" y="0"/>
                  </a:lnTo>
                </a:path>
              </a:pathLst>
            </a:custGeom>
            <a:solidFill>
              <a:srgbClr val="5080C0"/>
            </a:solidFill>
            <a:ln w="12700" cap="rnd" cmpd="sng">
              <a:solidFill>
                <a:srgbClr val="5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40" name="Freeform 692"/>
            <p:cNvSpPr>
              <a:spLocks/>
            </p:cNvSpPr>
            <p:nvPr/>
          </p:nvSpPr>
          <p:spPr bwMode="auto">
            <a:xfrm>
              <a:off x="7031567" y="2392364"/>
              <a:ext cx="469900" cy="708025"/>
            </a:xfrm>
            <a:custGeom>
              <a:avLst/>
              <a:gdLst/>
              <a:ahLst/>
              <a:cxnLst>
                <a:cxn ang="0">
                  <a:pos x="36" y="1"/>
                </a:cxn>
                <a:cxn ang="0">
                  <a:pos x="26" y="9"/>
                </a:cxn>
                <a:cxn ang="0">
                  <a:pos x="18" y="17"/>
                </a:cxn>
                <a:cxn ang="0">
                  <a:pos x="10" y="30"/>
                </a:cxn>
                <a:cxn ang="0">
                  <a:pos x="5" y="44"/>
                </a:cxn>
                <a:cxn ang="0">
                  <a:pos x="1" y="62"/>
                </a:cxn>
                <a:cxn ang="0">
                  <a:pos x="0" y="80"/>
                </a:cxn>
                <a:cxn ang="0">
                  <a:pos x="0" y="104"/>
                </a:cxn>
                <a:cxn ang="0">
                  <a:pos x="3" y="126"/>
                </a:cxn>
                <a:cxn ang="0">
                  <a:pos x="4" y="151"/>
                </a:cxn>
                <a:cxn ang="0">
                  <a:pos x="11" y="177"/>
                </a:cxn>
                <a:cxn ang="0">
                  <a:pos x="18" y="205"/>
                </a:cxn>
                <a:cxn ang="0">
                  <a:pos x="26" y="231"/>
                </a:cxn>
                <a:cxn ang="0">
                  <a:pos x="36" y="257"/>
                </a:cxn>
                <a:cxn ang="0">
                  <a:pos x="48" y="284"/>
                </a:cxn>
                <a:cxn ang="0">
                  <a:pos x="60" y="309"/>
                </a:cxn>
                <a:cxn ang="0">
                  <a:pos x="74" y="333"/>
                </a:cxn>
                <a:cxn ang="0">
                  <a:pos x="87" y="355"/>
                </a:cxn>
                <a:cxn ang="0">
                  <a:pos x="100" y="375"/>
                </a:cxn>
                <a:cxn ang="0">
                  <a:pos x="116" y="395"/>
                </a:cxn>
                <a:cxn ang="0">
                  <a:pos x="130" y="410"/>
                </a:cxn>
                <a:cxn ang="0">
                  <a:pos x="144" y="422"/>
                </a:cxn>
                <a:cxn ang="0">
                  <a:pos x="157" y="434"/>
                </a:cxn>
                <a:cxn ang="0">
                  <a:pos x="171" y="439"/>
                </a:cxn>
                <a:cxn ang="0">
                  <a:pos x="184" y="445"/>
                </a:cxn>
                <a:cxn ang="0">
                  <a:pos x="196" y="445"/>
                </a:cxn>
                <a:cxn ang="0">
                  <a:pos x="204" y="441"/>
                </a:cxn>
                <a:cxn ang="0">
                  <a:pos x="216" y="436"/>
                </a:cxn>
                <a:cxn ang="0">
                  <a:pos x="223" y="428"/>
                </a:cxn>
                <a:cxn ang="0">
                  <a:pos x="229" y="416"/>
                </a:cxn>
                <a:cxn ang="0">
                  <a:pos x="235" y="401"/>
                </a:cxn>
                <a:cxn ang="0">
                  <a:pos x="236" y="383"/>
                </a:cxn>
                <a:cxn ang="0">
                  <a:pos x="239" y="364"/>
                </a:cxn>
                <a:cxn ang="0">
                  <a:pos x="239" y="342"/>
                </a:cxn>
                <a:cxn ang="0">
                  <a:pos x="236" y="318"/>
                </a:cxn>
                <a:cxn ang="0">
                  <a:pos x="233" y="293"/>
                </a:cxn>
                <a:cxn ang="0">
                  <a:pos x="227" y="267"/>
                </a:cxn>
                <a:cxn ang="0">
                  <a:pos x="221" y="240"/>
                </a:cxn>
                <a:cxn ang="0">
                  <a:pos x="212" y="212"/>
                </a:cxn>
                <a:cxn ang="0">
                  <a:pos x="202" y="185"/>
                </a:cxn>
                <a:cxn ang="0">
                  <a:pos x="192" y="159"/>
                </a:cxn>
                <a:cxn ang="0">
                  <a:pos x="180" y="133"/>
                </a:cxn>
                <a:cxn ang="0">
                  <a:pos x="166" y="109"/>
                </a:cxn>
                <a:cxn ang="0">
                  <a:pos x="153" y="85"/>
                </a:cxn>
                <a:cxn ang="0">
                  <a:pos x="140" y="65"/>
                </a:cxn>
                <a:cxn ang="0">
                  <a:pos x="124" y="48"/>
                </a:cxn>
                <a:cxn ang="0">
                  <a:pos x="110" y="32"/>
                </a:cxn>
                <a:cxn ang="0">
                  <a:pos x="96" y="19"/>
                </a:cxn>
                <a:cxn ang="0">
                  <a:pos x="83" y="9"/>
                </a:cxn>
                <a:cxn ang="0">
                  <a:pos x="68" y="2"/>
                </a:cxn>
                <a:cxn ang="0">
                  <a:pos x="55" y="0"/>
                </a:cxn>
                <a:cxn ang="0">
                  <a:pos x="44" y="1"/>
                </a:cxn>
                <a:cxn ang="0">
                  <a:pos x="36" y="2"/>
                </a:cxn>
                <a:cxn ang="0">
                  <a:pos x="36" y="1"/>
                </a:cxn>
              </a:cxnLst>
              <a:rect l="0" t="0" r="r" b="b"/>
              <a:pathLst>
                <a:path w="240" h="446">
                  <a:moveTo>
                    <a:pt x="36" y="1"/>
                  </a:moveTo>
                  <a:lnTo>
                    <a:pt x="26" y="9"/>
                  </a:lnTo>
                  <a:lnTo>
                    <a:pt x="18" y="17"/>
                  </a:lnTo>
                  <a:lnTo>
                    <a:pt x="10" y="30"/>
                  </a:lnTo>
                  <a:lnTo>
                    <a:pt x="5" y="44"/>
                  </a:lnTo>
                  <a:lnTo>
                    <a:pt x="1" y="62"/>
                  </a:lnTo>
                  <a:lnTo>
                    <a:pt x="0" y="80"/>
                  </a:lnTo>
                  <a:lnTo>
                    <a:pt x="0" y="104"/>
                  </a:lnTo>
                  <a:lnTo>
                    <a:pt x="3" y="126"/>
                  </a:lnTo>
                  <a:lnTo>
                    <a:pt x="4" y="151"/>
                  </a:lnTo>
                  <a:lnTo>
                    <a:pt x="11" y="177"/>
                  </a:lnTo>
                  <a:lnTo>
                    <a:pt x="18" y="205"/>
                  </a:lnTo>
                  <a:lnTo>
                    <a:pt x="26" y="231"/>
                  </a:lnTo>
                  <a:lnTo>
                    <a:pt x="36" y="257"/>
                  </a:lnTo>
                  <a:lnTo>
                    <a:pt x="48" y="284"/>
                  </a:lnTo>
                  <a:lnTo>
                    <a:pt x="60" y="309"/>
                  </a:lnTo>
                  <a:lnTo>
                    <a:pt x="74" y="333"/>
                  </a:lnTo>
                  <a:lnTo>
                    <a:pt x="87" y="355"/>
                  </a:lnTo>
                  <a:lnTo>
                    <a:pt x="100" y="375"/>
                  </a:lnTo>
                  <a:lnTo>
                    <a:pt x="116" y="395"/>
                  </a:lnTo>
                  <a:lnTo>
                    <a:pt x="130" y="410"/>
                  </a:lnTo>
                  <a:lnTo>
                    <a:pt x="144" y="422"/>
                  </a:lnTo>
                  <a:lnTo>
                    <a:pt x="157" y="434"/>
                  </a:lnTo>
                  <a:lnTo>
                    <a:pt x="171" y="439"/>
                  </a:lnTo>
                  <a:lnTo>
                    <a:pt x="184" y="445"/>
                  </a:lnTo>
                  <a:lnTo>
                    <a:pt x="196" y="445"/>
                  </a:lnTo>
                  <a:lnTo>
                    <a:pt x="204" y="441"/>
                  </a:lnTo>
                  <a:lnTo>
                    <a:pt x="216" y="436"/>
                  </a:lnTo>
                  <a:lnTo>
                    <a:pt x="223" y="428"/>
                  </a:lnTo>
                  <a:lnTo>
                    <a:pt x="229" y="416"/>
                  </a:lnTo>
                  <a:lnTo>
                    <a:pt x="235" y="401"/>
                  </a:lnTo>
                  <a:lnTo>
                    <a:pt x="236" y="383"/>
                  </a:lnTo>
                  <a:lnTo>
                    <a:pt x="239" y="364"/>
                  </a:lnTo>
                  <a:lnTo>
                    <a:pt x="239" y="342"/>
                  </a:lnTo>
                  <a:lnTo>
                    <a:pt x="236" y="318"/>
                  </a:lnTo>
                  <a:lnTo>
                    <a:pt x="233" y="293"/>
                  </a:lnTo>
                  <a:lnTo>
                    <a:pt x="227" y="267"/>
                  </a:lnTo>
                  <a:lnTo>
                    <a:pt x="221" y="240"/>
                  </a:lnTo>
                  <a:lnTo>
                    <a:pt x="212" y="212"/>
                  </a:lnTo>
                  <a:lnTo>
                    <a:pt x="202" y="185"/>
                  </a:lnTo>
                  <a:lnTo>
                    <a:pt x="192" y="159"/>
                  </a:lnTo>
                  <a:lnTo>
                    <a:pt x="180" y="133"/>
                  </a:lnTo>
                  <a:lnTo>
                    <a:pt x="166" y="109"/>
                  </a:lnTo>
                  <a:lnTo>
                    <a:pt x="153" y="85"/>
                  </a:lnTo>
                  <a:lnTo>
                    <a:pt x="140" y="65"/>
                  </a:lnTo>
                  <a:lnTo>
                    <a:pt x="124" y="48"/>
                  </a:lnTo>
                  <a:lnTo>
                    <a:pt x="110" y="32"/>
                  </a:lnTo>
                  <a:lnTo>
                    <a:pt x="96" y="19"/>
                  </a:lnTo>
                  <a:lnTo>
                    <a:pt x="83" y="9"/>
                  </a:lnTo>
                  <a:lnTo>
                    <a:pt x="68" y="2"/>
                  </a:lnTo>
                  <a:lnTo>
                    <a:pt x="55" y="0"/>
                  </a:lnTo>
                  <a:lnTo>
                    <a:pt x="44" y="1"/>
                  </a:lnTo>
                  <a:lnTo>
                    <a:pt x="36" y="2"/>
                  </a:lnTo>
                  <a:lnTo>
                    <a:pt x="36" y="1"/>
                  </a:lnTo>
                </a:path>
              </a:pathLst>
            </a:custGeom>
            <a:solidFill>
              <a:srgbClr val="6080C0"/>
            </a:solidFill>
            <a:ln w="12700" cap="rnd" cmpd="sng">
              <a:solidFill>
                <a:srgbClr val="6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41" name="Freeform 693"/>
            <p:cNvSpPr>
              <a:spLocks/>
            </p:cNvSpPr>
            <p:nvPr/>
          </p:nvSpPr>
          <p:spPr bwMode="auto">
            <a:xfrm>
              <a:off x="7052734" y="2416175"/>
              <a:ext cx="444500" cy="668338"/>
            </a:xfrm>
            <a:custGeom>
              <a:avLst/>
              <a:gdLst/>
              <a:ahLst/>
              <a:cxnLst>
                <a:cxn ang="0">
                  <a:pos x="34" y="0"/>
                </a:cxn>
                <a:cxn ang="0">
                  <a:pos x="26" y="7"/>
                </a:cxn>
                <a:cxn ang="0">
                  <a:pos x="18" y="16"/>
                </a:cxn>
                <a:cxn ang="0">
                  <a:pos x="10" y="27"/>
                </a:cxn>
                <a:cxn ang="0">
                  <a:pos x="5" y="41"/>
                </a:cxn>
                <a:cxn ang="0">
                  <a:pos x="2" y="57"/>
                </a:cxn>
                <a:cxn ang="0">
                  <a:pos x="0" y="76"/>
                </a:cxn>
                <a:cxn ang="0">
                  <a:pos x="1" y="97"/>
                </a:cxn>
                <a:cxn ang="0">
                  <a:pos x="3" y="120"/>
                </a:cxn>
                <a:cxn ang="0">
                  <a:pos x="4" y="143"/>
                </a:cxn>
                <a:cxn ang="0">
                  <a:pos x="11" y="168"/>
                </a:cxn>
                <a:cxn ang="0">
                  <a:pos x="18" y="194"/>
                </a:cxn>
                <a:cxn ang="0">
                  <a:pos x="26" y="217"/>
                </a:cxn>
                <a:cxn ang="0">
                  <a:pos x="34" y="243"/>
                </a:cxn>
                <a:cxn ang="0">
                  <a:pos x="45" y="269"/>
                </a:cxn>
                <a:cxn ang="0">
                  <a:pos x="58" y="292"/>
                </a:cxn>
                <a:cxn ang="0">
                  <a:pos x="70" y="315"/>
                </a:cxn>
                <a:cxn ang="0">
                  <a:pos x="82" y="336"/>
                </a:cxn>
                <a:cxn ang="0">
                  <a:pos x="96" y="355"/>
                </a:cxn>
                <a:cxn ang="0">
                  <a:pos x="109" y="373"/>
                </a:cxn>
                <a:cxn ang="0">
                  <a:pos x="123" y="387"/>
                </a:cxn>
                <a:cxn ang="0">
                  <a:pos x="137" y="400"/>
                </a:cxn>
                <a:cxn ang="0">
                  <a:pos x="150" y="409"/>
                </a:cxn>
                <a:cxn ang="0">
                  <a:pos x="162" y="415"/>
                </a:cxn>
                <a:cxn ang="0">
                  <a:pos x="175" y="420"/>
                </a:cxn>
                <a:cxn ang="0">
                  <a:pos x="186" y="419"/>
                </a:cxn>
                <a:cxn ang="0">
                  <a:pos x="194" y="416"/>
                </a:cxn>
                <a:cxn ang="0">
                  <a:pos x="205" y="413"/>
                </a:cxn>
                <a:cxn ang="0">
                  <a:pos x="211" y="405"/>
                </a:cxn>
                <a:cxn ang="0">
                  <a:pos x="218" y="392"/>
                </a:cxn>
                <a:cxn ang="0">
                  <a:pos x="224" y="379"/>
                </a:cxn>
                <a:cxn ang="0">
                  <a:pos x="226" y="361"/>
                </a:cxn>
                <a:cxn ang="0">
                  <a:pos x="227" y="343"/>
                </a:cxn>
                <a:cxn ang="0">
                  <a:pos x="227" y="322"/>
                </a:cxn>
                <a:cxn ang="0">
                  <a:pos x="225" y="300"/>
                </a:cxn>
                <a:cxn ang="0">
                  <a:pos x="222" y="276"/>
                </a:cxn>
                <a:cxn ang="0">
                  <a:pos x="217" y="252"/>
                </a:cxn>
                <a:cxn ang="0">
                  <a:pos x="211" y="225"/>
                </a:cxn>
                <a:cxn ang="0">
                  <a:pos x="202" y="200"/>
                </a:cxn>
                <a:cxn ang="0">
                  <a:pos x="193" y="175"/>
                </a:cxn>
                <a:cxn ang="0">
                  <a:pos x="183" y="149"/>
                </a:cxn>
                <a:cxn ang="0">
                  <a:pos x="172" y="124"/>
                </a:cxn>
                <a:cxn ang="0">
                  <a:pos x="160" y="102"/>
                </a:cxn>
                <a:cxn ang="0">
                  <a:pos x="146" y="80"/>
                </a:cxn>
                <a:cxn ang="0">
                  <a:pos x="134" y="61"/>
                </a:cxn>
                <a:cxn ang="0">
                  <a:pos x="120" y="44"/>
                </a:cxn>
                <a:cxn ang="0">
                  <a:pos x="106" y="31"/>
                </a:cxn>
                <a:cxn ang="0">
                  <a:pos x="90" y="17"/>
                </a:cxn>
                <a:cxn ang="0">
                  <a:pos x="79" y="9"/>
                </a:cxn>
                <a:cxn ang="0">
                  <a:pos x="66" y="2"/>
                </a:cxn>
                <a:cxn ang="0">
                  <a:pos x="54" y="0"/>
                </a:cxn>
                <a:cxn ang="0">
                  <a:pos x="43" y="0"/>
                </a:cxn>
                <a:cxn ang="0">
                  <a:pos x="34" y="2"/>
                </a:cxn>
                <a:cxn ang="0">
                  <a:pos x="34" y="0"/>
                </a:cxn>
              </a:cxnLst>
              <a:rect l="0" t="0" r="r" b="b"/>
              <a:pathLst>
                <a:path w="228" h="421">
                  <a:moveTo>
                    <a:pt x="34" y="0"/>
                  </a:moveTo>
                  <a:lnTo>
                    <a:pt x="26" y="7"/>
                  </a:lnTo>
                  <a:lnTo>
                    <a:pt x="18" y="16"/>
                  </a:lnTo>
                  <a:lnTo>
                    <a:pt x="10" y="27"/>
                  </a:lnTo>
                  <a:lnTo>
                    <a:pt x="5" y="41"/>
                  </a:lnTo>
                  <a:lnTo>
                    <a:pt x="2" y="57"/>
                  </a:lnTo>
                  <a:lnTo>
                    <a:pt x="0" y="76"/>
                  </a:lnTo>
                  <a:lnTo>
                    <a:pt x="1" y="97"/>
                  </a:lnTo>
                  <a:lnTo>
                    <a:pt x="3" y="120"/>
                  </a:lnTo>
                  <a:lnTo>
                    <a:pt x="4" y="143"/>
                  </a:lnTo>
                  <a:lnTo>
                    <a:pt x="11" y="168"/>
                  </a:lnTo>
                  <a:lnTo>
                    <a:pt x="18" y="194"/>
                  </a:lnTo>
                  <a:lnTo>
                    <a:pt x="26" y="217"/>
                  </a:lnTo>
                  <a:lnTo>
                    <a:pt x="34" y="243"/>
                  </a:lnTo>
                  <a:lnTo>
                    <a:pt x="45" y="269"/>
                  </a:lnTo>
                  <a:lnTo>
                    <a:pt x="58" y="292"/>
                  </a:lnTo>
                  <a:lnTo>
                    <a:pt x="70" y="315"/>
                  </a:lnTo>
                  <a:lnTo>
                    <a:pt x="82" y="336"/>
                  </a:lnTo>
                  <a:lnTo>
                    <a:pt x="96" y="355"/>
                  </a:lnTo>
                  <a:lnTo>
                    <a:pt x="109" y="373"/>
                  </a:lnTo>
                  <a:lnTo>
                    <a:pt x="123" y="387"/>
                  </a:lnTo>
                  <a:lnTo>
                    <a:pt x="137" y="400"/>
                  </a:lnTo>
                  <a:lnTo>
                    <a:pt x="150" y="409"/>
                  </a:lnTo>
                  <a:lnTo>
                    <a:pt x="162" y="415"/>
                  </a:lnTo>
                  <a:lnTo>
                    <a:pt x="175" y="420"/>
                  </a:lnTo>
                  <a:lnTo>
                    <a:pt x="186" y="419"/>
                  </a:lnTo>
                  <a:lnTo>
                    <a:pt x="194" y="416"/>
                  </a:lnTo>
                  <a:lnTo>
                    <a:pt x="205" y="413"/>
                  </a:lnTo>
                  <a:lnTo>
                    <a:pt x="211" y="405"/>
                  </a:lnTo>
                  <a:lnTo>
                    <a:pt x="218" y="392"/>
                  </a:lnTo>
                  <a:lnTo>
                    <a:pt x="224" y="379"/>
                  </a:lnTo>
                  <a:lnTo>
                    <a:pt x="226" y="361"/>
                  </a:lnTo>
                  <a:lnTo>
                    <a:pt x="227" y="343"/>
                  </a:lnTo>
                  <a:lnTo>
                    <a:pt x="227" y="322"/>
                  </a:lnTo>
                  <a:lnTo>
                    <a:pt x="225" y="300"/>
                  </a:lnTo>
                  <a:lnTo>
                    <a:pt x="222" y="276"/>
                  </a:lnTo>
                  <a:lnTo>
                    <a:pt x="217" y="252"/>
                  </a:lnTo>
                  <a:lnTo>
                    <a:pt x="211" y="225"/>
                  </a:lnTo>
                  <a:lnTo>
                    <a:pt x="202" y="200"/>
                  </a:lnTo>
                  <a:lnTo>
                    <a:pt x="193" y="175"/>
                  </a:lnTo>
                  <a:lnTo>
                    <a:pt x="183" y="149"/>
                  </a:lnTo>
                  <a:lnTo>
                    <a:pt x="172" y="124"/>
                  </a:lnTo>
                  <a:lnTo>
                    <a:pt x="160" y="102"/>
                  </a:lnTo>
                  <a:lnTo>
                    <a:pt x="146" y="80"/>
                  </a:lnTo>
                  <a:lnTo>
                    <a:pt x="134" y="61"/>
                  </a:lnTo>
                  <a:lnTo>
                    <a:pt x="120" y="44"/>
                  </a:lnTo>
                  <a:lnTo>
                    <a:pt x="106" y="31"/>
                  </a:lnTo>
                  <a:lnTo>
                    <a:pt x="90" y="17"/>
                  </a:lnTo>
                  <a:lnTo>
                    <a:pt x="79" y="9"/>
                  </a:lnTo>
                  <a:lnTo>
                    <a:pt x="66" y="2"/>
                  </a:lnTo>
                  <a:lnTo>
                    <a:pt x="54" y="0"/>
                  </a:lnTo>
                  <a:lnTo>
                    <a:pt x="43" y="0"/>
                  </a:lnTo>
                  <a:lnTo>
                    <a:pt x="34" y="2"/>
                  </a:lnTo>
                  <a:lnTo>
                    <a:pt x="34" y="0"/>
                  </a:lnTo>
                </a:path>
              </a:pathLst>
            </a:custGeom>
            <a:solidFill>
              <a:srgbClr val="60A0C0"/>
            </a:solidFill>
            <a:ln w="12700" cap="rnd" cmpd="sng">
              <a:solidFill>
                <a:srgbClr val="60A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42" name="Freeform 694"/>
            <p:cNvSpPr>
              <a:spLocks/>
            </p:cNvSpPr>
            <p:nvPr/>
          </p:nvSpPr>
          <p:spPr bwMode="auto">
            <a:xfrm>
              <a:off x="7073901" y="2436813"/>
              <a:ext cx="419100" cy="633412"/>
            </a:xfrm>
            <a:custGeom>
              <a:avLst/>
              <a:gdLst/>
              <a:ahLst/>
              <a:cxnLst>
                <a:cxn ang="0">
                  <a:pos x="32" y="2"/>
                </a:cxn>
                <a:cxn ang="0">
                  <a:pos x="23" y="8"/>
                </a:cxn>
                <a:cxn ang="0">
                  <a:pos x="15" y="17"/>
                </a:cxn>
                <a:cxn ang="0">
                  <a:pos x="11" y="28"/>
                </a:cxn>
                <a:cxn ang="0">
                  <a:pos x="5" y="41"/>
                </a:cxn>
                <a:cxn ang="0">
                  <a:pos x="1" y="56"/>
                </a:cxn>
                <a:cxn ang="0">
                  <a:pos x="0" y="75"/>
                </a:cxn>
                <a:cxn ang="0">
                  <a:pos x="0" y="93"/>
                </a:cxn>
                <a:cxn ang="0">
                  <a:pos x="2" y="115"/>
                </a:cxn>
                <a:cxn ang="0">
                  <a:pos x="5" y="137"/>
                </a:cxn>
                <a:cxn ang="0">
                  <a:pos x="11" y="160"/>
                </a:cxn>
                <a:cxn ang="0">
                  <a:pos x="15" y="184"/>
                </a:cxn>
                <a:cxn ang="0">
                  <a:pos x="23" y="208"/>
                </a:cxn>
                <a:cxn ang="0">
                  <a:pos x="32" y="231"/>
                </a:cxn>
                <a:cxn ang="0">
                  <a:pos x="42" y="256"/>
                </a:cxn>
                <a:cxn ang="0">
                  <a:pos x="55" y="277"/>
                </a:cxn>
                <a:cxn ang="0">
                  <a:pos x="66" y="299"/>
                </a:cxn>
                <a:cxn ang="0">
                  <a:pos x="78" y="319"/>
                </a:cxn>
                <a:cxn ang="0">
                  <a:pos x="90" y="338"/>
                </a:cxn>
                <a:cxn ang="0">
                  <a:pos x="103" y="353"/>
                </a:cxn>
                <a:cxn ang="0">
                  <a:pos x="119" y="367"/>
                </a:cxn>
                <a:cxn ang="0">
                  <a:pos x="129" y="378"/>
                </a:cxn>
                <a:cxn ang="0">
                  <a:pos x="142" y="388"/>
                </a:cxn>
                <a:cxn ang="0">
                  <a:pos x="153" y="393"/>
                </a:cxn>
                <a:cxn ang="0">
                  <a:pos x="164" y="398"/>
                </a:cxn>
                <a:cxn ang="0">
                  <a:pos x="175" y="398"/>
                </a:cxn>
                <a:cxn ang="0">
                  <a:pos x="183" y="394"/>
                </a:cxn>
                <a:cxn ang="0">
                  <a:pos x="194" y="390"/>
                </a:cxn>
                <a:cxn ang="0">
                  <a:pos x="199" y="382"/>
                </a:cxn>
                <a:cxn ang="0">
                  <a:pos x="206" y="372"/>
                </a:cxn>
                <a:cxn ang="0">
                  <a:pos x="211" y="358"/>
                </a:cxn>
                <a:cxn ang="0">
                  <a:pos x="214" y="342"/>
                </a:cxn>
                <a:cxn ang="0">
                  <a:pos x="214" y="326"/>
                </a:cxn>
                <a:cxn ang="0">
                  <a:pos x="214" y="305"/>
                </a:cxn>
                <a:cxn ang="0">
                  <a:pos x="214" y="284"/>
                </a:cxn>
                <a:cxn ang="0">
                  <a:pos x="209" y="261"/>
                </a:cxn>
                <a:cxn ang="0">
                  <a:pos x="205" y="238"/>
                </a:cxn>
                <a:cxn ang="0">
                  <a:pos x="199" y="214"/>
                </a:cxn>
                <a:cxn ang="0">
                  <a:pos x="191" y="189"/>
                </a:cxn>
                <a:cxn ang="0">
                  <a:pos x="183" y="166"/>
                </a:cxn>
                <a:cxn ang="0">
                  <a:pos x="173" y="141"/>
                </a:cxn>
                <a:cxn ang="0">
                  <a:pos x="161" y="119"/>
                </a:cxn>
                <a:cxn ang="0">
                  <a:pos x="151" y="97"/>
                </a:cxn>
                <a:cxn ang="0">
                  <a:pos x="139" y="76"/>
                </a:cxn>
                <a:cxn ang="0">
                  <a:pos x="127" y="58"/>
                </a:cxn>
                <a:cxn ang="0">
                  <a:pos x="114" y="43"/>
                </a:cxn>
                <a:cxn ang="0">
                  <a:pos x="101" y="29"/>
                </a:cxn>
                <a:cxn ang="0">
                  <a:pos x="87" y="18"/>
                </a:cxn>
                <a:cxn ang="0">
                  <a:pos x="76" y="8"/>
                </a:cxn>
                <a:cxn ang="0">
                  <a:pos x="63" y="3"/>
                </a:cxn>
                <a:cxn ang="0">
                  <a:pos x="53" y="0"/>
                </a:cxn>
                <a:cxn ang="0">
                  <a:pos x="39" y="1"/>
                </a:cxn>
                <a:cxn ang="0">
                  <a:pos x="32" y="4"/>
                </a:cxn>
                <a:cxn ang="0">
                  <a:pos x="32" y="2"/>
                </a:cxn>
              </a:cxnLst>
              <a:rect l="0" t="0" r="r" b="b"/>
              <a:pathLst>
                <a:path w="215" h="399">
                  <a:moveTo>
                    <a:pt x="32" y="2"/>
                  </a:moveTo>
                  <a:lnTo>
                    <a:pt x="23" y="8"/>
                  </a:lnTo>
                  <a:lnTo>
                    <a:pt x="15" y="17"/>
                  </a:lnTo>
                  <a:lnTo>
                    <a:pt x="11" y="28"/>
                  </a:lnTo>
                  <a:lnTo>
                    <a:pt x="5" y="41"/>
                  </a:lnTo>
                  <a:lnTo>
                    <a:pt x="1" y="56"/>
                  </a:lnTo>
                  <a:lnTo>
                    <a:pt x="0" y="75"/>
                  </a:lnTo>
                  <a:lnTo>
                    <a:pt x="0" y="93"/>
                  </a:lnTo>
                  <a:lnTo>
                    <a:pt x="2" y="115"/>
                  </a:lnTo>
                  <a:lnTo>
                    <a:pt x="5" y="137"/>
                  </a:lnTo>
                  <a:lnTo>
                    <a:pt x="11" y="160"/>
                  </a:lnTo>
                  <a:lnTo>
                    <a:pt x="15" y="184"/>
                  </a:lnTo>
                  <a:lnTo>
                    <a:pt x="23" y="208"/>
                  </a:lnTo>
                  <a:lnTo>
                    <a:pt x="32" y="231"/>
                  </a:lnTo>
                  <a:lnTo>
                    <a:pt x="42" y="256"/>
                  </a:lnTo>
                  <a:lnTo>
                    <a:pt x="55" y="277"/>
                  </a:lnTo>
                  <a:lnTo>
                    <a:pt x="66" y="299"/>
                  </a:lnTo>
                  <a:lnTo>
                    <a:pt x="78" y="319"/>
                  </a:lnTo>
                  <a:lnTo>
                    <a:pt x="90" y="338"/>
                  </a:lnTo>
                  <a:lnTo>
                    <a:pt x="103" y="353"/>
                  </a:lnTo>
                  <a:lnTo>
                    <a:pt x="119" y="367"/>
                  </a:lnTo>
                  <a:lnTo>
                    <a:pt x="129" y="378"/>
                  </a:lnTo>
                  <a:lnTo>
                    <a:pt x="142" y="388"/>
                  </a:lnTo>
                  <a:lnTo>
                    <a:pt x="153" y="393"/>
                  </a:lnTo>
                  <a:lnTo>
                    <a:pt x="164" y="398"/>
                  </a:lnTo>
                  <a:lnTo>
                    <a:pt x="175" y="398"/>
                  </a:lnTo>
                  <a:lnTo>
                    <a:pt x="183" y="394"/>
                  </a:lnTo>
                  <a:lnTo>
                    <a:pt x="194" y="390"/>
                  </a:lnTo>
                  <a:lnTo>
                    <a:pt x="199" y="382"/>
                  </a:lnTo>
                  <a:lnTo>
                    <a:pt x="206" y="372"/>
                  </a:lnTo>
                  <a:lnTo>
                    <a:pt x="211" y="358"/>
                  </a:lnTo>
                  <a:lnTo>
                    <a:pt x="214" y="342"/>
                  </a:lnTo>
                  <a:lnTo>
                    <a:pt x="214" y="326"/>
                  </a:lnTo>
                  <a:lnTo>
                    <a:pt x="214" y="305"/>
                  </a:lnTo>
                  <a:lnTo>
                    <a:pt x="214" y="284"/>
                  </a:lnTo>
                  <a:lnTo>
                    <a:pt x="209" y="261"/>
                  </a:lnTo>
                  <a:lnTo>
                    <a:pt x="205" y="238"/>
                  </a:lnTo>
                  <a:lnTo>
                    <a:pt x="199" y="214"/>
                  </a:lnTo>
                  <a:lnTo>
                    <a:pt x="191" y="189"/>
                  </a:lnTo>
                  <a:lnTo>
                    <a:pt x="183" y="166"/>
                  </a:lnTo>
                  <a:lnTo>
                    <a:pt x="173" y="141"/>
                  </a:lnTo>
                  <a:lnTo>
                    <a:pt x="161" y="119"/>
                  </a:lnTo>
                  <a:lnTo>
                    <a:pt x="151" y="97"/>
                  </a:lnTo>
                  <a:lnTo>
                    <a:pt x="139" y="76"/>
                  </a:lnTo>
                  <a:lnTo>
                    <a:pt x="127" y="58"/>
                  </a:lnTo>
                  <a:lnTo>
                    <a:pt x="114" y="43"/>
                  </a:lnTo>
                  <a:lnTo>
                    <a:pt x="101" y="29"/>
                  </a:lnTo>
                  <a:lnTo>
                    <a:pt x="87" y="18"/>
                  </a:lnTo>
                  <a:lnTo>
                    <a:pt x="76" y="8"/>
                  </a:lnTo>
                  <a:lnTo>
                    <a:pt x="63" y="3"/>
                  </a:lnTo>
                  <a:lnTo>
                    <a:pt x="53" y="0"/>
                  </a:lnTo>
                  <a:lnTo>
                    <a:pt x="39" y="1"/>
                  </a:lnTo>
                  <a:lnTo>
                    <a:pt x="32" y="4"/>
                  </a:lnTo>
                  <a:lnTo>
                    <a:pt x="32" y="2"/>
                  </a:lnTo>
                </a:path>
              </a:pathLst>
            </a:custGeom>
            <a:solidFill>
              <a:srgbClr val="80A0C0"/>
            </a:solidFill>
            <a:ln w="12700" cap="rnd" cmpd="sng">
              <a:solidFill>
                <a:srgbClr val="80A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43" name="Freeform 695"/>
            <p:cNvSpPr>
              <a:spLocks/>
            </p:cNvSpPr>
            <p:nvPr/>
          </p:nvSpPr>
          <p:spPr bwMode="auto">
            <a:xfrm>
              <a:off x="7095067" y="2459039"/>
              <a:ext cx="397933" cy="598487"/>
            </a:xfrm>
            <a:custGeom>
              <a:avLst/>
              <a:gdLst/>
              <a:ahLst/>
              <a:cxnLst>
                <a:cxn ang="0">
                  <a:pos x="31" y="3"/>
                </a:cxn>
                <a:cxn ang="0">
                  <a:pos x="23" y="9"/>
                </a:cxn>
                <a:cxn ang="0">
                  <a:pos x="16" y="16"/>
                </a:cxn>
                <a:cxn ang="0">
                  <a:pos x="9" y="27"/>
                </a:cxn>
                <a:cxn ang="0">
                  <a:pos x="4" y="38"/>
                </a:cxn>
                <a:cxn ang="0">
                  <a:pos x="2" y="54"/>
                </a:cxn>
                <a:cxn ang="0">
                  <a:pos x="0" y="70"/>
                </a:cxn>
                <a:cxn ang="0">
                  <a:pos x="0" y="89"/>
                </a:cxn>
                <a:cxn ang="0">
                  <a:pos x="2" y="109"/>
                </a:cxn>
                <a:cxn ang="0">
                  <a:pos x="4" y="129"/>
                </a:cxn>
                <a:cxn ang="0">
                  <a:pos x="9" y="152"/>
                </a:cxn>
                <a:cxn ang="0">
                  <a:pos x="14" y="174"/>
                </a:cxn>
                <a:cxn ang="0">
                  <a:pos x="20" y="197"/>
                </a:cxn>
                <a:cxn ang="0">
                  <a:pos x="29" y="219"/>
                </a:cxn>
                <a:cxn ang="0">
                  <a:pos x="40" y="240"/>
                </a:cxn>
                <a:cxn ang="0">
                  <a:pos x="50" y="261"/>
                </a:cxn>
                <a:cxn ang="0">
                  <a:pos x="62" y="281"/>
                </a:cxn>
                <a:cxn ang="0">
                  <a:pos x="73" y="300"/>
                </a:cxn>
                <a:cxn ang="0">
                  <a:pos x="84" y="316"/>
                </a:cxn>
                <a:cxn ang="0">
                  <a:pos x="97" y="332"/>
                </a:cxn>
                <a:cxn ang="0">
                  <a:pos x="109" y="346"/>
                </a:cxn>
                <a:cxn ang="0">
                  <a:pos x="121" y="356"/>
                </a:cxn>
                <a:cxn ang="0">
                  <a:pos x="133" y="365"/>
                </a:cxn>
                <a:cxn ang="0">
                  <a:pos x="145" y="370"/>
                </a:cxn>
                <a:cxn ang="0">
                  <a:pos x="156" y="376"/>
                </a:cxn>
                <a:cxn ang="0">
                  <a:pos x="164" y="375"/>
                </a:cxn>
                <a:cxn ang="0">
                  <a:pos x="172" y="371"/>
                </a:cxn>
                <a:cxn ang="0">
                  <a:pos x="181" y="367"/>
                </a:cxn>
                <a:cxn ang="0">
                  <a:pos x="188" y="360"/>
                </a:cxn>
                <a:cxn ang="0">
                  <a:pos x="195" y="350"/>
                </a:cxn>
                <a:cxn ang="0">
                  <a:pos x="197" y="337"/>
                </a:cxn>
                <a:cxn ang="0">
                  <a:pos x="201" y="322"/>
                </a:cxn>
                <a:cxn ang="0">
                  <a:pos x="203" y="306"/>
                </a:cxn>
                <a:cxn ang="0">
                  <a:pos x="203" y="286"/>
                </a:cxn>
                <a:cxn ang="0">
                  <a:pos x="201" y="267"/>
                </a:cxn>
                <a:cxn ang="0">
                  <a:pos x="197" y="246"/>
                </a:cxn>
                <a:cxn ang="0">
                  <a:pos x="193" y="225"/>
                </a:cxn>
                <a:cxn ang="0">
                  <a:pos x="188" y="201"/>
                </a:cxn>
                <a:cxn ang="0">
                  <a:pos x="180" y="179"/>
                </a:cxn>
                <a:cxn ang="0">
                  <a:pos x="172" y="155"/>
                </a:cxn>
                <a:cxn ang="0">
                  <a:pos x="164" y="133"/>
                </a:cxn>
                <a:cxn ang="0">
                  <a:pos x="153" y="113"/>
                </a:cxn>
                <a:cxn ang="0">
                  <a:pos x="142" y="91"/>
                </a:cxn>
                <a:cxn ang="0">
                  <a:pos x="132" y="72"/>
                </a:cxn>
                <a:cxn ang="0">
                  <a:pos x="120" y="55"/>
                </a:cxn>
                <a:cxn ang="0">
                  <a:pos x="108" y="40"/>
                </a:cxn>
                <a:cxn ang="0">
                  <a:pos x="95" y="27"/>
                </a:cxn>
                <a:cxn ang="0">
                  <a:pos x="84" y="17"/>
                </a:cxn>
                <a:cxn ang="0">
                  <a:pos x="71" y="9"/>
                </a:cxn>
                <a:cxn ang="0">
                  <a:pos x="59" y="3"/>
                </a:cxn>
                <a:cxn ang="0">
                  <a:pos x="49" y="0"/>
                </a:cxn>
                <a:cxn ang="0">
                  <a:pos x="38" y="0"/>
                </a:cxn>
                <a:cxn ang="0">
                  <a:pos x="31" y="4"/>
                </a:cxn>
                <a:cxn ang="0">
                  <a:pos x="31" y="3"/>
                </a:cxn>
              </a:cxnLst>
              <a:rect l="0" t="0" r="r" b="b"/>
              <a:pathLst>
                <a:path w="204" h="377">
                  <a:moveTo>
                    <a:pt x="31" y="3"/>
                  </a:moveTo>
                  <a:lnTo>
                    <a:pt x="23" y="9"/>
                  </a:lnTo>
                  <a:lnTo>
                    <a:pt x="16" y="16"/>
                  </a:lnTo>
                  <a:lnTo>
                    <a:pt x="9" y="27"/>
                  </a:lnTo>
                  <a:lnTo>
                    <a:pt x="4" y="38"/>
                  </a:lnTo>
                  <a:lnTo>
                    <a:pt x="2" y="54"/>
                  </a:lnTo>
                  <a:lnTo>
                    <a:pt x="0" y="70"/>
                  </a:lnTo>
                  <a:lnTo>
                    <a:pt x="0" y="89"/>
                  </a:lnTo>
                  <a:lnTo>
                    <a:pt x="2" y="109"/>
                  </a:lnTo>
                  <a:lnTo>
                    <a:pt x="4" y="129"/>
                  </a:lnTo>
                  <a:lnTo>
                    <a:pt x="9" y="152"/>
                  </a:lnTo>
                  <a:lnTo>
                    <a:pt x="14" y="174"/>
                  </a:lnTo>
                  <a:lnTo>
                    <a:pt x="20" y="197"/>
                  </a:lnTo>
                  <a:lnTo>
                    <a:pt x="29" y="219"/>
                  </a:lnTo>
                  <a:lnTo>
                    <a:pt x="40" y="240"/>
                  </a:lnTo>
                  <a:lnTo>
                    <a:pt x="50" y="261"/>
                  </a:lnTo>
                  <a:lnTo>
                    <a:pt x="62" y="281"/>
                  </a:lnTo>
                  <a:lnTo>
                    <a:pt x="73" y="300"/>
                  </a:lnTo>
                  <a:lnTo>
                    <a:pt x="84" y="316"/>
                  </a:lnTo>
                  <a:lnTo>
                    <a:pt x="97" y="332"/>
                  </a:lnTo>
                  <a:lnTo>
                    <a:pt x="109" y="346"/>
                  </a:lnTo>
                  <a:lnTo>
                    <a:pt x="121" y="356"/>
                  </a:lnTo>
                  <a:lnTo>
                    <a:pt x="133" y="365"/>
                  </a:lnTo>
                  <a:lnTo>
                    <a:pt x="145" y="370"/>
                  </a:lnTo>
                  <a:lnTo>
                    <a:pt x="156" y="376"/>
                  </a:lnTo>
                  <a:lnTo>
                    <a:pt x="164" y="375"/>
                  </a:lnTo>
                  <a:lnTo>
                    <a:pt x="172" y="371"/>
                  </a:lnTo>
                  <a:lnTo>
                    <a:pt x="181" y="367"/>
                  </a:lnTo>
                  <a:lnTo>
                    <a:pt x="188" y="360"/>
                  </a:lnTo>
                  <a:lnTo>
                    <a:pt x="195" y="350"/>
                  </a:lnTo>
                  <a:lnTo>
                    <a:pt x="197" y="337"/>
                  </a:lnTo>
                  <a:lnTo>
                    <a:pt x="201" y="322"/>
                  </a:lnTo>
                  <a:lnTo>
                    <a:pt x="203" y="306"/>
                  </a:lnTo>
                  <a:lnTo>
                    <a:pt x="203" y="286"/>
                  </a:lnTo>
                  <a:lnTo>
                    <a:pt x="201" y="267"/>
                  </a:lnTo>
                  <a:lnTo>
                    <a:pt x="197" y="246"/>
                  </a:lnTo>
                  <a:lnTo>
                    <a:pt x="193" y="225"/>
                  </a:lnTo>
                  <a:lnTo>
                    <a:pt x="188" y="201"/>
                  </a:lnTo>
                  <a:lnTo>
                    <a:pt x="180" y="179"/>
                  </a:lnTo>
                  <a:lnTo>
                    <a:pt x="172" y="155"/>
                  </a:lnTo>
                  <a:lnTo>
                    <a:pt x="164" y="133"/>
                  </a:lnTo>
                  <a:lnTo>
                    <a:pt x="153" y="113"/>
                  </a:lnTo>
                  <a:lnTo>
                    <a:pt x="142" y="91"/>
                  </a:lnTo>
                  <a:lnTo>
                    <a:pt x="132" y="72"/>
                  </a:lnTo>
                  <a:lnTo>
                    <a:pt x="120" y="55"/>
                  </a:lnTo>
                  <a:lnTo>
                    <a:pt x="108" y="40"/>
                  </a:lnTo>
                  <a:lnTo>
                    <a:pt x="95" y="27"/>
                  </a:lnTo>
                  <a:lnTo>
                    <a:pt x="84" y="17"/>
                  </a:lnTo>
                  <a:lnTo>
                    <a:pt x="71" y="9"/>
                  </a:lnTo>
                  <a:lnTo>
                    <a:pt x="59" y="3"/>
                  </a:lnTo>
                  <a:lnTo>
                    <a:pt x="49" y="0"/>
                  </a:lnTo>
                  <a:lnTo>
                    <a:pt x="38" y="0"/>
                  </a:lnTo>
                  <a:lnTo>
                    <a:pt x="31" y="4"/>
                  </a:lnTo>
                  <a:lnTo>
                    <a:pt x="31" y="3"/>
                  </a:lnTo>
                </a:path>
              </a:pathLst>
            </a:custGeom>
            <a:solidFill>
              <a:srgbClr val="80A0D0"/>
            </a:solidFill>
            <a:ln w="12700" cap="rnd" cmpd="sng">
              <a:solidFill>
                <a:srgbClr val="80A0D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44" name="Freeform 696"/>
            <p:cNvSpPr>
              <a:spLocks/>
            </p:cNvSpPr>
            <p:nvPr/>
          </p:nvSpPr>
          <p:spPr bwMode="auto">
            <a:xfrm>
              <a:off x="7114118" y="2482851"/>
              <a:ext cx="374649" cy="557213"/>
            </a:xfrm>
            <a:custGeom>
              <a:avLst/>
              <a:gdLst/>
              <a:ahLst/>
              <a:cxnLst>
                <a:cxn ang="0">
                  <a:pos x="30" y="2"/>
                </a:cxn>
                <a:cxn ang="0">
                  <a:pos x="22" y="8"/>
                </a:cxn>
                <a:cxn ang="0">
                  <a:pos x="16" y="15"/>
                </a:cxn>
                <a:cxn ang="0">
                  <a:pos x="10" y="25"/>
                </a:cxn>
                <a:cxn ang="0">
                  <a:pos x="5" y="37"/>
                </a:cxn>
                <a:cxn ang="0">
                  <a:pos x="2" y="50"/>
                </a:cxn>
                <a:cxn ang="0">
                  <a:pos x="0" y="66"/>
                </a:cxn>
                <a:cxn ang="0">
                  <a:pos x="0" y="84"/>
                </a:cxn>
                <a:cxn ang="0">
                  <a:pos x="2" y="102"/>
                </a:cxn>
                <a:cxn ang="0">
                  <a:pos x="4" y="121"/>
                </a:cxn>
                <a:cxn ang="0">
                  <a:pos x="9" y="142"/>
                </a:cxn>
                <a:cxn ang="0">
                  <a:pos x="13" y="164"/>
                </a:cxn>
                <a:cxn ang="0">
                  <a:pos x="20" y="184"/>
                </a:cxn>
                <a:cxn ang="0">
                  <a:pos x="28" y="206"/>
                </a:cxn>
                <a:cxn ang="0">
                  <a:pos x="38" y="226"/>
                </a:cxn>
                <a:cxn ang="0">
                  <a:pos x="47" y="245"/>
                </a:cxn>
                <a:cxn ang="0">
                  <a:pos x="58" y="263"/>
                </a:cxn>
                <a:cxn ang="0">
                  <a:pos x="69" y="281"/>
                </a:cxn>
                <a:cxn ang="0">
                  <a:pos x="81" y="297"/>
                </a:cxn>
                <a:cxn ang="0">
                  <a:pos x="92" y="311"/>
                </a:cxn>
                <a:cxn ang="0">
                  <a:pos x="104" y="323"/>
                </a:cxn>
                <a:cxn ang="0">
                  <a:pos x="114" y="333"/>
                </a:cxn>
                <a:cxn ang="0">
                  <a:pos x="124" y="341"/>
                </a:cxn>
                <a:cxn ang="0">
                  <a:pos x="135" y="347"/>
                </a:cxn>
                <a:cxn ang="0">
                  <a:pos x="147" y="350"/>
                </a:cxn>
                <a:cxn ang="0">
                  <a:pos x="156" y="350"/>
                </a:cxn>
                <a:cxn ang="0">
                  <a:pos x="163" y="347"/>
                </a:cxn>
                <a:cxn ang="0">
                  <a:pos x="172" y="343"/>
                </a:cxn>
                <a:cxn ang="0">
                  <a:pos x="178" y="336"/>
                </a:cxn>
                <a:cxn ang="0">
                  <a:pos x="183" y="327"/>
                </a:cxn>
                <a:cxn ang="0">
                  <a:pos x="187" y="316"/>
                </a:cxn>
                <a:cxn ang="0">
                  <a:pos x="188" y="301"/>
                </a:cxn>
                <a:cxn ang="0">
                  <a:pos x="191" y="286"/>
                </a:cxn>
                <a:cxn ang="0">
                  <a:pos x="191" y="268"/>
                </a:cxn>
                <a:cxn ang="0">
                  <a:pos x="190" y="249"/>
                </a:cxn>
                <a:cxn ang="0">
                  <a:pos x="187" y="229"/>
                </a:cxn>
                <a:cxn ang="0">
                  <a:pos x="182" y="209"/>
                </a:cxn>
                <a:cxn ang="0">
                  <a:pos x="178" y="189"/>
                </a:cxn>
                <a:cxn ang="0">
                  <a:pos x="170" y="166"/>
                </a:cxn>
                <a:cxn ang="0">
                  <a:pos x="162" y="145"/>
                </a:cxn>
                <a:cxn ang="0">
                  <a:pos x="154" y="123"/>
                </a:cxn>
                <a:cxn ang="0">
                  <a:pos x="146" y="104"/>
                </a:cxn>
                <a:cxn ang="0">
                  <a:pos x="137" y="84"/>
                </a:cxn>
                <a:cxn ang="0">
                  <a:pos x="125" y="66"/>
                </a:cxn>
                <a:cxn ang="0">
                  <a:pos x="113" y="50"/>
                </a:cxn>
                <a:cxn ang="0">
                  <a:pos x="104" y="35"/>
                </a:cxn>
                <a:cxn ang="0">
                  <a:pos x="91" y="25"/>
                </a:cxn>
                <a:cxn ang="0">
                  <a:pos x="79" y="15"/>
                </a:cxn>
                <a:cxn ang="0">
                  <a:pos x="69" y="7"/>
                </a:cxn>
                <a:cxn ang="0">
                  <a:pos x="58" y="2"/>
                </a:cxn>
                <a:cxn ang="0">
                  <a:pos x="47" y="0"/>
                </a:cxn>
                <a:cxn ang="0">
                  <a:pos x="37" y="0"/>
                </a:cxn>
                <a:cxn ang="0">
                  <a:pos x="31" y="3"/>
                </a:cxn>
                <a:cxn ang="0">
                  <a:pos x="30" y="2"/>
                </a:cxn>
              </a:cxnLst>
              <a:rect l="0" t="0" r="r" b="b"/>
              <a:pathLst>
                <a:path w="192" h="351">
                  <a:moveTo>
                    <a:pt x="30" y="2"/>
                  </a:moveTo>
                  <a:lnTo>
                    <a:pt x="22" y="8"/>
                  </a:lnTo>
                  <a:lnTo>
                    <a:pt x="16" y="15"/>
                  </a:lnTo>
                  <a:lnTo>
                    <a:pt x="10" y="25"/>
                  </a:lnTo>
                  <a:lnTo>
                    <a:pt x="5" y="37"/>
                  </a:lnTo>
                  <a:lnTo>
                    <a:pt x="2" y="50"/>
                  </a:lnTo>
                  <a:lnTo>
                    <a:pt x="0" y="66"/>
                  </a:lnTo>
                  <a:lnTo>
                    <a:pt x="0" y="84"/>
                  </a:lnTo>
                  <a:lnTo>
                    <a:pt x="2" y="102"/>
                  </a:lnTo>
                  <a:lnTo>
                    <a:pt x="4" y="121"/>
                  </a:lnTo>
                  <a:lnTo>
                    <a:pt x="9" y="142"/>
                  </a:lnTo>
                  <a:lnTo>
                    <a:pt x="13" y="164"/>
                  </a:lnTo>
                  <a:lnTo>
                    <a:pt x="20" y="184"/>
                  </a:lnTo>
                  <a:lnTo>
                    <a:pt x="28" y="206"/>
                  </a:lnTo>
                  <a:lnTo>
                    <a:pt x="38" y="226"/>
                  </a:lnTo>
                  <a:lnTo>
                    <a:pt x="47" y="245"/>
                  </a:lnTo>
                  <a:lnTo>
                    <a:pt x="58" y="263"/>
                  </a:lnTo>
                  <a:lnTo>
                    <a:pt x="69" y="281"/>
                  </a:lnTo>
                  <a:lnTo>
                    <a:pt x="81" y="297"/>
                  </a:lnTo>
                  <a:lnTo>
                    <a:pt x="92" y="311"/>
                  </a:lnTo>
                  <a:lnTo>
                    <a:pt x="104" y="323"/>
                  </a:lnTo>
                  <a:lnTo>
                    <a:pt x="114" y="333"/>
                  </a:lnTo>
                  <a:lnTo>
                    <a:pt x="124" y="341"/>
                  </a:lnTo>
                  <a:lnTo>
                    <a:pt x="135" y="347"/>
                  </a:lnTo>
                  <a:lnTo>
                    <a:pt x="147" y="350"/>
                  </a:lnTo>
                  <a:lnTo>
                    <a:pt x="156" y="350"/>
                  </a:lnTo>
                  <a:lnTo>
                    <a:pt x="163" y="347"/>
                  </a:lnTo>
                  <a:lnTo>
                    <a:pt x="172" y="343"/>
                  </a:lnTo>
                  <a:lnTo>
                    <a:pt x="178" y="336"/>
                  </a:lnTo>
                  <a:lnTo>
                    <a:pt x="183" y="327"/>
                  </a:lnTo>
                  <a:lnTo>
                    <a:pt x="187" y="316"/>
                  </a:lnTo>
                  <a:lnTo>
                    <a:pt x="188" y="301"/>
                  </a:lnTo>
                  <a:lnTo>
                    <a:pt x="191" y="286"/>
                  </a:lnTo>
                  <a:lnTo>
                    <a:pt x="191" y="268"/>
                  </a:lnTo>
                  <a:lnTo>
                    <a:pt x="190" y="249"/>
                  </a:lnTo>
                  <a:lnTo>
                    <a:pt x="187" y="229"/>
                  </a:lnTo>
                  <a:lnTo>
                    <a:pt x="182" y="209"/>
                  </a:lnTo>
                  <a:lnTo>
                    <a:pt x="178" y="189"/>
                  </a:lnTo>
                  <a:lnTo>
                    <a:pt x="170" y="166"/>
                  </a:lnTo>
                  <a:lnTo>
                    <a:pt x="162" y="145"/>
                  </a:lnTo>
                  <a:lnTo>
                    <a:pt x="154" y="123"/>
                  </a:lnTo>
                  <a:lnTo>
                    <a:pt x="146" y="104"/>
                  </a:lnTo>
                  <a:lnTo>
                    <a:pt x="137" y="84"/>
                  </a:lnTo>
                  <a:lnTo>
                    <a:pt x="125" y="66"/>
                  </a:lnTo>
                  <a:lnTo>
                    <a:pt x="113" y="50"/>
                  </a:lnTo>
                  <a:lnTo>
                    <a:pt x="104" y="35"/>
                  </a:lnTo>
                  <a:lnTo>
                    <a:pt x="91" y="25"/>
                  </a:lnTo>
                  <a:lnTo>
                    <a:pt x="79" y="15"/>
                  </a:lnTo>
                  <a:lnTo>
                    <a:pt x="69" y="7"/>
                  </a:lnTo>
                  <a:lnTo>
                    <a:pt x="58" y="2"/>
                  </a:lnTo>
                  <a:lnTo>
                    <a:pt x="47" y="0"/>
                  </a:lnTo>
                  <a:lnTo>
                    <a:pt x="37" y="0"/>
                  </a:lnTo>
                  <a:lnTo>
                    <a:pt x="31" y="3"/>
                  </a:lnTo>
                  <a:lnTo>
                    <a:pt x="30" y="2"/>
                  </a:lnTo>
                </a:path>
              </a:pathLst>
            </a:custGeom>
            <a:solidFill>
              <a:srgbClr val="80B0D0"/>
            </a:solidFill>
            <a:ln w="12700" cap="rnd" cmpd="sng">
              <a:solidFill>
                <a:srgbClr val="80B0D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45" name="Freeform 697"/>
            <p:cNvSpPr>
              <a:spLocks/>
            </p:cNvSpPr>
            <p:nvPr/>
          </p:nvSpPr>
          <p:spPr bwMode="auto">
            <a:xfrm>
              <a:off x="7133167" y="2506663"/>
              <a:ext cx="355600" cy="519112"/>
            </a:xfrm>
            <a:custGeom>
              <a:avLst/>
              <a:gdLst/>
              <a:ahLst/>
              <a:cxnLst>
                <a:cxn ang="0">
                  <a:pos x="30" y="1"/>
                </a:cxn>
                <a:cxn ang="0">
                  <a:pos x="23" y="7"/>
                </a:cxn>
                <a:cxn ang="0">
                  <a:pos x="16" y="14"/>
                </a:cxn>
                <a:cxn ang="0">
                  <a:pos x="9" y="24"/>
                </a:cxn>
                <a:cxn ang="0">
                  <a:pos x="6" y="34"/>
                </a:cxn>
                <a:cxn ang="0">
                  <a:pos x="3" y="47"/>
                </a:cxn>
                <a:cxn ang="0">
                  <a:pos x="1" y="63"/>
                </a:cxn>
                <a:cxn ang="0">
                  <a:pos x="0" y="79"/>
                </a:cxn>
                <a:cxn ang="0">
                  <a:pos x="1" y="96"/>
                </a:cxn>
                <a:cxn ang="0">
                  <a:pos x="3" y="113"/>
                </a:cxn>
                <a:cxn ang="0">
                  <a:pos x="8" y="134"/>
                </a:cxn>
                <a:cxn ang="0">
                  <a:pos x="14" y="153"/>
                </a:cxn>
                <a:cxn ang="0">
                  <a:pos x="20" y="172"/>
                </a:cxn>
                <a:cxn ang="0">
                  <a:pos x="27" y="191"/>
                </a:cxn>
                <a:cxn ang="0">
                  <a:pos x="36" y="210"/>
                </a:cxn>
                <a:cxn ang="0">
                  <a:pos x="45" y="227"/>
                </a:cxn>
                <a:cxn ang="0">
                  <a:pos x="56" y="246"/>
                </a:cxn>
                <a:cxn ang="0">
                  <a:pos x="64" y="262"/>
                </a:cxn>
                <a:cxn ang="0">
                  <a:pos x="75" y="276"/>
                </a:cxn>
                <a:cxn ang="0">
                  <a:pos x="86" y="290"/>
                </a:cxn>
                <a:cxn ang="0">
                  <a:pos x="97" y="301"/>
                </a:cxn>
                <a:cxn ang="0">
                  <a:pos x="108" y="310"/>
                </a:cxn>
                <a:cxn ang="0">
                  <a:pos x="119" y="318"/>
                </a:cxn>
                <a:cxn ang="0">
                  <a:pos x="128" y="323"/>
                </a:cxn>
                <a:cxn ang="0">
                  <a:pos x="138" y="326"/>
                </a:cxn>
                <a:cxn ang="0">
                  <a:pos x="146" y="326"/>
                </a:cxn>
                <a:cxn ang="0">
                  <a:pos x="153" y="323"/>
                </a:cxn>
                <a:cxn ang="0">
                  <a:pos x="161" y="318"/>
                </a:cxn>
                <a:cxn ang="0">
                  <a:pos x="167" y="312"/>
                </a:cxn>
                <a:cxn ang="0">
                  <a:pos x="172" y="304"/>
                </a:cxn>
                <a:cxn ang="0">
                  <a:pos x="175" y="294"/>
                </a:cxn>
                <a:cxn ang="0">
                  <a:pos x="177" y="279"/>
                </a:cxn>
                <a:cxn ang="0">
                  <a:pos x="180" y="266"/>
                </a:cxn>
                <a:cxn ang="0">
                  <a:pos x="179" y="248"/>
                </a:cxn>
                <a:cxn ang="0">
                  <a:pos x="179" y="230"/>
                </a:cxn>
                <a:cxn ang="0">
                  <a:pos x="175" y="213"/>
                </a:cxn>
                <a:cxn ang="0">
                  <a:pos x="171" y="195"/>
                </a:cxn>
                <a:cxn ang="0">
                  <a:pos x="168" y="175"/>
                </a:cxn>
                <a:cxn ang="0">
                  <a:pos x="160" y="154"/>
                </a:cxn>
                <a:cxn ang="0">
                  <a:pos x="153" y="135"/>
                </a:cxn>
                <a:cxn ang="0">
                  <a:pos x="146" y="113"/>
                </a:cxn>
                <a:cxn ang="0">
                  <a:pos x="138" y="96"/>
                </a:cxn>
                <a:cxn ang="0">
                  <a:pos x="128" y="78"/>
                </a:cxn>
                <a:cxn ang="0">
                  <a:pos x="119" y="60"/>
                </a:cxn>
                <a:cxn ang="0">
                  <a:pos x="108" y="47"/>
                </a:cxn>
                <a:cxn ang="0">
                  <a:pos x="98" y="33"/>
                </a:cxn>
                <a:cxn ang="0">
                  <a:pos x="88" y="23"/>
                </a:cxn>
                <a:cxn ang="0">
                  <a:pos x="75" y="12"/>
                </a:cxn>
                <a:cxn ang="0">
                  <a:pos x="65" y="6"/>
                </a:cxn>
                <a:cxn ang="0">
                  <a:pos x="56" y="1"/>
                </a:cxn>
                <a:cxn ang="0">
                  <a:pos x="45" y="0"/>
                </a:cxn>
                <a:cxn ang="0">
                  <a:pos x="37" y="0"/>
                </a:cxn>
                <a:cxn ang="0">
                  <a:pos x="30" y="2"/>
                </a:cxn>
                <a:cxn ang="0">
                  <a:pos x="30" y="1"/>
                </a:cxn>
              </a:cxnLst>
              <a:rect l="0" t="0" r="r" b="b"/>
              <a:pathLst>
                <a:path w="181" h="327">
                  <a:moveTo>
                    <a:pt x="30" y="1"/>
                  </a:moveTo>
                  <a:lnTo>
                    <a:pt x="23" y="7"/>
                  </a:lnTo>
                  <a:lnTo>
                    <a:pt x="16" y="14"/>
                  </a:lnTo>
                  <a:lnTo>
                    <a:pt x="9" y="24"/>
                  </a:lnTo>
                  <a:lnTo>
                    <a:pt x="6" y="34"/>
                  </a:lnTo>
                  <a:lnTo>
                    <a:pt x="3" y="47"/>
                  </a:lnTo>
                  <a:lnTo>
                    <a:pt x="1" y="63"/>
                  </a:lnTo>
                  <a:lnTo>
                    <a:pt x="0" y="79"/>
                  </a:lnTo>
                  <a:lnTo>
                    <a:pt x="1" y="96"/>
                  </a:lnTo>
                  <a:lnTo>
                    <a:pt x="3" y="113"/>
                  </a:lnTo>
                  <a:lnTo>
                    <a:pt x="8" y="134"/>
                  </a:lnTo>
                  <a:lnTo>
                    <a:pt x="14" y="153"/>
                  </a:lnTo>
                  <a:lnTo>
                    <a:pt x="20" y="172"/>
                  </a:lnTo>
                  <a:lnTo>
                    <a:pt x="27" y="191"/>
                  </a:lnTo>
                  <a:lnTo>
                    <a:pt x="36" y="210"/>
                  </a:lnTo>
                  <a:lnTo>
                    <a:pt x="45" y="227"/>
                  </a:lnTo>
                  <a:lnTo>
                    <a:pt x="56" y="246"/>
                  </a:lnTo>
                  <a:lnTo>
                    <a:pt x="64" y="262"/>
                  </a:lnTo>
                  <a:lnTo>
                    <a:pt x="75" y="276"/>
                  </a:lnTo>
                  <a:lnTo>
                    <a:pt x="86" y="290"/>
                  </a:lnTo>
                  <a:lnTo>
                    <a:pt x="97" y="301"/>
                  </a:lnTo>
                  <a:lnTo>
                    <a:pt x="108" y="310"/>
                  </a:lnTo>
                  <a:lnTo>
                    <a:pt x="119" y="318"/>
                  </a:lnTo>
                  <a:lnTo>
                    <a:pt x="128" y="323"/>
                  </a:lnTo>
                  <a:lnTo>
                    <a:pt x="138" y="326"/>
                  </a:lnTo>
                  <a:lnTo>
                    <a:pt x="146" y="326"/>
                  </a:lnTo>
                  <a:lnTo>
                    <a:pt x="153" y="323"/>
                  </a:lnTo>
                  <a:lnTo>
                    <a:pt x="161" y="318"/>
                  </a:lnTo>
                  <a:lnTo>
                    <a:pt x="167" y="312"/>
                  </a:lnTo>
                  <a:lnTo>
                    <a:pt x="172" y="304"/>
                  </a:lnTo>
                  <a:lnTo>
                    <a:pt x="175" y="294"/>
                  </a:lnTo>
                  <a:lnTo>
                    <a:pt x="177" y="279"/>
                  </a:lnTo>
                  <a:lnTo>
                    <a:pt x="180" y="266"/>
                  </a:lnTo>
                  <a:lnTo>
                    <a:pt x="179" y="248"/>
                  </a:lnTo>
                  <a:lnTo>
                    <a:pt x="179" y="230"/>
                  </a:lnTo>
                  <a:lnTo>
                    <a:pt x="175" y="213"/>
                  </a:lnTo>
                  <a:lnTo>
                    <a:pt x="171" y="195"/>
                  </a:lnTo>
                  <a:lnTo>
                    <a:pt x="168" y="175"/>
                  </a:lnTo>
                  <a:lnTo>
                    <a:pt x="160" y="154"/>
                  </a:lnTo>
                  <a:lnTo>
                    <a:pt x="153" y="135"/>
                  </a:lnTo>
                  <a:lnTo>
                    <a:pt x="146" y="113"/>
                  </a:lnTo>
                  <a:lnTo>
                    <a:pt x="138" y="96"/>
                  </a:lnTo>
                  <a:lnTo>
                    <a:pt x="128" y="78"/>
                  </a:lnTo>
                  <a:lnTo>
                    <a:pt x="119" y="60"/>
                  </a:lnTo>
                  <a:lnTo>
                    <a:pt x="108" y="47"/>
                  </a:lnTo>
                  <a:lnTo>
                    <a:pt x="98" y="33"/>
                  </a:lnTo>
                  <a:lnTo>
                    <a:pt x="88" y="23"/>
                  </a:lnTo>
                  <a:lnTo>
                    <a:pt x="75" y="12"/>
                  </a:lnTo>
                  <a:lnTo>
                    <a:pt x="65" y="6"/>
                  </a:lnTo>
                  <a:lnTo>
                    <a:pt x="56" y="1"/>
                  </a:lnTo>
                  <a:lnTo>
                    <a:pt x="45" y="0"/>
                  </a:lnTo>
                  <a:lnTo>
                    <a:pt x="37" y="0"/>
                  </a:lnTo>
                  <a:lnTo>
                    <a:pt x="30" y="2"/>
                  </a:lnTo>
                  <a:lnTo>
                    <a:pt x="30" y="1"/>
                  </a:lnTo>
                </a:path>
              </a:pathLst>
            </a:custGeom>
            <a:solidFill>
              <a:srgbClr val="80C0E0"/>
            </a:solidFill>
            <a:ln w="12700" cap="rnd" cmpd="sng">
              <a:solidFill>
                <a:srgbClr val="80C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46" name="Freeform 698"/>
            <p:cNvSpPr>
              <a:spLocks/>
            </p:cNvSpPr>
            <p:nvPr/>
          </p:nvSpPr>
          <p:spPr bwMode="auto">
            <a:xfrm>
              <a:off x="7156451" y="2527300"/>
              <a:ext cx="325967" cy="484188"/>
            </a:xfrm>
            <a:custGeom>
              <a:avLst/>
              <a:gdLst/>
              <a:ahLst/>
              <a:cxnLst>
                <a:cxn ang="0">
                  <a:pos x="26" y="2"/>
                </a:cxn>
                <a:cxn ang="0">
                  <a:pos x="22" y="9"/>
                </a:cxn>
                <a:cxn ang="0">
                  <a:pos x="14" y="15"/>
                </a:cxn>
                <a:cxn ang="0">
                  <a:pos x="9" y="24"/>
                </a:cxn>
                <a:cxn ang="0">
                  <a:pos x="5" y="34"/>
                </a:cxn>
                <a:cxn ang="0">
                  <a:pos x="3" y="46"/>
                </a:cxn>
                <a:cxn ang="0">
                  <a:pos x="0" y="59"/>
                </a:cxn>
                <a:cxn ang="0">
                  <a:pos x="1" y="76"/>
                </a:cxn>
                <a:cxn ang="0">
                  <a:pos x="1" y="91"/>
                </a:cxn>
                <a:cxn ang="0">
                  <a:pos x="4" y="106"/>
                </a:cxn>
                <a:cxn ang="0">
                  <a:pos x="7" y="126"/>
                </a:cxn>
                <a:cxn ang="0">
                  <a:pos x="13" y="144"/>
                </a:cxn>
                <a:cxn ang="0">
                  <a:pos x="19" y="161"/>
                </a:cxn>
                <a:cxn ang="0">
                  <a:pos x="25" y="179"/>
                </a:cxn>
                <a:cxn ang="0">
                  <a:pos x="34" y="197"/>
                </a:cxn>
                <a:cxn ang="0">
                  <a:pos x="42" y="213"/>
                </a:cxn>
                <a:cxn ang="0">
                  <a:pos x="51" y="230"/>
                </a:cxn>
                <a:cxn ang="0">
                  <a:pos x="61" y="244"/>
                </a:cxn>
                <a:cxn ang="0">
                  <a:pos x="70" y="257"/>
                </a:cxn>
                <a:cxn ang="0">
                  <a:pos x="81" y="270"/>
                </a:cxn>
                <a:cxn ang="0">
                  <a:pos x="90" y="281"/>
                </a:cxn>
                <a:cxn ang="0">
                  <a:pos x="101" y="289"/>
                </a:cxn>
                <a:cxn ang="0">
                  <a:pos x="109" y="296"/>
                </a:cxn>
                <a:cxn ang="0">
                  <a:pos x="118" y="299"/>
                </a:cxn>
                <a:cxn ang="0">
                  <a:pos x="129" y="304"/>
                </a:cxn>
                <a:cxn ang="0">
                  <a:pos x="136" y="304"/>
                </a:cxn>
                <a:cxn ang="0">
                  <a:pos x="141" y="301"/>
                </a:cxn>
                <a:cxn ang="0">
                  <a:pos x="149" y="297"/>
                </a:cxn>
                <a:cxn ang="0">
                  <a:pos x="155" y="290"/>
                </a:cxn>
                <a:cxn ang="0">
                  <a:pos x="160" y="283"/>
                </a:cxn>
                <a:cxn ang="0">
                  <a:pos x="164" y="273"/>
                </a:cxn>
                <a:cxn ang="0">
                  <a:pos x="164" y="261"/>
                </a:cxn>
                <a:cxn ang="0">
                  <a:pos x="166" y="248"/>
                </a:cxn>
                <a:cxn ang="0">
                  <a:pos x="166" y="232"/>
                </a:cxn>
                <a:cxn ang="0">
                  <a:pos x="166" y="215"/>
                </a:cxn>
                <a:cxn ang="0">
                  <a:pos x="164" y="199"/>
                </a:cxn>
                <a:cxn ang="0">
                  <a:pos x="160" y="181"/>
                </a:cxn>
                <a:cxn ang="0">
                  <a:pos x="156" y="162"/>
                </a:cxn>
                <a:cxn ang="0">
                  <a:pos x="149" y="144"/>
                </a:cxn>
                <a:cxn ang="0">
                  <a:pos x="143" y="126"/>
                </a:cxn>
                <a:cxn ang="0">
                  <a:pos x="136" y="106"/>
                </a:cxn>
                <a:cxn ang="0">
                  <a:pos x="129" y="90"/>
                </a:cxn>
                <a:cxn ang="0">
                  <a:pos x="119" y="73"/>
                </a:cxn>
                <a:cxn ang="0">
                  <a:pos x="111" y="57"/>
                </a:cxn>
                <a:cxn ang="0">
                  <a:pos x="101" y="44"/>
                </a:cxn>
                <a:cxn ang="0">
                  <a:pos x="92" y="32"/>
                </a:cxn>
                <a:cxn ang="0">
                  <a:pos x="81" y="21"/>
                </a:cxn>
                <a:cxn ang="0">
                  <a:pos x="71" y="13"/>
                </a:cxn>
                <a:cxn ang="0">
                  <a:pos x="61" y="6"/>
                </a:cxn>
                <a:cxn ang="0">
                  <a:pos x="53" y="2"/>
                </a:cxn>
                <a:cxn ang="0">
                  <a:pos x="42" y="0"/>
                </a:cxn>
                <a:cxn ang="0">
                  <a:pos x="34" y="1"/>
                </a:cxn>
                <a:cxn ang="0">
                  <a:pos x="28" y="4"/>
                </a:cxn>
                <a:cxn ang="0">
                  <a:pos x="26" y="2"/>
                </a:cxn>
              </a:cxnLst>
              <a:rect l="0" t="0" r="r" b="b"/>
              <a:pathLst>
                <a:path w="167" h="305">
                  <a:moveTo>
                    <a:pt x="26" y="2"/>
                  </a:moveTo>
                  <a:lnTo>
                    <a:pt x="22" y="9"/>
                  </a:lnTo>
                  <a:lnTo>
                    <a:pt x="14" y="15"/>
                  </a:lnTo>
                  <a:lnTo>
                    <a:pt x="9" y="24"/>
                  </a:lnTo>
                  <a:lnTo>
                    <a:pt x="5" y="34"/>
                  </a:lnTo>
                  <a:lnTo>
                    <a:pt x="3" y="46"/>
                  </a:lnTo>
                  <a:lnTo>
                    <a:pt x="0" y="59"/>
                  </a:lnTo>
                  <a:lnTo>
                    <a:pt x="1" y="76"/>
                  </a:lnTo>
                  <a:lnTo>
                    <a:pt x="1" y="91"/>
                  </a:lnTo>
                  <a:lnTo>
                    <a:pt x="4" y="106"/>
                  </a:lnTo>
                  <a:lnTo>
                    <a:pt x="7" y="126"/>
                  </a:lnTo>
                  <a:lnTo>
                    <a:pt x="13" y="144"/>
                  </a:lnTo>
                  <a:lnTo>
                    <a:pt x="19" y="161"/>
                  </a:lnTo>
                  <a:lnTo>
                    <a:pt x="25" y="179"/>
                  </a:lnTo>
                  <a:lnTo>
                    <a:pt x="34" y="197"/>
                  </a:lnTo>
                  <a:lnTo>
                    <a:pt x="42" y="213"/>
                  </a:lnTo>
                  <a:lnTo>
                    <a:pt x="51" y="230"/>
                  </a:lnTo>
                  <a:lnTo>
                    <a:pt x="61" y="244"/>
                  </a:lnTo>
                  <a:lnTo>
                    <a:pt x="70" y="257"/>
                  </a:lnTo>
                  <a:lnTo>
                    <a:pt x="81" y="270"/>
                  </a:lnTo>
                  <a:lnTo>
                    <a:pt x="90" y="281"/>
                  </a:lnTo>
                  <a:lnTo>
                    <a:pt x="101" y="289"/>
                  </a:lnTo>
                  <a:lnTo>
                    <a:pt x="109" y="296"/>
                  </a:lnTo>
                  <a:lnTo>
                    <a:pt x="118" y="299"/>
                  </a:lnTo>
                  <a:lnTo>
                    <a:pt x="129" y="304"/>
                  </a:lnTo>
                  <a:lnTo>
                    <a:pt x="136" y="304"/>
                  </a:lnTo>
                  <a:lnTo>
                    <a:pt x="141" y="301"/>
                  </a:lnTo>
                  <a:lnTo>
                    <a:pt x="149" y="297"/>
                  </a:lnTo>
                  <a:lnTo>
                    <a:pt x="155" y="290"/>
                  </a:lnTo>
                  <a:lnTo>
                    <a:pt x="160" y="283"/>
                  </a:lnTo>
                  <a:lnTo>
                    <a:pt x="164" y="273"/>
                  </a:lnTo>
                  <a:lnTo>
                    <a:pt x="164" y="261"/>
                  </a:lnTo>
                  <a:lnTo>
                    <a:pt x="166" y="248"/>
                  </a:lnTo>
                  <a:lnTo>
                    <a:pt x="166" y="232"/>
                  </a:lnTo>
                  <a:lnTo>
                    <a:pt x="166" y="215"/>
                  </a:lnTo>
                  <a:lnTo>
                    <a:pt x="164" y="199"/>
                  </a:lnTo>
                  <a:lnTo>
                    <a:pt x="160" y="181"/>
                  </a:lnTo>
                  <a:lnTo>
                    <a:pt x="156" y="162"/>
                  </a:lnTo>
                  <a:lnTo>
                    <a:pt x="149" y="144"/>
                  </a:lnTo>
                  <a:lnTo>
                    <a:pt x="143" y="126"/>
                  </a:lnTo>
                  <a:lnTo>
                    <a:pt x="136" y="106"/>
                  </a:lnTo>
                  <a:lnTo>
                    <a:pt x="129" y="90"/>
                  </a:lnTo>
                  <a:lnTo>
                    <a:pt x="119" y="73"/>
                  </a:lnTo>
                  <a:lnTo>
                    <a:pt x="111" y="57"/>
                  </a:lnTo>
                  <a:lnTo>
                    <a:pt x="101" y="44"/>
                  </a:lnTo>
                  <a:lnTo>
                    <a:pt x="92" y="32"/>
                  </a:lnTo>
                  <a:lnTo>
                    <a:pt x="81" y="21"/>
                  </a:lnTo>
                  <a:lnTo>
                    <a:pt x="71" y="13"/>
                  </a:lnTo>
                  <a:lnTo>
                    <a:pt x="61" y="6"/>
                  </a:lnTo>
                  <a:lnTo>
                    <a:pt x="53" y="2"/>
                  </a:lnTo>
                  <a:lnTo>
                    <a:pt x="42" y="0"/>
                  </a:lnTo>
                  <a:lnTo>
                    <a:pt x="34" y="1"/>
                  </a:lnTo>
                  <a:lnTo>
                    <a:pt x="28" y="4"/>
                  </a:lnTo>
                  <a:lnTo>
                    <a:pt x="26" y="2"/>
                  </a:lnTo>
                </a:path>
              </a:pathLst>
            </a:custGeom>
            <a:solidFill>
              <a:srgbClr val="A0C0E0"/>
            </a:solidFill>
            <a:ln w="12700" cap="rnd" cmpd="sng">
              <a:solidFill>
                <a:srgbClr val="A0C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47" name="Freeform 699"/>
            <p:cNvSpPr>
              <a:spLocks/>
            </p:cNvSpPr>
            <p:nvPr/>
          </p:nvSpPr>
          <p:spPr bwMode="auto">
            <a:xfrm>
              <a:off x="7177618" y="2551113"/>
              <a:ext cx="300567" cy="444500"/>
            </a:xfrm>
            <a:custGeom>
              <a:avLst/>
              <a:gdLst/>
              <a:ahLst/>
              <a:cxnLst>
                <a:cxn ang="0">
                  <a:pos x="26" y="3"/>
                </a:cxn>
                <a:cxn ang="0">
                  <a:pos x="19" y="9"/>
                </a:cxn>
                <a:cxn ang="0">
                  <a:pos x="14" y="14"/>
                </a:cxn>
                <a:cxn ang="0">
                  <a:pos x="9" y="21"/>
                </a:cxn>
                <a:cxn ang="0">
                  <a:pos x="5" y="31"/>
                </a:cxn>
                <a:cxn ang="0">
                  <a:pos x="2" y="43"/>
                </a:cxn>
                <a:cxn ang="0">
                  <a:pos x="1" y="56"/>
                </a:cxn>
                <a:cxn ang="0">
                  <a:pos x="0" y="70"/>
                </a:cxn>
                <a:cxn ang="0">
                  <a:pos x="2" y="84"/>
                </a:cxn>
                <a:cxn ang="0">
                  <a:pos x="3" y="99"/>
                </a:cxn>
                <a:cxn ang="0">
                  <a:pos x="7" y="116"/>
                </a:cxn>
                <a:cxn ang="0">
                  <a:pos x="11" y="132"/>
                </a:cxn>
                <a:cxn ang="0">
                  <a:pos x="15" y="148"/>
                </a:cxn>
                <a:cxn ang="0">
                  <a:pos x="23" y="166"/>
                </a:cxn>
                <a:cxn ang="0">
                  <a:pos x="31" y="181"/>
                </a:cxn>
                <a:cxn ang="0">
                  <a:pos x="39" y="196"/>
                </a:cxn>
                <a:cxn ang="0">
                  <a:pos x="47" y="211"/>
                </a:cxn>
                <a:cxn ang="0">
                  <a:pos x="56" y="225"/>
                </a:cxn>
                <a:cxn ang="0">
                  <a:pos x="66" y="238"/>
                </a:cxn>
                <a:cxn ang="0">
                  <a:pos x="74" y="248"/>
                </a:cxn>
                <a:cxn ang="0">
                  <a:pos x="83" y="258"/>
                </a:cxn>
                <a:cxn ang="0">
                  <a:pos x="92" y="266"/>
                </a:cxn>
                <a:cxn ang="0">
                  <a:pos x="102" y="273"/>
                </a:cxn>
                <a:cxn ang="0">
                  <a:pos x="110" y="275"/>
                </a:cxn>
                <a:cxn ang="0">
                  <a:pos x="118" y="279"/>
                </a:cxn>
                <a:cxn ang="0">
                  <a:pos x="127" y="278"/>
                </a:cxn>
                <a:cxn ang="0">
                  <a:pos x="131" y="276"/>
                </a:cxn>
                <a:cxn ang="0">
                  <a:pos x="138" y="274"/>
                </a:cxn>
                <a:cxn ang="0">
                  <a:pos x="144" y="268"/>
                </a:cxn>
                <a:cxn ang="0">
                  <a:pos x="147" y="260"/>
                </a:cxn>
                <a:cxn ang="0">
                  <a:pos x="153" y="250"/>
                </a:cxn>
                <a:cxn ang="0">
                  <a:pos x="153" y="240"/>
                </a:cxn>
                <a:cxn ang="0">
                  <a:pos x="153" y="227"/>
                </a:cxn>
                <a:cxn ang="0">
                  <a:pos x="153" y="213"/>
                </a:cxn>
                <a:cxn ang="0">
                  <a:pos x="153" y="198"/>
                </a:cxn>
                <a:cxn ang="0">
                  <a:pos x="152" y="182"/>
                </a:cxn>
                <a:cxn ang="0">
                  <a:pos x="149" y="166"/>
                </a:cxn>
                <a:cxn ang="0">
                  <a:pos x="145" y="148"/>
                </a:cxn>
                <a:cxn ang="0">
                  <a:pos x="139" y="131"/>
                </a:cxn>
                <a:cxn ang="0">
                  <a:pos x="133" y="115"/>
                </a:cxn>
                <a:cxn ang="0">
                  <a:pos x="127" y="97"/>
                </a:cxn>
                <a:cxn ang="0">
                  <a:pos x="120" y="82"/>
                </a:cxn>
                <a:cxn ang="0">
                  <a:pos x="111" y="67"/>
                </a:cxn>
                <a:cxn ang="0">
                  <a:pos x="103" y="51"/>
                </a:cxn>
                <a:cxn ang="0">
                  <a:pos x="94" y="38"/>
                </a:cxn>
                <a:cxn ang="0">
                  <a:pos x="85" y="28"/>
                </a:cxn>
                <a:cxn ang="0">
                  <a:pos x="76" y="19"/>
                </a:cxn>
                <a:cxn ang="0">
                  <a:pos x="66" y="12"/>
                </a:cxn>
                <a:cxn ang="0">
                  <a:pos x="58" y="5"/>
                </a:cxn>
                <a:cxn ang="0">
                  <a:pos x="49" y="3"/>
                </a:cxn>
                <a:cxn ang="0">
                  <a:pos x="40" y="0"/>
                </a:cxn>
                <a:cxn ang="0">
                  <a:pos x="32" y="1"/>
                </a:cxn>
                <a:cxn ang="0">
                  <a:pos x="26" y="4"/>
                </a:cxn>
                <a:cxn ang="0">
                  <a:pos x="26" y="3"/>
                </a:cxn>
              </a:cxnLst>
              <a:rect l="0" t="0" r="r" b="b"/>
              <a:pathLst>
                <a:path w="154" h="280">
                  <a:moveTo>
                    <a:pt x="26" y="3"/>
                  </a:moveTo>
                  <a:lnTo>
                    <a:pt x="19" y="9"/>
                  </a:lnTo>
                  <a:lnTo>
                    <a:pt x="14" y="14"/>
                  </a:lnTo>
                  <a:lnTo>
                    <a:pt x="9" y="21"/>
                  </a:lnTo>
                  <a:lnTo>
                    <a:pt x="5" y="31"/>
                  </a:lnTo>
                  <a:lnTo>
                    <a:pt x="2" y="43"/>
                  </a:lnTo>
                  <a:lnTo>
                    <a:pt x="1" y="56"/>
                  </a:lnTo>
                  <a:lnTo>
                    <a:pt x="0" y="70"/>
                  </a:lnTo>
                  <a:lnTo>
                    <a:pt x="2" y="84"/>
                  </a:lnTo>
                  <a:lnTo>
                    <a:pt x="3" y="99"/>
                  </a:lnTo>
                  <a:lnTo>
                    <a:pt x="7" y="116"/>
                  </a:lnTo>
                  <a:lnTo>
                    <a:pt x="11" y="132"/>
                  </a:lnTo>
                  <a:lnTo>
                    <a:pt x="15" y="148"/>
                  </a:lnTo>
                  <a:lnTo>
                    <a:pt x="23" y="166"/>
                  </a:lnTo>
                  <a:lnTo>
                    <a:pt x="31" y="181"/>
                  </a:lnTo>
                  <a:lnTo>
                    <a:pt x="39" y="196"/>
                  </a:lnTo>
                  <a:lnTo>
                    <a:pt x="47" y="211"/>
                  </a:lnTo>
                  <a:lnTo>
                    <a:pt x="56" y="225"/>
                  </a:lnTo>
                  <a:lnTo>
                    <a:pt x="66" y="238"/>
                  </a:lnTo>
                  <a:lnTo>
                    <a:pt x="74" y="248"/>
                  </a:lnTo>
                  <a:lnTo>
                    <a:pt x="83" y="258"/>
                  </a:lnTo>
                  <a:lnTo>
                    <a:pt x="92" y="266"/>
                  </a:lnTo>
                  <a:lnTo>
                    <a:pt x="102" y="273"/>
                  </a:lnTo>
                  <a:lnTo>
                    <a:pt x="110" y="275"/>
                  </a:lnTo>
                  <a:lnTo>
                    <a:pt x="118" y="279"/>
                  </a:lnTo>
                  <a:lnTo>
                    <a:pt x="127" y="278"/>
                  </a:lnTo>
                  <a:lnTo>
                    <a:pt x="131" y="276"/>
                  </a:lnTo>
                  <a:lnTo>
                    <a:pt x="138" y="274"/>
                  </a:lnTo>
                  <a:lnTo>
                    <a:pt x="144" y="268"/>
                  </a:lnTo>
                  <a:lnTo>
                    <a:pt x="147" y="260"/>
                  </a:lnTo>
                  <a:lnTo>
                    <a:pt x="153" y="250"/>
                  </a:lnTo>
                  <a:lnTo>
                    <a:pt x="153" y="240"/>
                  </a:lnTo>
                  <a:lnTo>
                    <a:pt x="153" y="227"/>
                  </a:lnTo>
                  <a:lnTo>
                    <a:pt x="153" y="213"/>
                  </a:lnTo>
                  <a:lnTo>
                    <a:pt x="153" y="198"/>
                  </a:lnTo>
                  <a:lnTo>
                    <a:pt x="152" y="182"/>
                  </a:lnTo>
                  <a:lnTo>
                    <a:pt x="149" y="166"/>
                  </a:lnTo>
                  <a:lnTo>
                    <a:pt x="145" y="148"/>
                  </a:lnTo>
                  <a:lnTo>
                    <a:pt x="139" y="131"/>
                  </a:lnTo>
                  <a:lnTo>
                    <a:pt x="133" y="115"/>
                  </a:lnTo>
                  <a:lnTo>
                    <a:pt x="127" y="97"/>
                  </a:lnTo>
                  <a:lnTo>
                    <a:pt x="120" y="82"/>
                  </a:lnTo>
                  <a:lnTo>
                    <a:pt x="111" y="67"/>
                  </a:lnTo>
                  <a:lnTo>
                    <a:pt x="103" y="51"/>
                  </a:lnTo>
                  <a:lnTo>
                    <a:pt x="94" y="38"/>
                  </a:lnTo>
                  <a:lnTo>
                    <a:pt x="85" y="28"/>
                  </a:lnTo>
                  <a:lnTo>
                    <a:pt x="76" y="19"/>
                  </a:lnTo>
                  <a:lnTo>
                    <a:pt x="66" y="12"/>
                  </a:lnTo>
                  <a:lnTo>
                    <a:pt x="58" y="5"/>
                  </a:lnTo>
                  <a:lnTo>
                    <a:pt x="49" y="3"/>
                  </a:lnTo>
                  <a:lnTo>
                    <a:pt x="40" y="0"/>
                  </a:lnTo>
                  <a:lnTo>
                    <a:pt x="32" y="1"/>
                  </a:lnTo>
                  <a:lnTo>
                    <a:pt x="26" y="4"/>
                  </a:lnTo>
                  <a:lnTo>
                    <a:pt x="26" y="3"/>
                  </a:lnTo>
                </a:path>
              </a:pathLst>
            </a:custGeom>
            <a:solidFill>
              <a:srgbClr val="A0C0E0"/>
            </a:solidFill>
            <a:ln w="12700" cap="rnd" cmpd="sng">
              <a:solidFill>
                <a:srgbClr val="A0C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48" name="Freeform 700"/>
            <p:cNvSpPr>
              <a:spLocks/>
            </p:cNvSpPr>
            <p:nvPr/>
          </p:nvSpPr>
          <p:spPr bwMode="auto">
            <a:xfrm>
              <a:off x="7198784" y="2576513"/>
              <a:ext cx="279400" cy="404812"/>
            </a:xfrm>
            <a:custGeom>
              <a:avLst/>
              <a:gdLst/>
              <a:ahLst/>
              <a:cxnLst>
                <a:cxn ang="0">
                  <a:pos x="23" y="1"/>
                </a:cxn>
                <a:cxn ang="0">
                  <a:pos x="17" y="5"/>
                </a:cxn>
                <a:cxn ang="0">
                  <a:pos x="14" y="11"/>
                </a:cxn>
                <a:cxn ang="0">
                  <a:pos x="8" y="20"/>
                </a:cxn>
                <a:cxn ang="0">
                  <a:pos x="4" y="28"/>
                </a:cxn>
                <a:cxn ang="0">
                  <a:pos x="2" y="39"/>
                </a:cxn>
                <a:cxn ang="0">
                  <a:pos x="0" y="51"/>
                </a:cxn>
                <a:cxn ang="0">
                  <a:pos x="0" y="63"/>
                </a:cxn>
                <a:cxn ang="0">
                  <a:pos x="2" y="77"/>
                </a:cxn>
                <a:cxn ang="0">
                  <a:pos x="3" y="91"/>
                </a:cxn>
                <a:cxn ang="0">
                  <a:pos x="6" y="106"/>
                </a:cxn>
                <a:cxn ang="0">
                  <a:pos x="9" y="121"/>
                </a:cxn>
                <a:cxn ang="0">
                  <a:pos x="15" y="136"/>
                </a:cxn>
                <a:cxn ang="0">
                  <a:pos x="20" y="151"/>
                </a:cxn>
                <a:cxn ang="0">
                  <a:pos x="26" y="165"/>
                </a:cxn>
                <a:cxn ang="0">
                  <a:pos x="35" y="178"/>
                </a:cxn>
                <a:cxn ang="0">
                  <a:pos x="44" y="192"/>
                </a:cxn>
                <a:cxn ang="0">
                  <a:pos x="52" y="204"/>
                </a:cxn>
                <a:cxn ang="0">
                  <a:pos x="59" y="216"/>
                </a:cxn>
                <a:cxn ang="0">
                  <a:pos x="67" y="226"/>
                </a:cxn>
                <a:cxn ang="0">
                  <a:pos x="76" y="234"/>
                </a:cxn>
                <a:cxn ang="0">
                  <a:pos x="85" y="241"/>
                </a:cxn>
                <a:cxn ang="0">
                  <a:pos x="94" y="247"/>
                </a:cxn>
                <a:cxn ang="0">
                  <a:pos x="100" y="251"/>
                </a:cxn>
                <a:cxn ang="0">
                  <a:pos x="108" y="254"/>
                </a:cxn>
                <a:cxn ang="0">
                  <a:pos x="116" y="253"/>
                </a:cxn>
                <a:cxn ang="0">
                  <a:pos x="119" y="251"/>
                </a:cxn>
                <a:cxn ang="0">
                  <a:pos x="127" y="248"/>
                </a:cxn>
                <a:cxn ang="0">
                  <a:pos x="132" y="242"/>
                </a:cxn>
                <a:cxn ang="0">
                  <a:pos x="135" y="236"/>
                </a:cxn>
                <a:cxn ang="0">
                  <a:pos x="139" y="227"/>
                </a:cxn>
                <a:cxn ang="0">
                  <a:pos x="141" y="217"/>
                </a:cxn>
                <a:cxn ang="0">
                  <a:pos x="142" y="206"/>
                </a:cxn>
                <a:cxn ang="0">
                  <a:pos x="142" y="194"/>
                </a:cxn>
                <a:cxn ang="0">
                  <a:pos x="142" y="179"/>
                </a:cxn>
                <a:cxn ang="0">
                  <a:pos x="139" y="165"/>
                </a:cxn>
                <a:cxn ang="0">
                  <a:pos x="136" y="150"/>
                </a:cxn>
                <a:cxn ang="0">
                  <a:pos x="134" y="134"/>
                </a:cxn>
                <a:cxn ang="0">
                  <a:pos x="129" y="118"/>
                </a:cxn>
                <a:cxn ang="0">
                  <a:pos x="124" y="102"/>
                </a:cxn>
                <a:cxn ang="0">
                  <a:pos x="117" y="87"/>
                </a:cxn>
                <a:cxn ang="0">
                  <a:pos x="111" y="72"/>
                </a:cxn>
                <a:cxn ang="0">
                  <a:pos x="104" y="59"/>
                </a:cxn>
                <a:cxn ang="0">
                  <a:pos x="96" y="45"/>
                </a:cxn>
                <a:cxn ang="0">
                  <a:pos x="87" y="35"/>
                </a:cxn>
                <a:cxn ang="0">
                  <a:pos x="80" y="23"/>
                </a:cxn>
                <a:cxn ang="0">
                  <a:pos x="71" y="15"/>
                </a:cxn>
                <a:cxn ang="0">
                  <a:pos x="62" y="8"/>
                </a:cxn>
                <a:cxn ang="0">
                  <a:pos x="55" y="4"/>
                </a:cxn>
                <a:cxn ang="0">
                  <a:pos x="46" y="0"/>
                </a:cxn>
                <a:cxn ang="0">
                  <a:pos x="37" y="0"/>
                </a:cxn>
                <a:cxn ang="0">
                  <a:pos x="29" y="0"/>
                </a:cxn>
                <a:cxn ang="0">
                  <a:pos x="24" y="2"/>
                </a:cxn>
                <a:cxn ang="0">
                  <a:pos x="23" y="1"/>
                </a:cxn>
              </a:cxnLst>
              <a:rect l="0" t="0" r="r" b="b"/>
              <a:pathLst>
                <a:path w="143" h="255">
                  <a:moveTo>
                    <a:pt x="23" y="1"/>
                  </a:moveTo>
                  <a:lnTo>
                    <a:pt x="17" y="5"/>
                  </a:lnTo>
                  <a:lnTo>
                    <a:pt x="14" y="11"/>
                  </a:lnTo>
                  <a:lnTo>
                    <a:pt x="8" y="20"/>
                  </a:lnTo>
                  <a:lnTo>
                    <a:pt x="4" y="28"/>
                  </a:lnTo>
                  <a:lnTo>
                    <a:pt x="2" y="39"/>
                  </a:lnTo>
                  <a:lnTo>
                    <a:pt x="0" y="51"/>
                  </a:lnTo>
                  <a:lnTo>
                    <a:pt x="0" y="63"/>
                  </a:lnTo>
                  <a:lnTo>
                    <a:pt x="2" y="77"/>
                  </a:lnTo>
                  <a:lnTo>
                    <a:pt x="3" y="91"/>
                  </a:lnTo>
                  <a:lnTo>
                    <a:pt x="6" y="106"/>
                  </a:lnTo>
                  <a:lnTo>
                    <a:pt x="9" y="121"/>
                  </a:lnTo>
                  <a:lnTo>
                    <a:pt x="15" y="136"/>
                  </a:lnTo>
                  <a:lnTo>
                    <a:pt x="20" y="151"/>
                  </a:lnTo>
                  <a:lnTo>
                    <a:pt x="26" y="165"/>
                  </a:lnTo>
                  <a:lnTo>
                    <a:pt x="35" y="178"/>
                  </a:lnTo>
                  <a:lnTo>
                    <a:pt x="44" y="192"/>
                  </a:lnTo>
                  <a:lnTo>
                    <a:pt x="52" y="204"/>
                  </a:lnTo>
                  <a:lnTo>
                    <a:pt x="59" y="216"/>
                  </a:lnTo>
                  <a:lnTo>
                    <a:pt x="67" y="226"/>
                  </a:lnTo>
                  <a:lnTo>
                    <a:pt x="76" y="234"/>
                  </a:lnTo>
                  <a:lnTo>
                    <a:pt x="85" y="241"/>
                  </a:lnTo>
                  <a:lnTo>
                    <a:pt x="94" y="247"/>
                  </a:lnTo>
                  <a:lnTo>
                    <a:pt x="100" y="251"/>
                  </a:lnTo>
                  <a:lnTo>
                    <a:pt x="108" y="254"/>
                  </a:lnTo>
                  <a:lnTo>
                    <a:pt x="116" y="253"/>
                  </a:lnTo>
                  <a:lnTo>
                    <a:pt x="119" y="251"/>
                  </a:lnTo>
                  <a:lnTo>
                    <a:pt x="127" y="248"/>
                  </a:lnTo>
                  <a:lnTo>
                    <a:pt x="132" y="242"/>
                  </a:lnTo>
                  <a:lnTo>
                    <a:pt x="135" y="236"/>
                  </a:lnTo>
                  <a:lnTo>
                    <a:pt x="139" y="227"/>
                  </a:lnTo>
                  <a:lnTo>
                    <a:pt x="141" y="217"/>
                  </a:lnTo>
                  <a:lnTo>
                    <a:pt x="142" y="206"/>
                  </a:lnTo>
                  <a:lnTo>
                    <a:pt x="142" y="194"/>
                  </a:lnTo>
                  <a:lnTo>
                    <a:pt x="142" y="179"/>
                  </a:lnTo>
                  <a:lnTo>
                    <a:pt x="139" y="165"/>
                  </a:lnTo>
                  <a:lnTo>
                    <a:pt x="136" y="150"/>
                  </a:lnTo>
                  <a:lnTo>
                    <a:pt x="134" y="134"/>
                  </a:lnTo>
                  <a:lnTo>
                    <a:pt x="129" y="118"/>
                  </a:lnTo>
                  <a:lnTo>
                    <a:pt x="124" y="102"/>
                  </a:lnTo>
                  <a:lnTo>
                    <a:pt x="117" y="87"/>
                  </a:lnTo>
                  <a:lnTo>
                    <a:pt x="111" y="72"/>
                  </a:lnTo>
                  <a:lnTo>
                    <a:pt x="104" y="59"/>
                  </a:lnTo>
                  <a:lnTo>
                    <a:pt x="96" y="45"/>
                  </a:lnTo>
                  <a:lnTo>
                    <a:pt x="87" y="35"/>
                  </a:lnTo>
                  <a:lnTo>
                    <a:pt x="80" y="23"/>
                  </a:lnTo>
                  <a:lnTo>
                    <a:pt x="71" y="15"/>
                  </a:lnTo>
                  <a:lnTo>
                    <a:pt x="62" y="8"/>
                  </a:lnTo>
                  <a:lnTo>
                    <a:pt x="55" y="4"/>
                  </a:lnTo>
                  <a:lnTo>
                    <a:pt x="46" y="0"/>
                  </a:lnTo>
                  <a:lnTo>
                    <a:pt x="37" y="0"/>
                  </a:lnTo>
                  <a:lnTo>
                    <a:pt x="29" y="0"/>
                  </a:lnTo>
                  <a:lnTo>
                    <a:pt x="24" y="2"/>
                  </a:lnTo>
                  <a:lnTo>
                    <a:pt x="23" y="1"/>
                  </a:lnTo>
                </a:path>
              </a:pathLst>
            </a:custGeom>
            <a:solidFill>
              <a:srgbClr val="C0C0E0"/>
            </a:solidFill>
            <a:ln w="12700" cap="rnd" cmpd="sng">
              <a:solidFill>
                <a:srgbClr val="C0C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49" name="Freeform 701"/>
            <p:cNvSpPr>
              <a:spLocks/>
            </p:cNvSpPr>
            <p:nvPr/>
          </p:nvSpPr>
          <p:spPr bwMode="auto">
            <a:xfrm>
              <a:off x="7215718" y="2598739"/>
              <a:ext cx="260349" cy="365125"/>
            </a:xfrm>
            <a:custGeom>
              <a:avLst/>
              <a:gdLst/>
              <a:ahLst/>
              <a:cxnLst>
                <a:cxn ang="0">
                  <a:pos x="24" y="1"/>
                </a:cxn>
                <a:cxn ang="0">
                  <a:pos x="19" y="6"/>
                </a:cxn>
                <a:cxn ang="0">
                  <a:pos x="14" y="11"/>
                </a:cxn>
                <a:cxn ang="0">
                  <a:pos x="8" y="20"/>
                </a:cxn>
                <a:cxn ang="0">
                  <a:pos x="6" y="27"/>
                </a:cxn>
                <a:cxn ang="0">
                  <a:pos x="3" y="37"/>
                </a:cxn>
                <a:cxn ang="0">
                  <a:pos x="0" y="47"/>
                </a:cxn>
                <a:cxn ang="0">
                  <a:pos x="2" y="59"/>
                </a:cxn>
                <a:cxn ang="0">
                  <a:pos x="3" y="70"/>
                </a:cxn>
                <a:cxn ang="0">
                  <a:pos x="3" y="84"/>
                </a:cxn>
                <a:cxn ang="0">
                  <a:pos x="6" y="97"/>
                </a:cxn>
                <a:cxn ang="0">
                  <a:pos x="11" y="110"/>
                </a:cxn>
                <a:cxn ang="0">
                  <a:pos x="14" y="124"/>
                </a:cxn>
                <a:cxn ang="0">
                  <a:pos x="20" y="138"/>
                </a:cxn>
                <a:cxn ang="0">
                  <a:pos x="26" y="151"/>
                </a:cxn>
                <a:cxn ang="0">
                  <a:pos x="33" y="164"/>
                </a:cxn>
                <a:cxn ang="0">
                  <a:pos x="41" y="175"/>
                </a:cxn>
                <a:cxn ang="0">
                  <a:pos x="47" y="187"/>
                </a:cxn>
                <a:cxn ang="0">
                  <a:pos x="55" y="196"/>
                </a:cxn>
                <a:cxn ang="0">
                  <a:pos x="62" y="206"/>
                </a:cxn>
                <a:cxn ang="0">
                  <a:pos x="71" y="213"/>
                </a:cxn>
                <a:cxn ang="0">
                  <a:pos x="79" y="219"/>
                </a:cxn>
                <a:cxn ang="0">
                  <a:pos x="86" y="224"/>
                </a:cxn>
                <a:cxn ang="0">
                  <a:pos x="94" y="228"/>
                </a:cxn>
                <a:cxn ang="0">
                  <a:pos x="100" y="229"/>
                </a:cxn>
                <a:cxn ang="0">
                  <a:pos x="107" y="229"/>
                </a:cxn>
                <a:cxn ang="0">
                  <a:pos x="111" y="228"/>
                </a:cxn>
                <a:cxn ang="0">
                  <a:pos x="117" y="225"/>
                </a:cxn>
                <a:cxn ang="0">
                  <a:pos x="121" y="220"/>
                </a:cxn>
                <a:cxn ang="0">
                  <a:pos x="126" y="215"/>
                </a:cxn>
                <a:cxn ang="0">
                  <a:pos x="129" y="207"/>
                </a:cxn>
                <a:cxn ang="0">
                  <a:pos x="130" y="197"/>
                </a:cxn>
                <a:cxn ang="0">
                  <a:pos x="132" y="188"/>
                </a:cxn>
                <a:cxn ang="0">
                  <a:pos x="132" y="175"/>
                </a:cxn>
                <a:cxn ang="0">
                  <a:pos x="131" y="163"/>
                </a:cxn>
                <a:cxn ang="0">
                  <a:pos x="130" y="149"/>
                </a:cxn>
                <a:cxn ang="0">
                  <a:pos x="127" y="136"/>
                </a:cxn>
                <a:cxn ang="0">
                  <a:pos x="125" y="122"/>
                </a:cxn>
                <a:cxn ang="0">
                  <a:pos x="119" y="107"/>
                </a:cxn>
                <a:cxn ang="0">
                  <a:pos x="115" y="93"/>
                </a:cxn>
                <a:cxn ang="0">
                  <a:pos x="110" y="78"/>
                </a:cxn>
                <a:cxn ang="0">
                  <a:pos x="104" y="65"/>
                </a:cxn>
                <a:cxn ang="0">
                  <a:pos x="98" y="53"/>
                </a:cxn>
                <a:cxn ang="0">
                  <a:pos x="91" y="40"/>
                </a:cxn>
                <a:cxn ang="0">
                  <a:pos x="83" y="29"/>
                </a:cxn>
                <a:cxn ang="0">
                  <a:pos x="76" y="21"/>
                </a:cxn>
                <a:cxn ang="0">
                  <a:pos x="68" y="14"/>
                </a:cxn>
                <a:cxn ang="0">
                  <a:pos x="59" y="7"/>
                </a:cxn>
                <a:cxn ang="0">
                  <a:pos x="53" y="2"/>
                </a:cxn>
                <a:cxn ang="0">
                  <a:pos x="44" y="0"/>
                </a:cxn>
                <a:cxn ang="0">
                  <a:pos x="37" y="0"/>
                </a:cxn>
                <a:cxn ang="0">
                  <a:pos x="30" y="0"/>
                </a:cxn>
                <a:cxn ang="0">
                  <a:pos x="24" y="2"/>
                </a:cxn>
                <a:cxn ang="0">
                  <a:pos x="24" y="1"/>
                </a:cxn>
              </a:cxnLst>
              <a:rect l="0" t="0" r="r" b="b"/>
              <a:pathLst>
                <a:path w="133" h="230">
                  <a:moveTo>
                    <a:pt x="24" y="1"/>
                  </a:moveTo>
                  <a:lnTo>
                    <a:pt x="19" y="6"/>
                  </a:lnTo>
                  <a:lnTo>
                    <a:pt x="14" y="11"/>
                  </a:lnTo>
                  <a:lnTo>
                    <a:pt x="8" y="20"/>
                  </a:lnTo>
                  <a:lnTo>
                    <a:pt x="6" y="27"/>
                  </a:lnTo>
                  <a:lnTo>
                    <a:pt x="3" y="37"/>
                  </a:lnTo>
                  <a:lnTo>
                    <a:pt x="0" y="47"/>
                  </a:lnTo>
                  <a:lnTo>
                    <a:pt x="2" y="59"/>
                  </a:lnTo>
                  <a:lnTo>
                    <a:pt x="3" y="70"/>
                  </a:lnTo>
                  <a:lnTo>
                    <a:pt x="3" y="84"/>
                  </a:lnTo>
                  <a:lnTo>
                    <a:pt x="6" y="97"/>
                  </a:lnTo>
                  <a:lnTo>
                    <a:pt x="11" y="110"/>
                  </a:lnTo>
                  <a:lnTo>
                    <a:pt x="14" y="124"/>
                  </a:lnTo>
                  <a:lnTo>
                    <a:pt x="20" y="138"/>
                  </a:lnTo>
                  <a:lnTo>
                    <a:pt x="26" y="151"/>
                  </a:lnTo>
                  <a:lnTo>
                    <a:pt x="33" y="164"/>
                  </a:lnTo>
                  <a:lnTo>
                    <a:pt x="41" y="175"/>
                  </a:lnTo>
                  <a:lnTo>
                    <a:pt x="47" y="187"/>
                  </a:lnTo>
                  <a:lnTo>
                    <a:pt x="55" y="196"/>
                  </a:lnTo>
                  <a:lnTo>
                    <a:pt x="62" y="206"/>
                  </a:lnTo>
                  <a:lnTo>
                    <a:pt x="71" y="213"/>
                  </a:lnTo>
                  <a:lnTo>
                    <a:pt x="79" y="219"/>
                  </a:lnTo>
                  <a:lnTo>
                    <a:pt x="86" y="224"/>
                  </a:lnTo>
                  <a:lnTo>
                    <a:pt x="94" y="228"/>
                  </a:lnTo>
                  <a:lnTo>
                    <a:pt x="100" y="229"/>
                  </a:lnTo>
                  <a:lnTo>
                    <a:pt x="107" y="229"/>
                  </a:lnTo>
                  <a:lnTo>
                    <a:pt x="111" y="228"/>
                  </a:lnTo>
                  <a:lnTo>
                    <a:pt x="117" y="225"/>
                  </a:lnTo>
                  <a:lnTo>
                    <a:pt x="121" y="220"/>
                  </a:lnTo>
                  <a:lnTo>
                    <a:pt x="126" y="215"/>
                  </a:lnTo>
                  <a:lnTo>
                    <a:pt x="129" y="207"/>
                  </a:lnTo>
                  <a:lnTo>
                    <a:pt x="130" y="197"/>
                  </a:lnTo>
                  <a:lnTo>
                    <a:pt x="132" y="188"/>
                  </a:lnTo>
                  <a:lnTo>
                    <a:pt x="132" y="175"/>
                  </a:lnTo>
                  <a:lnTo>
                    <a:pt x="131" y="163"/>
                  </a:lnTo>
                  <a:lnTo>
                    <a:pt x="130" y="149"/>
                  </a:lnTo>
                  <a:lnTo>
                    <a:pt x="127" y="136"/>
                  </a:lnTo>
                  <a:lnTo>
                    <a:pt x="125" y="122"/>
                  </a:lnTo>
                  <a:lnTo>
                    <a:pt x="119" y="107"/>
                  </a:lnTo>
                  <a:lnTo>
                    <a:pt x="115" y="93"/>
                  </a:lnTo>
                  <a:lnTo>
                    <a:pt x="110" y="78"/>
                  </a:lnTo>
                  <a:lnTo>
                    <a:pt x="104" y="65"/>
                  </a:lnTo>
                  <a:lnTo>
                    <a:pt x="98" y="53"/>
                  </a:lnTo>
                  <a:lnTo>
                    <a:pt x="91" y="40"/>
                  </a:lnTo>
                  <a:lnTo>
                    <a:pt x="83" y="29"/>
                  </a:lnTo>
                  <a:lnTo>
                    <a:pt x="76" y="21"/>
                  </a:lnTo>
                  <a:lnTo>
                    <a:pt x="68" y="14"/>
                  </a:lnTo>
                  <a:lnTo>
                    <a:pt x="59" y="7"/>
                  </a:lnTo>
                  <a:lnTo>
                    <a:pt x="53" y="2"/>
                  </a:lnTo>
                  <a:lnTo>
                    <a:pt x="44" y="0"/>
                  </a:lnTo>
                  <a:lnTo>
                    <a:pt x="37" y="0"/>
                  </a:lnTo>
                  <a:lnTo>
                    <a:pt x="30" y="0"/>
                  </a:lnTo>
                  <a:lnTo>
                    <a:pt x="24" y="2"/>
                  </a:lnTo>
                  <a:lnTo>
                    <a:pt x="24" y="1"/>
                  </a:lnTo>
                </a:path>
              </a:pathLst>
            </a:custGeom>
            <a:solidFill>
              <a:srgbClr val="C0D0F0"/>
            </a:solidFill>
            <a:ln w="12700" cap="rnd" cmpd="sng">
              <a:solidFill>
                <a:srgbClr val="C0D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50" name="Freeform 702"/>
            <p:cNvSpPr>
              <a:spLocks/>
            </p:cNvSpPr>
            <p:nvPr/>
          </p:nvSpPr>
          <p:spPr bwMode="auto">
            <a:xfrm>
              <a:off x="7243233" y="2620963"/>
              <a:ext cx="228600" cy="328612"/>
            </a:xfrm>
            <a:custGeom>
              <a:avLst/>
              <a:gdLst/>
              <a:ahLst/>
              <a:cxnLst>
                <a:cxn ang="0">
                  <a:pos x="19" y="2"/>
                </a:cxn>
                <a:cxn ang="0">
                  <a:pos x="15" y="7"/>
                </a:cxn>
                <a:cxn ang="0">
                  <a:pos x="9" y="12"/>
                </a:cxn>
                <a:cxn ang="0">
                  <a:pos x="5" y="18"/>
                </a:cxn>
                <a:cxn ang="0">
                  <a:pos x="2" y="25"/>
                </a:cxn>
                <a:cxn ang="0">
                  <a:pos x="0" y="33"/>
                </a:cxn>
                <a:cxn ang="0">
                  <a:pos x="0" y="44"/>
                </a:cxn>
                <a:cxn ang="0">
                  <a:pos x="0" y="54"/>
                </a:cxn>
                <a:cxn ang="0">
                  <a:pos x="0" y="65"/>
                </a:cxn>
                <a:cxn ang="0">
                  <a:pos x="0" y="77"/>
                </a:cxn>
                <a:cxn ang="0">
                  <a:pos x="2" y="88"/>
                </a:cxn>
                <a:cxn ang="0">
                  <a:pos x="6" y="100"/>
                </a:cxn>
                <a:cxn ang="0">
                  <a:pos x="10" y="113"/>
                </a:cxn>
                <a:cxn ang="0">
                  <a:pos x="15" y="125"/>
                </a:cxn>
                <a:cxn ang="0">
                  <a:pos x="21" y="136"/>
                </a:cxn>
                <a:cxn ang="0">
                  <a:pos x="27" y="148"/>
                </a:cxn>
                <a:cxn ang="0">
                  <a:pos x="33" y="158"/>
                </a:cxn>
                <a:cxn ang="0">
                  <a:pos x="39" y="168"/>
                </a:cxn>
                <a:cxn ang="0">
                  <a:pos x="47" y="176"/>
                </a:cxn>
                <a:cxn ang="0">
                  <a:pos x="55" y="184"/>
                </a:cxn>
                <a:cxn ang="0">
                  <a:pos x="60" y="192"/>
                </a:cxn>
                <a:cxn ang="0">
                  <a:pos x="69" y="197"/>
                </a:cxn>
                <a:cxn ang="0">
                  <a:pos x="74" y="201"/>
                </a:cxn>
                <a:cxn ang="0">
                  <a:pos x="82" y="204"/>
                </a:cxn>
                <a:cxn ang="0">
                  <a:pos x="88" y="206"/>
                </a:cxn>
                <a:cxn ang="0">
                  <a:pos x="94" y="206"/>
                </a:cxn>
                <a:cxn ang="0">
                  <a:pos x="97" y="204"/>
                </a:cxn>
                <a:cxn ang="0">
                  <a:pos x="103" y="202"/>
                </a:cxn>
                <a:cxn ang="0">
                  <a:pos x="107" y="198"/>
                </a:cxn>
                <a:cxn ang="0">
                  <a:pos x="110" y="192"/>
                </a:cxn>
                <a:cxn ang="0">
                  <a:pos x="112" y="185"/>
                </a:cxn>
                <a:cxn ang="0">
                  <a:pos x="115" y="176"/>
                </a:cxn>
                <a:cxn ang="0">
                  <a:pos x="116" y="168"/>
                </a:cxn>
                <a:cxn ang="0">
                  <a:pos x="116" y="158"/>
                </a:cxn>
                <a:cxn ang="0">
                  <a:pos x="116" y="146"/>
                </a:cxn>
                <a:cxn ang="0">
                  <a:pos x="115" y="134"/>
                </a:cxn>
                <a:cxn ang="0">
                  <a:pos x="112" y="122"/>
                </a:cxn>
                <a:cxn ang="0">
                  <a:pos x="110" y="109"/>
                </a:cxn>
                <a:cxn ang="0">
                  <a:pos x="107" y="95"/>
                </a:cxn>
                <a:cxn ang="0">
                  <a:pos x="102" y="84"/>
                </a:cxn>
                <a:cxn ang="0">
                  <a:pos x="96" y="71"/>
                </a:cxn>
                <a:cxn ang="0">
                  <a:pos x="93" y="58"/>
                </a:cxn>
                <a:cxn ang="0">
                  <a:pos x="85" y="46"/>
                </a:cxn>
                <a:cxn ang="0">
                  <a:pos x="80" y="35"/>
                </a:cxn>
                <a:cxn ang="0">
                  <a:pos x="73" y="27"/>
                </a:cxn>
                <a:cxn ang="0">
                  <a:pos x="66" y="19"/>
                </a:cxn>
                <a:cxn ang="0">
                  <a:pos x="58" y="13"/>
                </a:cxn>
                <a:cxn ang="0">
                  <a:pos x="51" y="7"/>
                </a:cxn>
                <a:cxn ang="0">
                  <a:pos x="44" y="3"/>
                </a:cxn>
                <a:cxn ang="0">
                  <a:pos x="38" y="0"/>
                </a:cxn>
                <a:cxn ang="0">
                  <a:pos x="32" y="0"/>
                </a:cxn>
                <a:cxn ang="0">
                  <a:pos x="25" y="0"/>
                </a:cxn>
                <a:cxn ang="0">
                  <a:pos x="21" y="3"/>
                </a:cxn>
                <a:cxn ang="0">
                  <a:pos x="19" y="2"/>
                </a:cxn>
              </a:cxnLst>
              <a:rect l="0" t="0" r="r" b="b"/>
              <a:pathLst>
                <a:path w="117" h="207">
                  <a:moveTo>
                    <a:pt x="19" y="2"/>
                  </a:moveTo>
                  <a:lnTo>
                    <a:pt x="15" y="7"/>
                  </a:lnTo>
                  <a:lnTo>
                    <a:pt x="9" y="12"/>
                  </a:lnTo>
                  <a:lnTo>
                    <a:pt x="5" y="18"/>
                  </a:lnTo>
                  <a:lnTo>
                    <a:pt x="2" y="25"/>
                  </a:lnTo>
                  <a:lnTo>
                    <a:pt x="0" y="33"/>
                  </a:lnTo>
                  <a:lnTo>
                    <a:pt x="0" y="44"/>
                  </a:lnTo>
                  <a:lnTo>
                    <a:pt x="0" y="54"/>
                  </a:lnTo>
                  <a:lnTo>
                    <a:pt x="0" y="65"/>
                  </a:lnTo>
                  <a:lnTo>
                    <a:pt x="0" y="77"/>
                  </a:lnTo>
                  <a:lnTo>
                    <a:pt x="2" y="88"/>
                  </a:lnTo>
                  <a:lnTo>
                    <a:pt x="6" y="100"/>
                  </a:lnTo>
                  <a:lnTo>
                    <a:pt x="10" y="113"/>
                  </a:lnTo>
                  <a:lnTo>
                    <a:pt x="15" y="125"/>
                  </a:lnTo>
                  <a:lnTo>
                    <a:pt x="21" y="136"/>
                  </a:lnTo>
                  <a:lnTo>
                    <a:pt x="27" y="148"/>
                  </a:lnTo>
                  <a:lnTo>
                    <a:pt x="33" y="158"/>
                  </a:lnTo>
                  <a:lnTo>
                    <a:pt x="39" y="168"/>
                  </a:lnTo>
                  <a:lnTo>
                    <a:pt x="47" y="176"/>
                  </a:lnTo>
                  <a:lnTo>
                    <a:pt x="55" y="184"/>
                  </a:lnTo>
                  <a:lnTo>
                    <a:pt x="60" y="192"/>
                  </a:lnTo>
                  <a:lnTo>
                    <a:pt x="69" y="197"/>
                  </a:lnTo>
                  <a:lnTo>
                    <a:pt x="74" y="201"/>
                  </a:lnTo>
                  <a:lnTo>
                    <a:pt x="82" y="204"/>
                  </a:lnTo>
                  <a:lnTo>
                    <a:pt x="88" y="206"/>
                  </a:lnTo>
                  <a:lnTo>
                    <a:pt x="94" y="206"/>
                  </a:lnTo>
                  <a:lnTo>
                    <a:pt x="97" y="204"/>
                  </a:lnTo>
                  <a:lnTo>
                    <a:pt x="103" y="202"/>
                  </a:lnTo>
                  <a:lnTo>
                    <a:pt x="107" y="198"/>
                  </a:lnTo>
                  <a:lnTo>
                    <a:pt x="110" y="192"/>
                  </a:lnTo>
                  <a:lnTo>
                    <a:pt x="112" y="185"/>
                  </a:lnTo>
                  <a:lnTo>
                    <a:pt x="115" y="176"/>
                  </a:lnTo>
                  <a:lnTo>
                    <a:pt x="116" y="168"/>
                  </a:lnTo>
                  <a:lnTo>
                    <a:pt x="116" y="158"/>
                  </a:lnTo>
                  <a:lnTo>
                    <a:pt x="116" y="146"/>
                  </a:lnTo>
                  <a:lnTo>
                    <a:pt x="115" y="134"/>
                  </a:lnTo>
                  <a:lnTo>
                    <a:pt x="112" y="122"/>
                  </a:lnTo>
                  <a:lnTo>
                    <a:pt x="110" y="109"/>
                  </a:lnTo>
                  <a:lnTo>
                    <a:pt x="107" y="95"/>
                  </a:lnTo>
                  <a:lnTo>
                    <a:pt x="102" y="84"/>
                  </a:lnTo>
                  <a:lnTo>
                    <a:pt x="96" y="71"/>
                  </a:lnTo>
                  <a:lnTo>
                    <a:pt x="93" y="58"/>
                  </a:lnTo>
                  <a:lnTo>
                    <a:pt x="85" y="46"/>
                  </a:lnTo>
                  <a:lnTo>
                    <a:pt x="80" y="35"/>
                  </a:lnTo>
                  <a:lnTo>
                    <a:pt x="73" y="27"/>
                  </a:lnTo>
                  <a:lnTo>
                    <a:pt x="66" y="19"/>
                  </a:lnTo>
                  <a:lnTo>
                    <a:pt x="58" y="13"/>
                  </a:lnTo>
                  <a:lnTo>
                    <a:pt x="51" y="7"/>
                  </a:lnTo>
                  <a:lnTo>
                    <a:pt x="44" y="3"/>
                  </a:lnTo>
                  <a:lnTo>
                    <a:pt x="38" y="0"/>
                  </a:lnTo>
                  <a:lnTo>
                    <a:pt x="32" y="0"/>
                  </a:lnTo>
                  <a:lnTo>
                    <a:pt x="25" y="0"/>
                  </a:lnTo>
                  <a:lnTo>
                    <a:pt x="21" y="3"/>
                  </a:lnTo>
                  <a:lnTo>
                    <a:pt x="19" y="2"/>
                  </a:lnTo>
                </a:path>
              </a:pathLst>
            </a:custGeom>
            <a:solidFill>
              <a:srgbClr val="C0E0F0"/>
            </a:solidFill>
            <a:ln w="12700" cap="rnd" cmpd="sng">
              <a:solidFill>
                <a:srgbClr val="C0E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51" name="Freeform 703"/>
            <p:cNvSpPr>
              <a:spLocks/>
            </p:cNvSpPr>
            <p:nvPr/>
          </p:nvSpPr>
          <p:spPr bwMode="auto">
            <a:xfrm>
              <a:off x="7260167" y="2644775"/>
              <a:ext cx="209551" cy="292100"/>
            </a:xfrm>
            <a:custGeom>
              <a:avLst/>
              <a:gdLst/>
              <a:ahLst/>
              <a:cxnLst>
                <a:cxn ang="0">
                  <a:pos x="22" y="2"/>
                </a:cxn>
                <a:cxn ang="0">
                  <a:pos x="16" y="6"/>
                </a:cxn>
                <a:cxn ang="0">
                  <a:pos x="13" y="10"/>
                </a:cxn>
                <a:cxn ang="0">
                  <a:pos x="8" y="16"/>
                </a:cxn>
                <a:cxn ang="0">
                  <a:pos x="5" y="24"/>
                </a:cxn>
                <a:cxn ang="0">
                  <a:pos x="2" y="31"/>
                </a:cxn>
                <a:cxn ang="0">
                  <a:pos x="0" y="39"/>
                </a:cxn>
                <a:cxn ang="0">
                  <a:pos x="0" y="49"/>
                </a:cxn>
                <a:cxn ang="0">
                  <a:pos x="1" y="59"/>
                </a:cxn>
                <a:cxn ang="0">
                  <a:pos x="2" y="68"/>
                </a:cxn>
                <a:cxn ang="0">
                  <a:pos x="5" y="79"/>
                </a:cxn>
                <a:cxn ang="0">
                  <a:pos x="8" y="90"/>
                </a:cxn>
                <a:cxn ang="0">
                  <a:pos x="11" y="102"/>
                </a:cxn>
                <a:cxn ang="0">
                  <a:pos x="15" y="111"/>
                </a:cxn>
                <a:cxn ang="0">
                  <a:pos x="22" y="121"/>
                </a:cxn>
                <a:cxn ang="0">
                  <a:pos x="25" y="131"/>
                </a:cxn>
                <a:cxn ang="0">
                  <a:pos x="32" y="139"/>
                </a:cxn>
                <a:cxn ang="0">
                  <a:pos x="37" y="148"/>
                </a:cxn>
                <a:cxn ang="0">
                  <a:pos x="44" y="157"/>
                </a:cxn>
                <a:cxn ang="0">
                  <a:pos x="50" y="163"/>
                </a:cxn>
                <a:cxn ang="0">
                  <a:pos x="56" y="169"/>
                </a:cxn>
                <a:cxn ang="0">
                  <a:pos x="64" y="174"/>
                </a:cxn>
                <a:cxn ang="0">
                  <a:pos x="69" y="178"/>
                </a:cxn>
                <a:cxn ang="0">
                  <a:pos x="76" y="181"/>
                </a:cxn>
                <a:cxn ang="0">
                  <a:pos x="80" y="183"/>
                </a:cxn>
                <a:cxn ang="0">
                  <a:pos x="86" y="182"/>
                </a:cxn>
                <a:cxn ang="0">
                  <a:pos x="89" y="181"/>
                </a:cxn>
                <a:cxn ang="0">
                  <a:pos x="95" y="178"/>
                </a:cxn>
                <a:cxn ang="0">
                  <a:pos x="99" y="174"/>
                </a:cxn>
                <a:cxn ang="0">
                  <a:pos x="102" y="169"/>
                </a:cxn>
                <a:cxn ang="0">
                  <a:pos x="104" y="163"/>
                </a:cxn>
                <a:cxn ang="0">
                  <a:pos x="104" y="155"/>
                </a:cxn>
                <a:cxn ang="0">
                  <a:pos x="107" y="147"/>
                </a:cxn>
                <a:cxn ang="0">
                  <a:pos x="107" y="137"/>
                </a:cxn>
                <a:cxn ang="0">
                  <a:pos x="107" y="128"/>
                </a:cxn>
                <a:cxn ang="0">
                  <a:pos x="104" y="119"/>
                </a:cxn>
                <a:cxn ang="0">
                  <a:pos x="103" y="107"/>
                </a:cxn>
                <a:cxn ang="0">
                  <a:pos x="102" y="95"/>
                </a:cxn>
                <a:cxn ang="0">
                  <a:pos x="98" y="83"/>
                </a:cxn>
                <a:cxn ang="0">
                  <a:pos x="95" y="72"/>
                </a:cxn>
                <a:cxn ang="0">
                  <a:pos x="90" y="61"/>
                </a:cxn>
                <a:cxn ang="0">
                  <a:pos x="86" y="50"/>
                </a:cxn>
                <a:cxn ang="0">
                  <a:pos x="80" y="39"/>
                </a:cxn>
                <a:cxn ang="0">
                  <a:pos x="76" y="31"/>
                </a:cxn>
                <a:cxn ang="0">
                  <a:pos x="69" y="23"/>
                </a:cxn>
                <a:cxn ang="0">
                  <a:pos x="63" y="16"/>
                </a:cxn>
                <a:cxn ang="0">
                  <a:pos x="56" y="10"/>
                </a:cxn>
                <a:cxn ang="0">
                  <a:pos x="50" y="5"/>
                </a:cxn>
                <a:cxn ang="0">
                  <a:pos x="44" y="2"/>
                </a:cxn>
                <a:cxn ang="0">
                  <a:pos x="37" y="0"/>
                </a:cxn>
                <a:cxn ang="0">
                  <a:pos x="32" y="0"/>
                </a:cxn>
                <a:cxn ang="0">
                  <a:pos x="25" y="0"/>
                </a:cxn>
                <a:cxn ang="0">
                  <a:pos x="22" y="3"/>
                </a:cxn>
                <a:cxn ang="0">
                  <a:pos x="22" y="2"/>
                </a:cxn>
              </a:cxnLst>
              <a:rect l="0" t="0" r="r" b="b"/>
              <a:pathLst>
                <a:path w="108" h="184">
                  <a:moveTo>
                    <a:pt x="22" y="2"/>
                  </a:moveTo>
                  <a:lnTo>
                    <a:pt x="16" y="6"/>
                  </a:lnTo>
                  <a:lnTo>
                    <a:pt x="13" y="10"/>
                  </a:lnTo>
                  <a:lnTo>
                    <a:pt x="8" y="16"/>
                  </a:lnTo>
                  <a:lnTo>
                    <a:pt x="5" y="24"/>
                  </a:lnTo>
                  <a:lnTo>
                    <a:pt x="2" y="31"/>
                  </a:lnTo>
                  <a:lnTo>
                    <a:pt x="0" y="39"/>
                  </a:lnTo>
                  <a:lnTo>
                    <a:pt x="0" y="49"/>
                  </a:lnTo>
                  <a:lnTo>
                    <a:pt x="1" y="59"/>
                  </a:lnTo>
                  <a:lnTo>
                    <a:pt x="2" y="68"/>
                  </a:lnTo>
                  <a:lnTo>
                    <a:pt x="5" y="79"/>
                  </a:lnTo>
                  <a:lnTo>
                    <a:pt x="8" y="90"/>
                  </a:lnTo>
                  <a:lnTo>
                    <a:pt x="11" y="102"/>
                  </a:lnTo>
                  <a:lnTo>
                    <a:pt x="15" y="111"/>
                  </a:lnTo>
                  <a:lnTo>
                    <a:pt x="22" y="121"/>
                  </a:lnTo>
                  <a:lnTo>
                    <a:pt x="25" y="131"/>
                  </a:lnTo>
                  <a:lnTo>
                    <a:pt x="32" y="139"/>
                  </a:lnTo>
                  <a:lnTo>
                    <a:pt x="37" y="148"/>
                  </a:lnTo>
                  <a:lnTo>
                    <a:pt x="44" y="157"/>
                  </a:lnTo>
                  <a:lnTo>
                    <a:pt x="50" y="163"/>
                  </a:lnTo>
                  <a:lnTo>
                    <a:pt x="56" y="169"/>
                  </a:lnTo>
                  <a:lnTo>
                    <a:pt x="64" y="174"/>
                  </a:lnTo>
                  <a:lnTo>
                    <a:pt x="69" y="178"/>
                  </a:lnTo>
                  <a:lnTo>
                    <a:pt x="76" y="181"/>
                  </a:lnTo>
                  <a:lnTo>
                    <a:pt x="80" y="183"/>
                  </a:lnTo>
                  <a:lnTo>
                    <a:pt x="86" y="182"/>
                  </a:lnTo>
                  <a:lnTo>
                    <a:pt x="89" y="181"/>
                  </a:lnTo>
                  <a:lnTo>
                    <a:pt x="95" y="178"/>
                  </a:lnTo>
                  <a:lnTo>
                    <a:pt x="99" y="174"/>
                  </a:lnTo>
                  <a:lnTo>
                    <a:pt x="102" y="169"/>
                  </a:lnTo>
                  <a:lnTo>
                    <a:pt x="104" y="163"/>
                  </a:lnTo>
                  <a:lnTo>
                    <a:pt x="104" y="155"/>
                  </a:lnTo>
                  <a:lnTo>
                    <a:pt x="107" y="147"/>
                  </a:lnTo>
                  <a:lnTo>
                    <a:pt x="107" y="137"/>
                  </a:lnTo>
                  <a:lnTo>
                    <a:pt x="107" y="128"/>
                  </a:lnTo>
                  <a:lnTo>
                    <a:pt x="104" y="119"/>
                  </a:lnTo>
                  <a:lnTo>
                    <a:pt x="103" y="107"/>
                  </a:lnTo>
                  <a:lnTo>
                    <a:pt x="102" y="95"/>
                  </a:lnTo>
                  <a:lnTo>
                    <a:pt x="98" y="83"/>
                  </a:lnTo>
                  <a:lnTo>
                    <a:pt x="95" y="72"/>
                  </a:lnTo>
                  <a:lnTo>
                    <a:pt x="90" y="61"/>
                  </a:lnTo>
                  <a:lnTo>
                    <a:pt x="86" y="50"/>
                  </a:lnTo>
                  <a:lnTo>
                    <a:pt x="80" y="39"/>
                  </a:lnTo>
                  <a:lnTo>
                    <a:pt x="76" y="31"/>
                  </a:lnTo>
                  <a:lnTo>
                    <a:pt x="69" y="23"/>
                  </a:lnTo>
                  <a:lnTo>
                    <a:pt x="63" y="16"/>
                  </a:lnTo>
                  <a:lnTo>
                    <a:pt x="56" y="10"/>
                  </a:lnTo>
                  <a:lnTo>
                    <a:pt x="50" y="5"/>
                  </a:lnTo>
                  <a:lnTo>
                    <a:pt x="44" y="2"/>
                  </a:lnTo>
                  <a:lnTo>
                    <a:pt x="37" y="0"/>
                  </a:lnTo>
                  <a:lnTo>
                    <a:pt x="32" y="0"/>
                  </a:lnTo>
                  <a:lnTo>
                    <a:pt x="25" y="0"/>
                  </a:lnTo>
                  <a:lnTo>
                    <a:pt x="22" y="3"/>
                  </a:lnTo>
                  <a:lnTo>
                    <a:pt x="22" y="2"/>
                  </a:lnTo>
                </a:path>
              </a:pathLst>
            </a:custGeom>
            <a:solidFill>
              <a:srgbClr val="D0E0F0"/>
            </a:solidFill>
            <a:ln w="12700" cap="rnd" cmpd="sng">
              <a:solidFill>
                <a:srgbClr val="D0E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52" name="Freeform 704"/>
            <p:cNvSpPr>
              <a:spLocks/>
            </p:cNvSpPr>
            <p:nvPr/>
          </p:nvSpPr>
          <p:spPr bwMode="auto">
            <a:xfrm>
              <a:off x="7281334" y="2667000"/>
              <a:ext cx="184151" cy="254000"/>
            </a:xfrm>
            <a:custGeom>
              <a:avLst/>
              <a:gdLst/>
              <a:ahLst/>
              <a:cxnLst>
                <a:cxn ang="0">
                  <a:pos x="20" y="2"/>
                </a:cxn>
                <a:cxn ang="0">
                  <a:pos x="14" y="5"/>
                </a:cxn>
                <a:cxn ang="0">
                  <a:pos x="11" y="10"/>
                </a:cxn>
                <a:cxn ang="0">
                  <a:pos x="8" y="16"/>
                </a:cxn>
                <a:cxn ang="0">
                  <a:pos x="5" y="22"/>
                </a:cxn>
                <a:cxn ang="0">
                  <a:pos x="3" y="27"/>
                </a:cxn>
                <a:cxn ang="0">
                  <a:pos x="2" y="36"/>
                </a:cxn>
                <a:cxn ang="0">
                  <a:pos x="0" y="44"/>
                </a:cxn>
                <a:cxn ang="0">
                  <a:pos x="0" y="53"/>
                </a:cxn>
                <a:cxn ang="0">
                  <a:pos x="2" y="61"/>
                </a:cxn>
                <a:cxn ang="0">
                  <a:pos x="4" y="70"/>
                </a:cxn>
                <a:cxn ang="0">
                  <a:pos x="6" y="80"/>
                </a:cxn>
                <a:cxn ang="0">
                  <a:pos x="10" y="90"/>
                </a:cxn>
                <a:cxn ang="0">
                  <a:pos x="13" y="98"/>
                </a:cxn>
                <a:cxn ang="0">
                  <a:pos x="17" y="107"/>
                </a:cxn>
                <a:cxn ang="0">
                  <a:pos x="22" y="115"/>
                </a:cxn>
                <a:cxn ang="0">
                  <a:pos x="28" y="122"/>
                </a:cxn>
                <a:cxn ang="0">
                  <a:pos x="34" y="129"/>
                </a:cxn>
                <a:cxn ang="0">
                  <a:pos x="38" y="137"/>
                </a:cxn>
                <a:cxn ang="0">
                  <a:pos x="45" y="143"/>
                </a:cxn>
                <a:cxn ang="0">
                  <a:pos x="50" y="147"/>
                </a:cxn>
                <a:cxn ang="0">
                  <a:pos x="55" y="152"/>
                </a:cxn>
                <a:cxn ang="0">
                  <a:pos x="62" y="155"/>
                </a:cxn>
                <a:cxn ang="0">
                  <a:pos x="66" y="157"/>
                </a:cxn>
                <a:cxn ang="0">
                  <a:pos x="71" y="159"/>
                </a:cxn>
                <a:cxn ang="0">
                  <a:pos x="75" y="158"/>
                </a:cxn>
                <a:cxn ang="0">
                  <a:pos x="78" y="156"/>
                </a:cxn>
                <a:cxn ang="0">
                  <a:pos x="83" y="155"/>
                </a:cxn>
                <a:cxn ang="0">
                  <a:pos x="86" y="152"/>
                </a:cxn>
                <a:cxn ang="0">
                  <a:pos x="89" y="147"/>
                </a:cxn>
                <a:cxn ang="0">
                  <a:pos x="92" y="143"/>
                </a:cxn>
                <a:cxn ang="0">
                  <a:pos x="93" y="135"/>
                </a:cxn>
                <a:cxn ang="0">
                  <a:pos x="93" y="128"/>
                </a:cxn>
                <a:cxn ang="0">
                  <a:pos x="93" y="121"/>
                </a:cxn>
                <a:cxn ang="0">
                  <a:pos x="94" y="111"/>
                </a:cxn>
                <a:cxn ang="0">
                  <a:pos x="93" y="102"/>
                </a:cxn>
                <a:cxn ang="0">
                  <a:pos x="92" y="93"/>
                </a:cxn>
                <a:cxn ang="0">
                  <a:pos x="91" y="82"/>
                </a:cxn>
                <a:cxn ang="0">
                  <a:pos x="88" y="73"/>
                </a:cxn>
                <a:cxn ang="0">
                  <a:pos x="84" y="62"/>
                </a:cxn>
                <a:cxn ang="0">
                  <a:pos x="82" y="53"/>
                </a:cxn>
                <a:cxn ang="0">
                  <a:pos x="77" y="43"/>
                </a:cxn>
                <a:cxn ang="0">
                  <a:pos x="74" y="34"/>
                </a:cxn>
                <a:cxn ang="0">
                  <a:pos x="67" y="25"/>
                </a:cxn>
                <a:cxn ang="0">
                  <a:pos x="63" y="18"/>
                </a:cxn>
                <a:cxn ang="0">
                  <a:pos x="57" y="12"/>
                </a:cxn>
                <a:cxn ang="0">
                  <a:pos x="53" y="7"/>
                </a:cxn>
                <a:cxn ang="0">
                  <a:pos x="45" y="3"/>
                </a:cxn>
                <a:cxn ang="0">
                  <a:pos x="39" y="2"/>
                </a:cxn>
                <a:cxn ang="0">
                  <a:pos x="35" y="0"/>
                </a:cxn>
                <a:cxn ang="0">
                  <a:pos x="28" y="1"/>
                </a:cxn>
                <a:cxn ang="0">
                  <a:pos x="23" y="2"/>
                </a:cxn>
                <a:cxn ang="0">
                  <a:pos x="20" y="2"/>
                </a:cxn>
              </a:cxnLst>
              <a:rect l="0" t="0" r="r" b="b"/>
              <a:pathLst>
                <a:path w="95" h="160">
                  <a:moveTo>
                    <a:pt x="20" y="2"/>
                  </a:moveTo>
                  <a:lnTo>
                    <a:pt x="14" y="5"/>
                  </a:lnTo>
                  <a:lnTo>
                    <a:pt x="11" y="10"/>
                  </a:lnTo>
                  <a:lnTo>
                    <a:pt x="8" y="16"/>
                  </a:lnTo>
                  <a:lnTo>
                    <a:pt x="5" y="22"/>
                  </a:lnTo>
                  <a:lnTo>
                    <a:pt x="3" y="27"/>
                  </a:lnTo>
                  <a:lnTo>
                    <a:pt x="2" y="36"/>
                  </a:lnTo>
                  <a:lnTo>
                    <a:pt x="0" y="44"/>
                  </a:lnTo>
                  <a:lnTo>
                    <a:pt x="0" y="53"/>
                  </a:lnTo>
                  <a:lnTo>
                    <a:pt x="2" y="61"/>
                  </a:lnTo>
                  <a:lnTo>
                    <a:pt x="4" y="70"/>
                  </a:lnTo>
                  <a:lnTo>
                    <a:pt x="6" y="80"/>
                  </a:lnTo>
                  <a:lnTo>
                    <a:pt x="10" y="90"/>
                  </a:lnTo>
                  <a:lnTo>
                    <a:pt x="13" y="98"/>
                  </a:lnTo>
                  <a:lnTo>
                    <a:pt x="17" y="107"/>
                  </a:lnTo>
                  <a:lnTo>
                    <a:pt x="22" y="115"/>
                  </a:lnTo>
                  <a:lnTo>
                    <a:pt x="28" y="122"/>
                  </a:lnTo>
                  <a:lnTo>
                    <a:pt x="34" y="129"/>
                  </a:lnTo>
                  <a:lnTo>
                    <a:pt x="38" y="137"/>
                  </a:lnTo>
                  <a:lnTo>
                    <a:pt x="45" y="143"/>
                  </a:lnTo>
                  <a:lnTo>
                    <a:pt x="50" y="147"/>
                  </a:lnTo>
                  <a:lnTo>
                    <a:pt x="55" y="152"/>
                  </a:lnTo>
                  <a:lnTo>
                    <a:pt x="62" y="155"/>
                  </a:lnTo>
                  <a:lnTo>
                    <a:pt x="66" y="157"/>
                  </a:lnTo>
                  <a:lnTo>
                    <a:pt x="71" y="159"/>
                  </a:lnTo>
                  <a:lnTo>
                    <a:pt x="75" y="158"/>
                  </a:lnTo>
                  <a:lnTo>
                    <a:pt x="78" y="156"/>
                  </a:lnTo>
                  <a:lnTo>
                    <a:pt x="83" y="155"/>
                  </a:lnTo>
                  <a:lnTo>
                    <a:pt x="86" y="152"/>
                  </a:lnTo>
                  <a:lnTo>
                    <a:pt x="89" y="147"/>
                  </a:lnTo>
                  <a:lnTo>
                    <a:pt x="92" y="143"/>
                  </a:lnTo>
                  <a:lnTo>
                    <a:pt x="93" y="135"/>
                  </a:lnTo>
                  <a:lnTo>
                    <a:pt x="93" y="128"/>
                  </a:lnTo>
                  <a:lnTo>
                    <a:pt x="93" y="121"/>
                  </a:lnTo>
                  <a:lnTo>
                    <a:pt x="94" y="111"/>
                  </a:lnTo>
                  <a:lnTo>
                    <a:pt x="93" y="102"/>
                  </a:lnTo>
                  <a:lnTo>
                    <a:pt x="92" y="93"/>
                  </a:lnTo>
                  <a:lnTo>
                    <a:pt x="91" y="82"/>
                  </a:lnTo>
                  <a:lnTo>
                    <a:pt x="88" y="73"/>
                  </a:lnTo>
                  <a:lnTo>
                    <a:pt x="84" y="62"/>
                  </a:lnTo>
                  <a:lnTo>
                    <a:pt x="82" y="53"/>
                  </a:lnTo>
                  <a:lnTo>
                    <a:pt x="77" y="43"/>
                  </a:lnTo>
                  <a:lnTo>
                    <a:pt x="74" y="34"/>
                  </a:lnTo>
                  <a:lnTo>
                    <a:pt x="67" y="25"/>
                  </a:lnTo>
                  <a:lnTo>
                    <a:pt x="63" y="18"/>
                  </a:lnTo>
                  <a:lnTo>
                    <a:pt x="57" y="12"/>
                  </a:lnTo>
                  <a:lnTo>
                    <a:pt x="53" y="7"/>
                  </a:lnTo>
                  <a:lnTo>
                    <a:pt x="45" y="3"/>
                  </a:lnTo>
                  <a:lnTo>
                    <a:pt x="39" y="2"/>
                  </a:lnTo>
                  <a:lnTo>
                    <a:pt x="35" y="0"/>
                  </a:lnTo>
                  <a:lnTo>
                    <a:pt x="28" y="1"/>
                  </a:lnTo>
                  <a:lnTo>
                    <a:pt x="23" y="2"/>
                  </a:lnTo>
                  <a:lnTo>
                    <a:pt x="20" y="2"/>
                  </a:lnTo>
                </a:path>
              </a:pathLst>
            </a:custGeom>
            <a:solidFill>
              <a:srgbClr val="E0F0F0"/>
            </a:solidFill>
            <a:ln w="12700" cap="rnd" cmpd="sng">
              <a:solidFill>
                <a:srgbClr val="E0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53" name="Freeform 705"/>
            <p:cNvSpPr>
              <a:spLocks/>
            </p:cNvSpPr>
            <p:nvPr/>
          </p:nvSpPr>
          <p:spPr bwMode="auto">
            <a:xfrm>
              <a:off x="7302500" y="2689225"/>
              <a:ext cx="160867" cy="215900"/>
            </a:xfrm>
            <a:custGeom>
              <a:avLst/>
              <a:gdLst/>
              <a:ahLst/>
              <a:cxnLst>
                <a:cxn ang="0">
                  <a:pos x="17" y="3"/>
                </a:cxn>
                <a:cxn ang="0">
                  <a:pos x="14" y="7"/>
                </a:cxn>
                <a:cxn ang="0">
                  <a:pos x="10" y="9"/>
                </a:cxn>
                <a:cxn ang="0">
                  <a:pos x="8" y="15"/>
                </a:cxn>
                <a:cxn ang="0">
                  <a:pos x="3" y="20"/>
                </a:cxn>
                <a:cxn ang="0">
                  <a:pos x="2" y="27"/>
                </a:cxn>
                <a:cxn ang="0">
                  <a:pos x="2" y="33"/>
                </a:cxn>
                <a:cxn ang="0">
                  <a:pos x="0" y="40"/>
                </a:cxn>
                <a:cxn ang="0">
                  <a:pos x="2" y="47"/>
                </a:cxn>
                <a:cxn ang="0">
                  <a:pos x="2" y="54"/>
                </a:cxn>
                <a:cxn ang="0">
                  <a:pos x="2" y="61"/>
                </a:cxn>
                <a:cxn ang="0">
                  <a:pos x="5" y="70"/>
                </a:cxn>
                <a:cxn ang="0">
                  <a:pos x="8" y="77"/>
                </a:cxn>
                <a:cxn ang="0">
                  <a:pos x="11" y="85"/>
                </a:cxn>
                <a:cxn ang="0">
                  <a:pos x="14" y="93"/>
                </a:cxn>
                <a:cxn ang="0">
                  <a:pos x="19" y="99"/>
                </a:cxn>
                <a:cxn ang="0">
                  <a:pos x="24" y="106"/>
                </a:cxn>
                <a:cxn ang="0">
                  <a:pos x="27" y="111"/>
                </a:cxn>
                <a:cxn ang="0">
                  <a:pos x="34" y="117"/>
                </a:cxn>
                <a:cxn ang="0">
                  <a:pos x="38" y="123"/>
                </a:cxn>
                <a:cxn ang="0">
                  <a:pos x="43" y="126"/>
                </a:cxn>
                <a:cxn ang="0">
                  <a:pos x="47" y="130"/>
                </a:cxn>
                <a:cxn ang="0">
                  <a:pos x="52" y="132"/>
                </a:cxn>
                <a:cxn ang="0">
                  <a:pos x="58" y="133"/>
                </a:cxn>
                <a:cxn ang="0">
                  <a:pos x="61" y="135"/>
                </a:cxn>
                <a:cxn ang="0">
                  <a:pos x="64" y="135"/>
                </a:cxn>
                <a:cxn ang="0">
                  <a:pos x="67" y="133"/>
                </a:cxn>
                <a:cxn ang="0">
                  <a:pos x="72" y="132"/>
                </a:cxn>
                <a:cxn ang="0">
                  <a:pos x="74" y="130"/>
                </a:cxn>
                <a:cxn ang="0">
                  <a:pos x="77" y="126"/>
                </a:cxn>
                <a:cxn ang="0">
                  <a:pos x="80" y="121"/>
                </a:cxn>
                <a:cxn ang="0">
                  <a:pos x="80" y="115"/>
                </a:cxn>
                <a:cxn ang="0">
                  <a:pos x="82" y="109"/>
                </a:cxn>
                <a:cxn ang="0">
                  <a:pos x="81" y="102"/>
                </a:cxn>
                <a:cxn ang="0">
                  <a:pos x="82" y="94"/>
                </a:cxn>
                <a:cxn ang="0">
                  <a:pos x="81" y="87"/>
                </a:cxn>
                <a:cxn ang="0">
                  <a:pos x="80" y="77"/>
                </a:cxn>
                <a:cxn ang="0">
                  <a:pos x="80" y="70"/>
                </a:cxn>
                <a:cxn ang="0">
                  <a:pos x="77" y="60"/>
                </a:cxn>
                <a:cxn ang="0">
                  <a:pos x="74" y="52"/>
                </a:cxn>
                <a:cxn ang="0">
                  <a:pos x="71" y="44"/>
                </a:cxn>
                <a:cxn ang="0">
                  <a:pos x="67" y="36"/>
                </a:cxn>
                <a:cxn ang="0">
                  <a:pos x="64" y="28"/>
                </a:cxn>
                <a:cxn ang="0">
                  <a:pos x="61" y="21"/>
                </a:cxn>
                <a:cxn ang="0">
                  <a:pos x="56" y="16"/>
                </a:cxn>
                <a:cxn ang="0">
                  <a:pos x="51" y="10"/>
                </a:cxn>
                <a:cxn ang="0">
                  <a:pos x="47" y="6"/>
                </a:cxn>
                <a:cxn ang="0">
                  <a:pos x="41" y="3"/>
                </a:cxn>
                <a:cxn ang="0">
                  <a:pos x="36" y="2"/>
                </a:cxn>
                <a:cxn ang="0">
                  <a:pos x="31" y="0"/>
                </a:cxn>
                <a:cxn ang="0">
                  <a:pos x="26" y="0"/>
                </a:cxn>
                <a:cxn ang="0">
                  <a:pos x="21" y="2"/>
                </a:cxn>
                <a:cxn ang="0">
                  <a:pos x="17" y="3"/>
                </a:cxn>
              </a:cxnLst>
              <a:rect l="0" t="0" r="r" b="b"/>
              <a:pathLst>
                <a:path w="83" h="136">
                  <a:moveTo>
                    <a:pt x="17" y="3"/>
                  </a:moveTo>
                  <a:lnTo>
                    <a:pt x="14" y="7"/>
                  </a:lnTo>
                  <a:lnTo>
                    <a:pt x="10" y="9"/>
                  </a:lnTo>
                  <a:lnTo>
                    <a:pt x="8" y="15"/>
                  </a:lnTo>
                  <a:lnTo>
                    <a:pt x="3" y="20"/>
                  </a:lnTo>
                  <a:lnTo>
                    <a:pt x="2" y="27"/>
                  </a:lnTo>
                  <a:lnTo>
                    <a:pt x="2" y="33"/>
                  </a:lnTo>
                  <a:lnTo>
                    <a:pt x="0" y="40"/>
                  </a:lnTo>
                  <a:lnTo>
                    <a:pt x="2" y="47"/>
                  </a:lnTo>
                  <a:lnTo>
                    <a:pt x="2" y="54"/>
                  </a:lnTo>
                  <a:lnTo>
                    <a:pt x="2" y="61"/>
                  </a:lnTo>
                  <a:lnTo>
                    <a:pt x="5" y="70"/>
                  </a:lnTo>
                  <a:lnTo>
                    <a:pt x="8" y="77"/>
                  </a:lnTo>
                  <a:lnTo>
                    <a:pt x="11" y="85"/>
                  </a:lnTo>
                  <a:lnTo>
                    <a:pt x="14" y="93"/>
                  </a:lnTo>
                  <a:lnTo>
                    <a:pt x="19" y="99"/>
                  </a:lnTo>
                  <a:lnTo>
                    <a:pt x="24" y="106"/>
                  </a:lnTo>
                  <a:lnTo>
                    <a:pt x="27" y="111"/>
                  </a:lnTo>
                  <a:lnTo>
                    <a:pt x="34" y="117"/>
                  </a:lnTo>
                  <a:lnTo>
                    <a:pt x="38" y="123"/>
                  </a:lnTo>
                  <a:lnTo>
                    <a:pt x="43" y="126"/>
                  </a:lnTo>
                  <a:lnTo>
                    <a:pt x="47" y="130"/>
                  </a:lnTo>
                  <a:lnTo>
                    <a:pt x="52" y="132"/>
                  </a:lnTo>
                  <a:lnTo>
                    <a:pt x="58" y="133"/>
                  </a:lnTo>
                  <a:lnTo>
                    <a:pt x="61" y="135"/>
                  </a:lnTo>
                  <a:lnTo>
                    <a:pt x="64" y="135"/>
                  </a:lnTo>
                  <a:lnTo>
                    <a:pt x="67" y="133"/>
                  </a:lnTo>
                  <a:lnTo>
                    <a:pt x="72" y="132"/>
                  </a:lnTo>
                  <a:lnTo>
                    <a:pt x="74" y="130"/>
                  </a:lnTo>
                  <a:lnTo>
                    <a:pt x="77" y="126"/>
                  </a:lnTo>
                  <a:lnTo>
                    <a:pt x="80" y="121"/>
                  </a:lnTo>
                  <a:lnTo>
                    <a:pt x="80" y="115"/>
                  </a:lnTo>
                  <a:lnTo>
                    <a:pt x="82" y="109"/>
                  </a:lnTo>
                  <a:lnTo>
                    <a:pt x="81" y="102"/>
                  </a:lnTo>
                  <a:lnTo>
                    <a:pt x="82" y="94"/>
                  </a:lnTo>
                  <a:lnTo>
                    <a:pt x="81" y="87"/>
                  </a:lnTo>
                  <a:lnTo>
                    <a:pt x="80" y="77"/>
                  </a:lnTo>
                  <a:lnTo>
                    <a:pt x="80" y="70"/>
                  </a:lnTo>
                  <a:lnTo>
                    <a:pt x="77" y="60"/>
                  </a:lnTo>
                  <a:lnTo>
                    <a:pt x="74" y="52"/>
                  </a:lnTo>
                  <a:lnTo>
                    <a:pt x="71" y="44"/>
                  </a:lnTo>
                  <a:lnTo>
                    <a:pt x="67" y="36"/>
                  </a:lnTo>
                  <a:lnTo>
                    <a:pt x="64" y="28"/>
                  </a:lnTo>
                  <a:lnTo>
                    <a:pt x="61" y="21"/>
                  </a:lnTo>
                  <a:lnTo>
                    <a:pt x="56" y="16"/>
                  </a:lnTo>
                  <a:lnTo>
                    <a:pt x="51" y="10"/>
                  </a:lnTo>
                  <a:lnTo>
                    <a:pt x="47" y="6"/>
                  </a:lnTo>
                  <a:lnTo>
                    <a:pt x="41" y="3"/>
                  </a:lnTo>
                  <a:lnTo>
                    <a:pt x="36" y="2"/>
                  </a:lnTo>
                  <a:lnTo>
                    <a:pt x="31" y="0"/>
                  </a:lnTo>
                  <a:lnTo>
                    <a:pt x="26" y="0"/>
                  </a:lnTo>
                  <a:lnTo>
                    <a:pt x="21" y="2"/>
                  </a:lnTo>
                  <a:lnTo>
                    <a:pt x="17" y="3"/>
                  </a:lnTo>
                </a:path>
              </a:pathLst>
            </a:custGeom>
            <a:solidFill>
              <a:srgbClr val="F0F0FF"/>
            </a:solidFill>
            <a:ln w="12700" cap="rnd" cmpd="sng">
              <a:solidFill>
                <a:srgbClr val="F0F0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54" name="Freeform 706"/>
            <p:cNvSpPr>
              <a:spLocks/>
            </p:cNvSpPr>
            <p:nvPr/>
          </p:nvSpPr>
          <p:spPr bwMode="auto">
            <a:xfrm>
              <a:off x="7323667" y="2713038"/>
              <a:ext cx="139700" cy="177800"/>
            </a:xfrm>
            <a:custGeom>
              <a:avLst/>
              <a:gdLst/>
              <a:ahLst/>
              <a:cxnLst>
                <a:cxn ang="0">
                  <a:pos x="16" y="3"/>
                </a:cxn>
                <a:cxn ang="0">
                  <a:pos x="12" y="6"/>
                </a:cxn>
                <a:cxn ang="0">
                  <a:pos x="8" y="9"/>
                </a:cxn>
                <a:cxn ang="0">
                  <a:pos x="6" y="13"/>
                </a:cxn>
                <a:cxn ang="0">
                  <a:pos x="3" y="18"/>
                </a:cxn>
                <a:cxn ang="0">
                  <a:pos x="1" y="23"/>
                </a:cxn>
                <a:cxn ang="0">
                  <a:pos x="0" y="29"/>
                </a:cxn>
                <a:cxn ang="0">
                  <a:pos x="0" y="35"/>
                </a:cxn>
                <a:cxn ang="0">
                  <a:pos x="0" y="40"/>
                </a:cxn>
                <a:cxn ang="0">
                  <a:pos x="0" y="46"/>
                </a:cxn>
                <a:cxn ang="0">
                  <a:pos x="1" y="53"/>
                </a:cxn>
                <a:cxn ang="0">
                  <a:pos x="3" y="60"/>
                </a:cxn>
                <a:cxn ang="0">
                  <a:pos x="6" y="66"/>
                </a:cxn>
                <a:cxn ang="0">
                  <a:pos x="8" y="71"/>
                </a:cxn>
                <a:cxn ang="0">
                  <a:pos x="12" y="77"/>
                </a:cxn>
                <a:cxn ang="0">
                  <a:pos x="16" y="83"/>
                </a:cxn>
                <a:cxn ang="0">
                  <a:pos x="19" y="88"/>
                </a:cxn>
                <a:cxn ang="0">
                  <a:pos x="23" y="92"/>
                </a:cxn>
                <a:cxn ang="0">
                  <a:pos x="28" y="96"/>
                </a:cxn>
                <a:cxn ang="0">
                  <a:pos x="31" y="100"/>
                </a:cxn>
                <a:cxn ang="0">
                  <a:pos x="36" y="103"/>
                </a:cxn>
                <a:cxn ang="0">
                  <a:pos x="40" y="107"/>
                </a:cxn>
                <a:cxn ang="0">
                  <a:pos x="44" y="108"/>
                </a:cxn>
                <a:cxn ang="0">
                  <a:pos x="47" y="110"/>
                </a:cxn>
                <a:cxn ang="0">
                  <a:pos x="52" y="111"/>
                </a:cxn>
                <a:cxn ang="0">
                  <a:pos x="54" y="111"/>
                </a:cxn>
                <a:cxn ang="0">
                  <a:pos x="57" y="109"/>
                </a:cxn>
                <a:cxn ang="0">
                  <a:pos x="62" y="108"/>
                </a:cxn>
                <a:cxn ang="0">
                  <a:pos x="63" y="106"/>
                </a:cxn>
                <a:cxn ang="0">
                  <a:pos x="66" y="102"/>
                </a:cxn>
                <a:cxn ang="0">
                  <a:pos x="66" y="98"/>
                </a:cxn>
                <a:cxn ang="0">
                  <a:pos x="69" y="94"/>
                </a:cxn>
                <a:cxn ang="0">
                  <a:pos x="69" y="89"/>
                </a:cxn>
                <a:cxn ang="0">
                  <a:pos x="69" y="84"/>
                </a:cxn>
                <a:cxn ang="0">
                  <a:pos x="70" y="76"/>
                </a:cxn>
                <a:cxn ang="0">
                  <a:pos x="70" y="70"/>
                </a:cxn>
                <a:cxn ang="0">
                  <a:pos x="69" y="62"/>
                </a:cxn>
                <a:cxn ang="0">
                  <a:pos x="69" y="55"/>
                </a:cxn>
                <a:cxn ang="0">
                  <a:pos x="66" y="47"/>
                </a:cxn>
                <a:cxn ang="0">
                  <a:pos x="63" y="41"/>
                </a:cxn>
                <a:cxn ang="0">
                  <a:pos x="62" y="34"/>
                </a:cxn>
                <a:cxn ang="0">
                  <a:pos x="60" y="28"/>
                </a:cxn>
                <a:cxn ang="0">
                  <a:pos x="55" y="21"/>
                </a:cxn>
                <a:cxn ang="0">
                  <a:pos x="53" y="15"/>
                </a:cxn>
                <a:cxn ang="0">
                  <a:pos x="49" y="12"/>
                </a:cxn>
                <a:cxn ang="0">
                  <a:pos x="45" y="7"/>
                </a:cxn>
                <a:cxn ang="0">
                  <a:pos x="41" y="4"/>
                </a:cxn>
                <a:cxn ang="0">
                  <a:pos x="36" y="2"/>
                </a:cxn>
                <a:cxn ang="0">
                  <a:pos x="32" y="0"/>
                </a:cxn>
                <a:cxn ang="0">
                  <a:pos x="28" y="0"/>
                </a:cxn>
                <a:cxn ang="0">
                  <a:pos x="23" y="0"/>
                </a:cxn>
                <a:cxn ang="0">
                  <a:pos x="19" y="1"/>
                </a:cxn>
                <a:cxn ang="0">
                  <a:pos x="16" y="3"/>
                </a:cxn>
              </a:cxnLst>
              <a:rect l="0" t="0" r="r" b="b"/>
              <a:pathLst>
                <a:path w="71" h="112">
                  <a:moveTo>
                    <a:pt x="16" y="3"/>
                  </a:moveTo>
                  <a:lnTo>
                    <a:pt x="12" y="6"/>
                  </a:lnTo>
                  <a:lnTo>
                    <a:pt x="8" y="9"/>
                  </a:lnTo>
                  <a:lnTo>
                    <a:pt x="6" y="13"/>
                  </a:lnTo>
                  <a:lnTo>
                    <a:pt x="3" y="18"/>
                  </a:lnTo>
                  <a:lnTo>
                    <a:pt x="1" y="23"/>
                  </a:lnTo>
                  <a:lnTo>
                    <a:pt x="0" y="29"/>
                  </a:lnTo>
                  <a:lnTo>
                    <a:pt x="0" y="35"/>
                  </a:lnTo>
                  <a:lnTo>
                    <a:pt x="0" y="40"/>
                  </a:lnTo>
                  <a:lnTo>
                    <a:pt x="0" y="46"/>
                  </a:lnTo>
                  <a:lnTo>
                    <a:pt x="1" y="53"/>
                  </a:lnTo>
                  <a:lnTo>
                    <a:pt x="3" y="60"/>
                  </a:lnTo>
                  <a:lnTo>
                    <a:pt x="6" y="66"/>
                  </a:lnTo>
                  <a:lnTo>
                    <a:pt x="8" y="71"/>
                  </a:lnTo>
                  <a:lnTo>
                    <a:pt x="12" y="77"/>
                  </a:lnTo>
                  <a:lnTo>
                    <a:pt x="16" y="83"/>
                  </a:lnTo>
                  <a:lnTo>
                    <a:pt x="19" y="88"/>
                  </a:lnTo>
                  <a:lnTo>
                    <a:pt x="23" y="92"/>
                  </a:lnTo>
                  <a:lnTo>
                    <a:pt x="28" y="96"/>
                  </a:lnTo>
                  <a:lnTo>
                    <a:pt x="31" y="100"/>
                  </a:lnTo>
                  <a:lnTo>
                    <a:pt x="36" y="103"/>
                  </a:lnTo>
                  <a:lnTo>
                    <a:pt x="40" y="107"/>
                  </a:lnTo>
                  <a:lnTo>
                    <a:pt x="44" y="108"/>
                  </a:lnTo>
                  <a:lnTo>
                    <a:pt x="47" y="110"/>
                  </a:lnTo>
                  <a:lnTo>
                    <a:pt x="52" y="111"/>
                  </a:lnTo>
                  <a:lnTo>
                    <a:pt x="54" y="111"/>
                  </a:lnTo>
                  <a:lnTo>
                    <a:pt x="57" y="109"/>
                  </a:lnTo>
                  <a:lnTo>
                    <a:pt x="62" y="108"/>
                  </a:lnTo>
                  <a:lnTo>
                    <a:pt x="63" y="106"/>
                  </a:lnTo>
                  <a:lnTo>
                    <a:pt x="66" y="102"/>
                  </a:lnTo>
                  <a:lnTo>
                    <a:pt x="66" y="98"/>
                  </a:lnTo>
                  <a:lnTo>
                    <a:pt x="69" y="94"/>
                  </a:lnTo>
                  <a:lnTo>
                    <a:pt x="69" y="89"/>
                  </a:lnTo>
                  <a:lnTo>
                    <a:pt x="69" y="84"/>
                  </a:lnTo>
                  <a:lnTo>
                    <a:pt x="70" y="76"/>
                  </a:lnTo>
                  <a:lnTo>
                    <a:pt x="70" y="70"/>
                  </a:lnTo>
                  <a:lnTo>
                    <a:pt x="69" y="62"/>
                  </a:lnTo>
                  <a:lnTo>
                    <a:pt x="69" y="55"/>
                  </a:lnTo>
                  <a:lnTo>
                    <a:pt x="66" y="47"/>
                  </a:lnTo>
                  <a:lnTo>
                    <a:pt x="63" y="41"/>
                  </a:lnTo>
                  <a:lnTo>
                    <a:pt x="62" y="34"/>
                  </a:lnTo>
                  <a:lnTo>
                    <a:pt x="60" y="28"/>
                  </a:lnTo>
                  <a:lnTo>
                    <a:pt x="55" y="21"/>
                  </a:lnTo>
                  <a:lnTo>
                    <a:pt x="53" y="15"/>
                  </a:lnTo>
                  <a:lnTo>
                    <a:pt x="49" y="12"/>
                  </a:lnTo>
                  <a:lnTo>
                    <a:pt x="45" y="7"/>
                  </a:lnTo>
                  <a:lnTo>
                    <a:pt x="41" y="4"/>
                  </a:lnTo>
                  <a:lnTo>
                    <a:pt x="36" y="2"/>
                  </a:lnTo>
                  <a:lnTo>
                    <a:pt x="32" y="0"/>
                  </a:lnTo>
                  <a:lnTo>
                    <a:pt x="28" y="0"/>
                  </a:lnTo>
                  <a:lnTo>
                    <a:pt x="23" y="0"/>
                  </a:lnTo>
                  <a:lnTo>
                    <a:pt x="19" y="1"/>
                  </a:lnTo>
                  <a:lnTo>
                    <a:pt x="16" y="3"/>
                  </a:lnTo>
                </a:path>
              </a:pathLst>
            </a:custGeom>
            <a:solidFill>
              <a:srgbClr val="F0FFFF"/>
            </a:solidFill>
            <a:ln w="12700" cap="rnd" cmpd="sng">
              <a:solidFill>
                <a:srgbClr val="F0FF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55" name="Freeform 707"/>
            <p:cNvSpPr>
              <a:spLocks/>
            </p:cNvSpPr>
            <p:nvPr/>
          </p:nvSpPr>
          <p:spPr bwMode="auto">
            <a:xfrm>
              <a:off x="7342717" y="2733675"/>
              <a:ext cx="118533" cy="141288"/>
            </a:xfrm>
            <a:custGeom>
              <a:avLst/>
              <a:gdLst/>
              <a:ahLst/>
              <a:cxnLst>
                <a:cxn ang="0">
                  <a:pos x="15" y="5"/>
                </a:cxn>
                <a:cxn ang="0">
                  <a:pos x="13" y="7"/>
                </a:cxn>
                <a:cxn ang="0">
                  <a:pos x="9" y="10"/>
                </a:cxn>
                <a:cxn ang="0">
                  <a:pos x="6" y="13"/>
                </a:cxn>
                <a:cxn ang="0">
                  <a:pos x="5" y="17"/>
                </a:cxn>
                <a:cxn ang="0">
                  <a:pos x="2" y="22"/>
                </a:cxn>
                <a:cxn ang="0">
                  <a:pos x="1" y="26"/>
                </a:cxn>
                <a:cxn ang="0">
                  <a:pos x="0" y="31"/>
                </a:cxn>
                <a:cxn ang="0">
                  <a:pos x="0" y="35"/>
                </a:cxn>
                <a:cxn ang="0">
                  <a:pos x="0" y="41"/>
                </a:cxn>
                <a:cxn ang="0">
                  <a:pos x="2" y="46"/>
                </a:cxn>
                <a:cxn ang="0">
                  <a:pos x="4" y="51"/>
                </a:cxn>
                <a:cxn ang="0">
                  <a:pos x="5" y="55"/>
                </a:cxn>
                <a:cxn ang="0">
                  <a:pos x="7" y="60"/>
                </a:cxn>
                <a:cxn ang="0">
                  <a:pos x="10" y="63"/>
                </a:cxn>
                <a:cxn ang="0">
                  <a:pos x="13" y="67"/>
                </a:cxn>
                <a:cxn ang="0">
                  <a:pos x="15" y="71"/>
                </a:cxn>
                <a:cxn ang="0">
                  <a:pos x="20" y="75"/>
                </a:cxn>
                <a:cxn ang="0">
                  <a:pos x="23" y="78"/>
                </a:cxn>
                <a:cxn ang="0">
                  <a:pos x="26" y="80"/>
                </a:cxn>
                <a:cxn ang="0">
                  <a:pos x="30" y="83"/>
                </a:cxn>
                <a:cxn ang="0">
                  <a:pos x="33" y="85"/>
                </a:cxn>
                <a:cxn ang="0">
                  <a:pos x="37" y="87"/>
                </a:cxn>
                <a:cxn ang="0">
                  <a:pos x="39" y="87"/>
                </a:cxn>
                <a:cxn ang="0">
                  <a:pos x="42" y="88"/>
                </a:cxn>
                <a:cxn ang="0">
                  <a:pos x="44" y="87"/>
                </a:cxn>
                <a:cxn ang="0">
                  <a:pos x="46" y="87"/>
                </a:cxn>
                <a:cxn ang="0">
                  <a:pos x="50" y="86"/>
                </a:cxn>
                <a:cxn ang="0">
                  <a:pos x="52" y="84"/>
                </a:cxn>
                <a:cxn ang="0">
                  <a:pos x="53" y="81"/>
                </a:cxn>
                <a:cxn ang="0">
                  <a:pos x="55" y="79"/>
                </a:cxn>
                <a:cxn ang="0">
                  <a:pos x="57" y="75"/>
                </a:cxn>
                <a:cxn ang="0">
                  <a:pos x="57" y="71"/>
                </a:cxn>
                <a:cxn ang="0">
                  <a:pos x="57" y="66"/>
                </a:cxn>
                <a:cxn ang="0">
                  <a:pos x="59" y="61"/>
                </a:cxn>
                <a:cxn ang="0">
                  <a:pos x="59" y="56"/>
                </a:cxn>
                <a:cxn ang="0">
                  <a:pos x="58" y="49"/>
                </a:cxn>
                <a:cxn ang="0">
                  <a:pos x="58" y="44"/>
                </a:cxn>
                <a:cxn ang="0">
                  <a:pos x="56" y="38"/>
                </a:cxn>
                <a:cxn ang="0">
                  <a:pos x="54" y="32"/>
                </a:cxn>
                <a:cxn ang="0">
                  <a:pos x="53" y="26"/>
                </a:cxn>
                <a:cxn ang="0">
                  <a:pos x="52" y="22"/>
                </a:cxn>
                <a:cxn ang="0">
                  <a:pos x="49" y="16"/>
                </a:cxn>
                <a:cxn ang="0">
                  <a:pos x="46" y="12"/>
                </a:cxn>
                <a:cxn ang="0">
                  <a:pos x="43" y="8"/>
                </a:cxn>
                <a:cxn ang="0">
                  <a:pos x="40" y="6"/>
                </a:cxn>
                <a:cxn ang="0">
                  <a:pos x="37" y="3"/>
                </a:cxn>
                <a:cxn ang="0">
                  <a:pos x="33" y="1"/>
                </a:cxn>
                <a:cxn ang="0">
                  <a:pos x="30" y="0"/>
                </a:cxn>
                <a:cxn ang="0">
                  <a:pos x="26" y="1"/>
                </a:cxn>
                <a:cxn ang="0">
                  <a:pos x="21" y="1"/>
                </a:cxn>
                <a:cxn ang="0">
                  <a:pos x="18" y="2"/>
                </a:cxn>
                <a:cxn ang="0">
                  <a:pos x="15" y="5"/>
                </a:cxn>
              </a:cxnLst>
              <a:rect l="0" t="0" r="r" b="b"/>
              <a:pathLst>
                <a:path w="60" h="89">
                  <a:moveTo>
                    <a:pt x="15" y="5"/>
                  </a:moveTo>
                  <a:lnTo>
                    <a:pt x="13" y="7"/>
                  </a:lnTo>
                  <a:lnTo>
                    <a:pt x="9" y="10"/>
                  </a:lnTo>
                  <a:lnTo>
                    <a:pt x="6" y="13"/>
                  </a:lnTo>
                  <a:lnTo>
                    <a:pt x="5" y="17"/>
                  </a:lnTo>
                  <a:lnTo>
                    <a:pt x="2" y="22"/>
                  </a:lnTo>
                  <a:lnTo>
                    <a:pt x="1" y="26"/>
                  </a:lnTo>
                  <a:lnTo>
                    <a:pt x="0" y="31"/>
                  </a:lnTo>
                  <a:lnTo>
                    <a:pt x="0" y="35"/>
                  </a:lnTo>
                  <a:lnTo>
                    <a:pt x="0" y="41"/>
                  </a:lnTo>
                  <a:lnTo>
                    <a:pt x="2" y="46"/>
                  </a:lnTo>
                  <a:lnTo>
                    <a:pt x="4" y="51"/>
                  </a:lnTo>
                  <a:lnTo>
                    <a:pt x="5" y="55"/>
                  </a:lnTo>
                  <a:lnTo>
                    <a:pt x="7" y="60"/>
                  </a:lnTo>
                  <a:lnTo>
                    <a:pt x="10" y="63"/>
                  </a:lnTo>
                  <a:lnTo>
                    <a:pt x="13" y="67"/>
                  </a:lnTo>
                  <a:lnTo>
                    <a:pt x="15" y="71"/>
                  </a:lnTo>
                  <a:lnTo>
                    <a:pt x="20" y="75"/>
                  </a:lnTo>
                  <a:lnTo>
                    <a:pt x="23" y="78"/>
                  </a:lnTo>
                  <a:lnTo>
                    <a:pt x="26" y="80"/>
                  </a:lnTo>
                  <a:lnTo>
                    <a:pt x="30" y="83"/>
                  </a:lnTo>
                  <a:lnTo>
                    <a:pt x="33" y="85"/>
                  </a:lnTo>
                  <a:lnTo>
                    <a:pt x="37" y="87"/>
                  </a:lnTo>
                  <a:lnTo>
                    <a:pt x="39" y="87"/>
                  </a:lnTo>
                  <a:lnTo>
                    <a:pt x="42" y="88"/>
                  </a:lnTo>
                  <a:lnTo>
                    <a:pt x="44" y="87"/>
                  </a:lnTo>
                  <a:lnTo>
                    <a:pt x="46" y="87"/>
                  </a:lnTo>
                  <a:lnTo>
                    <a:pt x="50" y="86"/>
                  </a:lnTo>
                  <a:lnTo>
                    <a:pt x="52" y="84"/>
                  </a:lnTo>
                  <a:lnTo>
                    <a:pt x="53" y="81"/>
                  </a:lnTo>
                  <a:lnTo>
                    <a:pt x="55" y="79"/>
                  </a:lnTo>
                  <a:lnTo>
                    <a:pt x="57" y="75"/>
                  </a:lnTo>
                  <a:lnTo>
                    <a:pt x="57" y="71"/>
                  </a:lnTo>
                  <a:lnTo>
                    <a:pt x="57" y="66"/>
                  </a:lnTo>
                  <a:lnTo>
                    <a:pt x="59" y="61"/>
                  </a:lnTo>
                  <a:lnTo>
                    <a:pt x="59" y="56"/>
                  </a:lnTo>
                  <a:lnTo>
                    <a:pt x="58" y="49"/>
                  </a:lnTo>
                  <a:lnTo>
                    <a:pt x="58" y="44"/>
                  </a:lnTo>
                  <a:lnTo>
                    <a:pt x="56" y="38"/>
                  </a:lnTo>
                  <a:lnTo>
                    <a:pt x="54" y="32"/>
                  </a:lnTo>
                  <a:lnTo>
                    <a:pt x="53" y="26"/>
                  </a:lnTo>
                  <a:lnTo>
                    <a:pt x="52" y="22"/>
                  </a:lnTo>
                  <a:lnTo>
                    <a:pt x="49" y="16"/>
                  </a:lnTo>
                  <a:lnTo>
                    <a:pt x="46" y="12"/>
                  </a:lnTo>
                  <a:lnTo>
                    <a:pt x="43" y="8"/>
                  </a:lnTo>
                  <a:lnTo>
                    <a:pt x="40" y="6"/>
                  </a:lnTo>
                  <a:lnTo>
                    <a:pt x="37" y="3"/>
                  </a:lnTo>
                  <a:lnTo>
                    <a:pt x="33" y="1"/>
                  </a:lnTo>
                  <a:lnTo>
                    <a:pt x="30" y="0"/>
                  </a:lnTo>
                  <a:lnTo>
                    <a:pt x="26" y="1"/>
                  </a:lnTo>
                  <a:lnTo>
                    <a:pt x="21" y="1"/>
                  </a:lnTo>
                  <a:lnTo>
                    <a:pt x="18" y="2"/>
                  </a:lnTo>
                  <a:lnTo>
                    <a:pt x="15" y="5"/>
                  </a:lnTo>
                </a:path>
              </a:pathLst>
            </a:custGeom>
            <a:solidFill>
              <a:srgbClr val="FFFFFF"/>
            </a:solidFill>
            <a:ln w="12700" cap="rnd"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56" name="Freeform 708"/>
            <p:cNvSpPr>
              <a:spLocks/>
            </p:cNvSpPr>
            <p:nvPr/>
          </p:nvSpPr>
          <p:spPr bwMode="auto">
            <a:xfrm>
              <a:off x="6902451" y="2279651"/>
              <a:ext cx="569383" cy="898525"/>
            </a:xfrm>
            <a:custGeom>
              <a:avLst/>
              <a:gdLst/>
              <a:ahLst/>
              <a:cxnLst>
                <a:cxn ang="0">
                  <a:pos x="38" y="0"/>
                </a:cxn>
                <a:cxn ang="0">
                  <a:pos x="27" y="10"/>
                </a:cxn>
                <a:cxn ang="0">
                  <a:pos x="18" y="19"/>
                </a:cxn>
                <a:cxn ang="0">
                  <a:pos x="10" y="33"/>
                </a:cxn>
                <a:cxn ang="0">
                  <a:pos x="6" y="52"/>
                </a:cxn>
                <a:cxn ang="0">
                  <a:pos x="1" y="73"/>
                </a:cxn>
                <a:cxn ang="0">
                  <a:pos x="0" y="100"/>
                </a:cxn>
                <a:cxn ang="0">
                  <a:pos x="1" y="128"/>
                </a:cxn>
                <a:cxn ang="0">
                  <a:pos x="4" y="156"/>
                </a:cxn>
                <a:cxn ang="0">
                  <a:pos x="9" y="188"/>
                </a:cxn>
                <a:cxn ang="0">
                  <a:pos x="17" y="221"/>
                </a:cxn>
                <a:cxn ang="0">
                  <a:pos x="25" y="255"/>
                </a:cxn>
                <a:cxn ang="0">
                  <a:pos x="35" y="289"/>
                </a:cxn>
                <a:cxn ang="0">
                  <a:pos x="48" y="323"/>
                </a:cxn>
                <a:cxn ang="0">
                  <a:pos x="63" y="357"/>
                </a:cxn>
                <a:cxn ang="0">
                  <a:pos x="78" y="389"/>
                </a:cxn>
                <a:cxn ang="0">
                  <a:pos x="95" y="420"/>
                </a:cxn>
                <a:cxn ang="0">
                  <a:pos x="111" y="448"/>
                </a:cxn>
                <a:cxn ang="0">
                  <a:pos x="130" y="476"/>
                </a:cxn>
                <a:cxn ang="0">
                  <a:pos x="146" y="500"/>
                </a:cxn>
                <a:cxn ang="0">
                  <a:pos x="166" y="518"/>
                </a:cxn>
                <a:cxn ang="0">
                  <a:pos x="181" y="534"/>
                </a:cxn>
                <a:cxn ang="0">
                  <a:pos x="198" y="548"/>
                </a:cxn>
                <a:cxn ang="0">
                  <a:pos x="214" y="557"/>
                </a:cxn>
                <a:cxn ang="0">
                  <a:pos x="230" y="565"/>
                </a:cxn>
                <a:cxn ang="0">
                  <a:pos x="244" y="564"/>
                </a:cxn>
                <a:cxn ang="0">
                  <a:pos x="255" y="560"/>
                </a:cxn>
                <a:cxn ang="0">
                  <a:pos x="268" y="555"/>
                </a:cxn>
                <a:cxn ang="0">
                  <a:pos x="274" y="543"/>
                </a:cxn>
                <a:cxn ang="0">
                  <a:pos x="282" y="529"/>
                </a:cxn>
                <a:cxn ang="0">
                  <a:pos x="288" y="510"/>
                </a:cxn>
                <a:cxn ang="0">
                  <a:pos x="291" y="489"/>
                </a:cxn>
                <a:cxn ang="0">
                  <a:pos x="291" y="464"/>
                </a:cxn>
                <a:cxn ang="0">
                  <a:pos x="291" y="437"/>
                </a:cxn>
                <a:cxn ang="0">
                  <a:pos x="288" y="406"/>
                </a:cxn>
                <a:cxn ang="0">
                  <a:pos x="282" y="373"/>
                </a:cxn>
                <a:cxn ang="0">
                  <a:pos x="275" y="341"/>
                </a:cxn>
                <a:cxn ang="0">
                  <a:pos x="268" y="308"/>
                </a:cxn>
                <a:cxn ang="0">
                  <a:pos x="255" y="274"/>
                </a:cxn>
                <a:cxn ang="0">
                  <a:pos x="241" y="239"/>
                </a:cxn>
                <a:cxn ang="0">
                  <a:pos x="229" y="206"/>
                </a:cxn>
                <a:cxn ang="0">
                  <a:pos x="214" y="174"/>
                </a:cxn>
                <a:cxn ang="0">
                  <a:pos x="199" y="143"/>
                </a:cxn>
                <a:cxn ang="0">
                  <a:pos x="181" y="112"/>
                </a:cxn>
                <a:cxn ang="0">
                  <a:pos x="164" y="88"/>
                </a:cxn>
                <a:cxn ang="0">
                  <a:pos x="146" y="64"/>
                </a:cxn>
                <a:cxn ang="0">
                  <a:pos x="128" y="44"/>
                </a:cxn>
                <a:cxn ang="0">
                  <a:pos x="111" y="27"/>
                </a:cxn>
                <a:cxn ang="0">
                  <a:pos x="95" y="14"/>
                </a:cxn>
                <a:cxn ang="0">
                  <a:pos x="78" y="5"/>
                </a:cxn>
                <a:cxn ang="0">
                  <a:pos x="63" y="0"/>
                </a:cxn>
                <a:cxn ang="0">
                  <a:pos x="48" y="0"/>
                </a:cxn>
                <a:cxn ang="0">
                  <a:pos x="39" y="4"/>
                </a:cxn>
                <a:cxn ang="0">
                  <a:pos x="38" y="0"/>
                </a:cxn>
              </a:cxnLst>
              <a:rect l="0" t="0" r="r" b="b"/>
              <a:pathLst>
                <a:path w="292" h="566">
                  <a:moveTo>
                    <a:pt x="38" y="0"/>
                  </a:moveTo>
                  <a:lnTo>
                    <a:pt x="27" y="10"/>
                  </a:lnTo>
                  <a:lnTo>
                    <a:pt x="18" y="19"/>
                  </a:lnTo>
                  <a:lnTo>
                    <a:pt x="10" y="33"/>
                  </a:lnTo>
                  <a:lnTo>
                    <a:pt x="6" y="52"/>
                  </a:lnTo>
                  <a:lnTo>
                    <a:pt x="1" y="73"/>
                  </a:lnTo>
                  <a:lnTo>
                    <a:pt x="0" y="100"/>
                  </a:lnTo>
                  <a:lnTo>
                    <a:pt x="1" y="128"/>
                  </a:lnTo>
                  <a:lnTo>
                    <a:pt x="4" y="156"/>
                  </a:lnTo>
                  <a:lnTo>
                    <a:pt x="9" y="188"/>
                  </a:lnTo>
                  <a:lnTo>
                    <a:pt x="17" y="221"/>
                  </a:lnTo>
                  <a:lnTo>
                    <a:pt x="25" y="255"/>
                  </a:lnTo>
                  <a:lnTo>
                    <a:pt x="35" y="289"/>
                  </a:lnTo>
                  <a:lnTo>
                    <a:pt x="48" y="323"/>
                  </a:lnTo>
                  <a:lnTo>
                    <a:pt x="63" y="357"/>
                  </a:lnTo>
                  <a:lnTo>
                    <a:pt x="78" y="389"/>
                  </a:lnTo>
                  <a:lnTo>
                    <a:pt x="95" y="420"/>
                  </a:lnTo>
                  <a:lnTo>
                    <a:pt x="111" y="448"/>
                  </a:lnTo>
                  <a:lnTo>
                    <a:pt x="130" y="476"/>
                  </a:lnTo>
                  <a:lnTo>
                    <a:pt x="146" y="500"/>
                  </a:lnTo>
                  <a:lnTo>
                    <a:pt x="166" y="518"/>
                  </a:lnTo>
                  <a:lnTo>
                    <a:pt x="181" y="534"/>
                  </a:lnTo>
                  <a:lnTo>
                    <a:pt x="198" y="548"/>
                  </a:lnTo>
                  <a:lnTo>
                    <a:pt x="214" y="557"/>
                  </a:lnTo>
                  <a:lnTo>
                    <a:pt x="230" y="565"/>
                  </a:lnTo>
                  <a:lnTo>
                    <a:pt x="244" y="564"/>
                  </a:lnTo>
                  <a:lnTo>
                    <a:pt x="255" y="560"/>
                  </a:lnTo>
                  <a:lnTo>
                    <a:pt x="268" y="555"/>
                  </a:lnTo>
                  <a:lnTo>
                    <a:pt x="274" y="543"/>
                  </a:lnTo>
                  <a:lnTo>
                    <a:pt x="282" y="529"/>
                  </a:lnTo>
                  <a:lnTo>
                    <a:pt x="288" y="510"/>
                  </a:lnTo>
                  <a:lnTo>
                    <a:pt x="291" y="489"/>
                  </a:lnTo>
                  <a:lnTo>
                    <a:pt x="291" y="464"/>
                  </a:lnTo>
                  <a:lnTo>
                    <a:pt x="291" y="437"/>
                  </a:lnTo>
                  <a:lnTo>
                    <a:pt x="288" y="406"/>
                  </a:lnTo>
                  <a:lnTo>
                    <a:pt x="282" y="373"/>
                  </a:lnTo>
                  <a:lnTo>
                    <a:pt x="275" y="341"/>
                  </a:lnTo>
                  <a:lnTo>
                    <a:pt x="268" y="308"/>
                  </a:lnTo>
                  <a:lnTo>
                    <a:pt x="255" y="274"/>
                  </a:lnTo>
                  <a:lnTo>
                    <a:pt x="241" y="239"/>
                  </a:lnTo>
                  <a:lnTo>
                    <a:pt x="229" y="206"/>
                  </a:lnTo>
                  <a:lnTo>
                    <a:pt x="214" y="174"/>
                  </a:lnTo>
                  <a:lnTo>
                    <a:pt x="199" y="143"/>
                  </a:lnTo>
                  <a:lnTo>
                    <a:pt x="181" y="112"/>
                  </a:lnTo>
                  <a:lnTo>
                    <a:pt x="164" y="88"/>
                  </a:lnTo>
                  <a:lnTo>
                    <a:pt x="146" y="64"/>
                  </a:lnTo>
                  <a:lnTo>
                    <a:pt x="128" y="44"/>
                  </a:lnTo>
                  <a:lnTo>
                    <a:pt x="111" y="27"/>
                  </a:lnTo>
                  <a:lnTo>
                    <a:pt x="95" y="14"/>
                  </a:lnTo>
                  <a:lnTo>
                    <a:pt x="78" y="5"/>
                  </a:lnTo>
                  <a:lnTo>
                    <a:pt x="63" y="0"/>
                  </a:lnTo>
                  <a:lnTo>
                    <a:pt x="48" y="0"/>
                  </a:lnTo>
                  <a:lnTo>
                    <a:pt x="39" y="4"/>
                  </a:lnTo>
                  <a:lnTo>
                    <a:pt x="38" y="0"/>
                  </a:lnTo>
                </a:path>
              </a:pathLst>
            </a:custGeom>
            <a:solidFill>
              <a:srgbClr val="8080E0"/>
            </a:solidFill>
            <a:ln w="12700" cap="rnd" cmpd="sng">
              <a:solidFill>
                <a:srgbClr val="808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57" name="Freeform 709"/>
            <p:cNvSpPr>
              <a:spLocks/>
            </p:cNvSpPr>
            <p:nvPr/>
          </p:nvSpPr>
          <p:spPr bwMode="auto">
            <a:xfrm>
              <a:off x="6925734" y="2306639"/>
              <a:ext cx="548217" cy="865187"/>
            </a:xfrm>
            <a:custGeom>
              <a:avLst/>
              <a:gdLst/>
              <a:ahLst/>
              <a:cxnLst>
                <a:cxn ang="0">
                  <a:pos x="36" y="1"/>
                </a:cxn>
                <a:cxn ang="0">
                  <a:pos x="27" y="10"/>
                </a:cxn>
                <a:cxn ang="0">
                  <a:pos x="18" y="20"/>
                </a:cxn>
                <a:cxn ang="0">
                  <a:pos x="11" y="34"/>
                </a:cxn>
                <a:cxn ang="0">
                  <a:pos x="5" y="52"/>
                </a:cxn>
                <a:cxn ang="0">
                  <a:pos x="3" y="73"/>
                </a:cxn>
                <a:cxn ang="0">
                  <a:pos x="0" y="98"/>
                </a:cxn>
                <a:cxn ang="0">
                  <a:pos x="3" y="125"/>
                </a:cxn>
                <a:cxn ang="0">
                  <a:pos x="5" y="152"/>
                </a:cxn>
                <a:cxn ang="0">
                  <a:pos x="9" y="182"/>
                </a:cxn>
                <a:cxn ang="0">
                  <a:pos x="16" y="213"/>
                </a:cxn>
                <a:cxn ang="0">
                  <a:pos x="25" y="247"/>
                </a:cxn>
                <a:cxn ang="0">
                  <a:pos x="34" y="281"/>
                </a:cxn>
                <a:cxn ang="0">
                  <a:pos x="47" y="312"/>
                </a:cxn>
                <a:cxn ang="0">
                  <a:pos x="60" y="344"/>
                </a:cxn>
                <a:cxn ang="0">
                  <a:pos x="76" y="374"/>
                </a:cxn>
                <a:cxn ang="0">
                  <a:pos x="91" y="404"/>
                </a:cxn>
                <a:cxn ang="0">
                  <a:pos x="107" y="432"/>
                </a:cxn>
                <a:cxn ang="0">
                  <a:pos x="123" y="459"/>
                </a:cxn>
                <a:cxn ang="0">
                  <a:pos x="140" y="482"/>
                </a:cxn>
                <a:cxn ang="0">
                  <a:pos x="157" y="499"/>
                </a:cxn>
                <a:cxn ang="0">
                  <a:pos x="173" y="515"/>
                </a:cxn>
                <a:cxn ang="0">
                  <a:pos x="190" y="529"/>
                </a:cxn>
                <a:cxn ang="0">
                  <a:pos x="205" y="537"/>
                </a:cxn>
                <a:cxn ang="0">
                  <a:pos x="220" y="544"/>
                </a:cxn>
                <a:cxn ang="0">
                  <a:pos x="232" y="544"/>
                </a:cxn>
                <a:cxn ang="0">
                  <a:pos x="244" y="539"/>
                </a:cxn>
                <a:cxn ang="0">
                  <a:pos x="256" y="534"/>
                </a:cxn>
                <a:cxn ang="0">
                  <a:pos x="263" y="523"/>
                </a:cxn>
                <a:cxn ang="0">
                  <a:pos x="272" y="510"/>
                </a:cxn>
                <a:cxn ang="0">
                  <a:pos x="278" y="491"/>
                </a:cxn>
                <a:cxn ang="0">
                  <a:pos x="279" y="471"/>
                </a:cxn>
                <a:cxn ang="0">
                  <a:pos x="280" y="446"/>
                </a:cxn>
                <a:cxn ang="0">
                  <a:pos x="279" y="420"/>
                </a:cxn>
                <a:cxn ang="0">
                  <a:pos x="276" y="391"/>
                </a:cxn>
                <a:cxn ang="0">
                  <a:pos x="270" y="360"/>
                </a:cxn>
                <a:cxn ang="0">
                  <a:pos x="264" y="329"/>
                </a:cxn>
                <a:cxn ang="0">
                  <a:pos x="256" y="297"/>
                </a:cxn>
                <a:cxn ang="0">
                  <a:pos x="244" y="263"/>
                </a:cxn>
                <a:cxn ang="0">
                  <a:pos x="231" y="231"/>
                </a:cxn>
                <a:cxn ang="0">
                  <a:pos x="219" y="198"/>
                </a:cxn>
                <a:cxn ang="0">
                  <a:pos x="204" y="166"/>
                </a:cxn>
                <a:cxn ang="0">
                  <a:pos x="189" y="138"/>
                </a:cxn>
                <a:cxn ang="0">
                  <a:pos x="173" y="108"/>
                </a:cxn>
                <a:cxn ang="0">
                  <a:pos x="155" y="85"/>
                </a:cxn>
                <a:cxn ang="0">
                  <a:pos x="140" y="61"/>
                </a:cxn>
                <a:cxn ang="0">
                  <a:pos x="123" y="43"/>
                </a:cxn>
                <a:cxn ang="0">
                  <a:pos x="105" y="26"/>
                </a:cxn>
                <a:cxn ang="0">
                  <a:pos x="91" y="14"/>
                </a:cxn>
                <a:cxn ang="0">
                  <a:pos x="76" y="5"/>
                </a:cxn>
                <a:cxn ang="0">
                  <a:pos x="60" y="0"/>
                </a:cxn>
                <a:cxn ang="0">
                  <a:pos x="47" y="1"/>
                </a:cxn>
                <a:cxn ang="0">
                  <a:pos x="38" y="3"/>
                </a:cxn>
                <a:cxn ang="0">
                  <a:pos x="36" y="1"/>
                </a:cxn>
              </a:cxnLst>
              <a:rect l="0" t="0" r="r" b="b"/>
              <a:pathLst>
                <a:path w="281" h="545">
                  <a:moveTo>
                    <a:pt x="36" y="1"/>
                  </a:moveTo>
                  <a:lnTo>
                    <a:pt x="27" y="10"/>
                  </a:lnTo>
                  <a:lnTo>
                    <a:pt x="18" y="20"/>
                  </a:lnTo>
                  <a:lnTo>
                    <a:pt x="11" y="34"/>
                  </a:lnTo>
                  <a:lnTo>
                    <a:pt x="5" y="52"/>
                  </a:lnTo>
                  <a:lnTo>
                    <a:pt x="3" y="73"/>
                  </a:lnTo>
                  <a:lnTo>
                    <a:pt x="0" y="98"/>
                  </a:lnTo>
                  <a:lnTo>
                    <a:pt x="3" y="125"/>
                  </a:lnTo>
                  <a:lnTo>
                    <a:pt x="5" y="152"/>
                  </a:lnTo>
                  <a:lnTo>
                    <a:pt x="9" y="182"/>
                  </a:lnTo>
                  <a:lnTo>
                    <a:pt x="16" y="213"/>
                  </a:lnTo>
                  <a:lnTo>
                    <a:pt x="25" y="247"/>
                  </a:lnTo>
                  <a:lnTo>
                    <a:pt x="34" y="281"/>
                  </a:lnTo>
                  <a:lnTo>
                    <a:pt x="47" y="312"/>
                  </a:lnTo>
                  <a:lnTo>
                    <a:pt x="60" y="344"/>
                  </a:lnTo>
                  <a:lnTo>
                    <a:pt x="76" y="374"/>
                  </a:lnTo>
                  <a:lnTo>
                    <a:pt x="91" y="404"/>
                  </a:lnTo>
                  <a:lnTo>
                    <a:pt x="107" y="432"/>
                  </a:lnTo>
                  <a:lnTo>
                    <a:pt x="123" y="459"/>
                  </a:lnTo>
                  <a:lnTo>
                    <a:pt x="140" y="482"/>
                  </a:lnTo>
                  <a:lnTo>
                    <a:pt x="157" y="499"/>
                  </a:lnTo>
                  <a:lnTo>
                    <a:pt x="173" y="515"/>
                  </a:lnTo>
                  <a:lnTo>
                    <a:pt x="190" y="529"/>
                  </a:lnTo>
                  <a:lnTo>
                    <a:pt x="205" y="537"/>
                  </a:lnTo>
                  <a:lnTo>
                    <a:pt x="220" y="544"/>
                  </a:lnTo>
                  <a:lnTo>
                    <a:pt x="232" y="544"/>
                  </a:lnTo>
                  <a:lnTo>
                    <a:pt x="244" y="539"/>
                  </a:lnTo>
                  <a:lnTo>
                    <a:pt x="256" y="534"/>
                  </a:lnTo>
                  <a:lnTo>
                    <a:pt x="263" y="523"/>
                  </a:lnTo>
                  <a:lnTo>
                    <a:pt x="272" y="510"/>
                  </a:lnTo>
                  <a:lnTo>
                    <a:pt x="278" y="491"/>
                  </a:lnTo>
                  <a:lnTo>
                    <a:pt x="279" y="471"/>
                  </a:lnTo>
                  <a:lnTo>
                    <a:pt x="280" y="446"/>
                  </a:lnTo>
                  <a:lnTo>
                    <a:pt x="279" y="420"/>
                  </a:lnTo>
                  <a:lnTo>
                    <a:pt x="276" y="391"/>
                  </a:lnTo>
                  <a:lnTo>
                    <a:pt x="270" y="360"/>
                  </a:lnTo>
                  <a:lnTo>
                    <a:pt x="264" y="329"/>
                  </a:lnTo>
                  <a:lnTo>
                    <a:pt x="256" y="297"/>
                  </a:lnTo>
                  <a:lnTo>
                    <a:pt x="244" y="263"/>
                  </a:lnTo>
                  <a:lnTo>
                    <a:pt x="231" y="231"/>
                  </a:lnTo>
                  <a:lnTo>
                    <a:pt x="219" y="198"/>
                  </a:lnTo>
                  <a:lnTo>
                    <a:pt x="204" y="166"/>
                  </a:lnTo>
                  <a:lnTo>
                    <a:pt x="189" y="138"/>
                  </a:lnTo>
                  <a:lnTo>
                    <a:pt x="173" y="108"/>
                  </a:lnTo>
                  <a:lnTo>
                    <a:pt x="155" y="85"/>
                  </a:lnTo>
                  <a:lnTo>
                    <a:pt x="140" y="61"/>
                  </a:lnTo>
                  <a:lnTo>
                    <a:pt x="123" y="43"/>
                  </a:lnTo>
                  <a:lnTo>
                    <a:pt x="105" y="26"/>
                  </a:lnTo>
                  <a:lnTo>
                    <a:pt x="91" y="14"/>
                  </a:lnTo>
                  <a:lnTo>
                    <a:pt x="76" y="5"/>
                  </a:lnTo>
                  <a:lnTo>
                    <a:pt x="60" y="0"/>
                  </a:lnTo>
                  <a:lnTo>
                    <a:pt x="47" y="1"/>
                  </a:lnTo>
                  <a:lnTo>
                    <a:pt x="38" y="3"/>
                  </a:lnTo>
                  <a:lnTo>
                    <a:pt x="36" y="1"/>
                  </a:lnTo>
                </a:path>
              </a:pathLst>
            </a:custGeom>
            <a:solidFill>
              <a:srgbClr val="8080D0"/>
            </a:solidFill>
            <a:ln w="12700" cap="rnd" cmpd="sng">
              <a:solidFill>
                <a:srgbClr val="8080D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58" name="Freeform 710"/>
            <p:cNvSpPr>
              <a:spLocks/>
            </p:cNvSpPr>
            <p:nvPr/>
          </p:nvSpPr>
          <p:spPr bwMode="auto">
            <a:xfrm>
              <a:off x="6949017" y="2335214"/>
              <a:ext cx="524933" cy="828675"/>
            </a:xfrm>
            <a:custGeom>
              <a:avLst/>
              <a:gdLst/>
              <a:ahLst/>
              <a:cxnLst>
                <a:cxn ang="0">
                  <a:pos x="35" y="1"/>
                </a:cxn>
                <a:cxn ang="0">
                  <a:pos x="26" y="10"/>
                </a:cxn>
                <a:cxn ang="0">
                  <a:pos x="18" y="19"/>
                </a:cxn>
                <a:cxn ang="0">
                  <a:pos x="11" y="34"/>
                </a:cxn>
                <a:cxn ang="0">
                  <a:pos x="5" y="51"/>
                </a:cxn>
                <a:cxn ang="0">
                  <a:pos x="2" y="71"/>
                </a:cxn>
                <a:cxn ang="0">
                  <a:pos x="0" y="94"/>
                </a:cxn>
                <a:cxn ang="0">
                  <a:pos x="2" y="120"/>
                </a:cxn>
                <a:cxn ang="0">
                  <a:pos x="5" y="147"/>
                </a:cxn>
                <a:cxn ang="0">
                  <a:pos x="8" y="177"/>
                </a:cxn>
                <a:cxn ang="0">
                  <a:pos x="16" y="206"/>
                </a:cxn>
                <a:cxn ang="0">
                  <a:pos x="24" y="239"/>
                </a:cxn>
                <a:cxn ang="0">
                  <a:pos x="32" y="270"/>
                </a:cxn>
                <a:cxn ang="0">
                  <a:pos x="44" y="300"/>
                </a:cxn>
                <a:cxn ang="0">
                  <a:pos x="57" y="331"/>
                </a:cxn>
                <a:cxn ang="0">
                  <a:pos x="72" y="361"/>
                </a:cxn>
                <a:cxn ang="0">
                  <a:pos x="87" y="389"/>
                </a:cxn>
                <a:cxn ang="0">
                  <a:pos x="102" y="415"/>
                </a:cxn>
                <a:cxn ang="0">
                  <a:pos x="119" y="440"/>
                </a:cxn>
                <a:cxn ang="0">
                  <a:pos x="134" y="461"/>
                </a:cxn>
                <a:cxn ang="0">
                  <a:pos x="151" y="480"/>
                </a:cxn>
                <a:cxn ang="0">
                  <a:pos x="166" y="495"/>
                </a:cxn>
                <a:cxn ang="0">
                  <a:pos x="181" y="507"/>
                </a:cxn>
                <a:cxn ang="0">
                  <a:pos x="196" y="515"/>
                </a:cxn>
                <a:cxn ang="0">
                  <a:pos x="209" y="521"/>
                </a:cxn>
                <a:cxn ang="0">
                  <a:pos x="223" y="521"/>
                </a:cxn>
                <a:cxn ang="0">
                  <a:pos x="233" y="517"/>
                </a:cxn>
                <a:cxn ang="0">
                  <a:pos x="245" y="513"/>
                </a:cxn>
                <a:cxn ang="0">
                  <a:pos x="252" y="502"/>
                </a:cxn>
                <a:cxn ang="0">
                  <a:pos x="259" y="488"/>
                </a:cxn>
                <a:cxn ang="0">
                  <a:pos x="266" y="471"/>
                </a:cxn>
                <a:cxn ang="0">
                  <a:pos x="267" y="451"/>
                </a:cxn>
                <a:cxn ang="0">
                  <a:pos x="268" y="428"/>
                </a:cxn>
                <a:cxn ang="0">
                  <a:pos x="267" y="402"/>
                </a:cxn>
                <a:cxn ang="0">
                  <a:pos x="264" y="375"/>
                </a:cxn>
                <a:cxn ang="0">
                  <a:pos x="258" y="346"/>
                </a:cxn>
                <a:cxn ang="0">
                  <a:pos x="251" y="314"/>
                </a:cxn>
                <a:cxn ang="0">
                  <a:pos x="245" y="283"/>
                </a:cxn>
                <a:cxn ang="0">
                  <a:pos x="233" y="251"/>
                </a:cxn>
                <a:cxn ang="0">
                  <a:pos x="222" y="219"/>
                </a:cxn>
                <a:cxn ang="0">
                  <a:pos x="208" y="188"/>
                </a:cxn>
                <a:cxn ang="0">
                  <a:pos x="195" y="159"/>
                </a:cxn>
                <a:cxn ang="0">
                  <a:pos x="181" y="131"/>
                </a:cxn>
                <a:cxn ang="0">
                  <a:pos x="165" y="103"/>
                </a:cxn>
                <a:cxn ang="0">
                  <a:pos x="148" y="80"/>
                </a:cxn>
                <a:cxn ang="0">
                  <a:pos x="134" y="58"/>
                </a:cxn>
                <a:cxn ang="0">
                  <a:pos x="118" y="40"/>
                </a:cxn>
                <a:cxn ang="0">
                  <a:pos x="100" y="25"/>
                </a:cxn>
                <a:cxn ang="0">
                  <a:pos x="87" y="13"/>
                </a:cxn>
                <a:cxn ang="0">
                  <a:pos x="71" y="5"/>
                </a:cxn>
                <a:cxn ang="0">
                  <a:pos x="57" y="0"/>
                </a:cxn>
                <a:cxn ang="0">
                  <a:pos x="44" y="0"/>
                </a:cxn>
                <a:cxn ang="0">
                  <a:pos x="35" y="4"/>
                </a:cxn>
                <a:cxn ang="0">
                  <a:pos x="35" y="1"/>
                </a:cxn>
              </a:cxnLst>
              <a:rect l="0" t="0" r="r" b="b"/>
              <a:pathLst>
                <a:path w="269" h="522">
                  <a:moveTo>
                    <a:pt x="35" y="1"/>
                  </a:moveTo>
                  <a:lnTo>
                    <a:pt x="26" y="10"/>
                  </a:lnTo>
                  <a:lnTo>
                    <a:pt x="18" y="19"/>
                  </a:lnTo>
                  <a:lnTo>
                    <a:pt x="11" y="34"/>
                  </a:lnTo>
                  <a:lnTo>
                    <a:pt x="5" y="51"/>
                  </a:lnTo>
                  <a:lnTo>
                    <a:pt x="2" y="71"/>
                  </a:lnTo>
                  <a:lnTo>
                    <a:pt x="0" y="94"/>
                  </a:lnTo>
                  <a:lnTo>
                    <a:pt x="2" y="120"/>
                  </a:lnTo>
                  <a:lnTo>
                    <a:pt x="5" y="147"/>
                  </a:lnTo>
                  <a:lnTo>
                    <a:pt x="8" y="177"/>
                  </a:lnTo>
                  <a:lnTo>
                    <a:pt x="16" y="206"/>
                  </a:lnTo>
                  <a:lnTo>
                    <a:pt x="24" y="239"/>
                  </a:lnTo>
                  <a:lnTo>
                    <a:pt x="32" y="270"/>
                  </a:lnTo>
                  <a:lnTo>
                    <a:pt x="44" y="300"/>
                  </a:lnTo>
                  <a:lnTo>
                    <a:pt x="57" y="331"/>
                  </a:lnTo>
                  <a:lnTo>
                    <a:pt x="72" y="361"/>
                  </a:lnTo>
                  <a:lnTo>
                    <a:pt x="87" y="389"/>
                  </a:lnTo>
                  <a:lnTo>
                    <a:pt x="102" y="415"/>
                  </a:lnTo>
                  <a:lnTo>
                    <a:pt x="119" y="440"/>
                  </a:lnTo>
                  <a:lnTo>
                    <a:pt x="134" y="461"/>
                  </a:lnTo>
                  <a:lnTo>
                    <a:pt x="151" y="480"/>
                  </a:lnTo>
                  <a:lnTo>
                    <a:pt x="166" y="495"/>
                  </a:lnTo>
                  <a:lnTo>
                    <a:pt x="181" y="507"/>
                  </a:lnTo>
                  <a:lnTo>
                    <a:pt x="196" y="515"/>
                  </a:lnTo>
                  <a:lnTo>
                    <a:pt x="209" y="521"/>
                  </a:lnTo>
                  <a:lnTo>
                    <a:pt x="223" y="521"/>
                  </a:lnTo>
                  <a:lnTo>
                    <a:pt x="233" y="517"/>
                  </a:lnTo>
                  <a:lnTo>
                    <a:pt x="245" y="513"/>
                  </a:lnTo>
                  <a:lnTo>
                    <a:pt x="252" y="502"/>
                  </a:lnTo>
                  <a:lnTo>
                    <a:pt x="259" y="488"/>
                  </a:lnTo>
                  <a:lnTo>
                    <a:pt x="266" y="471"/>
                  </a:lnTo>
                  <a:lnTo>
                    <a:pt x="267" y="451"/>
                  </a:lnTo>
                  <a:lnTo>
                    <a:pt x="268" y="428"/>
                  </a:lnTo>
                  <a:lnTo>
                    <a:pt x="267" y="402"/>
                  </a:lnTo>
                  <a:lnTo>
                    <a:pt x="264" y="375"/>
                  </a:lnTo>
                  <a:lnTo>
                    <a:pt x="258" y="346"/>
                  </a:lnTo>
                  <a:lnTo>
                    <a:pt x="251" y="314"/>
                  </a:lnTo>
                  <a:lnTo>
                    <a:pt x="245" y="283"/>
                  </a:lnTo>
                  <a:lnTo>
                    <a:pt x="233" y="251"/>
                  </a:lnTo>
                  <a:lnTo>
                    <a:pt x="222" y="219"/>
                  </a:lnTo>
                  <a:lnTo>
                    <a:pt x="208" y="188"/>
                  </a:lnTo>
                  <a:lnTo>
                    <a:pt x="195" y="159"/>
                  </a:lnTo>
                  <a:lnTo>
                    <a:pt x="181" y="131"/>
                  </a:lnTo>
                  <a:lnTo>
                    <a:pt x="165" y="103"/>
                  </a:lnTo>
                  <a:lnTo>
                    <a:pt x="148" y="80"/>
                  </a:lnTo>
                  <a:lnTo>
                    <a:pt x="134" y="58"/>
                  </a:lnTo>
                  <a:lnTo>
                    <a:pt x="118" y="40"/>
                  </a:lnTo>
                  <a:lnTo>
                    <a:pt x="100" y="25"/>
                  </a:lnTo>
                  <a:lnTo>
                    <a:pt x="87" y="13"/>
                  </a:lnTo>
                  <a:lnTo>
                    <a:pt x="71" y="5"/>
                  </a:lnTo>
                  <a:lnTo>
                    <a:pt x="57" y="0"/>
                  </a:lnTo>
                  <a:lnTo>
                    <a:pt x="44" y="0"/>
                  </a:lnTo>
                  <a:lnTo>
                    <a:pt x="35" y="4"/>
                  </a:lnTo>
                  <a:lnTo>
                    <a:pt x="35" y="1"/>
                  </a:lnTo>
                </a:path>
              </a:pathLst>
            </a:custGeom>
            <a:solidFill>
              <a:srgbClr val="8080D0"/>
            </a:solidFill>
            <a:ln w="12700" cap="rnd" cmpd="sng">
              <a:solidFill>
                <a:srgbClr val="8080D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59" name="Freeform 711"/>
            <p:cNvSpPr>
              <a:spLocks/>
            </p:cNvSpPr>
            <p:nvPr/>
          </p:nvSpPr>
          <p:spPr bwMode="auto">
            <a:xfrm>
              <a:off x="6974417" y="2365376"/>
              <a:ext cx="497416" cy="792163"/>
            </a:xfrm>
            <a:custGeom>
              <a:avLst/>
              <a:gdLst/>
              <a:ahLst/>
              <a:cxnLst>
                <a:cxn ang="0">
                  <a:pos x="31" y="0"/>
                </a:cxn>
                <a:cxn ang="0">
                  <a:pos x="25" y="9"/>
                </a:cxn>
                <a:cxn ang="0">
                  <a:pos x="16" y="18"/>
                </a:cxn>
                <a:cxn ang="0">
                  <a:pos x="9" y="32"/>
                </a:cxn>
                <a:cxn ang="0">
                  <a:pos x="4" y="48"/>
                </a:cxn>
                <a:cxn ang="0">
                  <a:pos x="2" y="68"/>
                </a:cxn>
                <a:cxn ang="0">
                  <a:pos x="0" y="89"/>
                </a:cxn>
                <a:cxn ang="0">
                  <a:pos x="2" y="115"/>
                </a:cxn>
                <a:cxn ang="0">
                  <a:pos x="4" y="141"/>
                </a:cxn>
                <a:cxn ang="0">
                  <a:pos x="8" y="168"/>
                </a:cxn>
                <a:cxn ang="0">
                  <a:pos x="14" y="197"/>
                </a:cxn>
                <a:cxn ang="0">
                  <a:pos x="22" y="228"/>
                </a:cxn>
                <a:cxn ang="0">
                  <a:pos x="30" y="258"/>
                </a:cxn>
                <a:cxn ang="0">
                  <a:pos x="42" y="288"/>
                </a:cxn>
                <a:cxn ang="0">
                  <a:pos x="54" y="316"/>
                </a:cxn>
                <a:cxn ang="0">
                  <a:pos x="68" y="344"/>
                </a:cxn>
                <a:cxn ang="0">
                  <a:pos x="81" y="373"/>
                </a:cxn>
                <a:cxn ang="0">
                  <a:pos x="96" y="396"/>
                </a:cxn>
                <a:cxn ang="0">
                  <a:pos x="112" y="421"/>
                </a:cxn>
                <a:cxn ang="0">
                  <a:pos x="127" y="441"/>
                </a:cxn>
                <a:cxn ang="0">
                  <a:pos x="141" y="459"/>
                </a:cxn>
                <a:cxn ang="0">
                  <a:pos x="157" y="473"/>
                </a:cxn>
                <a:cxn ang="0">
                  <a:pos x="171" y="486"/>
                </a:cxn>
                <a:cxn ang="0">
                  <a:pos x="185" y="493"/>
                </a:cxn>
                <a:cxn ang="0">
                  <a:pos x="199" y="498"/>
                </a:cxn>
                <a:cxn ang="0">
                  <a:pos x="210" y="498"/>
                </a:cxn>
                <a:cxn ang="0">
                  <a:pos x="222" y="494"/>
                </a:cxn>
                <a:cxn ang="0">
                  <a:pos x="232" y="489"/>
                </a:cxn>
                <a:cxn ang="0">
                  <a:pos x="239" y="480"/>
                </a:cxn>
                <a:cxn ang="0">
                  <a:pos x="247" y="465"/>
                </a:cxn>
                <a:cxn ang="0">
                  <a:pos x="251" y="450"/>
                </a:cxn>
                <a:cxn ang="0">
                  <a:pos x="253" y="430"/>
                </a:cxn>
                <a:cxn ang="0">
                  <a:pos x="254" y="408"/>
                </a:cxn>
                <a:cxn ang="0">
                  <a:pos x="253" y="383"/>
                </a:cxn>
                <a:cxn ang="0">
                  <a:pos x="251" y="357"/>
                </a:cxn>
                <a:cxn ang="0">
                  <a:pos x="245" y="329"/>
                </a:cxn>
                <a:cxn ang="0">
                  <a:pos x="239" y="299"/>
                </a:cxn>
                <a:cxn ang="0">
                  <a:pos x="232" y="270"/>
                </a:cxn>
                <a:cxn ang="0">
                  <a:pos x="222" y="239"/>
                </a:cxn>
                <a:cxn ang="0">
                  <a:pos x="210" y="208"/>
                </a:cxn>
                <a:cxn ang="0">
                  <a:pos x="198" y="178"/>
                </a:cxn>
                <a:cxn ang="0">
                  <a:pos x="185" y="150"/>
                </a:cxn>
                <a:cxn ang="0">
                  <a:pos x="170" y="122"/>
                </a:cxn>
                <a:cxn ang="0">
                  <a:pos x="154" y="95"/>
                </a:cxn>
                <a:cxn ang="0">
                  <a:pos x="140" y="73"/>
                </a:cxn>
                <a:cxn ang="0">
                  <a:pos x="126" y="53"/>
                </a:cxn>
                <a:cxn ang="0">
                  <a:pos x="110" y="36"/>
                </a:cxn>
                <a:cxn ang="0">
                  <a:pos x="94" y="21"/>
                </a:cxn>
                <a:cxn ang="0">
                  <a:pos x="80" y="11"/>
                </a:cxn>
                <a:cxn ang="0">
                  <a:pos x="66" y="2"/>
                </a:cxn>
                <a:cxn ang="0">
                  <a:pos x="54" y="0"/>
                </a:cxn>
                <a:cxn ang="0">
                  <a:pos x="41" y="0"/>
                </a:cxn>
                <a:cxn ang="0">
                  <a:pos x="33" y="2"/>
                </a:cxn>
                <a:cxn ang="0">
                  <a:pos x="31" y="0"/>
                </a:cxn>
              </a:cxnLst>
              <a:rect l="0" t="0" r="r" b="b"/>
              <a:pathLst>
                <a:path w="255" h="499">
                  <a:moveTo>
                    <a:pt x="31" y="0"/>
                  </a:moveTo>
                  <a:lnTo>
                    <a:pt x="25" y="9"/>
                  </a:lnTo>
                  <a:lnTo>
                    <a:pt x="16" y="18"/>
                  </a:lnTo>
                  <a:lnTo>
                    <a:pt x="9" y="32"/>
                  </a:lnTo>
                  <a:lnTo>
                    <a:pt x="4" y="48"/>
                  </a:lnTo>
                  <a:lnTo>
                    <a:pt x="2" y="68"/>
                  </a:lnTo>
                  <a:lnTo>
                    <a:pt x="0" y="89"/>
                  </a:lnTo>
                  <a:lnTo>
                    <a:pt x="2" y="115"/>
                  </a:lnTo>
                  <a:lnTo>
                    <a:pt x="4" y="141"/>
                  </a:lnTo>
                  <a:lnTo>
                    <a:pt x="8" y="168"/>
                  </a:lnTo>
                  <a:lnTo>
                    <a:pt x="14" y="197"/>
                  </a:lnTo>
                  <a:lnTo>
                    <a:pt x="22" y="228"/>
                  </a:lnTo>
                  <a:lnTo>
                    <a:pt x="30" y="258"/>
                  </a:lnTo>
                  <a:lnTo>
                    <a:pt x="42" y="288"/>
                  </a:lnTo>
                  <a:lnTo>
                    <a:pt x="54" y="316"/>
                  </a:lnTo>
                  <a:lnTo>
                    <a:pt x="68" y="344"/>
                  </a:lnTo>
                  <a:lnTo>
                    <a:pt x="81" y="373"/>
                  </a:lnTo>
                  <a:lnTo>
                    <a:pt x="96" y="396"/>
                  </a:lnTo>
                  <a:lnTo>
                    <a:pt x="112" y="421"/>
                  </a:lnTo>
                  <a:lnTo>
                    <a:pt x="127" y="441"/>
                  </a:lnTo>
                  <a:lnTo>
                    <a:pt x="141" y="459"/>
                  </a:lnTo>
                  <a:lnTo>
                    <a:pt x="157" y="473"/>
                  </a:lnTo>
                  <a:lnTo>
                    <a:pt x="171" y="486"/>
                  </a:lnTo>
                  <a:lnTo>
                    <a:pt x="185" y="493"/>
                  </a:lnTo>
                  <a:lnTo>
                    <a:pt x="199" y="498"/>
                  </a:lnTo>
                  <a:lnTo>
                    <a:pt x="210" y="498"/>
                  </a:lnTo>
                  <a:lnTo>
                    <a:pt x="222" y="494"/>
                  </a:lnTo>
                  <a:lnTo>
                    <a:pt x="232" y="489"/>
                  </a:lnTo>
                  <a:lnTo>
                    <a:pt x="239" y="480"/>
                  </a:lnTo>
                  <a:lnTo>
                    <a:pt x="247" y="465"/>
                  </a:lnTo>
                  <a:lnTo>
                    <a:pt x="251" y="450"/>
                  </a:lnTo>
                  <a:lnTo>
                    <a:pt x="253" y="430"/>
                  </a:lnTo>
                  <a:lnTo>
                    <a:pt x="254" y="408"/>
                  </a:lnTo>
                  <a:lnTo>
                    <a:pt x="253" y="383"/>
                  </a:lnTo>
                  <a:lnTo>
                    <a:pt x="251" y="357"/>
                  </a:lnTo>
                  <a:lnTo>
                    <a:pt x="245" y="329"/>
                  </a:lnTo>
                  <a:lnTo>
                    <a:pt x="239" y="299"/>
                  </a:lnTo>
                  <a:lnTo>
                    <a:pt x="232" y="270"/>
                  </a:lnTo>
                  <a:lnTo>
                    <a:pt x="222" y="239"/>
                  </a:lnTo>
                  <a:lnTo>
                    <a:pt x="210" y="208"/>
                  </a:lnTo>
                  <a:lnTo>
                    <a:pt x="198" y="178"/>
                  </a:lnTo>
                  <a:lnTo>
                    <a:pt x="185" y="150"/>
                  </a:lnTo>
                  <a:lnTo>
                    <a:pt x="170" y="122"/>
                  </a:lnTo>
                  <a:lnTo>
                    <a:pt x="154" y="95"/>
                  </a:lnTo>
                  <a:lnTo>
                    <a:pt x="140" y="73"/>
                  </a:lnTo>
                  <a:lnTo>
                    <a:pt x="126" y="53"/>
                  </a:lnTo>
                  <a:lnTo>
                    <a:pt x="110" y="36"/>
                  </a:lnTo>
                  <a:lnTo>
                    <a:pt x="94" y="21"/>
                  </a:lnTo>
                  <a:lnTo>
                    <a:pt x="80" y="11"/>
                  </a:lnTo>
                  <a:lnTo>
                    <a:pt x="66" y="2"/>
                  </a:lnTo>
                  <a:lnTo>
                    <a:pt x="54" y="0"/>
                  </a:lnTo>
                  <a:lnTo>
                    <a:pt x="41" y="0"/>
                  </a:lnTo>
                  <a:lnTo>
                    <a:pt x="33" y="2"/>
                  </a:lnTo>
                  <a:lnTo>
                    <a:pt x="31" y="0"/>
                  </a:lnTo>
                </a:path>
              </a:pathLst>
            </a:custGeom>
            <a:solidFill>
              <a:srgbClr val="8080C0"/>
            </a:solidFill>
            <a:ln w="12700" cap="rnd" cmpd="sng">
              <a:solidFill>
                <a:srgbClr val="8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60" name="Freeform 712"/>
            <p:cNvSpPr>
              <a:spLocks/>
            </p:cNvSpPr>
            <p:nvPr/>
          </p:nvSpPr>
          <p:spPr bwMode="auto">
            <a:xfrm>
              <a:off x="6999817" y="2392364"/>
              <a:ext cx="472016" cy="758825"/>
            </a:xfrm>
            <a:custGeom>
              <a:avLst/>
              <a:gdLst/>
              <a:ahLst/>
              <a:cxnLst>
                <a:cxn ang="0">
                  <a:pos x="30" y="1"/>
                </a:cxn>
                <a:cxn ang="0">
                  <a:pos x="22" y="9"/>
                </a:cxn>
                <a:cxn ang="0">
                  <a:pos x="14" y="18"/>
                </a:cxn>
                <a:cxn ang="0">
                  <a:pos x="8" y="32"/>
                </a:cxn>
                <a:cxn ang="0">
                  <a:pos x="4" y="48"/>
                </a:cxn>
                <a:cxn ang="0">
                  <a:pos x="1" y="67"/>
                </a:cxn>
                <a:cxn ang="0">
                  <a:pos x="0" y="87"/>
                </a:cxn>
                <a:cxn ang="0">
                  <a:pos x="1" y="112"/>
                </a:cxn>
                <a:cxn ang="0">
                  <a:pos x="4" y="136"/>
                </a:cxn>
                <a:cxn ang="0">
                  <a:pos x="6" y="164"/>
                </a:cxn>
                <a:cxn ang="0">
                  <a:pos x="13" y="191"/>
                </a:cxn>
                <a:cxn ang="0">
                  <a:pos x="21" y="221"/>
                </a:cxn>
                <a:cxn ang="0">
                  <a:pos x="28" y="248"/>
                </a:cxn>
                <a:cxn ang="0">
                  <a:pos x="39" y="276"/>
                </a:cxn>
                <a:cxn ang="0">
                  <a:pos x="50" y="304"/>
                </a:cxn>
                <a:cxn ang="0">
                  <a:pos x="63" y="331"/>
                </a:cxn>
                <a:cxn ang="0">
                  <a:pos x="76" y="357"/>
                </a:cxn>
                <a:cxn ang="0">
                  <a:pos x="90" y="381"/>
                </a:cxn>
                <a:cxn ang="0">
                  <a:pos x="105" y="404"/>
                </a:cxn>
                <a:cxn ang="0">
                  <a:pos x="119" y="422"/>
                </a:cxn>
                <a:cxn ang="0">
                  <a:pos x="133" y="438"/>
                </a:cxn>
                <a:cxn ang="0">
                  <a:pos x="148" y="453"/>
                </a:cxn>
                <a:cxn ang="0">
                  <a:pos x="161" y="464"/>
                </a:cxn>
                <a:cxn ang="0">
                  <a:pos x="175" y="471"/>
                </a:cxn>
                <a:cxn ang="0">
                  <a:pos x="189" y="477"/>
                </a:cxn>
                <a:cxn ang="0">
                  <a:pos x="199" y="477"/>
                </a:cxn>
                <a:cxn ang="0">
                  <a:pos x="209" y="472"/>
                </a:cxn>
                <a:cxn ang="0">
                  <a:pos x="219" y="469"/>
                </a:cxn>
                <a:cxn ang="0">
                  <a:pos x="227" y="459"/>
                </a:cxn>
                <a:cxn ang="0">
                  <a:pos x="233" y="447"/>
                </a:cxn>
                <a:cxn ang="0">
                  <a:pos x="238" y="430"/>
                </a:cxn>
                <a:cxn ang="0">
                  <a:pos x="240" y="412"/>
                </a:cxn>
                <a:cxn ang="0">
                  <a:pos x="241" y="390"/>
                </a:cxn>
                <a:cxn ang="0">
                  <a:pos x="240" y="366"/>
                </a:cxn>
                <a:cxn ang="0">
                  <a:pos x="237" y="342"/>
                </a:cxn>
                <a:cxn ang="0">
                  <a:pos x="232" y="315"/>
                </a:cxn>
                <a:cxn ang="0">
                  <a:pos x="226" y="286"/>
                </a:cxn>
                <a:cxn ang="0">
                  <a:pos x="219" y="258"/>
                </a:cxn>
                <a:cxn ang="0">
                  <a:pos x="209" y="228"/>
                </a:cxn>
                <a:cxn ang="0">
                  <a:pos x="197" y="199"/>
                </a:cxn>
                <a:cxn ang="0">
                  <a:pos x="186" y="170"/>
                </a:cxn>
                <a:cxn ang="0">
                  <a:pos x="173" y="143"/>
                </a:cxn>
                <a:cxn ang="0">
                  <a:pos x="161" y="117"/>
                </a:cxn>
                <a:cxn ang="0">
                  <a:pos x="146" y="90"/>
                </a:cxn>
                <a:cxn ang="0">
                  <a:pos x="131" y="69"/>
                </a:cxn>
                <a:cxn ang="0">
                  <a:pos x="117" y="50"/>
                </a:cxn>
                <a:cxn ang="0">
                  <a:pos x="103" y="34"/>
                </a:cxn>
                <a:cxn ang="0">
                  <a:pos x="88" y="21"/>
                </a:cxn>
                <a:cxn ang="0">
                  <a:pos x="76" y="10"/>
                </a:cxn>
                <a:cxn ang="0">
                  <a:pos x="61" y="2"/>
                </a:cxn>
                <a:cxn ang="0">
                  <a:pos x="50" y="0"/>
                </a:cxn>
                <a:cxn ang="0">
                  <a:pos x="38" y="1"/>
                </a:cxn>
                <a:cxn ang="0">
                  <a:pos x="30" y="4"/>
                </a:cxn>
                <a:cxn ang="0">
                  <a:pos x="30" y="1"/>
                </a:cxn>
              </a:cxnLst>
              <a:rect l="0" t="0" r="r" b="b"/>
              <a:pathLst>
                <a:path w="242" h="478">
                  <a:moveTo>
                    <a:pt x="30" y="1"/>
                  </a:moveTo>
                  <a:lnTo>
                    <a:pt x="22" y="9"/>
                  </a:lnTo>
                  <a:lnTo>
                    <a:pt x="14" y="18"/>
                  </a:lnTo>
                  <a:lnTo>
                    <a:pt x="8" y="32"/>
                  </a:lnTo>
                  <a:lnTo>
                    <a:pt x="4" y="48"/>
                  </a:lnTo>
                  <a:lnTo>
                    <a:pt x="1" y="67"/>
                  </a:lnTo>
                  <a:lnTo>
                    <a:pt x="0" y="87"/>
                  </a:lnTo>
                  <a:lnTo>
                    <a:pt x="1" y="112"/>
                  </a:lnTo>
                  <a:lnTo>
                    <a:pt x="4" y="136"/>
                  </a:lnTo>
                  <a:lnTo>
                    <a:pt x="6" y="164"/>
                  </a:lnTo>
                  <a:lnTo>
                    <a:pt x="13" y="191"/>
                  </a:lnTo>
                  <a:lnTo>
                    <a:pt x="21" y="221"/>
                  </a:lnTo>
                  <a:lnTo>
                    <a:pt x="28" y="248"/>
                  </a:lnTo>
                  <a:lnTo>
                    <a:pt x="39" y="276"/>
                  </a:lnTo>
                  <a:lnTo>
                    <a:pt x="50" y="304"/>
                  </a:lnTo>
                  <a:lnTo>
                    <a:pt x="63" y="331"/>
                  </a:lnTo>
                  <a:lnTo>
                    <a:pt x="76" y="357"/>
                  </a:lnTo>
                  <a:lnTo>
                    <a:pt x="90" y="381"/>
                  </a:lnTo>
                  <a:lnTo>
                    <a:pt x="105" y="404"/>
                  </a:lnTo>
                  <a:lnTo>
                    <a:pt x="119" y="422"/>
                  </a:lnTo>
                  <a:lnTo>
                    <a:pt x="133" y="438"/>
                  </a:lnTo>
                  <a:lnTo>
                    <a:pt x="148" y="453"/>
                  </a:lnTo>
                  <a:lnTo>
                    <a:pt x="161" y="464"/>
                  </a:lnTo>
                  <a:lnTo>
                    <a:pt x="175" y="471"/>
                  </a:lnTo>
                  <a:lnTo>
                    <a:pt x="189" y="477"/>
                  </a:lnTo>
                  <a:lnTo>
                    <a:pt x="199" y="477"/>
                  </a:lnTo>
                  <a:lnTo>
                    <a:pt x="209" y="472"/>
                  </a:lnTo>
                  <a:lnTo>
                    <a:pt x="219" y="469"/>
                  </a:lnTo>
                  <a:lnTo>
                    <a:pt x="227" y="459"/>
                  </a:lnTo>
                  <a:lnTo>
                    <a:pt x="233" y="447"/>
                  </a:lnTo>
                  <a:lnTo>
                    <a:pt x="238" y="430"/>
                  </a:lnTo>
                  <a:lnTo>
                    <a:pt x="240" y="412"/>
                  </a:lnTo>
                  <a:lnTo>
                    <a:pt x="241" y="390"/>
                  </a:lnTo>
                  <a:lnTo>
                    <a:pt x="240" y="366"/>
                  </a:lnTo>
                  <a:lnTo>
                    <a:pt x="237" y="342"/>
                  </a:lnTo>
                  <a:lnTo>
                    <a:pt x="232" y="315"/>
                  </a:lnTo>
                  <a:lnTo>
                    <a:pt x="226" y="286"/>
                  </a:lnTo>
                  <a:lnTo>
                    <a:pt x="219" y="258"/>
                  </a:lnTo>
                  <a:lnTo>
                    <a:pt x="209" y="228"/>
                  </a:lnTo>
                  <a:lnTo>
                    <a:pt x="197" y="199"/>
                  </a:lnTo>
                  <a:lnTo>
                    <a:pt x="186" y="170"/>
                  </a:lnTo>
                  <a:lnTo>
                    <a:pt x="173" y="143"/>
                  </a:lnTo>
                  <a:lnTo>
                    <a:pt x="161" y="117"/>
                  </a:lnTo>
                  <a:lnTo>
                    <a:pt x="146" y="90"/>
                  </a:lnTo>
                  <a:lnTo>
                    <a:pt x="131" y="69"/>
                  </a:lnTo>
                  <a:lnTo>
                    <a:pt x="117" y="50"/>
                  </a:lnTo>
                  <a:lnTo>
                    <a:pt x="103" y="34"/>
                  </a:lnTo>
                  <a:lnTo>
                    <a:pt x="88" y="21"/>
                  </a:lnTo>
                  <a:lnTo>
                    <a:pt x="76" y="10"/>
                  </a:lnTo>
                  <a:lnTo>
                    <a:pt x="61" y="2"/>
                  </a:lnTo>
                  <a:lnTo>
                    <a:pt x="50" y="0"/>
                  </a:lnTo>
                  <a:lnTo>
                    <a:pt x="38" y="1"/>
                  </a:lnTo>
                  <a:lnTo>
                    <a:pt x="30" y="4"/>
                  </a:lnTo>
                  <a:lnTo>
                    <a:pt x="30" y="1"/>
                  </a:lnTo>
                </a:path>
              </a:pathLst>
            </a:custGeom>
            <a:solidFill>
              <a:srgbClr val="7070C0"/>
            </a:solidFill>
            <a:ln w="12700" cap="rnd" cmpd="sng">
              <a:solidFill>
                <a:srgbClr val="707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61" name="Freeform 713"/>
            <p:cNvSpPr>
              <a:spLocks/>
            </p:cNvSpPr>
            <p:nvPr/>
          </p:nvSpPr>
          <p:spPr bwMode="auto">
            <a:xfrm>
              <a:off x="7025217" y="2419351"/>
              <a:ext cx="446616" cy="727075"/>
            </a:xfrm>
            <a:custGeom>
              <a:avLst/>
              <a:gdLst/>
              <a:ahLst/>
              <a:cxnLst>
                <a:cxn ang="0">
                  <a:pos x="26" y="2"/>
                </a:cxn>
                <a:cxn ang="0">
                  <a:pos x="20" y="10"/>
                </a:cxn>
                <a:cxn ang="0">
                  <a:pos x="11" y="19"/>
                </a:cxn>
                <a:cxn ang="0">
                  <a:pos x="7" y="31"/>
                </a:cxn>
                <a:cxn ang="0">
                  <a:pos x="2" y="47"/>
                </a:cxn>
                <a:cxn ang="0">
                  <a:pos x="0" y="63"/>
                </a:cxn>
                <a:cxn ang="0">
                  <a:pos x="0" y="87"/>
                </a:cxn>
                <a:cxn ang="0">
                  <a:pos x="0" y="109"/>
                </a:cxn>
                <a:cxn ang="0">
                  <a:pos x="2" y="133"/>
                </a:cxn>
                <a:cxn ang="0">
                  <a:pos x="5" y="158"/>
                </a:cxn>
                <a:cxn ang="0">
                  <a:pos x="13" y="183"/>
                </a:cxn>
                <a:cxn ang="0">
                  <a:pos x="18" y="212"/>
                </a:cxn>
                <a:cxn ang="0">
                  <a:pos x="25" y="240"/>
                </a:cxn>
                <a:cxn ang="0">
                  <a:pos x="36" y="265"/>
                </a:cxn>
                <a:cxn ang="0">
                  <a:pos x="48" y="292"/>
                </a:cxn>
                <a:cxn ang="0">
                  <a:pos x="59" y="317"/>
                </a:cxn>
                <a:cxn ang="0">
                  <a:pos x="71" y="342"/>
                </a:cxn>
                <a:cxn ang="0">
                  <a:pos x="83" y="365"/>
                </a:cxn>
                <a:cxn ang="0">
                  <a:pos x="98" y="387"/>
                </a:cxn>
                <a:cxn ang="0">
                  <a:pos x="112" y="404"/>
                </a:cxn>
                <a:cxn ang="0">
                  <a:pos x="126" y="420"/>
                </a:cxn>
                <a:cxn ang="0">
                  <a:pos x="139" y="432"/>
                </a:cxn>
                <a:cxn ang="0">
                  <a:pos x="152" y="444"/>
                </a:cxn>
                <a:cxn ang="0">
                  <a:pos x="166" y="451"/>
                </a:cxn>
                <a:cxn ang="0">
                  <a:pos x="176" y="457"/>
                </a:cxn>
                <a:cxn ang="0">
                  <a:pos x="186" y="455"/>
                </a:cxn>
                <a:cxn ang="0">
                  <a:pos x="197" y="452"/>
                </a:cxn>
                <a:cxn ang="0">
                  <a:pos x="207" y="447"/>
                </a:cxn>
                <a:cxn ang="0">
                  <a:pos x="214" y="439"/>
                </a:cxn>
                <a:cxn ang="0">
                  <a:pos x="220" y="427"/>
                </a:cxn>
                <a:cxn ang="0">
                  <a:pos x="224" y="412"/>
                </a:cxn>
                <a:cxn ang="0">
                  <a:pos x="227" y="394"/>
                </a:cxn>
                <a:cxn ang="0">
                  <a:pos x="228" y="373"/>
                </a:cxn>
                <a:cxn ang="0">
                  <a:pos x="227" y="350"/>
                </a:cxn>
                <a:cxn ang="0">
                  <a:pos x="224" y="326"/>
                </a:cxn>
                <a:cxn ang="0">
                  <a:pos x="219" y="301"/>
                </a:cxn>
                <a:cxn ang="0">
                  <a:pos x="213" y="273"/>
                </a:cxn>
                <a:cxn ang="0">
                  <a:pos x="206" y="246"/>
                </a:cxn>
                <a:cxn ang="0">
                  <a:pos x="196" y="217"/>
                </a:cxn>
                <a:cxn ang="0">
                  <a:pos x="185" y="190"/>
                </a:cxn>
                <a:cxn ang="0">
                  <a:pos x="175" y="162"/>
                </a:cxn>
                <a:cxn ang="0">
                  <a:pos x="163" y="136"/>
                </a:cxn>
                <a:cxn ang="0">
                  <a:pos x="151" y="111"/>
                </a:cxn>
                <a:cxn ang="0">
                  <a:pos x="137" y="87"/>
                </a:cxn>
                <a:cxn ang="0">
                  <a:pos x="122" y="66"/>
                </a:cxn>
                <a:cxn ang="0">
                  <a:pos x="110" y="47"/>
                </a:cxn>
                <a:cxn ang="0">
                  <a:pos x="96" y="33"/>
                </a:cxn>
                <a:cxn ang="0">
                  <a:pos x="80" y="19"/>
                </a:cxn>
                <a:cxn ang="0">
                  <a:pos x="70" y="10"/>
                </a:cxn>
                <a:cxn ang="0">
                  <a:pos x="56" y="2"/>
                </a:cxn>
                <a:cxn ang="0">
                  <a:pos x="46" y="0"/>
                </a:cxn>
                <a:cxn ang="0">
                  <a:pos x="36" y="1"/>
                </a:cxn>
                <a:cxn ang="0">
                  <a:pos x="27" y="4"/>
                </a:cxn>
                <a:cxn ang="0">
                  <a:pos x="26" y="2"/>
                </a:cxn>
              </a:cxnLst>
              <a:rect l="0" t="0" r="r" b="b"/>
              <a:pathLst>
                <a:path w="229" h="458">
                  <a:moveTo>
                    <a:pt x="26" y="2"/>
                  </a:moveTo>
                  <a:lnTo>
                    <a:pt x="20" y="10"/>
                  </a:lnTo>
                  <a:lnTo>
                    <a:pt x="11" y="19"/>
                  </a:lnTo>
                  <a:lnTo>
                    <a:pt x="7" y="31"/>
                  </a:lnTo>
                  <a:lnTo>
                    <a:pt x="2" y="47"/>
                  </a:lnTo>
                  <a:lnTo>
                    <a:pt x="0" y="63"/>
                  </a:lnTo>
                  <a:lnTo>
                    <a:pt x="0" y="87"/>
                  </a:lnTo>
                  <a:lnTo>
                    <a:pt x="0" y="109"/>
                  </a:lnTo>
                  <a:lnTo>
                    <a:pt x="2" y="133"/>
                  </a:lnTo>
                  <a:lnTo>
                    <a:pt x="5" y="158"/>
                  </a:lnTo>
                  <a:lnTo>
                    <a:pt x="13" y="183"/>
                  </a:lnTo>
                  <a:lnTo>
                    <a:pt x="18" y="212"/>
                  </a:lnTo>
                  <a:lnTo>
                    <a:pt x="25" y="240"/>
                  </a:lnTo>
                  <a:lnTo>
                    <a:pt x="36" y="265"/>
                  </a:lnTo>
                  <a:lnTo>
                    <a:pt x="48" y="292"/>
                  </a:lnTo>
                  <a:lnTo>
                    <a:pt x="59" y="317"/>
                  </a:lnTo>
                  <a:lnTo>
                    <a:pt x="71" y="342"/>
                  </a:lnTo>
                  <a:lnTo>
                    <a:pt x="83" y="365"/>
                  </a:lnTo>
                  <a:lnTo>
                    <a:pt x="98" y="387"/>
                  </a:lnTo>
                  <a:lnTo>
                    <a:pt x="112" y="404"/>
                  </a:lnTo>
                  <a:lnTo>
                    <a:pt x="126" y="420"/>
                  </a:lnTo>
                  <a:lnTo>
                    <a:pt x="139" y="432"/>
                  </a:lnTo>
                  <a:lnTo>
                    <a:pt x="152" y="444"/>
                  </a:lnTo>
                  <a:lnTo>
                    <a:pt x="166" y="451"/>
                  </a:lnTo>
                  <a:lnTo>
                    <a:pt x="176" y="457"/>
                  </a:lnTo>
                  <a:lnTo>
                    <a:pt x="186" y="455"/>
                  </a:lnTo>
                  <a:lnTo>
                    <a:pt x="197" y="452"/>
                  </a:lnTo>
                  <a:lnTo>
                    <a:pt x="207" y="447"/>
                  </a:lnTo>
                  <a:lnTo>
                    <a:pt x="214" y="439"/>
                  </a:lnTo>
                  <a:lnTo>
                    <a:pt x="220" y="427"/>
                  </a:lnTo>
                  <a:lnTo>
                    <a:pt x="224" y="412"/>
                  </a:lnTo>
                  <a:lnTo>
                    <a:pt x="227" y="394"/>
                  </a:lnTo>
                  <a:lnTo>
                    <a:pt x="228" y="373"/>
                  </a:lnTo>
                  <a:lnTo>
                    <a:pt x="227" y="350"/>
                  </a:lnTo>
                  <a:lnTo>
                    <a:pt x="224" y="326"/>
                  </a:lnTo>
                  <a:lnTo>
                    <a:pt x="219" y="301"/>
                  </a:lnTo>
                  <a:lnTo>
                    <a:pt x="213" y="273"/>
                  </a:lnTo>
                  <a:lnTo>
                    <a:pt x="206" y="246"/>
                  </a:lnTo>
                  <a:lnTo>
                    <a:pt x="196" y="217"/>
                  </a:lnTo>
                  <a:lnTo>
                    <a:pt x="185" y="190"/>
                  </a:lnTo>
                  <a:lnTo>
                    <a:pt x="175" y="162"/>
                  </a:lnTo>
                  <a:lnTo>
                    <a:pt x="163" y="136"/>
                  </a:lnTo>
                  <a:lnTo>
                    <a:pt x="151" y="111"/>
                  </a:lnTo>
                  <a:lnTo>
                    <a:pt x="137" y="87"/>
                  </a:lnTo>
                  <a:lnTo>
                    <a:pt x="122" y="66"/>
                  </a:lnTo>
                  <a:lnTo>
                    <a:pt x="110" y="47"/>
                  </a:lnTo>
                  <a:lnTo>
                    <a:pt x="96" y="33"/>
                  </a:lnTo>
                  <a:lnTo>
                    <a:pt x="80" y="19"/>
                  </a:lnTo>
                  <a:lnTo>
                    <a:pt x="70" y="10"/>
                  </a:lnTo>
                  <a:lnTo>
                    <a:pt x="56" y="2"/>
                  </a:lnTo>
                  <a:lnTo>
                    <a:pt x="46" y="0"/>
                  </a:lnTo>
                  <a:lnTo>
                    <a:pt x="36" y="1"/>
                  </a:lnTo>
                  <a:lnTo>
                    <a:pt x="27" y="4"/>
                  </a:lnTo>
                  <a:lnTo>
                    <a:pt x="26" y="2"/>
                  </a:lnTo>
                </a:path>
              </a:pathLst>
            </a:custGeom>
            <a:solidFill>
              <a:srgbClr val="6060C0"/>
            </a:solidFill>
            <a:ln w="12700" cap="rnd" cmpd="sng">
              <a:solidFill>
                <a:srgbClr val="606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62" name="Freeform 714"/>
            <p:cNvSpPr>
              <a:spLocks/>
            </p:cNvSpPr>
            <p:nvPr/>
          </p:nvSpPr>
          <p:spPr bwMode="auto">
            <a:xfrm>
              <a:off x="7046385" y="2446338"/>
              <a:ext cx="425449" cy="692150"/>
            </a:xfrm>
            <a:custGeom>
              <a:avLst/>
              <a:gdLst/>
              <a:ahLst/>
              <a:cxnLst>
                <a:cxn ang="0">
                  <a:pos x="25" y="2"/>
                </a:cxn>
                <a:cxn ang="0">
                  <a:pos x="19" y="11"/>
                </a:cxn>
                <a:cxn ang="0">
                  <a:pos x="13" y="19"/>
                </a:cxn>
                <a:cxn ang="0">
                  <a:pos x="7" y="31"/>
                </a:cxn>
                <a:cxn ang="0">
                  <a:pos x="2" y="46"/>
                </a:cxn>
                <a:cxn ang="0">
                  <a:pos x="0" y="63"/>
                </a:cxn>
                <a:cxn ang="0">
                  <a:pos x="0" y="84"/>
                </a:cxn>
                <a:cxn ang="0">
                  <a:pos x="0" y="105"/>
                </a:cxn>
                <a:cxn ang="0">
                  <a:pos x="4" y="128"/>
                </a:cxn>
                <a:cxn ang="0">
                  <a:pos x="6" y="153"/>
                </a:cxn>
                <a:cxn ang="0">
                  <a:pos x="12" y="177"/>
                </a:cxn>
                <a:cxn ang="0">
                  <a:pos x="19" y="204"/>
                </a:cxn>
                <a:cxn ang="0">
                  <a:pos x="25" y="229"/>
                </a:cxn>
                <a:cxn ang="0">
                  <a:pos x="35" y="254"/>
                </a:cxn>
                <a:cxn ang="0">
                  <a:pos x="45" y="280"/>
                </a:cxn>
                <a:cxn ang="0">
                  <a:pos x="56" y="305"/>
                </a:cxn>
                <a:cxn ang="0">
                  <a:pos x="68" y="328"/>
                </a:cxn>
                <a:cxn ang="0">
                  <a:pos x="80" y="348"/>
                </a:cxn>
                <a:cxn ang="0">
                  <a:pos x="93" y="369"/>
                </a:cxn>
                <a:cxn ang="0">
                  <a:pos x="106" y="387"/>
                </a:cxn>
                <a:cxn ang="0">
                  <a:pos x="119" y="401"/>
                </a:cxn>
                <a:cxn ang="0">
                  <a:pos x="133" y="413"/>
                </a:cxn>
                <a:cxn ang="0">
                  <a:pos x="145" y="424"/>
                </a:cxn>
                <a:cxn ang="0">
                  <a:pos x="156" y="429"/>
                </a:cxn>
                <a:cxn ang="0">
                  <a:pos x="167" y="435"/>
                </a:cxn>
                <a:cxn ang="0">
                  <a:pos x="178" y="435"/>
                </a:cxn>
                <a:cxn ang="0">
                  <a:pos x="186" y="430"/>
                </a:cxn>
                <a:cxn ang="0">
                  <a:pos x="196" y="427"/>
                </a:cxn>
                <a:cxn ang="0">
                  <a:pos x="203" y="418"/>
                </a:cxn>
                <a:cxn ang="0">
                  <a:pos x="208" y="406"/>
                </a:cxn>
                <a:cxn ang="0">
                  <a:pos x="213" y="391"/>
                </a:cxn>
                <a:cxn ang="0">
                  <a:pos x="214" y="375"/>
                </a:cxn>
                <a:cxn ang="0">
                  <a:pos x="217" y="356"/>
                </a:cxn>
                <a:cxn ang="0">
                  <a:pos x="216" y="333"/>
                </a:cxn>
                <a:cxn ang="0">
                  <a:pos x="213" y="311"/>
                </a:cxn>
                <a:cxn ang="0">
                  <a:pos x="208" y="285"/>
                </a:cxn>
                <a:cxn ang="0">
                  <a:pos x="202" y="260"/>
                </a:cxn>
                <a:cxn ang="0">
                  <a:pos x="196" y="235"/>
                </a:cxn>
                <a:cxn ang="0">
                  <a:pos x="186" y="206"/>
                </a:cxn>
                <a:cxn ang="0">
                  <a:pos x="175" y="181"/>
                </a:cxn>
                <a:cxn ang="0">
                  <a:pos x="165" y="153"/>
                </a:cxn>
                <a:cxn ang="0">
                  <a:pos x="155" y="129"/>
                </a:cxn>
                <a:cxn ang="0">
                  <a:pos x="142" y="104"/>
                </a:cxn>
                <a:cxn ang="0">
                  <a:pos x="130" y="82"/>
                </a:cxn>
                <a:cxn ang="0">
                  <a:pos x="117" y="63"/>
                </a:cxn>
                <a:cxn ang="0">
                  <a:pos x="103" y="45"/>
                </a:cxn>
                <a:cxn ang="0">
                  <a:pos x="92" y="31"/>
                </a:cxn>
                <a:cxn ang="0">
                  <a:pos x="77" y="19"/>
                </a:cxn>
                <a:cxn ang="0">
                  <a:pos x="67" y="10"/>
                </a:cxn>
                <a:cxn ang="0">
                  <a:pos x="53" y="3"/>
                </a:cxn>
                <a:cxn ang="0">
                  <a:pos x="43" y="0"/>
                </a:cxn>
                <a:cxn ang="0">
                  <a:pos x="34" y="2"/>
                </a:cxn>
                <a:cxn ang="0">
                  <a:pos x="26" y="5"/>
                </a:cxn>
                <a:cxn ang="0">
                  <a:pos x="25" y="2"/>
                </a:cxn>
              </a:cxnLst>
              <a:rect l="0" t="0" r="r" b="b"/>
              <a:pathLst>
                <a:path w="218" h="436">
                  <a:moveTo>
                    <a:pt x="25" y="2"/>
                  </a:moveTo>
                  <a:lnTo>
                    <a:pt x="19" y="11"/>
                  </a:lnTo>
                  <a:lnTo>
                    <a:pt x="13" y="19"/>
                  </a:lnTo>
                  <a:lnTo>
                    <a:pt x="7" y="31"/>
                  </a:lnTo>
                  <a:lnTo>
                    <a:pt x="2" y="46"/>
                  </a:lnTo>
                  <a:lnTo>
                    <a:pt x="0" y="63"/>
                  </a:lnTo>
                  <a:lnTo>
                    <a:pt x="0" y="84"/>
                  </a:lnTo>
                  <a:lnTo>
                    <a:pt x="0" y="105"/>
                  </a:lnTo>
                  <a:lnTo>
                    <a:pt x="4" y="128"/>
                  </a:lnTo>
                  <a:lnTo>
                    <a:pt x="6" y="153"/>
                  </a:lnTo>
                  <a:lnTo>
                    <a:pt x="12" y="177"/>
                  </a:lnTo>
                  <a:lnTo>
                    <a:pt x="19" y="204"/>
                  </a:lnTo>
                  <a:lnTo>
                    <a:pt x="25" y="229"/>
                  </a:lnTo>
                  <a:lnTo>
                    <a:pt x="35" y="254"/>
                  </a:lnTo>
                  <a:lnTo>
                    <a:pt x="45" y="280"/>
                  </a:lnTo>
                  <a:lnTo>
                    <a:pt x="56" y="305"/>
                  </a:lnTo>
                  <a:lnTo>
                    <a:pt x="68" y="328"/>
                  </a:lnTo>
                  <a:lnTo>
                    <a:pt x="80" y="348"/>
                  </a:lnTo>
                  <a:lnTo>
                    <a:pt x="93" y="369"/>
                  </a:lnTo>
                  <a:lnTo>
                    <a:pt x="106" y="387"/>
                  </a:lnTo>
                  <a:lnTo>
                    <a:pt x="119" y="401"/>
                  </a:lnTo>
                  <a:lnTo>
                    <a:pt x="133" y="413"/>
                  </a:lnTo>
                  <a:lnTo>
                    <a:pt x="145" y="424"/>
                  </a:lnTo>
                  <a:lnTo>
                    <a:pt x="156" y="429"/>
                  </a:lnTo>
                  <a:lnTo>
                    <a:pt x="167" y="435"/>
                  </a:lnTo>
                  <a:lnTo>
                    <a:pt x="178" y="435"/>
                  </a:lnTo>
                  <a:lnTo>
                    <a:pt x="186" y="430"/>
                  </a:lnTo>
                  <a:lnTo>
                    <a:pt x="196" y="427"/>
                  </a:lnTo>
                  <a:lnTo>
                    <a:pt x="203" y="418"/>
                  </a:lnTo>
                  <a:lnTo>
                    <a:pt x="208" y="406"/>
                  </a:lnTo>
                  <a:lnTo>
                    <a:pt x="213" y="391"/>
                  </a:lnTo>
                  <a:lnTo>
                    <a:pt x="214" y="375"/>
                  </a:lnTo>
                  <a:lnTo>
                    <a:pt x="217" y="356"/>
                  </a:lnTo>
                  <a:lnTo>
                    <a:pt x="216" y="333"/>
                  </a:lnTo>
                  <a:lnTo>
                    <a:pt x="213" y="311"/>
                  </a:lnTo>
                  <a:lnTo>
                    <a:pt x="208" y="285"/>
                  </a:lnTo>
                  <a:lnTo>
                    <a:pt x="202" y="260"/>
                  </a:lnTo>
                  <a:lnTo>
                    <a:pt x="196" y="235"/>
                  </a:lnTo>
                  <a:lnTo>
                    <a:pt x="186" y="206"/>
                  </a:lnTo>
                  <a:lnTo>
                    <a:pt x="175" y="181"/>
                  </a:lnTo>
                  <a:lnTo>
                    <a:pt x="165" y="153"/>
                  </a:lnTo>
                  <a:lnTo>
                    <a:pt x="155" y="129"/>
                  </a:lnTo>
                  <a:lnTo>
                    <a:pt x="142" y="104"/>
                  </a:lnTo>
                  <a:lnTo>
                    <a:pt x="130" y="82"/>
                  </a:lnTo>
                  <a:lnTo>
                    <a:pt x="117" y="63"/>
                  </a:lnTo>
                  <a:lnTo>
                    <a:pt x="103" y="45"/>
                  </a:lnTo>
                  <a:lnTo>
                    <a:pt x="92" y="31"/>
                  </a:lnTo>
                  <a:lnTo>
                    <a:pt x="77" y="19"/>
                  </a:lnTo>
                  <a:lnTo>
                    <a:pt x="67" y="10"/>
                  </a:lnTo>
                  <a:lnTo>
                    <a:pt x="53" y="3"/>
                  </a:lnTo>
                  <a:lnTo>
                    <a:pt x="43" y="0"/>
                  </a:lnTo>
                  <a:lnTo>
                    <a:pt x="34" y="2"/>
                  </a:lnTo>
                  <a:lnTo>
                    <a:pt x="26" y="5"/>
                  </a:lnTo>
                  <a:lnTo>
                    <a:pt x="25" y="2"/>
                  </a:lnTo>
                </a:path>
              </a:pathLst>
            </a:custGeom>
            <a:solidFill>
              <a:srgbClr val="5050C0"/>
            </a:solidFill>
            <a:ln w="12700" cap="rnd" cmpd="sng">
              <a:solidFill>
                <a:srgbClr val="505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63" name="Freeform 715"/>
            <p:cNvSpPr>
              <a:spLocks/>
            </p:cNvSpPr>
            <p:nvPr/>
          </p:nvSpPr>
          <p:spPr bwMode="auto">
            <a:xfrm>
              <a:off x="7073901" y="2474914"/>
              <a:ext cx="395817" cy="655637"/>
            </a:xfrm>
            <a:custGeom>
              <a:avLst/>
              <a:gdLst/>
              <a:ahLst/>
              <a:cxnLst>
                <a:cxn ang="0">
                  <a:pos x="23" y="2"/>
                </a:cxn>
                <a:cxn ang="0">
                  <a:pos x="15" y="11"/>
                </a:cxn>
                <a:cxn ang="0">
                  <a:pos x="10" y="19"/>
                </a:cxn>
                <a:cxn ang="0">
                  <a:pos x="5" y="30"/>
                </a:cxn>
                <a:cxn ang="0">
                  <a:pos x="1" y="45"/>
                </a:cxn>
                <a:cxn ang="0">
                  <a:pos x="0" y="60"/>
                </a:cxn>
                <a:cxn ang="0">
                  <a:pos x="0" y="80"/>
                </a:cxn>
                <a:cxn ang="0">
                  <a:pos x="0" y="101"/>
                </a:cxn>
                <a:cxn ang="0">
                  <a:pos x="2" y="123"/>
                </a:cxn>
                <a:cxn ang="0">
                  <a:pos x="5" y="145"/>
                </a:cxn>
                <a:cxn ang="0">
                  <a:pos x="11" y="170"/>
                </a:cxn>
                <a:cxn ang="0">
                  <a:pos x="15" y="195"/>
                </a:cxn>
                <a:cxn ang="0">
                  <a:pos x="23" y="219"/>
                </a:cxn>
                <a:cxn ang="0">
                  <a:pos x="31" y="242"/>
                </a:cxn>
                <a:cxn ang="0">
                  <a:pos x="40" y="267"/>
                </a:cxn>
                <a:cxn ang="0">
                  <a:pos x="51" y="290"/>
                </a:cxn>
                <a:cxn ang="0">
                  <a:pos x="63" y="312"/>
                </a:cxn>
                <a:cxn ang="0">
                  <a:pos x="72" y="331"/>
                </a:cxn>
                <a:cxn ang="0">
                  <a:pos x="87" y="352"/>
                </a:cxn>
                <a:cxn ang="0">
                  <a:pos x="96" y="368"/>
                </a:cxn>
                <a:cxn ang="0">
                  <a:pos x="110" y="381"/>
                </a:cxn>
                <a:cxn ang="0">
                  <a:pos x="122" y="393"/>
                </a:cxn>
                <a:cxn ang="0">
                  <a:pos x="134" y="402"/>
                </a:cxn>
                <a:cxn ang="0">
                  <a:pos x="144" y="409"/>
                </a:cxn>
                <a:cxn ang="0">
                  <a:pos x="156" y="412"/>
                </a:cxn>
                <a:cxn ang="0">
                  <a:pos x="164" y="411"/>
                </a:cxn>
                <a:cxn ang="0">
                  <a:pos x="173" y="409"/>
                </a:cxn>
                <a:cxn ang="0">
                  <a:pos x="183" y="404"/>
                </a:cxn>
                <a:cxn ang="0">
                  <a:pos x="189" y="397"/>
                </a:cxn>
                <a:cxn ang="0">
                  <a:pos x="196" y="385"/>
                </a:cxn>
                <a:cxn ang="0">
                  <a:pos x="199" y="370"/>
                </a:cxn>
                <a:cxn ang="0">
                  <a:pos x="200" y="355"/>
                </a:cxn>
                <a:cxn ang="0">
                  <a:pos x="202" y="338"/>
                </a:cxn>
                <a:cxn ang="0">
                  <a:pos x="200" y="316"/>
                </a:cxn>
                <a:cxn ang="0">
                  <a:pos x="199" y="294"/>
                </a:cxn>
                <a:cxn ang="0">
                  <a:pos x="194" y="269"/>
                </a:cxn>
                <a:cxn ang="0">
                  <a:pos x="188" y="244"/>
                </a:cxn>
                <a:cxn ang="0">
                  <a:pos x="182" y="221"/>
                </a:cxn>
                <a:cxn ang="0">
                  <a:pos x="172" y="195"/>
                </a:cxn>
                <a:cxn ang="0">
                  <a:pos x="164" y="171"/>
                </a:cxn>
                <a:cxn ang="0">
                  <a:pos x="153" y="144"/>
                </a:cxn>
                <a:cxn ang="0">
                  <a:pos x="143" y="122"/>
                </a:cxn>
                <a:cxn ang="0">
                  <a:pos x="131" y="99"/>
                </a:cxn>
                <a:cxn ang="0">
                  <a:pos x="119" y="76"/>
                </a:cxn>
                <a:cxn ang="0">
                  <a:pos x="106" y="59"/>
                </a:cxn>
                <a:cxn ang="0">
                  <a:pos x="95" y="42"/>
                </a:cxn>
                <a:cxn ang="0">
                  <a:pos x="82" y="28"/>
                </a:cxn>
                <a:cxn ang="0">
                  <a:pos x="70" y="17"/>
                </a:cxn>
                <a:cxn ang="0">
                  <a:pos x="60" y="8"/>
                </a:cxn>
                <a:cxn ang="0">
                  <a:pos x="48" y="2"/>
                </a:cxn>
                <a:cxn ang="0">
                  <a:pos x="38" y="0"/>
                </a:cxn>
                <a:cxn ang="0">
                  <a:pos x="29" y="1"/>
                </a:cxn>
                <a:cxn ang="0">
                  <a:pos x="23" y="4"/>
                </a:cxn>
                <a:cxn ang="0">
                  <a:pos x="23" y="2"/>
                </a:cxn>
              </a:cxnLst>
              <a:rect l="0" t="0" r="r" b="b"/>
              <a:pathLst>
                <a:path w="203" h="413">
                  <a:moveTo>
                    <a:pt x="23" y="2"/>
                  </a:moveTo>
                  <a:lnTo>
                    <a:pt x="15" y="11"/>
                  </a:lnTo>
                  <a:lnTo>
                    <a:pt x="10" y="19"/>
                  </a:lnTo>
                  <a:lnTo>
                    <a:pt x="5" y="30"/>
                  </a:lnTo>
                  <a:lnTo>
                    <a:pt x="1" y="45"/>
                  </a:lnTo>
                  <a:lnTo>
                    <a:pt x="0" y="60"/>
                  </a:lnTo>
                  <a:lnTo>
                    <a:pt x="0" y="80"/>
                  </a:lnTo>
                  <a:lnTo>
                    <a:pt x="0" y="101"/>
                  </a:lnTo>
                  <a:lnTo>
                    <a:pt x="2" y="123"/>
                  </a:lnTo>
                  <a:lnTo>
                    <a:pt x="5" y="145"/>
                  </a:lnTo>
                  <a:lnTo>
                    <a:pt x="11" y="170"/>
                  </a:lnTo>
                  <a:lnTo>
                    <a:pt x="15" y="195"/>
                  </a:lnTo>
                  <a:lnTo>
                    <a:pt x="23" y="219"/>
                  </a:lnTo>
                  <a:lnTo>
                    <a:pt x="31" y="242"/>
                  </a:lnTo>
                  <a:lnTo>
                    <a:pt x="40" y="267"/>
                  </a:lnTo>
                  <a:lnTo>
                    <a:pt x="51" y="290"/>
                  </a:lnTo>
                  <a:lnTo>
                    <a:pt x="63" y="312"/>
                  </a:lnTo>
                  <a:lnTo>
                    <a:pt x="72" y="331"/>
                  </a:lnTo>
                  <a:lnTo>
                    <a:pt x="87" y="352"/>
                  </a:lnTo>
                  <a:lnTo>
                    <a:pt x="96" y="368"/>
                  </a:lnTo>
                  <a:lnTo>
                    <a:pt x="110" y="381"/>
                  </a:lnTo>
                  <a:lnTo>
                    <a:pt x="122" y="393"/>
                  </a:lnTo>
                  <a:lnTo>
                    <a:pt x="134" y="402"/>
                  </a:lnTo>
                  <a:lnTo>
                    <a:pt x="144" y="409"/>
                  </a:lnTo>
                  <a:lnTo>
                    <a:pt x="156" y="412"/>
                  </a:lnTo>
                  <a:lnTo>
                    <a:pt x="164" y="411"/>
                  </a:lnTo>
                  <a:lnTo>
                    <a:pt x="173" y="409"/>
                  </a:lnTo>
                  <a:lnTo>
                    <a:pt x="183" y="404"/>
                  </a:lnTo>
                  <a:lnTo>
                    <a:pt x="189" y="397"/>
                  </a:lnTo>
                  <a:lnTo>
                    <a:pt x="196" y="385"/>
                  </a:lnTo>
                  <a:lnTo>
                    <a:pt x="199" y="370"/>
                  </a:lnTo>
                  <a:lnTo>
                    <a:pt x="200" y="355"/>
                  </a:lnTo>
                  <a:lnTo>
                    <a:pt x="202" y="338"/>
                  </a:lnTo>
                  <a:lnTo>
                    <a:pt x="200" y="316"/>
                  </a:lnTo>
                  <a:lnTo>
                    <a:pt x="199" y="294"/>
                  </a:lnTo>
                  <a:lnTo>
                    <a:pt x="194" y="269"/>
                  </a:lnTo>
                  <a:lnTo>
                    <a:pt x="188" y="244"/>
                  </a:lnTo>
                  <a:lnTo>
                    <a:pt x="182" y="221"/>
                  </a:lnTo>
                  <a:lnTo>
                    <a:pt x="172" y="195"/>
                  </a:lnTo>
                  <a:lnTo>
                    <a:pt x="164" y="171"/>
                  </a:lnTo>
                  <a:lnTo>
                    <a:pt x="153" y="144"/>
                  </a:lnTo>
                  <a:lnTo>
                    <a:pt x="143" y="122"/>
                  </a:lnTo>
                  <a:lnTo>
                    <a:pt x="131" y="99"/>
                  </a:lnTo>
                  <a:lnTo>
                    <a:pt x="119" y="76"/>
                  </a:lnTo>
                  <a:lnTo>
                    <a:pt x="106" y="59"/>
                  </a:lnTo>
                  <a:lnTo>
                    <a:pt x="95" y="42"/>
                  </a:lnTo>
                  <a:lnTo>
                    <a:pt x="82" y="28"/>
                  </a:lnTo>
                  <a:lnTo>
                    <a:pt x="70" y="17"/>
                  </a:lnTo>
                  <a:lnTo>
                    <a:pt x="60" y="8"/>
                  </a:lnTo>
                  <a:lnTo>
                    <a:pt x="48" y="2"/>
                  </a:lnTo>
                  <a:lnTo>
                    <a:pt x="38" y="0"/>
                  </a:lnTo>
                  <a:lnTo>
                    <a:pt x="29" y="1"/>
                  </a:lnTo>
                  <a:lnTo>
                    <a:pt x="23" y="4"/>
                  </a:lnTo>
                  <a:lnTo>
                    <a:pt x="23" y="2"/>
                  </a:lnTo>
                </a:path>
              </a:pathLst>
            </a:custGeom>
            <a:solidFill>
              <a:srgbClr val="5050C0"/>
            </a:solidFill>
            <a:ln w="12700" cap="rnd" cmpd="sng">
              <a:solidFill>
                <a:srgbClr val="505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64" name="Freeform 716"/>
            <p:cNvSpPr>
              <a:spLocks/>
            </p:cNvSpPr>
            <p:nvPr/>
          </p:nvSpPr>
          <p:spPr bwMode="auto">
            <a:xfrm>
              <a:off x="7095067" y="2501900"/>
              <a:ext cx="374651" cy="623888"/>
            </a:xfrm>
            <a:custGeom>
              <a:avLst/>
              <a:gdLst/>
              <a:ahLst/>
              <a:cxnLst>
                <a:cxn ang="0">
                  <a:pos x="21" y="3"/>
                </a:cxn>
                <a:cxn ang="0">
                  <a:pos x="16" y="11"/>
                </a:cxn>
                <a:cxn ang="0">
                  <a:pos x="10" y="18"/>
                </a:cxn>
                <a:cxn ang="0">
                  <a:pos x="4" y="31"/>
                </a:cxn>
                <a:cxn ang="0">
                  <a:pos x="3" y="45"/>
                </a:cxn>
                <a:cxn ang="0">
                  <a:pos x="1" y="59"/>
                </a:cxn>
                <a:cxn ang="0">
                  <a:pos x="0" y="78"/>
                </a:cxn>
                <a:cxn ang="0">
                  <a:pos x="2" y="98"/>
                </a:cxn>
                <a:cxn ang="0">
                  <a:pos x="4" y="118"/>
                </a:cxn>
                <a:cxn ang="0">
                  <a:pos x="4" y="141"/>
                </a:cxn>
                <a:cxn ang="0">
                  <a:pos x="10" y="162"/>
                </a:cxn>
                <a:cxn ang="0">
                  <a:pos x="16" y="187"/>
                </a:cxn>
                <a:cxn ang="0">
                  <a:pos x="21" y="209"/>
                </a:cxn>
                <a:cxn ang="0">
                  <a:pos x="30" y="231"/>
                </a:cxn>
                <a:cxn ang="0">
                  <a:pos x="39" y="254"/>
                </a:cxn>
                <a:cxn ang="0">
                  <a:pos x="49" y="276"/>
                </a:cxn>
                <a:cxn ang="0">
                  <a:pos x="59" y="297"/>
                </a:cxn>
                <a:cxn ang="0">
                  <a:pos x="68" y="315"/>
                </a:cxn>
                <a:cxn ang="0">
                  <a:pos x="82" y="333"/>
                </a:cxn>
                <a:cxn ang="0">
                  <a:pos x="92" y="350"/>
                </a:cxn>
                <a:cxn ang="0">
                  <a:pos x="104" y="362"/>
                </a:cxn>
                <a:cxn ang="0">
                  <a:pos x="115" y="373"/>
                </a:cxn>
                <a:cxn ang="0">
                  <a:pos x="125" y="382"/>
                </a:cxn>
                <a:cxn ang="0">
                  <a:pos x="136" y="387"/>
                </a:cxn>
                <a:cxn ang="0">
                  <a:pos x="147" y="392"/>
                </a:cxn>
                <a:cxn ang="0">
                  <a:pos x="157" y="391"/>
                </a:cxn>
                <a:cxn ang="0">
                  <a:pos x="164" y="388"/>
                </a:cxn>
                <a:cxn ang="0">
                  <a:pos x="172" y="384"/>
                </a:cxn>
                <a:cxn ang="0">
                  <a:pos x="179" y="376"/>
                </a:cxn>
                <a:cxn ang="0">
                  <a:pos x="184" y="365"/>
                </a:cxn>
                <a:cxn ang="0">
                  <a:pos x="188" y="352"/>
                </a:cxn>
                <a:cxn ang="0">
                  <a:pos x="188" y="337"/>
                </a:cxn>
                <a:cxn ang="0">
                  <a:pos x="191" y="320"/>
                </a:cxn>
                <a:cxn ang="0">
                  <a:pos x="189" y="299"/>
                </a:cxn>
                <a:cxn ang="0">
                  <a:pos x="187" y="279"/>
                </a:cxn>
                <a:cxn ang="0">
                  <a:pos x="183" y="256"/>
                </a:cxn>
                <a:cxn ang="0">
                  <a:pos x="177" y="232"/>
                </a:cxn>
                <a:cxn ang="0">
                  <a:pos x="172" y="209"/>
                </a:cxn>
                <a:cxn ang="0">
                  <a:pos x="162" y="184"/>
                </a:cxn>
                <a:cxn ang="0">
                  <a:pos x="153" y="161"/>
                </a:cxn>
                <a:cxn ang="0">
                  <a:pos x="145" y="136"/>
                </a:cxn>
                <a:cxn ang="0">
                  <a:pos x="133" y="114"/>
                </a:cxn>
                <a:cxn ang="0">
                  <a:pos x="123" y="93"/>
                </a:cxn>
                <a:cxn ang="0">
                  <a:pos x="112" y="72"/>
                </a:cxn>
                <a:cxn ang="0">
                  <a:pos x="100" y="55"/>
                </a:cxn>
                <a:cxn ang="0">
                  <a:pos x="90" y="38"/>
                </a:cxn>
                <a:cxn ang="0">
                  <a:pos x="77" y="26"/>
                </a:cxn>
                <a:cxn ang="0">
                  <a:pos x="65" y="15"/>
                </a:cxn>
                <a:cxn ang="0">
                  <a:pos x="56" y="8"/>
                </a:cxn>
                <a:cxn ang="0">
                  <a:pos x="45" y="3"/>
                </a:cxn>
                <a:cxn ang="0">
                  <a:pos x="36" y="0"/>
                </a:cxn>
                <a:cxn ang="0">
                  <a:pos x="27" y="2"/>
                </a:cxn>
                <a:cxn ang="0">
                  <a:pos x="21" y="4"/>
                </a:cxn>
                <a:cxn ang="0">
                  <a:pos x="21" y="3"/>
                </a:cxn>
              </a:cxnLst>
              <a:rect l="0" t="0" r="r" b="b"/>
              <a:pathLst>
                <a:path w="192" h="393">
                  <a:moveTo>
                    <a:pt x="21" y="3"/>
                  </a:moveTo>
                  <a:lnTo>
                    <a:pt x="16" y="11"/>
                  </a:lnTo>
                  <a:lnTo>
                    <a:pt x="10" y="18"/>
                  </a:lnTo>
                  <a:lnTo>
                    <a:pt x="4" y="31"/>
                  </a:lnTo>
                  <a:lnTo>
                    <a:pt x="3" y="45"/>
                  </a:lnTo>
                  <a:lnTo>
                    <a:pt x="1" y="59"/>
                  </a:lnTo>
                  <a:lnTo>
                    <a:pt x="0" y="78"/>
                  </a:lnTo>
                  <a:lnTo>
                    <a:pt x="2" y="98"/>
                  </a:lnTo>
                  <a:lnTo>
                    <a:pt x="4" y="118"/>
                  </a:lnTo>
                  <a:lnTo>
                    <a:pt x="4" y="141"/>
                  </a:lnTo>
                  <a:lnTo>
                    <a:pt x="10" y="162"/>
                  </a:lnTo>
                  <a:lnTo>
                    <a:pt x="16" y="187"/>
                  </a:lnTo>
                  <a:lnTo>
                    <a:pt x="21" y="209"/>
                  </a:lnTo>
                  <a:lnTo>
                    <a:pt x="30" y="231"/>
                  </a:lnTo>
                  <a:lnTo>
                    <a:pt x="39" y="254"/>
                  </a:lnTo>
                  <a:lnTo>
                    <a:pt x="49" y="276"/>
                  </a:lnTo>
                  <a:lnTo>
                    <a:pt x="59" y="297"/>
                  </a:lnTo>
                  <a:lnTo>
                    <a:pt x="68" y="315"/>
                  </a:lnTo>
                  <a:lnTo>
                    <a:pt x="82" y="333"/>
                  </a:lnTo>
                  <a:lnTo>
                    <a:pt x="92" y="350"/>
                  </a:lnTo>
                  <a:lnTo>
                    <a:pt x="104" y="362"/>
                  </a:lnTo>
                  <a:lnTo>
                    <a:pt x="115" y="373"/>
                  </a:lnTo>
                  <a:lnTo>
                    <a:pt x="125" y="382"/>
                  </a:lnTo>
                  <a:lnTo>
                    <a:pt x="136" y="387"/>
                  </a:lnTo>
                  <a:lnTo>
                    <a:pt x="147" y="392"/>
                  </a:lnTo>
                  <a:lnTo>
                    <a:pt x="157" y="391"/>
                  </a:lnTo>
                  <a:lnTo>
                    <a:pt x="164" y="388"/>
                  </a:lnTo>
                  <a:lnTo>
                    <a:pt x="172" y="384"/>
                  </a:lnTo>
                  <a:lnTo>
                    <a:pt x="179" y="376"/>
                  </a:lnTo>
                  <a:lnTo>
                    <a:pt x="184" y="365"/>
                  </a:lnTo>
                  <a:lnTo>
                    <a:pt x="188" y="352"/>
                  </a:lnTo>
                  <a:lnTo>
                    <a:pt x="188" y="337"/>
                  </a:lnTo>
                  <a:lnTo>
                    <a:pt x="191" y="320"/>
                  </a:lnTo>
                  <a:lnTo>
                    <a:pt x="189" y="299"/>
                  </a:lnTo>
                  <a:lnTo>
                    <a:pt x="187" y="279"/>
                  </a:lnTo>
                  <a:lnTo>
                    <a:pt x="183" y="256"/>
                  </a:lnTo>
                  <a:lnTo>
                    <a:pt x="177" y="232"/>
                  </a:lnTo>
                  <a:lnTo>
                    <a:pt x="172" y="209"/>
                  </a:lnTo>
                  <a:lnTo>
                    <a:pt x="162" y="184"/>
                  </a:lnTo>
                  <a:lnTo>
                    <a:pt x="153" y="161"/>
                  </a:lnTo>
                  <a:lnTo>
                    <a:pt x="145" y="136"/>
                  </a:lnTo>
                  <a:lnTo>
                    <a:pt x="133" y="114"/>
                  </a:lnTo>
                  <a:lnTo>
                    <a:pt x="123" y="93"/>
                  </a:lnTo>
                  <a:lnTo>
                    <a:pt x="112" y="72"/>
                  </a:lnTo>
                  <a:lnTo>
                    <a:pt x="100" y="55"/>
                  </a:lnTo>
                  <a:lnTo>
                    <a:pt x="90" y="38"/>
                  </a:lnTo>
                  <a:lnTo>
                    <a:pt x="77" y="26"/>
                  </a:lnTo>
                  <a:lnTo>
                    <a:pt x="65" y="15"/>
                  </a:lnTo>
                  <a:lnTo>
                    <a:pt x="56" y="8"/>
                  </a:lnTo>
                  <a:lnTo>
                    <a:pt x="45" y="3"/>
                  </a:lnTo>
                  <a:lnTo>
                    <a:pt x="36" y="0"/>
                  </a:lnTo>
                  <a:lnTo>
                    <a:pt x="27" y="2"/>
                  </a:lnTo>
                  <a:lnTo>
                    <a:pt x="21" y="4"/>
                  </a:lnTo>
                  <a:lnTo>
                    <a:pt x="21" y="3"/>
                  </a:lnTo>
                </a:path>
              </a:pathLst>
            </a:custGeom>
            <a:solidFill>
              <a:srgbClr val="4040C0"/>
            </a:solidFill>
            <a:ln w="12700" cap="rnd" cmpd="sng">
              <a:solidFill>
                <a:srgbClr val="404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65" name="Freeform 717"/>
            <p:cNvSpPr>
              <a:spLocks/>
            </p:cNvSpPr>
            <p:nvPr/>
          </p:nvSpPr>
          <p:spPr bwMode="auto">
            <a:xfrm>
              <a:off x="7118351" y="2530476"/>
              <a:ext cx="347133" cy="588963"/>
            </a:xfrm>
            <a:custGeom>
              <a:avLst/>
              <a:gdLst/>
              <a:ahLst/>
              <a:cxnLst>
                <a:cxn ang="0">
                  <a:pos x="20" y="2"/>
                </a:cxn>
                <a:cxn ang="0">
                  <a:pos x="14" y="11"/>
                </a:cxn>
                <a:cxn ang="0">
                  <a:pos x="9" y="18"/>
                </a:cxn>
                <a:cxn ang="0">
                  <a:pos x="6" y="30"/>
                </a:cxn>
                <a:cxn ang="0">
                  <a:pos x="2" y="42"/>
                </a:cxn>
                <a:cxn ang="0">
                  <a:pos x="2" y="57"/>
                </a:cxn>
                <a:cxn ang="0">
                  <a:pos x="0" y="75"/>
                </a:cxn>
                <a:cxn ang="0">
                  <a:pos x="2" y="95"/>
                </a:cxn>
                <a:cxn ang="0">
                  <a:pos x="3" y="113"/>
                </a:cxn>
                <a:cxn ang="0">
                  <a:pos x="6" y="135"/>
                </a:cxn>
                <a:cxn ang="0">
                  <a:pos x="9" y="155"/>
                </a:cxn>
                <a:cxn ang="0">
                  <a:pos x="15" y="177"/>
                </a:cxn>
                <a:cxn ang="0">
                  <a:pos x="20" y="199"/>
                </a:cxn>
                <a:cxn ang="0">
                  <a:pos x="28" y="220"/>
                </a:cxn>
                <a:cxn ang="0">
                  <a:pos x="37" y="240"/>
                </a:cxn>
                <a:cxn ang="0">
                  <a:pos x="45" y="261"/>
                </a:cxn>
                <a:cxn ang="0">
                  <a:pos x="56" y="281"/>
                </a:cxn>
                <a:cxn ang="0">
                  <a:pos x="64" y="298"/>
                </a:cxn>
                <a:cxn ang="0">
                  <a:pos x="76" y="315"/>
                </a:cxn>
                <a:cxn ang="0">
                  <a:pos x="86" y="330"/>
                </a:cxn>
                <a:cxn ang="0">
                  <a:pos x="96" y="342"/>
                </a:cxn>
                <a:cxn ang="0">
                  <a:pos x="106" y="351"/>
                </a:cxn>
                <a:cxn ang="0">
                  <a:pos x="117" y="360"/>
                </a:cxn>
                <a:cxn ang="0">
                  <a:pos x="127" y="365"/>
                </a:cxn>
                <a:cxn ang="0">
                  <a:pos x="137" y="370"/>
                </a:cxn>
                <a:cxn ang="0">
                  <a:pos x="145" y="369"/>
                </a:cxn>
                <a:cxn ang="0">
                  <a:pos x="152" y="366"/>
                </a:cxn>
                <a:cxn ang="0">
                  <a:pos x="160" y="362"/>
                </a:cxn>
                <a:cxn ang="0">
                  <a:pos x="167" y="356"/>
                </a:cxn>
                <a:cxn ang="0">
                  <a:pos x="172" y="344"/>
                </a:cxn>
                <a:cxn ang="0">
                  <a:pos x="176" y="333"/>
                </a:cxn>
                <a:cxn ang="0">
                  <a:pos x="176" y="318"/>
                </a:cxn>
                <a:cxn ang="0">
                  <a:pos x="177" y="301"/>
                </a:cxn>
                <a:cxn ang="0">
                  <a:pos x="176" y="282"/>
                </a:cxn>
                <a:cxn ang="0">
                  <a:pos x="175" y="262"/>
                </a:cxn>
                <a:cxn ang="0">
                  <a:pos x="171" y="240"/>
                </a:cxn>
                <a:cxn ang="0">
                  <a:pos x="166" y="217"/>
                </a:cxn>
                <a:cxn ang="0">
                  <a:pos x="160" y="196"/>
                </a:cxn>
                <a:cxn ang="0">
                  <a:pos x="152" y="172"/>
                </a:cxn>
                <a:cxn ang="0">
                  <a:pos x="144" y="150"/>
                </a:cxn>
                <a:cxn ang="0">
                  <a:pos x="135" y="128"/>
                </a:cxn>
                <a:cxn ang="0">
                  <a:pos x="125" y="104"/>
                </a:cxn>
                <a:cxn ang="0">
                  <a:pos x="114" y="86"/>
                </a:cxn>
                <a:cxn ang="0">
                  <a:pos x="103" y="65"/>
                </a:cxn>
                <a:cxn ang="0">
                  <a:pos x="93" y="49"/>
                </a:cxn>
                <a:cxn ang="0">
                  <a:pos x="83" y="34"/>
                </a:cxn>
                <a:cxn ang="0">
                  <a:pos x="72" y="24"/>
                </a:cxn>
                <a:cxn ang="0">
                  <a:pos x="59" y="13"/>
                </a:cxn>
                <a:cxn ang="0">
                  <a:pos x="50" y="5"/>
                </a:cxn>
                <a:cxn ang="0">
                  <a:pos x="43" y="1"/>
                </a:cxn>
                <a:cxn ang="0">
                  <a:pos x="33" y="0"/>
                </a:cxn>
                <a:cxn ang="0">
                  <a:pos x="25" y="1"/>
                </a:cxn>
                <a:cxn ang="0">
                  <a:pos x="20" y="4"/>
                </a:cxn>
                <a:cxn ang="0">
                  <a:pos x="20" y="2"/>
                </a:cxn>
              </a:cxnLst>
              <a:rect l="0" t="0" r="r" b="b"/>
              <a:pathLst>
                <a:path w="178" h="371">
                  <a:moveTo>
                    <a:pt x="20" y="2"/>
                  </a:moveTo>
                  <a:lnTo>
                    <a:pt x="14" y="11"/>
                  </a:lnTo>
                  <a:lnTo>
                    <a:pt x="9" y="18"/>
                  </a:lnTo>
                  <a:lnTo>
                    <a:pt x="6" y="30"/>
                  </a:lnTo>
                  <a:lnTo>
                    <a:pt x="2" y="42"/>
                  </a:lnTo>
                  <a:lnTo>
                    <a:pt x="2" y="57"/>
                  </a:lnTo>
                  <a:lnTo>
                    <a:pt x="0" y="75"/>
                  </a:lnTo>
                  <a:lnTo>
                    <a:pt x="2" y="95"/>
                  </a:lnTo>
                  <a:lnTo>
                    <a:pt x="3" y="113"/>
                  </a:lnTo>
                  <a:lnTo>
                    <a:pt x="6" y="135"/>
                  </a:lnTo>
                  <a:lnTo>
                    <a:pt x="9" y="155"/>
                  </a:lnTo>
                  <a:lnTo>
                    <a:pt x="15" y="177"/>
                  </a:lnTo>
                  <a:lnTo>
                    <a:pt x="20" y="199"/>
                  </a:lnTo>
                  <a:lnTo>
                    <a:pt x="28" y="220"/>
                  </a:lnTo>
                  <a:lnTo>
                    <a:pt x="37" y="240"/>
                  </a:lnTo>
                  <a:lnTo>
                    <a:pt x="45" y="261"/>
                  </a:lnTo>
                  <a:lnTo>
                    <a:pt x="56" y="281"/>
                  </a:lnTo>
                  <a:lnTo>
                    <a:pt x="64" y="298"/>
                  </a:lnTo>
                  <a:lnTo>
                    <a:pt x="76" y="315"/>
                  </a:lnTo>
                  <a:lnTo>
                    <a:pt x="86" y="330"/>
                  </a:lnTo>
                  <a:lnTo>
                    <a:pt x="96" y="342"/>
                  </a:lnTo>
                  <a:lnTo>
                    <a:pt x="106" y="351"/>
                  </a:lnTo>
                  <a:lnTo>
                    <a:pt x="117" y="360"/>
                  </a:lnTo>
                  <a:lnTo>
                    <a:pt x="127" y="365"/>
                  </a:lnTo>
                  <a:lnTo>
                    <a:pt x="137" y="370"/>
                  </a:lnTo>
                  <a:lnTo>
                    <a:pt x="145" y="369"/>
                  </a:lnTo>
                  <a:lnTo>
                    <a:pt x="152" y="366"/>
                  </a:lnTo>
                  <a:lnTo>
                    <a:pt x="160" y="362"/>
                  </a:lnTo>
                  <a:lnTo>
                    <a:pt x="167" y="356"/>
                  </a:lnTo>
                  <a:lnTo>
                    <a:pt x="172" y="344"/>
                  </a:lnTo>
                  <a:lnTo>
                    <a:pt x="176" y="333"/>
                  </a:lnTo>
                  <a:lnTo>
                    <a:pt x="176" y="318"/>
                  </a:lnTo>
                  <a:lnTo>
                    <a:pt x="177" y="301"/>
                  </a:lnTo>
                  <a:lnTo>
                    <a:pt x="176" y="282"/>
                  </a:lnTo>
                  <a:lnTo>
                    <a:pt x="175" y="262"/>
                  </a:lnTo>
                  <a:lnTo>
                    <a:pt x="171" y="240"/>
                  </a:lnTo>
                  <a:lnTo>
                    <a:pt x="166" y="217"/>
                  </a:lnTo>
                  <a:lnTo>
                    <a:pt x="160" y="196"/>
                  </a:lnTo>
                  <a:lnTo>
                    <a:pt x="152" y="172"/>
                  </a:lnTo>
                  <a:lnTo>
                    <a:pt x="144" y="150"/>
                  </a:lnTo>
                  <a:lnTo>
                    <a:pt x="135" y="128"/>
                  </a:lnTo>
                  <a:lnTo>
                    <a:pt x="125" y="104"/>
                  </a:lnTo>
                  <a:lnTo>
                    <a:pt x="114" y="86"/>
                  </a:lnTo>
                  <a:lnTo>
                    <a:pt x="103" y="65"/>
                  </a:lnTo>
                  <a:lnTo>
                    <a:pt x="93" y="49"/>
                  </a:lnTo>
                  <a:lnTo>
                    <a:pt x="83" y="34"/>
                  </a:lnTo>
                  <a:lnTo>
                    <a:pt x="72" y="24"/>
                  </a:lnTo>
                  <a:lnTo>
                    <a:pt x="59" y="13"/>
                  </a:lnTo>
                  <a:lnTo>
                    <a:pt x="50" y="5"/>
                  </a:lnTo>
                  <a:lnTo>
                    <a:pt x="43" y="1"/>
                  </a:lnTo>
                  <a:lnTo>
                    <a:pt x="33" y="0"/>
                  </a:lnTo>
                  <a:lnTo>
                    <a:pt x="25" y="1"/>
                  </a:lnTo>
                  <a:lnTo>
                    <a:pt x="20" y="4"/>
                  </a:lnTo>
                  <a:lnTo>
                    <a:pt x="20" y="2"/>
                  </a:lnTo>
                </a:path>
              </a:pathLst>
            </a:custGeom>
            <a:solidFill>
              <a:srgbClr val="4040A0"/>
            </a:solidFill>
            <a:ln w="12700" cap="rnd" cmpd="sng">
              <a:solidFill>
                <a:srgbClr val="404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66" name="Freeform 718"/>
            <p:cNvSpPr>
              <a:spLocks/>
            </p:cNvSpPr>
            <p:nvPr/>
          </p:nvSpPr>
          <p:spPr bwMode="auto">
            <a:xfrm>
              <a:off x="7143751" y="2557464"/>
              <a:ext cx="321733" cy="555625"/>
            </a:xfrm>
            <a:custGeom>
              <a:avLst/>
              <a:gdLst/>
              <a:ahLst/>
              <a:cxnLst>
                <a:cxn ang="0">
                  <a:pos x="17" y="3"/>
                </a:cxn>
                <a:cxn ang="0">
                  <a:pos x="11" y="11"/>
                </a:cxn>
                <a:cxn ang="0">
                  <a:pos x="7" y="19"/>
                </a:cxn>
                <a:cxn ang="0">
                  <a:pos x="3" y="29"/>
                </a:cxn>
                <a:cxn ang="0">
                  <a:pos x="2" y="42"/>
                </a:cxn>
                <a:cxn ang="0">
                  <a:pos x="0" y="55"/>
                </a:cxn>
                <a:cxn ang="0">
                  <a:pos x="0" y="73"/>
                </a:cxn>
                <a:cxn ang="0">
                  <a:pos x="1" y="91"/>
                </a:cxn>
                <a:cxn ang="0">
                  <a:pos x="2" y="110"/>
                </a:cxn>
                <a:cxn ang="0">
                  <a:pos x="4" y="128"/>
                </a:cxn>
                <a:cxn ang="0">
                  <a:pos x="9" y="149"/>
                </a:cxn>
                <a:cxn ang="0">
                  <a:pos x="13" y="170"/>
                </a:cxn>
                <a:cxn ang="0">
                  <a:pos x="19" y="190"/>
                </a:cxn>
                <a:cxn ang="0">
                  <a:pos x="26" y="209"/>
                </a:cxn>
                <a:cxn ang="0">
                  <a:pos x="32" y="229"/>
                </a:cxn>
                <a:cxn ang="0">
                  <a:pos x="42" y="247"/>
                </a:cxn>
                <a:cxn ang="0">
                  <a:pos x="51" y="266"/>
                </a:cxn>
                <a:cxn ang="0">
                  <a:pos x="59" y="282"/>
                </a:cxn>
                <a:cxn ang="0">
                  <a:pos x="69" y="298"/>
                </a:cxn>
                <a:cxn ang="0">
                  <a:pos x="78" y="312"/>
                </a:cxn>
                <a:cxn ang="0">
                  <a:pos x="87" y="324"/>
                </a:cxn>
                <a:cxn ang="0">
                  <a:pos x="98" y="332"/>
                </a:cxn>
                <a:cxn ang="0">
                  <a:pos x="108" y="341"/>
                </a:cxn>
                <a:cxn ang="0">
                  <a:pos x="117" y="344"/>
                </a:cxn>
                <a:cxn ang="0">
                  <a:pos x="125" y="349"/>
                </a:cxn>
                <a:cxn ang="0">
                  <a:pos x="133" y="348"/>
                </a:cxn>
                <a:cxn ang="0">
                  <a:pos x="141" y="344"/>
                </a:cxn>
                <a:cxn ang="0">
                  <a:pos x="148" y="341"/>
                </a:cxn>
                <a:cxn ang="0">
                  <a:pos x="154" y="334"/>
                </a:cxn>
                <a:cxn ang="0">
                  <a:pos x="158" y="325"/>
                </a:cxn>
                <a:cxn ang="0">
                  <a:pos x="162" y="312"/>
                </a:cxn>
                <a:cxn ang="0">
                  <a:pos x="163" y="300"/>
                </a:cxn>
                <a:cxn ang="0">
                  <a:pos x="164" y="282"/>
                </a:cxn>
                <a:cxn ang="0">
                  <a:pos x="163" y="265"/>
                </a:cxn>
                <a:cxn ang="0">
                  <a:pos x="161" y="246"/>
                </a:cxn>
                <a:cxn ang="0">
                  <a:pos x="158" y="225"/>
                </a:cxn>
                <a:cxn ang="0">
                  <a:pos x="153" y="205"/>
                </a:cxn>
                <a:cxn ang="0">
                  <a:pos x="147" y="184"/>
                </a:cxn>
                <a:cxn ang="0">
                  <a:pos x="139" y="162"/>
                </a:cxn>
                <a:cxn ang="0">
                  <a:pos x="131" y="140"/>
                </a:cxn>
                <a:cxn ang="0">
                  <a:pos x="123" y="119"/>
                </a:cxn>
                <a:cxn ang="0">
                  <a:pos x="115" y="99"/>
                </a:cxn>
                <a:cxn ang="0">
                  <a:pos x="105" y="79"/>
                </a:cxn>
                <a:cxn ang="0">
                  <a:pos x="93" y="61"/>
                </a:cxn>
                <a:cxn ang="0">
                  <a:pos x="83" y="47"/>
                </a:cxn>
                <a:cxn ang="0">
                  <a:pos x="75" y="32"/>
                </a:cxn>
                <a:cxn ang="0">
                  <a:pos x="65" y="21"/>
                </a:cxn>
                <a:cxn ang="0">
                  <a:pos x="54" y="12"/>
                </a:cxn>
                <a:cxn ang="0">
                  <a:pos x="45" y="7"/>
                </a:cxn>
                <a:cxn ang="0">
                  <a:pos x="37" y="0"/>
                </a:cxn>
                <a:cxn ang="0">
                  <a:pos x="29" y="0"/>
                </a:cxn>
                <a:cxn ang="0">
                  <a:pos x="22" y="2"/>
                </a:cxn>
                <a:cxn ang="0">
                  <a:pos x="18" y="6"/>
                </a:cxn>
                <a:cxn ang="0">
                  <a:pos x="17" y="3"/>
                </a:cxn>
              </a:cxnLst>
              <a:rect l="0" t="0" r="r" b="b"/>
              <a:pathLst>
                <a:path w="165" h="350">
                  <a:moveTo>
                    <a:pt x="17" y="3"/>
                  </a:moveTo>
                  <a:lnTo>
                    <a:pt x="11" y="11"/>
                  </a:lnTo>
                  <a:lnTo>
                    <a:pt x="7" y="19"/>
                  </a:lnTo>
                  <a:lnTo>
                    <a:pt x="3" y="29"/>
                  </a:lnTo>
                  <a:lnTo>
                    <a:pt x="2" y="42"/>
                  </a:lnTo>
                  <a:lnTo>
                    <a:pt x="0" y="55"/>
                  </a:lnTo>
                  <a:lnTo>
                    <a:pt x="0" y="73"/>
                  </a:lnTo>
                  <a:lnTo>
                    <a:pt x="1" y="91"/>
                  </a:lnTo>
                  <a:lnTo>
                    <a:pt x="2" y="110"/>
                  </a:lnTo>
                  <a:lnTo>
                    <a:pt x="4" y="128"/>
                  </a:lnTo>
                  <a:lnTo>
                    <a:pt x="9" y="149"/>
                  </a:lnTo>
                  <a:lnTo>
                    <a:pt x="13" y="170"/>
                  </a:lnTo>
                  <a:lnTo>
                    <a:pt x="19" y="190"/>
                  </a:lnTo>
                  <a:lnTo>
                    <a:pt x="26" y="209"/>
                  </a:lnTo>
                  <a:lnTo>
                    <a:pt x="32" y="229"/>
                  </a:lnTo>
                  <a:lnTo>
                    <a:pt x="42" y="247"/>
                  </a:lnTo>
                  <a:lnTo>
                    <a:pt x="51" y="266"/>
                  </a:lnTo>
                  <a:lnTo>
                    <a:pt x="59" y="282"/>
                  </a:lnTo>
                  <a:lnTo>
                    <a:pt x="69" y="298"/>
                  </a:lnTo>
                  <a:lnTo>
                    <a:pt x="78" y="312"/>
                  </a:lnTo>
                  <a:lnTo>
                    <a:pt x="87" y="324"/>
                  </a:lnTo>
                  <a:lnTo>
                    <a:pt x="98" y="332"/>
                  </a:lnTo>
                  <a:lnTo>
                    <a:pt x="108" y="341"/>
                  </a:lnTo>
                  <a:lnTo>
                    <a:pt x="117" y="344"/>
                  </a:lnTo>
                  <a:lnTo>
                    <a:pt x="125" y="349"/>
                  </a:lnTo>
                  <a:lnTo>
                    <a:pt x="133" y="348"/>
                  </a:lnTo>
                  <a:lnTo>
                    <a:pt x="141" y="344"/>
                  </a:lnTo>
                  <a:lnTo>
                    <a:pt x="148" y="341"/>
                  </a:lnTo>
                  <a:lnTo>
                    <a:pt x="154" y="334"/>
                  </a:lnTo>
                  <a:lnTo>
                    <a:pt x="158" y="325"/>
                  </a:lnTo>
                  <a:lnTo>
                    <a:pt x="162" y="312"/>
                  </a:lnTo>
                  <a:lnTo>
                    <a:pt x="163" y="300"/>
                  </a:lnTo>
                  <a:lnTo>
                    <a:pt x="164" y="282"/>
                  </a:lnTo>
                  <a:lnTo>
                    <a:pt x="163" y="265"/>
                  </a:lnTo>
                  <a:lnTo>
                    <a:pt x="161" y="246"/>
                  </a:lnTo>
                  <a:lnTo>
                    <a:pt x="158" y="225"/>
                  </a:lnTo>
                  <a:lnTo>
                    <a:pt x="153" y="205"/>
                  </a:lnTo>
                  <a:lnTo>
                    <a:pt x="147" y="184"/>
                  </a:lnTo>
                  <a:lnTo>
                    <a:pt x="139" y="162"/>
                  </a:lnTo>
                  <a:lnTo>
                    <a:pt x="131" y="140"/>
                  </a:lnTo>
                  <a:lnTo>
                    <a:pt x="123" y="119"/>
                  </a:lnTo>
                  <a:lnTo>
                    <a:pt x="115" y="99"/>
                  </a:lnTo>
                  <a:lnTo>
                    <a:pt x="105" y="79"/>
                  </a:lnTo>
                  <a:lnTo>
                    <a:pt x="93" y="61"/>
                  </a:lnTo>
                  <a:lnTo>
                    <a:pt x="83" y="47"/>
                  </a:lnTo>
                  <a:lnTo>
                    <a:pt x="75" y="32"/>
                  </a:lnTo>
                  <a:lnTo>
                    <a:pt x="65" y="21"/>
                  </a:lnTo>
                  <a:lnTo>
                    <a:pt x="54" y="12"/>
                  </a:lnTo>
                  <a:lnTo>
                    <a:pt x="45" y="7"/>
                  </a:lnTo>
                  <a:lnTo>
                    <a:pt x="37" y="0"/>
                  </a:lnTo>
                  <a:lnTo>
                    <a:pt x="29" y="0"/>
                  </a:lnTo>
                  <a:lnTo>
                    <a:pt x="22" y="2"/>
                  </a:lnTo>
                  <a:lnTo>
                    <a:pt x="18" y="6"/>
                  </a:lnTo>
                  <a:lnTo>
                    <a:pt x="17" y="3"/>
                  </a:lnTo>
                </a:path>
              </a:pathLst>
            </a:custGeom>
            <a:solidFill>
              <a:srgbClr val="303080"/>
            </a:solidFill>
            <a:ln w="12700" cap="rnd" cmpd="sng">
              <a:solidFill>
                <a:srgbClr val="303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67" name="Freeform 719"/>
            <p:cNvSpPr>
              <a:spLocks/>
            </p:cNvSpPr>
            <p:nvPr/>
          </p:nvSpPr>
          <p:spPr bwMode="auto">
            <a:xfrm>
              <a:off x="7167034" y="2584450"/>
              <a:ext cx="296333" cy="520700"/>
            </a:xfrm>
            <a:custGeom>
              <a:avLst/>
              <a:gdLst/>
              <a:ahLst/>
              <a:cxnLst>
                <a:cxn ang="0">
                  <a:pos x="15" y="4"/>
                </a:cxn>
                <a:cxn ang="0">
                  <a:pos x="12" y="11"/>
                </a:cxn>
                <a:cxn ang="0">
                  <a:pos x="7" y="18"/>
                </a:cxn>
                <a:cxn ang="0">
                  <a:pos x="4" y="30"/>
                </a:cxn>
                <a:cxn ang="0">
                  <a:pos x="1" y="42"/>
                </a:cxn>
                <a:cxn ang="0">
                  <a:pos x="0" y="54"/>
                </a:cxn>
                <a:cxn ang="0">
                  <a:pos x="0" y="70"/>
                </a:cxn>
                <a:cxn ang="0">
                  <a:pos x="1" y="88"/>
                </a:cxn>
                <a:cxn ang="0">
                  <a:pos x="2" y="105"/>
                </a:cxn>
                <a:cxn ang="0">
                  <a:pos x="5" y="122"/>
                </a:cxn>
                <a:cxn ang="0">
                  <a:pos x="8" y="142"/>
                </a:cxn>
                <a:cxn ang="0">
                  <a:pos x="13" y="161"/>
                </a:cxn>
                <a:cxn ang="0">
                  <a:pos x="17" y="180"/>
                </a:cxn>
                <a:cxn ang="0">
                  <a:pos x="23" y="198"/>
                </a:cxn>
                <a:cxn ang="0">
                  <a:pos x="31" y="218"/>
                </a:cxn>
                <a:cxn ang="0">
                  <a:pos x="37" y="234"/>
                </a:cxn>
                <a:cxn ang="0">
                  <a:pos x="45" y="252"/>
                </a:cxn>
                <a:cxn ang="0">
                  <a:pos x="54" y="266"/>
                </a:cxn>
                <a:cxn ang="0">
                  <a:pos x="63" y="280"/>
                </a:cxn>
                <a:cxn ang="0">
                  <a:pos x="71" y="294"/>
                </a:cxn>
                <a:cxn ang="0">
                  <a:pos x="81" y="303"/>
                </a:cxn>
                <a:cxn ang="0">
                  <a:pos x="90" y="312"/>
                </a:cxn>
                <a:cxn ang="0">
                  <a:pos x="99" y="319"/>
                </a:cxn>
                <a:cxn ang="0">
                  <a:pos x="108" y="324"/>
                </a:cxn>
                <a:cxn ang="0">
                  <a:pos x="116" y="327"/>
                </a:cxn>
                <a:cxn ang="0">
                  <a:pos x="124" y="326"/>
                </a:cxn>
                <a:cxn ang="0">
                  <a:pos x="130" y="324"/>
                </a:cxn>
                <a:cxn ang="0">
                  <a:pos x="136" y="321"/>
                </a:cxn>
                <a:cxn ang="0">
                  <a:pos x="142" y="314"/>
                </a:cxn>
                <a:cxn ang="0">
                  <a:pos x="147" y="304"/>
                </a:cxn>
                <a:cxn ang="0">
                  <a:pos x="150" y="293"/>
                </a:cxn>
                <a:cxn ang="0">
                  <a:pos x="150" y="281"/>
                </a:cxn>
                <a:cxn ang="0">
                  <a:pos x="151" y="265"/>
                </a:cxn>
                <a:cxn ang="0">
                  <a:pos x="151" y="248"/>
                </a:cxn>
                <a:cxn ang="0">
                  <a:pos x="149" y="230"/>
                </a:cxn>
                <a:cxn ang="0">
                  <a:pos x="146" y="211"/>
                </a:cxn>
                <a:cxn ang="0">
                  <a:pos x="142" y="192"/>
                </a:cxn>
                <a:cxn ang="0">
                  <a:pos x="135" y="173"/>
                </a:cxn>
                <a:cxn ang="0">
                  <a:pos x="129" y="151"/>
                </a:cxn>
                <a:cxn ang="0">
                  <a:pos x="121" y="131"/>
                </a:cxn>
                <a:cxn ang="0">
                  <a:pos x="112" y="110"/>
                </a:cxn>
                <a:cxn ang="0">
                  <a:pos x="105" y="93"/>
                </a:cxn>
                <a:cxn ang="0">
                  <a:pos x="95" y="74"/>
                </a:cxn>
                <a:cxn ang="0">
                  <a:pos x="86" y="56"/>
                </a:cxn>
                <a:cxn ang="0">
                  <a:pos x="75" y="43"/>
                </a:cxn>
                <a:cxn ang="0">
                  <a:pos x="68" y="30"/>
                </a:cxn>
                <a:cxn ang="0">
                  <a:pos x="58" y="20"/>
                </a:cxn>
                <a:cxn ang="0">
                  <a:pos x="49" y="10"/>
                </a:cxn>
                <a:cxn ang="0">
                  <a:pos x="42" y="5"/>
                </a:cxn>
                <a:cxn ang="0">
                  <a:pos x="33" y="0"/>
                </a:cxn>
                <a:cxn ang="0">
                  <a:pos x="25" y="0"/>
                </a:cxn>
                <a:cxn ang="0">
                  <a:pos x="20" y="2"/>
                </a:cxn>
                <a:cxn ang="0">
                  <a:pos x="16" y="6"/>
                </a:cxn>
                <a:cxn ang="0">
                  <a:pos x="15" y="4"/>
                </a:cxn>
              </a:cxnLst>
              <a:rect l="0" t="0" r="r" b="b"/>
              <a:pathLst>
                <a:path w="152" h="328">
                  <a:moveTo>
                    <a:pt x="15" y="4"/>
                  </a:moveTo>
                  <a:lnTo>
                    <a:pt x="12" y="11"/>
                  </a:lnTo>
                  <a:lnTo>
                    <a:pt x="7" y="18"/>
                  </a:lnTo>
                  <a:lnTo>
                    <a:pt x="4" y="30"/>
                  </a:lnTo>
                  <a:lnTo>
                    <a:pt x="1" y="42"/>
                  </a:lnTo>
                  <a:lnTo>
                    <a:pt x="0" y="54"/>
                  </a:lnTo>
                  <a:lnTo>
                    <a:pt x="0" y="70"/>
                  </a:lnTo>
                  <a:lnTo>
                    <a:pt x="1" y="88"/>
                  </a:lnTo>
                  <a:lnTo>
                    <a:pt x="2" y="105"/>
                  </a:lnTo>
                  <a:lnTo>
                    <a:pt x="5" y="122"/>
                  </a:lnTo>
                  <a:lnTo>
                    <a:pt x="8" y="142"/>
                  </a:lnTo>
                  <a:lnTo>
                    <a:pt x="13" y="161"/>
                  </a:lnTo>
                  <a:lnTo>
                    <a:pt x="17" y="180"/>
                  </a:lnTo>
                  <a:lnTo>
                    <a:pt x="23" y="198"/>
                  </a:lnTo>
                  <a:lnTo>
                    <a:pt x="31" y="218"/>
                  </a:lnTo>
                  <a:lnTo>
                    <a:pt x="37" y="234"/>
                  </a:lnTo>
                  <a:lnTo>
                    <a:pt x="45" y="252"/>
                  </a:lnTo>
                  <a:lnTo>
                    <a:pt x="54" y="266"/>
                  </a:lnTo>
                  <a:lnTo>
                    <a:pt x="63" y="280"/>
                  </a:lnTo>
                  <a:lnTo>
                    <a:pt x="71" y="294"/>
                  </a:lnTo>
                  <a:lnTo>
                    <a:pt x="81" y="303"/>
                  </a:lnTo>
                  <a:lnTo>
                    <a:pt x="90" y="312"/>
                  </a:lnTo>
                  <a:lnTo>
                    <a:pt x="99" y="319"/>
                  </a:lnTo>
                  <a:lnTo>
                    <a:pt x="108" y="324"/>
                  </a:lnTo>
                  <a:lnTo>
                    <a:pt x="116" y="327"/>
                  </a:lnTo>
                  <a:lnTo>
                    <a:pt x="124" y="326"/>
                  </a:lnTo>
                  <a:lnTo>
                    <a:pt x="130" y="324"/>
                  </a:lnTo>
                  <a:lnTo>
                    <a:pt x="136" y="321"/>
                  </a:lnTo>
                  <a:lnTo>
                    <a:pt x="142" y="314"/>
                  </a:lnTo>
                  <a:lnTo>
                    <a:pt x="147" y="304"/>
                  </a:lnTo>
                  <a:lnTo>
                    <a:pt x="150" y="293"/>
                  </a:lnTo>
                  <a:lnTo>
                    <a:pt x="150" y="281"/>
                  </a:lnTo>
                  <a:lnTo>
                    <a:pt x="151" y="265"/>
                  </a:lnTo>
                  <a:lnTo>
                    <a:pt x="151" y="248"/>
                  </a:lnTo>
                  <a:lnTo>
                    <a:pt x="149" y="230"/>
                  </a:lnTo>
                  <a:lnTo>
                    <a:pt x="146" y="211"/>
                  </a:lnTo>
                  <a:lnTo>
                    <a:pt x="142" y="192"/>
                  </a:lnTo>
                  <a:lnTo>
                    <a:pt x="135" y="173"/>
                  </a:lnTo>
                  <a:lnTo>
                    <a:pt x="129" y="151"/>
                  </a:lnTo>
                  <a:lnTo>
                    <a:pt x="121" y="131"/>
                  </a:lnTo>
                  <a:lnTo>
                    <a:pt x="112" y="110"/>
                  </a:lnTo>
                  <a:lnTo>
                    <a:pt x="105" y="93"/>
                  </a:lnTo>
                  <a:lnTo>
                    <a:pt x="95" y="74"/>
                  </a:lnTo>
                  <a:lnTo>
                    <a:pt x="86" y="56"/>
                  </a:lnTo>
                  <a:lnTo>
                    <a:pt x="75" y="43"/>
                  </a:lnTo>
                  <a:lnTo>
                    <a:pt x="68" y="30"/>
                  </a:lnTo>
                  <a:lnTo>
                    <a:pt x="58" y="20"/>
                  </a:lnTo>
                  <a:lnTo>
                    <a:pt x="49" y="10"/>
                  </a:lnTo>
                  <a:lnTo>
                    <a:pt x="42" y="5"/>
                  </a:lnTo>
                  <a:lnTo>
                    <a:pt x="33" y="0"/>
                  </a:lnTo>
                  <a:lnTo>
                    <a:pt x="25" y="0"/>
                  </a:lnTo>
                  <a:lnTo>
                    <a:pt x="20" y="2"/>
                  </a:lnTo>
                  <a:lnTo>
                    <a:pt x="16" y="6"/>
                  </a:lnTo>
                  <a:lnTo>
                    <a:pt x="15" y="4"/>
                  </a:lnTo>
                </a:path>
              </a:pathLst>
            </a:custGeom>
            <a:solidFill>
              <a:srgbClr val="202080"/>
            </a:solidFill>
            <a:ln w="12700" cap="rnd" cmpd="sng">
              <a:solidFill>
                <a:srgbClr val="202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68" name="Freeform 720"/>
            <p:cNvSpPr>
              <a:spLocks/>
            </p:cNvSpPr>
            <p:nvPr/>
          </p:nvSpPr>
          <p:spPr bwMode="auto">
            <a:xfrm>
              <a:off x="7192434" y="2611438"/>
              <a:ext cx="270933" cy="488950"/>
            </a:xfrm>
            <a:custGeom>
              <a:avLst/>
              <a:gdLst/>
              <a:ahLst/>
              <a:cxnLst>
                <a:cxn ang="0">
                  <a:pos x="12" y="5"/>
                </a:cxn>
                <a:cxn ang="0">
                  <a:pos x="9" y="13"/>
                </a:cxn>
                <a:cxn ang="0">
                  <a:pos x="6" y="20"/>
                </a:cxn>
                <a:cxn ang="0">
                  <a:pos x="3" y="30"/>
                </a:cxn>
                <a:cxn ang="0">
                  <a:pos x="1" y="41"/>
                </a:cxn>
                <a:cxn ang="0">
                  <a:pos x="0" y="53"/>
                </a:cxn>
                <a:cxn ang="0">
                  <a:pos x="0" y="69"/>
                </a:cxn>
                <a:cxn ang="0">
                  <a:pos x="1" y="85"/>
                </a:cxn>
                <a:cxn ang="0">
                  <a:pos x="2" y="100"/>
                </a:cxn>
                <a:cxn ang="0">
                  <a:pos x="5" y="117"/>
                </a:cxn>
                <a:cxn ang="0">
                  <a:pos x="7" y="135"/>
                </a:cxn>
                <a:cxn ang="0">
                  <a:pos x="10" y="153"/>
                </a:cxn>
                <a:cxn ang="0">
                  <a:pos x="15" y="171"/>
                </a:cxn>
                <a:cxn ang="0">
                  <a:pos x="20" y="188"/>
                </a:cxn>
                <a:cxn ang="0">
                  <a:pos x="26" y="204"/>
                </a:cxn>
                <a:cxn ang="0">
                  <a:pos x="34" y="220"/>
                </a:cxn>
                <a:cxn ang="0">
                  <a:pos x="40" y="236"/>
                </a:cxn>
                <a:cxn ang="0">
                  <a:pos x="47" y="251"/>
                </a:cxn>
                <a:cxn ang="0">
                  <a:pos x="58" y="264"/>
                </a:cxn>
                <a:cxn ang="0">
                  <a:pos x="64" y="275"/>
                </a:cxn>
                <a:cxn ang="0">
                  <a:pos x="73" y="283"/>
                </a:cxn>
                <a:cxn ang="0">
                  <a:pos x="81" y="292"/>
                </a:cxn>
                <a:cxn ang="0">
                  <a:pos x="90" y="299"/>
                </a:cxn>
                <a:cxn ang="0">
                  <a:pos x="98" y="303"/>
                </a:cxn>
                <a:cxn ang="0">
                  <a:pos x="106" y="307"/>
                </a:cxn>
                <a:cxn ang="0">
                  <a:pos x="111" y="305"/>
                </a:cxn>
                <a:cxn ang="0">
                  <a:pos x="119" y="302"/>
                </a:cxn>
                <a:cxn ang="0">
                  <a:pos x="125" y="299"/>
                </a:cxn>
                <a:cxn ang="0">
                  <a:pos x="129" y="293"/>
                </a:cxn>
                <a:cxn ang="0">
                  <a:pos x="133" y="284"/>
                </a:cxn>
                <a:cxn ang="0">
                  <a:pos x="137" y="275"/>
                </a:cxn>
                <a:cxn ang="0">
                  <a:pos x="137" y="262"/>
                </a:cxn>
                <a:cxn ang="0">
                  <a:pos x="138" y="248"/>
                </a:cxn>
                <a:cxn ang="0">
                  <a:pos x="138" y="232"/>
                </a:cxn>
                <a:cxn ang="0">
                  <a:pos x="136" y="214"/>
                </a:cxn>
                <a:cxn ang="0">
                  <a:pos x="132" y="198"/>
                </a:cxn>
                <a:cxn ang="0">
                  <a:pos x="128" y="179"/>
                </a:cxn>
                <a:cxn ang="0">
                  <a:pos x="123" y="160"/>
                </a:cxn>
                <a:cxn ang="0">
                  <a:pos x="116" y="140"/>
                </a:cxn>
                <a:cxn ang="0">
                  <a:pos x="110" y="121"/>
                </a:cxn>
                <a:cxn ang="0">
                  <a:pos x="102" y="102"/>
                </a:cxn>
                <a:cxn ang="0">
                  <a:pos x="94" y="85"/>
                </a:cxn>
                <a:cxn ang="0">
                  <a:pos x="84" y="69"/>
                </a:cxn>
                <a:cxn ang="0">
                  <a:pos x="77" y="51"/>
                </a:cxn>
                <a:cxn ang="0">
                  <a:pos x="67" y="39"/>
                </a:cxn>
                <a:cxn ang="0">
                  <a:pos x="59" y="27"/>
                </a:cxn>
                <a:cxn ang="0">
                  <a:pos x="51" y="18"/>
                </a:cxn>
                <a:cxn ang="0">
                  <a:pos x="42" y="10"/>
                </a:cxn>
                <a:cxn ang="0">
                  <a:pos x="36" y="5"/>
                </a:cxn>
                <a:cxn ang="0">
                  <a:pos x="27" y="1"/>
                </a:cxn>
                <a:cxn ang="0">
                  <a:pos x="21" y="0"/>
                </a:cxn>
                <a:cxn ang="0">
                  <a:pos x="17" y="3"/>
                </a:cxn>
                <a:cxn ang="0">
                  <a:pos x="12" y="6"/>
                </a:cxn>
                <a:cxn ang="0">
                  <a:pos x="12" y="5"/>
                </a:cxn>
              </a:cxnLst>
              <a:rect l="0" t="0" r="r" b="b"/>
              <a:pathLst>
                <a:path w="139" h="308">
                  <a:moveTo>
                    <a:pt x="12" y="5"/>
                  </a:moveTo>
                  <a:lnTo>
                    <a:pt x="9" y="13"/>
                  </a:lnTo>
                  <a:lnTo>
                    <a:pt x="6" y="20"/>
                  </a:lnTo>
                  <a:lnTo>
                    <a:pt x="3" y="30"/>
                  </a:lnTo>
                  <a:lnTo>
                    <a:pt x="1" y="41"/>
                  </a:lnTo>
                  <a:lnTo>
                    <a:pt x="0" y="53"/>
                  </a:lnTo>
                  <a:lnTo>
                    <a:pt x="0" y="69"/>
                  </a:lnTo>
                  <a:lnTo>
                    <a:pt x="1" y="85"/>
                  </a:lnTo>
                  <a:lnTo>
                    <a:pt x="2" y="100"/>
                  </a:lnTo>
                  <a:lnTo>
                    <a:pt x="5" y="117"/>
                  </a:lnTo>
                  <a:lnTo>
                    <a:pt x="7" y="135"/>
                  </a:lnTo>
                  <a:lnTo>
                    <a:pt x="10" y="153"/>
                  </a:lnTo>
                  <a:lnTo>
                    <a:pt x="15" y="171"/>
                  </a:lnTo>
                  <a:lnTo>
                    <a:pt x="20" y="188"/>
                  </a:lnTo>
                  <a:lnTo>
                    <a:pt x="26" y="204"/>
                  </a:lnTo>
                  <a:lnTo>
                    <a:pt x="34" y="220"/>
                  </a:lnTo>
                  <a:lnTo>
                    <a:pt x="40" y="236"/>
                  </a:lnTo>
                  <a:lnTo>
                    <a:pt x="47" y="251"/>
                  </a:lnTo>
                  <a:lnTo>
                    <a:pt x="58" y="264"/>
                  </a:lnTo>
                  <a:lnTo>
                    <a:pt x="64" y="275"/>
                  </a:lnTo>
                  <a:lnTo>
                    <a:pt x="73" y="283"/>
                  </a:lnTo>
                  <a:lnTo>
                    <a:pt x="81" y="292"/>
                  </a:lnTo>
                  <a:lnTo>
                    <a:pt x="90" y="299"/>
                  </a:lnTo>
                  <a:lnTo>
                    <a:pt x="98" y="303"/>
                  </a:lnTo>
                  <a:lnTo>
                    <a:pt x="106" y="307"/>
                  </a:lnTo>
                  <a:lnTo>
                    <a:pt x="111" y="305"/>
                  </a:lnTo>
                  <a:lnTo>
                    <a:pt x="119" y="302"/>
                  </a:lnTo>
                  <a:lnTo>
                    <a:pt x="125" y="299"/>
                  </a:lnTo>
                  <a:lnTo>
                    <a:pt x="129" y="293"/>
                  </a:lnTo>
                  <a:lnTo>
                    <a:pt x="133" y="284"/>
                  </a:lnTo>
                  <a:lnTo>
                    <a:pt x="137" y="275"/>
                  </a:lnTo>
                  <a:lnTo>
                    <a:pt x="137" y="262"/>
                  </a:lnTo>
                  <a:lnTo>
                    <a:pt x="138" y="248"/>
                  </a:lnTo>
                  <a:lnTo>
                    <a:pt x="138" y="232"/>
                  </a:lnTo>
                  <a:lnTo>
                    <a:pt x="136" y="214"/>
                  </a:lnTo>
                  <a:lnTo>
                    <a:pt x="132" y="198"/>
                  </a:lnTo>
                  <a:lnTo>
                    <a:pt x="128" y="179"/>
                  </a:lnTo>
                  <a:lnTo>
                    <a:pt x="123" y="160"/>
                  </a:lnTo>
                  <a:lnTo>
                    <a:pt x="116" y="140"/>
                  </a:lnTo>
                  <a:lnTo>
                    <a:pt x="110" y="121"/>
                  </a:lnTo>
                  <a:lnTo>
                    <a:pt x="102" y="102"/>
                  </a:lnTo>
                  <a:lnTo>
                    <a:pt x="94" y="85"/>
                  </a:lnTo>
                  <a:lnTo>
                    <a:pt x="84" y="69"/>
                  </a:lnTo>
                  <a:lnTo>
                    <a:pt x="77" y="51"/>
                  </a:lnTo>
                  <a:lnTo>
                    <a:pt x="67" y="39"/>
                  </a:lnTo>
                  <a:lnTo>
                    <a:pt x="59" y="27"/>
                  </a:lnTo>
                  <a:lnTo>
                    <a:pt x="51" y="18"/>
                  </a:lnTo>
                  <a:lnTo>
                    <a:pt x="42" y="10"/>
                  </a:lnTo>
                  <a:lnTo>
                    <a:pt x="36" y="5"/>
                  </a:lnTo>
                  <a:lnTo>
                    <a:pt x="27" y="1"/>
                  </a:lnTo>
                  <a:lnTo>
                    <a:pt x="21" y="0"/>
                  </a:lnTo>
                  <a:lnTo>
                    <a:pt x="17" y="3"/>
                  </a:lnTo>
                  <a:lnTo>
                    <a:pt x="12" y="6"/>
                  </a:lnTo>
                  <a:lnTo>
                    <a:pt x="12" y="5"/>
                  </a:lnTo>
                </a:path>
              </a:pathLst>
            </a:custGeom>
            <a:solidFill>
              <a:srgbClr val="202050"/>
            </a:solidFill>
            <a:ln w="12700" cap="rnd" cmpd="sng">
              <a:solidFill>
                <a:srgbClr val="20205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69" name="Freeform 721"/>
            <p:cNvSpPr>
              <a:spLocks/>
            </p:cNvSpPr>
            <p:nvPr/>
          </p:nvSpPr>
          <p:spPr bwMode="auto">
            <a:xfrm>
              <a:off x="7215718" y="2641601"/>
              <a:ext cx="247649" cy="449263"/>
            </a:xfrm>
            <a:custGeom>
              <a:avLst/>
              <a:gdLst/>
              <a:ahLst/>
              <a:cxnLst>
                <a:cxn ang="0">
                  <a:pos x="9" y="4"/>
                </a:cxn>
                <a:cxn ang="0">
                  <a:pos x="6" y="11"/>
                </a:cxn>
                <a:cxn ang="0">
                  <a:pos x="5" y="18"/>
                </a:cxn>
                <a:cxn ang="0">
                  <a:pos x="3" y="27"/>
                </a:cxn>
                <a:cxn ang="0">
                  <a:pos x="0" y="38"/>
                </a:cxn>
                <a:cxn ang="0">
                  <a:pos x="0" y="50"/>
                </a:cxn>
                <a:cxn ang="0">
                  <a:pos x="0" y="65"/>
                </a:cxn>
                <a:cxn ang="0">
                  <a:pos x="0" y="79"/>
                </a:cxn>
                <a:cxn ang="0">
                  <a:pos x="2" y="93"/>
                </a:cxn>
                <a:cxn ang="0">
                  <a:pos x="3" y="111"/>
                </a:cxn>
                <a:cxn ang="0">
                  <a:pos x="6" y="127"/>
                </a:cxn>
                <a:cxn ang="0">
                  <a:pos x="9" y="143"/>
                </a:cxn>
                <a:cxn ang="0">
                  <a:pos x="14" y="160"/>
                </a:cxn>
                <a:cxn ang="0">
                  <a:pos x="17" y="174"/>
                </a:cxn>
                <a:cxn ang="0">
                  <a:pos x="23" y="191"/>
                </a:cxn>
                <a:cxn ang="0">
                  <a:pos x="30" y="206"/>
                </a:cxn>
                <a:cxn ang="0">
                  <a:pos x="36" y="219"/>
                </a:cxn>
                <a:cxn ang="0">
                  <a:pos x="44" y="232"/>
                </a:cxn>
                <a:cxn ang="0">
                  <a:pos x="50" y="244"/>
                </a:cxn>
                <a:cxn ang="0">
                  <a:pos x="58" y="255"/>
                </a:cxn>
                <a:cxn ang="0">
                  <a:pos x="64" y="264"/>
                </a:cxn>
                <a:cxn ang="0">
                  <a:pos x="72" y="271"/>
                </a:cxn>
                <a:cxn ang="0">
                  <a:pos x="80" y="277"/>
                </a:cxn>
                <a:cxn ang="0">
                  <a:pos x="88" y="280"/>
                </a:cxn>
                <a:cxn ang="0">
                  <a:pos x="95" y="282"/>
                </a:cxn>
                <a:cxn ang="0">
                  <a:pos x="102" y="282"/>
                </a:cxn>
                <a:cxn ang="0">
                  <a:pos x="107" y="279"/>
                </a:cxn>
                <a:cxn ang="0">
                  <a:pos x="113" y="277"/>
                </a:cxn>
                <a:cxn ang="0">
                  <a:pos x="118" y="271"/>
                </a:cxn>
                <a:cxn ang="0">
                  <a:pos x="122" y="263"/>
                </a:cxn>
                <a:cxn ang="0">
                  <a:pos x="125" y="253"/>
                </a:cxn>
                <a:cxn ang="0">
                  <a:pos x="124" y="241"/>
                </a:cxn>
                <a:cxn ang="0">
                  <a:pos x="126" y="228"/>
                </a:cxn>
                <a:cxn ang="0">
                  <a:pos x="125" y="214"/>
                </a:cxn>
                <a:cxn ang="0">
                  <a:pos x="124" y="198"/>
                </a:cxn>
                <a:cxn ang="0">
                  <a:pos x="120" y="181"/>
                </a:cxn>
                <a:cxn ang="0">
                  <a:pos x="117" y="162"/>
                </a:cxn>
                <a:cxn ang="0">
                  <a:pos x="111" y="145"/>
                </a:cxn>
                <a:cxn ang="0">
                  <a:pos x="104" y="128"/>
                </a:cxn>
                <a:cxn ang="0">
                  <a:pos x="98" y="110"/>
                </a:cxn>
                <a:cxn ang="0">
                  <a:pos x="91" y="92"/>
                </a:cxn>
                <a:cxn ang="0">
                  <a:pos x="85" y="75"/>
                </a:cxn>
                <a:cxn ang="0">
                  <a:pos x="76" y="60"/>
                </a:cxn>
                <a:cxn ang="0">
                  <a:pos x="68" y="46"/>
                </a:cxn>
                <a:cxn ang="0">
                  <a:pos x="61" y="33"/>
                </a:cxn>
                <a:cxn ang="0">
                  <a:pos x="53" y="22"/>
                </a:cxn>
                <a:cxn ang="0">
                  <a:pos x="46" y="14"/>
                </a:cxn>
                <a:cxn ang="0">
                  <a:pos x="38" y="8"/>
                </a:cxn>
                <a:cxn ang="0">
                  <a:pos x="30" y="2"/>
                </a:cxn>
                <a:cxn ang="0">
                  <a:pos x="24" y="0"/>
                </a:cxn>
                <a:cxn ang="0">
                  <a:pos x="20" y="0"/>
                </a:cxn>
                <a:cxn ang="0">
                  <a:pos x="14" y="2"/>
                </a:cxn>
                <a:cxn ang="0">
                  <a:pos x="11" y="6"/>
                </a:cxn>
                <a:cxn ang="0">
                  <a:pos x="9" y="4"/>
                </a:cxn>
              </a:cxnLst>
              <a:rect l="0" t="0" r="r" b="b"/>
              <a:pathLst>
                <a:path w="127" h="283">
                  <a:moveTo>
                    <a:pt x="9" y="4"/>
                  </a:moveTo>
                  <a:lnTo>
                    <a:pt x="6" y="11"/>
                  </a:lnTo>
                  <a:lnTo>
                    <a:pt x="5" y="18"/>
                  </a:lnTo>
                  <a:lnTo>
                    <a:pt x="3" y="27"/>
                  </a:lnTo>
                  <a:lnTo>
                    <a:pt x="0" y="38"/>
                  </a:lnTo>
                  <a:lnTo>
                    <a:pt x="0" y="50"/>
                  </a:lnTo>
                  <a:lnTo>
                    <a:pt x="0" y="65"/>
                  </a:lnTo>
                  <a:lnTo>
                    <a:pt x="0" y="79"/>
                  </a:lnTo>
                  <a:lnTo>
                    <a:pt x="2" y="93"/>
                  </a:lnTo>
                  <a:lnTo>
                    <a:pt x="3" y="111"/>
                  </a:lnTo>
                  <a:lnTo>
                    <a:pt x="6" y="127"/>
                  </a:lnTo>
                  <a:lnTo>
                    <a:pt x="9" y="143"/>
                  </a:lnTo>
                  <a:lnTo>
                    <a:pt x="14" y="160"/>
                  </a:lnTo>
                  <a:lnTo>
                    <a:pt x="17" y="174"/>
                  </a:lnTo>
                  <a:lnTo>
                    <a:pt x="23" y="191"/>
                  </a:lnTo>
                  <a:lnTo>
                    <a:pt x="30" y="206"/>
                  </a:lnTo>
                  <a:lnTo>
                    <a:pt x="36" y="219"/>
                  </a:lnTo>
                  <a:lnTo>
                    <a:pt x="44" y="232"/>
                  </a:lnTo>
                  <a:lnTo>
                    <a:pt x="50" y="244"/>
                  </a:lnTo>
                  <a:lnTo>
                    <a:pt x="58" y="255"/>
                  </a:lnTo>
                  <a:lnTo>
                    <a:pt x="64" y="264"/>
                  </a:lnTo>
                  <a:lnTo>
                    <a:pt x="72" y="271"/>
                  </a:lnTo>
                  <a:lnTo>
                    <a:pt x="80" y="277"/>
                  </a:lnTo>
                  <a:lnTo>
                    <a:pt x="88" y="280"/>
                  </a:lnTo>
                  <a:lnTo>
                    <a:pt x="95" y="282"/>
                  </a:lnTo>
                  <a:lnTo>
                    <a:pt x="102" y="282"/>
                  </a:lnTo>
                  <a:lnTo>
                    <a:pt x="107" y="279"/>
                  </a:lnTo>
                  <a:lnTo>
                    <a:pt x="113" y="277"/>
                  </a:lnTo>
                  <a:lnTo>
                    <a:pt x="118" y="271"/>
                  </a:lnTo>
                  <a:lnTo>
                    <a:pt x="122" y="263"/>
                  </a:lnTo>
                  <a:lnTo>
                    <a:pt x="125" y="253"/>
                  </a:lnTo>
                  <a:lnTo>
                    <a:pt x="124" y="241"/>
                  </a:lnTo>
                  <a:lnTo>
                    <a:pt x="126" y="228"/>
                  </a:lnTo>
                  <a:lnTo>
                    <a:pt x="125" y="214"/>
                  </a:lnTo>
                  <a:lnTo>
                    <a:pt x="124" y="198"/>
                  </a:lnTo>
                  <a:lnTo>
                    <a:pt x="120" y="181"/>
                  </a:lnTo>
                  <a:lnTo>
                    <a:pt x="117" y="162"/>
                  </a:lnTo>
                  <a:lnTo>
                    <a:pt x="111" y="145"/>
                  </a:lnTo>
                  <a:lnTo>
                    <a:pt x="104" y="128"/>
                  </a:lnTo>
                  <a:lnTo>
                    <a:pt x="98" y="110"/>
                  </a:lnTo>
                  <a:lnTo>
                    <a:pt x="91" y="92"/>
                  </a:lnTo>
                  <a:lnTo>
                    <a:pt x="85" y="75"/>
                  </a:lnTo>
                  <a:lnTo>
                    <a:pt x="76" y="60"/>
                  </a:lnTo>
                  <a:lnTo>
                    <a:pt x="68" y="46"/>
                  </a:lnTo>
                  <a:lnTo>
                    <a:pt x="61" y="33"/>
                  </a:lnTo>
                  <a:lnTo>
                    <a:pt x="53" y="22"/>
                  </a:lnTo>
                  <a:lnTo>
                    <a:pt x="46" y="14"/>
                  </a:lnTo>
                  <a:lnTo>
                    <a:pt x="38" y="8"/>
                  </a:lnTo>
                  <a:lnTo>
                    <a:pt x="30" y="2"/>
                  </a:lnTo>
                  <a:lnTo>
                    <a:pt x="24" y="0"/>
                  </a:lnTo>
                  <a:lnTo>
                    <a:pt x="20" y="0"/>
                  </a:lnTo>
                  <a:lnTo>
                    <a:pt x="14" y="2"/>
                  </a:lnTo>
                  <a:lnTo>
                    <a:pt x="11" y="6"/>
                  </a:lnTo>
                  <a:lnTo>
                    <a:pt x="9" y="4"/>
                  </a:lnTo>
                </a:path>
              </a:pathLst>
            </a:custGeom>
            <a:solidFill>
              <a:srgbClr val="101030"/>
            </a:solidFill>
            <a:ln w="12700" cap="rnd" cmpd="sng">
              <a:solidFill>
                <a:srgbClr val="10103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70" name="Freeform 722"/>
            <p:cNvSpPr>
              <a:spLocks/>
            </p:cNvSpPr>
            <p:nvPr/>
          </p:nvSpPr>
          <p:spPr bwMode="auto">
            <a:xfrm>
              <a:off x="7239001" y="2670176"/>
              <a:ext cx="224367" cy="415925"/>
            </a:xfrm>
            <a:custGeom>
              <a:avLst/>
              <a:gdLst/>
              <a:ahLst/>
              <a:cxnLst>
                <a:cxn ang="0">
                  <a:pos x="8" y="3"/>
                </a:cxn>
                <a:cxn ang="0">
                  <a:pos x="5" y="10"/>
                </a:cxn>
                <a:cxn ang="0">
                  <a:pos x="4" y="16"/>
                </a:cxn>
                <a:cxn ang="0">
                  <a:pos x="2" y="27"/>
                </a:cxn>
                <a:cxn ang="0">
                  <a:pos x="2" y="37"/>
                </a:cxn>
                <a:cxn ang="0">
                  <a:pos x="0" y="48"/>
                </a:cxn>
                <a:cxn ang="0">
                  <a:pos x="0" y="61"/>
                </a:cxn>
                <a:cxn ang="0">
                  <a:pos x="2" y="74"/>
                </a:cxn>
                <a:cxn ang="0">
                  <a:pos x="2" y="89"/>
                </a:cxn>
                <a:cxn ang="0">
                  <a:pos x="3" y="104"/>
                </a:cxn>
                <a:cxn ang="0">
                  <a:pos x="5" y="119"/>
                </a:cxn>
                <a:cxn ang="0">
                  <a:pos x="10" y="134"/>
                </a:cxn>
                <a:cxn ang="0">
                  <a:pos x="12" y="148"/>
                </a:cxn>
                <a:cxn ang="0">
                  <a:pos x="17" y="163"/>
                </a:cxn>
                <a:cxn ang="0">
                  <a:pos x="21" y="176"/>
                </a:cxn>
                <a:cxn ang="0">
                  <a:pos x="27" y="191"/>
                </a:cxn>
                <a:cxn ang="0">
                  <a:pos x="32" y="203"/>
                </a:cxn>
                <a:cxn ang="0">
                  <a:pos x="38" y="215"/>
                </a:cxn>
                <a:cxn ang="0">
                  <a:pos x="44" y="226"/>
                </a:cxn>
                <a:cxn ang="0">
                  <a:pos x="50" y="235"/>
                </a:cxn>
                <a:cxn ang="0">
                  <a:pos x="58" y="244"/>
                </a:cxn>
                <a:cxn ang="0">
                  <a:pos x="65" y="249"/>
                </a:cxn>
                <a:cxn ang="0">
                  <a:pos x="71" y="255"/>
                </a:cxn>
                <a:cxn ang="0">
                  <a:pos x="79" y="259"/>
                </a:cxn>
                <a:cxn ang="0">
                  <a:pos x="86" y="261"/>
                </a:cxn>
                <a:cxn ang="0">
                  <a:pos x="90" y="259"/>
                </a:cxn>
                <a:cxn ang="0">
                  <a:pos x="96" y="257"/>
                </a:cxn>
                <a:cxn ang="0">
                  <a:pos x="101" y="254"/>
                </a:cxn>
                <a:cxn ang="0">
                  <a:pos x="106" y="249"/>
                </a:cxn>
                <a:cxn ang="0">
                  <a:pos x="109" y="243"/>
                </a:cxn>
                <a:cxn ang="0">
                  <a:pos x="113" y="232"/>
                </a:cxn>
                <a:cxn ang="0">
                  <a:pos x="112" y="223"/>
                </a:cxn>
                <a:cxn ang="0">
                  <a:pos x="113" y="209"/>
                </a:cxn>
                <a:cxn ang="0">
                  <a:pos x="113" y="196"/>
                </a:cxn>
                <a:cxn ang="0">
                  <a:pos x="112" y="182"/>
                </a:cxn>
                <a:cxn ang="0">
                  <a:pos x="107" y="166"/>
                </a:cxn>
                <a:cxn ang="0">
                  <a:pos x="105" y="148"/>
                </a:cxn>
                <a:cxn ang="0">
                  <a:pos x="99" y="134"/>
                </a:cxn>
                <a:cxn ang="0">
                  <a:pos x="93" y="115"/>
                </a:cxn>
                <a:cxn ang="0">
                  <a:pos x="87" y="99"/>
                </a:cxn>
                <a:cxn ang="0">
                  <a:pos x="82" y="83"/>
                </a:cxn>
                <a:cxn ang="0">
                  <a:pos x="74" y="68"/>
                </a:cxn>
                <a:cxn ang="0">
                  <a:pos x="66" y="54"/>
                </a:cxn>
                <a:cxn ang="0">
                  <a:pos x="59" y="40"/>
                </a:cxn>
                <a:cxn ang="0">
                  <a:pos x="52" y="29"/>
                </a:cxn>
                <a:cxn ang="0">
                  <a:pos x="46" y="19"/>
                </a:cxn>
                <a:cxn ang="0">
                  <a:pos x="40" y="10"/>
                </a:cxn>
                <a:cxn ang="0">
                  <a:pos x="34" y="5"/>
                </a:cxn>
                <a:cxn ang="0">
                  <a:pos x="26" y="1"/>
                </a:cxn>
                <a:cxn ang="0">
                  <a:pos x="21" y="0"/>
                </a:cxn>
                <a:cxn ang="0">
                  <a:pos x="17" y="0"/>
                </a:cxn>
                <a:cxn ang="0">
                  <a:pos x="12" y="1"/>
                </a:cxn>
                <a:cxn ang="0">
                  <a:pos x="10" y="4"/>
                </a:cxn>
                <a:cxn ang="0">
                  <a:pos x="8" y="3"/>
                </a:cxn>
              </a:cxnLst>
              <a:rect l="0" t="0" r="r" b="b"/>
              <a:pathLst>
                <a:path w="114" h="262">
                  <a:moveTo>
                    <a:pt x="8" y="3"/>
                  </a:moveTo>
                  <a:lnTo>
                    <a:pt x="5" y="10"/>
                  </a:lnTo>
                  <a:lnTo>
                    <a:pt x="4" y="16"/>
                  </a:lnTo>
                  <a:lnTo>
                    <a:pt x="2" y="27"/>
                  </a:lnTo>
                  <a:lnTo>
                    <a:pt x="2" y="37"/>
                  </a:lnTo>
                  <a:lnTo>
                    <a:pt x="0" y="48"/>
                  </a:lnTo>
                  <a:lnTo>
                    <a:pt x="0" y="61"/>
                  </a:lnTo>
                  <a:lnTo>
                    <a:pt x="2" y="74"/>
                  </a:lnTo>
                  <a:lnTo>
                    <a:pt x="2" y="89"/>
                  </a:lnTo>
                  <a:lnTo>
                    <a:pt x="3" y="104"/>
                  </a:lnTo>
                  <a:lnTo>
                    <a:pt x="5" y="119"/>
                  </a:lnTo>
                  <a:lnTo>
                    <a:pt x="10" y="134"/>
                  </a:lnTo>
                  <a:lnTo>
                    <a:pt x="12" y="148"/>
                  </a:lnTo>
                  <a:lnTo>
                    <a:pt x="17" y="163"/>
                  </a:lnTo>
                  <a:lnTo>
                    <a:pt x="21" y="176"/>
                  </a:lnTo>
                  <a:lnTo>
                    <a:pt x="27" y="191"/>
                  </a:lnTo>
                  <a:lnTo>
                    <a:pt x="32" y="203"/>
                  </a:lnTo>
                  <a:lnTo>
                    <a:pt x="38" y="215"/>
                  </a:lnTo>
                  <a:lnTo>
                    <a:pt x="44" y="226"/>
                  </a:lnTo>
                  <a:lnTo>
                    <a:pt x="50" y="235"/>
                  </a:lnTo>
                  <a:lnTo>
                    <a:pt x="58" y="244"/>
                  </a:lnTo>
                  <a:lnTo>
                    <a:pt x="65" y="249"/>
                  </a:lnTo>
                  <a:lnTo>
                    <a:pt x="71" y="255"/>
                  </a:lnTo>
                  <a:lnTo>
                    <a:pt x="79" y="259"/>
                  </a:lnTo>
                  <a:lnTo>
                    <a:pt x="86" y="261"/>
                  </a:lnTo>
                  <a:lnTo>
                    <a:pt x="90" y="259"/>
                  </a:lnTo>
                  <a:lnTo>
                    <a:pt x="96" y="257"/>
                  </a:lnTo>
                  <a:lnTo>
                    <a:pt x="101" y="254"/>
                  </a:lnTo>
                  <a:lnTo>
                    <a:pt x="106" y="249"/>
                  </a:lnTo>
                  <a:lnTo>
                    <a:pt x="109" y="243"/>
                  </a:lnTo>
                  <a:lnTo>
                    <a:pt x="113" y="232"/>
                  </a:lnTo>
                  <a:lnTo>
                    <a:pt x="112" y="223"/>
                  </a:lnTo>
                  <a:lnTo>
                    <a:pt x="113" y="209"/>
                  </a:lnTo>
                  <a:lnTo>
                    <a:pt x="113" y="196"/>
                  </a:lnTo>
                  <a:lnTo>
                    <a:pt x="112" y="182"/>
                  </a:lnTo>
                  <a:lnTo>
                    <a:pt x="107" y="166"/>
                  </a:lnTo>
                  <a:lnTo>
                    <a:pt x="105" y="148"/>
                  </a:lnTo>
                  <a:lnTo>
                    <a:pt x="99" y="134"/>
                  </a:lnTo>
                  <a:lnTo>
                    <a:pt x="93" y="115"/>
                  </a:lnTo>
                  <a:lnTo>
                    <a:pt x="87" y="99"/>
                  </a:lnTo>
                  <a:lnTo>
                    <a:pt x="82" y="83"/>
                  </a:lnTo>
                  <a:lnTo>
                    <a:pt x="74" y="68"/>
                  </a:lnTo>
                  <a:lnTo>
                    <a:pt x="66" y="54"/>
                  </a:lnTo>
                  <a:lnTo>
                    <a:pt x="59" y="40"/>
                  </a:lnTo>
                  <a:lnTo>
                    <a:pt x="52" y="29"/>
                  </a:lnTo>
                  <a:lnTo>
                    <a:pt x="46" y="19"/>
                  </a:lnTo>
                  <a:lnTo>
                    <a:pt x="40" y="10"/>
                  </a:lnTo>
                  <a:lnTo>
                    <a:pt x="34" y="5"/>
                  </a:lnTo>
                  <a:lnTo>
                    <a:pt x="26" y="1"/>
                  </a:lnTo>
                  <a:lnTo>
                    <a:pt x="21" y="0"/>
                  </a:lnTo>
                  <a:lnTo>
                    <a:pt x="17" y="0"/>
                  </a:lnTo>
                  <a:lnTo>
                    <a:pt x="12" y="1"/>
                  </a:lnTo>
                  <a:lnTo>
                    <a:pt x="10" y="4"/>
                  </a:lnTo>
                  <a:lnTo>
                    <a:pt x="8" y="3"/>
                  </a:lnTo>
                </a:path>
              </a:pathLst>
            </a:custGeom>
            <a:solidFill>
              <a:srgbClr val="101020"/>
            </a:solidFill>
            <a:ln w="12700" cap="rnd" cmpd="sng">
              <a:solidFill>
                <a:srgbClr val="10102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71" name="Freeform 723"/>
            <p:cNvSpPr>
              <a:spLocks/>
            </p:cNvSpPr>
            <p:nvPr/>
          </p:nvSpPr>
          <p:spPr bwMode="auto">
            <a:xfrm>
              <a:off x="7262284" y="2693988"/>
              <a:ext cx="201083" cy="387350"/>
            </a:xfrm>
            <a:custGeom>
              <a:avLst/>
              <a:gdLst/>
              <a:ahLst/>
              <a:cxnLst>
                <a:cxn ang="0">
                  <a:pos x="6" y="6"/>
                </a:cxn>
                <a:cxn ang="0">
                  <a:pos x="6" y="13"/>
                </a:cxn>
                <a:cxn ang="0">
                  <a:pos x="3" y="20"/>
                </a:cxn>
                <a:cxn ang="0">
                  <a:pos x="2" y="28"/>
                </a:cxn>
                <a:cxn ang="0">
                  <a:pos x="1" y="39"/>
                </a:cxn>
                <a:cxn ang="0">
                  <a:pos x="0" y="48"/>
                </a:cxn>
                <a:cxn ang="0">
                  <a:pos x="0" y="62"/>
                </a:cxn>
                <a:cxn ang="0">
                  <a:pos x="1" y="74"/>
                </a:cxn>
                <a:cxn ang="0">
                  <a:pos x="2" y="88"/>
                </a:cxn>
                <a:cxn ang="0">
                  <a:pos x="4" y="100"/>
                </a:cxn>
                <a:cxn ang="0">
                  <a:pos x="6" y="113"/>
                </a:cxn>
                <a:cxn ang="0">
                  <a:pos x="8" y="128"/>
                </a:cxn>
                <a:cxn ang="0">
                  <a:pos x="11" y="141"/>
                </a:cxn>
                <a:cxn ang="0">
                  <a:pos x="14" y="154"/>
                </a:cxn>
                <a:cxn ang="0">
                  <a:pos x="19" y="167"/>
                </a:cxn>
                <a:cxn ang="0">
                  <a:pos x="22" y="179"/>
                </a:cxn>
                <a:cxn ang="0">
                  <a:pos x="28" y="191"/>
                </a:cxn>
                <a:cxn ang="0">
                  <a:pos x="32" y="201"/>
                </a:cxn>
                <a:cxn ang="0">
                  <a:pos x="38" y="211"/>
                </a:cxn>
                <a:cxn ang="0">
                  <a:pos x="46" y="219"/>
                </a:cxn>
                <a:cxn ang="0">
                  <a:pos x="50" y="226"/>
                </a:cxn>
                <a:cxn ang="0">
                  <a:pos x="56" y="231"/>
                </a:cxn>
                <a:cxn ang="0">
                  <a:pos x="62" y="238"/>
                </a:cxn>
                <a:cxn ang="0">
                  <a:pos x="70" y="239"/>
                </a:cxn>
                <a:cxn ang="0">
                  <a:pos x="75" y="243"/>
                </a:cxn>
                <a:cxn ang="0">
                  <a:pos x="80" y="241"/>
                </a:cxn>
                <a:cxn ang="0">
                  <a:pos x="85" y="239"/>
                </a:cxn>
                <a:cxn ang="0">
                  <a:pos x="90" y="235"/>
                </a:cxn>
                <a:cxn ang="0">
                  <a:pos x="94" y="230"/>
                </a:cxn>
                <a:cxn ang="0">
                  <a:pos x="97" y="224"/>
                </a:cxn>
                <a:cxn ang="0">
                  <a:pos x="100" y="216"/>
                </a:cxn>
                <a:cxn ang="0">
                  <a:pos x="101" y="206"/>
                </a:cxn>
                <a:cxn ang="0">
                  <a:pos x="101" y="193"/>
                </a:cxn>
                <a:cxn ang="0">
                  <a:pos x="101" y="181"/>
                </a:cxn>
                <a:cxn ang="0">
                  <a:pos x="100" y="168"/>
                </a:cxn>
                <a:cxn ang="0">
                  <a:pos x="96" y="153"/>
                </a:cxn>
                <a:cxn ang="0">
                  <a:pos x="92" y="137"/>
                </a:cxn>
                <a:cxn ang="0">
                  <a:pos x="88" y="123"/>
                </a:cxn>
                <a:cxn ang="0">
                  <a:pos x="83" y="106"/>
                </a:cxn>
                <a:cxn ang="0">
                  <a:pos x="78" y="92"/>
                </a:cxn>
                <a:cxn ang="0">
                  <a:pos x="72" y="77"/>
                </a:cxn>
                <a:cxn ang="0">
                  <a:pos x="64" y="63"/>
                </a:cxn>
                <a:cxn ang="0">
                  <a:pos x="59" y="50"/>
                </a:cxn>
                <a:cxn ang="0">
                  <a:pos x="52" y="37"/>
                </a:cxn>
                <a:cxn ang="0">
                  <a:pos x="45" y="27"/>
                </a:cxn>
                <a:cxn ang="0">
                  <a:pos x="38" y="18"/>
                </a:cxn>
                <a:cxn ang="0">
                  <a:pos x="32" y="12"/>
                </a:cxn>
                <a:cxn ang="0">
                  <a:pos x="26" y="6"/>
                </a:cxn>
                <a:cxn ang="0">
                  <a:pos x="22" y="3"/>
                </a:cxn>
                <a:cxn ang="0">
                  <a:pos x="18" y="0"/>
                </a:cxn>
                <a:cxn ang="0">
                  <a:pos x="14" y="1"/>
                </a:cxn>
                <a:cxn ang="0">
                  <a:pos x="9" y="4"/>
                </a:cxn>
                <a:cxn ang="0">
                  <a:pos x="8" y="7"/>
                </a:cxn>
                <a:cxn ang="0">
                  <a:pos x="6" y="6"/>
                </a:cxn>
              </a:cxnLst>
              <a:rect l="0" t="0" r="r" b="b"/>
              <a:pathLst>
                <a:path w="102" h="244">
                  <a:moveTo>
                    <a:pt x="6" y="6"/>
                  </a:moveTo>
                  <a:lnTo>
                    <a:pt x="6" y="13"/>
                  </a:lnTo>
                  <a:lnTo>
                    <a:pt x="3" y="20"/>
                  </a:lnTo>
                  <a:lnTo>
                    <a:pt x="2" y="28"/>
                  </a:lnTo>
                  <a:lnTo>
                    <a:pt x="1" y="39"/>
                  </a:lnTo>
                  <a:lnTo>
                    <a:pt x="0" y="48"/>
                  </a:lnTo>
                  <a:lnTo>
                    <a:pt x="0" y="62"/>
                  </a:lnTo>
                  <a:lnTo>
                    <a:pt x="1" y="74"/>
                  </a:lnTo>
                  <a:lnTo>
                    <a:pt x="2" y="88"/>
                  </a:lnTo>
                  <a:lnTo>
                    <a:pt x="4" y="100"/>
                  </a:lnTo>
                  <a:lnTo>
                    <a:pt x="6" y="113"/>
                  </a:lnTo>
                  <a:lnTo>
                    <a:pt x="8" y="128"/>
                  </a:lnTo>
                  <a:lnTo>
                    <a:pt x="11" y="141"/>
                  </a:lnTo>
                  <a:lnTo>
                    <a:pt x="14" y="154"/>
                  </a:lnTo>
                  <a:lnTo>
                    <a:pt x="19" y="167"/>
                  </a:lnTo>
                  <a:lnTo>
                    <a:pt x="22" y="179"/>
                  </a:lnTo>
                  <a:lnTo>
                    <a:pt x="28" y="191"/>
                  </a:lnTo>
                  <a:lnTo>
                    <a:pt x="32" y="201"/>
                  </a:lnTo>
                  <a:lnTo>
                    <a:pt x="38" y="211"/>
                  </a:lnTo>
                  <a:lnTo>
                    <a:pt x="46" y="219"/>
                  </a:lnTo>
                  <a:lnTo>
                    <a:pt x="50" y="226"/>
                  </a:lnTo>
                  <a:lnTo>
                    <a:pt x="56" y="231"/>
                  </a:lnTo>
                  <a:lnTo>
                    <a:pt x="62" y="238"/>
                  </a:lnTo>
                  <a:lnTo>
                    <a:pt x="70" y="239"/>
                  </a:lnTo>
                  <a:lnTo>
                    <a:pt x="75" y="243"/>
                  </a:lnTo>
                  <a:lnTo>
                    <a:pt x="80" y="241"/>
                  </a:lnTo>
                  <a:lnTo>
                    <a:pt x="85" y="239"/>
                  </a:lnTo>
                  <a:lnTo>
                    <a:pt x="90" y="235"/>
                  </a:lnTo>
                  <a:lnTo>
                    <a:pt x="94" y="230"/>
                  </a:lnTo>
                  <a:lnTo>
                    <a:pt x="97" y="224"/>
                  </a:lnTo>
                  <a:lnTo>
                    <a:pt x="100" y="216"/>
                  </a:lnTo>
                  <a:lnTo>
                    <a:pt x="101" y="206"/>
                  </a:lnTo>
                  <a:lnTo>
                    <a:pt x="101" y="193"/>
                  </a:lnTo>
                  <a:lnTo>
                    <a:pt x="101" y="181"/>
                  </a:lnTo>
                  <a:lnTo>
                    <a:pt x="100" y="168"/>
                  </a:lnTo>
                  <a:lnTo>
                    <a:pt x="96" y="153"/>
                  </a:lnTo>
                  <a:lnTo>
                    <a:pt x="92" y="137"/>
                  </a:lnTo>
                  <a:lnTo>
                    <a:pt x="88" y="123"/>
                  </a:lnTo>
                  <a:lnTo>
                    <a:pt x="83" y="106"/>
                  </a:lnTo>
                  <a:lnTo>
                    <a:pt x="78" y="92"/>
                  </a:lnTo>
                  <a:lnTo>
                    <a:pt x="72" y="77"/>
                  </a:lnTo>
                  <a:lnTo>
                    <a:pt x="64" y="63"/>
                  </a:lnTo>
                  <a:lnTo>
                    <a:pt x="59" y="50"/>
                  </a:lnTo>
                  <a:lnTo>
                    <a:pt x="52" y="37"/>
                  </a:lnTo>
                  <a:lnTo>
                    <a:pt x="45" y="27"/>
                  </a:lnTo>
                  <a:lnTo>
                    <a:pt x="38" y="18"/>
                  </a:lnTo>
                  <a:lnTo>
                    <a:pt x="32" y="12"/>
                  </a:lnTo>
                  <a:lnTo>
                    <a:pt x="26" y="6"/>
                  </a:lnTo>
                  <a:lnTo>
                    <a:pt x="22" y="3"/>
                  </a:lnTo>
                  <a:lnTo>
                    <a:pt x="18" y="0"/>
                  </a:lnTo>
                  <a:lnTo>
                    <a:pt x="14" y="1"/>
                  </a:lnTo>
                  <a:lnTo>
                    <a:pt x="9" y="4"/>
                  </a:lnTo>
                  <a:lnTo>
                    <a:pt x="8" y="7"/>
                  </a:lnTo>
                  <a:lnTo>
                    <a:pt x="6" y="6"/>
                  </a:lnTo>
                </a:path>
              </a:pathLst>
            </a:custGeom>
            <a:solidFill>
              <a:srgbClr val="000000"/>
            </a:solidFill>
            <a:ln w="12700" cap="rnd" cmpd="sng">
              <a:solidFill>
                <a:srgbClr val="00000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72" name="Freeform 724"/>
            <p:cNvSpPr>
              <a:spLocks/>
            </p:cNvSpPr>
            <p:nvPr/>
          </p:nvSpPr>
          <p:spPr bwMode="auto">
            <a:xfrm>
              <a:off x="4959351" y="6038851"/>
              <a:ext cx="1625600" cy="506413"/>
            </a:xfrm>
            <a:custGeom>
              <a:avLst/>
              <a:gdLst/>
              <a:ahLst/>
              <a:cxnLst>
                <a:cxn ang="0">
                  <a:pos x="831" y="161"/>
                </a:cxn>
                <a:cxn ang="0">
                  <a:pos x="827" y="141"/>
                </a:cxn>
                <a:cxn ang="0">
                  <a:pos x="818" y="123"/>
                </a:cxn>
                <a:cxn ang="0">
                  <a:pos x="803" y="102"/>
                </a:cxn>
                <a:cxn ang="0">
                  <a:pos x="783" y="85"/>
                </a:cxn>
                <a:cxn ang="0">
                  <a:pos x="756" y="70"/>
                </a:cxn>
                <a:cxn ang="0">
                  <a:pos x="725" y="54"/>
                </a:cxn>
                <a:cxn ang="0">
                  <a:pos x="689" y="40"/>
                </a:cxn>
                <a:cxn ang="0">
                  <a:pos x="649" y="29"/>
                </a:cxn>
                <a:cxn ang="0">
                  <a:pos x="607" y="18"/>
                </a:cxn>
                <a:cxn ang="0">
                  <a:pos x="560" y="10"/>
                </a:cxn>
                <a:cxn ang="0">
                  <a:pos x="510" y="5"/>
                </a:cxn>
                <a:cxn ang="0">
                  <a:pos x="462" y="0"/>
                </a:cxn>
                <a:cxn ang="0">
                  <a:pos x="412" y="0"/>
                </a:cxn>
                <a:cxn ang="0">
                  <a:pos x="360" y="3"/>
                </a:cxn>
                <a:cxn ang="0">
                  <a:pos x="311" y="6"/>
                </a:cxn>
                <a:cxn ang="0">
                  <a:pos x="263" y="12"/>
                </a:cxn>
                <a:cxn ang="0">
                  <a:pos x="217" y="21"/>
                </a:cxn>
                <a:cxn ang="0">
                  <a:pos x="175" y="29"/>
                </a:cxn>
                <a:cxn ang="0">
                  <a:pos x="135" y="42"/>
                </a:cxn>
                <a:cxn ang="0">
                  <a:pos x="101" y="56"/>
                </a:cxn>
                <a:cxn ang="0">
                  <a:pos x="70" y="71"/>
                </a:cxn>
                <a:cxn ang="0">
                  <a:pos x="45" y="87"/>
                </a:cxn>
                <a:cxn ang="0">
                  <a:pos x="24" y="105"/>
                </a:cxn>
                <a:cxn ang="0">
                  <a:pos x="8" y="124"/>
                </a:cxn>
                <a:cxn ang="0">
                  <a:pos x="0" y="143"/>
                </a:cxn>
                <a:cxn ang="0">
                  <a:pos x="0" y="163"/>
                </a:cxn>
                <a:cxn ang="0">
                  <a:pos x="2" y="182"/>
                </a:cxn>
                <a:cxn ang="0">
                  <a:pos x="12" y="202"/>
                </a:cxn>
                <a:cxn ang="0">
                  <a:pos x="28" y="220"/>
                </a:cxn>
                <a:cxn ang="0">
                  <a:pos x="48" y="237"/>
                </a:cxn>
                <a:cxn ang="0">
                  <a:pos x="77" y="253"/>
                </a:cxn>
                <a:cxn ang="0">
                  <a:pos x="107" y="268"/>
                </a:cxn>
                <a:cxn ang="0">
                  <a:pos x="143" y="282"/>
                </a:cxn>
                <a:cxn ang="0">
                  <a:pos x="183" y="293"/>
                </a:cxn>
                <a:cxn ang="0">
                  <a:pos x="227" y="303"/>
                </a:cxn>
                <a:cxn ang="0">
                  <a:pos x="273" y="310"/>
                </a:cxn>
                <a:cxn ang="0">
                  <a:pos x="321" y="316"/>
                </a:cxn>
                <a:cxn ang="0">
                  <a:pos x="372" y="318"/>
                </a:cxn>
                <a:cxn ang="0">
                  <a:pos x="422" y="318"/>
                </a:cxn>
                <a:cxn ang="0">
                  <a:pos x="472" y="318"/>
                </a:cxn>
                <a:cxn ang="0">
                  <a:pos x="521" y="315"/>
                </a:cxn>
                <a:cxn ang="0">
                  <a:pos x="569" y="309"/>
                </a:cxn>
                <a:cxn ang="0">
                  <a:pos x="615" y="300"/>
                </a:cxn>
                <a:cxn ang="0">
                  <a:pos x="657" y="291"/>
                </a:cxn>
                <a:cxn ang="0">
                  <a:pos x="697" y="278"/>
                </a:cxn>
                <a:cxn ang="0">
                  <a:pos x="731" y="263"/>
                </a:cxn>
                <a:cxn ang="0">
                  <a:pos x="762" y="248"/>
                </a:cxn>
                <a:cxn ang="0">
                  <a:pos x="787" y="232"/>
                </a:cxn>
                <a:cxn ang="0">
                  <a:pos x="806" y="214"/>
                </a:cxn>
                <a:cxn ang="0">
                  <a:pos x="820" y="196"/>
                </a:cxn>
                <a:cxn ang="0">
                  <a:pos x="828" y="176"/>
                </a:cxn>
                <a:cxn ang="0">
                  <a:pos x="828" y="161"/>
                </a:cxn>
                <a:cxn ang="0">
                  <a:pos x="831" y="161"/>
                </a:cxn>
              </a:cxnLst>
              <a:rect l="0" t="0" r="r" b="b"/>
              <a:pathLst>
                <a:path w="832" h="319">
                  <a:moveTo>
                    <a:pt x="831" y="161"/>
                  </a:moveTo>
                  <a:lnTo>
                    <a:pt x="827" y="141"/>
                  </a:lnTo>
                  <a:lnTo>
                    <a:pt x="818" y="123"/>
                  </a:lnTo>
                  <a:lnTo>
                    <a:pt x="803" y="102"/>
                  </a:lnTo>
                  <a:lnTo>
                    <a:pt x="783" y="85"/>
                  </a:lnTo>
                  <a:lnTo>
                    <a:pt x="756" y="70"/>
                  </a:lnTo>
                  <a:lnTo>
                    <a:pt x="725" y="54"/>
                  </a:lnTo>
                  <a:lnTo>
                    <a:pt x="689" y="40"/>
                  </a:lnTo>
                  <a:lnTo>
                    <a:pt x="649" y="29"/>
                  </a:lnTo>
                  <a:lnTo>
                    <a:pt x="607" y="18"/>
                  </a:lnTo>
                  <a:lnTo>
                    <a:pt x="560" y="10"/>
                  </a:lnTo>
                  <a:lnTo>
                    <a:pt x="510" y="5"/>
                  </a:lnTo>
                  <a:lnTo>
                    <a:pt x="462" y="0"/>
                  </a:lnTo>
                  <a:lnTo>
                    <a:pt x="412" y="0"/>
                  </a:lnTo>
                  <a:lnTo>
                    <a:pt x="360" y="3"/>
                  </a:lnTo>
                  <a:lnTo>
                    <a:pt x="311" y="6"/>
                  </a:lnTo>
                  <a:lnTo>
                    <a:pt x="263" y="12"/>
                  </a:lnTo>
                  <a:lnTo>
                    <a:pt x="217" y="21"/>
                  </a:lnTo>
                  <a:lnTo>
                    <a:pt x="175" y="29"/>
                  </a:lnTo>
                  <a:lnTo>
                    <a:pt x="135" y="42"/>
                  </a:lnTo>
                  <a:lnTo>
                    <a:pt x="101" y="56"/>
                  </a:lnTo>
                  <a:lnTo>
                    <a:pt x="70" y="71"/>
                  </a:lnTo>
                  <a:lnTo>
                    <a:pt x="45" y="87"/>
                  </a:lnTo>
                  <a:lnTo>
                    <a:pt x="24" y="105"/>
                  </a:lnTo>
                  <a:lnTo>
                    <a:pt x="8" y="124"/>
                  </a:lnTo>
                  <a:lnTo>
                    <a:pt x="0" y="143"/>
                  </a:lnTo>
                  <a:lnTo>
                    <a:pt x="0" y="163"/>
                  </a:lnTo>
                  <a:lnTo>
                    <a:pt x="2" y="182"/>
                  </a:lnTo>
                  <a:lnTo>
                    <a:pt x="12" y="202"/>
                  </a:lnTo>
                  <a:lnTo>
                    <a:pt x="28" y="220"/>
                  </a:lnTo>
                  <a:lnTo>
                    <a:pt x="48" y="237"/>
                  </a:lnTo>
                  <a:lnTo>
                    <a:pt x="77" y="253"/>
                  </a:lnTo>
                  <a:lnTo>
                    <a:pt x="107" y="268"/>
                  </a:lnTo>
                  <a:lnTo>
                    <a:pt x="143" y="282"/>
                  </a:lnTo>
                  <a:lnTo>
                    <a:pt x="183" y="293"/>
                  </a:lnTo>
                  <a:lnTo>
                    <a:pt x="227" y="303"/>
                  </a:lnTo>
                  <a:lnTo>
                    <a:pt x="273" y="310"/>
                  </a:lnTo>
                  <a:lnTo>
                    <a:pt x="321" y="316"/>
                  </a:lnTo>
                  <a:lnTo>
                    <a:pt x="372" y="318"/>
                  </a:lnTo>
                  <a:lnTo>
                    <a:pt x="422" y="318"/>
                  </a:lnTo>
                  <a:lnTo>
                    <a:pt x="472" y="318"/>
                  </a:lnTo>
                  <a:lnTo>
                    <a:pt x="521" y="315"/>
                  </a:lnTo>
                  <a:lnTo>
                    <a:pt x="569" y="309"/>
                  </a:lnTo>
                  <a:lnTo>
                    <a:pt x="615" y="300"/>
                  </a:lnTo>
                  <a:lnTo>
                    <a:pt x="657" y="291"/>
                  </a:lnTo>
                  <a:lnTo>
                    <a:pt x="697" y="278"/>
                  </a:lnTo>
                  <a:lnTo>
                    <a:pt x="731" y="263"/>
                  </a:lnTo>
                  <a:lnTo>
                    <a:pt x="762" y="248"/>
                  </a:lnTo>
                  <a:lnTo>
                    <a:pt x="787" y="232"/>
                  </a:lnTo>
                  <a:lnTo>
                    <a:pt x="806" y="214"/>
                  </a:lnTo>
                  <a:lnTo>
                    <a:pt x="820" y="196"/>
                  </a:lnTo>
                  <a:lnTo>
                    <a:pt x="828" y="176"/>
                  </a:lnTo>
                  <a:lnTo>
                    <a:pt x="828" y="161"/>
                  </a:lnTo>
                  <a:lnTo>
                    <a:pt x="831" y="161"/>
                  </a:lnTo>
                </a:path>
              </a:pathLst>
            </a:custGeom>
            <a:solidFill>
              <a:srgbClr val="1070C0"/>
            </a:solidFill>
            <a:ln w="12700" cap="rnd" cmpd="sng">
              <a:solidFill>
                <a:srgbClr val="107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73" name="Freeform 725"/>
            <p:cNvSpPr>
              <a:spLocks/>
            </p:cNvSpPr>
            <p:nvPr/>
          </p:nvSpPr>
          <p:spPr bwMode="auto">
            <a:xfrm>
              <a:off x="4959351" y="6013450"/>
              <a:ext cx="1625600" cy="255588"/>
            </a:xfrm>
            <a:custGeom>
              <a:avLst/>
              <a:gdLst/>
              <a:ahLst/>
              <a:cxnLst>
                <a:cxn ang="0">
                  <a:pos x="0" y="160"/>
                </a:cxn>
                <a:cxn ang="0">
                  <a:pos x="0" y="0"/>
                </a:cxn>
                <a:cxn ang="0">
                  <a:pos x="831" y="0"/>
                </a:cxn>
                <a:cxn ang="0">
                  <a:pos x="831" y="160"/>
                </a:cxn>
                <a:cxn ang="0">
                  <a:pos x="0" y="160"/>
                </a:cxn>
              </a:cxnLst>
              <a:rect l="0" t="0" r="r" b="b"/>
              <a:pathLst>
                <a:path w="832" h="161">
                  <a:moveTo>
                    <a:pt x="0" y="160"/>
                  </a:moveTo>
                  <a:lnTo>
                    <a:pt x="0" y="0"/>
                  </a:lnTo>
                  <a:lnTo>
                    <a:pt x="831" y="0"/>
                  </a:lnTo>
                  <a:lnTo>
                    <a:pt x="831" y="160"/>
                  </a:lnTo>
                  <a:lnTo>
                    <a:pt x="0" y="160"/>
                  </a:lnTo>
                </a:path>
              </a:pathLst>
            </a:custGeom>
            <a:solidFill>
              <a:srgbClr val="1070C0"/>
            </a:solidFill>
            <a:ln w="12700" cap="rnd" cmpd="sng">
              <a:solidFill>
                <a:srgbClr val="107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74" name="Freeform 726"/>
            <p:cNvSpPr>
              <a:spLocks/>
            </p:cNvSpPr>
            <p:nvPr/>
          </p:nvSpPr>
          <p:spPr bwMode="auto">
            <a:xfrm>
              <a:off x="4972051" y="6038851"/>
              <a:ext cx="1581149" cy="506413"/>
            </a:xfrm>
            <a:custGeom>
              <a:avLst/>
              <a:gdLst/>
              <a:ahLst/>
              <a:cxnLst>
                <a:cxn ang="0">
                  <a:pos x="809" y="160"/>
                </a:cxn>
                <a:cxn ang="0">
                  <a:pos x="805" y="141"/>
                </a:cxn>
                <a:cxn ang="0">
                  <a:pos x="796" y="123"/>
                </a:cxn>
                <a:cxn ang="0">
                  <a:pos x="781" y="101"/>
                </a:cxn>
                <a:cxn ang="0">
                  <a:pos x="762" y="85"/>
                </a:cxn>
                <a:cxn ang="0">
                  <a:pos x="736" y="69"/>
                </a:cxn>
                <a:cxn ang="0">
                  <a:pos x="705" y="54"/>
                </a:cxn>
                <a:cxn ang="0">
                  <a:pos x="670" y="40"/>
                </a:cxn>
                <a:cxn ang="0">
                  <a:pos x="632" y="28"/>
                </a:cxn>
                <a:cxn ang="0">
                  <a:pos x="591" y="18"/>
                </a:cxn>
                <a:cxn ang="0">
                  <a:pos x="545" y="10"/>
                </a:cxn>
                <a:cxn ang="0">
                  <a:pos x="496" y="5"/>
                </a:cxn>
                <a:cxn ang="0">
                  <a:pos x="450" y="0"/>
                </a:cxn>
                <a:cxn ang="0">
                  <a:pos x="401" y="0"/>
                </a:cxn>
                <a:cxn ang="0">
                  <a:pos x="351" y="3"/>
                </a:cxn>
                <a:cxn ang="0">
                  <a:pos x="303" y="6"/>
                </a:cxn>
                <a:cxn ang="0">
                  <a:pos x="257" y="12"/>
                </a:cxn>
                <a:cxn ang="0">
                  <a:pos x="211" y="21"/>
                </a:cxn>
                <a:cxn ang="0">
                  <a:pos x="170" y="29"/>
                </a:cxn>
                <a:cxn ang="0">
                  <a:pos x="131" y="40"/>
                </a:cxn>
                <a:cxn ang="0">
                  <a:pos x="98" y="56"/>
                </a:cxn>
                <a:cxn ang="0">
                  <a:pos x="67" y="70"/>
                </a:cxn>
                <a:cxn ang="0">
                  <a:pos x="43" y="87"/>
                </a:cxn>
                <a:cxn ang="0">
                  <a:pos x="25" y="105"/>
                </a:cxn>
                <a:cxn ang="0">
                  <a:pos x="8" y="124"/>
                </a:cxn>
                <a:cxn ang="0">
                  <a:pos x="0" y="143"/>
                </a:cxn>
                <a:cxn ang="0">
                  <a:pos x="0" y="161"/>
                </a:cxn>
                <a:cxn ang="0">
                  <a:pos x="2" y="182"/>
                </a:cxn>
                <a:cxn ang="0">
                  <a:pos x="11" y="199"/>
                </a:cxn>
                <a:cxn ang="0">
                  <a:pos x="27" y="219"/>
                </a:cxn>
                <a:cxn ang="0">
                  <a:pos x="47" y="236"/>
                </a:cxn>
                <a:cxn ang="0">
                  <a:pos x="75" y="253"/>
                </a:cxn>
                <a:cxn ang="0">
                  <a:pos x="104" y="267"/>
                </a:cxn>
                <a:cxn ang="0">
                  <a:pos x="139" y="281"/>
                </a:cxn>
                <a:cxn ang="0">
                  <a:pos x="178" y="293"/>
                </a:cxn>
                <a:cxn ang="0">
                  <a:pos x="221" y="302"/>
                </a:cxn>
                <a:cxn ang="0">
                  <a:pos x="265" y="310"/>
                </a:cxn>
                <a:cxn ang="0">
                  <a:pos x="312" y="315"/>
                </a:cxn>
                <a:cxn ang="0">
                  <a:pos x="362" y="318"/>
                </a:cxn>
                <a:cxn ang="0">
                  <a:pos x="409" y="318"/>
                </a:cxn>
                <a:cxn ang="0">
                  <a:pos x="460" y="318"/>
                </a:cxn>
                <a:cxn ang="0">
                  <a:pos x="507" y="315"/>
                </a:cxn>
                <a:cxn ang="0">
                  <a:pos x="552" y="308"/>
                </a:cxn>
                <a:cxn ang="0">
                  <a:pos x="599" y="300"/>
                </a:cxn>
                <a:cxn ang="0">
                  <a:pos x="639" y="289"/>
                </a:cxn>
                <a:cxn ang="0">
                  <a:pos x="678" y="277"/>
                </a:cxn>
                <a:cxn ang="0">
                  <a:pos x="710" y="263"/>
                </a:cxn>
                <a:cxn ang="0">
                  <a:pos x="742" y="248"/>
                </a:cxn>
                <a:cxn ang="0">
                  <a:pos x="765" y="232"/>
                </a:cxn>
                <a:cxn ang="0">
                  <a:pos x="785" y="213"/>
                </a:cxn>
                <a:cxn ang="0">
                  <a:pos x="798" y="194"/>
                </a:cxn>
                <a:cxn ang="0">
                  <a:pos x="805" y="175"/>
                </a:cxn>
                <a:cxn ang="0">
                  <a:pos x="807" y="160"/>
                </a:cxn>
                <a:cxn ang="0">
                  <a:pos x="809" y="160"/>
                </a:cxn>
              </a:cxnLst>
              <a:rect l="0" t="0" r="r" b="b"/>
              <a:pathLst>
                <a:path w="810" h="319">
                  <a:moveTo>
                    <a:pt x="809" y="160"/>
                  </a:moveTo>
                  <a:lnTo>
                    <a:pt x="805" y="141"/>
                  </a:lnTo>
                  <a:lnTo>
                    <a:pt x="796" y="123"/>
                  </a:lnTo>
                  <a:lnTo>
                    <a:pt x="781" y="101"/>
                  </a:lnTo>
                  <a:lnTo>
                    <a:pt x="762" y="85"/>
                  </a:lnTo>
                  <a:lnTo>
                    <a:pt x="736" y="69"/>
                  </a:lnTo>
                  <a:lnTo>
                    <a:pt x="705" y="54"/>
                  </a:lnTo>
                  <a:lnTo>
                    <a:pt x="670" y="40"/>
                  </a:lnTo>
                  <a:lnTo>
                    <a:pt x="632" y="28"/>
                  </a:lnTo>
                  <a:lnTo>
                    <a:pt x="591" y="18"/>
                  </a:lnTo>
                  <a:lnTo>
                    <a:pt x="545" y="10"/>
                  </a:lnTo>
                  <a:lnTo>
                    <a:pt x="496" y="5"/>
                  </a:lnTo>
                  <a:lnTo>
                    <a:pt x="450" y="0"/>
                  </a:lnTo>
                  <a:lnTo>
                    <a:pt x="401" y="0"/>
                  </a:lnTo>
                  <a:lnTo>
                    <a:pt x="351" y="3"/>
                  </a:lnTo>
                  <a:lnTo>
                    <a:pt x="303" y="6"/>
                  </a:lnTo>
                  <a:lnTo>
                    <a:pt x="257" y="12"/>
                  </a:lnTo>
                  <a:lnTo>
                    <a:pt x="211" y="21"/>
                  </a:lnTo>
                  <a:lnTo>
                    <a:pt x="170" y="29"/>
                  </a:lnTo>
                  <a:lnTo>
                    <a:pt x="131" y="40"/>
                  </a:lnTo>
                  <a:lnTo>
                    <a:pt x="98" y="56"/>
                  </a:lnTo>
                  <a:lnTo>
                    <a:pt x="67" y="70"/>
                  </a:lnTo>
                  <a:lnTo>
                    <a:pt x="43" y="87"/>
                  </a:lnTo>
                  <a:lnTo>
                    <a:pt x="25" y="105"/>
                  </a:lnTo>
                  <a:lnTo>
                    <a:pt x="8" y="124"/>
                  </a:lnTo>
                  <a:lnTo>
                    <a:pt x="0" y="143"/>
                  </a:lnTo>
                  <a:lnTo>
                    <a:pt x="0" y="161"/>
                  </a:lnTo>
                  <a:lnTo>
                    <a:pt x="2" y="182"/>
                  </a:lnTo>
                  <a:lnTo>
                    <a:pt x="11" y="199"/>
                  </a:lnTo>
                  <a:lnTo>
                    <a:pt x="27" y="219"/>
                  </a:lnTo>
                  <a:lnTo>
                    <a:pt x="47" y="236"/>
                  </a:lnTo>
                  <a:lnTo>
                    <a:pt x="75" y="253"/>
                  </a:lnTo>
                  <a:lnTo>
                    <a:pt x="104" y="267"/>
                  </a:lnTo>
                  <a:lnTo>
                    <a:pt x="139" y="281"/>
                  </a:lnTo>
                  <a:lnTo>
                    <a:pt x="178" y="293"/>
                  </a:lnTo>
                  <a:lnTo>
                    <a:pt x="221" y="302"/>
                  </a:lnTo>
                  <a:lnTo>
                    <a:pt x="265" y="310"/>
                  </a:lnTo>
                  <a:lnTo>
                    <a:pt x="312" y="315"/>
                  </a:lnTo>
                  <a:lnTo>
                    <a:pt x="362" y="318"/>
                  </a:lnTo>
                  <a:lnTo>
                    <a:pt x="409" y="318"/>
                  </a:lnTo>
                  <a:lnTo>
                    <a:pt x="460" y="318"/>
                  </a:lnTo>
                  <a:lnTo>
                    <a:pt x="507" y="315"/>
                  </a:lnTo>
                  <a:lnTo>
                    <a:pt x="552" y="308"/>
                  </a:lnTo>
                  <a:lnTo>
                    <a:pt x="599" y="300"/>
                  </a:lnTo>
                  <a:lnTo>
                    <a:pt x="639" y="289"/>
                  </a:lnTo>
                  <a:lnTo>
                    <a:pt x="678" y="277"/>
                  </a:lnTo>
                  <a:lnTo>
                    <a:pt x="710" y="263"/>
                  </a:lnTo>
                  <a:lnTo>
                    <a:pt x="742" y="248"/>
                  </a:lnTo>
                  <a:lnTo>
                    <a:pt x="765" y="232"/>
                  </a:lnTo>
                  <a:lnTo>
                    <a:pt x="785" y="213"/>
                  </a:lnTo>
                  <a:lnTo>
                    <a:pt x="798" y="194"/>
                  </a:lnTo>
                  <a:lnTo>
                    <a:pt x="805" y="175"/>
                  </a:lnTo>
                  <a:lnTo>
                    <a:pt x="807" y="160"/>
                  </a:lnTo>
                  <a:lnTo>
                    <a:pt x="809" y="160"/>
                  </a:lnTo>
                </a:path>
              </a:pathLst>
            </a:custGeom>
            <a:solidFill>
              <a:srgbClr val="2070C0"/>
            </a:solidFill>
            <a:ln w="12700" cap="rnd" cmpd="sng">
              <a:solidFill>
                <a:srgbClr val="207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75" name="Freeform 727"/>
            <p:cNvSpPr>
              <a:spLocks/>
            </p:cNvSpPr>
            <p:nvPr/>
          </p:nvSpPr>
          <p:spPr bwMode="auto">
            <a:xfrm>
              <a:off x="4972051" y="6013450"/>
              <a:ext cx="1581149" cy="255588"/>
            </a:xfrm>
            <a:custGeom>
              <a:avLst/>
              <a:gdLst/>
              <a:ahLst/>
              <a:cxnLst>
                <a:cxn ang="0">
                  <a:pos x="0" y="160"/>
                </a:cxn>
                <a:cxn ang="0">
                  <a:pos x="0" y="0"/>
                </a:cxn>
                <a:cxn ang="0">
                  <a:pos x="809" y="0"/>
                </a:cxn>
                <a:cxn ang="0">
                  <a:pos x="809" y="160"/>
                </a:cxn>
                <a:cxn ang="0">
                  <a:pos x="0" y="160"/>
                </a:cxn>
              </a:cxnLst>
              <a:rect l="0" t="0" r="r" b="b"/>
              <a:pathLst>
                <a:path w="810" h="161">
                  <a:moveTo>
                    <a:pt x="0" y="160"/>
                  </a:moveTo>
                  <a:lnTo>
                    <a:pt x="0" y="0"/>
                  </a:lnTo>
                  <a:lnTo>
                    <a:pt x="809" y="0"/>
                  </a:lnTo>
                  <a:lnTo>
                    <a:pt x="809" y="160"/>
                  </a:lnTo>
                  <a:lnTo>
                    <a:pt x="0" y="160"/>
                  </a:lnTo>
                </a:path>
              </a:pathLst>
            </a:custGeom>
            <a:solidFill>
              <a:srgbClr val="2070C0"/>
            </a:solidFill>
            <a:ln w="12700" cap="rnd" cmpd="sng">
              <a:solidFill>
                <a:srgbClr val="207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76" name="Freeform 728"/>
            <p:cNvSpPr>
              <a:spLocks/>
            </p:cNvSpPr>
            <p:nvPr/>
          </p:nvSpPr>
          <p:spPr bwMode="auto">
            <a:xfrm>
              <a:off x="4984751" y="6037264"/>
              <a:ext cx="1538816" cy="504825"/>
            </a:xfrm>
            <a:custGeom>
              <a:avLst/>
              <a:gdLst/>
              <a:ahLst/>
              <a:cxnLst>
                <a:cxn ang="0">
                  <a:pos x="787" y="160"/>
                </a:cxn>
                <a:cxn ang="0">
                  <a:pos x="782" y="142"/>
                </a:cxn>
                <a:cxn ang="0">
                  <a:pos x="774" y="123"/>
                </a:cxn>
                <a:cxn ang="0">
                  <a:pos x="759" y="102"/>
                </a:cxn>
                <a:cxn ang="0">
                  <a:pos x="740" y="86"/>
                </a:cxn>
                <a:cxn ang="0">
                  <a:pos x="716" y="70"/>
                </a:cxn>
                <a:cxn ang="0">
                  <a:pos x="686" y="54"/>
                </a:cxn>
                <a:cxn ang="0">
                  <a:pos x="651" y="40"/>
                </a:cxn>
                <a:cxn ang="0">
                  <a:pos x="614" y="29"/>
                </a:cxn>
                <a:cxn ang="0">
                  <a:pos x="575" y="19"/>
                </a:cxn>
                <a:cxn ang="0">
                  <a:pos x="529" y="11"/>
                </a:cxn>
                <a:cxn ang="0">
                  <a:pos x="482" y="5"/>
                </a:cxn>
                <a:cxn ang="0">
                  <a:pos x="436" y="0"/>
                </a:cxn>
                <a:cxn ang="0">
                  <a:pos x="389" y="0"/>
                </a:cxn>
                <a:cxn ang="0">
                  <a:pos x="340" y="3"/>
                </a:cxn>
                <a:cxn ang="0">
                  <a:pos x="294" y="6"/>
                </a:cxn>
                <a:cxn ang="0">
                  <a:pos x="250" y="12"/>
                </a:cxn>
                <a:cxn ang="0">
                  <a:pos x="205" y="21"/>
                </a:cxn>
                <a:cxn ang="0">
                  <a:pos x="165" y="29"/>
                </a:cxn>
                <a:cxn ang="0">
                  <a:pos x="127" y="41"/>
                </a:cxn>
                <a:cxn ang="0">
                  <a:pos x="95" y="56"/>
                </a:cxn>
                <a:cxn ang="0">
                  <a:pos x="65" y="71"/>
                </a:cxn>
                <a:cxn ang="0">
                  <a:pos x="42" y="88"/>
                </a:cxn>
                <a:cxn ang="0">
                  <a:pos x="23" y="105"/>
                </a:cxn>
                <a:cxn ang="0">
                  <a:pos x="7" y="124"/>
                </a:cxn>
                <a:cxn ang="0">
                  <a:pos x="0" y="142"/>
                </a:cxn>
                <a:cxn ang="0">
                  <a:pos x="0" y="161"/>
                </a:cxn>
                <a:cxn ang="0">
                  <a:pos x="1" y="182"/>
                </a:cxn>
                <a:cxn ang="0">
                  <a:pos x="11" y="200"/>
                </a:cxn>
                <a:cxn ang="0">
                  <a:pos x="26" y="218"/>
                </a:cxn>
                <a:cxn ang="0">
                  <a:pos x="45" y="236"/>
                </a:cxn>
                <a:cxn ang="0">
                  <a:pos x="72" y="251"/>
                </a:cxn>
                <a:cxn ang="0">
                  <a:pos x="100" y="267"/>
                </a:cxn>
                <a:cxn ang="0">
                  <a:pos x="135" y="280"/>
                </a:cxn>
                <a:cxn ang="0">
                  <a:pos x="173" y="293"/>
                </a:cxn>
                <a:cxn ang="0">
                  <a:pos x="214" y="301"/>
                </a:cxn>
                <a:cxn ang="0">
                  <a:pos x="258" y="309"/>
                </a:cxn>
                <a:cxn ang="0">
                  <a:pos x="303" y="316"/>
                </a:cxn>
                <a:cxn ang="0">
                  <a:pos x="351" y="317"/>
                </a:cxn>
                <a:cxn ang="0">
                  <a:pos x="398" y="317"/>
                </a:cxn>
                <a:cxn ang="0">
                  <a:pos x="448" y="317"/>
                </a:cxn>
                <a:cxn ang="0">
                  <a:pos x="492" y="314"/>
                </a:cxn>
                <a:cxn ang="0">
                  <a:pos x="537" y="308"/>
                </a:cxn>
                <a:cxn ang="0">
                  <a:pos x="581" y="300"/>
                </a:cxn>
                <a:cxn ang="0">
                  <a:pos x="621" y="289"/>
                </a:cxn>
                <a:cxn ang="0">
                  <a:pos x="659" y="277"/>
                </a:cxn>
                <a:cxn ang="0">
                  <a:pos x="690" y="262"/>
                </a:cxn>
                <a:cxn ang="0">
                  <a:pos x="720" y="247"/>
                </a:cxn>
                <a:cxn ang="0">
                  <a:pos x="743" y="230"/>
                </a:cxn>
                <a:cxn ang="0">
                  <a:pos x="762" y="213"/>
                </a:cxn>
                <a:cxn ang="0">
                  <a:pos x="775" y="194"/>
                </a:cxn>
                <a:cxn ang="0">
                  <a:pos x="783" y="174"/>
                </a:cxn>
                <a:cxn ang="0">
                  <a:pos x="784" y="160"/>
                </a:cxn>
                <a:cxn ang="0">
                  <a:pos x="787" y="160"/>
                </a:cxn>
              </a:cxnLst>
              <a:rect l="0" t="0" r="r" b="b"/>
              <a:pathLst>
                <a:path w="788" h="318">
                  <a:moveTo>
                    <a:pt x="787" y="160"/>
                  </a:moveTo>
                  <a:lnTo>
                    <a:pt x="782" y="142"/>
                  </a:lnTo>
                  <a:lnTo>
                    <a:pt x="774" y="123"/>
                  </a:lnTo>
                  <a:lnTo>
                    <a:pt x="759" y="102"/>
                  </a:lnTo>
                  <a:lnTo>
                    <a:pt x="740" y="86"/>
                  </a:lnTo>
                  <a:lnTo>
                    <a:pt x="716" y="70"/>
                  </a:lnTo>
                  <a:lnTo>
                    <a:pt x="686" y="54"/>
                  </a:lnTo>
                  <a:lnTo>
                    <a:pt x="651" y="40"/>
                  </a:lnTo>
                  <a:lnTo>
                    <a:pt x="614" y="29"/>
                  </a:lnTo>
                  <a:lnTo>
                    <a:pt x="575" y="19"/>
                  </a:lnTo>
                  <a:lnTo>
                    <a:pt x="529" y="11"/>
                  </a:lnTo>
                  <a:lnTo>
                    <a:pt x="482" y="5"/>
                  </a:lnTo>
                  <a:lnTo>
                    <a:pt x="436" y="0"/>
                  </a:lnTo>
                  <a:lnTo>
                    <a:pt x="389" y="0"/>
                  </a:lnTo>
                  <a:lnTo>
                    <a:pt x="340" y="3"/>
                  </a:lnTo>
                  <a:lnTo>
                    <a:pt x="294" y="6"/>
                  </a:lnTo>
                  <a:lnTo>
                    <a:pt x="250" y="12"/>
                  </a:lnTo>
                  <a:lnTo>
                    <a:pt x="205" y="21"/>
                  </a:lnTo>
                  <a:lnTo>
                    <a:pt x="165" y="29"/>
                  </a:lnTo>
                  <a:lnTo>
                    <a:pt x="127" y="41"/>
                  </a:lnTo>
                  <a:lnTo>
                    <a:pt x="95" y="56"/>
                  </a:lnTo>
                  <a:lnTo>
                    <a:pt x="65" y="71"/>
                  </a:lnTo>
                  <a:lnTo>
                    <a:pt x="42" y="88"/>
                  </a:lnTo>
                  <a:lnTo>
                    <a:pt x="23" y="105"/>
                  </a:lnTo>
                  <a:lnTo>
                    <a:pt x="7" y="124"/>
                  </a:lnTo>
                  <a:lnTo>
                    <a:pt x="0" y="142"/>
                  </a:lnTo>
                  <a:lnTo>
                    <a:pt x="0" y="161"/>
                  </a:lnTo>
                  <a:lnTo>
                    <a:pt x="1" y="182"/>
                  </a:lnTo>
                  <a:lnTo>
                    <a:pt x="11" y="200"/>
                  </a:lnTo>
                  <a:lnTo>
                    <a:pt x="26" y="218"/>
                  </a:lnTo>
                  <a:lnTo>
                    <a:pt x="45" y="236"/>
                  </a:lnTo>
                  <a:lnTo>
                    <a:pt x="72" y="251"/>
                  </a:lnTo>
                  <a:lnTo>
                    <a:pt x="100" y="267"/>
                  </a:lnTo>
                  <a:lnTo>
                    <a:pt x="135" y="280"/>
                  </a:lnTo>
                  <a:lnTo>
                    <a:pt x="173" y="293"/>
                  </a:lnTo>
                  <a:lnTo>
                    <a:pt x="214" y="301"/>
                  </a:lnTo>
                  <a:lnTo>
                    <a:pt x="258" y="309"/>
                  </a:lnTo>
                  <a:lnTo>
                    <a:pt x="303" y="316"/>
                  </a:lnTo>
                  <a:lnTo>
                    <a:pt x="351" y="317"/>
                  </a:lnTo>
                  <a:lnTo>
                    <a:pt x="398" y="317"/>
                  </a:lnTo>
                  <a:lnTo>
                    <a:pt x="448" y="317"/>
                  </a:lnTo>
                  <a:lnTo>
                    <a:pt x="492" y="314"/>
                  </a:lnTo>
                  <a:lnTo>
                    <a:pt x="537" y="308"/>
                  </a:lnTo>
                  <a:lnTo>
                    <a:pt x="581" y="300"/>
                  </a:lnTo>
                  <a:lnTo>
                    <a:pt x="621" y="289"/>
                  </a:lnTo>
                  <a:lnTo>
                    <a:pt x="659" y="277"/>
                  </a:lnTo>
                  <a:lnTo>
                    <a:pt x="690" y="262"/>
                  </a:lnTo>
                  <a:lnTo>
                    <a:pt x="720" y="247"/>
                  </a:lnTo>
                  <a:lnTo>
                    <a:pt x="743" y="230"/>
                  </a:lnTo>
                  <a:lnTo>
                    <a:pt x="762" y="213"/>
                  </a:lnTo>
                  <a:lnTo>
                    <a:pt x="775" y="194"/>
                  </a:lnTo>
                  <a:lnTo>
                    <a:pt x="783" y="174"/>
                  </a:lnTo>
                  <a:lnTo>
                    <a:pt x="784" y="160"/>
                  </a:lnTo>
                  <a:lnTo>
                    <a:pt x="787" y="160"/>
                  </a:lnTo>
                </a:path>
              </a:pathLst>
            </a:custGeom>
            <a:solidFill>
              <a:srgbClr val="2080C0"/>
            </a:solidFill>
            <a:ln w="12700" cap="rnd" cmpd="sng">
              <a:solidFill>
                <a:srgbClr val="2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77" name="Freeform 729"/>
            <p:cNvSpPr>
              <a:spLocks/>
            </p:cNvSpPr>
            <p:nvPr/>
          </p:nvSpPr>
          <p:spPr bwMode="auto">
            <a:xfrm>
              <a:off x="4955997" y="6067429"/>
              <a:ext cx="1540933" cy="255588"/>
            </a:xfrm>
            <a:custGeom>
              <a:avLst/>
              <a:gdLst/>
              <a:ahLst/>
              <a:cxnLst>
                <a:cxn ang="0">
                  <a:pos x="0" y="159"/>
                </a:cxn>
                <a:cxn ang="0">
                  <a:pos x="0" y="0"/>
                </a:cxn>
                <a:cxn ang="0">
                  <a:pos x="788" y="0"/>
                </a:cxn>
                <a:cxn ang="0">
                  <a:pos x="788" y="160"/>
                </a:cxn>
                <a:cxn ang="0">
                  <a:pos x="0" y="159"/>
                </a:cxn>
              </a:cxnLst>
              <a:rect l="0" t="0" r="r" b="b"/>
              <a:pathLst>
                <a:path w="789" h="161">
                  <a:moveTo>
                    <a:pt x="0" y="159"/>
                  </a:moveTo>
                  <a:lnTo>
                    <a:pt x="0" y="0"/>
                  </a:lnTo>
                  <a:lnTo>
                    <a:pt x="788" y="0"/>
                  </a:lnTo>
                  <a:lnTo>
                    <a:pt x="788" y="160"/>
                  </a:lnTo>
                  <a:lnTo>
                    <a:pt x="0" y="159"/>
                  </a:lnTo>
                </a:path>
              </a:pathLst>
            </a:custGeom>
            <a:solidFill>
              <a:srgbClr val="2080C0"/>
            </a:solidFill>
            <a:ln w="12700" cap="rnd" cmpd="sng">
              <a:solidFill>
                <a:srgbClr val="2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78" name="Freeform 730"/>
            <p:cNvSpPr>
              <a:spLocks/>
            </p:cNvSpPr>
            <p:nvPr/>
          </p:nvSpPr>
          <p:spPr bwMode="auto">
            <a:xfrm>
              <a:off x="4997451" y="6035676"/>
              <a:ext cx="1496483" cy="504825"/>
            </a:xfrm>
            <a:custGeom>
              <a:avLst/>
              <a:gdLst/>
              <a:ahLst/>
              <a:cxnLst>
                <a:cxn ang="0">
                  <a:pos x="765" y="160"/>
                </a:cxn>
                <a:cxn ang="0">
                  <a:pos x="760" y="141"/>
                </a:cxn>
                <a:cxn ang="0">
                  <a:pos x="752" y="122"/>
                </a:cxn>
                <a:cxn ang="0">
                  <a:pos x="737" y="103"/>
                </a:cxn>
                <a:cxn ang="0">
                  <a:pos x="720" y="87"/>
                </a:cxn>
                <a:cxn ang="0">
                  <a:pos x="696" y="70"/>
                </a:cxn>
                <a:cxn ang="0">
                  <a:pos x="666" y="53"/>
                </a:cxn>
                <a:cxn ang="0">
                  <a:pos x="633" y="40"/>
                </a:cxn>
                <a:cxn ang="0">
                  <a:pos x="597" y="29"/>
                </a:cxn>
                <a:cxn ang="0">
                  <a:pos x="558" y="18"/>
                </a:cxn>
                <a:cxn ang="0">
                  <a:pos x="514" y="11"/>
                </a:cxn>
                <a:cxn ang="0">
                  <a:pos x="469" y="5"/>
                </a:cxn>
                <a:cxn ang="0">
                  <a:pos x="425" y="0"/>
                </a:cxn>
                <a:cxn ang="0">
                  <a:pos x="379" y="0"/>
                </a:cxn>
                <a:cxn ang="0">
                  <a:pos x="331" y="1"/>
                </a:cxn>
                <a:cxn ang="0">
                  <a:pos x="285" y="6"/>
                </a:cxn>
                <a:cxn ang="0">
                  <a:pos x="243" y="12"/>
                </a:cxn>
                <a:cxn ang="0">
                  <a:pos x="200" y="20"/>
                </a:cxn>
                <a:cxn ang="0">
                  <a:pos x="161" y="30"/>
                </a:cxn>
                <a:cxn ang="0">
                  <a:pos x="124" y="42"/>
                </a:cxn>
                <a:cxn ang="0">
                  <a:pos x="92" y="56"/>
                </a:cxn>
                <a:cxn ang="0">
                  <a:pos x="63" y="71"/>
                </a:cxn>
                <a:cxn ang="0">
                  <a:pos x="40" y="87"/>
                </a:cxn>
                <a:cxn ang="0">
                  <a:pos x="22" y="103"/>
                </a:cxn>
                <a:cxn ang="0">
                  <a:pos x="8" y="123"/>
                </a:cxn>
                <a:cxn ang="0">
                  <a:pos x="0" y="143"/>
                </a:cxn>
                <a:cxn ang="0">
                  <a:pos x="0" y="160"/>
                </a:cxn>
                <a:cxn ang="0">
                  <a:pos x="1" y="182"/>
                </a:cxn>
                <a:cxn ang="0">
                  <a:pos x="10" y="198"/>
                </a:cxn>
                <a:cxn ang="0">
                  <a:pos x="26" y="217"/>
                </a:cxn>
                <a:cxn ang="0">
                  <a:pos x="45" y="235"/>
                </a:cxn>
                <a:cxn ang="0">
                  <a:pos x="70" y="251"/>
                </a:cxn>
                <a:cxn ang="0">
                  <a:pos x="98" y="265"/>
                </a:cxn>
                <a:cxn ang="0">
                  <a:pos x="132" y="279"/>
                </a:cxn>
                <a:cxn ang="0">
                  <a:pos x="168" y="291"/>
                </a:cxn>
                <a:cxn ang="0">
                  <a:pos x="209" y="302"/>
                </a:cxn>
                <a:cxn ang="0">
                  <a:pos x="252" y="309"/>
                </a:cxn>
                <a:cxn ang="0">
                  <a:pos x="294" y="313"/>
                </a:cxn>
                <a:cxn ang="0">
                  <a:pos x="342" y="317"/>
                </a:cxn>
                <a:cxn ang="0">
                  <a:pos x="387" y="317"/>
                </a:cxn>
                <a:cxn ang="0">
                  <a:pos x="434" y="317"/>
                </a:cxn>
                <a:cxn ang="0">
                  <a:pos x="479" y="313"/>
                </a:cxn>
                <a:cxn ang="0">
                  <a:pos x="522" y="307"/>
                </a:cxn>
                <a:cxn ang="0">
                  <a:pos x="565" y="298"/>
                </a:cxn>
                <a:cxn ang="0">
                  <a:pos x="604" y="288"/>
                </a:cxn>
                <a:cxn ang="0">
                  <a:pos x="641" y="278"/>
                </a:cxn>
                <a:cxn ang="0">
                  <a:pos x="673" y="262"/>
                </a:cxn>
                <a:cxn ang="0">
                  <a:pos x="701" y="246"/>
                </a:cxn>
                <a:cxn ang="0">
                  <a:pos x="723" y="231"/>
                </a:cxn>
                <a:cxn ang="0">
                  <a:pos x="742" y="214"/>
                </a:cxn>
                <a:cxn ang="0">
                  <a:pos x="754" y="194"/>
                </a:cxn>
                <a:cxn ang="0">
                  <a:pos x="761" y="175"/>
                </a:cxn>
                <a:cxn ang="0">
                  <a:pos x="762" y="160"/>
                </a:cxn>
                <a:cxn ang="0">
                  <a:pos x="765" y="160"/>
                </a:cxn>
              </a:cxnLst>
              <a:rect l="0" t="0" r="r" b="b"/>
              <a:pathLst>
                <a:path w="766" h="318">
                  <a:moveTo>
                    <a:pt x="765" y="160"/>
                  </a:moveTo>
                  <a:lnTo>
                    <a:pt x="760" y="141"/>
                  </a:lnTo>
                  <a:lnTo>
                    <a:pt x="752" y="122"/>
                  </a:lnTo>
                  <a:lnTo>
                    <a:pt x="737" y="103"/>
                  </a:lnTo>
                  <a:lnTo>
                    <a:pt x="720" y="87"/>
                  </a:lnTo>
                  <a:lnTo>
                    <a:pt x="696" y="70"/>
                  </a:lnTo>
                  <a:lnTo>
                    <a:pt x="666" y="53"/>
                  </a:lnTo>
                  <a:lnTo>
                    <a:pt x="633" y="40"/>
                  </a:lnTo>
                  <a:lnTo>
                    <a:pt x="597" y="29"/>
                  </a:lnTo>
                  <a:lnTo>
                    <a:pt x="558" y="18"/>
                  </a:lnTo>
                  <a:lnTo>
                    <a:pt x="514" y="11"/>
                  </a:lnTo>
                  <a:lnTo>
                    <a:pt x="469" y="5"/>
                  </a:lnTo>
                  <a:lnTo>
                    <a:pt x="425" y="0"/>
                  </a:lnTo>
                  <a:lnTo>
                    <a:pt x="379" y="0"/>
                  </a:lnTo>
                  <a:lnTo>
                    <a:pt x="331" y="1"/>
                  </a:lnTo>
                  <a:lnTo>
                    <a:pt x="285" y="6"/>
                  </a:lnTo>
                  <a:lnTo>
                    <a:pt x="243" y="12"/>
                  </a:lnTo>
                  <a:lnTo>
                    <a:pt x="200" y="20"/>
                  </a:lnTo>
                  <a:lnTo>
                    <a:pt x="161" y="30"/>
                  </a:lnTo>
                  <a:lnTo>
                    <a:pt x="124" y="42"/>
                  </a:lnTo>
                  <a:lnTo>
                    <a:pt x="92" y="56"/>
                  </a:lnTo>
                  <a:lnTo>
                    <a:pt x="63" y="71"/>
                  </a:lnTo>
                  <a:lnTo>
                    <a:pt x="40" y="87"/>
                  </a:lnTo>
                  <a:lnTo>
                    <a:pt x="22" y="103"/>
                  </a:lnTo>
                  <a:lnTo>
                    <a:pt x="8" y="123"/>
                  </a:lnTo>
                  <a:lnTo>
                    <a:pt x="0" y="143"/>
                  </a:lnTo>
                  <a:lnTo>
                    <a:pt x="0" y="160"/>
                  </a:lnTo>
                  <a:lnTo>
                    <a:pt x="1" y="182"/>
                  </a:lnTo>
                  <a:lnTo>
                    <a:pt x="10" y="198"/>
                  </a:lnTo>
                  <a:lnTo>
                    <a:pt x="26" y="217"/>
                  </a:lnTo>
                  <a:lnTo>
                    <a:pt x="45" y="235"/>
                  </a:lnTo>
                  <a:lnTo>
                    <a:pt x="70" y="251"/>
                  </a:lnTo>
                  <a:lnTo>
                    <a:pt x="98" y="265"/>
                  </a:lnTo>
                  <a:lnTo>
                    <a:pt x="132" y="279"/>
                  </a:lnTo>
                  <a:lnTo>
                    <a:pt x="168" y="291"/>
                  </a:lnTo>
                  <a:lnTo>
                    <a:pt x="209" y="302"/>
                  </a:lnTo>
                  <a:lnTo>
                    <a:pt x="252" y="309"/>
                  </a:lnTo>
                  <a:lnTo>
                    <a:pt x="294" y="313"/>
                  </a:lnTo>
                  <a:lnTo>
                    <a:pt x="342" y="317"/>
                  </a:lnTo>
                  <a:lnTo>
                    <a:pt x="387" y="317"/>
                  </a:lnTo>
                  <a:lnTo>
                    <a:pt x="434" y="317"/>
                  </a:lnTo>
                  <a:lnTo>
                    <a:pt x="479" y="313"/>
                  </a:lnTo>
                  <a:lnTo>
                    <a:pt x="522" y="307"/>
                  </a:lnTo>
                  <a:lnTo>
                    <a:pt x="565" y="298"/>
                  </a:lnTo>
                  <a:lnTo>
                    <a:pt x="604" y="288"/>
                  </a:lnTo>
                  <a:lnTo>
                    <a:pt x="641" y="278"/>
                  </a:lnTo>
                  <a:lnTo>
                    <a:pt x="673" y="262"/>
                  </a:lnTo>
                  <a:lnTo>
                    <a:pt x="701" y="246"/>
                  </a:lnTo>
                  <a:lnTo>
                    <a:pt x="723" y="231"/>
                  </a:lnTo>
                  <a:lnTo>
                    <a:pt x="742" y="214"/>
                  </a:lnTo>
                  <a:lnTo>
                    <a:pt x="754" y="194"/>
                  </a:lnTo>
                  <a:lnTo>
                    <a:pt x="761" y="175"/>
                  </a:lnTo>
                  <a:lnTo>
                    <a:pt x="762" y="160"/>
                  </a:lnTo>
                  <a:lnTo>
                    <a:pt x="765" y="160"/>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79" name="Freeform 731"/>
            <p:cNvSpPr>
              <a:spLocks/>
            </p:cNvSpPr>
            <p:nvPr/>
          </p:nvSpPr>
          <p:spPr bwMode="auto">
            <a:xfrm>
              <a:off x="4995333" y="6013450"/>
              <a:ext cx="1498600" cy="254000"/>
            </a:xfrm>
            <a:custGeom>
              <a:avLst/>
              <a:gdLst/>
              <a:ahLst/>
              <a:cxnLst>
                <a:cxn ang="0">
                  <a:pos x="0" y="159"/>
                </a:cxn>
                <a:cxn ang="0">
                  <a:pos x="0" y="0"/>
                </a:cxn>
                <a:cxn ang="0">
                  <a:pos x="766" y="0"/>
                </a:cxn>
                <a:cxn ang="0">
                  <a:pos x="766" y="159"/>
                </a:cxn>
                <a:cxn ang="0">
                  <a:pos x="0" y="159"/>
                </a:cxn>
              </a:cxnLst>
              <a:rect l="0" t="0" r="r" b="b"/>
              <a:pathLst>
                <a:path w="767" h="160">
                  <a:moveTo>
                    <a:pt x="0" y="159"/>
                  </a:moveTo>
                  <a:lnTo>
                    <a:pt x="0" y="0"/>
                  </a:lnTo>
                  <a:lnTo>
                    <a:pt x="766" y="0"/>
                  </a:lnTo>
                  <a:lnTo>
                    <a:pt x="766" y="159"/>
                  </a:lnTo>
                  <a:lnTo>
                    <a:pt x="0" y="159"/>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80" name="Freeform 732"/>
            <p:cNvSpPr>
              <a:spLocks/>
            </p:cNvSpPr>
            <p:nvPr/>
          </p:nvSpPr>
          <p:spPr bwMode="auto">
            <a:xfrm>
              <a:off x="5008034" y="6035676"/>
              <a:ext cx="1454151" cy="504825"/>
            </a:xfrm>
            <a:custGeom>
              <a:avLst/>
              <a:gdLst/>
              <a:ahLst/>
              <a:cxnLst>
                <a:cxn ang="0">
                  <a:pos x="743" y="159"/>
                </a:cxn>
                <a:cxn ang="0">
                  <a:pos x="739" y="140"/>
                </a:cxn>
                <a:cxn ang="0">
                  <a:pos x="731" y="122"/>
                </a:cxn>
                <a:cxn ang="0">
                  <a:pos x="717" y="102"/>
                </a:cxn>
                <a:cxn ang="0">
                  <a:pos x="699" y="86"/>
                </a:cxn>
                <a:cxn ang="0">
                  <a:pos x="676" y="69"/>
                </a:cxn>
                <a:cxn ang="0">
                  <a:pos x="648" y="53"/>
                </a:cxn>
                <a:cxn ang="0">
                  <a:pos x="615" y="40"/>
                </a:cxn>
                <a:cxn ang="0">
                  <a:pos x="580" y="28"/>
                </a:cxn>
                <a:cxn ang="0">
                  <a:pos x="542" y="17"/>
                </a:cxn>
                <a:cxn ang="0">
                  <a:pos x="500" y="9"/>
                </a:cxn>
                <a:cxn ang="0">
                  <a:pos x="456" y="5"/>
                </a:cxn>
                <a:cxn ang="0">
                  <a:pos x="413" y="0"/>
                </a:cxn>
                <a:cxn ang="0">
                  <a:pos x="368" y="0"/>
                </a:cxn>
                <a:cxn ang="0">
                  <a:pos x="322" y="1"/>
                </a:cxn>
                <a:cxn ang="0">
                  <a:pos x="278" y="6"/>
                </a:cxn>
                <a:cxn ang="0">
                  <a:pos x="235" y="11"/>
                </a:cxn>
                <a:cxn ang="0">
                  <a:pos x="194" y="20"/>
                </a:cxn>
                <a:cxn ang="0">
                  <a:pos x="157" y="28"/>
                </a:cxn>
                <a:cxn ang="0">
                  <a:pos x="120" y="40"/>
                </a:cxn>
                <a:cxn ang="0">
                  <a:pos x="89" y="56"/>
                </a:cxn>
                <a:cxn ang="0">
                  <a:pos x="62" y="70"/>
                </a:cxn>
                <a:cxn ang="0">
                  <a:pos x="39" y="87"/>
                </a:cxn>
                <a:cxn ang="0">
                  <a:pos x="22" y="103"/>
                </a:cxn>
                <a:cxn ang="0">
                  <a:pos x="7" y="122"/>
                </a:cxn>
                <a:cxn ang="0">
                  <a:pos x="0" y="141"/>
                </a:cxn>
                <a:cxn ang="0">
                  <a:pos x="0" y="159"/>
                </a:cxn>
                <a:cxn ang="0">
                  <a:pos x="2" y="180"/>
                </a:cxn>
                <a:cxn ang="0">
                  <a:pos x="11" y="198"/>
                </a:cxn>
                <a:cxn ang="0">
                  <a:pos x="25" y="216"/>
                </a:cxn>
                <a:cxn ang="0">
                  <a:pos x="43" y="234"/>
                </a:cxn>
                <a:cxn ang="0">
                  <a:pos x="69" y="250"/>
                </a:cxn>
                <a:cxn ang="0">
                  <a:pos x="95" y="264"/>
                </a:cxn>
                <a:cxn ang="0">
                  <a:pos x="128" y="278"/>
                </a:cxn>
                <a:cxn ang="0">
                  <a:pos x="165" y="290"/>
                </a:cxn>
                <a:cxn ang="0">
                  <a:pos x="203" y="298"/>
                </a:cxn>
                <a:cxn ang="0">
                  <a:pos x="244" y="307"/>
                </a:cxn>
                <a:cxn ang="0">
                  <a:pos x="286" y="312"/>
                </a:cxn>
                <a:cxn ang="0">
                  <a:pos x="332" y="315"/>
                </a:cxn>
                <a:cxn ang="0">
                  <a:pos x="377" y="317"/>
                </a:cxn>
                <a:cxn ang="0">
                  <a:pos x="422" y="315"/>
                </a:cxn>
                <a:cxn ang="0">
                  <a:pos x="465" y="311"/>
                </a:cxn>
                <a:cxn ang="0">
                  <a:pos x="508" y="306"/>
                </a:cxn>
                <a:cxn ang="0">
                  <a:pos x="549" y="297"/>
                </a:cxn>
                <a:cxn ang="0">
                  <a:pos x="587" y="287"/>
                </a:cxn>
                <a:cxn ang="0">
                  <a:pos x="622" y="275"/>
                </a:cxn>
                <a:cxn ang="0">
                  <a:pos x="653" y="261"/>
                </a:cxn>
                <a:cxn ang="0">
                  <a:pos x="681" y="246"/>
                </a:cxn>
                <a:cxn ang="0">
                  <a:pos x="703" y="230"/>
                </a:cxn>
                <a:cxn ang="0">
                  <a:pos x="721" y="212"/>
                </a:cxn>
                <a:cxn ang="0">
                  <a:pos x="732" y="193"/>
                </a:cxn>
                <a:cxn ang="0">
                  <a:pos x="739" y="175"/>
                </a:cxn>
                <a:cxn ang="0">
                  <a:pos x="740" y="159"/>
                </a:cxn>
                <a:cxn ang="0">
                  <a:pos x="743" y="159"/>
                </a:cxn>
              </a:cxnLst>
              <a:rect l="0" t="0" r="r" b="b"/>
              <a:pathLst>
                <a:path w="744" h="318">
                  <a:moveTo>
                    <a:pt x="743" y="159"/>
                  </a:moveTo>
                  <a:lnTo>
                    <a:pt x="739" y="140"/>
                  </a:lnTo>
                  <a:lnTo>
                    <a:pt x="731" y="122"/>
                  </a:lnTo>
                  <a:lnTo>
                    <a:pt x="717" y="102"/>
                  </a:lnTo>
                  <a:lnTo>
                    <a:pt x="699" y="86"/>
                  </a:lnTo>
                  <a:lnTo>
                    <a:pt x="676" y="69"/>
                  </a:lnTo>
                  <a:lnTo>
                    <a:pt x="648" y="53"/>
                  </a:lnTo>
                  <a:lnTo>
                    <a:pt x="615" y="40"/>
                  </a:lnTo>
                  <a:lnTo>
                    <a:pt x="580" y="28"/>
                  </a:lnTo>
                  <a:lnTo>
                    <a:pt x="542" y="17"/>
                  </a:lnTo>
                  <a:lnTo>
                    <a:pt x="500" y="9"/>
                  </a:lnTo>
                  <a:lnTo>
                    <a:pt x="456" y="5"/>
                  </a:lnTo>
                  <a:lnTo>
                    <a:pt x="413" y="0"/>
                  </a:lnTo>
                  <a:lnTo>
                    <a:pt x="368" y="0"/>
                  </a:lnTo>
                  <a:lnTo>
                    <a:pt x="322" y="1"/>
                  </a:lnTo>
                  <a:lnTo>
                    <a:pt x="278" y="6"/>
                  </a:lnTo>
                  <a:lnTo>
                    <a:pt x="235" y="11"/>
                  </a:lnTo>
                  <a:lnTo>
                    <a:pt x="194" y="20"/>
                  </a:lnTo>
                  <a:lnTo>
                    <a:pt x="157" y="28"/>
                  </a:lnTo>
                  <a:lnTo>
                    <a:pt x="120" y="40"/>
                  </a:lnTo>
                  <a:lnTo>
                    <a:pt x="89" y="56"/>
                  </a:lnTo>
                  <a:lnTo>
                    <a:pt x="62" y="70"/>
                  </a:lnTo>
                  <a:lnTo>
                    <a:pt x="39" y="87"/>
                  </a:lnTo>
                  <a:lnTo>
                    <a:pt x="22" y="103"/>
                  </a:lnTo>
                  <a:lnTo>
                    <a:pt x="7" y="122"/>
                  </a:lnTo>
                  <a:lnTo>
                    <a:pt x="0" y="141"/>
                  </a:lnTo>
                  <a:lnTo>
                    <a:pt x="0" y="159"/>
                  </a:lnTo>
                  <a:lnTo>
                    <a:pt x="2" y="180"/>
                  </a:lnTo>
                  <a:lnTo>
                    <a:pt x="11" y="198"/>
                  </a:lnTo>
                  <a:lnTo>
                    <a:pt x="25" y="216"/>
                  </a:lnTo>
                  <a:lnTo>
                    <a:pt x="43" y="234"/>
                  </a:lnTo>
                  <a:lnTo>
                    <a:pt x="69" y="250"/>
                  </a:lnTo>
                  <a:lnTo>
                    <a:pt x="95" y="264"/>
                  </a:lnTo>
                  <a:lnTo>
                    <a:pt x="128" y="278"/>
                  </a:lnTo>
                  <a:lnTo>
                    <a:pt x="165" y="290"/>
                  </a:lnTo>
                  <a:lnTo>
                    <a:pt x="203" y="298"/>
                  </a:lnTo>
                  <a:lnTo>
                    <a:pt x="244" y="307"/>
                  </a:lnTo>
                  <a:lnTo>
                    <a:pt x="286" y="312"/>
                  </a:lnTo>
                  <a:lnTo>
                    <a:pt x="332" y="315"/>
                  </a:lnTo>
                  <a:lnTo>
                    <a:pt x="377" y="317"/>
                  </a:lnTo>
                  <a:lnTo>
                    <a:pt x="422" y="315"/>
                  </a:lnTo>
                  <a:lnTo>
                    <a:pt x="465" y="311"/>
                  </a:lnTo>
                  <a:lnTo>
                    <a:pt x="508" y="306"/>
                  </a:lnTo>
                  <a:lnTo>
                    <a:pt x="549" y="297"/>
                  </a:lnTo>
                  <a:lnTo>
                    <a:pt x="587" y="287"/>
                  </a:lnTo>
                  <a:lnTo>
                    <a:pt x="622" y="275"/>
                  </a:lnTo>
                  <a:lnTo>
                    <a:pt x="653" y="261"/>
                  </a:lnTo>
                  <a:lnTo>
                    <a:pt x="681" y="246"/>
                  </a:lnTo>
                  <a:lnTo>
                    <a:pt x="703" y="230"/>
                  </a:lnTo>
                  <a:lnTo>
                    <a:pt x="721" y="212"/>
                  </a:lnTo>
                  <a:lnTo>
                    <a:pt x="732" y="193"/>
                  </a:lnTo>
                  <a:lnTo>
                    <a:pt x="739" y="175"/>
                  </a:lnTo>
                  <a:lnTo>
                    <a:pt x="740" y="159"/>
                  </a:lnTo>
                  <a:lnTo>
                    <a:pt x="743" y="159"/>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81" name="Freeform 733"/>
            <p:cNvSpPr>
              <a:spLocks/>
            </p:cNvSpPr>
            <p:nvPr/>
          </p:nvSpPr>
          <p:spPr bwMode="auto">
            <a:xfrm>
              <a:off x="5005917" y="6013450"/>
              <a:ext cx="1456267" cy="254000"/>
            </a:xfrm>
            <a:custGeom>
              <a:avLst/>
              <a:gdLst/>
              <a:ahLst/>
              <a:cxnLst>
                <a:cxn ang="0">
                  <a:pos x="0" y="158"/>
                </a:cxn>
                <a:cxn ang="0">
                  <a:pos x="0" y="0"/>
                </a:cxn>
                <a:cxn ang="0">
                  <a:pos x="744" y="0"/>
                </a:cxn>
                <a:cxn ang="0">
                  <a:pos x="744" y="159"/>
                </a:cxn>
                <a:cxn ang="0">
                  <a:pos x="0" y="158"/>
                </a:cxn>
              </a:cxnLst>
              <a:rect l="0" t="0" r="r" b="b"/>
              <a:pathLst>
                <a:path w="745" h="160">
                  <a:moveTo>
                    <a:pt x="0" y="158"/>
                  </a:moveTo>
                  <a:lnTo>
                    <a:pt x="0" y="0"/>
                  </a:lnTo>
                  <a:lnTo>
                    <a:pt x="744" y="0"/>
                  </a:lnTo>
                  <a:lnTo>
                    <a:pt x="744" y="159"/>
                  </a:lnTo>
                  <a:lnTo>
                    <a:pt x="0" y="158"/>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82" name="Freeform 734"/>
            <p:cNvSpPr>
              <a:spLocks/>
            </p:cNvSpPr>
            <p:nvPr/>
          </p:nvSpPr>
          <p:spPr bwMode="auto">
            <a:xfrm>
              <a:off x="5022851" y="6035676"/>
              <a:ext cx="1407583" cy="498475"/>
            </a:xfrm>
            <a:custGeom>
              <a:avLst/>
              <a:gdLst/>
              <a:ahLst/>
              <a:cxnLst>
                <a:cxn ang="0">
                  <a:pos x="720" y="158"/>
                </a:cxn>
                <a:cxn ang="0">
                  <a:pos x="716" y="139"/>
                </a:cxn>
                <a:cxn ang="0">
                  <a:pos x="708" y="120"/>
                </a:cxn>
                <a:cxn ang="0">
                  <a:pos x="695" y="102"/>
                </a:cxn>
                <a:cxn ang="0">
                  <a:pos x="678" y="84"/>
                </a:cxn>
                <a:cxn ang="0">
                  <a:pos x="655" y="68"/>
                </a:cxn>
                <a:cxn ang="0">
                  <a:pos x="628" y="53"/>
                </a:cxn>
                <a:cxn ang="0">
                  <a:pos x="596" y="40"/>
                </a:cxn>
                <a:cxn ang="0">
                  <a:pos x="562" y="28"/>
                </a:cxn>
                <a:cxn ang="0">
                  <a:pos x="525" y="17"/>
                </a:cxn>
                <a:cxn ang="0">
                  <a:pos x="484" y="9"/>
                </a:cxn>
                <a:cxn ang="0">
                  <a:pos x="442" y="4"/>
                </a:cxn>
                <a:cxn ang="0">
                  <a:pos x="400" y="0"/>
                </a:cxn>
                <a:cxn ang="0">
                  <a:pos x="356" y="0"/>
                </a:cxn>
                <a:cxn ang="0">
                  <a:pos x="311" y="0"/>
                </a:cxn>
                <a:cxn ang="0">
                  <a:pos x="269" y="5"/>
                </a:cxn>
                <a:cxn ang="0">
                  <a:pos x="228" y="9"/>
                </a:cxn>
                <a:cxn ang="0">
                  <a:pos x="189" y="18"/>
                </a:cxn>
                <a:cxn ang="0">
                  <a:pos x="151" y="28"/>
                </a:cxn>
                <a:cxn ang="0">
                  <a:pos x="117" y="40"/>
                </a:cxn>
                <a:cxn ang="0">
                  <a:pos x="87" y="53"/>
                </a:cxn>
                <a:cxn ang="0">
                  <a:pos x="60" y="68"/>
                </a:cxn>
                <a:cxn ang="0">
                  <a:pos x="38" y="85"/>
                </a:cxn>
                <a:cxn ang="0">
                  <a:pos x="20" y="102"/>
                </a:cxn>
                <a:cxn ang="0">
                  <a:pos x="7" y="120"/>
                </a:cxn>
                <a:cxn ang="0">
                  <a:pos x="0" y="140"/>
                </a:cxn>
                <a:cxn ang="0">
                  <a:pos x="0" y="158"/>
                </a:cxn>
                <a:cxn ang="0">
                  <a:pos x="1" y="178"/>
                </a:cxn>
                <a:cxn ang="0">
                  <a:pos x="10" y="196"/>
                </a:cxn>
                <a:cxn ang="0">
                  <a:pos x="24" y="214"/>
                </a:cxn>
                <a:cxn ang="0">
                  <a:pos x="40" y="231"/>
                </a:cxn>
                <a:cxn ang="0">
                  <a:pos x="66" y="246"/>
                </a:cxn>
                <a:cxn ang="0">
                  <a:pos x="92" y="262"/>
                </a:cxn>
                <a:cxn ang="0">
                  <a:pos x="123" y="275"/>
                </a:cxn>
                <a:cxn ang="0">
                  <a:pos x="159" y="288"/>
                </a:cxn>
                <a:cxn ang="0">
                  <a:pos x="196" y="297"/>
                </a:cxn>
                <a:cxn ang="0">
                  <a:pos x="236" y="305"/>
                </a:cxn>
                <a:cxn ang="0">
                  <a:pos x="278" y="311"/>
                </a:cxn>
                <a:cxn ang="0">
                  <a:pos x="322" y="313"/>
                </a:cxn>
                <a:cxn ang="0">
                  <a:pos x="365" y="313"/>
                </a:cxn>
                <a:cxn ang="0">
                  <a:pos x="409" y="313"/>
                </a:cxn>
                <a:cxn ang="0">
                  <a:pos x="451" y="310"/>
                </a:cxn>
                <a:cxn ang="0">
                  <a:pos x="493" y="303"/>
                </a:cxn>
                <a:cxn ang="0">
                  <a:pos x="533" y="295"/>
                </a:cxn>
                <a:cxn ang="0">
                  <a:pos x="569" y="286"/>
                </a:cxn>
                <a:cxn ang="0">
                  <a:pos x="603" y="274"/>
                </a:cxn>
                <a:cxn ang="0">
                  <a:pos x="632" y="260"/>
                </a:cxn>
                <a:cxn ang="0">
                  <a:pos x="660" y="245"/>
                </a:cxn>
                <a:cxn ang="0">
                  <a:pos x="680" y="229"/>
                </a:cxn>
                <a:cxn ang="0">
                  <a:pos x="699" y="212"/>
                </a:cxn>
                <a:cxn ang="0">
                  <a:pos x="710" y="192"/>
                </a:cxn>
                <a:cxn ang="0">
                  <a:pos x="716" y="173"/>
                </a:cxn>
                <a:cxn ang="0">
                  <a:pos x="718" y="158"/>
                </a:cxn>
                <a:cxn ang="0">
                  <a:pos x="720" y="158"/>
                </a:cxn>
              </a:cxnLst>
              <a:rect l="0" t="0" r="r" b="b"/>
              <a:pathLst>
                <a:path w="721" h="314">
                  <a:moveTo>
                    <a:pt x="720" y="158"/>
                  </a:moveTo>
                  <a:lnTo>
                    <a:pt x="716" y="139"/>
                  </a:lnTo>
                  <a:lnTo>
                    <a:pt x="708" y="120"/>
                  </a:lnTo>
                  <a:lnTo>
                    <a:pt x="695" y="102"/>
                  </a:lnTo>
                  <a:lnTo>
                    <a:pt x="678" y="84"/>
                  </a:lnTo>
                  <a:lnTo>
                    <a:pt x="655" y="68"/>
                  </a:lnTo>
                  <a:lnTo>
                    <a:pt x="628" y="53"/>
                  </a:lnTo>
                  <a:lnTo>
                    <a:pt x="596" y="40"/>
                  </a:lnTo>
                  <a:lnTo>
                    <a:pt x="562" y="28"/>
                  </a:lnTo>
                  <a:lnTo>
                    <a:pt x="525" y="17"/>
                  </a:lnTo>
                  <a:lnTo>
                    <a:pt x="484" y="9"/>
                  </a:lnTo>
                  <a:lnTo>
                    <a:pt x="442" y="4"/>
                  </a:lnTo>
                  <a:lnTo>
                    <a:pt x="400" y="0"/>
                  </a:lnTo>
                  <a:lnTo>
                    <a:pt x="356" y="0"/>
                  </a:lnTo>
                  <a:lnTo>
                    <a:pt x="311" y="0"/>
                  </a:lnTo>
                  <a:lnTo>
                    <a:pt x="269" y="5"/>
                  </a:lnTo>
                  <a:lnTo>
                    <a:pt x="228" y="9"/>
                  </a:lnTo>
                  <a:lnTo>
                    <a:pt x="189" y="18"/>
                  </a:lnTo>
                  <a:lnTo>
                    <a:pt x="151" y="28"/>
                  </a:lnTo>
                  <a:lnTo>
                    <a:pt x="117" y="40"/>
                  </a:lnTo>
                  <a:lnTo>
                    <a:pt x="87" y="53"/>
                  </a:lnTo>
                  <a:lnTo>
                    <a:pt x="60" y="68"/>
                  </a:lnTo>
                  <a:lnTo>
                    <a:pt x="38" y="85"/>
                  </a:lnTo>
                  <a:lnTo>
                    <a:pt x="20" y="102"/>
                  </a:lnTo>
                  <a:lnTo>
                    <a:pt x="7" y="120"/>
                  </a:lnTo>
                  <a:lnTo>
                    <a:pt x="0" y="140"/>
                  </a:lnTo>
                  <a:lnTo>
                    <a:pt x="0" y="158"/>
                  </a:lnTo>
                  <a:lnTo>
                    <a:pt x="1" y="178"/>
                  </a:lnTo>
                  <a:lnTo>
                    <a:pt x="10" y="196"/>
                  </a:lnTo>
                  <a:lnTo>
                    <a:pt x="24" y="214"/>
                  </a:lnTo>
                  <a:lnTo>
                    <a:pt x="40" y="231"/>
                  </a:lnTo>
                  <a:lnTo>
                    <a:pt x="66" y="246"/>
                  </a:lnTo>
                  <a:lnTo>
                    <a:pt x="92" y="262"/>
                  </a:lnTo>
                  <a:lnTo>
                    <a:pt x="123" y="275"/>
                  </a:lnTo>
                  <a:lnTo>
                    <a:pt x="159" y="288"/>
                  </a:lnTo>
                  <a:lnTo>
                    <a:pt x="196" y="297"/>
                  </a:lnTo>
                  <a:lnTo>
                    <a:pt x="236" y="305"/>
                  </a:lnTo>
                  <a:lnTo>
                    <a:pt x="278" y="311"/>
                  </a:lnTo>
                  <a:lnTo>
                    <a:pt x="322" y="313"/>
                  </a:lnTo>
                  <a:lnTo>
                    <a:pt x="365" y="313"/>
                  </a:lnTo>
                  <a:lnTo>
                    <a:pt x="409" y="313"/>
                  </a:lnTo>
                  <a:lnTo>
                    <a:pt x="451" y="310"/>
                  </a:lnTo>
                  <a:lnTo>
                    <a:pt x="493" y="303"/>
                  </a:lnTo>
                  <a:lnTo>
                    <a:pt x="533" y="295"/>
                  </a:lnTo>
                  <a:lnTo>
                    <a:pt x="569" y="286"/>
                  </a:lnTo>
                  <a:lnTo>
                    <a:pt x="603" y="274"/>
                  </a:lnTo>
                  <a:lnTo>
                    <a:pt x="632" y="260"/>
                  </a:lnTo>
                  <a:lnTo>
                    <a:pt x="660" y="245"/>
                  </a:lnTo>
                  <a:lnTo>
                    <a:pt x="680" y="229"/>
                  </a:lnTo>
                  <a:lnTo>
                    <a:pt x="699" y="212"/>
                  </a:lnTo>
                  <a:lnTo>
                    <a:pt x="710" y="192"/>
                  </a:lnTo>
                  <a:lnTo>
                    <a:pt x="716" y="173"/>
                  </a:lnTo>
                  <a:lnTo>
                    <a:pt x="718" y="158"/>
                  </a:lnTo>
                  <a:lnTo>
                    <a:pt x="720" y="158"/>
                  </a:lnTo>
                </a:path>
              </a:pathLst>
            </a:custGeom>
            <a:solidFill>
              <a:srgbClr val="3080B0"/>
            </a:solidFill>
            <a:ln w="12700" cap="rnd" cmpd="sng">
              <a:solidFill>
                <a:srgbClr val="3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83" name="Freeform 735"/>
            <p:cNvSpPr>
              <a:spLocks/>
            </p:cNvSpPr>
            <p:nvPr/>
          </p:nvSpPr>
          <p:spPr bwMode="auto">
            <a:xfrm>
              <a:off x="5022851" y="6013450"/>
              <a:ext cx="1407583" cy="254000"/>
            </a:xfrm>
            <a:custGeom>
              <a:avLst/>
              <a:gdLst/>
              <a:ahLst/>
              <a:cxnLst>
                <a:cxn ang="0">
                  <a:pos x="0" y="158"/>
                </a:cxn>
                <a:cxn ang="0">
                  <a:pos x="0" y="0"/>
                </a:cxn>
                <a:cxn ang="0">
                  <a:pos x="720" y="0"/>
                </a:cxn>
                <a:cxn ang="0">
                  <a:pos x="720" y="159"/>
                </a:cxn>
                <a:cxn ang="0">
                  <a:pos x="0" y="158"/>
                </a:cxn>
              </a:cxnLst>
              <a:rect l="0" t="0" r="r" b="b"/>
              <a:pathLst>
                <a:path w="721" h="160">
                  <a:moveTo>
                    <a:pt x="0" y="158"/>
                  </a:moveTo>
                  <a:lnTo>
                    <a:pt x="0" y="0"/>
                  </a:lnTo>
                  <a:lnTo>
                    <a:pt x="720" y="0"/>
                  </a:lnTo>
                  <a:lnTo>
                    <a:pt x="720" y="159"/>
                  </a:lnTo>
                  <a:lnTo>
                    <a:pt x="0" y="158"/>
                  </a:lnTo>
                </a:path>
              </a:pathLst>
            </a:custGeom>
            <a:solidFill>
              <a:srgbClr val="3080B0"/>
            </a:solidFill>
            <a:ln w="12700" cap="rnd" cmpd="sng">
              <a:solidFill>
                <a:srgbClr val="3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84" name="Freeform 736"/>
            <p:cNvSpPr>
              <a:spLocks/>
            </p:cNvSpPr>
            <p:nvPr/>
          </p:nvSpPr>
          <p:spPr bwMode="auto">
            <a:xfrm>
              <a:off x="5033433" y="6035675"/>
              <a:ext cx="1365251" cy="496888"/>
            </a:xfrm>
            <a:custGeom>
              <a:avLst/>
              <a:gdLst/>
              <a:ahLst/>
              <a:cxnLst>
                <a:cxn ang="0">
                  <a:pos x="698" y="158"/>
                </a:cxn>
                <a:cxn ang="0">
                  <a:pos x="694" y="138"/>
                </a:cxn>
                <a:cxn ang="0">
                  <a:pos x="686" y="119"/>
                </a:cxn>
                <a:cxn ang="0">
                  <a:pos x="673" y="101"/>
                </a:cxn>
                <a:cxn ang="0">
                  <a:pos x="657" y="84"/>
                </a:cxn>
                <a:cxn ang="0">
                  <a:pos x="636" y="67"/>
                </a:cxn>
                <a:cxn ang="0">
                  <a:pos x="609" y="52"/>
                </a:cxn>
                <a:cxn ang="0">
                  <a:pos x="578" y="39"/>
                </a:cxn>
                <a:cxn ang="0">
                  <a:pos x="545" y="28"/>
                </a:cxn>
                <a:cxn ang="0">
                  <a:pos x="510" y="16"/>
                </a:cxn>
                <a:cxn ang="0">
                  <a:pos x="470" y="8"/>
                </a:cxn>
                <a:cxn ang="0">
                  <a:pos x="428" y="2"/>
                </a:cxn>
                <a:cxn ang="0">
                  <a:pos x="388" y="0"/>
                </a:cxn>
                <a:cxn ang="0">
                  <a:pos x="345" y="0"/>
                </a:cxn>
                <a:cxn ang="0">
                  <a:pos x="303" y="0"/>
                </a:cxn>
                <a:cxn ang="0">
                  <a:pos x="261" y="4"/>
                </a:cxn>
                <a:cxn ang="0">
                  <a:pos x="221" y="9"/>
                </a:cxn>
                <a:cxn ang="0">
                  <a:pos x="183" y="17"/>
                </a:cxn>
                <a:cxn ang="0">
                  <a:pos x="146" y="27"/>
                </a:cxn>
                <a:cxn ang="0">
                  <a:pos x="113" y="39"/>
                </a:cxn>
                <a:cxn ang="0">
                  <a:pos x="84" y="53"/>
                </a:cxn>
                <a:cxn ang="0">
                  <a:pos x="58" y="67"/>
                </a:cxn>
                <a:cxn ang="0">
                  <a:pos x="37" y="84"/>
                </a:cxn>
                <a:cxn ang="0">
                  <a:pos x="20" y="101"/>
                </a:cxn>
                <a:cxn ang="0">
                  <a:pos x="7" y="119"/>
                </a:cxn>
                <a:cxn ang="0">
                  <a:pos x="0" y="138"/>
                </a:cxn>
                <a:cxn ang="0">
                  <a:pos x="0" y="156"/>
                </a:cxn>
                <a:cxn ang="0">
                  <a:pos x="2" y="177"/>
                </a:cxn>
                <a:cxn ang="0">
                  <a:pos x="10" y="194"/>
                </a:cxn>
                <a:cxn ang="0">
                  <a:pos x="23" y="213"/>
                </a:cxn>
                <a:cxn ang="0">
                  <a:pos x="40" y="230"/>
                </a:cxn>
                <a:cxn ang="0">
                  <a:pos x="64" y="246"/>
                </a:cxn>
                <a:cxn ang="0">
                  <a:pos x="89" y="260"/>
                </a:cxn>
                <a:cxn ang="0">
                  <a:pos x="121" y="274"/>
                </a:cxn>
                <a:cxn ang="0">
                  <a:pos x="153" y="286"/>
                </a:cxn>
                <a:cxn ang="0">
                  <a:pos x="191" y="295"/>
                </a:cxn>
                <a:cxn ang="0">
                  <a:pos x="229" y="303"/>
                </a:cxn>
                <a:cxn ang="0">
                  <a:pos x="269" y="309"/>
                </a:cxn>
                <a:cxn ang="0">
                  <a:pos x="312" y="312"/>
                </a:cxn>
                <a:cxn ang="0">
                  <a:pos x="352" y="312"/>
                </a:cxn>
                <a:cxn ang="0">
                  <a:pos x="397" y="312"/>
                </a:cxn>
                <a:cxn ang="0">
                  <a:pos x="437" y="309"/>
                </a:cxn>
                <a:cxn ang="0">
                  <a:pos x="478" y="302"/>
                </a:cxn>
                <a:cxn ang="0">
                  <a:pos x="516" y="294"/>
                </a:cxn>
                <a:cxn ang="0">
                  <a:pos x="551" y="285"/>
                </a:cxn>
                <a:cxn ang="0">
                  <a:pos x="585" y="273"/>
                </a:cxn>
                <a:cxn ang="0">
                  <a:pos x="614" y="258"/>
                </a:cxn>
                <a:cxn ang="0">
                  <a:pos x="640" y="244"/>
                </a:cxn>
                <a:cxn ang="0">
                  <a:pos x="660" y="228"/>
                </a:cxn>
                <a:cxn ang="0">
                  <a:pos x="677" y="211"/>
                </a:cxn>
                <a:cxn ang="0">
                  <a:pos x="689" y="191"/>
                </a:cxn>
                <a:cxn ang="0">
                  <a:pos x="695" y="172"/>
                </a:cxn>
                <a:cxn ang="0">
                  <a:pos x="695" y="158"/>
                </a:cxn>
                <a:cxn ang="0">
                  <a:pos x="698" y="158"/>
                </a:cxn>
              </a:cxnLst>
              <a:rect l="0" t="0" r="r" b="b"/>
              <a:pathLst>
                <a:path w="699" h="313">
                  <a:moveTo>
                    <a:pt x="698" y="158"/>
                  </a:moveTo>
                  <a:lnTo>
                    <a:pt x="694" y="138"/>
                  </a:lnTo>
                  <a:lnTo>
                    <a:pt x="686" y="119"/>
                  </a:lnTo>
                  <a:lnTo>
                    <a:pt x="673" y="101"/>
                  </a:lnTo>
                  <a:lnTo>
                    <a:pt x="657" y="84"/>
                  </a:lnTo>
                  <a:lnTo>
                    <a:pt x="636" y="67"/>
                  </a:lnTo>
                  <a:lnTo>
                    <a:pt x="609" y="52"/>
                  </a:lnTo>
                  <a:lnTo>
                    <a:pt x="578" y="39"/>
                  </a:lnTo>
                  <a:lnTo>
                    <a:pt x="545" y="28"/>
                  </a:lnTo>
                  <a:lnTo>
                    <a:pt x="510" y="16"/>
                  </a:lnTo>
                  <a:lnTo>
                    <a:pt x="470" y="8"/>
                  </a:lnTo>
                  <a:lnTo>
                    <a:pt x="428" y="2"/>
                  </a:lnTo>
                  <a:lnTo>
                    <a:pt x="388" y="0"/>
                  </a:lnTo>
                  <a:lnTo>
                    <a:pt x="345" y="0"/>
                  </a:lnTo>
                  <a:lnTo>
                    <a:pt x="303" y="0"/>
                  </a:lnTo>
                  <a:lnTo>
                    <a:pt x="261" y="4"/>
                  </a:lnTo>
                  <a:lnTo>
                    <a:pt x="221" y="9"/>
                  </a:lnTo>
                  <a:lnTo>
                    <a:pt x="183" y="17"/>
                  </a:lnTo>
                  <a:lnTo>
                    <a:pt x="146" y="27"/>
                  </a:lnTo>
                  <a:lnTo>
                    <a:pt x="113" y="39"/>
                  </a:lnTo>
                  <a:lnTo>
                    <a:pt x="84" y="53"/>
                  </a:lnTo>
                  <a:lnTo>
                    <a:pt x="58" y="67"/>
                  </a:lnTo>
                  <a:lnTo>
                    <a:pt x="37" y="84"/>
                  </a:lnTo>
                  <a:lnTo>
                    <a:pt x="20" y="101"/>
                  </a:lnTo>
                  <a:lnTo>
                    <a:pt x="7" y="119"/>
                  </a:lnTo>
                  <a:lnTo>
                    <a:pt x="0" y="138"/>
                  </a:lnTo>
                  <a:lnTo>
                    <a:pt x="0" y="156"/>
                  </a:lnTo>
                  <a:lnTo>
                    <a:pt x="2" y="177"/>
                  </a:lnTo>
                  <a:lnTo>
                    <a:pt x="10" y="194"/>
                  </a:lnTo>
                  <a:lnTo>
                    <a:pt x="23" y="213"/>
                  </a:lnTo>
                  <a:lnTo>
                    <a:pt x="40" y="230"/>
                  </a:lnTo>
                  <a:lnTo>
                    <a:pt x="64" y="246"/>
                  </a:lnTo>
                  <a:lnTo>
                    <a:pt x="89" y="260"/>
                  </a:lnTo>
                  <a:lnTo>
                    <a:pt x="121" y="274"/>
                  </a:lnTo>
                  <a:lnTo>
                    <a:pt x="153" y="286"/>
                  </a:lnTo>
                  <a:lnTo>
                    <a:pt x="191" y="295"/>
                  </a:lnTo>
                  <a:lnTo>
                    <a:pt x="229" y="303"/>
                  </a:lnTo>
                  <a:lnTo>
                    <a:pt x="269" y="309"/>
                  </a:lnTo>
                  <a:lnTo>
                    <a:pt x="312" y="312"/>
                  </a:lnTo>
                  <a:lnTo>
                    <a:pt x="352" y="312"/>
                  </a:lnTo>
                  <a:lnTo>
                    <a:pt x="397" y="312"/>
                  </a:lnTo>
                  <a:lnTo>
                    <a:pt x="437" y="309"/>
                  </a:lnTo>
                  <a:lnTo>
                    <a:pt x="478" y="302"/>
                  </a:lnTo>
                  <a:lnTo>
                    <a:pt x="516" y="294"/>
                  </a:lnTo>
                  <a:lnTo>
                    <a:pt x="551" y="285"/>
                  </a:lnTo>
                  <a:lnTo>
                    <a:pt x="585" y="273"/>
                  </a:lnTo>
                  <a:lnTo>
                    <a:pt x="614" y="258"/>
                  </a:lnTo>
                  <a:lnTo>
                    <a:pt x="640" y="244"/>
                  </a:lnTo>
                  <a:lnTo>
                    <a:pt x="660" y="228"/>
                  </a:lnTo>
                  <a:lnTo>
                    <a:pt x="677" y="211"/>
                  </a:lnTo>
                  <a:lnTo>
                    <a:pt x="689" y="191"/>
                  </a:lnTo>
                  <a:lnTo>
                    <a:pt x="695" y="172"/>
                  </a:lnTo>
                  <a:lnTo>
                    <a:pt x="695" y="158"/>
                  </a:lnTo>
                  <a:lnTo>
                    <a:pt x="698" y="158"/>
                  </a:lnTo>
                </a:path>
              </a:pathLst>
            </a:custGeom>
            <a:solidFill>
              <a:srgbClr val="4080B0"/>
            </a:solidFill>
            <a:ln w="12700" cap="rnd" cmpd="sng">
              <a:solidFill>
                <a:srgbClr val="4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85" name="Freeform 737"/>
            <p:cNvSpPr>
              <a:spLocks/>
            </p:cNvSpPr>
            <p:nvPr/>
          </p:nvSpPr>
          <p:spPr bwMode="auto">
            <a:xfrm>
              <a:off x="5031318" y="6013451"/>
              <a:ext cx="1367367" cy="252413"/>
            </a:xfrm>
            <a:custGeom>
              <a:avLst/>
              <a:gdLst/>
              <a:ahLst/>
              <a:cxnLst>
                <a:cxn ang="0">
                  <a:pos x="0" y="157"/>
                </a:cxn>
                <a:cxn ang="0">
                  <a:pos x="0" y="0"/>
                </a:cxn>
                <a:cxn ang="0">
                  <a:pos x="699" y="0"/>
                </a:cxn>
                <a:cxn ang="0">
                  <a:pos x="699" y="158"/>
                </a:cxn>
                <a:cxn ang="0">
                  <a:pos x="0" y="157"/>
                </a:cxn>
              </a:cxnLst>
              <a:rect l="0" t="0" r="r" b="b"/>
              <a:pathLst>
                <a:path w="700" h="159">
                  <a:moveTo>
                    <a:pt x="0" y="157"/>
                  </a:moveTo>
                  <a:lnTo>
                    <a:pt x="0" y="0"/>
                  </a:lnTo>
                  <a:lnTo>
                    <a:pt x="699" y="0"/>
                  </a:lnTo>
                  <a:lnTo>
                    <a:pt x="699" y="158"/>
                  </a:lnTo>
                  <a:lnTo>
                    <a:pt x="0" y="157"/>
                  </a:lnTo>
                </a:path>
              </a:pathLst>
            </a:custGeom>
            <a:solidFill>
              <a:srgbClr val="4080B0"/>
            </a:solidFill>
            <a:ln w="12700" cap="rnd" cmpd="sng">
              <a:solidFill>
                <a:srgbClr val="4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86" name="Freeform 738"/>
            <p:cNvSpPr>
              <a:spLocks/>
            </p:cNvSpPr>
            <p:nvPr/>
          </p:nvSpPr>
          <p:spPr bwMode="auto">
            <a:xfrm>
              <a:off x="5048251" y="6034089"/>
              <a:ext cx="1320800" cy="496887"/>
            </a:xfrm>
            <a:custGeom>
              <a:avLst/>
              <a:gdLst/>
              <a:ahLst/>
              <a:cxnLst>
                <a:cxn ang="0">
                  <a:pos x="675" y="157"/>
                </a:cxn>
                <a:cxn ang="0">
                  <a:pos x="671" y="138"/>
                </a:cxn>
                <a:cxn ang="0">
                  <a:pos x="664" y="120"/>
                </a:cxn>
                <a:cxn ang="0">
                  <a:pos x="652" y="99"/>
                </a:cxn>
                <a:cxn ang="0">
                  <a:pos x="636" y="83"/>
                </a:cxn>
                <a:cxn ang="0">
                  <a:pos x="615" y="68"/>
                </a:cxn>
                <a:cxn ang="0">
                  <a:pos x="589" y="51"/>
                </a:cxn>
                <a:cxn ang="0">
                  <a:pos x="559" y="39"/>
                </a:cxn>
                <a:cxn ang="0">
                  <a:pos x="527" y="28"/>
                </a:cxn>
                <a:cxn ang="0">
                  <a:pos x="493" y="17"/>
                </a:cxn>
                <a:cxn ang="0">
                  <a:pos x="455" y="9"/>
                </a:cxn>
                <a:cxn ang="0">
                  <a:pos x="414" y="2"/>
                </a:cxn>
                <a:cxn ang="0">
                  <a:pos x="375" y="0"/>
                </a:cxn>
                <a:cxn ang="0">
                  <a:pos x="334" y="0"/>
                </a:cxn>
                <a:cxn ang="0">
                  <a:pos x="292" y="1"/>
                </a:cxn>
                <a:cxn ang="0">
                  <a:pos x="252" y="3"/>
                </a:cxn>
                <a:cxn ang="0">
                  <a:pos x="213" y="9"/>
                </a:cxn>
                <a:cxn ang="0">
                  <a:pos x="176" y="17"/>
                </a:cxn>
                <a:cxn ang="0">
                  <a:pos x="141" y="26"/>
                </a:cxn>
                <a:cxn ang="0">
                  <a:pos x="109" y="39"/>
                </a:cxn>
                <a:cxn ang="0">
                  <a:pos x="81" y="53"/>
                </a:cxn>
                <a:cxn ang="0">
                  <a:pos x="56" y="66"/>
                </a:cxn>
                <a:cxn ang="0">
                  <a:pos x="35" y="83"/>
                </a:cxn>
                <a:cxn ang="0">
                  <a:pos x="19" y="99"/>
                </a:cxn>
                <a:cxn ang="0">
                  <a:pos x="5" y="119"/>
                </a:cxn>
                <a:cxn ang="0">
                  <a:pos x="0" y="138"/>
                </a:cxn>
                <a:cxn ang="0">
                  <a:pos x="0" y="156"/>
                </a:cxn>
                <a:cxn ang="0">
                  <a:pos x="1" y="176"/>
                </a:cxn>
                <a:cxn ang="0">
                  <a:pos x="9" y="194"/>
                </a:cxn>
                <a:cxn ang="0">
                  <a:pos x="22" y="213"/>
                </a:cxn>
                <a:cxn ang="0">
                  <a:pos x="38" y="230"/>
                </a:cxn>
                <a:cxn ang="0">
                  <a:pos x="61" y="246"/>
                </a:cxn>
                <a:cxn ang="0">
                  <a:pos x="86" y="259"/>
                </a:cxn>
                <a:cxn ang="0">
                  <a:pos x="115" y="274"/>
                </a:cxn>
                <a:cxn ang="0">
                  <a:pos x="148" y="286"/>
                </a:cxn>
                <a:cxn ang="0">
                  <a:pos x="184" y="295"/>
                </a:cxn>
                <a:cxn ang="0">
                  <a:pos x="221" y="303"/>
                </a:cxn>
                <a:cxn ang="0">
                  <a:pos x="259" y="309"/>
                </a:cxn>
                <a:cxn ang="0">
                  <a:pos x="302" y="312"/>
                </a:cxn>
                <a:cxn ang="0">
                  <a:pos x="341" y="312"/>
                </a:cxn>
                <a:cxn ang="0">
                  <a:pos x="384" y="312"/>
                </a:cxn>
                <a:cxn ang="0">
                  <a:pos x="423" y="308"/>
                </a:cxn>
                <a:cxn ang="0">
                  <a:pos x="461" y="303"/>
                </a:cxn>
                <a:cxn ang="0">
                  <a:pos x="499" y="295"/>
                </a:cxn>
                <a:cxn ang="0">
                  <a:pos x="534" y="284"/>
                </a:cxn>
                <a:cxn ang="0">
                  <a:pos x="566" y="273"/>
                </a:cxn>
                <a:cxn ang="0">
                  <a:pos x="593" y="258"/>
                </a:cxn>
                <a:cxn ang="0">
                  <a:pos x="619" y="244"/>
                </a:cxn>
                <a:cxn ang="0">
                  <a:pos x="639" y="228"/>
                </a:cxn>
                <a:cxn ang="0">
                  <a:pos x="655" y="210"/>
                </a:cxn>
                <a:cxn ang="0">
                  <a:pos x="666" y="191"/>
                </a:cxn>
                <a:cxn ang="0">
                  <a:pos x="671" y="172"/>
                </a:cxn>
                <a:cxn ang="0">
                  <a:pos x="673" y="157"/>
                </a:cxn>
                <a:cxn ang="0">
                  <a:pos x="675" y="157"/>
                </a:cxn>
              </a:cxnLst>
              <a:rect l="0" t="0" r="r" b="b"/>
              <a:pathLst>
                <a:path w="676" h="313">
                  <a:moveTo>
                    <a:pt x="675" y="157"/>
                  </a:moveTo>
                  <a:lnTo>
                    <a:pt x="671" y="138"/>
                  </a:lnTo>
                  <a:lnTo>
                    <a:pt x="664" y="120"/>
                  </a:lnTo>
                  <a:lnTo>
                    <a:pt x="652" y="99"/>
                  </a:lnTo>
                  <a:lnTo>
                    <a:pt x="636" y="83"/>
                  </a:lnTo>
                  <a:lnTo>
                    <a:pt x="615" y="68"/>
                  </a:lnTo>
                  <a:lnTo>
                    <a:pt x="589" y="51"/>
                  </a:lnTo>
                  <a:lnTo>
                    <a:pt x="559" y="39"/>
                  </a:lnTo>
                  <a:lnTo>
                    <a:pt x="527" y="28"/>
                  </a:lnTo>
                  <a:lnTo>
                    <a:pt x="493" y="17"/>
                  </a:lnTo>
                  <a:lnTo>
                    <a:pt x="455" y="9"/>
                  </a:lnTo>
                  <a:lnTo>
                    <a:pt x="414" y="2"/>
                  </a:lnTo>
                  <a:lnTo>
                    <a:pt x="375" y="0"/>
                  </a:lnTo>
                  <a:lnTo>
                    <a:pt x="334" y="0"/>
                  </a:lnTo>
                  <a:lnTo>
                    <a:pt x="292" y="1"/>
                  </a:lnTo>
                  <a:lnTo>
                    <a:pt x="252" y="3"/>
                  </a:lnTo>
                  <a:lnTo>
                    <a:pt x="213" y="9"/>
                  </a:lnTo>
                  <a:lnTo>
                    <a:pt x="176" y="17"/>
                  </a:lnTo>
                  <a:lnTo>
                    <a:pt x="141" y="26"/>
                  </a:lnTo>
                  <a:lnTo>
                    <a:pt x="109" y="39"/>
                  </a:lnTo>
                  <a:lnTo>
                    <a:pt x="81" y="53"/>
                  </a:lnTo>
                  <a:lnTo>
                    <a:pt x="56" y="66"/>
                  </a:lnTo>
                  <a:lnTo>
                    <a:pt x="35" y="83"/>
                  </a:lnTo>
                  <a:lnTo>
                    <a:pt x="19" y="99"/>
                  </a:lnTo>
                  <a:lnTo>
                    <a:pt x="5" y="119"/>
                  </a:lnTo>
                  <a:lnTo>
                    <a:pt x="0" y="138"/>
                  </a:lnTo>
                  <a:lnTo>
                    <a:pt x="0" y="156"/>
                  </a:lnTo>
                  <a:lnTo>
                    <a:pt x="1" y="176"/>
                  </a:lnTo>
                  <a:lnTo>
                    <a:pt x="9" y="194"/>
                  </a:lnTo>
                  <a:lnTo>
                    <a:pt x="22" y="213"/>
                  </a:lnTo>
                  <a:lnTo>
                    <a:pt x="38" y="230"/>
                  </a:lnTo>
                  <a:lnTo>
                    <a:pt x="61" y="246"/>
                  </a:lnTo>
                  <a:lnTo>
                    <a:pt x="86" y="259"/>
                  </a:lnTo>
                  <a:lnTo>
                    <a:pt x="115" y="274"/>
                  </a:lnTo>
                  <a:lnTo>
                    <a:pt x="148" y="286"/>
                  </a:lnTo>
                  <a:lnTo>
                    <a:pt x="184" y="295"/>
                  </a:lnTo>
                  <a:lnTo>
                    <a:pt x="221" y="303"/>
                  </a:lnTo>
                  <a:lnTo>
                    <a:pt x="259" y="309"/>
                  </a:lnTo>
                  <a:lnTo>
                    <a:pt x="302" y="312"/>
                  </a:lnTo>
                  <a:lnTo>
                    <a:pt x="341" y="312"/>
                  </a:lnTo>
                  <a:lnTo>
                    <a:pt x="384" y="312"/>
                  </a:lnTo>
                  <a:lnTo>
                    <a:pt x="423" y="308"/>
                  </a:lnTo>
                  <a:lnTo>
                    <a:pt x="461" y="303"/>
                  </a:lnTo>
                  <a:lnTo>
                    <a:pt x="499" y="295"/>
                  </a:lnTo>
                  <a:lnTo>
                    <a:pt x="534" y="284"/>
                  </a:lnTo>
                  <a:lnTo>
                    <a:pt x="566" y="273"/>
                  </a:lnTo>
                  <a:lnTo>
                    <a:pt x="593" y="258"/>
                  </a:lnTo>
                  <a:lnTo>
                    <a:pt x="619" y="244"/>
                  </a:lnTo>
                  <a:lnTo>
                    <a:pt x="639" y="228"/>
                  </a:lnTo>
                  <a:lnTo>
                    <a:pt x="655" y="210"/>
                  </a:lnTo>
                  <a:lnTo>
                    <a:pt x="666" y="191"/>
                  </a:lnTo>
                  <a:lnTo>
                    <a:pt x="671" y="172"/>
                  </a:lnTo>
                  <a:lnTo>
                    <a:pt x="673" y="157"/>
                  </a:lnTo>
                  <a:lnTo>
                    <a:pt x="675" y="157"/>
                  </a:lnTo>
                </a:path>
              </a:pathLst>
            </a:custGeom>
            <a:solidFill>
              <a:srgbClr val="4080B0"/>
            </a:solidFill>
            <a:ln w="12700" cap="rnd" cmpd="sng">
              <a:solidFill>
                <a:srgbClr val="4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87" name="Freeform 739"/>
            <p:cNvSpPr>
              <a:spLocks/>
            </p:cNvSpPr>
            <p:nvPr/>
          </p:nvSpPr>
          <p:spPr bwMode="auto">
            <a:xfrm>
              <a:off x="5048251" y="6013451"/>
              <a:ext cx="1320800" cy="252413"/>
            </a:xfrm>
            <a:custGeom>
              <a:avLst/>
              <a:gdLst/>
              <a:ahLst/>
              <a:cxnLst>
                <a:cxn ang="0">
                  <a:pos x="0" y="157"/>
                </a:cxn>
                <a:cxn ang="0">
                  <a:pos x="0" y="0"/>
                </a:cxn>
                <a:cxn ang="0">
                  <a:pos x="675" y="0"/>
                </a:cxn>
                <a:cxn ang="0">
                  <a:pos x="675" y="158"/>
                </a:cxn>
                <a:cxn ang="0">
                  <a:pos x="0" y="157"/>
                </a:cxn>
              </a:cxnLst>
              <a:rect l="0" t="0" r="r" b="b"/>
              <a:pathLst>
                <a:path w="676" h="159">
                  <a:moveTo>
                    <a:pt x="0" y="157"/>
                  </a:moveTo>
                  <a:lnTo>
                    <a:pt x="0" y="0"/>
                  </a:lnTo>
                  <a:lnTo>
                    <a:pt x="675" y="0"/>
                  </a:lnTo>
                  <a:lnTo>
                    <a:pt x="675" y="158"/>
                  </a:lnTo>
                  <a:lnTo>
                    <a:pt x="0" y="157"/>
                  </a:lnTo>
                </a:path>
              </a:pathLst>
            </a:custGeom>
            <a:solidFill>
              <a:srgbClr val="4080B0"/>
            </a:solidFill>
            <a:ln w="12700" cap="rnd" cmpd="sng">
              <a:solidFill>
                <a:srgbClr val="4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88" name="Freeform 740"/>
            <p:cNvSpPr>
              <a:spLocks/>
            </p:cNvSpPr>
            <p:nvPr/>
          </p:nvSpPr>
          <p:spPr bwMode="auto">
            <a:xfrm>
              <a:off x="5056718" y="6030914"/>
              <a:ext cx="1282700" cy="496887"/>
            </a:xfrm>
            <a:custGeom>
              <a:avLst/>
              <a:gdLst/>
              <a:ahLst/>
              <a:cxnLst>
                <a:cxn ang="0">
                  <a:pos x="655" y="158"/>
                </a:cxn>
                <a:cxn ang="0">
                  <a:pos x="650" y="140"/>
                </a:cxn>
                <a:cxn ang="0">
                  <a:pos x="643" y="122"/>
                </a:cxn>
                <a:cxn ang="0">
                  <a:pos x="632" y="101"/>
                </a:cxn>
                <a:cxn ang="0">
                  <a:pos x="617" y="84"/>
                </a:cxn>
                <a:cxn ang="0">
                  <a:pos x="596" y="68"/>
                </a:cxn>
                <a:cxn ang="0">
                  <a:pos x="570" y="53"/>
                </a:cxn>
                <a:cxn ang="0">
                  <a:pos x="542" y="40"/>
                </a:cxn>
                <a:cxn ang="0">
                  <a:pos x="511" y="28"/>
                </a:cxn>
                <a:cxn ang="0">
                  <a:pos x="478" y="18"/>
                </a:cxn>
                <a:cxn ang="0">
                  <a:pos x="441" y="10"/>
                </a:cxn>
                <a:cxn ang="0">
                  <a:pos x="402" y="4"/>
                </a:cxn>
                <a:cxn ang="0">
                  <a:pos x="364" y="1"/>
                </a:cxn>
                <a:cxn ang="0">
                  <a:pos x="324" y="0"/>
                </a:cxn>
                <a:cxn ang="0">
                  <a:pos x="284" y="2"/>
                </a:cxn>
                <a:cxn ang="0">
                  <a:pos x="245" y="4"/>
                </a:cxn>
                <a:cxn ang="0">
                  <a:pos x="207" y="11"/>
                </a:cxn>
                <a:cxn ang="0">
                  <a:pos x="172" y="19"/>
                </a:cxn>
                <a:cxn ang="0">
                  <a:pos x="137" y="27"/>
                </a:cxn>
                <a:cxn ang="0">
                  <a:pos x="107" y="40"/>
                </a:cxn>
                <a:cxn ang="0">
                  <a:pos x="78" y="53"/>
                </a:cxn>
                <a:cxn ang="0">
                  <a:pos x="55" y="68"/>
                </a:cxn>
                <a:cxn ang="0">
                  <a:pos x="36" y="84"/>
                </a:cxn>
                <a:cxn ang="0">
                  <a:pos x="20" y="101"/>
                </a:cxn>
                <a:cxn ang="0">
                  <a:pos x="6" y="120"/>
                </a:cxn>
                <a:cxn ang="0">
                  <a:pos x="0" y="138"/>
                </a:cxn>
                <a:cxn ang="0">
                  <a:pos x="0" y="156"/>
                </a:cxn>
                <a:cxn ang="0">
                  <a:pos x="2" y="178"/>
                </a:cxn>
                <a:cxn ang="0">
                  <a:pos x="9" y="194"/>
                </a:cxn>
                <a:cxn ang="0">
                  <a:pos x="22" y="212"/>
                </a:cxn>
                <a:cxn ang="0">
                  <a:pos x="38" y="230"/>
                </a:cxn>
                <a:cxn ang="0">
                  <a:pos x="61" y="246"/>
                </a:cxn>
                <a:cxn ang="0">
                  <a:pos x="85" y="260"/>
                </a:cxn>
                <a:cxn ang="0">
                  <a:pos x="113" y="274"/>
                </a:cxn>
                <a:cxn ang="0">
                  <a:pos x="145" y="286"/>
                </a:cxn>
                <a:cxn ang="0">
                  <a:pos x="179" y="296"/>
                </a:cxn>
                <a:cxn ang="0">
                  <a:pos x="215" y="304"/>
                </a:cxn>
                <a:cxn ang="0">
                  <a:pos x="252" y="309"/>
                </a:cxn>
                <a:cxn ang="0">
                  <a:pos x="293" y="312"/>
                </a:cxn>
                <a:cxn ang="0">
                  <a:pos x="332" y="312"/>
                </a:cxn>
                <a:cxn ang="0">
                  <a:pos x="372" y="312"/>
                </a:cxn>
                <a:cxn ang="0">
                  <a:pos x="411" y="309"/>
                </a:cxn>
                <a:cxn ang="0">
                  <a:pos x="447" y="303"/>
                </a:cxn>
                <a:cxn ang="0">
                  <a:pos x="484" y="294"/>
                </a:cxn>
                <a:cxn ang="0">
                  <a:pos x="516" y="285"/>
                </a:cxn>
                <a:cxn ang="0">
                  <a:pos x="548" y="273"/>
                </a:cxn>
                <a:cxn ang="0">
                  <a:pos x="575" y="259"/>
                </a:cxn>
                <a:cxn ang="0">
                  <a:pos x="599" y="244"/>
                </a:cxn>
                <a:cxn ang="0">
                  <a:pos x="619" y="229"/>
                </a:cxn>
                <a:cxn ang="0">
                  <a:pos x="634" y="211"/>
                </a:cxn>
                <a:cxn ang="0">
                  <a:pos x="645" y="193"/>
                </a:cxn>
                <a:cxn ang="0">
                  <a:pos x="651" y="173"/>
                </a:cxn>
                <a:cxn ang="0">
                  <a:pos x="652" y="158"/>
                </a:cxn>
                <a:cxn ang="0">
                  <a:pos x="655" y="158"/>
                </a:cxn>
              </a:cxnLst>
              <a:rect l="0" t="0" r="r" b="b"/>
              <a:pathLst>
                <a:path w="656" h="313">
                  <a:moveTo>
                    <a:pt x="655" y="158"/>
                  </a:moveTo>
                  <a:lnTo>
                    <a:pt x="650" y="140"/>
                  </a:lnTo>
                  <a:lnTo>
                    <a:pt x="643" y="122"/>
                  </a:lnTo>
                  <a:lnTo>
                    <a:pt x="632" y="101"/>
                  </a:lnTo>
                  <a:lnTo>
                    <a:pt x="617" y="84"/>
                  </a:lnTo>
                  <a:lnTo>
                    <a:pt x="596" y="68"/>
                  </a:lnTo>
                  <a:lnTo>
                    <a:pt x="570" y="53"/>
                  </a:lnTo>
                  <a:lnTo>
                    <a:pt x="542" y="40"/>
                  </a:lnTo>
                  <a:lnTo>
                    <a:pt x="511" y="28"/>
                  </a:lnTo>
                  <a:lnTo>
                    <a:pt x="478" y="18"/>
                  </a:lnTo>
                  <a:lnTo>
                    <a:pt x="441" y="10"/>
                  </a:lnTo>
                  <a:lnTo>
                    <a:pt x="402" y="4"/>
                  </a:lnTo>
                  <a:lnTo>
                    <a:pt x="364" y="1"/>
                  </a:lnTo>
                  <a:lnTo>
                    <a:pt x="324" y="0"/>
                  </a:lnTo>
                  <a:lnTo>
                    <a:pt x="284" y="2"/>
                  </a:lnTo>
                  <a:lnTo>
                    <a:pt x="245" y="4"/>
                  </a:lnTo>
                  <a:lnTo>
                    <a:pt x="207" y="11"/>
                  </a:lnTo>
                  <a:lnTo>
                    <a:pt x="172" y="19"/>
                  </a:lnTo>
                  <a:lnTo>
                    <a:pt x="137" y="27"/>
                  </a:lnTo>
                  <a:lnTo>
                    <a:pt x="107" y="40"/>
                  </a:lnTo>
                  <a:lnTo>
                    <a:pt x="78" y="53"/>
                  </a:lnTo>
                  <a:lnTo>
                    <a:pt x="55" y="68"/>
                  </a:lnTo>
                  <a:lnTo>
                    <a:pt x="36" y="84"/>
                  </a:lnTo>
                  <a:lnTo>
                    <a:pt x="20" y="101"/>
                  </a:lnTo>
                  <a:lnTo>
                    <a:pt x="6" y="120"/>
                  </a:lnTo>
                  <a:lnTo>
                    <a:pt x="0" y="138"/>
                  </a:lnTo>
                  <a:lnTo>
                    <a:pt x="0" y="156"/>
                  </a:lnTo>
                  <a:lnTo>
                    <a:pt x="2" y="178"/>
                  </a:lnTo>
                  <a:lnTo>
                    <a:pt x="9" y="194"/>
                  </a:lnTo>
                  <a:lnTo>
                    <a:pt x="22" y="212"/>
                  </a:lnTo>
                  <a:lnTo>
                    <a:pt x="38" y="230"/>
                  </a:lnTo>
                  <a:lnTo>
                    <a:pt x="61" y="246"/>
                  </a:lnTo>
                  <a:lnTo>
                    <a:pt x="85" y="260"/>
                  </a:lnTo>
                  <a:lnTo>
                    <a:pt x="113" y="274"/>
                  </a:lnTo>
                  <a:lnTo>
                    <a:pt x="145" y="286"/>
                  </a:lnTo>
                  <a:lnTo>
                    <a:pt x="179" y="296"/>
                  </a:lnTo>
                  <a:lnTo>
                    <a:pt x="215" y="304"/>
                  </a:lnTo>
                  <a:lnTo>
                    <a:pt x="252" y="309"/>
                  </a:lnTo>
                  <a:lnTo>
                    <a:pt x="293" y="312"/>
                  </a:lnTo>
                  <a:lnTo>
                    <a:pt x="332" y="312"/>
                  </a:lnTo>
                  <a:lnTo>
                    <a:pt x="372" y="312"/>
                  </a:lnTo>
                  <a:lnTo>
                    <a:pt x="411" y="309"/>
                  </a:lnTo>
                  <a:lnTo>
                    <a:pt x="447" y="303"/>
                  </a:lnTo>
                  <a:lnTo>
                    <a:pt x="484" y="294"/>
                  </a:lnTo>
                  <a:lnTo>
                    <a:pt x="516" y="285"/>
                  </a:lnTo>
                  <a:lnTo>
                    <a:pt x="548" y="273"/>
                  </a:lnTo>
                  <a:lnTo>
                    <a:pt x="575" y="259"/>
                  </a:lnTo>
                  <a:lnTo>
                    <a:pt x="599" y="244"/>
                  </a:lnTo>
                  <a:lnTo>
                    <a:pt x="619" y="229"/>
                  </a:lnTo>
                  <a:lnTo>
                    <a:pt x="634" y="211"/>
                  </a:lnTo>
                  <a:lnTo>
                    <a:pt x="645" y="193"/>
                  </a:lnTo>
                  <a:lnTo>
                    <a:pt x="651" y="173"/>
                  </a:lnTo>
                  <a:lnTo>
                    <a:pt x="652" y="158"/>
                  </a:lnTo>
                  <a:lnTo>
                    <a:pt x="655" y="158"/>
                  </a:lnTo>
                </a:path>
              </a:pathLst>
            </a:custGeom>
            <a:solidFill>
              <a:srgbClr val="5080A0"/>
            </a:solidFill>
            <a:ln w="12700" cap="rnd" cmpd="sng">
              <a:solidFill>
                <a:srgbClr val="5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89" name="Freeform 741"/>
            <p:cNvSpPr>
              <a:spLocks/>
            </p:cNvSpPr>
            <p:nvPr/>
          </p:nvSpPr>
          <p:spPr bwMode="auto">
            <a:xfrm>
              <a:off x="5056718" y="6013451"/>
              <a:ext cx="1282700" cy="250825"/>
            </a:xfrm>
            <a:custGeom>
              <a:avLst/>
              <a:gdLst/>
              <a:ahLst/>
              <a:cxnLst>
                <a:cxn ang="0">
                  <a:pos x="0" y="157"/>
                </a:cxn>
                <a:cxn ang="0">
                  <a:pos x="0" y="0"/>
                </a:cxn>
                <a:cxn ang="0">
                  <a:pos x="655" y="0"/>
                </a:cxn>
                <a:cxn ang="0">
                  <a:pos x="655" y="157"/>
                </a:cxn>
                <a:cxn ang="0">
                  <a:pos x="0" y="157"/>
                </a:cxn>
              </a:cxnLst>
              <a:rect l="0" t="0" r="r" b="b"/>
              <a:pathLst>
                <a:path w="656" h="158">
                  <a:moveTo>
                    <a:pt x="0" y="157"/>
                  </a:moveTo>
                  <a:lnTo>
                    <a:pt x="0" y="0"/>
                  </a:lnTo>
                  <a:lnTo>
                    <a:pt x="655" y="0"/>
                  </a:lnTo>
                  <a:lnTo>
                    <a:pt x="655" y="157"/>
                  </a:lnTo>
                  <a:lnTo>
                    <a:pt x="0" y="157"/>
                  </a:lnTo>
                </a:path>
              </a:pathLst>
            </a:custGeom>
            <a:solidFill>
              <a:srgbClr val="5080A0"/>
            </a:solidFill>
            <a:ln w="12700" cap="rnd" cmpd="sng">
              <a:solidFill>
                <a:srgbClr val="5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90" name="Freeform 742"/>
            <p:cNvSpPr>
              <a:spLocks/>
            </p:cNvSpPr>
            <p:nvPr/>
          </p:nvSpPr>
          <p:spPr bwMode="auto">
            <a:xfrm>
              <a:off x="5069418" y="6030913"/>
              <a:ext cx="1238249" cy="495300"/>
            </a:xfrm>
            <a:custGeom>
              <a:avLst/>
              <a:gdLst/>
              <a:ahLst/>
              <a:cxnLst>
                <a:cxn ang="0">
                  <a:pos x="633" y="157"/>
                </a:cxn>
                <a:cxn ang="0">
                  <a:pos x="628" y="138"/>
                </a:cxn>
                <a:cxn ang="0">
                  <a:pos x="622" y="120"/>
                </a:cxn>
                <a:cxn ang="0">
                  <a:pos x="611" y="101"/>
                </a:cxn>
                <a:cxn ang="0">
                  <a:pos x="596" y="84"/>
                </a:cxn>
                <a:cxn ang="0">
                  <a:pos x="576" y="68"/>
                </a:cxn>
                <a:cxn ang="0">
                  <a:pos x="552" y="53"/>
                </a:cxn>
                <a:cxn ang="0">
                  <a:pos x="525" y="39"/>
                </a:cxn>
                <a:cxn ang="0">
                  <a:pos x="494" y="27"/>
                </a:cxn>
                <a:cxn ang="0">
                  <a:pos x="461" y="18"/>
                </a:cxn>
                <a:cxn ang="0">
                  <a:pos x="426" y="10"/>
                </a:cxn>
                <a:cxn ang="0">
                  <a:pos x="389" y="3"/>
                </a:cxn>
                <a:cxn ang="0">
                  <a:pos x="351" y="0"/>
                </a:cxn>
                <a:cxn ang="0">
                  <a:pos x="314" y="0"/>
                </a:cxn>
                <a:cxn ang="0">
                  <a:pos x="274" y="1"/>
                </a:cxn>
                <a:cxn ang="0">
                  <a:pos x="237" y="4"/>
                </a:cxn>
                <a:cxn ang="0">
                  <a:pos x="201" y="10"/>
                </a:cxn>
                <a:cxn ang="0">
                  <a:pos x="167" y="18"/>
                </a:cxn>
                <a:cxn ang="0">
                  <a:pos x="134" y="27"/>
                </a:cxn>
                <a:cxn ang="0">
                  <a:pos x="103" y="38"/>
                </a:cxn>
                <a:cxn ang="0">
                  <a:pos x="77" y="53"/>
                </a:cxn>
                <a:cxn ang="0">
                  <a:pos x="53" y="67"/>
                </a:cxn>
                <a:cxn ang="0">
                  <a:pos x="34" y="83"/>
                </a:cxn>
                <a:cxn ang="0">
                  <a:pos x="19" y="99"/>
                </a:cxn>
                <a:cxn ang="0">
                  <a:pos x="8" y="118"/>
                </a:cxn>
                <a:cxn ang="0">
                  <a:pos x="0" y="138"/>
                </a:cxn>
                <a:cxn ang="0">
                  <a:pos x="0" y="156"/>
                </a:cxn>
                <a:cxn ang="0">
                  <a:pos x="2" y="176"/>
                </a:cxn>
                <a:cxn ang="0">
                  <a:pos x="9" y="193"/>
                </a:cxn>
                <a:cxn ang="0">
                  <a:pos x="22" y="211"/>
                </a:cxn>
                <a:cxn ang="0">
                  <a:pos x="38" y="229"/>
                </a:cxn>
                <a:cxn ang="0">
                  <a:pos x="58" y="244"/>
                </a:cxn>
                <a:cxn ang="0">
                  <a:pos x="81" y="258"/>
                </a:cxn>
                <a:cxn ang="0">
                  <a:pos x="109" y="272"/>
                </a:cxn>
                <a:cxn ang="0">
                  <a:pos x="140" y="284"/>
                </a:cxn>
                <a:cxn ang="0">
                  <a:pos x="174" y="293"/>
                </a:cxn>
                <a:cxn ang="0">
                  <a:pos x="208" y="301"/>
                </a:cxn>
                <a:cxn ang="0">
                  <a:pos x="244" y="307"/>
                </a:cxn>
                <a:cxn ang="0">
                  <a:pos x="284" y="311"/>
                </a:cxn>
                <a:cxn ang="0">
                  <a:pos x="320" y="311"/>
                </a:cxn>
                <a:cxn ang="0">
                  <a:pos x="359" y="311"/>
                </a:cxn>
                <a:cxn ang="0">
                  <a:pos x="397" y="307"/>
                </a:cxn>
                <a:cxn ang="0">
                  <a:pos x="432" y="301"/>
                </a:cxn>
                <a:cxn ang="0">
                  <a:pos x="469" y="293"/>
                </a:cxn>
                <a:cxn ang="0">
                  <a:pos x="500" y="283"/>
                </a:cxn>
                <a:cxn ang="0">
                  <a:pos x="530" y="271"/>
                </a:cxn>
                <a:cxn ang="0">
                  <a:pos x="556" y="258"/>
                </a:cxn>
                <a:cxn ang="0">
                  <a:pos x="580" y="242"/>
                </a:cxn>
                <a:cxn ang="0">
                  <a:pos x="597" y="226"/>
                </a:cxn>
                <a:cxn ang="0">
                  <a:pos x="613" y="209"/>
                </a:cxn>
                <a:cxn ang="0">
                  <a:pos x="624" y="192"/>
                </a:cxn>
                <a:cxn ang="0">
                  <a:pos x="629" y="173"/>
                </a:cxn>
                <a:cxn ang="0">
                  <a:pos x="630" y="157"/>
                </a:cxn>
                <a:cxn ang="0">
                  <a:pos x="633" y="157"/>
                </a:cxn>
              </a:cxnLst>
              <a:rect l="0" t="0" r="r" b="b"/>
              <a:pathLst>
                <a:path w="634" h="312">
                  <a:moveTo>
                    <a:pt x="633" y="157"/>
                  </a:moveTo>
                  <a:lnTo>
                    <a:pt x="628" y="138"/>
                  </a:lnTo>
                  <a:lnTo>
                    <a:pt x="622" y="120"/>
                  </a:lnTo>
                  <a:lnTo>
                    <a:pt x="611" y="101"/>
                  </a:lnTo>
                  <a:lnTo>
                    <a:pt x="596" y="84"/>
                  </a:lnTo>
                  <a:lnTo>
                    <a:pt x="576" y="68"/>
                  </a:lnTo>
                  <a:lnTo>
                    <a:pt x="552" y="53"/>
                  </a:lnTo>
                  <a:lnTo>
                    <a:pt x="525" y="39"/>
                  </a:lnTo>
                  <a:lnTo>
                    <a:pt x="494" y="27"/>
                  </a:lnTo>
                  <a:lnTo>
                    <a:pt x="461" y="18"/>
                  </a:lnTo>
                  <a:lnTo>
                    <a:pt x="426" y="10"/>
                  </a:lnTo>
                  <a:lnTo>
                    <a:pt x="389" y="3"/>
                  </a:lnTo>
                  <a:lnTo>
                    <a:pt x="351" y="0"/>
                  </a:lnTo>
                  <a:lnTo>
                    <a:pt x="314" y="0"/>
                  </a:lnTo>
                  <a:lnTo>
                    <a:pt x="274" y="1"/>
                  </a:lnTo>
                  <a:lnTo>
                    <a:pt x="237" y="4"/>
                  </a:lnTo>
                  <a:lnTo>
                    <a:pt x="201" y="10"/>
                  </a:lnTo>
                  <a:lnTo>
                    <a:pt x="167" y="18"/>
                  </a:lnTo>
                  <a:lnTo>
                    <a:pt x="134" y="27"/>
                  </a:lnTo>
                  <a:lnTo>
                    <a:pt x="103" y="38"/>
                  </a:lnTo>
                  <a:lnTo>
                    <a:pt x="77" y="53"/>
                  </a:lnTo>
                  <a:lnTo>
                    <a:pt x="53" y="67"/>
                  </a:lnTo>
                  <a:lnTo>
                    <a:pt x="34" y="83"/>
                  </a:lnTo>
                  <a:lnTo>
                    <a:pt x="19" y="99"/>
                  </a:lnTo>
                  <a:lnTo>
                    <a:pt x="8" y="118"/>
                  </a:lnTo>
                  <a:lnTo>
                    <a:pt x="0" y="138"/>
                  </a:lnTo>
                  <a:lnTo>
                    <a:pt x="0" y="156"/>
                  </a:lnTo>
                  <a:lnTo>
                    <a:pt x="2" y="176"/>
                  </a:lnTo>
                  <a:lnTo>
                    <a:pt x="9" y="193"/>
                  </a:lnTo>
                  <a:lnTo>
                    <a:pt x="22" y="211"/>
                  </a:lnTo>
                  <a:lnTo>
                    <a:pt x="38" y="229"/>
                  </a:lnTo>
                  <a:lnTo>
                    <a:pt x="58" y="244"/>
                  </a:lnTo>
                  <a:lnTo>
                    <a:pt x="81" y="258"/>
                  </a:lnTo>
                  <a:lnTo>
                    <a:pt x="109" y="272"/>
                  </a:lnTo>
                  <a:lnTo>
                    <a:pt x="140" y="284"/>
                  </a:lnTo>
                  <a:lnTo>
                    <a:pt x="174" y="293"/>
                  </a:lnTo>
                  <a:lnTo>
                    <a:pt x="208" y="301"/>
                  </a:lnTo>
                  <a:lnTo>
                    <a:pt x="244" y="307"/>
                  </a:lnTo>
                  <a:lnTo>
                    <a:pt x="284" y="311"/>
                  </a:lnTo>
                  <a:lnTo>
                    <a:pt x="320" y="311"/>
                  </a:lnTo>
                  <a:lnTo>
                    <a:pt x="359" y="311"/>
                  </a:lnTo>
                  <a:lnTo>
                    <a:pt x="397" y="307"/>
                  </a:lnTo>
                  <a:lnTo>
                    <a:pt x="432" y="301"/>
                  </a:lnTo>
                  <a:lnTo>
                    <a:pt x="469" y="293"/>
                  </a:lnTo>
                  <a:lnTo>
                    <a:pt x="500" y="283"/>
                  </a:lnTo>
                  <a:lnTo>
                    <a:pt x="530" y="271"/>
                  </a:lnTo>
                  <a:lnTo>
                    <a:pt x="556" y="258"/>
                  </a:lnTo>
                  <a:lnTo>
                    <a:pt x="580" y="242"/>
                  </a:lnTo>
                  <a:lnTo>
                    <a:pt x="597" y="226"/>
                  </a:lnTo>
                  <a:lnTo>
                    <a:pt x="613" y="209"/>
                  </a:lnTo>
                  <a:lnTo>
                    <a:pt x="624" y="192"/>
                  </a:lnTo>
                  <a:lnTo>
                    <a:pt x="629" y="173"/>
                  </a:lnTo>
                  <a:lnTo>
                    <a:pt x="630" y="157"/>
                  </a:lnTo>
                  <a:lnTo>
                    <a:pt x="633" y="157"/>
                  </a:lnTo>
                </a:path>
              </a:pathLst>
            </a:custGeom>
            <a:solidFill>
              <a:srgbClr val="5080A0"/>
            </a:solidFill>
            <a:ln w="12700" cap="rnd" cmpd="sng">
              <a:solidFill>
                <a:srgbClr val="5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91" name="Freeform 743"/>
            <p:cNvSpPr>
              <a:spLocks/>
            </p:cNvSpPr>
            <p:nvPr/>
          </p:nvSpPr>
          <p:spPr bwMode="auto">
            <a:xfrm>
              <a:off x="5069418" y="6013451"/>
              <a:ext cx="1238249" cy="250825"/>
            </a:xfrm>
            <a:custGeom>
              <a:avLst/>
              <a:gdLst/>
              <a:ahLst/>
              <a:cxnLst>
                <a:cxn ang="0">
                  <a:pos x="0" y="157"/>
                </a:cxn>
                <a:cxn ang="0">
                  <a:pos x="0" y="0"/>
                </a:cxn>
                <a:cxn ang="0">
                  <a:pos x="633" y="0"/>
                </a:cxn>
                <a:cxn ang="0">
                  <a:pos x="633" y="157"/>
                </a:cxn>
                <a:cxn ang="0">
                  <a:pos x="0" y="157"/>
                </a:cxn>
              </a:cxnLst>
              <a:rect l="0" t="0" r="r" b="b"/>
              <a:pathLst>
                <a:path w="634" h="158">
                  <a:moveTo>
                    <a:pt x="0" y="157"/>
                  </a:moveTo>
                  <a:lnTo>
                    <a:pt x="0" y="0"/>
                  </a:lnTo>
                  <a:lnTo>
                    <a:pt x="633" y="0"/>
                  </a:lnTo>
                  <a:lnTo>
                    <a:pt x="633" y="157"/>
                  </a:lnTo>
                  <a:lnTo>
                    <a:pt x="0" y="157"/>
                  </a:lnTo>
                </a:path>
              </a:pathLst>
            </a:custGeom>
            <a:solidFill>
              <a:srgbClr val="5080A0"/>
            </a:solidFill>
            <a:ln w="12700" cap="rnd" cmpd="sng">
              <a:solidFill>
                <a:srgbClr val="5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92" name="Freeform 744"/>
            <p:cNvSpPr>
              <a:spLocks/>
            </p:cNvSpPr>
            <p:nvPr/>
          </p:nvSpPr>
          <p:spPr bwMode="auto">
            <a:xfrm>
              <a:off x="5084234" y="6029326"/>
              <a:ext cx="1191684" cy="493713"/>
            </a:xfrm>
            <a:custGeom>
              <a:avLst/>
              <a:gdLst/>
              <a:ahLst/>
              <a:cxnLst>
                <a:cxn ang="0">
                  <a:pos x="609" y="157"/>
                </a:cxn>
                <a:cxn ang="0">
                  <a:pos x="605" y="139"/>
                </a:cxn>
                <a:cxn ang="0">
                  <a:pos x="598" y="121"/>
                </a:cxn>
                <a:cxn ang="0">
                  <a:pos x="588" y="101"/>
                </a:cxn>
                <a:cxn ang="0">
                  <a:pos x="573" y="84"/>
                </a:cxn>
                <a:cxn ang="0">
                  <a:pos x="555" y="68"/>
                </a:cxn>
                <a:cxn ang="0">
                  <a:pos x="530" y="52"/>
                </a:cxn>
                <a:cxn ang="0">
                  <a:pos x="505" y="39"/>
                </a:cxn>
                <a:cxn ang="0">
                  <a:pos x="475" y="28"/>
                </a:cxn>
                <a:cxn ang="0">
                  <a:pos x="444" y="18"/>
                </a:cxn>
                <a:cxn ang="0">
                  <a:pos x="410" y="10"/>
                </a:cxn>
                <a:cxn ang="0">
                  <a:pos x="373" y="4"/>
                </a:cxn>
                <a:cxn ang="0">
                  <a:pos x="338" y="1"/>
                </a:cxn>
                <a:cxn ang="0">
                  <a:pos x="302" y="0"/>
                </a:cxn>
                <a:cxn ang="0">
                  <a:pos x="262" y="1"/>
                </a:cxn>
                <a:cxn ang="0">
                  <a:pos x="227" y="4"/>
                </a:cxn>
                <a:cxn ang="0">
                  <a:pos x="192" y="10"/>
                </a:cxn>
                <a:cxn ang="0">
                  <a:pos x="159" y="19"/>
                </a:cxn>
                <a:cxn ang="0">
                  <a:pos x="127" y="27"/>
                </a:cxn>
                <a:cxn ang="0">
                  <a:pos x="98" y="39"/>
                </a:cxn>
                <a:cxn ang="0">
                  <a:pos x="72" y="52"/>
                </a:cxn>
                <a:cxn ang="0">
                  <a:pos x="50" y="67"/>
                </a:cxn>
                <a:cxn ang="0">
                  <a:pos x="32" y="83"/>
                </a:cxn>
                <a:cxn ang="0">
                  <a:pos x="17" y="99"/>
                </a:cxn>
                <a:cxn ang="0">
                  <a:pos x="6" y="118"/>
                </a:cxn>
                <a:cxn ang="0">
                  <a:pos x="0" y="136"/>
                </a:cxn>
                <a:cxn ang="0">
                  <a:pos x="0" y="154"/>
                </a:cxn>
                <a:cxn ang="0">
                  <a:pos x="0" y="174"/>
                </a:cxn>
                <a:cxn ang="0">
                  <a:pos x="8" y="193"/>
                </a:cxn>
                <a:cxn ang="0">
                  <a:pos x="19" y="210"/>
                </a:cxn>
                <a:cxn ang="0">
                  <a:pos x="34" y="227"/>
                </a:cxn>
                <a:cxn ang="0">
                  <a:pos x="55" y="243"/>
                </a:cxn>
                <a:cxn ang="0">
                  <a:pos x="78" y="258"/>
                </a:cxn>
                <a:cxn ang="0">
                  <a:pos x="103" y="272"/>
                </a:cxn>
                <a:cxn ang="0">
                  <a:pos x="134" y="283"/>
                </a:cxn>
                <a:cxn ang="0">
                  <a:pos x="166" y="292"/>
                </a:cxn>
                <a:cxn ang="0">
                  <a:pos x="199" y="300"/>
                </a:cxn>
                <a:cxn ang="0">
                  <a:pos x="234" y="306"/>
                </a:cxn>
                <a:cxn ang="0">
                  <a:pos x="271" y="310"/>
                </a:cxn>
                <a:cxn ang="0">
                  <a:pos x="308" y="310"/>
                </a:cxn>
                <a:cxn ang="0">
                  <a:pos x="345" y="310"/>
                </a:cxn>
                <a:cxn ang="0">
                  <a:pos x="381" y="306"/>
                </a:cxn>
                <a:cxn ang="0">
                  <a:pos x="416" y="300"/>
                </a:cxn>
                <a:cxn ang="0">
                  <a:pos x="449" y="293"/>
                </a:cxn>
                <a:cxn ang="0">
                  <a:pos x="480" y="283"/>
                </a:cxn>
                <a:cxn ang="0">
                  <a:pos x="510" y="272"/>
                </a:cxn>
                <a:cxn ang="0">
                  <a:pos x="534" y="257"/>
                </a:cxn>
                <a:cxn ang="0">
                  <a:pos x="557" y="242"/>
                </a:cxn>
                <a:cxn ang="0">
                  <a:pos x="575" y="227"/>
                </a:cxn>
                <a:cxn ang="0">
                  <a:pos x="591" y="210"/>
                </a:cxn>
                <a:cxn ang="0">
                  <a:pos x="600" y="191"/>
                </a:cxn>
                <a:cxn ang="0">
                  <a:pos x="606" y="171"/>
                </a:cxn>
                <a:cxn ang="0">
                  <a:pos x="606" y="157"/>
                </a:cxn>
                <a:cxn ang="0">
                  <a:pos x="609" y="157"/>
                </a:cxn>
              </a:cxnLst>
              <a:rect l="0" t="0" r="r" b="b"/>
              <a:pathLst>
                <a:path w="610" h="311">
                  <a:moveTo>
                    <a:pt x="609" y="157"/>
                  </a:moveTo>
                  <a:lnTo>
                    <a:pt x="605" y="139"/>
                  </a:lnTo>
                  <a:lnTo>
                    <a:pt x="598" y="121"/>
                  </a:lnTo>
                  <a:lnTo>
                    <a:pt x="588" y="101"/>
                  </a:lnTo>
                  <a:lnTo>
                    <a:pt x="573" y="84"/>
                  </a:lnTo>
                  <a:lnTo>
                    <a:pt x="555" y="68"/>
                  </a:lnTo>
                  <a:lnTo>
                    <a:pt x="530" y="52"/>
                  </a:lnTo>
                  <a:lnTo>
                    <a:pt x="505" y="39"/>
                  </a:lnTo>
                  <a:lnTo>
                    <a:pt x="475" y="28"/>
                  </a:lnTo>
                  <a:lnTo>
                    <a:pt x="444" y="18"/>
                  </a:lnTo>
                  <a:lnTo>
                    <a:pt x="410" y="10"/>
                  </a:lnTo>
                  <a:lnTo>
                    <a:pt x="373" y="4"/>
                  </a:lnTo>
                  <a:lnTo>
                    <a:pt x="338" y="1"/>
                  </a:lnTo>
                  <a:lnTo>
                    <a:pt x="302" y="0"/>
                  </a:lnTo>
                  <a:lnTo>
                    <a:pt x="262" y="1"/>
                  </a:lnTo>
                  <a:lnTo>
                    <a:pt x="227" y="4"/>
                  </a:lnTo>
                  <a:lnTo>
                    <a:pt x="192" y="10"/>
                  </a:lnTo>
                  <a:lnTo>
                    <a:pt x="159" y="19"/>
                  </a:lnTo>
                  <a:lnTo>
                    <a:pt x="127" y="27"/>
                  </a:lnTo>
                  <a:lnTo>
                    <a:pt x="98" y="39"/>
                  </a:lnTo>
                  <a:lnTo>
                    <a:pt x="72" y="52"/>
                  </a:lnTo>
                  <a:lnTo>
                    <a:pt x="50" y="67"/>
                  </a:lnTo>
                  <a:lnTo>
                    <a:pt x="32" y="83"/>
                  </a:lnTo>
                  <a:lnTo>
                    <a:pt x="17" y="99"/>
                  </a:lnTo>
                  <a:lnTo>
                    <a:pt x="6" y="118"/>
                  </a:lnTo>
                  <a:lnTo>
                    <a:pt x="0" y="136"/>
                  </a:lnTo>
                  <a:lnTo>
                    <a:pt x="0" y="154"/>
                  </a:lnTo>
                  <a:lnTo>
                    <a:pt x="0" y="174"/>
                  </a:lnTo>
                  <a:lnTo>
                    <a:pt x="8" y="193"/>
                  </a:lnTo>
                  <a:lnTo>
                    <a:pt x="19" y="210"/>
                  </a:lnTo>
                  <a:lnTo>
                    <a:pt x="34" y="227"/>
                  </a:lnTo>
                  <a:lnTo>
                    <a:pt x="55" y="243"/>
                  </a:lnTo>
                  <a:lnTo>
                    <a:pt x="78" y="258"/>
                  </a:lnTo>
                  <a:lnTo>
                    <a:pt x="103" y="272"/>
                  </a:lnTo>
                  <a:lnTo>
                    <a:pt x="134" y="283"/>
                  </a:lnTo>
                  <a:lnTo>
                    <a:pt x="166" y="292"/>
                  </a:lnTo>
                  <a:lnTo>
                    <a:pt x="199" y="300"/>
                  </a:lnTo>
                  <a:lnTo>
                    <a:pt x="234" y="306"/>
                  </a:lnTo>
                  <a:lnTo>
                    <a:pt x="271" y="310"/>
                  </a:lnTo>
                  <a:lnTo>
                    <a:pt x="308" y="310"/>
                  </a:lnTo>
                  <a:lnTo>
                    <a:pt x="345" y="310"/>
                  </a:lnTo>
                  <a:lnTo>
                    <a:pt x="381" y="306"/>
                  </a:lnTo>
                  <a:lnTo>
                    <a:pt x="416" y="300"/>
                  </a:lnTo>
                  <a:lnTo>
                    <a:pt x="449" y="293"/>
                  </a:lnTo>
                  <a:lnTo>
                    <a:pt x="480" y="283"/>
                  </a:lnTo>
                  <a:lnTo>
                    <a:pt x="510" y="272"/>
                  </a:lnTo>
                  <a:lnTo>
                    <a:pt x="534" y="257"/>
                  </a:lnTo>
                  <a:lnTo>
                    <a:pt x="557" y="242"/>
                  </a:lnTo>
                  <a:lnTo>
                    <a:pt x="575" y="227"/>
                  </a:lnTo>
                  <a:lnTo>
                    <a:pt x="591" y="210"/>
                  </a:lnTo>
                  <a:lnTo>
                    <a:pt x="600" y="191"/>
                  </a:lnTo>
                  <a:lnTo>
                    <a:pt x="606" y="171"/>
                  </a:lnTo>
                  <a:lnTo>
                    <a:pt x="606" y="157"/>
                  </a:lnTo>
                  <a:lnTo>
                    <a:pt x="609" y="157"/>
                  </a:lnTo>
                </a:path>
              </a:pathLst>
            </a:custGeom>
            <a:solidFill>
              <a:srgbClr val="6080A0"/>
            </a:solidFill>
            <a:ln w="12700" cap="rnd" cmpd="sng">
              <a:solidFill>
                <a:srgbClr val="6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93" name="Freeform 745"/>
            <p:cNvSpPr>
              <a:spLocks/>
            </p:cNvSpPr>
            <p:nvPr/>
          </p:nvSpPr>
          <p:spPr bwMode="auto">
            <a:xfrm>
              <a:off x="5084234" y="6013451"/>
              <a:ext cx="1191684" cy="250825"/>
            </a:xfrm>
            <a:custGeom>
              <a:avLst/>
              <a:gdLst/>
              <a:ahLst/>
              <a:cxnLst>
                <a:cxn ang="0">
                  <a:pos x="0" y="155"/>
                </a:cxn>
                <a:cxn ang="0">
                  <a:pos x="0" y="0"/>
                </a:cxn>
                <a:cxn ang="0">
                  <a:pos x="609" y="0"/>
                </a:cxn>
                <a:cxn ang="0">
                  <a:pos x="609" y="157"/>
                </a:cxn>
                <a:cxn ang="0">
                  <a:pos x="0" y="155"/>
                </a:cxn>
              </a:cxnLst>
              <a:rect l="0" t="0" r="r" b="b"/>
              <a:pathLst>
                <a:path w="610" h="158">
                  <a:moveTo>
                    <a:pt x="0" y="155"/>
                  </a:moveTo>
                  <a:lnTo>
                    <a:pt x="0" y="0"/>
                  </a:lnTo>
                  <a:lnTo>
                    <a:pt x="609" y="0"/>
                  </a:lnTo>
                  <a:lnTo>
                    <a:pt x="609" y="157"/>
                  </a:lnTo>
                  <a:lnTo>
                    <a:pt x="0" y="155"/>
                  </a:lnTo>
                </a:path>
              </a:pathLst>
            </a:custGeom>
            <a:solidFill>
              <a:srgbClr val="6080A0"/>
            </a:solidFill>
            <a:ln w="12700" cap="rnd" cmpd="sng">
              <a:solidFill>
                <a:srgbClr val="6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94" name="Freeform 746"/>
            <p:cNvSpPr>
              <a:spLocks/>
            </p:cNvSpPr>
            <p:nvPr/>
          </p:nvSpPr>
          <p:spPr bwMode="auto">
            <a:xfrm>
              <a:off x="5096934" y="6027739"/>
              <a:ext cx="1147233" cy="492125"/>
            </a:xfrm>
            <a:custGeom>
              <a:avLst/>
              <a:gdLst/>
              <a:ahLst/>
              <a:cxnLst>
                <a:cxn ang="0">
                  <a:pos x="587" y="158"/>
                </a:cxn>
                <a:cxn ang="0">
                  <a:pos x="582" y="139"/>
                </a:cxn>
                <a:cxn ang="0">
                  <a:pos x="577" y="121"/>
                </a:cxn>
                <a:cxn ang="0">
                  <a:pos x="566" y="101"/>
                </a:cxn>
                <a:cxn ang="0">
                  <a:pos x="552" y="84"/>
                </a:cxn>
                <a:cxn ang="0">
                  <a:pos x="534" y="68"/>
                </a:cxn>
                <a:cxn ang="0">
                  <a:pos x="512" y="53"/>
                </a:cxn>
                <a:cxn ang="0">
                  <a:pos x="486" y="40"/>
                </a:cxn>
                <a:cxn ang="0">
                  <a:pos x="458" y="28"/>
                </a:cxn>
                <a:cxn ang="0">
                  <a:pos x="429" y="17"/>
                </a:cxn>
                <a:cxn ang="0">
                  <a:pos x="395" y="11"/>
                </a:cxn>
                <a:cxn ang="0">
                  <a:pos x="360" y="5"/>
                </a:cxn>
                <a:cxn ang="0">
                  <a:pos x="326" y="0"/>
                </a:cxn>
                <a:cxn ang="0">
                  <a:pos x="290" y="0"/>
                </a:cxn>
                <a:cxn ang="0">
                  <a:pos x="254" y="2"/>
                </a:cxn>
                <a:cxn ang="0">
                  <a:pos x="219" y="5"/>
                </a:cxn>
                <a:cxn ang="0">
                  <a:pos x="185" y="11"/>
                </a:cxn>
                <a:cxn ang="0">
                  <a:pos x="153" y="18"/>
                </a:cxn>
                <a:cxn ang="0">
                  <a:pos x="123" y="28"/>
                </a:cxn>
                <a:cxn ang="0">
                  <a:pos x="95" y="39"/>
                </a:cxn>
                <a:cxn ang="0">
                  <a:pos x="70" y="53"/>
                </a:cxn>
                <a:cxn ang="0">
                  <a:pos x="49" y="67"/>
                </a:cxn>
                <a:cxn ang="0">
                  <a:pos x="31" y="84"/>
                </a:cxn>
                <a:cxn ang="0">
                  <a:pos x="17" y="99"/>
                </a:cxn>
                <a:cxn ang="0">
                  <a:pos x="5" y="117"/>
                </a:cxn>
                <a:cxn ang="0">
                  <a:pos x="0" y="136"/>
                </a:cxn>
                <a:cxn ang="0">
                  <a:pos x="0" y="154"/>
                </a:cxn>
                <a:cxn ang="0">
                  <a:pos x="2" y="175"/>
                </a:cxn>
                <a:cxn ang="0">
                  <a:pos x="8" y="192"/>
                </a:cxn>
                <a:cxn ang="0">
                  <a:pos x="18" y="210"/>
                </a:cxn>
                <a:cxn ang="0">
                  <a:pos x="34" y="227"/>
                </a:cxn>
                <a:cxn ang="0">
                  <a:pos x="53" y="242"/>
                </a:cxn>
                <a:cxn ang="0">
                  <a:pos x="75" y="257"/>
                </a:cxn>
                <a:cxn ang="0">
                  <a:pos x="100" y="271"/>
                </a:cxn>
                <a:cxn ang="0">
                  <a:pos x="129" y="283"/>
                </a:cxn>
                <a:cxn ang="0">
                  <a:pos x="160" y="291"/>
                </a:cxn>
                <a:cxn ang="0">
                  <a:pos x="193" y="300"/>
                </a:cxn>
                <a:cxn ang="0">
                  <a:pos x="225" y="307"/>
                </a:cxn>
                <a:cxn ang="0">
                  <a:pos x="262" y="308"/>
                </a:cxn>
                <a:cxn ang="0">
                  <a:pos x="296" y="309"/>
                </a:cxn>
                <a:cxn ang="0">
                  <a:pos x="333" y="309"/>
                </a:cxn>
                <a:cxn ang="0">
                  <a:pos x="367" y="307"/>
                </a:cxn>
                <a:cxn ang="0">
                  <a:pos x="401" y="300"/>
                </a:cxn>
                <a:cxn ang="0">
                  <a:pos x="434" y="293"/>
                </a:cxn>
                <a:cxn ang="0">
                  <a:pos x="463" y="283"/>
                </a:cxn>
                <a:cxn ang="0">
                  <a:pos x="491" y="272"/>
                </a:cxn>
                <a:cxn ang="0">
                  <a:pos x="516" y="257"/>
                </a:cxn>
                <a:cxn ang="0">
                  <a:pos x="537" y="242"/>
                </a:cxn>
                <a:cxn ang="0">
                  <a:pos x="555" y="227"/>
                </a:cxn>
                <a:cxn ang="0">
                  <a:pos x="569" y="210"/>
                </a:cxn>
                <a:cxn ang="0">
                  <a:pos x="579" y="191"/>
                </a:cxn>
                <a:cxn ang="0">
                  <a:pos x="585" y="172"/>
                </a:cxn>
                <a:cxn ang="0">
                  <a:pos x="585" y="158"/>
                </a:cxn>
                <a:cxn ang="0">
                  <a:pos x="587" y="158"/>
                </a:cxn>
              </a:cxnLst>
              <a:rect l="0" t="0" r="r" b="b"/>
              <a:pathLst>
                <a:path w="588" h="310">
                  <a:moveTo>
                    <a:pt x="587" y="158"/>
                  </a:moveTo>
                  <a:lnTo>
                    <a:pt x="582" y="139"/>
                  </a:lnTo>
                  <a:lnTo>
                    <a:pt x="577" y="121"/>
                  </a:lnTo>
                  <a:lnTo>
                    <a:pt x="566" y="101"/>
                  </a:lnTo>
                  <a:lnTo>
                    <a:pt x="552" y="84"/>
                  </a:lnTo>
                  <a:lnTo>
                    <a:pt x="534" y="68"/>
                  </a:lnTo>
                  <a:lnTo>
                    <a:pt x="512" y="53"/>
                  </a:lnTo>
                  <a:lnTo>
                    <a:pt x="486" y="40"/>
                  </a:lnTo>
                  <a:lnTo>
                    <a:pt x="458" y="28"/>
                  </a:lnTo>
                  <a:lnTo>
                    <a:pt x="429" y="17"/>
                  </a:lnTo>
                  <a:lnTo>
                    <a:pt x="395" y="11"/>
                  </a:lnTo>
                  <a:lnTo>
                    <a:pt x="360" y="5"/>
                  </a:lnTo>
                  <a:lnTo>
                    <a:pt x="326" y="0"/>
                  </a:lnTo>
                  <a:lnTo>
                    <a:pt x="290" y="0"/>
                  </a:lnTo>
                  <a:lnTo>
                    <a:pt x="254" y="2"/>
                  </a:lnTo>
                  <a:lnTo>
                    <a:pt x="219" y="5"/>
                  </a:lnTo>
                  <a:lnTo>
                    <a:pt x="185" y="11"/>
                  </a:lnTo>
                  <a:lnTo>
                    <a:pt x="153" y="18"/>
                  </a:lnTo>
                  <a:lnTo>
                    <a:pt x="123" y="28"/>
                  </a:lnTo>
                  <a:lnTo>
                    <a:pt x="95" y="39"/>
                  </a:lnTo>
                  <a:lnTo>
                    <a:pt x="70" y="53"/>
                  </a:lnTo>
                  <a:lnTo>
                    <a:pt x="49" y="67"/>
                  </a:lnTo>
                  <a:lnTo>
                    <a:pt x="31" y="84"/>
                  </a:lnTo>
                  <a:lnTo>
                    <a:pt x="17" y="99"/>
                  </a:lnTo>
                  <a:lnTo>
                    <a:pt x="5" y="117"/>
                  </a:lnTo>
                  <a:lnTo>
                    <a:pt x="0" y="136"/>
                  </a:lnTo>
                  <a:lnTo>
                    <a:pt x="0" y="154"/>
                  </a:lnTo>
                  <a:lnTo>
                    <a:pt x="2" y="175"/>
                  </a:lnTo>
                  <a:lnTo>
                    <a:pt x="8" y="192"/>
                  </a:lnTo>
                  <a:lnTo>
                    <a:pt x="18" y="210"/>
                  </a:lnTo>
                  <a:lnTo>
                    <a:pt x="34" y="227"/>
                  </a:lnTo>
                  <a:lnTo>
                    <a:pt x="53" y="242"/>
                  </a:lnTo>
                  <a:lnTo>
                    <a:pt x="75" y="257"/>
                  </a:lnTo>
                  <a:lnTo>
                    <a:pt x="100" y="271"/>
                  </a:lnTo>
                  <a:lnTo>
                    <a:pt x="129" y="283"/>
                  </a:lnTo>
                  <a:lnTo>
                    <a:pt x="160" y="291"/>
                  </a:lnTo>
                  <a:lnTo>
                    <a:pt x="193" y="300"/>
                  </a:lnTo>
                  <a:lnTo>
                    <a:pt x="225" y="307"/>
                  </a:lnTo>
                  <a:lnTo>
                    <a:pt x="262" y="308"/>
                  </a:lnTo>
                  <a:lnTo>
                    <a:pt x="296" y="309"/>
                  </a:lnTo>
                  <a:lnTo>
                    <a:pt x="333" y="309"/>
                  </a:lnTo>
                  <a:lnTo>
                    <a:pt x="367" y="307"/>
                  </a:lnTo>
                  <a:lnTo>
                    <a:pt x="401" y="300"/>
                  </a:lnTo>
                  <a:lnTo>
                    <a:pt x="434" y="293"/>
                  </a:lnTo>
                  <a:lnTo>
                    <a:pt x="463" y="283"/>
                  </a:lnTo>
                  <a:lnTo>
                    <a:pt x="491" y="272"/>
                  </a:lnTo>
                  <a:lnTo>
                    <a:pt x="516" y="257"/>
                  </a:lnTo>
                  <a:lnTo>
                    <a:pt x="537" y="242"/>
                  </a:lnTo>
                  <a:lnTo>
                    <a:pt x="555" y="227"/>
                  </a:lnTo>
                  <a:lnTo>
                    <a:pt x="569" y="210"/>
                  </a:lnTo>
                  <a:lnTo>
                    <a:pt x="579" y="191"/>
                  </a:lnTo>
                  <a:lnTo>
                    <a:pt x="585" y="172"/>
                  </a:lnTo>
                  <a:lnTo>
                    <a:pt x="585" y="158"/>
                  </a:lnTo>
                  <a:lnTo>
                    <a:pt x="587" y="158"/>
                  </a:lnTo>
                </a:path>
              </a:pathLst>
            </a:custGeom>
            <a:solidFill>
              <a:srgbClr val="6080A0"/>
            </a:solidFill>
            <a:ln w="12700" cap="rnd" cmpd="sng">
              <a:solidFill>
                <a:srgbClr val="6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95" name="Freeform 747"/>
            <p:cNvSpPr>
              <a:spLocks/>
            </p:cNvSpPr>
            <p:nvPr/>
          </p:nvSpPr>
          <p:spPr bwMode="auto">
            <a:xfrm>
              <a:off x="5096934" y="6013451"/>
              <a:ext cx="1147233" cy="250825"/>
            </a:xfrm>
            <a:custGeom>
              <a:avLst/>
              <a:gdLst/>
              <a:ahLst/>
              <a:cxnLst>
                <a:cxn ang="0">
                  <a:pos x="0" y="155"/>
                </a:cxn>
                <a:cxn ang="0">
                  <a:pos x="0" y="0"/>
                </a:cxn>
                <a:cxn ang="0">
                  <a:pos x="587" y="0"/>
                </a:cxn>
                <a:cxn ang="0">
                  <a:pos x="587" y="157"/>
                </a:cxn>
                <a:cxn ang="0">
                  <a:pos x="0" y="155"/>
                </a:cxn>
              </a:cxnLst>
              <a:rect l="0" t="0" r="r" b="b"/>
              <a:pathLst>
                <a:path w="588" h="158">
                  <a:moveTo>
                    <a:pt x="0" y="155"/>
                  </a:moveTo>
                  <a:lnTo>
                    <a:pt x="0" y="0"/>
                  </a:lnTo>
                  <a:lnTo>
                    <a:pt x="587" y="0"/>
                  </a:lnTo>
                  <a:lnTo>
                    <a:pt x="587" y="157"/>
                  </a:lnTo>
                  <a:lnTo>
                    <a:pt x="0" y="155"/>
                  </a:lnTo>
                </a:path>
              </a:pathLst>
            </a:custGeom>
            <a:solidFill>
              <a:srgbClr val="6080A0"/>
            </a:solidFill>
            <a:ln w="12700" cap="rnd" cmpd="sng">
              <a:solidFill>
                <a:srgbClr val="6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96" name="Freeform 748"/>
            <p:cNvSpPr>
              <a:spLocks/>
            </p:cNvSpPr>
            <p:nvPr/>
          </p:nvSpPr>
          <p:spPr bwMode="auto">
            <a:xfrm>
              <a:off x="5107518" y="6026151"/>
              <a:ext cx="1109133" cy="492125"/>
            </a:xfrm>
            <a:custGeom>
              <a:avLst/>
              <a:gdLst/>
              <a:ahLst/>
              <a:cxnLst>
                <a:cxn ang="0">
                  <a:pos x="566" y="158"/>
                </a:cxn>
                <a:cxn ang="0">
                  <a:pos x="561" y="139"/>
                </a:cxn>
                <a:cxn ang="0">
                  <a:pos x="556" y="120"/>
                </a:cxn>
                <a:cxn ang="0">
                  <a:pos x="545" y="101"/>
                </a:cxn>
                <a:cxn ang="0">
                  <a:pos x="532" y="85"/>
                </a:cxn>
                <a:cxn ang="0">
                  <a:pos x="514" y="69"/>
                </a:cxn>
                <a:cxn ang="0">
                  <a:pos x="493" y="54"/>
                </a:cxn>
                <a:cxn ang="0">
                  <a:pos x="468" y="40"/>
                </a:cxn>
                <a:cxn ang="0">
                  <a:pos x="441" y="29"/>
                </a:cxn>
                <a:cxn ang="0">
                  <a:pos x="412" y="18"/>
                </a:cxn>
                <a:cxn ang="0">
                  <a:pos x="380" y="11"/>
                </a:cxn>
                <a:cxn ang="0">
                  <a:pos x="346" y="5"/>
                </a:cxn>
                <a:cxn ang="0">
                  <a:pos x="314" y="0"/>
                </a:cxn>
                <a:cxn ang="0">
                  <a:pos x="279" y="0"/>
                </a:cxn>
                <a:cxn ang="0">
                  <a:pos x="245" y="2"/>
                </a:cxn>
                <a:cxn ang="0">
                  <a:pos x="211" y="6"/>
                </a:cxn>
                <a:cxn ang="0">
                  <a:pos x="179" y="11"/>
                </a:cxn>
                <a:cxn ang="0">
                  <a:pos x="147" y="18"/>
                </a:cxn>
                <a:cxn ang="0">
                  <a:pos x="119" y="28"/>
                </a:cxn>
                <a:cxn ang="0">
                  <a:pos x="91" y="39"/>
                </a:cxn>
                <a:cxn ang="0">
                  <a:pos x="68" y="53"/>
                </a:cxn>
                <a:cxn ang="0">
                  <a:pos x="47" y="67"/>
                </a:cxn>
                <a:cxn ang="0">
                  <a:pos x="30" y="82"/>
                </a:cxn>
                <a:cxn ang="0">
                  <a:pos x="16" y="100"/>
                </a:cxn>
                <a:cxn ang="0">
                  <a:pos x="5" y="117"/>
                </a:cxn>
                <a:cxn ang="0">
                  <a:pos x="0" y="136"/>
                </a:cxn>
                <a:cxn ang="0">
                  <a:pos x="0" y="154"/>
                </a:cxn>
                <a:cxn ang="0">
                  <a:pos x="2" y="173"/>
                </a:cxn>
                <a:cxn ang="0">
                  <a:pos x="8" y="192"/>
                </a:cxn>
                <a:cxn ang="0">
                  <a:pos x="19" y="210"/>
                </a:cxn>
                <a:cxn ang="0">
                  <a:pos x="33" y="227"/>
                </a:cxn>
                <a:cxn ang="0">
                  <a:pos x="51" y="242"/>
                </a:cxn>
                <a:cxn ang="0">
                  <a:pos x="72" y="257"/>
                </a:cxn>
                <a:cxn ang="0">
                  <a:pos x="97" y="270"/>
                </a:cxn>
                <a:cxn ang="0">
                  <a:pos x="124" y="282"/>
                </a:cxn>
                <a:cxn ang="0">
                  <a:pos x="155" y="292"/>
                </a:cxn>
                <a:cxn ang="0">
                  <a:pos x="186" y="300"/>
                </a:cxn>
                <a:cxn ang="0">
                  <a:pos x="218" y="306"/>
                </a:cxn>
                <a:cxn ang="0">
                  <a:pos x="253" y="308"/>
                </a:cxn>
                <a:cxn ang="0">
                  <a:pos x="286" y="309"/>
                </a:cxn>
                <a:cxn ang="0">
                  <a:pos x="321" y="309"/>
                </a:cxn>
                <a:cxn ang="0">
                  <a:pos x="354" y="307"/>
                </a:cxn>
                <a:cxn ang="0">
                  <a:pos x="386" y="300"/>
                </a:cxn>
                <a:cxn ang="0">
                  <a:pos x="417" y="292"/>
                </a:cxn>
                <a:cxn ang="0">
                  <a:pos x="446" y="282"/>
                </a:cxn>
                <a:cxn ang="0">
                  <a:pos x="473" y="271"/>
                </a:cxn>
                <a:cxn ang="0">
                  <a:pos x="496" y="257"/>
                </a:cxn>
                <a:cxn ang="0">
                  <a:pos x="518" y="243"/>
                </a:cxn>
                <a:cxn ang="0">
                  <a:pos x="535" y="228"/>
                </a:cxn>
                <a:cxn ang="0">
                  <a:pos x="548" y="210"/>
                </a:cxn>
                <a:cxn ang="0">
                  <a:pos x="557" y="190"/>
                </a:cxn>
                <a:cxn ang="0">
                  <a:pos x="563" y="173"/>
                </a:cxn>
                <a:cxn ang="0">
                  <a:pos x="563" y="158"/>
                </a:cxn>
                <a:cxn ang="0">
                  <a:pos x="566" y="158"/>
                </a:cxn>
              </a:cxnLst>
              <a:rect l="0" t="0" r="r" b="b"/>
              <a:pathLst>
                <a:path w="567" h="310">
                  <a:moveTo>
                    <a:pt x="566" y="158"/>
                  </a:moveTo>
                  <a:lnTo>
                    <a:pt x="561" y="139"/>
                  </a:lnTo>
                  <a:lnTo>
                    <a:pt x="556" y="120"/>
                  </a:lnTo>
                  <a:lnTo>
                    <a:pt x="545" y="101"/>
                  </a:lnTo>
                  <a:lnTo>
                    <a:pt x="532" y="85"/>
                  </a:lnTo>
                  <a:lnTo>
                    <a:pt x="514" y="69"/>
                  </a:lnTo>
                  <a:lnTo>
                    <a:pt x="493" y="54"/>
                  </a:lnTo>
                  <a:lnTo>
                    <a:pt x="468" y="40"/>
                  </a:lnTo>
                  <a:lnTo>
                    <a:pt x="441" y="29"/>
                  </a:lnTo>
                  <a:lnTo>
                    <a:pt x="412" y="18"/>
                  </a:lnTo>
                  <a:lnTo>
                    <a:pt x="380" y="11"/>
                  </a:lnTo>
                  <a:lnTo>
                    <a:pt x="346" y="5"/>
                  </a:lnTo>
                  <a:lnTo>
                    <a:pt x="314" y="0"/>
                  </a:lnTo>
                  <a:lnTo>
                    <a:pt x="279" y="0"/>
                  </a:lnTo>
                  <a:lnTo>
                    <a:pt x="245" y="2"/>
                  </a:lnTo>
                  <a:lnTo>
                    <a:pt x="211" y="6"/>
                  </a:lnTo>
                  <a:lnTo>
                    <a:pt x="179" y="11"/>
                  </a:lnTo>
                  <a:lnTo>
                    <a:pt x="147" y="18"/>
                  </a:lnTo>
                  <a:lnTo>
                    <a:pt x="119" y="28"/>
                  </a:lnTo>
                  <a:lnTo>
                    <a:pt x="91" y="39"/>
                  </a:lnTo>
                  <a:lnTo>
                    <a:pt x="68" y="53"/>
                  </a:lnTo>
                  <a:lnTo>
                    <a:pt x="47" y="67"/>
                  </a:lnTo>
                  <a:lnTo>
                    <a:pt x="30" y="82"/>
                  </a:lnTo>
                  <a:lnTo>
                    <a:pt x="16" y="100"/>
                  </a:lnTo>
                  <a:lnTo>
                    <a:pt x="5" y="117"/>
                  </a:lnTo>
                  <a:lnTo>
                    <a:pt x="0" y="136"/>
                  </a:lnTo>
                  <a:lnTo>
                    <a:pt x="0" y="154"/>
                  </a:lnTo>
                  <a:lnTo>
                    <a:pt x="2" y="173"/>
                  </a:lnTo>
                  <a:lnTo>
                    <a:pt x="8" y="192"/>
                  </a:lnTo>
                  <a:lnTo>
                    <a:pt x="19" y="210"/>
                  </a:lnTo>
                  <a:lnTo>
                    <a:pt x="33" y="227"/>
                  </a:lnTo>
                  <a:lnTo>
                    <a:pt x="51" y="242"/>
                  </a:lnTo>
                  <a:lnTo>
                    <a:pt x="72" y="257"/>
                  </a:lnTo>
                  <a:lnTo>
                    <a:pt x="97" y="270"/>
                  </a:lnTo>
                  <a:lnTo>
                    <a:pt x="124" y="282"/>
                  </a:lnTo>
                  <a:lnTo>
                    <a:pt x="155" y="292"/>
                  </a:lnTo>
                  <a:lnTo>
                    <a:pt x="186" y="300"/>
                  </a:lnTo>
                  <a:lnTo>
                    <a:pt x="218" y="306"/>
                  </a:lnTo>
                  <a:lnTo>
                    <a:pt x="253" y="308"/>
                  </a:lnTo>
                  <a:lnTo>
                    <a:pt x="286" y="309"/>
                  </a:lnTo>
                  <a:lnTo>
                    <a:pt x="321" y="309"/>
                  </a:lnTo>
                  <a:lnTo>
                    <a:pt x="354" y="307"/>
                  </a:lnTo>
                  <a:lnTo>
                    <a:pt x="386" y="300"/>
                  </a:lnTo>
                  <a:lnTo>
                    <a:pt x="417" y="292"/>
                  </a:lnTo>
                  <a:lnTo>
                    <a:pt x="446" y="282"/>
                  </a:lnTo>
                  <a:lnTo>
                    <a:pt x="473" y="271"/>
                  </a:lnTo>
                  <a:lnTo>
                    <a:pt x="496" y="257"/>
                  </a:lnTo>
                  <a:lnTo>
                    <a:pt x="518" y="243"/>
                  </a:lnTo>
                  <a:lnTo>
                    <a:pt x="535" y="228"/>
                  </a:lnTo>
                  <a:lnTo>
                    <a:pt x="548" y="210"/>
                  </a:lnTo>
                  <a:lnTo>
                    <a:pt x="557" y="190"/>
                  </a:lnTo>
                  <a:lnTo>
                    <a:pt x="563" y="173"/>
                  </a:lnTo>
                  <a:lnTo>
                    <a:pt x="563" y="158"/>
                  </a:lnTo>
                  <a:lnTo>
                    <a:pt x="566" y="158"/>
                  </a:lnTo>
                </a:path>
              </a:pathLst>
            </a:custGeom>
            <a:solidFill>
              <a:srgbClr val="7080A0"/>
            </a:solidFill>
            <a:ln w="12700" cap="rnd" cmpd="sng">
              <a:solidFill>
                <a:srgbClr val="7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97" name="Freeform 749"/>
            <p:cNvSpPr>
              <a:spLocks/>
            </p:cNvSpPr>
            <p:nvPr/>
          </p:nvSpPr>
          <p:spPr bwMode="auto">
            <a:xfrm>
              <a:off x="5105400" y="6013451"/>
              <a:ext cx="1111251" cy="250825"/>
            </a:xfrm>
            <a:custGeom>
              <a:avLst/>
              <a:gdLst/>
              <a:ahLst/>
              <a:cxnLst>
                <a:cxn ang="0">
                  <a:pos x="0" y="154"/>
                </a:cxn>
                <a:cxn ang="0">
                  <a:pos x="0" y="0"/>
                </a:cxn>
                <a:cxn ang="0">
                  <a:pos x="567" y="0"/>
                </a:cxn>
                <a:cxn ang="0">
                  <a:pos x="567" y="157"/>
                </a:cxn>
                <a:cxn ang="0">
                  <a:pos x="0" y="154"/>
                </a:cxn>
              </a:cxnLst>
              <a:rect l="0" t="0" r="r" b="b"/>
              <a:pathLst>
                <a:path w="568" h="158">
                  <a:moveTo>
                    <a:pt x="0" y="154"/>
                  </a:moveTo>
                  <a:lnTo>
                    <a:pt x="0" y="0"/>
                  </a:lnTo>
                  <a:lnTo>
                    <a:pt x="567" y="0"/>
                  </a:lnTo>
                  <a:lnTo>
                    <a:pt x="567" y="157"/>
                  </a:lnTo>
                  <a:lnTo>
                    <a:pt x="0" y="154"/>
                  </a:lnTo>
                </a:path>
              </a:pathLst>
            </a:custGeom>
            <a:solidFill>
              <a:srgbClr val="7080A0"/>
            </a:solidFill>
            <a:ln w="12700" cap="rnd" cmpd="sng">
              <a:solidFill>
                <a:srgbClr val="7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98" name="Freeform 750"/>
            <p:cNvSpPr>
              <a:spLocks/>
            </p:cNvSpPr>
            <p:nvPr/>
          </p:nvSpPr>
          <p:spPr bwMode="auto">
            <a:xfrm>
              <a:off x="5120218" y="6026150"/>
              <a:ext cx="1062567" cy="490538"/>
            </a:xfrm>
            <a:custGeom>
              <a:avLst/>
              <a:gdLst/>
              <a:ahLst/>
              <a:cxnLst>
                <a:cxn ang="0">
                  <a:pos x="543" y="156"/>
                </a:cxn>
                <a:cxn ang="0">
                  <a:pos x="540" y="138"/>
                </a:cxn>
                <a:cxn ang="0">
                  <a:pos x="534" y="120"/>
                </a:cxn>
                <a:cxn ang="0">
                  <a:pos x="524" y="101"/>
                </a:cxn>
                <a:cxn ang="0">
                  <a:pos x="512" y="85"/>
                </a:cxn>
                <a:cxn ang="0">
                  <a:pos x="494" y="69"/>
                </a:cxn>
                <a:cxn ang="0">
                  <a:pos x="474" y="52"/>
                </a:cxn>
                <a:cxn ang="0">
                  <a:pos x="450" y="40"/>
                </a:cxn>
                <a:cxn ang="0">
                  <a:pos x="424" y="29"/>
                </a:cxn>
                <a:cxn ang="0">
                  <a:pos x="397" y="17"/>
                </a:cxn>
                <a:cxn ang="0">
                  <a:pos x="365" y="10"/>
                </a:cxn>
                <a:cxn ang="0">
                  <a:pos x="333" y="4"/>
                </a:cxn>
                <a:cxn ang="0">
                  <a:pos x="302" y="0"/>
                </a:cxn>
                <a:cxn ang="0">
                  <a:pos x="268" y="0"/>
                </a:cxn>
                <a:cxn ang="0">
                  <a:pos x="236" y="0"/>
                </a:cxn>
                <a:cxn ang="0">
                  <a:pos x="203" y="5"/>
                </a:cxn>
                <a:cxn ang="0">
                  <a:pos x="172" y="10"/>
                </a:cxn>
                <a:cxn ang="0">
                  <a:pos x="141" y="17"/>
                </a:cxn>
                <a:cxn ang="0">
                  <a:pos x="114" y="27"/>
                </a:cxn>
                <a:cxn ang="0">
                  <a:pos x="88" y="39"/>
                </a:cxn>
                <a:cxn ang="0">
                  <a:pos x="65" y="51"/>
                </a:cxn>
                <a:cxn ang="0">
                  <a:pos x="45" y="65"/>
                </a:cxn>
                <a:cxn ang="0">
                  <a:pos x="29" y="82"/>
                </a:cxn>
                <a:cxn ang="0">
                  <a:pos x="16" y="98"/>
                </a:cxn>
                <a:cxn ang="0">
                  <a:pos x="6" y="116"/>
                </a:cxn>
                <a:cxn ang="0">
                  <a:pos x="0" y="135"/>
                </a:cxn>
                <a:cxn ang="0">
                  <a:pos x="0" y="153"/>
                </a:cxn>
                <a:cxn ang="0">
                  <a:pos x="1" y="173"/>
                </a:cxn>
                <a:cxn ang="0">
                  <a:pos x="7" y="189"/>
                </a:cxn>
                <a:cxn ang="0">
                  <a:pos x="18" y="207"/>
                </a:cxn>
                <a:cxn ang="0">
                  <a:pos x="31" y="225"/>
                </a:cxn>
                <a:cxn ang="0">
                  <a:pos x="50" y="240"/>
                </a:cxn>
                <a:cxn ang="0">
                  <a:pos x="69" y="255"/>
                </a:cxn>
                <a:cxn ang="0">
                  <a:pos x="93" y="268"/>
                </a:cxn>
                <a:cxn ang="0">
                  <a:pos x="120" y="280"/>
                </a:cxn>
                <a:cxn ang="0">
                  <a:pos x="149" y="290"/>
                </a:cxn>
                <a:cxn ang="0">
                  <a:pos x="178" y="297"/>
                </a:cxn>
                <a:cxn ang="0">
                  <a:pos x="209" y="303"/>
                </a:cxn>
                <a:cxn ang="0">
                  <a:pos x="244" y="308"/>
                </a:cxn>
                <a:cxn ang="0">
                  <a:pos x="275" y="308"/>
                </a:cxn>
                <a:cxn ang="0">
                  <a:pos x="308" y="308"/>
                </a:cxn>
                <a:cxn ang="0">
                  <a:pos x="340" y="304"/>
                </a:cxn>
                <a:cxn ang="0">
                  <a:pos x="371" y="299"/>
                </a:cxn>
                <a:cxn ang="0">
                  <a:pos x="402" y="291"/>
                </a:cxn>
                <a:cxn ang="0">
                  <a:pos x="429" y="281"/>
                </a:cxn>
                <a:cxn ang="0">
                  <a:pos x="455" y="269"/>
                </a:cxn>
                <a:cxn ang="0">
                  <a:pos x="478" y="256"/>
                </a:cxn>
                <a:cxn ang="0">
                  <a:pos x="498" y="241"/>
                </a:cxn>
                <a:cxn ang="0">
                  <a:pos x="513" y="227"/>
                </a:cxn>
                <a:cxn ang="0">
                  <a:pos x="526" y="210"/>
                </a:cxn>
                <a:cxn ang="0">
                  <a:pos x="535" y="190"/>
                </a:cxn>
                <a:cxn ang="0">
                  <a:pos x="541" y="171"/>
                </a:cxn>
                <a:cxn ang="0">
                  <a:pos x="542" y="156"/>
                </a:cxn>
                <a:cxn ang="0">
                  <a:pos x="543" y="156"/>
                </a:cxn>
              </a:cxnLst>
              <a:rect l="0" t="0" r="r" b="b"/>
              <a:pathLst>
                <a:path w="544" h="309">
                  <a:moveTo>
                    <a:pt x="543" y="156"/>
                  </a:moveTo>
                  <a:lnTo>
                    <a:pt x="540" y="138"/>
                  </a:lnTo>
                  <a:lnTo>
                    <a:pt x="534" y="120"/>
                  </a:lnTo>
                  <a:lnTo>
                    <a:pt x="524" y="101"/>
                  </a:lnTo>
                  <a:lnTo>
                    <a:pt x="512" y="85"/>
                  </a:lnTo>
                  <a:lnTo>
                    <a:pt x="494" y="69"/>
                  </a:lnTo>
                  <a:lnTo>
                    <a:pt x="474" y="52"/>
                  </a:lnTo>
                  <a:lnTo>
                    <a:pt x="450" y="40"/>
                  </a:lnTo>
                  <a:lnTo>
                    <a:pt x="424" y="29"/>
                  </a:lnTo>
                  <a:lnTo>
                    <a:pt x="397" y="17"/>
                  </a:lnTo>
                  <a:lnTo>
                    <a:pt x="365" y="10"/>
                  </a:lnTo>
                  <a:lnTo>
                    <a:pt x="333" y="4"/>
                  </a:lnTo>
                  <a:lnTo>
                    <a:pt x="302" y="0"/>
                  </a:lnTo>
                  <a:lnTo>
                    <a:pt x="268" y="0"/>
                  </a:lnTo>
                  <a:lnTo>
                    <a:pt x="236" y="0"/>
                  </a:lnTo>
                  <a:lnTo>
                    <a:pt x="203" y="5"/>
                  </a:lnTo>
                  <a:lnTo>
                    <a:pt x="172" y="10"/>
                  </a:lnTo>
                  <a:lnTo>
                    <a:pt x="141" y="17"/>
                  </a:lnTo>
                  <a:lnTo>
                    <a:pt x="114" y="27"/>
                  </a:lnTo>
                  <a:lnTo>
                    <a:pt x="88" y="39"/>
                  </a:lnTo>
                  <a:lnTo>
                    <a:pt x="65" y="51"/>
                  </a:lnTo>
                  <a:lnTo>
                    <a:pt x="45" y="65"/>
                  </a:lnTo>
                  <a:lnTo>
                    <a:pt x="29" y="82"/>
                  </a:lnTo>
                  <a:lnTo>
                    <a:pt x="16" y="98"/>
                  </a:lnTo>
                  <a:lnTo>
                    <a:pt x="6" y="116"/>
                  </a:lnTo>
                  <a:lnTo>
                    <a:pt x="0" y="135"/>
                  </a:lnTo>
                  <a:lnTo>
                    <a:pt x="0" y="153"/>
                  </a:lnTo>
                  <a:lnTo>
                    <a:pt x="1" y="173"/>
                  </a:lnTo>
                  <a:lnTo>
                    <a:pt x="7" y="189"/>
                  </a:lnTo>
                  <a:lnTo>
                    <a:pt x="18" y="207"/>
                  </a:lnTo>
                  <a:lnTo>
                    <a:pt x="31" y="225"/>
                  </a:lnTo>
                  <a:lnTo>
                    <a:pt x="50" y="240"/>
                  </a:lnTo>
                  <a:lnTo>
                    <a:pt x="69" y="255"/>
                  </a:lnTo>
                  <a:lnTo>
                    <a:pt x="93" y="268"/>
                  </a:lnTo>
                  <a:lnTo>
                    <a:pt x="120" y="280"/>
                  </a:lnTo>
                  <a:lnTo>
                    <a:pt x="149" y="290"/>
                  </a:lnTo>
                  <a:lnTo>
                    <a:pt x="178" y="297"/>
                  </a:lnTo>
                  <a:lnTo>
                    <a:pt x="209" y="303"/>
                  </a:lnTo>
                  <a:lnTo>
                    <a:pt x="244" y="308"/>
                  </a:lnTo>
                  <a:lnTo>
                    <a:pt x="275" y="308"/>
                  </a:lnTo>
                  <a:lnTo>
                    <a:pt x="308" y="308"/>
                  </a:lnTo>
                  <a:lnTo>
                    <a:pt x="340" y="304"/>
                  </a:lnTo>
                  <a:lnTo>
                    <a:pt x="371" y="299"/>
                  </a:lnTo>
                  <a:lnTo>
                    <a:pt x="402" y="291"/>
                  </a:lnTo>
                  <a:lnTo>
                    <a:pt x="429" y="281"/>
                  </a:lnTo>
                  <a:lnTo>
                    <a:pt x="455" y="269"/>
                  </a:lnTo>
                  <a:lnTo>
                    <a:pt x="478" y="256"/>
                  </a:lnTo>
                  <a:lnTo>
                    <a:pt x="498" y="241"/>
                  </a:lnTo>
                  <a:lnTo>
                    <a:pt x="513" y="227"/>
                  </a:lnTo>
                  <a:lnTo>
                    <a:pt x="526" y="210"/>
                  </a:lnTo>
                  <a:lnTo>
                    <a:pt x="535" y="190"/>
                  </a:lnTo>
                  <a:lnTo>
                    <a:pt x="541" y="171"/>
                  </a:lnTo>
                  <a:lnTo>
                    <a:pt x="542" y="156"/>
                  </a:lnTo>
                  <a:lnTo>
                    <a:pt x="543" y="156"/>
                  </a:lnTo>
                </a:path>
              </a:pathLst>
            </a:custGeom>
            <a:solidFill>
              <a:srgbClr val="8080A0"/>
            </a:solidFill>
            <a:ln w="12700" cap="rnd" cmpd="sng">
              <a:solidFill>
                <a:srgbClr val="8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399" name="Freeform 751"/>
            <p:cNvSpPr>
              <a:spLocks/>
            </p:cNvSpPr>
            <p:nvPr/>
          </p:nvSpPr>
          <p:spPr bwMode="auto">
            <a:xfrm>
              <a:off x="5118101" y="6013451"/>
              <a:ext cx="1064684" cy="250825"/>
            </a:xfrm>
            <a:custGeom>
              <a:avLst/>
              <a:gdLst/>
              <a:ahLst/>
              <a:cxnLst>
                <a:cxn ang="0">
                  <a:pos x="0" y="154"/>
                </a:cxn>
                <a:cxn ang="0">
                  <a:pos x="0" y="0"/>
                </a:cxn>
                <a:cxn ang="0">
                  <a:pos x="544" y="0"/>
                </a:cxn>
                <a:cxn ang="0">
                  <a:pos x="544" y="157"/>
                </a:cxn>
                <a:cxn ang="0">
                  <a:pos x="0" y="154"/>
                </a:cxn>
              </a:cxnLst>
              <a:rect l="0" t="0" r="r" b="b"/>
              <a:pathLst>
                <a:path w="545" h="158">
                  <a:moveTo>
                    <a:pt x="0" y="154"/>
                  </a:moveTo>
                  <a:lnTo>
                    <a:pt x="0" y="0"/>
                  </a:lnTo>
                  <a:lnTo>
                    <a:pt x="544" y="0"/>
                  </a:lnTo>
                  <a:lnTo>
                    <a:pt x="544" y="157"/>
                  </a:lnTo>
                  <a:lnTo>
                    <a:pt x="0" y="154"/>
                  </a:lnTo>
                </a:path>
              </a:pathLst>
            </a:custGeom>
            <a:solidFill>
              <a:srgbClr val="8080A0"/>
            </a:solidFill>
            <a:ln w="12700" cap="rnd" cmpd="sng">
              <a:solidFill>
                <a:srgbClr val="8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00" name="Freeform 752"/>
            <p:cNvSpPr>
              <a:spLocks/>
            </p:cNvSpPr>
            <p:nvPr/>
          </p:nvSpPr>
          <p:spPr bwMode="auto">
            <a:xfrm>
              <a:off x="5130801" y="6024564"/>
              <a:ext cx="1022351" cy="490537"/>
            </a:xfrm>
            <a:custGeom>
              <a:avLst/>
              <a:gdLst/>
              <a:ahLst/>
              <a:cxnLst>
                <a:cxn ang="0">
                  <a:pos x="522" y="157"/>
                </a:cxn>
                <a:cxn ang="0">
                  <a:pos x="518" y="138"/>
                </a:cxn>
                <a:cxn ang="0">
                  <a:pos x="513" y="120"/>
                </a:cxn>
                <a:cxn ang="0">
                  <a:pos x="503" y="101"/>
                </a:cxn>
                <a:cxn ang="0">
                  <a:pos x="491" y="83"/>
                </a:cxn>
                <a:cxn ang="0">
                  <a:pos x="475" y="69"/>
                </a:cxn>
                <a:cxn ang="0">
                  <a:pos x="455" y="52"/>
                </a:cxn>
                <a:cxn ang="0">
                  <a:pos x="432" y="40"/>
                </a:cxn>
                <a:cxn ang="0">
                  <a:pos x="406" y="29"/>
                </a:cxn>
                <a:cxn ang="0">
                  <a:pos x="381" y="18"/>
                </a:cxn>
                <a:cxn ang="0">
                  <a:pos x="351" y="9"/>
                </a:cxn>
                <a:cxn ang="0">
                  <a:pos x="320" y="4"/>
                </a:cxn>
                <a:cxn ang="0">
                  <a:pos x="289" y="0"/>
                </a:cxn>
                <a:cxn ang="0">
                  <a:pos x="258" y="0"/>
                </a:cxn>
                <a:cxn ang="0">
                  <a:pos x="226" y="1"/>
                </a:cxn>
                <a:cxn ang="0">
                  <a:pos x="196" y="5"/>
                </a:cxn>
                <a:cxn ang="0">
                  <a:pos x="166" y="9"/>
                </a:cxn>
                <a:cxn ang="0">
                  <a:pos x="137" y="18"/>
                </a:cxn>
                <a:cxn ang="0">
                  <a:pos x="110" y="27"/>
                </a:cxn>
                <a:cxn ang="0">
                  <a:pos x="85" y="38"/>
                </a:cxn>
                <a:cxn ang="0">
                  <a:pos x="63" y="52"/>
                </a:cxn>
                <a:cxn ang="0">
                  <a:pos x="44" y="65"/>
                </a:cxn>
                <a:cxn ang="0">
                  <a:pos x="29" y="81"/>
                </a:cxn>
                <a:cxn ang="0">
                  <a:pos x="16" y="98"/>
                </a:cxn>
                <a:cxn ang="0">
                  <a:pos x="6" y="116"/>
                </a:cxn>
                <a:cxn ang="0">
                  <a:pos x="0" y="134"/>
                </a:cxn>
                <a:cxn ang="0">
                  <a:pos x="0" y="152"/>
                </a:cxn>
                <a:cxn ang="0">
                  <a:pos x="1" y="172"/>
                </a:cxn>
                <a:cxn ang="0">
                  <a:pos x="8" y="189"/>
                </a:cxn>
                <a:cxn ang="0">
                  <a:pos x="17" y="207"/>
                </a:cxn>
                <a:cxn ang="0">
                  <a:pos x="31" y="223"/>
                </a:cxn>
                <a:cxn ang="0">
                  <a:pos x="48" y="240"/>
                </a:cxn>
                <a:cxn ang="0">
                  <a:pos x="67" y="253"/>
                </a:cxn>
                <a:cxn ang="0">
                  <a:pos x="90" y="268"/>
                </a:cxn>
                <a:cxn ang="0">
                  <a:pos x="116" y="280"/>
                </a:cxn>
                <a:cxn ang="0">
                  <a:pos x="143" y="289"/>
                </a:cxn>
                <a:cxn ang="0">
                  <a:pos x="172" y="297"/>
                </a:cxn>
                <a:cxn ang="0">
                  <a:pos x="201" y="302"/>
                </a:cxn>
                <a:cxn ang="0">
                  <a:pos x="233" y="307"/>
                </a:cxn>
                <a:cxn ang="0">
                  <a:pos x="264" y="308"/>
                </a:cxn>
                <a:cxn ang="0">
                  <a:pos x="297" y="308"/>
                </a:cxn>
                <a:cxn ang="0">
                  <a:pos x="327" y="303"/>
                </a:cxn>
                <a:cxn ang="0">
                  <a:pos x="356" y="297"/>
                </a:cxn>
                <a:cxn ang="0">
                  <a:pos x="386" y="290"/>
                </a:cxn>
                <a:cxn ang="0">
                  <a:pos x="412" y="280"/>
                </a:cxn>
                <a:cxn ang="0">
                  <a:pos x="437" y="269"/>
                </a:cxn>
                <a:cxn ang="0">
                  <a:pos x="459" y="256"/>
                </a:cxn>
                <a:cxn ang="0">
                  <a:pos x="477" y="241"/>
                </a:cxn>
                <a:cxn ang="0">
                  <a:pos x="493" y="226"/>
                </a:cxn>
                <a:cxn ang="0">
                  <a:pos x="506" y="208"/>
                </a:cxn>
                <a:cxn ang="0">
                  <a:pos x="515" y="190"/>
                </a:cxn>
                <a:cxn ang="0">
                  <a:pos x="519" y="172"/>
                </a:cxn>
                <a:cxn ang="0">
                  <a:pos x="520" y="157"/>
                </a:cxn>
                <a:cxn ang="0">
                  <a:pos x="522" y="157"/>
                </a:cxn>
              </a:cxnLst>
              <a:rect l="0" t="0" r="r" b="b"/>
              <a:pathLst>
                <a:path w="523" h="309">
                  <a:moveTo>
                    <a:pt x="522" y="157"/>
                  </a:moveTo>
                  <a:lnTo>
                    <a:pt x="518" y="138"/>
                  </a:lnTo>
                  <a:lnTo>
                    <a:pt x="513" y="120"/>
                  </a:lnTo>
                  <a:lnTo>
                    <a:pt x="503" y="101"/>
                  </a:lnTo>
                  <a:lnTo>
                    <a:pt x="491" y="83"/>
                  </a:lnTo>
                  <a:lnTo>
                    <a:pt x="475" y="69"/>
                  </a:lnTo>
                  <a:lnTo>
                    <a:pt x="455" y="52"/>
                  </a:lnTo>
                  <a:lnTo>
                    <a:pt x="432" y="40"/>
                  </a:lnTo>
                  <a:lnTo>
                    <a:pt x="406" y="29"/>
                  </a:lnTo>
                  <a:lnTo>
                    <a:pt x="381" y="18"/>
                  </a:lnTo>
                  <a:lnTo>
                    <a:pt x="351" y="9"/>
                  </a:lnTo>
                  <a:lnTo>
                    <a:pt x="320" y="4"/>
                  </a:lnTo>
                  <a:lnTo>
                    <a:pt x="289" y="0"/>
                  </a:lnTo>
                  <a:lnTo>
                    <a:pt x="258" y="0"/>
                  </a:lnTo>
                  <a:lnTo>
                    <a:pt x="226" y="1"/>
                  </a:lnTo>
                  <a:lnTo>
                    <a:pt x="196" y="5"/>
                  </a:lnTo>
                  <a:lnTo>
                    <a:pt x="166" y="9"/>
                  </a:lnTo>
                  <a:lnTo>
                    <a:pt x="137" y="18"/>
                  </a:lnTo>
                  <a:lnTo>
                    <a:pt x="110" y="27"/>
                  </a:lnTo>
                  <a:lnTo>
                    <a:pt x="85" y="38"/>
                  </a:lnTo>
                  <a:lnTo>
                    <a:pt x="63" y="52"/>
                  </a:lnTo>
                  <a:lnTo>
                    <a:pt x="44" y="65"/>
                  </a:lnTo>
                  <a:lnTo>
                    <a:pt x="29" y="81"/>
                  </a:lnTo>
                  <a:lnTo>
                    <a:pt x="16" y="98"/>
                  </a:lnTo>
                  <a:lnTo>
                    <a:pt x="6" y="116"/>
                  </a:lnTo>
                  <a:lnTo>
                    <a:pt x="0" y="134"/>
                  </a:lnTo>
                  <a:lnTo>
                    <a:pt x="0" y="152"/>
                  </a:lnTo>
                  <a:lnTo>
                    <a:pt x="1" y="172"/>
                  </a:lnTo>
                  <a:lnTo>
                    <a:pt x="8" y="189"/>
                  </a:lnTo>
                  <a:lnTo>
                    <a:pt x="17" y="207"/>
                  </a:lnTo>
                  <a:lnTo>
                    <a:pt x="31" y="223"/>
                  </a:lnTo>
                  <a:lnTo>
                    <a:pt x="48" y="240"/>
                  </a:lnTo>
                  <a:lnTo>
                    <a:pt x="67" y="253"/>
                  </a:lnTo>
                  <a:lnTo>
                    <a:pt x="90" y="268"/>
                  </a:lnTo>
                  <a:lnTo>
                    <a:pt x="116" y="280"/>
                  </a:lnTo>
                  <a:lnTo>
                    <a:pt x="143" y="289"/>
                  </a:lnTo>
                  <a:lnTo>
                    <a:pt x="172" y="297"/>
                  </a:lnTo>
                  <a:lnTo>
                    <a:pt x="201" y="302"/>
                  </a:lnTo>
                  <a:lnTo>
                    <a:pt x="233" y="307"/>
                  </a:lnTo>
                  <a:lnTo>
                    <a:pt x="264" y="308"/>
                  </a:lnTo>
                  <a:lnTo>
                    <a:pt x="297" y="308"/>
                  </a:lnTo>
                  <a:lnTo>
                    <a:pt x="327" y="303"/>
                  </a:lnTo>
                  <a:lnTo>
                    <a:pt x="356" y="297"/>
                  </a:lnTo>
                  <a:lnTo>
                    <a:pt x="386" y="290"/>
                  </a:lnTo>
                  <a:lnTo>
                    <a:pt x="412" y="280"/>
                  </a:lnTo>
                  <a:lnTo>
                    <a:pt x="437" y="269"/>
                  </a:lnTo>
                  <a:lnTo>
                    <a:pt x="459" y="256"/>
                  </a:lnTo>
                  <a:lnTo>
                    <a:pt x="477" y="241"/>
                  </a:lnTo>
                  <a:lnTo>
                    <a:pt x="493" y="226"/>
                  </a:lnTo>
                  <a:lnTo>
                    <a:pt x="506" y="208"/>
                  </a:lnTo>
                  <a:lnTo>
                    <a:pt x="515" y="190"/>
                  </a:lnTo>
                  <a:lnTo>
                    <a:pt x="519" y="172"/>
                  </a:lnTo>
                  <a:lnTo>
                    <a:pt x="520" y="157"/>
                  </a:lnTo>
                  <a:lnTo>
                    <a:pt x="522" y="157"/>
                  </a:lnTo>
                </a:path>
              </a:pathLst>
            </a:custGeom>
            <a:solidFill>
              <a:srgbClr val="808090"/>
            </a:solidFill>
            <a:ln w="12700" cap="rnd" cmpd="sng">
              <a:solidFill>
                <a:srgbClr val="80809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01" name="Freeform 753"/>
            <p:cNvSpPr>
              <a:spLocks/>
            </p:cNvSpPr>
            <p:nvPr/>
          </p:nvSpPr>
          <p:spPr bwMode="auto">
            <a:xfrm>
              <a:off x="5130801" y="6013450"/>
              <a:ext cx="1022351" cy="249238"/>
            </a:xfrm>
            <a:custGeom>
              <a:avLst/>
              <a:gdLst/>
              <a:ahLst/>
              <a:cxnLst>
                <a:cxn ang="0">
                  <a:pos x="0" y="153"/>
                </a:cxn>
                <a:cxn ang="0">
                  <a:pos x="0" y="0"/>
                </a:cxn>
                <a:cxn ang="0">
                  <a:pos x="522" y="0"/>
                </a:cxn>
                <a:cxn ang="0">
                  <a:pos x="522" y="156"/>
                </a:cxn>
                <a:cxn ang="0">
                  <a:pos x="0" y="153"/>
                </a:cxn>
              </a:cxnLst>
              <a:rect l="0" t="0" r="r" b="b"/>
              <a:pathLst>
                <a:path w="523" h="157">
                  <a:moveTo>
                    <a:pt x="0" y="153"/>
                  </a:moveTo>
                  <a:lnTo>
                    <a:pt x="0" y="0"/>
                  </a:lnTo>
                  <a:lnTo>
                    <a:pt x="522" y="0"/>
                  </a:lnTo>
                  <a:lnTo>
                    <a:pt x="522" y="156"/>
                  </a:lnTo>
                  <a:lnTo>
                    <a:pt x="0" y="153"/>
                  </a:lnTo>
                </a:path>
              </a:pathLst>
            </a:custGeom>
            <a:solidFill>
              <a:srgbClr val="808090"/>
            </a:solidFill>
            <a:ln w="12700" cap="rnd" cmpd="sng">
              <a:solidFill>
                <a:srgbClr val="80809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02" name="Freeform 754"/>
            <p:cNvSpPr>
              <a:spLocks/>
            </p:cNvSpPr>
            <p:nvPr/>
          </p:nvSpPr>
          <p:spPr bwMode="auto">
            <a:xfrm>
              <a:off x="5145618" y="6022976"/>
              <a:ext cx="975783" cy="487363"/>
            </a:xfrm>
            <a:custGeom>
              <a:avLst/>
              <a:gdLst/>
              <a:ahLst/>
              <a:cxnLst>
                <a:cxn ang="0">
                  <a:pos x="499" y="157"/>
                </a:cxn>
                <a:cxn ang="0">
                  <a:pos x="495" y="138"/>
                </a:cxn>
                <a:cxn ang="0">
                  <a:pos x="490" y="119"/>
                </a:cxn>
                <a:cxn ang="0">
                  <a:pos x="481" y="101"/>
                </a:cxn>
                <a:cxn ang="0">
                  <a:pos x="470" y="84"/>
                </a:cxn>
                <a:cxn ang="0">
                  <a:pos x="454" y="69"/>
                </a:cxn>
                <a:cxn ang="0">
                  <a:pos x="435" y="53"/>
                </a:cxn>
                <a:cxn ang="0">
                  <a:pos x="413" y="39"/>
                </a:cxn>
                <a:cxn ang="0">
                  <a:pos x="390" y="29"/>
                </a:cxn>
                <a:cxn ang="0">
                  <a:pos x="364" y="17"/>
                </a:cxn>
                <a:cxn ang="0">
                  <a:pos x="335" y="9"/>
                </a:cxn>
                <a:cxn ang="0">
                  <a:pos x="305" y="5"/>
                </a:cxn>
                <a:cxn ang="0">
                  <a:pos x="277" y="0"/>
                </a:cxn>
                <a:cxn ang="0">
                  <a:pos x="247" y="0"/>
                </a:cxn>
                <a:cxn ang="0">
                  <a:pos x="216" y="1"/>
                </a:cxn>
                <a:cxn ang="0">
                  <a:pos x="186" y="5"/>
                </a:cxn>
                <a:cxn ang="0">
                  <a:pos x="158" y="9"/>
                </a:cxn>
                <a:cxn ang="0">
                  <a:pos x="131" y="17"/>
                </a:cxn>
                <a:cxn ang="0">
                  <a:pos x="104" y="27"/>
                </a:cxn>
                <a:cxn ang="0">
                  <a:pos x="80" y="38"/>
                </a:cxn>
                <a:cxn ang="0">
                  <a:pos x="60" y="52"/>
                </a:cxn>
                <a:cxn ang="0">
                  <a:pos x="41" y="65"/>
                </a:cxn>
                <a:cxn ang="0">
                  <a:pos x="26" y="81"/>
                </a:cxn>
                <a:cxn ang="0">
                  <a:pos x="14" y="97"/>
                </a:cxn>
                <a:cxn ang="0">
                  <a:pos x="5" y="116"/>
                </a:cxn>
                <a:cxn ang="0">
                  <a:pos x="0" y="134"/>
                </a:cxn>
                <a:cxn ang="0">
                  <a:pos x="0" y="151"/>
                </a:cxn>
                <a:cxn ang="0">
                  <a:pos x="1" y="172"/>
                </a:cxn>
                <a:cxn ang="0">
                  <a:pos x="7" y="190"/>
                </a:cxn>
                <a:cxn ang="0">
                  <a:pos x="17" y="206"/>
                </a:cxn>
                <a:cxn ang="0">
                  <a:pos x="28" y="223"/>
                </a:cxn>
                <a:cxn ang="0">
                  <a:pos x="46" y="239"/>
                </a:cxn>
                <a:cxn ang="0">
                  <a:pos x="64" y="253"/>
                </a:cxn>
                <a:cxn ang="0">
                  <a:pos x="86" y="268"/>
                </a:cxn>
                <a:cxn ang="0">
                  <a:pos x="110" y="279"/>
                </a:cxn>
                <a:cxn ang="0">
                  <a:pos x="136" y="288"/>
                </a:cxn>
                <a:cxn ang="0">
                  <a:pos x="164" y="296"/>
                </a:cxn>
                <a:cxn ang="0">
                  <a:pos x="192" y="302"/>
                </a:cxn>
                <a:cxn ang="0">
                  <a:pos x="223" y="305"/>
                </a:cxn>
                <a:cxn ang="0">
                  <a:pos x="253" y="306"/>
                </a:cxn>
                <a:cxn ang="0">
                  <a:pos x="284" y="306"/>
                </a:cxn>
                <a:cxn ang="0">
                  <a:pos x="312" y="303"/>
                </a:cxn>
                <a:cxn ang="0">
                  <a:pos x="340" y="297"/>
                </a:cxn>
                <a:cxn ang="0">
                  <a:pos x="368" y="290"/>
                </a:cxn>
                <a:cxn ang="0">
                  <a:pos x="394" y="281"/>
                </a:cxn>
                <a:cxn ang="0">
                  <a:pos x="418" y="269"/>
                </a:cxn>
                <a:cxn ang="0">
                  <a:pos x="438" y="254"/>
                </a:cxn>
                <a:cxn ang="0">
                  <a:pos x="457" y="241"/>
                </a:cxn>
                <a:cxn ang="0">
                  <a:pos x="471" y="225"/>
                </a:cxn>
                <a:cxn ang="0">
                  <a:pos x="484" y="209"/>
                </a:cxn>
                <a:cxn ang="0">
                  <a:pos x="492" y="190"/>
                </a:cxn>
                <a:cxn ang="0">
                  <a:pos x="496" y="172"/>
                </a:cxn>
                <a:cxn ang="0">
                  <a:pos x="497" y="157"/>
                </a:cxn>
                <a:cxn ang="0">
                  <a:pos x="499" y="157"/>
                </a:cxn>
              </a:cxnLst>
              <a:rect l="0" t="0" r="r" b="b"/>
              <a:pathLst>
                <a:path w="500" h="307">
                  <a:moveTo>
                    <a:pt x="499" y="157"/>
                  </a:moveTo>
                  <a:lnTo>
                    <a:pt x="495" y="138"/>
                  </a:lnTo>
                  <a:lnTo>
                    <a:pt x="490" y="119"/>
                  </a:lnTo>
                  <a:lnTo>
                    <a:pt x="481" y="101"/>
                  </a:lnTo>
                  <a:lnTo>
                    <a:pt x="470" y="84"/>
                  </a:lnTo>
                  <a:lnTo>
                    <a:pt x="454" y="69"/>
                  </a:lnTo>
                  <a:lnTo>
                    <a:pt x="435" y="53"/>
                  </a:lnTo>
                  <a:lnTo>
                    <a:pt x="413" y="39"/>
                  </a:lnTo>
                  <a:lnTo>
                    <a:pt x="390" y="29"/>
                  </a:lnTo>
                  <a:lnTo>
                    <a:pt x="364" y="17"/>
                  </a:lnTo>
                  <a:lnTo>
                    <a:pt x="335" y="9"/>
                  </a:lnTo>
                  <a:lnTo>
                    <a:pt x="305" y="5"/>
                  </a:lnTo>
                  <a:lnTo>
                    <a:pt x="277" y="0"/>
                  </a:lnTo>
                  <a:lnTo>
                    <a:pt x="247" y="0"/>
                  </a:lnTo>
                  <a:lnTo>
                    <a:pt x="216" y="1"/>
                  </a:lnTo>
                  <a:lnTo>
                    <a:pt x="186" y="5"/>
                  </a:lnTo>
                  <a:lnTo>
                    <a:pt x="158" y="9"/>
                  </a:lnTo>
                  <a:lnTo>
                    <a:pt x="131" y="17"/>
                  </a:lnTo>
                  <a:lnTo>
                    <a:pt x="104" y="27"/>
                  </a:lnTo>
                  <a:lnTo>
                    <a:pt x="80" y="38"/>
                  </a:lnTo>
                  <a:lnTo>
                    <a:pt x="60" y="52"/>
                  </a:lnTo>
                  <a:lnTo>
                    <a:pt x="41" y="65"/>
                  </a:lnTo>
                  <a:lnTo>
                    <a:pt x="26" y="81"/>
                  </a:lnTo>
                  <a:lnTo>
                    <a:pt x="14" y="97"/>
                  </a:lnTo>
                  <a:lnTo>
                    <a:pt x="5" y="116"/>
                  </a:lnTo>
                  <a:lnTo>
                    <a:pt x="0" y="134"/>
                  </a:lnTo>
                  <a:lnTo>
                    <a:pt x="0" y="151"/>
                  </a:lnTo>
                  <a:lnTo>
                    <a:pt x="1" y="172"/>
                  </a:lnTo>
                  <a:lnTo>
                    <a:pt x="7" y="190"/>
                  </a:lnTo>
                  <a:lnTo>
                    <a:pt x="17" y="206"/>
                  </a:lnTo>
                  <a:lnTo>
                    <a:pt x="28" y="223"/>
                  </a:lnTo>
                  <a:lnTo>
                    <a:pt x="46" y="239"/>
                  </a:lnTo>
                  <a:lnTo>
                    <a:pt x="64" y="253"/>
                  </a:lnTo>
                  <a:lnTo>
                    <a:pt x="86" y="268"/>
                  </a:lnTo>
                  <a:lnTo>
                    <a:pt x="110" y="279"/>
                  </a:lnTo>
                  <a:lnTo>
                    <a:pt x="136" y="288"/>
                  </a:lnTo>
                  <a:lnTo>
                    <a:pt x="164" y="296"/>
                  </a:lnTo>
                  <a:lnTo>
                    <a:pt x="192" y="302"/>
                  </a:lnTo>
                  <a:lnTo>
                    <a:pt x="223" y="305"/>
                  </a:lnTo>
                  <a:lnTo>
                    <a:pt x="253" y="306"/>
                  </a:lnTo>
                  <a:lnTo>
                    <a:pt x="284" y="306"/>
                  </a:lnTo>
                  <a:lnTo>
                    <a:pt x="312" y="303"/>
                  </a:lnTo>
                  <a:lnTo>
                    <a:pt x="340" y="297"/>
                  </a:lnTo>
                  <a:lnTo>
                    <a:pt x="368" y="290"/>
                  </a:lnTo>
                  <a:lnTo>
                    <a:pt x="394" y="281"/>
                  </a:lnTo>
                  <a:lnTo>
                    <a:pt x="418" y="269"/>
                  </a:lnTo>
                  <a:lnTo>
                    <a:pt x="438" y="254"/>
                  </a:lnTo>
                  <a:lnTo>
                    <a:pt x="457" y="241"/>
                  </a:lnTo>
                  <a:lnTo>
                    <a:pt x="471" y="225"/>
                  </a:lnTo>
                  <a:lnTo>
                    <a:pt x="484" y="209"/>
                  </a:lnTo>
                  <a:lnTo>
                    <a:pt x="492" y="190"/>
                  </a:lnTo>
                  <a:lnTo>
                    <a:pt x="496" y="172"/>
                  </a:lnTo>
                  <a:lnTo>
                    <a:pt x="497" y="157"/>
                  </a:lnTo>
                  <a:lnTo>
                    <a:pt x="499" y="157"/>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03" name="Freeform 755"/>
            <p:cNvSpPr>
              <a:spLocks/>
            </p:cNvSpPr>
            <p:nvPr/>
          </p:nvSpPr>
          <p:spPr bwMode="auto">
            <a:xfrm>
              <a:off x="5145618" y="6013450"/>
              <a:ext cx="975783" cy="247650"/>
            </a:xfrm>
            <a:custGeom>
              <a:avLst/>
              <a:gdLst/>
              <a:ahLst/>
              <a:cxnLst>
                <a:cxn ang="0">
                  <a:pos x="0" y="153"/>
                </a:cxn>
                <a:cxn ang="0">
                  <a:pos x="0" y="0"/>
                </a:cxn>
                <a:cxn ang="0">
                  <a:pos x="499" y="0"/>
                </a:cxn>
                <a:cxn ang="0">
                  <a:pos x="499" y="155"/>
                </a:cxn>
                <a:cxn ang="0">
                  <a:pos x="0" y="153"/>
                </a:cxn>
              </a:cxnLst>
              <a:rect l="0" t="0" r="r" b="b"/>
              <a:pathLst>
                <a:path w="500" h="156">
                  <a:moveTo>
                    <a:pt x="0" y="153"/>
                  </a:moveTo>
                  <a:lnTo>
                    <a:pt x="0" y="0"/>
                  </a:lnTo>
                  <a:lnTo>
                    <a:pt x="499" y="0"/>
                  </a:lnTo>
                  <a:lnTo>
                    <a:pt x="499" y="155"/>
                  </a:lnTo>
                  <a:lnTo>
                    <a:pt x="0" y="153"/>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04" name="Freeform 756"/>
            <p:cNvSpPr>
              <a:spLocks/>
            </p:cNvSpPr>
            <p:nvPr/>
          </p:nvSpPr>
          <p:spPr bwMode="auto">
            <a:xfrm>
              <a:off x="5156201" y="6022975"/>
              <a:ext cx="935567" cy="484188"/>
            </a:xfrm>
            <a:custGeom>
              <a:avLst/>
              <a:gdLst/>
              <a:ahLst/>
              <a:cxnLst>
                <a:cxn ang="0">
                  <a:pos x="477" y="156"/>
                </a:cxn>
                <a:cxn ang="0">
                  <a:pos x="473" y="138"/>
                </a:cxn>
                <a:cxn ang="0">
                  <a:pos x="469" y="119"/>
                </a:cxn>
                <a:cxn ang="0">
                  <a:pos x="460" y="100"/>
                </a:cxn>
                <a:cxn ang="0">
                  <a:pos x="449" y="84"/>
                </a:cxn>
                <a:cxn ang="0">
                  <a:pos x="434" y="67"/>
                </a:cxn>
                <a:cxn ang="0">
                  <a:pos x="416" y="53"/>
                </a:cxn>
                <a:cxn ang="0">
                  <a:pos x="394" y="39"/>
                </a:cxn>
                <a:cxn ang="0">
                  <a:pos x="373" y="28"/>
                </a:cxn>
                <a:cxn ang="0">
                  <a:pos x="348" y="17"/>
                </a:cxn>
                <a:cxn ang="0">
                  <a:pos x="321" y="9"/>
                </a:cxn>
                <a:cxn ang="0">
                  <a:pos x="292" y="4"/>
                </a:cxn>
                <a:cxn ang="0">
                  <a:pos x="265" y="0"/>
                </a:cxn>
                <a:cxn ang="0">
                  <a:pos x="236" y="0"/>
                </a:cxn>
                <a:cxn ang="0">
                  <a:pos x="206" y="0"/>
                </a:cxn>
                <a:cxn ang="0">
                  <a:pos x="178" y="4"/>
                </a:cxn>
                <a:cxn ang="0">
                  <a:pos x="151" y="9"/>
                </a:cxn>
                <a:cxn ang="0">
                  <a:pos x="125" y="16"/>
                </a:cxn>
                <a:cxn ang="0">
                  <a:pos x="100" y="25"/>
                </a:cxn>
                <a:cxn ang="0">
                  <a:pos x="77" y="37"/>
                </a:cxn>
                <a:cxn ang="0">
                  <a:pos x="58" y="50"/>
                </a:cxn>
                <a:cxn ang="0">
                  <a:pos x="40" y="64"/>
                </a:cxn>
                <a:cxn ang="0">
                  <a:pos x="26" y="80"/>
                </a:cxn>
                <a:cxn ang="0">
                  <a:pos x="13" y="97"/>
                </a:cxn>
                <a:cxn ang="0">
                  <a:pos x="5" y="115"/>
                </a:cxn>
                <a:cxn ang="0">
                  <a:pos x="0" y="133"/>
                </a:cxn>
                <a:cxn ang="0">
                  <a:pos x="0" y="151"/>
                </a:cxn>
                <a:cxn ang="0">
                  <a:pos x="1" y="171"/>
                </a:cxn>
                <a:cxn ang="0">
                  <a:pos x="7" y="187"/>
                </a:cxn>
                <a:cxn ang="0">
                  <a:pos x="16" y="206"/>
                </a:cxn>
                <a:cxn ang="0">
                  <a:pos x="27" y="222"/>
                </a:cxn>
                <a:cxn ang="0">
                  <a:pos x="44" y="237"/>
                </a:cxn>
                <a:cxn ang="0">
                  <a:pos x="61" y="252"/>
                </a:cxn>
                <a:cxn ang="0">
                  <a:pos x="82" y="265"/>
                </a:cxn>
                <a:cxn ang="0">
                  <a:pos x="106" y="278"/>
                </a:cxn>
                <a:cxn ang="0">
                  <a:pos x="130" y="286"/>
                </a:cxn>
                <a:cxn ang="0">
                  <a:pos x="156" y="294"/>
                </a:cxn>
                <a:cxn ang="0">
                  <a:pos x="184" y="301"/>
                </a:cxn>
                <a:cxn ang="0">
                  <a:pos x="213" y="303"/>
                </a:cxn>
                <a:cxn ang="0">
                  <a:pos x="242" y="304"/>
                </a:cxn>
                <a:cxn ang="0">
                  <a:pos x="271" y="304"/>
                </a:cxn>
                <a:cxn ang="0">
                  <a:pos x="298" y="302"/>
                </a:cxn>
                <a:cxn ang="0">
                  <a:pos x="326" y="296"/>
                </a:cxn>
                <a:cxn ang="0">
                  <a:pos x="352" y="288"/>
                </a:cxn>
                <a:cxn ang="0">
                  <a:pos x="376" y="279"/>
                </a:cxn>
                <a:cxn ang="0">
                  <a:pos x="399" y="268"/>
                </a:cxn>
                <a:cxn ang="0">
                  <a:pos x="419" y="254"/>
                </a:cxn>
                <a:cxn ang="0">
                  <a:pos x="437" y="239"/>
                </a:cxn>
                <a:cxn ang="0">
                  <a:pos x="451" y="224"/>
                </a:cxn>
                <a:cxn ang="0">
                  <a:pos x="463" y="207"/>
                </a:cxn>
                <a:cxn ang="0">
                  <a:pos x="470" y="190"/>
                </a:cxn>
                <a:cxn ang="0">
                  <a:pos x="474" y="171"/>
                </a:cxn>
                <a:cxn ang="0">
                  <a:pos x="475" y="156"/>
                </a:cxn>
                <a:cxn ang="0">
                  <a:pos x="477" y="156"/>
                </a:cxn>
              </a:cxnLst>
              <a:rect l="0" t="0" r="r" b="b"/>
              <a:pathLst>
                <a:path w="478" h="305">
                  <a:moveTo>
                    <a:pt x="477" y="156"/>
                  </a:moveTo>
                  <a:lnTo>
                    <a:pt x="473" y="138"/>
                  </a:lnTo>
                  <a:lnTo>
                    <a:pt x="469" y="119"/>
                  </a:lnTo>
                  <a:lnTo>
                    <a:pt x="460" y="100"/>
                  </a:lnTo>
                  <a:lnTo>
                    <a:pt x="449" y="84"/>
                  </a:lnTo>
                  <a:lnTo>
                    <a:pt x="434" y="67"/>
                  </a:lnTo>
                  <a:lnTo>
                    <a:pt x="416" y="53"/>
                  </a:lnTo>
                  <a:lnTo>
                    <a:pt x="394" y="39"/>
                  </a:lnTo>
                  <a:lnTo>
                    <a:pt x="373" y="28"/>
                  </a:lnTo>
                  <a:lnTo>
                    <a:pt x="348" y="17"/>
                  </a:lnTo>
                  <a:lnTo>
                    <a:pt x="321" y="9"/>
                  </a:lnTo>
                  <a:lnTo>
                    <a:pt x="292" y="4"/>
                  </a:lnTo>
                  <a:lnTo>
                    <a:pt x="265" y="0"/>
                  </a:lnTo>
                  <a:lnTo>
                    <a:pt x="236" y="0"/>
                  </a:lnTo>
                  <a:lnTo>
                    <a:pt x="206" y="0"/>
                  </a:lnTo>
                  <a:lnTo>
                    <a:pt x="178" y="4"/>
                  </a:lnTo>
                  <a:lnTo>
                    <a:pt x="151" y="9"/>
                  </a:lnTo>
                  <a:lnTo>
                    <a:pt x="125" y="16"/>
                  </a:lnTo>
                  <a:lnTo>
                    <a:pt x="100" y="25"/>
                  </a:lnTo>
                  <a:lnTo>
                    <a:pt x="77" y="37"/>
                  </a:lnTo>
                  <a:lnTo>
                    <a:pt x="58" y="50"/>
                  </a:lnTo>
                  <a:lnTo>
                    <a:pt x="40" y="64"/>
                  </a:lnTo>
                  <a:lnTo>
                    <a:pt x="26" y="80"/>
                  </a:lnTo>
                  <a:lnTo>
                    <a:pt x="13" y="97"/>
                  </a:lnTo>
                  <a:lnTo>
                    <a:pt x="5" y="115"/>
                  </a:lnTo>
                  <a:lnTo>
                    <a:pt x="0" y="133"/>
                  </a:lnTo>
                  <a:lnTo>
                    <a:pt x="0" y="151"/>
                  </a:lnTo>
                  <a:lnTo>
                    <a:pt x="1" y="171"/>
                  </a:lnTo>
                  <a:lnTo>
                    <a:pt x="7" y="187"/>
                  </a:lnTo>
                  <a:lnTo>
                    <a:pt x="16" y="206"/>
                  </a:lnTo>
                  <a:lnTo>
                    <a:pt x="27" y="222"/>
                  </a:lnTo>
                  <a:lnTo>
                    <a:pt x="44" y="237"/>
                  </a:lnTo>
                  <a:lnTo>
                    <a:pt x="61" y="252"/>
                  </a:lnTo>
                  <a:lnTo>
                    <a:pt x="82" y="265"/>
                  </a:lnTo>
                  <a:lnTo>
                    <a:pt x="106" y="278"/>
                  </a:lnTo>
                  <a:lnTo>
                    <a:pt x="130" y="286"/>
                  </a:lnTo>
                  <a:lnTo>
                    <a:pt x="156" y="294"/>
                  </a:lnTo>
                  <a:lnTo>
                    <a:pt x="184" y="301"/>
                  </a:lnTo>
                  <a:lnTo>
                    <a:pt x="213" y="303"/>
                  </a:lnTo>
                  <a:lnTo>
                    <a:pt x="242" y="304"/>
                  </a:lnTo>
                  <a:lnTo>
                    <a:pt x="271" y="304"/>
                  </a:lnTo>
                  <a:lnTo>
                    <a:pt x="298" y="302"/>
                  </a:lnTo>
                  <a:lnTo>
                    <a:pt x="326" y="296"/>
                  </a:lnTo>
                  <a:lnTo>
                    <a:pt x="352" y="288"/>
                  </a:lnTo>
                  <a:lnTo>
                    <a:pt x="376" y="279"/>
                  </a:lnTo>
                  <a:lnTo>
                    <a:pt x="399" y="268"/>
                  </a:lnTo>
                  <a:lnTo>
                    <a:pt x="419" y="254"/>
                  </a:lnTo>
                  <a:lnTo>
                    <a:pt x="437" y="239"/>
                  </a:lnTo>
                  <a:lnTo>
                    <a:pt x="451" y="224"/>
                  </a:lnTo>
                  <a:lnTo>
                    <a:pt x="463" y="207"/>
                  </a:lnTo>
                  <a:lnTo>
                    <a:pt x="470" y="190"/>
                  </a:lnTo>
                  <a:lnTo>
                    <a:pt x="474" y="171"/>
                  </a:lnTo>
                  <a:lnTo>
                    <a:pt x="475" y="156"/>
                  </a:lnTo>
                  <a:lnTo>
                    <a:pt x="477" y="156"/>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05" name="Freeform 757"/>
            <p:cNvSpPr>
              <a:spLocks/>
            </p:cNvSpPr>
            <p:nvPr/>
          </p:nvSpPr>
          <p:spPr bwMode="auto">
            <a:xfrm>
              <a:off x="5156201" y="6013450"/>
              <a:ext cx="935567" cy="247650"/>
            </a:xfrm>
            <a:custGeom>
              <a:avLst/>
              <a:gdLst/>
              <a:ahLst/>
              <a:cxnLst>
                <a:cxn ang="0">
                  <a:pos x="0" y="152"/>
                </a:cxn>
                <a:cxn ang="0">
                  <a:pos x="0" y="0"/>
                </a:cxn>
                <a:cxn ang="0">
                  <a:pos x="477" y="0"/>
                </a:cxn>
                <a:cxn ang="0">
                  <a:pos x="477" y="155"/>
                </a:cxn>
                <a:cxn ang="0">
                  <a:pos x="0" y="152"/>
                </a:cxn>
              </a:cxnLst>
              <a:rect l="0" t="0" r="r" b="b"/>
              <a:pathLst>
                <a:path w="478" h="156">
                  <a:moveTo>
                    <a:pt x="0" y="152"/>
                  </a:moveTo>
                  <a:lnTo>
                    <a:pt x="0" y="0"/>
                  </a:lnTo>
                  <a:lnTo>
                    <a:pt x="477" y="0"/>
                  </a:lnTo>
                  <a:lnTo>
                    <a:pt x="477" y="155"/>
                  </a:lnTo>
                  <a:lnTo>
                    <a:pt x="0" y="152"/>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06" name="Freeform 758"/>
            <p:cNvSpPr>
              <a:spLocks/>
            </p:cNvSpPr>
            <p:nvPr/>
          </p:nvSpPr>
          <p:spPr bwMode="auto">
            <a:xfrm>
              <a:off x="5132917" y="6016625"/>
              <a:ext cx="889000" cy="484188"/>
            </a:xfrm>
            <a:custGeom>
              <a:avLst/>
              <a:gdLst/>
              <a:ahLst/>
              <a:cxnLst>
                <a:cxn ang="0">
                  <a:pos x="454" y="157"/>
                </a:cxn>
                <a:cxn ang="0">
                  <a:pos x="450" y="138"/>
                </a:cxn>
                <a:cxn ang="0">
                  <a:pos x="446" y="120"/>
                </a:cxn>
                <a:cxn ang="0">
                  <a:pos x="439" y="100"/>
                </a:cxn>
                <a:cxn ang="0">
                  <a:pos x="427" y="83"/>
                </a:cxn>
                <a:cxn ang="0">
                  <a:pos x="413" y="68"/>
                </a:cxn>
                <a:cxn ang="0">
                  <a:pos x="395" y="53"/>
                </a:cxn>
                <a:cxn ang="0">
                  <a:pos x="376" y="39"/>
                </a:cxn>
                <a:cxn ang="0">
                  <a:pos x="354" y="29"/>
                </a:cxn>
                <a:cxn ang="0">
                  <a:pos x="331" y="17"/>
                </a:cxn>
                <a:cxn ang="0">
                  <a:pos x="305" y="9"/>
                </a:cxn>
                <a:cxn ang="0">
                  <a:pos x="278" y="4"/>
                </a:cxn>
                <a:cxn ang="0">
                  <a:pos x="252" y="1"/>
                </a:cxn>
                <a:cxn ang="0">
                  <a:pos x="224" y="0"/>
                </a:cxn>
                <a:cxn ang="0">
                  <a:pos x="196" y="1"/>
                </a:cxn>
                <a:cxn ang="0">
                  <a:pos x="169" y="4"/>
                </a:cxn>
                <a:cxn ang="0">
                  <a:pos x="144" y="9"/>
                </a:cxn>
                <a:cxn ang="0">
                  <a:pos x="118" y="17"/>
                </a:cxn>
                <a:cxn ang="0">
                  <a:pos x="95" y="26"/>
                </a:cxn>
                <a:cxn ang="0">
                  <a:pos x="74" y="37"/>
                </a:cxn>
                <a:cxn ang="0">
                  <a:pos x="54" y="51"/>
                </a:cxn>
                <a:cxn ang="0">
                  <a:pos x="37" y="65"/>
                </a:cxn>
                <a:cxn ang="0">
                  <a:pos x="23" y="80"/>
                </a:cxn>
                <a:cxn ang="0">
                  <a:pos x="12" y="96"/>
                </a:cxn>
                <a:cxn ang="0">
                  <a:pos x="4" y="113"/>
                </a:cxn>
                <a:cxn ang="0">
                  <a:pos x="0" y="133"/>
                </a:cxn>
                <a:cxn ang="0">
                  <a:pos x="0" y="150"/>
                </a:cxn>
                <a:cxn ang="0">
                  <a:pos x="1" y="169"/>
                </a:cxn>
                <a:cxn ang="0">
                  <a:pos x="6" y="187"/>
                </a:cxn>
                <a:cxn ang="0">
                  <a:pos x="15" y="204"/>
                </a:cxn>
                <a:cxn ang="0">
                  <a:pos x="26" y="221"/>
                </a:cxn>
                <a:cxn ang="0">
                  <a:pos x="42" y="237"/>
                </a:cxn>
                <a:cxn ang="0">
                  <a:pos x="57" y="252"/>
                </a:cxn>
                <a:cxn ang="0">
                  <a:pos x="77" y="265"/>
                </a:cxn>
                <a:cxn ang="0">
                  <a:pos x="99" y="277"/>
                </a:cxn>
                <a:cxn ang="0">
                  <a:pos x="123" y="287"/>
                </a:cxn>
                <a:cxn ang="0">
                  <a:pos x="148" y="294"/>
                </a:cxn>
                <a:cxn ang="0">
                  <a:pos x="174" y="299"/>
                </a:cxn>
                <a:cxn ang="0">
                  <a:pos x="202" y="303"/>
                </a:cxn>
                <a:cxn ang="0">
                  <a:pos x="229" y="304"/>
                </a:cxn>
                <a:cxn ang="0">
                  <a:pos x="258" y="304"/>
                </a:cxn>
                <a:cxn ang="0">
                  <a:pos x="284" y="302"/>
                </a:cxn>
                <a:cxn ang="0">
                  <a:pos x="310" y="295"/>
                </a:cxn>
                <a:cxn ang="0">
                  <a:pos x="336" y="287"/>
                </a:cxn>
                <a:cxn ang="0">
                  <a:pos x="358" y="279"/>
                </a:cxn>
                <a:cxn ang="0">
                  <a:pos x="380" y="267"/>
                </a:cxn>
                <a:cxn ang="0">
                  <a:pos x="399" y="254"/>
                </a:cxn>
                <a:cxn ang="0">
                  <a:pos x="416" y="239"/>
                </a:cxn>
                <a:cxn ang="0">
                  <a:pos x="429" y="224"/>
                </a:cxn>
                <a:cxn ang="0">
                  <a:pos x="441" y="207"/>
                </a:cxn>
                <a:cxn ang="0">
                  <a:pos x="448" y="189"/>
                </a:cxn>
                <a:cxn ang="0">
                  <a:pos x="452" y="171"/>
                </a:cxn>
                <a:cxn ang="0">
                  <a:pos x="453" y="157"/>
                </a:cxn>
                <a:cxn ang="0">
                  <a:pos x="454" y="157"/>
                </a:cxn>
              </a:cxnLst>
              <a:rect l="0" t="0" r="r" b="b"/>
              <a:pathLst>
                <a:path w="455" h="305">
                  <a:moveTo>
                    <a:pt x="454" y="157"/>
                  </a:moveTo>
                  <a:lnTo>
                    <a:pt x="450" y="138"/>
                  </a:lnTo>
                  <a:lnTo>
                    <a:pt x="446" y="120"/>
                  </a:lnTo>
                  <a:lnTo>
                    <a:pt x="439" y="100"/>
                  </a:lnTo>
                  <a:lnTo>
                    <a:pt x="427" y="83"/>
                  </a:lnTo>
                  <a:lnTo>
                    <a:pt x="413" y="68"/>
                  </a:lnTo>
                  <a:lnTo>
                    <a:pt x="395" y="53"/>
                  </a:lnTo>
                  <a:lnTo>
                    <a:pt x="376" y="39"/>
                  </a:lnTo>
                  <a:lnTo>
                    <a:pt x="354" y="29"/>
                  </a:lnTo>
                  <a:lnTo>
                    <a:pt x="331" y="17"/>
                  </a:lnTo>
                  <a:lnTo>
                    <a:pt x="305" y="9"/>
                  </a:lnTo>
                  <a:lnTo>
                    <a:pt x="278" y="4"/>
                  </a:lnTo>
                  <a:lnTo>
                    <a:pt x="252" y="1"/>
                  </a:lnTo>
                  <a:lnTo>
                    <a:pt x="224" y="0"/>
                  </a:lnTo>
                  <a:lnTo>
                    <a:pt x="196" y="1"/>
                  </a:lnTo>
                  <a:lnTo>
                    <a:pt x="169" y="4"/>
                  </a:lnTo>
                  <a:lnTo>
                    <a:pt x="144" y="9"/>
                  </a:lnTo>
                  <a:lnTo>
                    <a:pt x="118" y="17"/>
                  </a:lnTo>
                  <a:lnTo>
                    <a:pt x="95" y="26"/>
                  </a:lnTo>
                  <a:lnTo>
                    <a:pt x="74" y="37"/>
                  </a:lnTo>
                  <a:lnTo>
                    <a:pt x="54" y="51"/>
                  </a:lnTo>
                  <a:lnTo>
                    <a:pt x="37" y="65"/>
                  </a:lnTo>
                  <a:lnTo>
                    <a:pt x="23" y="80"/>
                  </a:lnTo>
                  <a:lnTo>
                    <a:pt x="12" y="96"/>
                  </a:lnTo>
                  <a:lnTo>
                    <a:pt x="4" y="113"/>
                  </a:lnTo>
                  <a:lnTo>
                    <a:pt x="0" y="133"/>
                  </a:lnTo>
                  <a:lnTo>
                    <a:pt x="0" y="150"/>
                  </a:lnTo>
                  <a:lnTo>
                    <a:pt x="1" y="169"/>
                  </a:lnTo>
                  <a:lnTo>
                    <a:pt x="6" y="187"/>
                  </a:lnTo>
                  <a:lnTo>
                    <a:pt x="15" y="204"/>
                  </a:lnTo>
                  <a:lnTo>
                    <a:pt x="26" y="221"/>
                  </a:lnTo>
                  <a:lnTo>
                    <a:pt x="42" y="237"/>
                  </a:lnTo>
                  <a:lnTo>
                    <a:pt x="57" y="252"/>
                  </a:lnTo>
                  <a:lnTo>
                    <a:pt x="77" y="265"/>
                  </a:lnTo>
                  <a:lnTo>
                    <a:pt x="99" y="277"/>
                  </a:lnTo>
                  <a:lnTo>
                    <a:pt x="123" y="287"/>
                  </a:lnTo>
                  <a:lnTo>
                    <a:pt x="148" y="294"/>
                  </a:lnTo>
                  <a:lnTo>
                    <a:pt x="174" y="299"/>
                  </a:lnTo>
                  <a:lnTo>
                    <a:pt x="202" y="303"/>
                  </a:lnTo>
                  <a:lnTo>
                    <a:pt x="229" y="304"/>
                  </a:lnTo>
                  <a:lnTo>
                    <a:pt x="258" y="304"/>
                  </a:lnTo>
                  <a:lnTo>
                    <a:pt x="284" y="302"/>
                  </a:lnTo>
                  <a:lnTo>
                    <a:pt x="310" y="295"/>
                  </a:lnTo>
                  <a:lnTo>
                    <a:pt x="336" y="287"/>
                  </a:lnTo>
                  <a:lnTo>
                    <a:pt x="358" y="279"/>
                  </a:lnTo>
                  <a:lnTo>
                    <a:pt x="380" y="267"/>
                  </a:lnTo>
                  <a:lnTo>
                    <a:pt x="399" y="254"/>
                  </a:lnTo>
                  <a:lnTo>
                    <a:pt x="416" y="239"/>
                  </a:lnTo>
                  <a:lnTo>
                    <a:pt x="429" y="224"/>
                  </a:lnTo>
                  <a:lnTo>
                    <a:pt x="441" y="207"/>
                  </a:lnTo>
                  <a:lnTo>
                    <a:pt x="448" y="189"/>
                  </a:lnTo>
                  <a:lnTo>
                    <a:pt x="452" y="171"/>
                  </a:lnTo>
                  <a:lnTo>
                    <a:pt x="453" y="157"/>
                  </a:lnTo>
                  <a:lnTo>
                    <a:pt x="454" y="157"/>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07" name="Freeform 759"/>
            <p:cNvSpPr>
              <a:spLocks/>
            </p:cNvSpPr>
            <p:nvPr/>
          </p:nvSpPr>
          <p:spPr bwMode="auto">
            <a:xfrm>
              <a:off x="5171017" y="6013450"/>
              <a:ext cx="889000" cy="247650"/>
            </a:xfrm>
            <a:custGeom>
              <a:avLst/>
              <a:gdLst/>
              <a:ahLst/>
              <a:cxnLst>
                <a:cxn ang="0">
                  <a:pos x="0" y="151"/>
                </a:cxn>
                <a:cxn ang="0">
                  <a:pos x="0" y="0"/>
                </a:cxn>
                <a:cxn ang="0">
                  <a:pos x="454" y="0"/>
                </a:cxn>
                <a:cxn ang="0">
                  <a:pos x="454" y="155"/>
                </a:cxn>
                <a:cxn ang="0">
                  <a:pos x="0" y="151"/>
                </a:cxn>
              </a:cxnLst>
              <a:rect l="0" t="0" r="r" b="b"/>
              <a:pathLst>
                <a:path w="455" h="156">
                  <a:moveTo>
                    <a:pt x="0" y="151"/>
                  </a:moveTo>
                  <a:lnTo>
                    <a:pt x="0" y="0"/>
                  </a:lnTo>
                  <a:lnTo>
                    <a:pt x="454" y="0"/>
                  </a:lnTo>
                  <a:lnTo>
                    <a:pt x="454" y="155"/>
                  </a:lnTo>
                  <a:lnTo>
                    <a:pt x="0" y="151"/>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08" name="Freeform 760"/>
            <p:cNvSpPr>
              <a:spLocks/>
            </p:cNvSpPr>
            <p:nvPr/>
          </p:nvSpPr>
          <p:spPr bwMode="auto">
            <a:xfrm>
              <a:off x="5181600" y="6019800"/>
              <a:ext cx="848784" cy="484188"/>
            </a:xfrm>
            <a:custGeom>
              <a:avLst/>
              <a:gdLst/>
              <a:ahLst/>
              <a:cxnLst>
                <a:cxn ang="0">
                  <a:pos x="433" y="156"/>
                </a:cxn>
                <a:cxn ang="0">
                  <a:pos x="429" y="137"/>
                </a:cxn>
                <a:cxn ang="0">
                  <a:pos x="425" y="119"/>
                </a:cxn>
                <a:cxn ang="0">
                  <a:pos x="417" y="100"/>
                </a:cxn>
                <a:cxn ang="0">
                  <a:pos x="407" y="83"/>
                </a:cxn>
                <a:cxn ang="0">
                  <a:pos x="394" y="68"/>
                </a:cxn>
                <a:cxn ang="0">
                  <a:pos x="377" y="52"/>
                </a:cxn>
                <a:cxn ang="0">
                  <a:pos x="357" y="40"/>
                </a:cxn>
                <a:cxn ang="0">
                  <a:pos x="338" y="28"/>
                </a:cxn>
                <a:cxn ang="0">
                  <a:pos x="316" y="18"/>
                </a:cxn>
                <a:cxn ang="0">
                  <a:pos x="291" y="10"/>
                </a:cxn>
                <a:cxn ang="0">
                  <a:pos x="266" y="4"/>
                </a:cxn>
                <a:cxn ang="0">
                  <a:pos x="240" y="1"/>
                </a:cxn>
                <a:cxn ang="0">
                  <a:pos x="213" y="0"/>
                </a:cxn>
                <a:cxn ang="0">
                  <a:pos x="187" y="2"/>
                </a:cxn>
                <a:cxn ang="0">
                  <a:pos x="162" y="4"/>
                </a:cxn>
                <a:cxn ang="0">
                  <a:pos x="137" y="10"/>
                </a:cxn>
                <a:cxn ang="0">
                  <a:pos x="113" y="17"/>
                </a:cxn>
                <a:cxn ang="0">
                  <a:pos x="90" y="26"/>
                </a:cxn>
                <a:cxn ang="0">
                  <a:pos x="69" y="38"/>
                </a:cxn>
                <a:cxn ang="0">
                  <a:pos x="53" y="51"/>
                </a:cxn>
                <a:cxn ang="0">
                  <a:pos x="36" y="63"/>
                </a:cxn>
                <a:cxn ang="0">
                  <a:pos x="22" y="80"/>
                </a:cxn>
                <a:cxn ang="0">
                  <a:pos x="13" y="97"/>
                </a:cxn>
                <a:cxn ang="0">
                  <a:pos x="4" y="113"/>
                </a:cxn>
                <a:cxn ang="0">
                  <a:pos x="0" y="132"/>
                </a:cxn>
                <a:cxn ang="0">
                  <a:pos x="0" y="150"/>
                </a:cxn>
                <a:cxn ang="0">
                  <a:pos x="0" y="169"/>
                </a:cxn>
                <a:cxn ang="0">
                  <a:pos x="5" y="185"/>
                </a:cxn>
                <a:cxn ang="0">
                  <a:pos x="14" y="203"/>
                </a:cxn>
                <a:cxn ang="0">
                  <a:pos x="25" y="221"/>
                </a:cxn>
                <a:cxn ang="0">
                  <a:pos x="39" y="237"/>
                </a:cxn>
                <a:cxn ang="0">
                  <a:pos x="55" y="250"/>
                </a:cxn>
                <a:cxn ang="0">
                  <a:pos x="75" y="264"/>
                </a:cxn>
                <a:cxn ang="0">
                  <a:pos x="95" y="276"/>
                </a:cxn>
                <a:cxn ang="0">
                  <a:pos x="117" y="285"/>
                </a:cxn>
                <a:cxn ang="0">
                  <a:pos x="141" y="293"/>
                </a:cxn>
                <a:cxn ang="0">
                  <a:pos x="166" y="299"/>
                </a:cxn>
                <a:cxn ang="0">
                  <a:pos x="193" y="304"/>
                </a:cxn>
                <a:cxn ang="0">
                  <a:pos x="218" y="304"/>
                </a:cxn>
                <a:cxn ang="0">
                  <a:pos x="245" y="304"/>
                </a:cxn>
                <a:cxn ang="0">
                  <a:pos x="271" y="300"/>
                </a:cxn>
                <a:cxn ang="0">
                  <a:pos x="295" y="296"/>
                </a:cxn>
                <a:cxn ang="0">
                  <a:pos x="320" y="288"/>
                </a:cxn>
                <a:cxn ang="0">
                  <a:pos x="341" y="278"/>
                </a:cxn>
                <a:cxn ang="0">
                  <a:pos x="362" y="267"/>
                </a:cxn>
                <a:cxn ang="0">
                  <a:pos x="379" y="254"/>
                </a:cxn>
                <a:cxn ang="0">
                  <a:pos x="396" y="239"/>
                </a:cxn>
                <a:cxn ang="0">
                  <a:pos x="408" y="224"/>
                </a:cxn>
                <a:cxn ang="0">
                  <a:pos x="419" y="208"/>
                </a:cxn>
                <a:cxn ang="0">
                  <a:pos x="426" y="189"/>
                </a:cxn>
                <a:cxn ang="0">
                  <a:pos x="430" y="170"/>
                </a:cxn>
                <a:cxn ang="0">
                  <a:pos x="430" y="156"/>
                </a:cxn>
                <a:cxn ang="0">
                  <a:pos x="433" y="156"/>
                </a:cxn>
              </a:cxnLst>
              <a:rect l="0" t="0" r="r" b="b"/>
              <a:pathLst>
                <a:path w="434" h="305">
                  <a:moveTo>
                    <a:pt x="433" y="156"/>
                  </a:moveTo>
                  <a:lnTo>
                    <a:pt x="429" y="137"/>
                  </a:lnTo>
                  <a:lnTo>
                    <a:pt x="425" y="119"/>
                  </a:lnTo>
                  <a:lnTo>
                    <a:pt x="417" y="100"/>
                  </a:lnTo>
                  <a:lnTo>
                    <a:pt x="407" y="83"/>
                  </a:lnTo>
                  <a:lnTo>
                    <a:pt x="394" y="68"/>
                  </a:lnTo>
                  <a:lnTo>
                    <a:pt x="377" y="52"/>
                  </a:lnTo>
                  <a:lnTo>
                    <a:pt x="357" y="40"/>
                  </a:lnTo>
                  <a:lnTo>
                    <a:pt x="338" y="28"/>
                  </a:lnTo>
                  <a:lnTo>
                    <a:pt x="316" y="18"/>
                  </a:lnTo>
                  <a:lnTo>
                    <a:pt x="291" y="10"/>
                  </a:lnTo>
                  <a:lnTo>
                    <a:pt x="266" y="4"/>
                  </a:lnTo>
                  <a:lnTo>
                    <a:pt x="240" y="1"/>
                  </a:lnTo>
                  <a:lnTo>
                    <a:pt x="213" y="0"/>
                  </a:lnTo>
                  <a:lnTo>
                    <a:pt x="187" y="2"/>
                  </a:lnTo>
                  <a:lnTo>
                    <a:pt x="162" y="4"/>
                  </a:lnTo>
                  <a:lnTo>
                    <a:pt x="137" y="10"/>
                  </a:lnTo>
                  <a:lnTo>
                    <a:pt x="113" y="17"/>
                  </a:lnTo>
                  <a:lnTo>
                    <a:pt x="90" y="26"/>
                  </a:lnTo>
                  <a:lnTo>
                    <a:pt x="69" y="38"/>
                  </a:lnTo>
                  <a:lnTo>
                    <a:pt x="53" y="51"/>
                  </a:lnTo>
                  <a:lnTo>
                    <a:pt x="36" y="63"/>
                  </a:lnTo>
                  <a:lnTo>
                    <a:pt x="22" y="80"/>
                  </a:lnTo>
                  <a:lnTo>
                    <a:pt x="13" y="97"/>
                  </a:lnTo>
                  <a:lnTo>
                    <a:pt x="4" y="113"/>
                  </a:lnTo>
                  <a:lnTo>
                    <a:pt x="0" y="132"/>
                  </a:lnTo>
                  <a:lnTo>
                    <a:pt x="0" y="150"/>
                  </a:lnTo>
                  <a:lnTo>
                    <a:pt x="0" y="169"/>
                  </a:lnTo>
                  <a:lnTo>
                    <a:pt x="5" y="185"/>
                  </a:lnTo>
                  <a:lnTo>
                    <a:pt x="14" y="203"/>
                  </a:lnTo>
                  <a:lnTo>
                    <a:pt x="25" y="221"/>
                  </a:lnTo>
                  <a:lnTo>
                    <a:pt x="39" y="237"/>
                  </a:lnTo>
                  <a:lnTo>
                    <a:pt x="55" y="250"/>
                  </a:lnTo>
                  <a:lnTo>
                    <a:pt x="75" y="264"/>
                  </a:lnTo>
                  <a:lnTo>
                    <a:pt x="95" y="276"/>
                  </a:lnTo>
                  <a:lnTo>
                    <a:pt x="117" y="285"/>
                  </a:lnTo>
                  <a:lnTo>
                    <a:pt x="141" y="293"/>
                  </a:lnTo>
                  <a:lnTo>
                    <a:pt x="166" y="299"/>
                  </a:lnTo>
                  <a:lnTo>
                    <a:pt x="193" y="304"/>
                  </a:lnTo>
                  <a:lnTo>
                    <a:pt x="218" y="304"/>
                  </a:lnTo>
                  <a:lnTo>
                    <a:pt x="245" y="304"/>
                  </a:lnTo>
                  <a:lnTo>
                    <a:pt x="271" y="300"/>
                  </a:lnTo>
                  <a:lnTo>
                    <a:pt x="295" y="296"/>
                  </a:lnTo>
                  <a:lnTo>
                    <a:pt x="320" y="288"/>
                  </a:lnTo>
                  <a:lnTo>
                    <a:pt x="341" y="278"/>
                  </a:lnTo>
                  <a:lnTo>
                    <a:pt x="362" y="267"/>
                  </a:lnTo>
                  <a:lnTo>
                    <a:pt x="379" y="254"/>
                  </a:lnTo>
                  <a:lnTo>
                    <a:pt x="396" y="239"/>
                  </a:lnTo>
                  <a:lnTo>
                    <a:pt x="408" y="224"/>
                  </a:lnTo>
                  <a:lnTo>
                    <a:pt x="419" y="208"/>
                  </a:lnTo>
                  <a:lnTo>
                    <a:pt x="426" y="189"/>
                  </a:lnTo>
                  <a:lnTo>
                    <a:pt x="430" y="170"/>
                  </a:lnTo>
                  <a:lnTo>
                    <a:pt x="430" y="156"/>
                  </a:lnTo>
                  <a:lnTo>
                    <a:pt x="433" y="156"/>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09" name="Freeform 761"/>
            <p:cNvSpPr>
              <a:spLocks/>
            </p:cNvSpPr>
            <p:nvPr/>
          </p:nvSpPr>
          <p:spPr bwMode="auto">
            <a:xfrm>
              <a:off x="5179485" y="6013451"/>
              <a:ext cx="850900" cy="246063"/>
            </a:xfrm>
            <a:custGeom>
              <a:avLst/>
              <a:gdLst/>
              <a:ahLst/>
              <a:cxnLst>
                <a:cxn ang="0">
                  <a:pos x="0" y="151"/>
                </a:cxn>
                <a:cxn ang="0">
                  <a:pos x="0" y="0"/>
                </a:cxn>
                <a:cxn ang="0">
                  <a:pos x="434" y="0"/>
                </a:cxn>
                <a:cxn ang="0">
                  <a:pos x="434" y="154"/>
                </a:cxn>
                <a:cxn ang="0">
                  <a:pos x="0" y="151"/>
                </a:cxn>
              </a:cxnLst>
              <a:rect l="0" t="0" r="r" b="b"/>
              <a:pathLst>
                <a:path w="435" h="155">
                  <a:moveTo>
                    <a:pt x="0" y="151"/>
                  </a:moveTo>
                  <a:lnTo>
                    <a:pt x="0" y="0"/>
                  </a:lnTo>
                  <a:lnTo>
                    <a:pt x="434" y="0"/>
                  </a:lnTo>
                  <a:lnTo>
                    <a:pt x="434" y="154"/>
                  </a:lnTo>
                  <a:lnTo>
                    <a:pt x="0" y="151"/>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10" name="Freeform 762"/>
            <p:cNvSpPr>
              <a:spLocks/>
            </p:cNvSpPr>
            <p:nvPr/>
          </p:nvSpPr>
          <p:spPr bwMode="auto">
            <a:xfrm>
              <a:off x="5194301" y="6018214"/>
              <a:ext cx="802217" cy="484187"/>
            </a:xfrm>
            <a:custGeom>
              <a:avLst/>
              <a:gdLst/>
              <a:ahLst/>
              <a:cxnLst>
                <a:cxn ang="0">
                  <a:pos x="410" y="156"/>
                </a:cxn>
                <a:cxn ang="0">
                  <a:pos x="408" y="138"/>
                </a:cxn>
                <a:cxn ang="0">
                  <a:pos x="404" y="120"/>
                </a:cxn>
                <a:cxn ang="0">
                  <a:pos x="396" y="100"/>
                </a:cxn>
                <a:cxn ang="0">
                  <a:pos x="386" y="84"/>
                </a:cxn>
                <a:cxn ang="0">
                  <a:pos x="373" y="69"/>
                </a:cxn>
                <a:cxn ang="0">
                  <a:pos x="357" y="53"/>
                </a:cxn>
                <a:cxn ang="0">
                  <a:pos x="341" y="40"/>
                </a:cxn>
                <a:cxn ang="0">
                  <a:pos x="320" y="28"/>
                </a:cxn>
                <a:cxn ang="0">
                  <a:pos x="300" y="18"/>
                </a:cxn>
                <a:cxn ang="0">
                  <a:pos x="276" y="11"/>
                </a:cxn>
                <a:cxn ang="0">
                  <a:pos x="252" y="5"/>
                </a:cxn>
                <a:cxn ang="0">
                  <a:pos x="229" y="0"/>
                </a:cxn>
                <a:cxn ang="0">
                  <a:pos x="203" y="0"/>
                </a:cxn>
                <a:cxn ang="0">
                  <a:pos x="178" y="1"/>
                </a:cxn>
                <a:cxn ang="0">
                  <a:pos x="153" y="5"/>
                </a:cxn>
                <a:cxn ang="0">
                  <a:pos x="130" y="10"/>
                </a:cxn>
                <a:cxn ang="0">
                  <a:pos x="107" y="17"/>
                </a:cxn>
                <a:cxn ang="0">
                  <a:pos x="87" y="26"/>
                </a:cxn>
                <a:cxn ang="0">
                  <a:pos x="67" y="36"/>
                </a:cxn>
                <a:cxn ang="0">
                  <a:pos x="49" y="51"/>
                </a:cxn>
                <a:cxn ang="0">
                  <a:pos x="34" y="64"/>
                </a:cxn>
                <a:cxn ang="0">
                  <a:pos x="22" y="79"/>
                </a:cxn>
                <a:cxn ang="0">
                  <a:pos x="12" y="96"/>
                </a:cxn>
                <a:cxn ang="0">
                  <a:pos x="4" y="114"/>
                </a:cxn>
                <a:cxn ang="0">
                  <a:pos x="0" y="131"/>
                </a:cxn>
                <a:cxn ang="0">
                  <a:pos x="0" y="149"/>
                </a:cxn>
                <a:cxn ang="0">
                  <a:pos x="1" y="169"/>
                </a:cxn>
                <a:cxn ang="0">
                  <a:pos x="6" y="186"/>
                </a:cxn>
                <a:cxn ang="0">
                  <a:pos x="14" y="203"/>
                </a:cxn>
                <a:cxn ang="0">
                  <a:pos x="24" y="220"/>
                </a:cxn>
                <a:cxn ang="0">
                  <a:pos x="38" y="234"/>
                </a:cxn>
                <a:cxn ang="0">
                  <a:pos x="53" y="249"/>
                </a:cxn>
                <a:cxn ang="0">
                  <a:pos x="71" y="263"/>
                </a:cxn>
                <a:cxn ang="0">
                  <a:pos x="90" y="275"/>
                </a:cxn>
                <a:cxn ang="0">
                  <a:pos x="111" y="284"/>
                </a:cxn>
                <a:cxn ang="0">
                  <a:pos x="135" y="292"/>
                </a:cxn>
                <a:cxn ang="0">
                  <a:pos x="158" y="299"/>
                </a:cxn>
                <a:cxn ang="0">
                  <a:pos x="183" y="301"/>
                </a:cxn>
                <a:cxn ang="0">
                  <a:pos x="207" y="302"/>
                </a:cxn>
                <a:cxn ang="0">
                  <a:pos x="233" y="304"/>
                </a:cxn>
                <a:cxn ang="0">
                  <a:pos x="256" y="300"/>
                </a:cxn>
                <a:cxn ang="0">
                  <a:pos x="280" y="295"/>
                </a:cxn>
                <a:cxn ang="0">
                  <a:pos x="304" y="287"/>
                </a:cxn>
                <a:cxn ang="0">
                  <a:pos x="324" y="279"/>
                </a:cxn>
                <a:cxn ang="0">
                  <a:pos x="343" y="267"/>
                </a:cxn>
                <a:cxn ang="0">
                  <a:pos x="360" y="254"/>
                </a:cxn>
                <a:cxn ang="0">
                  <a:pos x="375" y="240"/>
                </a:cxn>
                <a:cxn ang="0">
                  <a:pos x="388" y="224"/>
                </a:cxn>
                <a:cxn ang="0">
                  <a:pos x="397" y="207"/>
                </a:cxn>
                <a:cxn ang="0">
                  <a:pos x="405" y="189"/>
                </a:cxn>
                <a:cxn ang="0">
                  <a:pos x="409" y="171"/>
                </a:cxn>
                <a:cxn ang="0">
                  <a:pos x="409" y="156"/>
                </a:cxn>
                <a:cxn ang="0">
                  <a:pos x="410" y="156"/>
                </a:cxn>
              </a:cxnLst>
              <a:rect l="0" t="0" r="r" b="b"/>
              <a:pathLst>
                <a:path w="411" h="305">
                  <a:moveTo>
                    <a:pt x="410" y="156"/>
                  </a:moveTo>
                  <a:lnTo>
                    <a:pt x="408" y="138"/>
                  </a:lnTo>
                  <a:lnTo>
                    <a:pt x="404" y="120"/>
                  </a:lnTo>
                  <a:lnTo>
                    <a:pt x="396" y="100"/>
                  </a:lnTo>
                  <a:lnTo>
                    <a:pt x="386" y="84"/>
                  </a:lnTo>
                  <a:lnTo>
                    <a:pt x="373" y="69"/>
                  </a:lnTo>
                  <a:lnTo>
                    <a:pt x="357" y="53"/>
                  </a:lnTo>
                  <a:lnTo>
                    <a:pt x="341" y="40"/>
                  </a:lnTo>
                  <a:lnTo>
                    <a:pt x="320" y="28"/>
                  </a:lnTo>
                  <a:lnTo>
                    <a:pt x="300" y="18"/>
                  </a:lnTo>
                  <a:lnTo>
                    <a:pt x="276" y="11"/>
                  </a:lnTo>
                  <a:lnTo>
                    <a:pt x="252" y="5"/>
                  </a:lnTo>
                  <a:lnTo>
                    <a:pt x="229" y="0"/>
                  </a:lnTo>
                  <a:lnTo>
                    <a:pt x="203" y="0"/>
                  </a:lnTo>
                  <a:lnTo>
                    <a:pt x="178" y="1"/>
                  </a:lnTo>
                  <a:lnTo>
                    <a:pt x="153" y="5"/>
                  </a:lnTo>
                  <a:lnTo>
                    <a:pt x="130" y="10"/>
                  </a:lnTo>
                  <a:lnTo>
                    <a:pt x="107" y="17"/>
                  </a:lnTo>
                  <a:lnTo>
                    <a:pt x="87" y="26"/>
                  </a:lnTo>
                  <a:lnTo>
                    <a:pt x="67" y="36"/>
                  </a:lnTo>
                  <a:lnTo>
                    <a:pt x="49" y="51"/>
                  </a:lnTo>
                  <a:lnTo>
                    <a:pt x="34" y="64"/>
                  </a:lnTo>
                  <a:lnTo>
                    <a:pt x="22" y="79"/>
                  </a:lnTo>
                  <a:lnTo>
                    <a:pt x="12" y="96"/>
                  </a:lnTo>
                  <a:lnTo>
                    <a:pt x="4" y="114"/>
                  </a:lnTo>
                  <a:lnTo>
                    <a:pt x="0" y="131"/>
                  </a:lnTo>
                  <a:lnTo>
                    <a:pt x="0" y="149"/>
                  </a:lnTo>
                  <a:lnTo>
                    <a:pt x="1" y="169"/>
                  </a:lnTo>
                  <a:lnTo>
                    <a:pt x="6" y="186"/>
                  </a:lnTo>
                  <a:lnTo>
                    <a:pt x="14" y="203"/>
                  </a:lnTo>
                  <a:lnTo>
                    <a:pt x="24" y="220"/>
                  </a:lnTo>
                  <a:lnTo>
                    <a:pt x="38" y="234"/>
                  </a:lnTo>
                  <a:lnTo>
                    <a:pt x="53" y="249"/>
                  </a:lnTo>
                  <a:lnTo>
                    <a:pt x="71" y="263"/>
                  </a:lnTo>
                  <a:lnTo>
                    <a:pt x="90" y="275"/>
                  </a:lnTo>
                  <a:lnTo>
                    <a:pt x="111" y="284"/>
                  </a:lnTo>
                  <a:lnTo>
                    <a:pt x="135" y="292"/>
                  </a:lnTo>
                  <a:lnTo>
                    <a:pt x="158" y="299"/>
                  </a:lnTo>
                  <a:lnTo>
                    <a:pt x="183" y="301"/>
                  </a:lnTo>
                  <a:lnTo>
                    <a:pt x="207" y="302"/>
                  </a:lnTo>
                  <a:lnTo>
                    <a:pt x="233" y="304"/>
                  </a:lnTo>
                  <a:lnTo>
                    <a:pt x="256" y="300"/>
                  </a:lnTo>
                  <a:lnTo>
                    <a:pt x="280" y="295"/>
                  </a:lnTo>
                  <a:lnTo>
                    <a:pt x="304" y="287"/>
                  </a:lnTo>
                  <a:lnTo>
                    <a:pt x="324" y="279"/>
                  </a:lnTo>
                  <a:lnTo>
                    <a:pt x="343" y="267"/>
                  </a:lnTo>
                  <a:lnTo>
                    <a:pt x="360" y="254"/>
                  </a:lnTo>
                  <a:lnTo>
                    <a:pt x="375" y="240"/>
                  </a:lnTo>
                  <a:lnTo>
                    <a:pt x="388" y="224"/>
                  </a:lnTo>
                  <a:lnTo>
                    <a:pt x="397" y="207"/>
                  </a:lnTo>
                  <a:lnTo>
                    <a:pt x="405" y="189"/>
                  </a:lnTo>
                  <a:lnTo>
                    <a:pt x="409" y="171"/>
                  </a:lnTo>
                  <a:lnTo>
                    <a:pt x="409" y="156"/>
                  </a:lnTo>
                  <a:lnTo>
                    <a:pt x="410" y="156"/>
                  </a:lnTo>
                </a:path>
              </a:pathLst>
            </a:custGeom>
            <a:solidFill>
              <a:srgbClr val="A0A0A0"/>
            </a:solidFill>
            <a:ln w="12700" cap="rnd" cmpd="sng">
              <a:solidFill>
                <a:srgbClr val="A0A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11" name="Freeform 763"/>
            <p:cNvSpPr>
              <a:spLocks/>
            </p:cNvSpPr>
            <p:nvPr/>
          </p:nvSpPr>
          <p:spPr bwMode="auto">
            <a:xfrm>
              <a:off x="5194301" y="6013451"/>
              <a:ext cx="802217" cy="246063"/>
            </a:xfrm>
            <a:custGeom>
              <a:avLst/>
              <a:gdLst/>
              <a:ahLst/>
              <a:cxnLst>
                <a:cxn ang="0">
                  <a:pos x="0" y="151"/>
                </a:cxn>
                <a:cxn ang="0">
                  <a:pos x="0" y="0"/>
                </a:cxn>
                <a:cxn ang="0">
                  <a:pos x="410" y="0"/>
                </a:cxn>
                <a:cxn ang="0">
                  <a:pos x="410" y="154"/>
                </a:cxn>
                <a:cxn ang="0">
                  <a:pos x="0" y="151"/>
                </a:cxn>
              </a:cxnLst>
              <a:rect l="0" t="0" r="r" b="b"/>
              <a:pathLst>
                <a:path w="411" h="155">
                  <a:moveTo>
                    <a:pt x="0" y="151"/>
                  </a:moveTo>
                  <a:lnTo>
                    <a:pt x="0" y="0"/>
                  </a:lnTo>
                  <a:lnTo>
                    <a:pt x="410" y="0"/>
                  </a:lnTo>
                  <a:lnTo>
                    <a:pt x="410" y="154"/>
                  </a:lnTo>
                  <a:lnTo>
                    <a:pt x="0" y="151"/>
                  </a:lnTo>
                </a:path>
              </a:pathLst>
            </a:custGeom>
            <a:solidFill>
              <a:srgbClr val="A0A0A0"/>
            </a:solidFill>
            <a:ln w="12700" cap="rnd" cmpd="sng">
              <a:solidFill>
                <a:srgbClr val="A0A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12" name="Freeform 764"/>
            <p:cNvSpPr>
              <a:spLocks/>
            </p:cNvSpPr>
            <p:nvPr/>
          </p:nvSpPr>
          <p:spPr bwMode="auto">
            <a:xfrm>
              <a:off x="5207001" y="6018214"/>
              <a:ext cx="759884" cy="479425"/>
            </a:xfrm>
            <a:custGeom>
              <a:avLst/>
              <a:gdLst/>
              <a:ahLst/>
              <a:cxnLst>
                <a:cxn ang="0">
                  <a:pos x="388" y="155"/>
                </a:cxn>
                <a:cxn ang="0">
                  <a:pos x="385" y="137"/>
                </a:cxn>
                <a:cxn ang="0">
                  <a:pos x="381" y="120"/>
                </a:cxn>
                <a:cxn ang="0">
                  <a:pos x="374" y="100"/>
                </a:cxn>
                <a:cxn ang="0">
                  <a:pos x="365" y="83"/>
                </a:cxn>
                <a:cxn ang="0">
                  <a:pos x="353" y="67"/>
                </a:cxn>
                <a:cxn ang="0">
                  <a:pos x="338" y="52"/>
                </a:cxn>
                <a:cxn ang="0">
                  <a:pos x="321" y="39"/>
                </a:cxn>
                <a:cxn ang="0">
                  <a:pos x="303" y="28"/>
                </a:cxn>
                <a:cxn ang="0">
                  <a:pos x="282" y="17"/>
                </a:cxn>
                <a:cxn ang="0">
                  <a:pos x="260" y="11"/>
                </a:cxn>
                <a:cxn ang="0">
                  <a:pos x="237" y="3"/>
                </a:cxn>
                <a:cxn ang="0">
                  <a:pos x="215" y="0"/>
                </a:cxn>
                <a:cxn ang="0">
                  <a:pos x="191" y="0"/>
                </a:cxn>
                <a:cxn ang="0">
                  <a:pos x="167" y="0"/>
                </a:cxn>
                <a:cxn ang="0">
                  <a:pos x="144" y="3"/>
                </a:cxn>
                <a:cxn ang="0">
                  <a:pos x="122" y="9"/>
                </a:cxn>
                <a:cxn ang="0">
                  <a:pos x="101" y="17"/>
                </a:cxn>
                <a:cxn ang="0">
                  <a:pos x="81" y="26"/>
                </a:cxn>
                <a:cxn ang="0">
                  <a:pos x="63" y="35"/>
                </a:cxn>
                <a:cxn ang="0">
                  <a:pos x="46" y="50"/>
                </a:cxn>
                <a:cxn ang="0">
                  <a:pos x="32" y="63"/>
                </a:cxn>
                <a:cxn ang="0">
                  <a:pos x="20" y="78"/>
                </a:cxn>
                <a:cxn ang="0">
                  <a:pos x="10" y="95"/>
                </a:cxn>
                <a:cxn ang="0">
                  <a:pos x="4" y="113"/>
                </a:cxn>
                <a:cxn ang="0">
                  <a:pos x="0" y="130"/>
                </a:cxn>
                <a:cxn ang="0">
                  <a:pos x="0" y="148"/>
                </a:cxn>
                <a:cxn ang="0">
                  <a:pos x="0" y="167"/>
                </a:cxn>
                <a:cxn ang="0">
                  <a:pos x="5" y="184"/>
                </a:cxn>
                <a:cxn ang="0">
                  <a:pos x="12" y="202"/>
                </a:cxn>
                <a:cxn ang="0">
                  <a:pos x="22" y="217"/>
                </a:cxn>
                <a:cxn ang="0">
                  <a:pos x="35" y="233"/>
                </a:cxn>
                <a:cxn ang="0">
                  <a:pos x="49" y="248"/>
                </a:cxn>
                <a:cxn ang="0">
                  <a:pos x="66" y="262"/>
                </a:cxn>
                <a:cxn ang="0">
                  <a:pos x="85" y="273"/>
                </a:cxn>
                <a:cxn ang="0">
                  <a:pos x="104" y="283"/>
                </a:cxn>
                <a:cxn ang="0">
                  <a:pos x="127" y="290"/>
                </a:cxn>
                <a:cxn ang="0">
                  <a:pos x="149" y="297"/>
                </a:cxn>
                <a:cxn ang="0">
                  <a:pos x="173" y="300"/>
                </a:cxn>
                <a:cxn ang="0">
                  <a:pos x="196" y="301"/>
                </a:cxn>
                <a:cxn ang="0">
                  <a:pos x="220" y="301"/>
                </a:cxn>
                <a:cxn ang="0">
                  <a:pos x="243" y="299"/>
                </a:cxn>
                <a:cxn ang="0">
                  <a:pos x="265" y="293"/>
                </a:cxn>
                <a:cxn ang="0">
                  <a:pos x="286" y="286"/>
                </a:cxn>
                <a:cxn ang="0">
                  <a:pos x="306" y="277"/>
                </a:cxn>
                <a:cxn ang="0">
                  <a:pos x="325" y="266"/>
                </a:cxn>
                <a:cxn ang="0">
                  <a:pos x="340" y="252"/>
                </a:cxn>
                <a:cxn ang="0">
                  <a:pos x="354" y="238"/>
                </a:cxn>
                <a:cxn ang="0">
                  <a:pos x="366" y="223"/>
                </a:cxn>
                <a:cxn ang="0">
                  <a:pos x="375" y="206"/>
                </a:cxn>
                <a:cxn ang="0">
                  <a:pos x="382" y="188"/>
                </a:cxn>
                <a:cxn ang="0">
                  <a:pos x="386" y="170"/>
                </a:cxn>
                <a:cxn ang="0">
                  <a:pos x="386" y="155"/>
                </a:cxn>
                <a:cxn ang="0">
                  <a:pos x="388" y="155"/>
                </a:cxn>
              </a:cxnLst>
              <a:rect l="0" t="0" r="r" b="b"/>
              <a:pathLst>
                <a:path w="389" h="302">
                  <a:moveTo>
                    <a:pt x="388" y="155"/>
                  </a:moveTo>
                  <a:lnTo>
                    <a:pt x="385" y="137"/>
                  </a:lnTo>
                  <a:lnTo>
                    <a:pt x="381" y="120"/>
                  </a:lnTo>
                  <a:lnTo>
                    <a:pt x="374" y="100"/>
                  </a:lnTo>
                  <a:lnTo>
                    <a:pt x="365" y="83"/>
                  </a:lnTo>
                  <a:lnTo>
                    <a:pt x="353" y="67"/>
                  </a:lnTo>
                  <a:lnTo>
                    <a:pt x="338" y="52"/>
                  </a:lnTo>
                  <a:lnTo>
                    <a:pt x="321" y="39"/>
                  </a:lnTo>
                  <a:lnTo>
                    <a:pt x="303" y="28"/>
                  </a:lnTo>
                  <a:lnTo>
                    <a:pt x="282" y="17"/>
                  </a:lnTo>
                  <a:lnTo>
                    <a:pt x="260" y="11"/>
                  </a:lnTo>
                  <a:lnTo>
                    <a:pt x="237" y="3"/>
                  </a:lnTo>
                  <a:lnTo>
                    <a:pt x="215" y="0"/>
                  </a:lnTo>
                  <a:lnTo>
                    <a:pt x="191" y="0"/>
                  </a:lnTo>
                  <a:lnTo>
                    <a:pt x="167" y="0"/>
                  </a:lnTo>
                  <a:lnTo>
                    <a:pt x="144" y="3"/>
                  </a:lnTo>
                  <a:lnTo>
                    <a:pt x="122" y="9"/>
                  </a:lnTo>
                  <a:lnTo>
                    <a:pt x="101" y="17"/>
                  </a:lnTo>
                  <a:lnTo>
                    <a:pt x="81" y="26"/>
                  </a:lnTo>
                  <a:lnTo>
                    <a:pt x="63" y="35"/>
                  </a:lnTo>
                  <a:lnTo>
                    <a:pt x="46" y="50"/>
                  </a:lnTo>
                  <a:lnTo>
                    <a:pt x="32" y="63"/>
                  </a:lnTo>
                  <a:lnTo>
                    <a:pt x="20" y="78"/>
                  </a:lnTo>
                  <a:lnTo>
                    <a:pt x="10" y="95"/>
                  </a:lnTo>
                  <a:lnTo>
                    <a:pt x="4" y="113"/>
                  </a:lnTo>
                  <a:lnTo>
                    <a:pt x="0" y="130"/>
                  </a:lnTo>
                  <a:lnTo>
                    <a:pt x="0" y="148"/>
                  </a:lnTo>
                  <a:lnTo>
                    <a:pt x="0" y="167"/>
                  </a:lnTo>
                  <a:lnTo>
                    <a:pt x="5" y="184"/>
                  </a:lnTo>
                  <a:lnTo>
                    <a:pt x="12" y="202"/>
                  </a:lnTo>
                  <a:lnTo>
                    <a:pt x="22" y="217"/>
                  </a:lnTo>
                  <a:lnTo>
                    <a:pt x="35" y="233"/>
                  </a:lnTo>
                  <a:lnTo>
                    <a:pt x="49" y="248"/>
                  </a:lnTo>
                  <a:lnTo>
                    <a:pt x="66" y="262"/>
                  </a:lnTo>
                  <a:lnTo>
                    <a:pt x="85" y="273"/>
                  </a:lnTo>
                  <a:lnTo>
                    <a:pt x="104" y="283"/>
                  </a:lnTo>
                  <a:lnTo>
                    <a:pt x="127" y="290"/>
                  </a:lnTo>
                  <a:lnTo>
                    <a:pt x="149" y="297"/>
                  </a:lnTo>
                  <a:lnTo>
                    <a:pt x="173" y="300"/>
                  </a:lnTo>
                  <a:lnTo>
                    <a:pt x="196" y="301"/>
                  </a:lnTo>
                  <a:lnTo>
                    <a:pt x="220" y="301"/>
                  </a:lnTo>
                  <a:lnTo>
                    <a:pt x="243" y="299"/>
                  </a:lnTo>
                  <a:lnTo>
                    <a:pt x="265" y="293"/>
                  </a:lnTo>
                  <a:lnTo>
                    <a:pt x="286" y="286"/>
                  </a:lnTo>
                  <a:lnTo>
                    <a:pt x="306" y="277"/>
                  </a:lnTo>
                  <a:lnTo>
                    <a:pt x="325" y="266"/>
                  </a:lnTo>
                  <a:lnTo>
                    <a:pt x="340" y="252"/>
                  </a:lnTo>
                  <a:lnTo>
                    <a:pt x="354" y="238"/>
                  </a:lnTo>
                  <a:lnTo>
                    <a:pt x="366" y="223"/>
                  </a:lnTo>
                  <a:lnTo>
                    <a:pt x="375" y="206"/>
                  </a:lnTo>
                  <a:lnTo>
                    <a:pt x="382" y="188"/>
                  </a:lnTo>
                  <a:lnTo>
                    <a:pt x="386" y="170"/>
                  </a:lnTo>
                  <a:lnTo>
                    <a:pt x="386" y="155"/>
                  </a:lnTo>
                  <a:lnTo>
                    <a:pt x="388" y="155"/>
                  </a:lnTo>
                </a:path>
              </a:pathLst>
            </a:custGeom>
            <a:solidFill>
              <a:srgbClr val="A0A0A0"/>
            </a:solidFill>
            <a:ln w="12700" cap="rnd" cmpd="sng">
              <a:solidFill>
                <a:srgbClr val="A0A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13" name="Freeform 765"/>
            <p:cNvSpPr>
              <a:spLocks/>
            </p:cNvSpPr>
            <p:nvPr/>
          </p:nvSpPr>
          <p:spPr bwMode="auto">
            <a:xfrm>
              <a:off x="5207001" y="6013451"/>
              <a:ext cx="759884" cy="246063"/>
            </a:xfrm>
            <a:custGeom>
              <a:avLst/>
              <a:gdLst/>
              <a:ahLst/>
              <a:cxnLst>
                <a:cxn ang="0">
                  <a:pos x="0" y="149"/>
                </a:cxn>
                <a:cxn ang="0">
                  <a:pos x="0" y="0"/>
                </a:cxn>
                <a:cxn ang="0">
                  <a:pos x="388" y="0"/>
                </a:cxn>
                <a:cxn ang="0">
                  <a:pos x="388" y="154"/>
                </a:cxn>
                <a:cxn ang="0">
                  <a:pos x="0" y="149"/>
                </a:cxn>
              </a:cxnLst>
              <a:rect l="0" t="0" r="r" b="b"/>
              <a:pathLst>
                <a:path w="389" h="155">
                  <a:moveTo>
                    <a:pt x="0" y="149"/>
                  </a:moveTo>
                  <a:lnTo>
                    <a:pt x="0" y="0"/>
                  </a:lnTo>
                  <a:lnTo>
                    <a:pt x="388" y="0"/>
                  </a:lnTo>
                  <a:lnTo>
                    <a:pt x="388" y="154"/>
                  </a:lnTo>
                  <a:lnTo>
                    <a:pt x="0" y="149"/>
                  </a:lnTo>
                </a:path>
              </a:pathLst>
            </a:custGeom>
            <a:solidFill>
              <a:srgbClr val="A0A0A0"/>
            </a:solidFill>
            <a:ln w="12700" cap="rnd" cmpd="sng">
              <a:solidFill>
                <a:srgbClr val="A0A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14" name="Freeform 766"/>
            <p:cNvSpPr>
              <a:spLocks/>
            </p:cNvSpPr>
            <p:nvPr/>
          </p:nvSpPr>
          <p:spPr bwMode="auto">
            <a:xfrm>
              <a:off x="5219701" y="6015038"/>
              <a:ext cx="717551" cy="481012"/>
            </a:xfrm>
            <a:custGeom>
              <a:avLst/>
              <a:gdLst/>
              <a:ahLst/>
              <a:cxnLst>
                <a:cxn ang="0">
                  <a:pos x="366" y="156"/>
                </a:cxn>
                <a:cxn ang="0">
                  <a:pos x="363" y="138"/>
                </a:cxn>
                <a:cxn ang="0">
                  <a:pos x="360" y="120"/>
                </a:cxn>
                <a:cxn ang="0">
                  <a:pos x="352" y="100"/>
                </a:cxn>
                <a:cxn ang="0">
                  <a:pos x="344" y="84"/>
                </a:cxn>
                <a:cxn ang="0">
                  <a:pos x="333" y="69"/>
                </a:cxn>
                <a:cxn ang="0">
                  <a:pos x="319" y="53"/>
                </a:cxn>
                <a:cxn ang="0">
                  <a:pos x="302" y="41"/>
                </a:cxn>
                <a:cxn ang="0">
                  <a:pos x="285" y="29"/>
                </a:cxn>
                <a:cxn ang="0">
                  <a:pos x="266" y="19"/>
                </a:cxn>
                <a:cxn ang="0">
                  <a:pos x="247" y="11"/>
                </a:cxn>
                <a:cxn ang="0">
                  <a:pos x="224" y="5"/>
                </a:cxn>
                <a:cxn ang="0">
                  <a:pos x="202" y="2"/>
                </a:cxn>
                <a:cxn ang="0">
                  <a:pos x="180" y="0"/>
                </a:cxn>
                <a:cxn ang="0">
                  <a:pos x="158" y="2"/>
                </a:cxn>
                <a:cxn ang="0">
                  <a:pos x="136" y="5"/>
                </a:cxn>
                <a:cxn ang="0">
                  <a:pos x="115" y="10"/>
                </a:cxn>
                <a:cxn ang="0">
                  <a:pos x="96" y="18"/>
                </a:cxn>
                <a:cxn ang="0">
                  <a:pos x="76" y="26"/>
                </a:cxn>
                <a:cxn ang="0">
                  <a:pos x="59" y="37"/>
                </a:cxn>
                <a:cxn ang="0">
                  <a:pos x="43" y="51"/>
                </a:cxn>
                <a:cxn ang="0">
                  <a:pos x="30" y="63"/>
                </a:cxn>
                <a:cxn ang="0">
                  <a:pos x="18" y="78"/>
                </a:cxn>
                <a:cxn ang="0">
                  <a:pos x="10" y="94"/>
                </a:cxn>
                <a:cxn ang="0">
                  <a:pos x="3" y="113"/>
                </a:cxn>
                <a:cxn ang="0">
                  <a:pos x="0" y="131"/>
                </a:cxn>
                <a:cxn ang="0">
                  <a:pos x="0" y="148"/>
                </a:cxn>
                <a:cxn ang="0">
                  <a:pos x="1" y="168"/>
                </a:cxn>
                <a:cxn ang="0">
                  <a:pos x="4" y="184"/>
                </a:cxn>
                <a:cxn ang="0">
                  <a:pos x="12" y="202"/>
                </a:cxn>
                <a:cxn ang="0">
                  <a:pos x="20" y="219"/>
                </a:cxn>
                <a:cxn ang="0">
                  <a:pos x="34" y="235"/>
                </a:cxn>
                <a:cxn ang="0">
                  <a:pos x="47" y="248"/>
                </a:cxn>
                <a:cxn ang="0">
                  <a:pos x="62" y="263"/>
                </a:cxn>
                <a:cxn ang="0">
                  <a:pos x="81" y="274"/>
                </a:cxn>
                <a:cxn ang="0">
                  <a:pos x="99" y="283"/>
                </a:cxn>
                <a:cxn ang="0">
                  <a:pos x="120" y="291"/>
                </a:cxn>
                <a:cxn ang="0">
                  <a:pos x="140" y="297"/>
                </a:cxn>
                <a:cxn ang="0">
                  <a:pos x="162" y="301"/>
                </a:cxn>
                <a:cxn ang="0">
                  <a:pos x="185" y="301"/>
                </a:cxn>
                <a:cxn ang="0">
                  <a:pos x="208" y="302"/>
                </a:cxn>
                <a:cxn ang="0">
                  <a:pos x="229" y="299"/>
                </a:cxn>
                <a:cxn ang="0">
                  <a:pos x="249" y="293"/>
                </a:cxn>
                <a:cxn ang="0">
                  <a:pos x="270" y="286"/>
                </a:cxn>
                <a:cxn ang="0">
                  <a:pos x="289" y="278"/>
                </a:cxn>
                <a:cxn ang="0">
                  <a:pos x="306" y="266"/>
                </a:cxn>
                <a:cxn ang="0">
                  <a:pos x="321" y="252"/>
                </a:cxn>
                <a:cxn ang="0">
                  <a:pos x="335" y="239"/>
                </a:cxn>
                <a:cxn ang="0">
                  <a:pos x="345" y="225"/>
                </a:cxn>
                <a:cxn ang="0">
                  <a:pos x="355" y="207"/>
                </a:cxn>
                <a:cxn ang="0">
                  <a:pos x="360" y="188"/>
                </a:cxn>
                <a:cxn ang="0">
                  <a:pos x="364" y="171"/>
                </a:cxn>
                <a:cxn ang="0">
                  <a:pos x="364" y="156"/>
                </a:cxn>
                <a:cxn ang="0">
                  <a:pos x="366" y="156"/>
                </a:cxn>
              </a:cxnLst>
              <a:rect l="0" t="0" r="r" b="b"/>
              <a:pathLst>
                <a:path w="367" h="303">
                  <a:moveTo>
                    <a:pt x="366" y="156"/>
                  </a:moveTo>
                  <a:lnTo>
                    <a:pt x="363" y="138"/>
                  </a:lnTo>
                  <a:lnTo>
                    <a:pt x="360" y="120"/>
                  </a:lnTo>
                  <a:lnTo>
                    <a:pt x="352" y="100"/>
                  </a:lnTo>
                  <a:lnTo>
                    <a:pt x="344" y="84"/>
                  </a:lnTo>
                  <a:lnTo>
                    <a:pt x="333" y="69"/>
                  </a:lnTo>
                  <a:lnTo>
                    <a:pt x="319" y="53"/>
                  </a:lnTo>
                  <a:lnTo>
                    <a:pt x="302" y="41"/>
                  </a:lnTo>
                  <a:lnTo>
                    <a:pt x="285" y="29"/>
                  </a:lnTo>
                  <a:lnTo>
                    <a:pt x="266" y="19"/>
                  </a:lnTo>
                  <a:lnTo>
                    <a:pt x="247" y="11"/>
                  </a:lnTo>
                  <a:lnTo>
                    <a:pt x="224" y="5"/>
                  </a:lnTo>
                  <a:lnTo>
                    <a:pt x="202" y="2"/>
                  </a:lnTo>
                  <a:lnTo>
                    <a:pt x="180" y="0"/>
                  </a:lnTo>
                  <a:lnTo>
                    <a:pt x="158" y="2"/>
                  </a:lnTo>
                  <a:lnTo>
                    <a:pt x="136" y="5"/>
                  </a:lnTo>
                  <a:lnTo>
                    <a:pt x="115" y="10"/>
                  </a:lnTo>
                  <a:lnTo>
                    <a:pt x="96" y="18"/>
                  </a:lnTo>
                  <a:lnTo>
                    <a:pt x="76" y="26"/>
                  </a:lnTo>
                  <a:lnTo>
                    <a:pt x="59" y="37"/>
                  </a:lnTo>
                  <a:lnTo>
                    <a:pt x="43" y="51"/>
                  </a:lnTo>
                  <a:lnTo>
                    <a:pt x="30" y="63"/>
                  </a:lnTo>
                  <a:lnTo>
                    <a:pt x="18" y="78"/>
                  </a:lnTo>
                  <a:lnTo>
                    <a:pt x="10" y="94"/>
                  </a:lnTo>
                  <a:lnTo>
                    <a:pt x="3" y="113"/>
                  </a:lnTo>
                  <a:lnTo>
                    <a:pt x="0" y="131"/>
                  </a:lnTo>
                  <a:lnTo>
                    <a:pt x="0" y="148"/>
                  </a:lnTo>
                  <a:lnTo>
                    <a:pt x="1" y="168"/>
                  </a:lnTo>
                  <a:lnTo>
                    <a:pt x="4" y="184"/>
                  </a:lnTo>
                  <a:lnTo>
                    <a:pt x="12" y="202"/>
                  </a:lnTo>
                  <a:lnTo>
                    <a:pt x="20" y="219"/>
                  </a:lnTo>
                  <a:lnTo>
                    <a:pt x="34" y="235"/>
                  </a:lnTo>
                  <a:lnTo>
                    <a:pt x="47" y="248"/>
                  </a:lnTo>
                  <a:lnTo>
                    <a:pt x="62" y="263"/>
                  </a:lnTo>
                  <a:lnTo>
                    <a:pt x="81" y="274"/>
                  </a:lnTo>
                  <a:lnTo>
                    <a:pt x="99" y="283"/>
                  </a:lnTo>
                  <a:lnTo>
                    <a:pt x="120" y="291"/>
                  </a:lnTo>
                  <a:lnTo>
                    <a:pt x="140" y="297"/>
                  </a:lnTo>
                  <a:lnTo>
                    <a:pt x="162" y="301"/>
                  </a:lnTo>
                  <a:lnTo>
                    <a:pt x="185" y="301"/>
                  </a:lnTo>
                  <a:lnTo>
                    <a:pt x="208" y="302"/>
                  </a:lnTo>
                  <a:lnTo>
                    <a:pt x="229" y="299"/>
                  </a:lnTo>
                  <a:lnTo>
                    <a:pt x="249" y="293"/>
                  </a:lnTo>
                  <a:lnTo>
                    <a:pt x="270" y="286"/>
                  </a:lnTo>
                  <a:lnTo>
                    <a:pt x="289" y="278"/>
                  </a:lnTo>
                  <a:lnTo>
                    <a:pt x="306" y="266"/>
                  </a:lnTo>
                  <a:lnTo>
                    <a:pt x="321" y="252"/>
                  </a:lnTo>
                  <a:lnTo>
                    <a:pt x="335" y="239"/>
                  </a:lnTo>
                  <a:lnTo>
                    <a:pt x="345" y="225"/>
                  </a:lnTo>
                  <a:lnTo>
                    <a:pt x="355" y="207"/>
                  </a:lnTo>
                  <a:lnTo>
                    <a:pt x="360" y="188"/>
                  </a:lnTo>
                  <a:lnTo>
                    <a:pt x="364" y="171"/>
                  </a:lnTo>
                  <a:lnTo>
                    <a:pt x="364" y="156"/>
                  </a:lnTo>
                  <a:lnTo>
                    <a:pt x="366" y="156"/>
                  </a:lnTo>
                </a:path>
              </a:pathLst>
            </a:custGeom>
            <a:solidFill>
              <a:srgbClr val="B0B0B0"/>
            </a:solidFill>
            <a:ln w="12700" cap="rnd" cmpd="sng">
              <a:solidFill>
                <a:srgbClr val="B0B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15" name="Freeform 767"/>
            <p:cNvSpPr>
              <a:spLocks/>
            </p:cNvSpPr>
            <p:nvPr/>
          </p:nvSpPr>
          <p:spPr bwMode="auto">
            <a:xfrm>
              <a:off x="5217584" y="6013451"/>
              <a:ext cx="719667" cy="244475"/>
            </a:xfrm>
            <a:custGeom>
              <a:avLst/>
              <a:gdLst/>
              <a:ahLst/>
              <a:cxnLst>
                <a:cxn ang="0">
                  <a:pos x="0" y="149"/>
                </a:cxn>
                <a:cxn ang="0">
                  <a:pos x="0" y="0"/>
                </a:cxn>
                <a:cxn ang="0">
                  <a:pos x="367" y="0"/>
                </a:cxn>
                <a:cxn ang="0">
                  <a:pos x="367" y="153"/>
                </a:cxn>
                <a:cxn ang="0">
                  <a:pos x="0" y="149"/>
                </a:cxn>
              </a:cxnLst>
              <a:rect l="0" t="0" r="r" b="b"/>
              <a:pathLst>
                <a:path w="368" h="154">
                  <a:moveTo>
                    <a:pt x="0" y="149"/>
                  </a:moveTo>
                  <a:lnTo>
                    <a:pt x="0" y="0"/>
                  </a:lnTo>
                  <a:lnTo>
                    <a:pt x="367" y="0"/>
                  </a:lnTo>
                  <a:lnTo>
                    <a:pt x="367" y="153"/>
                  </a:lnTo>
                  <a:lnTo>
                    <a:pt x="0" y="149"/>
                  </a:lnTo>
                </a:path>
              </a:pathLst>
            </a:custGeom>
            <a:solidFill>
              <a:srgbClr val="B0B0B0"/>
            </a:solidFill>
            <a:ln w="12700" cap="rnd" cmpd="sng">
              <a:solidFill>
                <a:srgbClr val="B0B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16" name="Freeform 768"/>
            <p:cNvSpPr>
              <a:spLocks/>
            </p:cNvSpPr>
            <p:nvPr/>
          </p:nvSpPr>
          <p:spPr bwMode="auto">
            <a:xfrm>
              <a:off x="5230284" y="6013451"/>
              <a:ext cx="675216" cy="479425"/>
            </a:xfrm>
            <a:custGeom>
              <a:avLst/>
              <a:gdLst/>
              <a:ahLst/>
              <a:cxnLst>
                <a:cxn ang="0">
                  <a:pos x="344" y="157"/>
                </a:cxn>
                <a:cxn ang="0">
                  <a:pos x="341" y="139"/>
                </a:cxn>
                <a:cxn ang="0">
                  <a:pos x="338" y="121"/>
                </a:cxn>
                <a:cxn ang="0">
                  <a:pos x="332" y="101"/>
                </a:cxn>
                <a:cxn ang="0">
                  <a:pos x="323" y="85"/>
                </a:cxn>
                <a:cxn ang="0">
                  <a:pos x="313" y="70"/>
                </a:cxn>
                <a:cxn ang="0">
                  <a:pos x="299" y="54"/>
                </a:cxn>
                <a:cxn ang="0">
                  <a:pos x="285" y="41"/>
                </a:cxn>
                <a:cxn ang="0">
                  <a:pos x="268" y="30"/>
                </a:cxn>
                <a:cxn ang="0">
                  <a:pos x="251" y="19"/>
                </a:cxn>
                <a:cxn ang="0">
                  <a:pos x="232" y="11"/>
                </a:cxn>
                <a:cxn ang="0">
                  <a:pos x="211" y="6"/>
                </a:cxn>
                <a:cxn ang="0">
                  <a:pos x="191" y="1"/>
                </a:cxn>
                <a:cxn ang="0">
                  <a:pos x="170" y="0"/>
                </a:cxn>
                <a:cxn ang="0">
                  <a:pos x="149" y="3"/>
                </a:cxn>
                <a:cxn ang="0">
                  <a:pos x="129" y="6"/>
                </a:cxn>
                <a:cxn ang="0">
                  <a:pos x="109" y="11"/>
                </a:cxn>
                <a:cxn ang="0">
                  <a:pos x="90" y="18"/>
                </a:cxn>
                <a:cxn ang="0">
                  <a:pos x="73" y="26"/>
                </a:cxn>
                <a:cxn ang="0">
                  <a:pos x="56" y="37"/>
                </a:cxn>
                <a:cxn ang="0">
                  <a:pos x="42" y="51"/>
                </a:cxn>
                <a:cxn ang="0">
                  <a:pos x="28" y="64"/>
                </a:cxn>
                <a:cxn ang="0">
                  <a:pos x="19" y="78"/>
                </a:cxn>
                <a:cxn ang="0">
                  <a:pos x="10" y="95"/>
                </a:cxn>
                <a:cxn ang="0">
                  <a:pos x="4" y="112"/>
                </a:cxn>
                <a:cxn ang="0">
                  <a:pos x="0" y="131"/>
                </a:cxn>
                <a:cxn ang="0">
                  <a:pos x="0" y="148"/>
                </a:cxn>
                <a:cxn ang="0">
                  <a:pos x="1" y="167"/>
                </a:cxn>
                <a:cxn ang="0">
                  <a:pos x="5" y="184"/>
                </a:cxn>
                <a:cxn ang="0">
                  <a:pos x="12" y="201"/>
                </a:cxn>
                <a:cxn ang="0">
                  <a:pos x="20" y="219"/>
                </a:cxn>
                <a:cxn ang="0">
                  <a:pos x="32" y="233"/>
                </a:cxn>
                <a:cxn ang="0">
                  <a:pos x="44" y="248"/>
                </a:cxn>
                <a:cxn ang="0">
                  <a:pos x="59" y="260"/>
                </a:cxn>
                <a:cxn ang="0">
                  <a:pos x="76" y="274"/>
                </a:cxn>
                <a:cxn ang="0">
                  <a:pos x="93" y="282"/>
                </a:cxn>
                <a:cxn ang="0">
                  <a:pos x="113" y="290"/>
                </a:cxn>
                <a:cxn ang="0">
                  <a:pos x="132" y="297"/>
                </a:cxn>
                <a:cxn ang="0">
                  <a:pos x="154" y="300"/>
                </a:cxn>
                <a:cxn ang="0">
                  <a:pos x="173" y="301"/>
                </a:cxn>
                <a:cxn ang="0">
                  <a:pos x="195" y="301"/>
                </a:cxn>
                <a:cxn ang="0">
                  <a:pos x="215" y="299"/>
                </a:cxn>
                <a:cxn ang="0">
                  <a:pos x="235" y="293"/>
                </a:cxn>
                <a:cxn ang="0">
                  <a:pos x="254" y="287"/>
                </a:cxn>
                <a:cxn ang="0">
                  <a:pos x="272" y="276"/>
                </a:cxn>
                <a:cxn ang="0">
                  <a:pos x="288" y="266"/>
                </a:cxn>
                <a:cxn ang="0">
                  <a:pos x="302" y="252"/>
                </a:cxn>
                <a:cxn ang="0">
                  <a:pos x="314" y="237"/>
                </a:cxn>
                <a:cxn ang="0">
                  <a:pos x="324" y="223"/>
                </a:cxn>
                <a:cxn ang="0">
                  <a:pos x="333" y="207"/>
                </a:cxn>
                <a:cxn ang="0">
                  <a:pos x="339" y="189"/>
                </a:cxn>
                <a:cxn ang="0">
                  <a:pos x="342" y="171"/>
                </a:cxn>
                <a:cxn ang="0">
                  <a:pos x="342" y="157"/>
                </a:cxn>
                <a:cxn ang="0">
                  <a:pos x="344" y="157"/>
                </a:cxn>
              </a:cxnLst>
              <a:rect l="0" t="0" r="r" b="b"/>
              <a:pathLst>
                <a:path w="345" h="302">
                  <a:moveTo>
                    <a:pt x="344" y="157"/>
                  </a:moveTo>
                  <a:lnTo>
                    <a:pt x="341" y="139"/>
                  </a:lnTo>
                  <a:lnTo>
                    <a:pt x="338" y="121"/>
                  </a:lnTo>
                  <a:lnTo>
                    <a:pt x="332" y="101"/>
                  </a:lnTo>
                  <a:lnTo>
                    <a:pt x="323" y="85"/>
                  </a:lnTo>
                  <a:lnTo>
                    <a:pt x="313" y="70"/>
                  </a:lnTo>
                  <a:lnTo>
                    <a:pt x="299" y="54"/>
                  </a:lnTo>
                  <a:lnTo>
                    <a:pt x="285" y="41"/>
                  </a:lnTo>
                  <a:lnTo>
                    <a:pt x="268" y="30"/>
                  </a:lnTo>
                  <a:lnTo>
                    <a:pt x="251" y="19"/>
                  </a:lnTo>
                  <a:lnTo>
                    <a:pt x="232" y="11"/>
                  </a:lnTo>
                  <a:lnTo>
                    <a:pt x="211" y="6"/>
                  </a:lnTo>
                  <a:lnTo>
                    <a:pt x="191" y="1"/>
                  </a:lnTo>
                  <a:lnTo>
                    <a:pt x="170" y="0"/>
                  </a:lnTo>
                  <a:lnTo>
                    <a:pt x="149" y="3"/>
                  </a:lnTo>
                  <a:lnTo>
                    <a:pt x="129" y="6"/>
                  </a:lnTo>
                  <a:lnTo>
                    <a:pt x="109" y="11"/>
                  </a:lnTo>
                  <a:lnTo>
                    <a:pt x="90" y="18"/>
                  </a:lnTo>
                  <a:lnTo>
                    <a:pt x="73" y="26"/>
                  </a:lnTo>
                  <a:lnTo>
                    <a:pt x="56" y="37"/>
                  </a:lnTo>
                  <a:lnTo>
                    <a:pt x="42" y="51"/>
                  </a:lnTo>
                  <a:lnTo>
                    <a:pt x="28" y="64"/>
                  </a:lnTo>
                  <a:lnTo>
                    <a:pt x="19" y="78"/>
                  </a:lnTo>
                  <a:lnTo>
                    <a:pt x="10" y="95"/>
                  </a:lnTo>
                  <a:lnTo>
                    <a:pt x="4" y="112"/>
                  </a:lnTo>
                  <a:lnTo>
                    <a:pt x="0" y="131"/>
                  </a:lnTo>
                  <a:lnTo>
                    <a:pt x="0" y="148"/>
                  </a:lnTo>
                  <a:lnTo>
                    <a:pt x="1" y="167"/>
                  </a:lnTo>
                  <a:lnTo>
                    <a:pt x="5" y="184"/>
                  </a:lnTo>
                  <a:lnTo>
                    <a:pt x="12" y="201"/>
                  </a:lnTo>
                  <a:lnTo>
                    <a:pt x="20" y="219"/>
                  </a:lnTo>
                  <a:lnTo>
                    <a:pt x="32" y="233"/>
                  </a:lnTo>
                  <a:lnTo>
                    <a:pt x="44" y="248"/>
                  </a:lnTo>
                  <a:lnTo>
                    <a:pt x="59" y="260"/>
                  </a:lnTo>
                  <a:lnTo>
                    <a:pt x="76" y="274"/>
                  </a:lnTo>
                  <a:lnTo>
                    <a:pt x="93" y="282"/>
                  </a:lnTo>
                  <a:lnTo>
                    <a:pt x="113" y="290"/>
                  </a:lnTo>
                  <a:lnTo>
                    <a:pt x="132" y="297"/>
                  </a:lnTo>
                  <a:lnTo>
                    <a:pt x="154" y="300"/>
                  </a:lnTo>
                  <a:lnTo>
                    <a:pt x="173" y="301"/>
                  </a:lnTo>
                  <a:lnTo>
                    <a:pt x="195" y="301"/>
                  </a:lnTo>
                  <a:lnTo>
                    <a:pt x="215" y="299"/>
                  </a:lnTo>
                  <a:lnTo>
                    <a:pt x="235" y="293"/>
                  </a:lnTo>
                  <a:lnTo>
                    <a:pt x="254" y="287"/>
                  </a:lnTo>
                  <a:lnTo>
                    <a:pt x="272" y="276"/>
                  </a:lnTo>
                  <a:lnTo>
                    <a:pt x="288" y="266"/>
                  </a:lnTo>
                  <a:lnTo>
                    <a:pt x="302" y="252"/>
                  </a:lnTo>
                  <a:lnTo>
                    <a:pt x="314" y="237"/>
                  </a:lnTo>
                  <a:lnTo>
                    <a:pt x="324" y="223"/>
                  </a:lnTo>
                  <a:lnTo>
                    <a:pt x="333" y="207"/>
                  </a:lnTo>
                  <a:lnTo>
                    <a:pt x="339" y="189"/>
                  </a:lnTo>
                  <a:lnTo>
                    <a:pt x="342" y="171"/>
                  </a:lnTo>
                  <a:lnTo>
                    <a:pt x="342" y="157"/>
                  </a:lnTo>
                  <a:lnTo>
                    <a:pt x="344" y="157"/>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17" name="Freeform 769"/>
            <p:cNvSpPr>
              <a:spLocks/>
            </p:cNvSpPr>
            <p:nvPr/>
          </p:nvSpPr>
          <p:spPr bwMode="auto">
            <a:xfrm>
              <a:off x="5230284" y="6013451"/>
              <a:ext cx="675216" cy="244475"/>
            </a:xfrm>
            <a:custGeom>
              <a:avLst/>
              <a:gdLst/>
              <a:ahLst/>
              <a:cxnLst>
                <a:cxn ang="0">
                  <a:pos x="0" y="149"/>
                </a:cxn>
                <a:cxn ang="0">
                  <a:pos x="0" y="0"/>
                </a:cxn>
                <a:cxn ang="0">
                  <a:pos x="344" y="0"/>
                </a:cxn>
                <a:cxn ang="0">
                  <a:pos x="344" y="153"/>
                </a:cxn>
                <a:cxn ang="0">
                  <a:pos x="0" y="149"/>
                </a:cxn>
              </a:cxnLst>
              <a:rect l="0" t="0" r="r" b="b"/>
              <a:pathLst>
                <a:path w="345" h="154">
                  <a:moveTo>
                    <a:pt x="0" y="149"/>
                  </a:moveTo>
                  <a:lnTo>
                    <a:pt x="0" y="0"/>
                  </a:lnTo>
                  <a:lnTo>
                    <a:pt x="344" y="0"/>
                  </a:lnTo>
                  <a:lnTo>
                    <a:pt x="344" y="153"/>
                  </a:lnTo>
                  <a:lnTo>
                    <a:pt x="0" y="149"/>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18" name="Freeform 770"/>
            <p:cNvSpPr>
              <a:spLocks/>
            </p:cNvSpPr>
            <p:nvPr/>
          </p:nvSpPr>
          <p:spPr bwMode="auto">
            <a:xfrm>
              <a:off x="5242985" y="6013450"/>
              <a:ext cx="630767" cy="477838"/>
            </a:xfrm>
            <a:custGeom>
              <a:avLst/>
              <a:gdLst/>
              <a:ahLst/>
              <a:cxnLst>
                <a:cxn ang="0">
                  <a:pos x="322" y="156"/>
                </a:cxn>
                <a:cxn ang="0">
                  <a:pos x="320" y="137"/>
                </a:cxn>
                <a:cxn ang="0">
                  <a:pos x="316" y="120"/>
                </a:cxn>
                <a:cxn ang="0">
                  <a:pos x="311" y="101"/>
                </a:cxn>
                <a:cxn ang="0">
                  <a:pos x="303" y="84"/>
                </a:cxn>
                <a:cxn ang="0">
                  <a:pos x="293" y="69"/>
                </a:cxn>
                <a:cxn ang="0">
                  <a:pos x="281" y="54"/>
                </a:cxn>
                <a:cxn ang="0">
                  <a:pos x="267" y="39"/>
                </a:cxn>
                <a:cxn ang="0">
                  <a:pos x="252" y="29"/>
                </a:cxn>
                <a:cxn ang="0">
                  <a:pos x="235" y="19"/>
                </a:cxn>
                <a:cxn ang="0">
                  <a:pos x="217" y="11"/>
                </a:cxn>
                <a:cxn ang="0">
                  <a:pos x="198" y="5"/>
                </a:cxn>
                <a:cxn ang="0">
                  <a:pos x="179" y="0"/>
                </a:cxn>
                <a:cxn ang="0">
                  <a:pos x="159" y="0"/>
                </a:cxn>
                <a:cxn ang="0">
                  <a:pos x="140" y="1"/>
                </a:cxn>
                <a:cxn ang="0">
                  <a:pos x="120" y="4"/>
                </a:cxn>
                <a:cxn ang="0">
                  <a:pos x="102" y="9"/>
                </a:cxn>
                <a:cxn ang="0">
                  <a:pos x="85" y="15"/>
                </a:cxn>
                <a:cxn ang="0">
                  <a:pos x="68" y="25"/>
                </a:cxn>
                <a:cxn ang="0">
                  <a:pos x="53" y="37"/>
                </a:cxn>
                <a:cxn ang="0">
                  <a:pos x="39" y="49"/>
                </a:cxn>
                <a:cxn ang="0">
                  <a:pos x="28" y="64"/>
                </a:cxn>
                <a:cxn ang="0">
                  <a:pos x="17" y="78"/>
                </a:cxn>
                <a:cxn ang="0">
                  <a:pos x="9" y="94"/>
                </a:cxn>
                <a:cxn ang="0">
                  <a:pos x="4" y="111"/>
                </a:cxn>
                <a:cxn ang="0">
                  <a:pos x="0" y="129"/>
                </a:cxn>
                <a:cxn ang="0">
                  <a:pos x="0" y="146"/>
                </a:cxn>
                <a:cxn ang="0">
                  <a:pos x="1" y="166"/>
                </a:cxn>
                <a:cxn ang="0">
                  <a:pos x="5" y="181"/>
                </a:cxn>
                <a:cxn ang="0">
                  <a:pos x="11" y="200"/>
                </a:cxn>
                <a:cxn ang="0">
                  <a:pos x="19" y="218"/>
                </a:cxn>
                <a:cxn ang="0">
                  <a:pos x="30" y="231"/>
                </a:cxn>
                <a:cxn ang="0">
                  <a:pos x="42" y="245"/>
                </a:cxn>
                <a:cxn ang="0">
                  <a:pos x="55" y="260"/>
                </a:cxn>
                <a:cxn ang="0">
                  <a:pos x="71" y="271"/>
                </a:cxn>
                <a:cxn ang="0">
                  <a:pos x="87" y="281"/>
                </a:cxn>
                <a:cxn ang="0">
                  <a:pos x="106" y="289"/>
                </a:cxn>
                <a:cxn ang="0">
                  <a:pos x="124" y="294"/>
                </a:cxn>
                <a:cxn ang="0">
                  <a:pos x="144" y="299"/>
                </a:cxn>
                <a:cxn ang="0">
                  <a:pos x="163" y="300"/>
                </a:cxn>
                <a:cxn ang="0">
                  <a:pos x="182" y="300"/>
                </a:cxn>
                <a:cxn ang="0">
                  <a:pos x="202" y="297"/>
                </a:cxn>
                <a:cxn ang="0">
                  <a:pos x="221" y="292"/>
                </a:cxn>
                <a:cxn ang="0">
                  <a:pos x="238" y="284"/>
                </a:cxn>
                <a:cxn ang="0">
                  <a:pos x="254" y="276"/>
                </a:cxn>
                <a:cxn ang="0">
                  <a:pos x="270" y="265"/>
                </a:cxn>
                <a:cxn ang="0">
                  <a:pos x="282" y="251"/>
                </a:cxn>
                <a:cxn ang="0">
                  <a:pos x="294" y="237"/>
                </a:cxn>
                <a:cxn ang="0">
                  <a:pos x="304" y="223"/>
                </a:cxn>
                <a:cxn ang="0">
                  <a:pos x="312" y="206"/>
                </a:cxn>
                <a:cxn ang="0">
                  <a:pos x="317" y="189"/>
                </a:cxn>
                <a:cxn ang="0">
                  <a:pos x="321" y="170"/>
                </a:cxn>
                <a:cxn ang="0">
                  <a:pos x="321" y="156"/>
                </a:cxn>
                <a:cxn ang="0">
                  <a:pos x="322" y="156"/>
                </a:cxn>
              </a:cxnLst>
              <a:rect l="0" t="0" r="r" b="b"/>
              <a:pathLst>
                <a:path w="323" h="301">
                  <a:moveTo>
                    <a:pt x="322" y="156"/>
                  </a:moveTo>
                  <a:lnTo>
                    <a:pt x="320" y="137"/>
                  </a:lnTo>
                  <a:lnTo>
                    <a:pt x="316" y="120"/>
                  </a:lnTo>
                  <a:lnTo>
                    <a:pt x="311" y="101"/>
                  </a:lnTo>
                  <a:lnTo>
                    <a:pt x="303" y="84"/>
                  </a:lnTo>
                  <a:lnTo>
                    <a:pt x="293" y="69"/>
                  </a:lnTo>
                  <a:lnTo>
                    <a:pt x="281" y="54"/>
                  </a:lnTo>
                  <a:lnTo>
                    <a:pt x="267" y="39"/>
                  </a:lnTo>
                  <a:lnTo>
                    <a:pt x="252" y="29"/>
                  </a:lnTo>
                  <a:lnTo>
                    <a:pt x="235" y="19"/>
                  </a:lnTo>
                  <a:lnTo>
                    <a:pt x="217" y="11"/>
                  </a:lnTo>
                  <a:lnTo>
                    <a:pt x="198" y="5"/>
                  </a:lnTo>
                  <a:lnTo>
                    <a:pt x="179" y="0"/>
                  </a:lnTo>
                  <a:lnTo>
                    <a:pt x="159" y="0"/>
                  </a:lnTo>
                  <a:lnTo>
                    <a:pt x="140" y="1"/>
                  </a:lnTo>
                  <a:lnTo>
                    <a:pt x="120" y="4"/>
                  </a:lnTo>
                  <a:lnTo>
                    <a:pt x="102" y="9"/>
                  </a:lnTo>
                  <a:lnTo>
                    <a:pt x="85" y="15"/>
                  </a:lnTo>
                  <a:lnTo>
                    <a:pt x="68" y="25"/>
                  </a:lnTo>
                  <a:lnTo>
                    <a:pt x="53" y="37"/>
                  </a:lnTo>
                  <a:lnTo>
                    <a:pt x="39" y="49"/>
                  </a:lnTo>
                  <a:lnTo>
                    <a:pt x="28" y="64"/>
                  </a:lnTo>
                  <a:lnTo>
                    <a:pt x="17" y="78"/>
                  </a:lnTo>
                  <a:lnTo>
                    <a:pt x="9" y="94"/>
                  </a:lnTo>
                  <a:lnTo>
                    <a:pt x="4" y="111"/>
                  </a:lnTo>
                  <a:lnTo>
                    <a:pt x="0" y="129"/>
                  </a:lnTo>
                  <a:lnTo>
                    <a:pt x="0" y="146"/>
                  </a:lnTo>
                  <a:lnTo>
                    <a:pt x="1" y="166"/>
                  </a:lnTo>
                  <a:lnTo>
                    <a:pt x="5" y="181"/>
                  </a:lnTo>
                  <a:lnTo>
                    <a:pt x="11" y="200"/>
                  </a:lnTo>
                  <a:lnTo>
                    <a:pt x="19" y="218"/>
                  </a:lnTo>
                  <a:lnTo>
                    <a:pt x="30" y="231"/>
                  </a:lnTo>
                  <a:lnTo>
                    <a:pt x="42" y="245"/>
                  </a:lnTo>
                  <a:lnTo>
                    <a:pt x="55" y="260"/>
                  </a:lnTo>
                  <a:lnTo>
                    <a:pt x="71" y="271"/>
                  </a:lnTo>
                  <a:lnTo>
                    <a:pt x="87" y="281"/>
                  </a:lnTo>
                  <a:lnTo>
                    <a:pt x="106" y="289"/>
                  </a:lnTo>
                  <a:lnTo>
                    <a:pt x="124" y="294"/>
                  </a:lnTo>
                  <a:lnTo>
                    <a:pt x="144" y="299"/>
                  </a:lnTo>
                  <a:lnTo>
                    <a:pt x="163" y="300"/>
                  </a:lnTo>
                  <a:lnTo>
                    <a:pt x="182" y="300"/>
                  </a:lnTo>
                  <a:lnTo>
                    <a:pt x="202" y="297"/>
                  </a:lnTo>
                  <a:lnTo>
                    <a:pt x="221" y="292"/>
                  </a:lnTo>
                  <a:lnTo>
                    <a:pt x="238" y="284"/>
                  </a:lnTo>
                  <a:lnTo>
                    <a:pt x="254" y="276"/>
                  </a:lnTo>
                  <a:lnTo>
                    <a:pt x="270" y="265"/>
                  </a:lnTo>
                  <a:lnTo>
                    <a:pt x="282" y="251"/>
                  </a:lnTo>
                  <a:lnTo>
                    <a:pt x="294" y="237"/>
                  </a:lnTo>
                  <a:lnTo>
                    <a:pt x="304" y="223"/>
                  </a:lnTo>
                  <a:lnTo>
                    <a:pt x="312" y="206"/>
                  </a:lnTo>
                  <a:lnTo>
                    <a:pt x="317" y="189"/>
                  </a:lnTo>
                  <a:lnTo>
                    <a:pt x="321" y="170"/>
                  </a:lnTo>
                  <a:lnTo>
                    <a:pt x="321" y="156"/>
                  </a:lnTo>
                  <a:lnTo>
                    <a:pt x="322" y="156"/>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19" name="Freeform 771"/>
            <p:cNvSpPr>
              <a:spLocks/>
            </p:cNvSpPr>
            <p:nvPr/>
          </p:nvSpPr>
          <p:spPr bwMode="auto">
            <a:xfrm>
              <a:off x="5242985" y="6013450"/>
              <a:ext cx="630767" cy="242888"/>
            </a:xfrm>
            <a:custGeom>
              <a:avLst/>
              <a:gdLst/>
              <a:ahLst/>
              <a:cxnLst>
                <a:cxn ang="0">
                  <a:pos x="0" y="149"/>
                </a:cxn>
                <a:cxn ang="0">
                  <a:pos x="0" y="0"/>
                </a:cxn>
                <a:cxn ang="0">
                  <a:pos x="322" y="0"/>
                </a:cxn>
                <a:cxn ang="0">
                  <a:pos x="322" y="152"/>
                </a:cxn>
                <a:cxn ang="0">
                  <a:pos x="0" y="149"/>
                </a:cxn>
              </a:cxnLst>
              <a:rect l="0" t="0" r="r" b="b"/>
              <a:pathLst>
                <a:path w="323" h="153">
                  <a:moveTo>
                    <a:pt x="0" y="149"/>
                  </a:moveTo>
                  <a:lnTo>
                    <a:pt x="0" y="0"/>
                  </a:lnTo>
                  <a:lnTo>
                    <a:pt x="322" y="0"/>
                  </a:lnTo>
                  <a:lnTo>
                    <a:pt x="322" y="152"/>
                  </a:lnTo>
                  <a:lnTo>
                    <a:pt x="0" y="149"/>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20" name="Freeform 772"/>
            <p:cNvSpPr>
              <a:spLocks/>
            </p:cNvSpPr>
            <p:nvPr/>
          </p:nvSpPr>
          <p:spPr bwMode="auto">
            <a:xfrm>
              <a:off x="5253567" y="6011864"/>
              <a:ext cx="590551" cy="477837"/>
            </a:xfrm>
            <a:custGeom>
              <a:avLst/>
              <a:gdLst/>
              <a:ahLst/>
              <a:cxnLst>
                <a:cxn ang="0">
                  <a:pos x="301" y="155"/>
                </a:cxn>
                <a:cxn ang="0">
                  <a:pos x="298" y="137"/>
                </a:cxn>
                <a:cxn ang="0">
                  <a:pos x="294" y="118"/>
                </a:cxn>
                <a:cxn ang="0">
                  <a:pos x="290" y="102"/>
                </a:cxn>
                <a:cxn ang="0">
                  <a:pos x="283" y="84"/>
                </a:cxn>
                <a:cxn ang="0">
                  <a:pos x="273" y="68"/>
                </a:cxn>
                <a:cxn ang="0">
                  <a:pos x="262" y="53"/>
                </a:cxn>
                <a:cxn ang="0">
                  <a:pos x="248" y="39"/>
                </a:cxn>
                <a:cxn ang="0">
                  <a:pos x="234" y="30"/>
                </a:cxn>
                <a:cxn ang="0">
                  <a:pos x="220" y="19"/>
                </a:cxn>
                <a:cxn ang="0">
                  <a:pos x="202" y="11"/>
                </a:cxn>
                <a:cxn ang="0">
                  <a:pos x="184" y="5"/>
                </a:cxn>
                <a:cxn ang="0">
                  <a:pos x="167" y="1"/>
                </a:cxn>
                <a:cxn ang="0">
                  <a:pos x="149" y="0"/>
                </a:cxn>
                <a:cxn ang="0">
                  <a:pos x="130" y="1"/>
                </a:cxn>
                <a:cxn ang="0">
                  <a:pos x="112" y="4"/>
                </a:cxn>
                <a:cxn ang="0">
                  <a:pos x="95" y="9"/>
                </a:cxn>
                <a:cxn ang="0">
                  <a:pos x="80" y="16"/>
                </a:cxn>
                <a:cxn ang="0">
                  <a:pos x="64" y="26"/>
                </a:cxn>
                <a:cxn ang="0">
                  <a:pos x="49" y="37"/>
                </a:cxn>
                <a:cxn ang="0">
                  <a:pos x="36" y="50"/>
                </a:cxn>
                <a:cxn ang="0">
                  <a:pos x="25" y="63"/>
                </a:cxn>
                <a:cxn ang="0">
                  <a:pos x="16" y="78"/>
                </a:cxn>
                <a:cxn ang="0">
                  <a:pos x="9" y="94"/>
                </a:cxn>
                <a:cxn ang="0">
                  <a:pos x="3" y="111"/>
                </a:cxn>
                <a:cxn ang="0">
                  <a:pos x="0" y="129"/>
                </a:cxn>
                <a:cxn ang="0">
                  <a:pos x="0" y="146"/>
                </a:cxn>
                <a:cxn ang="0">
                  <a:pos x="2" y="165"/>
                </a:cxn>
                <a:cxn ang="0">
                  <a:pos x="5" y="182"/>
                </a:cxn>
                <a:cxn ang="0">
                  <a:pos x="11" y="199"/>
                </a:cxn>
                <a:cxn ang="0">
                  <a:pos x="17" y="216"/>
                </a:cxn>
                <a:cxn ang="0">
                  <a:pos x="27" y="231"/>
                </a:cxn>
                <a:cxn ang="0">
                  <a:pos x="39" y="245"/>
                </a:cxn>
                <a:cxn ang="0">
                  <a:pos x="53" y="259"/>
                </a:cxn>
                <a:cxn ang="0">
                  <a:pos x="66" y="271"/>
                </a:cxn>
                <a:cxn ang="0">
                  <a:pos x="83" y="280"/>
                </a:cxn>
                <a:cxn ang="0">
                  <a:pos x="99" y="288"/>
                </a:cxn>
                <a:cxn ang="0">
                  <a:pos x="116" y="293"/>
                </a:cxn>
                <a:cxn ang="0">
                  <a:pos x="135" y="298"/>
                </a:cxn>
                <a:cxn ang="0">
                  <a:pos x="152" y="299"/>
                </a:cxn>
                <a:cxn ang="0">
                  <a:pos x="170" y="300"/>
                </a:cxn>
                <a:cxn ang="0">
                  <a:pos x="188" y="296"/>
                </a:cxn>
                <a:cxn ang="0">
                  <a:pos x="206" y="291"/>
                </a:cxn>
                <a:cxn ang="0">
                  <a:pos x="222" y="284"/>
                </a:cxn>
                <a:cxn ang="0">
                  <a:pos x="237" y="275"/>
                </a:cxn>
                <a:cxn ang="0">
                  <a:pos x="251" y="265"/>
                </a:cxn>
                <a:cxn ang="0">
                  <a:pos x="264" y="251"/>
                </a:cxn>
                <a:cxn ang="0">
                  <a:pos x="275" y="237"/>
                </a:cxn>
                <a:cxn ang="0">
                  <a:pos x="284" y="223"/>
                </a:cxn>
                <a:cxn ang="0">
                  <a:pos x="291" y="206"/>
                </a:cxn>
                <a:cxn ang="0">
                  <a:pos x="295" y="188"/>
                </a:cxn>
                <a:cxn ang="0">
                  <a:pos x="298" y="170"/>
                </a:cxn>
                <a:cxn ang="0">
                  <a:pos x="298" y="155"/>
                </a:cxn>
                <a:cxn ang="0">
                  <a:pos x="301" y="155"/>
                </a:cxn>
              </a:cxnLst>
              <a:rect l="0" t="0" r="r" b="b"/>
              <a:pathLst>
                <a:path w="302" h="301">
                  <a:moveTo>
                    <a:pt x="301" y="155"/>
                  </a:moveTo>
                  <a:lnTo>
                    <a:pt x="298" y="137"/>
                  </a:lnTo>
                  <a:lnTo>
                    <a:pt x="294" y="118"/>
                  </a:lnTo>
                  <a:lnTo>
                    <a:pt x="290" y="102"/>
                  </a:lnTo>
                  <a:lnTo>
                    <a:pt x="283" y="84"/>
                  </a:lnTo>
                  <a:lnTo>
                    <a:pt x="273" y="68"/>
                  </a:lnTo>
                  <a:lnTo>
                    <a:pt x="262" y="53"/>
                  </a:lnTo>
                  <a:lnTo>
                    <a:pt x="248" y="39"/>
                  </a:lnTo>
                  <a:lnTo>
                    <a:pt x="234" y="30"/>
                  </a:lnTo>
                  <a:lnTo>
                    <a:pt x="220" y="19"/>
                  </a:lnTo>
                  <a:lnTo>
                    <a:pt x="202" y="11"/>
                  </a:lnTo>
                  <a:lnTo>
                    <a:pt x="184" y="5"/>
                  </a:lnTo>
                  <a:lnTo>
                    <a:pt x="167" y="1"/>
                  </a:lnTo>
                  <a:lnTo>
                    <a:pt x="149" y="0"/>
                  </a:lnTo>
                  <a:lnTo>
                    <a:pt x="130" y="1"/>
                  </a:lnTo>
                  <a:lnTo>
                    <a:pt x="112" y="4"/>
                  </a:lnTo>
                  <a:lnTo>
                    <a:pt x="95" y="9"/>
                  </a:lnTo>
                  <a:lnTo>
                    <a:pt x="80" y="16"/>
                  </a:lnTo>
                  <a:lnTo>
                    <a:pt x="64" y="26"/>
                  </a:lnTo>
                  <a:lnTo>
                    <a:pt x="49" y="37"/>
                  </a:lnTo>
                  <a:lnTo>
                    <a:pt x="36" y="50"/>
                  </a:lnTo>
                  <a:lnTo>
                    <a:pt x="25" y="63"/>
                  </a:lnTo>
                  <a:lnTo>
                    <a:pt x="16" y="78"/>
                  </a:lnTo>
                  <a:lnTo>
                    <a:pt x="9" y="94"/>
                  </a:lnTo>
                  <a:lnTo>
                    <a:pt x="3" y="111"/>
                  </a:lnTo>
                  <a:lnTo>
                    <a:pt x="0" y="129"/>
                  </a:lnTo>
                  <a:lnTo>
                    <a:pt x="0" y="146"/>
                  </a:lnTo>
                  <a:lnTo>
                    <a:pt x="2" y="165"/>
                  </a:lnTo>
                  <a:lnTo>
                    <a:pt x="5" y="182"/>
                  </a:lnTo>
                  <a:lnTo>
                    <a:pt x="11" y="199"/>
                  </a:lnTo>
                  <a:lnTo>
                    <a:pt x="17" y="216"/>
                  </a:lnTo>
                  <a:lnTo>
                    <a:pt x="27" y="231"/>
                  </a:lnTo>
                  <a:lnTo>
                    <a:pt x="39" y="245"/>
                  </a:lnTo>
                  <a:lnTo>
                    <a:pt x="53" y="259"/>
                  </a:lnTo>
                  <a:lnTo>
                    <a:pt x="66" y="271"/>
                  </a:lnTo>
                  <a:lnTo>
                    <a:pt x="83" y="280"/>
                  </a:lnTo>
                  <a:lnTo>
                    <a:pt x="99" y="288"/>
                  </a:lnTo>
                  <a:lnTo>
                    <a:pt x="116" y="293"/>
                  </a:lnTo>
                  <a:lnTo>
                    <a:pt x="135" y="298"/>
                  </a:lnTo>
                  <a:lnTo>
                    <a:pt x="152" y="299"/>
                  </a:lnTo>
                  <a:lnTo>
                    <a:pt x="170" y="300"/>
                  </a:lnTo>
                  <a:lnTo>
                    <a:pt x="188" y="296"/>
                  </a:lnTo>
                  <a:lnTo>
                    <a:pt x="206" y="291"/>
                  </a:lnTo>
                  <a:lnTo>
                    <a:pt x="222" y="284"/>
                  </a:lnTo>
                  <a:lnTo>
                    <a:pt x="237" y="275"/>
                  </a:lnTo>
                  <a:lnTo>
                    <a:pt x="251" y="265"/>
                  </a:lnTo>
                  <a:lnTo>
                    <a:pt x="264" y="251"/>
                  </a:lnTo>
                  <a:lnTo>
                    <a:pt x="275" y="237"/>
                  </a:lnTo>
                  <a:lnTo>
                    <a:pt x="284" y="223"/>
                  </a:lnTo>
                  <a:lnTo>
                    <a:pt x="291" y="206"/>
                  </a:lnTo>
                  <a:lnTo>
                    <a:pt x="295" y="188"/>
                  </a:lnTo>
                  <a:lnTo>
                    <a:pt x="298" y="170"/>
                  </a:lnTo>
                  <a:lnTo>
                    <a:pt x="298" y="155"/>
                  </a:lnTo>
                  <a:lnTo>
                    <a:pt x="301" y="155"/>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21" name="Freeform 773"/>
            <p:cNvSpPr>
              <a:spLocks/>
            </p:cNvSpPr>
            <p:nvPr/>
          </p:nvSpPr>
          <p:spPr bwMode="auto">
            <a:xfrm>
              <a:off x="5253567" y="6013450"/>
              <a:ext cx="590551" cy="242888"/>
            </a:xfrm>
            <a:custGeom>
              <a:avLst/>
              <a:gdLst/>
              <a:ahLst/>
              <a:cxnLst>
                <a:cxn ang="0">
                  <a:pos x="0" y="148"/>
                </a:cxn>
                <a:cxn ang="0">
                  <a:pos x="0" y="0"/>
                </a:cxn>
                <a:cxn ang="0">
                  <a:pos x="301" y="0"/>
                </a:cxn>
                <a:cxn ang="0">
                  <a:pos x="301" y="152"/>
                </a:cxn>
                <a:cxn ang="0">
                  <a:pos x="0" y="148"/>
                </a:cxn>
              </a:cxnLst>
              <a:rect l="0" t="0" r="r" b="b"/>
              <a:pathLst>
                <a:path w="302" h="153">
                  <a:moveTo>
                    <a:pt x="0" y="148"/>
                  </a:moveTo>
                  <a:lnTo>
                    <a:pt x="0" y="0"/>
                  </a:lnTo>
                  <a:lnTo>
                    <a:pt x="301" y="0"/>
                  </a:lnTo>
                  <a:lnTo>
                    <a:pt x="301" y="152"/>
                  </a:lnTo>
                  <a:lnTo>
                    <a:pt x="0" y="148"/>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22" name="Freeform 774"/>
            <p:cNvSpPr>
              <a:spLocks/>
            </p:cNvSpPr>
            <p:nvPr/>
          </p:nvSpPr>
          <p:spPr bwMode="auto">
            <a:xfrm>
              <a:off x="5270500" y="6010275"/>
              <a:ext cx="541867" cy="476250"/>
            </a:xfrm>
            <a:custGeom>
              <a:avLst/>
              <a:gdLst/>
              <a:ahLst/>
              <a:cxnLst>
                <a:cxn ang="0">
                  <a:pos x="276" y="156"/>
                </a:cxn>
                <a:cxn ang="0">
                  <a:pos x="274" y="136"/>
                </a:cxn>
                <a:cxn ang="0">
                  <a:pos x="271" y="119"/>
                </a:cxn>
                <a:cxn ang="0">
                  <a:pos x="266" y="101"/>
                </a:cxn>
                <a:cxn ang="0">
                  <a:pos x="259" y="84"/>
                </a:cxn>
                <a:cxn ang="0">
                  <a:pos x="251" y="69"/>
                </a:cxn>
                <a:cxn ang="0">
                  <a:pos x="240" y="54"/>
                </a:cxn>
                <a:cxn ang="0">
                  <a:pos x="229" y="40"/>
                </a:cxn>
                <a:cxn ang="0">
                  <a:pos x="215" y="29"/>
                </a:cxn>
                <a:cxn ang="0">
                  <a:pos x="201" y="18"/>
                </a:cxn>
                <a:cxn ang="0">
                  <a:pos x="185" y="11"/>
                </a:cxn>
                <a:cxn ang="0">
                  <a:pos x="168" y="5"/>
                </a:cxn>
                <a:cxn ang="0">
                  <a:pos x="153" y="1"/>
                </a:cxn>
                <a:cxn ang="0">
                  <a:pos x="136" y="0"/>
                </a:cxn>
                <a:cxn ang="0">
                  <a:pos x="119" y="1"/>
                </a:cxn>
                <a:cxn ang="0">
                  <a:pos x="104" y="5"/>
                </a:cxn>
                <a:cxn ang="0">
                  <a:pos x="87" y="10"/>
                </a:cxn>
                <a:cxn ang="0">
                  <a:pos x="72" y="16"/>
                </a:cxn>
                <a:cxn ang="0">
                  <a:pos x="57" y="25"/>
                </a:cxn>
                <a:cxn ang="0">
                  <a:pos x="45" y="37"/>
                </a:cxn>
                <a:cxn ang="0">
                  <a:pos x="32" y="50"/>
                </a:cxn>
                <a:cxn ang="0">
                  <a:pos x="23" y="63"/>
                </a:cxn>
                <a:cxn ang="0">
                  <a:pos x="14" y="78"/>
                </a:cxn>
                <a:cxn ang="0">
                  <a:pos x="8" y="95"/>
                </a:cxn>
                <a:cxn ang="0">
                  <a:pos x="1" y="111"/>
                </a:cxn>
                <a:cxn ang="0">
                  <a:pos x="0" y="128"/>
                </a:cxn>
                <a:cxn ang="0">
                  <a:pos x="0" y="146"/>
                </a:cxn>
                <a:cxn ang="0">
                  <a:pos x="0" y="165"/>
                </a:cxn>
                <a:cxn ang="0">
                  <a:pos x="3" y="181"/>
                </a:cxn>
                <a:cxn ang="0">
                  <a:pos x="8" y="198"/>
                </a:cxn>
                <a:cxn ang="0">
                  <a:pos x="15" y="215"/>
                </a:cxn>
                <a:cxn ang="0">
                  <a:pos x="24" y="230"/>
                </a:cxn>
                <a:cxn ang="0">
                  <a:pos x="35" y="245"/>
                </a:cxn>
                <a:cxn ang="0">
                  <a:pos x="47" y="259"/>
                </a:cxn>
                <a:cxn ang="0">
                  <a:pos x="60" y="271"/>
                </a:cxn>
                <a:cxn ang="0">
                  <a:pos x="75" y="279"/>
                </a:cxn>
                <a:cxn ang="0">
                  <a:pos x="90" y="287"/>
                </a:cxn>
                <a:cxn ang="0">
                  <a:pos x="106" y="294"/>
                </a:cxn>
                <a:cxn ang="0">
                  <a:pos x="123" y="297"/>
                </a:cxn>
                <a:cxn ang="0">
                  <a:pos x="139" y="298"/>
                </a:cxn>
                <a:cxn ang="0">
                  <a:pos x="157" y="299"/>
                </a:cxn>
                <a:cxn ang="0">
                  <a:pos x="173" y="296"/>
                </a:cxn>
                <a:cxn ang="0">
                  <a:pos x="189" y="291"/>
                </a:cxn>
                <a:cxn ang="0">
                  <a:pos x="204" y="284"/>
                </a:cxn>
                <a:cxn ang="0">
                  <a:pos x="217" y="276"/>
                </a:cxn>
                <a:cxn ang="0">
                  <a:pos x="231" y="264"/>
                </a:cxn>
                <a:cxn ang="0">
                  <a:pos x="243" y="251"/>
                </a:cxn>
                <a:cxn ang="0">
                  <a:pos x="253" y="238"/>
                </a:cxn>
                <a:cxn ang="0">
                  <a:pos x="262" y="222"/>
                </a:cxn>
                <a:cxn ang="0">
                  <a:pos x="268" y="206"/>
                </a:cxn>
                <a:cxn ang="0">
                  <a:pos x="272" y="188"/>
                </a:cxn>
                <a:cxn ang="0">
                  <a:pos x="275" y="170"/>
                </a:cxn>
                <a:cxn ang="0">
                  <a:pos x="275" y="156"/>
                </a:cxn>
                <a:cxn ang="0">
                  <a:pos x="276" y="156"/>
                </a:cxn>
              </a:cxnLst>
              <a:rect l="0" t="0" r="r" b="b"/>
              <a:pathLst>
                <a:path w="277" h="300">
                  <a:moveTo>
                    <a:pt x="276" y="156"/>
                  </a:moveTo>
                  <a:lnTo>
                    <a:pt x="274" y="136"/>
                  </a:lnTo>
                  <a:lnTo>
                    <a:pt x="271" y="119"/>
                  </a:lnTo>
                  <a:lnTo>
                    <a:pt x="266" y="101"/>
                  </a:lnTo>
                  <a:lnTo>
                    <a:pt x="259" y="84"/>
                  </a:lnTo>
                  <a:lnTo>
                    <a:pt x="251" y="69"/>
                  </a:lnTo>
                  <a:lnTo>
                    <a:pt x="240" y="54"/>
                  </a:lnTo>
                  <a:lnTo>
                    <a:pt x="229" y="40"/>
                  </a:lnTo>
                  <a:lnTo>
                    <a:pt x="215" y="29"/>
                  </a:lnTo>
                  <a:lnTo>
                    <a:pt x="201" y="18"/>
                  </a:lnTo>
                  <a:lnTo>
                    <a:pt x="185" y="11"/>
                  </a:lnTo>
                  <a:lnTo>
                    <a:pt x="168" y="5"/>
                  </a:lnTo>
                  <a:lnTo>
                    <a:pt x="153" y="1"/>
                  </a:lnTo>
                  <a:lnTo>
                    <a:pt x="136" y="0"/>
                  </a:lnTo>
                  <a:lnTo>
                    <a:pt x="119" y="1"/>
                  </a:lnTo>
                  <a:lnTo>
                    <a:pt x="104" y="5"/>
                  </a:lnTo>
                  <a:lnTo>
                    <a:pt x="87" y="10"/>
                  </a:lnTo>
                  <a:lnTo>
                    <a:pt x="72" y="16"/>
                  </a:lnTo>
                  <a:lnTo>
                    <a:pt x="57" y="25"/>
                  </a:lnTo>
                  <a:lnTo>
                    <a:pt x="45" y="37"/>
                  </a:lnTo>
                  <a:lnTo>
                    <a:pt x="32" y="50"/>
                  </a:lnTo>
                  <a:lnTo>
                    <a:pt x="23" y="63"/>
                  </a:lnTo>
                  <a:lnTo>
                    <a:pt x="14" y="78"/>
                  </a:lnTo>
                  <a:lnTo>
                    <a:pt x="8" y="95"/>
                  </a:lnTo>
                  <a:lnTo>
                    <a:pt x="1" y="111"/>
                  </a:lnTo>
                  <a:lnTo>
                    <a:pt x="0" y="128"/>
                  </a:lnTo>
                  <a:lnTo>
                    <a:pt x="0" y="146"/>
                  </a:lnTo>
                  <a:lnTo>
                    <a:pt x="0" y="165"/>
                  </a:lnTo>
                  <a:lnTo>
                    <a:pt x="3" y="181"/>
                  </a:lnTo>
                  <a:lnTo>
                    <a:pt x="8" y="198"/>
                  </a:lnTo>
                  <a:lnTo>
                    <a:pt x="15" y="215"/>
                  </a:lnTo>
                  <a:lnTo>
                    <a:pt x="24" y="230"/>
                  </a:lnTo>
                  <a:lnTo>
                    <a:pt x="35" y="245"/>
                  </a:lnTo>
                  <a:lnTo>
                    <a:pt x="47" y="259"/>
                  </a:lnTo>
                  <a:lnTo>
                    <a:pt x="60" y="271"/>
                  </a:lnTo>
                  <a:lnTo>
                    <a:pt x="75" y="279"/>
                  </a:lnTo>
                  <a:lnTo>
                    <a:pt x="90" y="287"/>
                  </a:lnTo>
                  <a:lnTo>
                    <a:pt x="106" y="294"/>
                  </a:lnTo>
                  <a:lnTo>
                    <a:pt x="123" y="297"/>
                  </a:lnTo>
                  <a:lnTo>
                    <a:pt x="139" y="298"/>
                  </a:lnTo>
                  <a:lnTo>
                    <a:pt x="157" y="299"/>
                  </a:lnTo>
                  <a:lnTo>
                    <a:pt x="173" y="296"/>
                  </a:lnTo>
                  <a:lnTo>
                    <a:pt x="189" y="291"/>
                  </a:lnTo>
                  <a:lnTo>
                    <a:pt x="204" y="284"/>
                  </a:lnTo>
                  <a:lnTo>
                    <a:pt x="217" y="276"/>
                  </a:lnTo>
                  <a:lnTo>
                    <a:pt x="231" y="264"/>
                  </a:lnTo>
                  <a:lnTo>
                    <a:pt x="243" y="251"/>
                  </a:lnTo>
                  <a:lnTo>
                    <a:pt x="253" y="238"/>
                  </a:lnTo>
                  <a:lnTo>
                    <a:pt x="262" y="222"/>
                  </a:lnTo>
                  <a:lnTo>
                    <a:pt x="268" y="206"/>
                  </a:lnTo>
                  <a:lnTo>
                    <a:pt x="272" y="188"/>
                  </a:lnTo>
                  <a:lnTo>
                    <a:pt x="275" y="170"/>
                  </a:lnTo>
                  <a:lnTo>
                    <a:pt x="275" y="156"/>
                  </a:lnTo>
                  <a:lnTo>
                    <a:pt x="276" y="156"/>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23" name="Freeform 775"/>
            <p:cNvSpPr>
              <a:spLocks/>
            </p:cNvSpPr>
            <p:nvPr/>
          </p:nvSpPr>
          <p:spPr bwMode="auto">
            <a:xfrm>
              <a:off x="5270500" y="6013450"/>
              <a:ext cx="541867" cy="241300"/>
            </a:xfrm>
            <a:custGeom>
              <a:avLst/>
              <a:gdLst/>
              <a:ahLst/>
              <a:cxnLst>
                <a:cxn ang="0">
                  <a:pos x="0" y="148"/>
                </a:cxn>
                <a:cxn ang="0">
                  <a:pos x="0" y="0"/>
                </a:cxn>
                <a:cxn ang="0">
                  <a:pos x="276" y="0"/>
                </a:cxn>
                <a:cxn ang="0">
                  <a:pos x="276" y="151"/>
                </a:cxn>
                <a:cxn ang="0">
                  <a:pos x="0" y="148"/>
                </a:cxn>
              </a:cxnLst>
              <a:rect l="0" t="0" r="r" b="b"/>
              <a:pathLst>
                <a:path w="277" h="152">
                  <a:moveTo>
                    <a:pt x="0" y="148"/>
                  </a:moveTo>
                  <a:lnTo>
                    <a:pt x="0" y="0"/>
                  </a:lnTo>
                  <a:lnTo>
                    <a:pt x="276" y="0"/>
                  </a:lnTo>
                  <a:lnTo>
                    <a:pt x="276" y="151"/>
                  </a:lnTo>
                  <a:lnTo>
                    <a:pt x="0" y="148"/>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24" name="Freeform 776"/>
            <p:cNvSpPr>
              <a:spLocks/>
            </p:cNvSpPr>
            <p:nvPr/>
          </p:nvSpPr>
          <p:spPr bwMode="auto">
            <a:xfrm>
              <a:off x="5281085" y="6010276"/>
              <a:ext cx="501649" cy="473075"/>
            </a:xfrm>
            <a:custGeom>
              <a:avLst/>
              <a:gdLst/>
              <a:ahLst/>
              <a:cxnLst>
                <a:cxn ang="0">
                  <a:pos x="255" y="154"/>
                </a:cxn>
                <a:cxn ang="0">
                  <a:pos x="253" y="136"/>
                </a:cxn>
                <a:cxn ang="0">
                  <a:pos x="250" y="119"/>
                </a:cxn>
                <a:cxn ang="0">
                  <a:pos x="245" y="100"/>
                </a:cxn>
                <a:cxn ang="0">
                  <a:pos x="240" y="83"/>
                </a:cxn>
                <a:cxn ang="0">
                  <a:pos x="232" y="68"/>
                </a:cxn>
                <a:cxn ang="0">
                  <a:pos x="221" y="53"/>
                </a:cxn>
                <a:cxn ang="0">
                  <a:pos x="210" y="40"/>
                </a:cxn>
                <a:cxn ang="0">
                  <a:pos x="198" y="28"/>
                </a:cxn>
                <a:cxn ang="0">
                  <a:pos x="185" y="17"/>
                </a:cxn>
                <a:cxn ang="0">
                  <a:pos x="170" y="10"/>
                </a:cxn>
                <a:cxn ang="0">
                  <a:pos x="156" y="5"/>
                </a:cxn>
                <a:cxn ang="0">
                  <a:pos x="142" y="0"/>
                </a:cxn>
                <a:cxn ang="0">
                  <a:pos x="125" y="0"/>
                </a:cxn>
                <a:cxn ang="0">
                  <a:pos x="110" y="0"/>
                </a:cxn>
                <a:cxn ang="0">
                  <a:pos x="95" y="5"/>
                </a:cxn>
                <a:cxn ang="0">
                  <a:pos x="81" y="8"/>
                </a:cxn>
                <a:cxn ang="0">
                  <a:pos x="66" y="16"/>
                </a:cxn>
                <a:cxn ang="0">
                  <a:pos x="52" y="24"/>
                </a:cxn>
                <a:cxn ang="0">
                  <a:pos x="41" y="36"/>
                </a:cxn>
                <a:cxn ang="0">
                  <a:pos x="30" y="49"/>
                </a:cxn>
                <a:cxn ang="0">
                  <a:pos x="20" y="61"/>
                </a:cxn>
                <a:cxn ang="0">
                  <a:pos x="13" y="77"/>
                </a:cxn>
                <a:cxn ang="0">
                  <a:pos x="7" y="92"/>
                </a:cxn>
                <a:cxn ang="0">
                  <a:pos x="2" y="110"/>
                </a:cxn>
                <a:cxn ang="0">
                  <a:pos x="0" y="127"/>
                </a:cxn>
                <a:cxn ang="0">
                  <a:pos x="0" y="143"/>
                </a:cxn>
                <a:cxn ang="0">
                  <a:pos x="0" y="164"/>
                </a:cxn>
                <a:cxn ang="0">
                  <a:pos x="2" y="180"/>
                </a:cxn>
                <a:cxn ang="0">
                  <a:pos x="8" y="198"/>
                </a:cxn>
                <a:cxn ang="0">
                  <a:pos x="13" y="214"/>
                </a:cxn>
                <a:cxn ang="0">
                  <a:pos x="22" y="229"/>
                </a:cxn>
                <a:cxn ang="0">
                  <a:pos x="32" y="243"/>
                </a:cxn>
                <a:cxn ang="0">
                  <a:pos x="43" y="256"/>
                </a:cxn>
                <a:cxn ang="0">
                  <a:pos x="56" y="268"/>
                </a:cxn>
                <a:cxn ang="0">
                  <a:pos x="69" y="278"/>
                </a:cxn>
                <a:cxn ang="0">
                  <a:pos x="83" y="286"/>
                </a:cxn>
                <a:cxn ang="0">
                  <a:pos x="98" y="291"/>
                </a:cxn>
                <a:cxn ang="0">
                  <a:pos x="113" y="295"/>
                </a:cxn>
                <a:cxn ang="0">
                  <a:pos x="129" y="296"/>
                </a:cxn>
                <a:cxn ang="0">
                  <a:pos x="145" y="297"/>
                </a:cxn>
                <a:cxn ang="0">
                  <a:pos x="159" y="294"/>
                </a:cxn>
                <a:cxn ang="0">
                  <a:pos x="174" y="289"/>
                </a:cxn>
                <a:cxn ang="0">
                  <a:pos x="188" y="283"/>
                </a:cxn>
                <a:cxn ang="0">
                  <a:pos x="201" y="273"/>
                </a:cxn>
                <a:cxn ang="0">
                  <a:pos x="212" y="262"/>
                </a:cxn>
                <a:cxn ang="0">
                  <a:pos x="224" y="250"/>
                </a:cxn>
                <a:cxn ang="0">
                  <a:pos x="233" y="237"/>
                </a:cxn>
                <a:cxn ang="0">
                  <a:pos x="240" y="222"/>
                </a:cxn>
                <a:cxn ang="0">
                  <a:pos x="247" y="205"/>
                </a:cxn>
                <a:cxn ang="0">
                  <a:pos x="250" y="186"/>
                </a:cxn>
                <a:cxn ang="0">
                  <a:pos x="253" y="169"/>
                </a:cxn>
                <a:cxn ang="0">
                  <a:pos x="253" y="154"/>
                </a:cxn>
                <a:cxn ang="0">
                  <a:pos x="255" y="154"/>
                </a:cxn>
              </a:cxnLst>
              <a:rect l="0" t="0" r="r" b="b"/>
              <a:pathLst>
                <a:path w="256" h="298">
                  <a:moveTo>
                    <a:pt x="255" y="154"/>
                  </a:moveTo>
                  <a:lnTo>
                    <a:pt x="253" y="136"/>
                  </a:lnTo>
                  <a:lnTo>
                    <a:pt x="250" y="119"/>
                  </a:lnTo>
                  <a:lnTo>
                    <a:pt x="245" y="100"/>
                  </a:lnTo>
                  <a:lnTo>
                    <a:pt x="240" y="83"/>
                  </a:lnTo>
                  <a:lnTo>
                    <a:pt x="232" y="68"/>
                  </a:lnTo>
                  <a:lnTo>
                    <a:pt x="221" y="53"/>
                  </a:lnTo>
                  <a:lnTo>
                    <a:pt x="210" y="40"/>
                  </a:lnTo>
                  <a:lnTo>
                    <a:pt x="198" y="28"/>
                  </a:lnTo>
                  <a:lnTo>
                    <a:pt x="185" y="17"/>
                  </a:lnTo>
                  <a:lnTo>
                    <a:pt x="170" y="10"/>
                  </a:lnTo>
                  <a:lnTo>
                    <a:pt x="156" y="5"/>
                  </a:lnTo>
                  <a:lnTo>
                    <a:pt x="142" y="0"/>
                  </a:lnTo>
                  <a:lnTo>
                    <a:pt x="125" y="0"/>
                  </a:lnTo>
                  <a:lnTo>
                    <a:pt x="110" y="0"/>
                  </a:lnTo>
                  <a:lnTo>
                    <a:pt x="95" y="5"/>
                  </a:lnTo>
                  <a:lnTo>
                    <a:pt x="81" y="8"/>
                  </a:lnTo>
                  <a:lnTo>
                    <a:pt x="66" y="16"/>
                  </a:lnTo>
                  <a:lnTo>
                    <a:pt x="52" y="24"/>
                  </a:lnTo>
                  <a:lnTo>
                    <a:pt x="41" y="36"/>
                  </a:lnTo>
                  <a:lnTo>
                    <a:pt x="30" y="49"/>
                  </a:lnTo>
                  <a:lnTo>
                    <a:pt x="20" y="61"/>
                  </a:lnTo>
                  <a:lnTo>
                    <a:pt x="13" y="77"/>
                  </a:lnTo>
                  <a:lnTo>
                    <a:pt x="7" y="92"/>
                  </a:lnTo>
                  <a:lnTo>
                    <a:pt x="2" y="110"/>
                  </a:lnTo>
                  <a:lnTo>
                    <a:pt x="0" y="127"/>
                  </a:lnTo>
                  <a:lnTo>
                    <a:pt x="0" y="143"/>
                  </a:lnTo>
                  <a:lnTo>
                    <a:pt x="0" y="164"/>
                  </a:lnTo>
                  <a:lnTo>
                    <a:pt x="2" y="180"/>
                  </a:lnTo>
                  <a:lnTo>
                    <a:pt x="8" y="198"/>
                  </a:lnTo>
                  <a:lnTo>
                    <a:pt x="13" y="214"/>
                  </a:lnTo>
                  <a:lnTo>
                    <a:pt x="22" y="229"/>
                  </a:lnTo>
                  <a:lnTo>
                    <a:pt x="32" y="243"/>
                  </a:lnTo>
                  <a:lnTo>
                    <a:pt x="43" y="256"/>
                  </a:lnTo>
                  <a:lnTo>
                    <a:pt x="56" y="268"/>
                  </a:lnTo>
                  <a:lnTo>
                    <a:pt x="69" y="278"/>
                  </a:lnTo>
                  <a:lnTo>
                    <a:pt x="83" y="286"/>
                  </a:lnTo>
                  <a:lnTo>
                    <a:pt x="98" y="291"/>
                  </a:lnTo>
                  <a:lnTo>
                    <a:pt x="113" y="295"/>
                  </a:lnTo>
                  <a:lnTo>
                    <a:pt x="129" y="296"/>
                  </a:lnTo>
                  <a:lnTo>
                    <a:pt x="145" y="297"/>
                  </a:lnTo>
                  <a:lnTo>
                    <a:pt x="159" y="294"/>
                  </a:lnTo>
                  <a:lnTo>
                    <a:pt x="174" y="289"/>
                  </a:lnTo>
                  <a:lnTo>
                    <a:pt x="188" y="283"/>
                  </a:lnTo>
                  <a:lnTo>
                    <a:pt x="201" y="273"/>
                  </a:lnTo>
                  <a:lnTo>
                    <a:pt x="212" y="262"/>
                  </a:lnTo>
                  <a:lnTo>
                    <a:pt x="224" y="250"/>
                  </a:lnTo>
                  <a:lnTo>
                    <a:pt x="233" y="237"/>
                  </a:lnTo>
                  <a:lnTo>
                    <a:pt x="240" y="222"/>
                  </a:lnTo>
                  <a:lnTo>
                    <a:pt x="247" y="205"/>
                  </a:lnTo>
                  <a:lnTo>
                    <a:pt x="250" y="186"/>
                  </a:lnTo>
                  <a:lnTo>
                    <a:pt x="253" y="169"/>
                  </a:lnTo>
                  <a:lnTo>
                    <a:pt x="253" y="154"/>
                  </a:lnTo>
                  <a:lnTo>
                    <a:pt x="255" y="154"/>
                  </a:lnTo>
                </a:path>
              </a:pathLst>
            </a:custGeom>
            <a:solidFill>
              <a:srgbClr val="D0D0D0"/>
            </a:solidFill>
            <a:ln w="12700" cap="rnd" cmpd="sng">
              <a:solidFill>
                <a:srgbClr val="D0D0D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25" name="Freeform 777"/>
            <p:cNvSpPr>
              <a:spLocks/>
            </p:cNvSpPr>
            <p:nvPr/>
          </p:nvSpPr>
          <p:spPr bwMode="auto">
            <a:xfrm>
              <a:off x="5278967" y="6013450"/>
              <a:ext cx="503767" cy="241300"/>
            </a:xfrm>
            <a:custGeom>
              <a:avLst/>
              <a:gdLst/>
              <a:ahLst/>
              <a:cxnLst>
                <a:cxn ang="0">
                  <a:pos x="0" y="147"/>
                </a:cxn>
                <a:cxn ang="0">
                  <a:pos x="0" y="0"/>
                </a:cxn>
                <a:cxn ang="0">
                  <a:pos x="256" y="0"/>
                </a:cxn>
                <a:cxn ang="0">
                  <a:pos x="256" y="151"/>
                </a:cxn>
                <a:cxn ang="0">
                  <a:pos x="0" y="147"/>
                </a:cxn>
              </a:cxnLst>
              <a:rect l="0" t="0" r="r" b="b"/>
              <a:pathLst>
                <a:path w="257" h="152">
                  <a:moveTo>
                    <a:pt x="0" y="147"/>
                  </a:moveTo>
                  <a:lnTo>
                    <a:pt x="0" y="0"/>
                  </a:lnTo>
                  <a:lnTo>
                    <a:pt x="256" y="0"/>
                  </a:lnTo>
                  <a:lnTo>
                    <a:pt x="256" y="151"/>
                  </a:lnTo>
                  <a:lnTo>
                    <a:pt x="0" y="147"/>
                  </a:lnTo>
                </a:path>
              </a:pathLst>
            </a:custGeom>
            <a:solidFill>
              <a:srgbClr val="D0D0D0"/>
            </a:solidFill>
            <a:ln w="12700" cap="rnd" cmpd="sng">
              <a:solidFill>
                <a:srgbClr val="D0D0D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26" name="Freeform 778"/>
            <p:cNvSpPr>
              <a:spLocks/>
            </p:cNvSpPr>
            <p:nvPr/>
          </p:nvSpPr>
          <p:spPr bwMode="auto">
            <a:xfrm>
              <a:off x="5293784" y="6010275"/>
              <a:ext cx="457200" cy="469900"/>
            </a:xfrm>
            <a:custGeom>
              <a:avLst/>
              <a:gdLst/>
              <a:ahLst/>
              <a:cxnLst>
                <a:cxn ang="0">
                  <a:pos x="233" y="153"/>
                </a:cxn>
                <a:cxn ang="0">
                  <a:pos x="231" y="135"/>
                </a:cxn>
                <a:cxn ang="0">
                  <a:pos x="228" y="118"/>
                </a:cxn>
                <a:cxn ang="0">
                  <a:pos x="224" y="100"/>
                </a:cxn>
                <a:cxn ang="0">
                  <a:pos x="219" y="83"/>
                </a:cxn>
                <a:cxn ang="0">
                  <a:pos x="211" y="67"/>
                </a:cxn>
                <a:cxn ang="0">
                  <a:pos x="203" y="52"/>
                </a:cxn>
                <a:cxn ang="0">
                  <a:pos x="192" y="39"/>
                </a:cxn>
                <a:cxn ang="0">
                  <a:pos x="181" y="28"/>
                </a:cxn>
                <a:cxn ang="0">
                  <a:pos x="170" y="17"/>
                </a:cxn>
                <a:cxn ang="0">
                  <a:pos x="155" y="10"/>
                </a:cxn>
                <a:cxn ang="0">
                  <a:pos x="142" y="5"/>
                </a:cxn>
                <a:cxn ang="0">
                  <a:pos x="129" y="0"/>
                </a:cxn>
                <a:cxn ang="0">
                  <a:pos x="115" y="0"/>
                </a:cxn>
                <a:cxn ang="0">
                  <a:pos x="100" y="0"/>
                </a:cxn>
                <a:cxn ang="0">
                  <a:pos x="87" y="2"/>
                </a:cxn>
                <a:cxn ang="0">
                  <a:pos x="74" y="8"/>
                </a:cxn>
                <a:cxn ang="0">
                  <a:pos x="60" y="16"/>
                </a:cxn>
                <a:cxn ang="0">
                  <a:pos x="48" y="23"/>
                </a:cxn>
                <a:cxn ang="0">
                  <a:pos x="37" y="35"/>
                </a:cxn>
                <a:cxn ang="0">
                  <a:pos x="28" y="47"/>
                </a:cxn>
                <a:cxn ang="0">
                  <a:pos x="19" y="61"/>
                </a:cxn>
                <a:cxn ang="0">
                  <a:pos x="12" y="75"/>
                </a:cxn>
                <a:cxn ang="0">
                  <a:pos x="6" y="91"/>
                </a:cxn>
                <a:cxn ang="0">
                  <a:pos x="2" y="108"/>
                </a:cxn>
                <a:cxn ang="0">
                  <a:pos x="0" y="126"/>
                </a:cxn>
                <a:cxn ang="0">
                  <a:pos x="0" y="143"/>
                </a:cxn>
                <a:cxn ang="0">
                  <a:pos x="0" y="162"/>
                </a:cxn>
                <a:cxn ang="0">
                  <a:pos x="3" y="179"/>
                </a:cxn>
                <a:cxn ang="0">
                  <a:pos x="7" y="195"/>
                </a:cxn>
                <a:cxn ang="0">
                  <a:pos x="13" y="212"/>
                </a:cxn>
                <a:cxn ang="0">
                  <a:pos x="21" y="228"/>
                </a:cxn>
                <a:cxn ang="0">
                  <a:pos x="29" y="242"/>
                </a:cxn>
                <a:cxn ang="0">
                  <a:pos x="39" y="255"/>
                </a:cxn>
                <a:cxn ang="0">
                  <a:pos x="51" y="267"/>
                </a:cxn>
                <a:cxn ang="0">
                  <a:pos x="63" y="276"/>
                </a:cxn>
                <a:cxn ang="0">
                  <a:pos x="76" y="284"/>
                </a:cxn>
                <a:cxn ang="0">
                  <a:pos x="89" y="290"/>
                </a:cxn>
                <a:cxn ang="0">
                  <a:pos x="104" y="294"/>
                </a:cxn>
                <a:cxn ang="0">
                  <a:pos x="117" y="294"/>
                </a:cxn>
                <a:cxn ang="0">
                  <a:pos x="132" y="295"/>
                </a:cxn>
                <a:cxn ang="0">
                  <a:pos x="146" y="294"/>
                </a:cxn>
                <a:cxn ang="0">
                  <a:pos x="159" y="288"/>
                </a:cxn>
                <a:cxn ang="0">
                  <a:pos x="172" y="281"/>
                </a:cxn>
                <a:cxn ang="0">
                  <a:pos x="183" y="272"/>
                </a:cxn>
                <a:cxn ang="0">
                  <a:pos x="195" y="262"/>
                </a:cxn>
                <a:cxn ang="0">
                  <a:pos x="204" y="249"/>
                </a:cxn>
                <a:cxn ang="0">
                  <a:pos x="213" y="235"/>
                </a:cxn>
                <a:cxn ang="0">
                  <a:pos x="219" y="220"/>
                </a:cxn>
                <a:cxn ang="0">
                  <a:pos x="226" y="203"/>
                </a:cxn>
                <a:cxn ang="0">
                  <a:pos x="229" y="186"/>
                </a:cxn>
                <a:cxn ang="0">
                  <a:pos x="231" y="169"/>
                </a:cxn>
                <a:cxn ang="0">
                  <a:pos x="232" y="153"/>
                </a:cxn>
                <a:cxn ang="0">
                  <a:pos x="233" y="153"/>
                </a:cxn>
              </a:cxnLst>
              <a:rect l="0" t="0" r="r" b="b"/>
              <a:pathLst>
                <a:path w="234" h="296">
                  <a:moveTo>
                    <a:pt x="233" y="153"/>
                  </a:moveTo>
                  <a:lnTo>
                    <a:pt x="231" y="135"/>
                  </a:lnTo>
                  <a:lnTo>
                    <a:pt x="228" y="118"/>
                  </a:lnTo>
                  <a:lnTo>
                    <a:pt x="224" y="100"/>
                  </a:lnTo>
                  <a:lnTo>
                    <a:pt x="219" y="83"/>
                  </a:lnTo>
                  <a:lnTo>
                    <a:pt x="211" y="67"/>
                  </a:lnTo>
                  <a:lnTo>
                    <a:pt x="203" y="52"/>
                  </a:lnTo>
                  <a:lnTo>
                    <a:pt x="192" y="39"/>
                  </a:lnTo>
                  <a:lnTo>
                    <a:pt x="181" y="28"/>
                  </a:lnTo>
                  <a:lnTo>
                    <a:pt x="170" y="17"/>
                  </a:lnTo>
                  <a:lnTo>
                    <a:pt x="155" y="10"/>
                  </a:lnTo>
                  <a:lnTo>
                    <a:pt x="142" y="5"/>
                  </a:lnTo>
                  <a:lnTo>
                    <a:pt x="129" y="0"/>
                  </a:lnTo>
                  <a:lnTo>
                    <a:pt x="115" y="0"/>
                  </a:lnTo>
                  <a:lnTo>
                    <a:pt x="100" y="0"/>
                  </a:lnTo>
                  <a:lnTo>
                    <a:pt x="87" y="2"/>
                  </a:lnTo>
                  <a:lnTo>
                    <a:pt x="74" y="8"/>
                  </a:lnTo>
                  <a:lnTo>
                    <a:pt x="60" y="16"/>
                  </a:lnTo>
                  <a:lnTo>
                    <a:pt x="48" y="23"/>
                  </a:lnTo>
                  <a:lnTo>
                    <a:pt x="37" y="35"/>
                  </a:lnTo>
                  <a:lnTo>
                    <a:pt x="28" y="47"/>
                  </a:lnTo>
                  <a:lnTo>
                    <a:pt x="19" y="61"/>
                  </a:lnTo>
                  <a:lnTo>
                    <a:pt x="12" y="75"/>
                  </a:lnTo>
                  <a:lnTo>
                    <a:pt x="6" y="91"/>
                  </a:lnTo>
                  <a:lnTo>
                    <a:pt x="2" y="108"/>
                  </a:lnTo>
                  <a:lnTo>
                    <a:pt x="0" y="126"/>
                  </a:lnTo>
                  <a:lnTo>
                    <a:pt x="0" y="143"/>
                  </a:lnTo>
                  <a:lnTo>
                    <a:pt x="0" y="162"/>
                  </a:lnTo>
                  <a:lnTo>
                    <a:pt x="3" y="179"/>
                  </a:lnTo>
                  <a:lnTo>
                    <a:pt x="7" y="195"/>
                  </a:lnTo>
                  <a:lnTo>
                    <a:pt x="13" y="212"/>
                  </a:lnTo>
                  <a:lnTo>
                    <a:pt x="21" y="228"/>
                  </a:lnTo>
                  <a:lnTo>
                    <a:pt x="29" y="242"/>
                  </a:lnTo>
                  <a:lnTo>
                    <a:pt x="39" y="255"/>
                  </a:lnTo>
                  <a:lnTo>
                    <a:pt x="51" y="267"/>
                  </a:lnTo>
                  <a:lnTo>
                    <a:pt x="63" y="276"/>
                  </a:lnTo>
                  <a:lnTo>
                    <a:pt x="76" y="284"/>
                  </a:lnTo>
                  <a:lnTo>
                    <a:pt x="89" y="290"/>
                  </a:lnTo>
                  <a:lnTo>
                    <a:pt x="104" y="294"/>
                  </a:lnTo>
                  <a:lnTo>
                    <a:pt x="117" y="294"/>
                  </a:lnTo>
                  <a:lnTo>
                    <a:pt x="132" y="295"/>
                  </a:lnTo>
                  <a:lnTo>
                    <a:pt x="146" y="294"/>
                  </a:lnTo>
                  <a:lnTo>
                    <a:pt x="159" y="288"/>
                  </a:lnTo>
                  <a:lnTo>
                    <a:pt x="172" y="281"/>
                  </a:lnTo>
                  <a:lnTo>
                    <a:pt x="183" y="272"/>
                  </a:lnTo>
                  <a:lnTo>
                    <a:pt x="195" y="262"/>
                  </a:lnTo>
                  <a:lnTo>
                    <a:pt x="204" y="249"/>
                  </a:lnTo>
                  <a:lnTo>
                    <a:pt x="213" y="235"/>
                  </a:lnTo>
                  <a:lnTo>
                    <a:pt x="219" y="220"/>
                  </a:lnTo>
                  <a:lnTo>
                    <a:pt x="226" y="203"/>
                  </a:lnTo>
                  <a:lnTo>
                    <a:pt x="229" y="186"/>
                  </a:lnTo>
                  <a:lnTo>
                    <a:pt x="231" y="169"/>
                  </a:lnTo>
                  <a:lnTo>
                    <a:pt x="232" y="153"/>
                  </a:lnTo>
                  <a:lnTo>
                    <a:pt x="233" y="153"/>
                  </a:lnTo>
                </a:path>
              </a:pathLst>
            </a:custGeom>
            <a:solidFill>
              <a:srgbClr val="E0E0E0"/>
            </a:solidFill>
            <a:ln w="12700" cap="rnd" cmpd="sng">
              <a:solidFill>
                <a:srgbClr val="E0E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27" name="Freeform 779"/>
            <p:cNvSpPr>
              <a:spLocks/>
            </p:cNvSpPr>
            <p:nvPr/>
          </p:nvSpPr>
          <p:spPr bwMode="auto">
            <a:xfrm>
              <a:off x="5291667" y="6013450"/>
              <a:ext cx="459317" cy="241300"/>
            </a:xfrm>
            <a:custGeom>
              <a:avLst/>
              <a:gdLst/>
              <a:ahLst/>
              <a:cxnLst>
                <a:cxn ang="0">
                  <a:pos x="0" y="146"/>
                </a:cxn>
                <a:cxn ang="0">
                  <a:pos x="0" y="0"/>
                </a:cxn>
                <a:cxn ang="0">
                  <a:pos x="234" y="0"/>
                </a:cxn>
                <a:cxn ang="0">
                  <a:pos x="234" y="151"/>
                </a:cxn>
                <a:cxn ang="0">
                  <a:pos x="0" y="146"/>
                </a:cxn>
              </a:cxnLst>
              <a:rect l="0" t="0" r="r" b="b"/>
              <a:pathLst>
                <a:path w="235" h="152">
                  <a:moveTo>
                    <a:pt x="0" y="146"/>
                  </a:moveTo>
                  <a:lnTo>
                    <a:pt x="0" y="0"/>
                  </a:lnTo>
                  <a:lnTo>
                    <a:pt x="234" y="0"/>
                  </a:lnTo>
                  <a:lnTo>
                    <a:pt x="234" y="151"/>
                  </a:lnTo>
                  <a:lnTo>
                    <a:pt x="0" y="146"/>
                  </a:lnTo>
                </a:path>
              </a:pathLst>
            </a:custGeom>
            <a:solidFill>
              <a:srgbClr val="E0E0E0"/>
            </a:solidFill>
            <a:ln w="12700" cap="rnd" cmpd="sng">
              <a:solidFill>
                <a:srgbClr val="E0E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28" name="Freeform 780"/>
            <p:cNvSpPr>
              <a:spLocks/>
            </p:cNvSpPr>
            <p:nvPr/>
          </p:nvSpPr>
          <p:spPr bwMode="auto">
            <a:xfrm>
              <a:off x="5304367" y="6010276"/>
              <a:ext cx="414867" cy="468313"/>
            </a:xfrm>
            <a:custGeom>
              <a:avLst/>
              <a:gdLst/>
              <a:ahLst/>
              <a:cxnLst>
                <a:cxn ang="0">
                  <a:pos x="211" y="153"/>
                </a:cxn>
                <a:cxn ang="0">
                  <a:pos x="209" y="135"/>
                </a:cxn>
                <a:cxn ang="0">
                  <a:pos x="207" y="118"/>
                </a:cxn>
                <a:cxn ang="0">
                  <a:pos x="203" y="97"/>
                </a:cxn>
                <a:cxn ang="0">
                  <a:pos x="198" y="81"/>
                </a:cxn>
                <a:cxn ang="0">
                  <a:pos x="191" y="66"/>
                </a:cxn>
                <a:cxn ang="0">
                  <a:pos x="184" y="51"/>
                </a:cxn>
                <a:cxn ang="0">
                  <a:pos x="174" y="39"/>
                </a:cxn>
                <a:cxn ang="0">
                  <a:pos x="164" y="27"/>
                </a:cxn>
                <a:cxn ang="0">
                  <a:pos x="154" y="16"/>
                </a:cxn>
                <a:cxn ang="0">
                  <a:pos x="141" y="8"/>
                </a:cxn>
                <a:cxn ang="0">
                  <a:pos x="130" y="2"/>
                </a:cxn>
                <a:cxn ang="0">
                  <a:pos x="117" y="0"/>
                </a:cxn>
                <a:cxn ang="0">
                  <a:pos x="104" y="0"/>
                </a:cxn>
                <a:cxn ang="0">
                  <a:pos x="91" y="0"/>
                </a:cxn>
                <a:cxn ang="0">
                  <a:pos x="78" y="2"/>
                </a:cxn>
                <a:cxn ang="0">
                  <a:pos x="67" y="8"/>
                </a:cxn>
                <a:cxn ang="0">
                  <a:pos x="54" y="15"/>
                </a:cxn>
                <a:cxn ang="0">
                  <a:pos x="44" y="23"/>
                </a:cxn>
                <a:cxn ang="0">
                  <a:pos x="35" y="33"/>
                </a:cxn>
                <a:cxn ang="0">
                  <a:pos x="26" y="46"/>
                </a:cxn>
                <a:cxn ang="0">
                  <a:pos x="18" y="60"/>
                </a:cxn>
                <a:cxn ang="0">
                  <a:pos x="12" y="74"/>
                </a:cxn>
                <a:cxn ang="0">
                  <a:pos x="6" y="89"/>
                </a:cxn>
                <a:cxn ang="0">
                  <a:pos x="1" y="107"/>
                </a:cxn>
                <a:cxn ang="0">
                  <a:pos x="0" y="125"/>
                </a:cxn>
                <a:cxn ang="0">
                  <a:pos x="0" y="142"/>
                </a:cxn>
                <a:cxn ang="0">
                  <a:pos x="0" y="161"/>
                </a:cxn>
                <a:cxn ang="0">
                  <a:pos x="3" y="176"/>
                </a:cxn>
                <a:cxn ang="0">
                  <a:pos x="6" y="194"/>
                </a:cxn>
                <a:cxn ang="0">
                  <a:pos x="13" y="210"/>
                </a:cxn>
                <a:cxn ang="0">
                  <a:pos x="19" y="225"/>
                </a:cxn>
                <a:cxn ang="0">
                  <a:pos x="27" y="239"/>
                </a:cxn>
                <a:cxn ang="0">
                  <a:pos x="36" y="253"/>
                </a:cxn>
                <a:cxn ang="0">
                  <a:pos x="46" y="265"/>
                </a:cxn>
                <a:cxn ang="0">
                  <a:pos x="57" y="274"/>
                </a:cxn>
                <a:cxn ang="0">
                  <a:pos x="69" y="282"/>
                </a:cxn>
                <a:cxn ang="0">
                  <a:pos x="81" y="289"/>
                </a:cxn>
                <a:cxn ang="0">
                  <a:pos x="94" y="292"/>
                </a:cxn>
                <a:cxn ang="0">
                  <a:pos x="107" y="294"/>
                </a:cxn>
                <a:cxn ang="0">
                  <a:pos x="120" y="294"/>
                </a:cxn>
                <a:cxn ang="0">
                  <a:pos x="132" y="291"/>
                </a:cxn>
                <a:cxn ang="0">
                  <a:pos x="144" y="286"/>
                </a:cxn>
                <a:cxn ang="0">
                  <a:pos x="155" y="279"/>
                </a:cxn>
                <a:cxn ang="0">
                  <a:pos x="166" y="271"/>
                </a:cxn>
                <a:cxn ang="0">
                  <a:pos x="176" y="261"/>
                </a:cxn>
                <a:cxn ang="0">
                  <a:pos x="185" y="247"/>
                </a:cxn>
                <a:cxn ang="0">
                  <a:pos x="193" y="233"/>
                </a:cxn>
                <a:cxn ang="0">
                  <a:pos x="199" y="220"/>
                </a:cxn>
                <a:cxn ang="0">
                  <a:pos x="205" y="203"/>
                </a:cxn>
                <a:cxn ang="0">
                  <a:pos x="208" y="185"/>
                </a:cxn>
                <a:cxn ang="0">
                  <a:pos x="209" y="167"/>
                </a:cxn>
                <a:cxn ang="0">
                  <a:pos x="210" y="153"/>
                </a:cxn>
                <a:cxn ang="0">
                  <a:pos x="211" y="153"/>
                </a:cxn>
              </a:cxnLst>
              <a:rect l="0" t="0" r="r" b="b"/>
              <a:pathLst>
                <a:path w="212" h="295">
                  <a:moveTo>
                    <a:pt x="211" y="153"/>
                  </a:moveTo>
                  <a:lnTo>
                    <a:pt x="209" y="135"/>
                  </a:lnTo>
                  <a:lnTo>
                    <a:pt x="207" y="118"/>
                  </a:lnTo>
                  <a:lnTo>
                    <a:pt x="203" y="97"/>
                  </a:lnTo>
                  <a:lnTo>
                    <a:pt x="198" y="81"/>
                  </a:lnTo>
                  <a:lnTo>
                    <a:pt x="191" y="66"/>
                  </a:lnTo>
                  <a:lnTo>
                    <a:pt x="184" y="51"/>
                  </a:lnTo>
                  <a:lnTo>
                    <a:pt x="174" y="39"/>
                  </a:lnTo>
                  <a:lnTo>
                    <a:pt x="164" y="27"/>
                  </a:lnTo>
                  <a:lnTo>
                    <a:pt x="154" y="16"/>
                  </a:lnTo>
                  <a:lnTo>
                    <a:pt x="141" y="8"/>
                  </a:lnTo>
                  <a:lnTo>
                    <a:pt x="130" y="2"/>
                  </a:lnTo>
                  <a:lnTo>
                    <a:pt x="117" y="0"/>
                  </a:lnTo>
                  <a:lnTo>
                    <a:pt x="104" y="0"/>
                  </a:lnTo>
                  <a:lnTo>
                    <a:pt x="91" y="0"/>
                  </a:lnTo>
                  <a:lnTo>
                    <a:pt x="78" y="2"/>
                  </a:lnTo>
                  <a:lnTo>
                    <a:pt x="67" y="8"/>
                  </a:lnTo>
                  <a:lnTo>
                    <a:pt x="54" y="15"/>
                  </a:lnTo>
                  <a:lnTo>
                    <a:pt x="44" y="23"/>
                  </a:lnTo>
                  <a:lnTo>
                    <a:pt x="35" y="33"/>
                  </a:lnTo>
                  <a:lnTo>
                    <a:pt x="26" y="46"/>
                  </a:lnTo>
                  <a:lnTo>
                    <a:pt x="18" y="60"/>
                  </a:lnTo>
                  <a:lnTo>
                    <a:pt x="12" y="74"/>
                  </a:lnTo>
                  <a:lnTo>
                    <a:pt x="6" y="89"/>
                  </a:lnTo>
                  <a:lnTo>
                    <a:pt x="1" y="107"/>
                  </a:lnTo>
                  <a:lnTo>
                    <a:pt x="0" y="125"/>
                  </a:lnTo>
                  <a:lnTo>
                    <a:pt x="0" y="142"/>
                  </a:lnTo>
                  <a:lnTo>
                    <a:pt x="0" y="161"/>
                  </a:lnTo>
                  <a:lnTo>
                    <a:pt x="3" y="176"/>
                  </a:lnTo>
                  <a:lnTo>
                    <a:pt x="6" y="194"/>
                  </a:lnTo>
                  <a:lnTo>
                    <a:pt x="13" y="210"/>
                  </a:lnTo>
                  <a:lnTo>
                    <a:pt x="19" y="225"/>
                  </a:lnTo>
                  <a:lnTo>
                    <a:pt x="27" y="239"/>
                  </a:lnTo>
                  <a:lnTo>
                    <a:pt x="36" y="253"/>
                  </a:lnTo>
                  <a:lnTo>
                    <a:pt x="46" y="265"/>
                  </a:lnTo>
                  <a:lnTo>
                    <a:pt x="57" y="274"/>
                  </a:lnTo>
                  <a:lnTo>
                    <a:pt x="69" y="282"/>
                  </a:lnTo>
                  <a:lnTo>
                    <a:pt x="81" y="289"/>
                  </a:lnTo>
                  <a:lnTo>
                    <a:pt x="94" y="292"/>
                  </a:lnTo>
                  <a:lnTo>
                    <a:pt x="107" y="294"/>
                  </a:lnTo>
                  <a:lnTo>
                    <a:pt x="120" y="294"/>
                  </a:lnTo>
                  <a:lnTo>
                    <a:pt x="132" y="291"/>
                  </a:lnTo>
                  <a:lnTo>
                    <a:pt x="144" y="286"/>
                  </a:lnTo>
                  <a:lnTo>
                    <a:pt x="155" y="279"/>
                  </a:lnTo>
                  <a:lnTo>
                    <a:pt x="166" y="271"/>
                  </a:lnTo>
                  <a:lnTo>
                    <a:pt x="176" y="261"/>
                  </a:lnTo>
                  <a:lnTo>
                    <a:pt x="185" y="247"/>
                  </a:lnTo>
                  <a:lnTo>
                    <a:pt x="193" y="233"/>
                  </a:lnTo>
                  <a:lnTo>
                    <a:pt x="199" y="220"/>
                  </a:lnTo>
                  <a:lnTo>
                    <a:pt x="205" y="203"/>
                  </a:lnTo>
                  <a:lnTo>
                    <a:pt x="208" y="185"/>
                  </a:lnTo>
                  <a:lnTo>
                    <a:pt x="209" y="167"/>
                  </a:lnTo>
                  <a:lnTo>
                    <a:pt x="210" y="153"/>
                  </a:lnTo>
                  <a:lnTo>
                    <a:pt x="211" y="153"/>
                  </a:lnTo>
                </a:path>
              </a:pathLst>
            </a:custGeom>
            <a:solidFill>
              <a:srgbClr val="E0E0E0"/>
            </a:solidFill>
            <a:ln w="12700" cap="rnd" cmpd="sng">
              <a:solidFill>
                <a:srgbClr val="E0E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29" name="Freeform 781"/>
            <p:cNvSpPr>
              <a:spLocks/>
            </p:cNvSpPr>
            <p:nvPr/>
          </p:nvSpPr>
          <p:spPr bwMode="auto">
            <a:xfrm>
              <a:off x="5304367" y="6013450"/>
              <a:ext cx="414867" cy="241300"/>
            </a:xfrm>
            <a:custGeom>
              <a:avLst/>
              <a:gdLst/>
              <a:ahLst/>
              <a:cxnLst>
                <a:cxn ang="0">
                  <a:pos x="0" y="146"/>
                </a:cxn>
                <a:cxn ang="0">
                  <a:pos x="0" y="0"/>
                </a:cxn>
                <a:cxn ang="0">
                  <a:pos x="211" y="0"/>
                </a:cxn>
                <a:cxn ang="0">
                  <a:pos x="211" y="151"/>
                </a:cxn>
                <a:cxn ang="0">
                  <a:pos x="0" y="146"/>
                </a:cxn>
              </a:cxnLst>
              <a:rect l="0" t="0" r="r" b="b"/>
              <a:pathLst>
                <a:path w="212" h="152">
                  <a:moveTo>
                    <a:pt x="0" y="146"/>
                  </a:moveTo>
                  <a:lnTo>
                    <a:pt x="0" y="0"/>
                  </a:lnTo>
                  <a:lnTo>
                    <a:pt x="211" y="0"/>
                  </a:lnTo>
                  <a:lnTo>
                    <a:pt x="211" y="151"/>
                  </a:lnTo>
                  <a:lnTo>
                    <a:pt x="0" y="146"/>
                  </a:lnTo>
                </a:path>
              </a:pathLst>
            </a:custGeom>
            <a:solidFill>
              <a:srgbClr val="E0E0E0"/>
            </a:solidFill>
            <a:ln w="12700" cap="rnd" cmpd="sng">
              <a:solidFill>
                <a:srgbClr val="E0E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30" name="Freeform 782"/>
            <p:cNvSpPr>
              <a:spLocks/>
            </p:cNvSpPr>
            <p:nvPr/>
          </p:nvSpPr>
          <p:spPr bwMode="auto">
            <a:xfrm>
              <a:off x="5317068" y="6007101"/>
              <a:ext cx="370417" cy="468313"/>
            </a:xfrm>
            <a:custGeom>
              <a:avLst/>
              <a:gdLst/>
              <a:ahLst/>
              <a:cxnLst>
                <a:cxn ang="0">
                  <a:pos x="189" y="153"/>
                </a:cxn>
                <a:cxn ang="0">
                  <a:pos x="188" y="136"/>
                </a:cxn>
                <a:cxn ang="0">
                  <a:pos x="185" y="118"/>
                </a:cxn>
                <a:cxn ang="0">
                  <a:pos x="183" y="99"/>
                </a:cxn>
                <a:cxn ang="0">
                  <a:pos x="178" y="82"/>
                </a:cxn>
                <a:cxn ang="0">
                  <a:pos x="171" y="68"/>
                </a:cxn>
                <a:cxn ang="0">
                  <a:pos x="165" y="53"/>
                </a:cxn>
                <a:cxn ang="0">
                  <a:pos x="157" y="40"/>
                </a:cxn>
                <a:cxn ang="0">
                  <a:pos x="147" y="29"/>
                </a:cxn>
                <a:cxn ang="0">
                  <a:pos x="138" y="18"/>
                </a:cxn>
                <a:cxn ang="0">
                  <a:pos x="127" y="10"/>
                </a:cxn>
                <a:cxn ang="0">
                  <a:pos x="116" y="4"/>
                </a:cxn>
                <a:cxn ang="0">
                  <a:pos x="105" y="1"/>
                </a:cxn>
                <a:cxn ang="0">
                  <a:pos x="93" y="0"/>
                </a:cxn>
                <a:cxn ang="0">
                  <a:pos x="82" y="1"/>
                </a:cxn>
                <a:cxn ang="0">
                  <a:pos x="71" y="3"/>
                </a:cxn>
                <a:cxn ang="0">
                  <a:pos x="60" y="9"/>
                </a:cxn>
                <a:cxn ang="0">
                  <a:pos x="49" y="16"/>
                </a:cxn>
                <a:cxn ang="0">
                  <a:pos x="40" y="24"/>
                </a:cxn>
                <a:cxn ang="0">
                  <a:pos x="31" y="34"/>
                </a:cxn>
                <a:cxn ang="0">
                  <a:pos x="23" y="47"/>
                </a:cxn>
                <a:cxn ang="0">
                  <a:pos x="16" y="60"/>
                </a:cxn>
                <a:cxn ang="0">
                  <a:pos x="10" y="75"/>
                </a:cxn>
                <a:cxn ang="0">
                  <a:pos x="7" y="90"/>
                </a:cxn>
                <a:cxn ang="0">
                  <a:pos x="2" y="107"/>
                </a:cxn>
                <a:cxn ang="0">
                  <a:pos x="0" y="125"/>
                </a:cxn>
                <a:cxn ang="0">
                  <a:pos x="0" y="143"/>
                </a:cxn>
                <a:cxn ang="0">
                  <a:pos x="0" y="161"/>
                </a:cxn>
                <a:cxn ang="0">
                  <a:pos x="3" y="177"/>
                </a:cxn>
                <a:cxn ang="0">
                  <a:pos x="7" y="193"/>
                </a:cxn>
                <a:cxn ang="0">
                  <a:pos x="11" y="211"/>
                </a:cxn>
                <a:cxn ang="0">
                  <a:pos x="17" y="226"/>
                </a:cxn>
                <a:cxn ang="0">
                  <a:pos x="24" y="240"/>
                </a:cxn>
                <a:cxn ang="0">
                  <a:pos x="33" y="253"/>
                </a:cxn>
                <a:cxn ang="0">
                  <a:pos x="42" y="264"/>
                </a:cxn>
                <a:cxn ang="0">
                  <a:pos x="52" y="274"/>
                </a:cxn>
                <a:cxn ang="0">
                  <a:pos x="63" y="283"/>
                </a:cxn>
                <a:cxn ang="0">
                  <a:pos x="72" y="288"/>
                </a:cxn>
                <a:cxn ang="0">
                  <a:pos x="85" y="292"/>
                </a:cxn>
                <a:cxn ang="0">
                  <a:pos x="95" y="293"/>
                </a:cxn>
                <a:cxn ang="0">
                  <a:pos x="107" y="294"/>
                </a:cxn>
                <a:cxn ang="0">
                  <a:pos x="119" y="291"/>
                </a:cxn>
                <a:cxn ang="0">
                  <a:pos x="129" y="287"/>
                </a:cxn>
                <a:cxn ang="0">
                  <a:pos x="140" y="280"/>
                </a:cxn>
                <a:cxn ang="0">
                  <a:pos x="149" y="272"/>
                </a:cxn>
                <a:cxn ang="0">
                  <a:pos x="158" y="261"/>
                </a:cxn>
                <a:cxn ang="0">
                  <a:pos x="166" y="248"/>
                </a:cxn>
                <a:cxn ang="0">
                  <a:pos x="174" y="234"/>
                </a:cxn>
                <a:cxn ang="0">
                  <a:pos x="179" y="219"/>
                </a:cxn>
                <a:cxn ang="0">
                  <a:pos x="183" y="204"/>
                </a:cxn>
                <a:cxn ang="0">
                  <a:pos x="185" y="185"/>
                </a:cxn>
                <a:cxn ang="0">
                  <a:pos x="188" y="168"/>
                </a:cxn>
                <a:cxn ang="0">
                  <a:pos x="188" y="153"/>
                </a:cxn>
                <a:cxn ang="0">
                  <a:pos x="189" y="153"/>
                </a:cxn>
              </a:cxnLst>
              <a:rect l="0" t="0" r="r" b="b"/>
              <a:pathLst>
                <a:path w="190" h="295">
                  <a:moveTo>
                    <a:pt x="189" y="153"/>
                  </a:moveTo>
                  <a:lnTo>
                    <a:pt x="188" y="136"/>
                  </a:lnTo>
                  <a:lnTo>
                    <a:pt x="185" y="118"/>
                  </a:lnTo>
                  <a:lnTo>
                    <a:pt x="183" y="99"/>
                  </a:lnTo>
                  <a:lnTo>
                    <a:pt x="178" y="82"/>
                  </a:lnTo>
                  <a:lnTo>
                    <a:pt x="171" y="68"/>
                  </a:lnTo>
                  <a:lnTo>
                    <a:pt x="165" y="53"/>
                  </a:lnTo>
                  <a:lnTo>
                    <a:pt x="157" y="40"/>
                  </a:lnTo>
                  <a:lnTo>
                    <a:pt x="147" y="29"/>
                  </a:lnTo>
                  <a:lnTo>
                    <a:pt x="138" y="18"/>
                  </a:lnTo>
                  <a:lnTo>
                    <a:pt x="127" y="10"/>
                  </a:lnTo>
                  <a:lnTo>
                    <a:pt x="116" y="4"/>
                  </a:lnTo>
                  <a:lnTo>
                    <a:pt x="105" y="1"/>
                  </a:lnTo>
                  <a:lnTo>
                    <a:pt x="93" y="0"/>
                  </a:lnTo>
                  <a:lnTo>
                    <a:pt x="82" y="1"/>
                  </a:lnTo>
                  <a:lnTo>
                    <a:pt x="71" y="3"/>
                  </a:lnTo>
                  <a:lnTo>
                    <a:pt x="60" y="9"/>
                  </a:lnTo>
                  <a:lnTo>
                    <a:pt x="49" y="16"/>
                  </a:lnTo>
                  <a:lnTo>
                    <a:pt x="40" y="24"/>
                  </a:lnTo>
                  <a:lnTo>
                    <a:pt x="31" y="34"/>
                  </a:lnTo>
                  <a:lnTo>
                    <a:pt x="23" y="47"/>
                  </a:lnTo>
                  <a:lnTo>
                    <a:pt x="16" y="60"/>
                  </a:lnTo>
                  <a:lnTo>
                    <a:pt x="10" y="75"/>
                  </a:lnTo>
                  <a:lnTo>
                    <a:pt x="7" y="90"/>
                  </a:lnTo>
                  <a:lnTo>
                    <a:pt x="2" y="107"/>
                  </a:lnTo>
                  <a:lnTo>
                    <a:pt x="0" y="125"/>
                  </a:lnTo>
                  <a:lnTo>
                    <a:pt x="0" y="143"/>
                  </a:lnTo>
                  <a:lnTo>
                    <a:pt x="0" y="161"/>
                  </a:lnTo>
                  <a:lnTo>
                    <a:pt x="3" y="177"/>
                  </a:lnTo>
                  <a:lnTo>
                    <a:pt x="7" y="193"/>
                  </a:lnTo>
                  <a:lnTo>
                    <a:pt x="11" y="211"/>
                  </a:lnTo>
                  <a:lnTo>
                    <a:pt x="17" y="226"/>
                  </a:lnTo>
                  <a:lnTo>
                    <a:pt x="24" y="240"/>
                  </a:lnTo>
                  <a:lnTo>
                    <a:pt x="33" y="253"/>
                  </a:lnTo>
                  <a:lnTo>
                    <a:pt x="42" y="264"/>
                  </a:lnTo>
                  <a:lnTo>
                    <a:pt x="52" y="274"/>
                  </a:lnTo>
                  <a:lnTo>
                    <a:pt x="63" y="283"/>
                  </a:lnTo>
                  <a:lnTo>
                    <a:pt x="72" y="288"/>
                  </a:lnTo>
                  <a:lnTo>
                    <a:pt x="85" y="292"/>
                  </a:lnTo>
                  <a:lnTo>
                    <a:pt x="95" y="293"/>
                  </a:lnTo>
                  <a:lnTo>
                    <a:pt x="107" y="294"/>
                  </a:lnTo>
                  <a:lnTo>
                    <a:pt x="119" y="291"/>
                  </a:lnTo>
                  <a:lnTo>
                    <a:pt x="129" y="287"/>
                  </a:lnTo>
                  <a:lnTo>
                    <a:pt x="140" y="280"/>
                  </a:lnTo>
                  <a:lnTo>
                    <a:pt x="149" y="272"/>
                  </a:lnTo>
                  <a:lnTo>
                    <a:pt x="158" y="261"/>
                  </a:lnTo>
                  <a:lnTo>
                    <a:pt x="166" y="248"/>
                  </a:lnTo>
                  <a:lnTo>
                    <a:pt x="174" y="234"/>
                  </a:lnTo>
                  <a:lnTo>
                    <a:pt x="179" y="219"/>
                  </a:lnTo>
                  <a:lnTo>
                    <a:pt x="183" y="204"/>
                  </a:lnTo>
                  <a:lnTo>
                    <a:pt x="185" y="185"/>
                  </a:lnTo>
                  <a:lnTo>
                    <a:pt x="188" y="168"/>
                  </a:lnTo>
                  <a:lnTo>
                    <a:pt x="188" y="153"/>
                  </a:lnTo>
                  <a:lnTo>
                    <a:pt x="189" y="153"/>
                  </a:lnTo>
                </a:path>
              </a:pathLst>
            </a:custGeom>
            <a:solidFill>
              <a:srgbClr val="F0F0F0"/>
            </a:solidFill>
            <a:ln w="12700" cap="rnd" cmpd="sng">
              <a:solidFill>
                <a:srgbClr val="F0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31" name="Freeform 783"/>
            <p:cNvSpPr>
              <a:spLocks/>
            </p:cNvSpPr>
            <p:nvPr/>
          </p:nvSpPr>
          <p:spPr bwMode="auto">
            <a:xfrm>
              <a:off x="5317068" y="6013450"/>
              <a:ext cx="370417" cy="241300"/>
            </a:xfrm>
            <a:custGeom>
              <a:avLst/>
              <a:gdLst/>
              <a:ahLst/>
              <a:cxnLst>
                <a:cxn ang="0">
                  <a:pos x="0" y="145"/>
                </a:cxn>
                <a:cxn ang="0">
                  <a:pos x="0" y="0"/>
                </a:cxn>
                <a:cxn ang="0">
                  <a:pos x="189" y="0"/>
                </a:cxn>
                <a:cxn ang="0">
                  <a:pos x="189" y="151"/>
                </a:cxn>
                <a:cxn ang="0">
                  <a:pos x="0" y="145"/>
                </a:cxn>
              </a:cxnLst>
              <a:rect l="0" t="0" r="r" b="b"/>
              <a:pathLst>
                <a:path w="190" h="152">
                  <a:moveTo>
                    <a:pt x="0" y="145"/>
                  </a:moveTo>
                  <a:lnTo>
                    <a:pt x="0" y="0"/>
                  </a:lnTo>
                  <a:lnTo>
                    <a:pt x="189" y="0"/>
                  </a:lnTo>
                  <a:lnTo>
                    <a:pt x="189" y="151"/>
                  </a:lnTo>
                  <a:lnTo>
                    <a:pt x="0" y="145"/>
                  </a:lnTo>
                </a:path>
              </a:pathLst>
            </a:custGeom>
            <a:solidFill>
              <a:srgbClr val="F0F0F0"/>
            </a:solidFill>
            <a:ln w="12700" cap="rnd" cmpd="sng">
              <a:solidFill>
                <a:srgbClr val="F0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32" name="Freeform 784"/>
            <p:cNvSpPr>
              <a:spLocks/>
            </p:cNvSpPr>
            <p:nvPr/>
          </p:nvSpPr>
          <p:spPr bwMode="auto">
            <a:xfrm>
              <a:off x="5329767" y="6007101"/>
              <a:ext cx="330200" cy="466725"/>
            </a:xfrm>
            <a:custGeom>
              <a:avLst/>
              <a:gdLst/>
              <a:ahLst/>
              <a:cxnLst>
                <a:cxn ang="0">
                  <a:pos x="167" y="153"/>
                </a:cxn>
                <a:cxn ang="0">
                  <a:pos x="164" y="135"/>
                </a:cxn>
                <a:cxn ang="0">
                  <a:pos x="163" y="116"/>
                </a:cxn>
                <a:cxn ang="0">
                  <a:pos x="160" y="99"/>
                </a:cxn>
                <a:cxn ang="0">
                  <a:pos x="156" y="82"/>
                </a:cxn>
                <a:cxn ang="0">
                  <a:pos x="151" y="66"/>
                </a:cxn>
                <a:cxn ang="0">
                  <a:pos x="144" y="52"/>
                </a:cxn>
                <a:cxn ang="0">
                  <a:pos x="137" y="39"/>
                </a:cxn>
                <a:cxn ang="0">
                  <a:pos x="130" y="27"/>
                </a:cxn>
                <a:cxn ang="0">
                  <a:pos x="121" y="18"/>
                </a:cxn>
                <a:cxn ang="0">
                  <a:pos x="112" y="10"/>
                </a:cxn>
                <a:cxn ang="0">
                  <a:pos x="101" y="3"/>
                </a:cxn>
                <a:cxn ang="0">
                  <a:pos x="92" y="0"/>
                </a:cxn>
                <a:cxn ang="0">
                  <a:pos x="82" y="0"/>
                </a:cxn>
                <a:cxn ang="0">
                  <a:pos x="73" y="0"/>
                </a:cxn>
                <a:cxn ang="0">
                  <a:pos x="62" y="2"/>
                </a:cxn>
                <a:cxn ang="0">
                  <a:pos x="52" y="7"/>
                </a:cxn>
                <a:cxn ang="0">
                  <a:pos x="44" y="15"/>
                </a:cxn>
                <a:cxn ang="0">
                  <a:pos x="35" y="24"/>
                </a:cxn>
                <a:cxn ang="0">
                  <a:pos x="27" y="34"/>
                </a:cxn>
                <a:cxn ang="0">
                  <a:pos x="19" y="46"/>
                </a:cxn>
                <a:cxn ang="0">
                  <a:pos x="14" y="59"/>
                </a:cxn>
                <a:cxn ang="0">
                  <a:pos x="9" y="74"/>
                </a:cxn>
                <a:cxn ang="0">
                  <a:pos x="5" y="89"/>
                </a:cxn>
                <a:cxn ang="0">
                  <a:pos x="1" y="107"/>
                </a:cxn>
                <a:cxn ang="0">
                  <a:pos x="0" y="124"/>
                </a:cxn>
                <a:cxn ang="0">
                  <a:pos x="0" y="140"/>
                </a:cxn>
                <a:cxn ang="0">
                  <a:pos x="0" y="160"/>
                </a:cxn>
                <a:cxn ang="0">
                  <a:pos x="2" y="176"/>
                </a:cxn>
                <a:cxn ang="0">
                  <a:pos x="5" y="193"/>
                </a:cxn>
                <a:cxn ang="0">
                  <a:pos x="9" y="209"/>
                </a:cxn>
                <a:cxn ang="0">
                  <a:pos x="15" y="224"/>
                </a:cxn>
                <a:cxn ang="0">
                  <a:pos x="22" y="239"/>
                </a:cxn>
                <a:cxn ang="0">
                  <a:pos x="28" y="252"/>
                </a:cxn>
                <a:cxn ang="0">
                  <a:pos x="36" y="264"/>
                </a:cxn>
                <a:cxn ang="0">
                  <a:pos x="45" y="273"/>
                </a:cxn>
                <a:cxn ang="0">
                  <a:pos x="55" y="280"/>
                </a:cxn>
                <a:cxn ang="0">
                  <a:pos x="64" y="287"/>
                </a:cxn>
                <a:cxn ang="0">
                  <a:pos x="74" y="291"/>
                </a:cxn>
                <a:cxn ang="0">
                  <a:pos x="83" y="292"/>
                </a:cxn>
                <a:cxn ang="0">
                  <a:pos x="95" y="293"/>
                </a:cxn>
                <a:cxn ang="0">
                  <a:pos x="104" y="291"/>
                </a:cxn>
                <a:cxn ang="0">
                  <a:pos x="113" y="286"/>
                </a:cxn>
                <a:cxn ang="0">
                  <a:pos x="122" y="279"/>
                </a:cxn>
                <a:cxn ang="0">
                  <a:pos x="131" y="270"/>
                </a:cxn>
                <a:cxn ang="0">
                  <a:pos x="139" y="261"/>
                </a:cxn>
                <a:cxn ang="0">
                  <a:pos x="145" y="247"/>
                </a:cxn>
                <a:cxn ang="0">
                  <a:pos x="152" y="233"/>
                </a:cxn>
                <a:cxn ang="0">
                  <a:pos x="157" y="219"/>
                </a:cxn>
                <a:cxn ang="0">
                  <a:pos x="160" y="202"/>
                </a:cxn>
                <a:cxn ang="0">
                  <a:pos x="164" y="185"/>
                </a:cxn>
                <a:cxn ang="0">
                  <a:pos x="165" y="167"/>
                </a:cxn>
                <a:cxn ang="0">
                  <a:pos x="165" y="153"/>
                </a:cxn>
                <a:cxn ang="0">
                  <a:pos x="167" y="153"/>
                </a:cxn>
              </a:cxnLst>
              <a:rect l="0" t="0" r="r" b="b"/>
              <a:pathLst>
                <a:path w="168" h="294">
                  <a:moveTo>
                    <a:pt x="167" y="153"/>
                  </a:moveTo>
                  <a:lnTo>
                    <a:pt x="164" y="135"/>
                  </a:lnTo>
                  <a:lnTo>
                    <a:pt x="163" y="116"/>
                  </a:lnTo>
                  <a:lnTo>
                    <a:pt x="160" y="99"/>
                  </a:lnTo>
                  <a:lnTo>
                    <a:pt x="156" y="82"/>
                  </a:lnTo>
                  <a:lnTo>
                    <a:pt x="151" y="66"/>
                  </a:lnTo>
                  <a:lnTo>
                    <a:pt x="144" y="52"/>
                  </a:lnTo>
                  <a:lnTo>
                    <a:pt x="137" y="39"/>
                  </a:lnTo>
                  <a:lnTo>
                    <a:pt x="130" y="27"/>
                  </a:lnTo>
                  <a:lnTo>
                    <a:pt x="121" y="18"/>
                  </a:lnTo>
                  <a:lnTo>
                    <a:pt x="112" y="10"/>
                  </a:lnTo>
                  <a:lnTo>
                    <a:pt x="101" y="3"/>
                  </a:lnTo>
                  <a:lnTo>
                    <a:pt x="92" y="0"/>
                  </a:lnTo>
                  <a:lnTo>
                    <a:pt x="82" y="0"/>
                  </a:lnTo>
                  <a:lnTo>
                    <a:pt x="73" y="0"/>
                  </a:lnTo>
                  <a:lnTo>
                    <a:pt x="62" y="2"/>
                  </a:lnTo>
                  <a:lnTo>
                    <a:pt x="52" y="7"/>
                  </a:lnTo>
                  <a:lnTo>
                    <a:pt x="44" y="15"/>
                  </a:lnTo>
                  <a:lnTo>
                    <a:pt x="35" y="24"/>
                  </a:lnTo>
                  <a:lnTo>
                    <a:pt x="27" y="34"/>
                  </a:lnTo>
                  <a:lnTo>
                    <a:pt x="19" y="46"/>
                  </a:lnTo>
                  <a:lnTo>
                    <a:pt x="14" y="59"/>
                  </a:lnTo>
                  <a:lnTo>
                    <a:pt x="9" y="74"/>
                  </a:lnTo>
                  <a:lnTo>
                    <a:pt x="5" y="89"/>
                  </a:lnTo>
                  <a:lnTo>
                    <a:pt x="1" y="107"/>
                  </a:lnTo>
                  <a:lnTo>
                    <a:pt x="0" y="124"/>
                  </a:lnTo>
                  <a:lnTo>
                    <a:pt x="0" y="140"/>
                  </a:lnTo>
                  <a:lnTo>
                    <a:pt x="0" y="160"/>
                  </a:lnTo>
                  <a:lnTo>
                    <a:pt x="2" y="176"/>
                  </a:lnTo>
                  <a:lnTo>
                    <a:pt x="5" y="193"/>
                  </a:lnTo>
                  <a:lnTo>
                    <a:pt x="9" y="209"/>
                  </a:lnTo>
                  <a:lnTo>
                    <a:pt x="15" y="224"/>
                  </a:lnTo>
                  <a:lnTo>
                    <a:pt x="22" y="239"/>
                  </a:lnTo>
                  <a:lnTo>
                    <a:pt x="28" y="252"/>
                  </a:lnTo>
                  <a:lnTo>
                    <a:pt x="36" y="264"/>
                  </a:lnTo>
                  <a:lnTo>
                    <a:pt x="45" y="273"/>
                  </a:lnTo>
                  <a:lnTo>
                    <a:pt x="55" y="280"/>
                  </a:lnTo>
                  <a:lnTo>
                    <a:pt x="64" y="287"/>
                  </a:lnTo>
                  <a:lnTo>
                    <a:pt x="74" y="291"/>
                  </a:lnTo>
                  <a:lnTo>
                    <a:pt x="83" y="292"/>
                  </a:lnTo>
                  <a:lnTo>
                    <a:pt x="95" y="293"/>
                  </a:lnTo>
                  <a:lnTo>
                    <a:pt x="104" y="291"/>
                  </a:lnTo>
                  <a:lnTo>
                    <a:pt x="113" y="286"/>
                  </a:lnTo>
                  <a:lnTo>
                    <a:pt x="122" y="279"/>
                  </a:lnTo>
                  <a:lnTo>
                    <a:pt x="131" y="270"/>
                  </a:lnTo>
                  <a:lnTo>
                    <a:pt x="139" y="261"/>
                  </a:lnTo>
                  <a:lnTo>
                    <a:pt x="145" y="247"/>
                  </a:lnTo>
                  <a:lnTo>
                    <a:pt x="152" y="233"/>
                  </a:lnTo>
                  <a:lnTo>
                    <a:pt x="157" y="219"/>
                  </a:lnTo>
                  <a:lnTo>
                    <a:pt x="160" y="202"/>
                  </a:lnTo>
                  <a:lnTo>
                    <a:pt x="164" y="185"/>
                  </a:lnTo>
                  <a:lnTo>
                    <a:pt x="165" y="167"/>
                  </a:lnTo>
                  <a:lnTo>
                    <a:pt x="165" y="153"/>
                  </a:lnTo>
                  <a:lnTo>
                    <a:pt x="167" y="153"/>
                  </a:lnTo>
                </a:path>
              </a:pathLst>
            </a:custGeom>
            <a:solidFill>
              <a:srgbClr val="F0F0F0"/>
            </a:solidFill>
            <a:ln w="12700" cap="rnd" cmpd="sng">
              <a:solidFill>
                <a:srgbClr val="F0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33" name="Freeform 785"/>
            <p:cNvSpPr>
              <a:spLocks/>
            </p:cNvSpPr>
            <p:nvPr/>
          </p:nvSpPr>
          <p:spPr bwMode="auto">
            <a:xfrm>
              <a:off x="5329767" y="6013451"/>
              <a:ext cx="330200" cy="238125"/>
            </a:xfrm>
            <a:custGeom>
              <a:avLst/>
              <a:gdLst/>
              <a:ahLst/>
              <a:cxnLst>
                <a:cxn ang="0">
                  <a:pos x="0" y="145"/>
                </a:cxn>
                <a:cxn ang="0">
                  <a:pos x="0" y="0"/>
                </a:cxn>
                <a:cxn ang="0">
                  <a:pos x="167" y="0"/>
                </a:cxn>
                <a:cxn ang="0">
                  <a:pos x="167" y="149"/>
                </a:cxn>
                <a:cxn ang="0">
                  <a:pos x="0" y="145"/>
                </a:cxn>
              </a:cxnLst>
              <a:rect l="0" t="0" r="r" b="b"/>
              <a:pathLst>
                <a:path w="168" h="150">
                  <a:moveTo>
                    <a:pt x="0" y="145"/>
                  </a:moveTo>
                  <a:lnTo>
                    <a:pt x="0" y="0"/>
                  </a:lnTo>
                  <a:lnTo>
                    <a:pt x="167" y="0"/>
                  </a:lnTo>
                  <a:lnTo>
                    <a:pt x="167" y="149"/>
                  </a:lnTo>
                  <a:lnTo>
                    <a:pt x="0" y="145"/>
                  </a:lnTo>
                </a:path>
              </a:pathLst>
            </a:custGeom>
            <a:solidFill>
              <a:srgbClr val="F0F0F0"/>
            </a:solidFill>
            <a:ln w="12700" cap="rnd" cmpd="sng">
              <a:solidFill>
                <a:srgbClr val="F0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34" name="Freeform 786"/>
            <p:cNvSpPr>
              <a:spLocks/>
            </p:cNvSpPr>
            <p:nvPr/>
          </p:nvSpPr>
          <p:spPr bwMode="auto">
            <a:xfrm>
              <a:off x="5342467" y="6003926"/>
              <a:ext cx="285751" cy="466725"/>
            </a:xfrm>
            <a:custGeom>
              <a:avLst/>
              <a:gdLst/>
              <a:ahLst/>
              <a:cxnLst>
                <a:cxn ang="0">
                  <a:pos x="145" y="154"/>
                </a:cxn>
                <a:cxn ang="0">
                  <a:pos x="143" y="136"/>
                </a:cxn>
                <a:cxn ang="0">
                  <a:pos x="142" y="118"/>
                </a:cxn>
                <a:cxn ang="0">
                  <a:pos x="138" y="100"/>
                </a:cxn>
                <a:cxn ang="0">
                  <a:pos x="136" y="83"/>
                </a:cxn>
                <a:cxn ang="0">
                  <a:pos x="130" y="68"/>
                </a:cxn>
                <a:cxn ang="0">
                  <a:pos x="125" y="53"/>
                </a:cxn>
                <a:cxn ang="0">
                  <a:pos x="119" y="40"/>
                </a:cxn>
                <a:cxn ang="0">
                  <a:pos x="113" y="29"/>
                </a:cxn>
                <a:cxn ang="0">
                  <a:pos x="105" y="19"/>
                </a:cxn>
                <a:cxn ang="0">
                  <a:pos x="97" y="11"/>
                </a:cxn>
                <a:cxn ang="0">
                  <a:pos x="89" y="4"/>
                </a:cxn>
                <a:cxn ang="0">
                  <a:pos x="80" y="2"/>
                </a:cxn>
                <a:cxn ang="0">
                  <a:pos x="72" y="0"/>
                </a:cxn>
                <a:cxn ang="0">
                  <a:pos x="62" y="2"/>
                </a:cxn>
                <a:cxn ang="0">
                  <a:pos x="54" y="4"/>
                </a:cxn>
                <a:cxn ang="0">
                  <a:pos x="45" y="9"/>
                </a:cxn>
                <a:cxn ang="0">
                  <a:pos x="38" y="16"/>
                </a:cxn>
                <a:cxn ang="0">
                  <a:pos x="30" y="25"/>
                </a:cxn>
                <a:cxn ang="0">
                  <a:pos x="23" y="35"/>
                </a:cxn>
                <a:cxn ang="0">
                  <a:pos x="18" y="48"/>
                </a:cxn>
                <a:cxn ang="0">
                  <a:pos x="12" y="60"/>
                </a:cxn>
                <a:cxn ang="0">
                  <a:pos x="8" y="75"/>
                </a:cxn>
                <a:cxn ang="0">
                  <a:pos x="4" y="90"/>
                </a:cxn>
                <a:cxn ang="0">
                  <a:pos x="1" y="107"/>
                </a:cxn>
                <a:cxn ang="0">
                  <a:pos x="0" y="123"/>
                </a:cxn>
                <a:cxn ang="0">
                  <a:pos x="0" y="140"/>
                </a:cxn>
                <a:cxn ang="0">
                  <a:pos x="0" y="160"/>
                </a:cxn>
                <a:cxn ang="0">
                  <a:pos x="2" y="176"/>
                </a:cxn>
                <a:cxn ang="0">
                  <a:pos x="5" y="193"/>
                </a:cxn>
                <a:cxn ang="0">
                  <a:pos x="8" y="210"/>
                </a:cxn>
                <a:cxn ang="0">
                  <a:pos x="13" y="225"/>
                </a:cxn>
                <a:cxn ang="0">
                  <a:pos x="19" y="239"/>
                </a:cxn>
                <a:cxn ang="0">
                  <a:pos x="25" y="251"/>
                </a:cxn>
                <a:cxn ang="0">
                  <a:pos x="32" y="265"/>
                </a:cxn>
                <a:cxn ang="0">
                  <a:pos x="39" y="273"/>
                </a:cxn>
                <a:cxn ang="0">
                  <a:pos x="47" y="281"/>
                </a:cxn>
                <a:cxn ang="0">
                  <a:pos x="56" y="288"/>
                </a:cxn>
                <a:cxn ang="0">
                  <a:pos x="64" y="291"/>
                </a:cxn>
                <a:cxn ang="0">
                  <a:pos x="73" y="293"/>
                </a:cxn>
                <a:cxn ang="0">
                  <a:pos x="82" y="293"/>
                </a:cxn>
                <a:cxn ang="0">
                  <a:pos x="90" y="291"/>
                </a:cxn>
                <a:cxn ang="0">
                  <a:pos x="98" y="286"/>
                </a:cxn>
                <a:cxn ang="0">
                  <a:pos x="106" y="280"/>
                </a:cxn>
                <a:cxn ang="0">
                  <a:pos x="114" y="271"/>
                </a:cxn>
                <a:cxn ang="0">
                  <a:pos x="121" y="260"/>
                </a:cxn>
                <a:cxn ang="0">
                  <a:pos x="126" y="248"/>
                </a:cxn>
                <a:cxn ang="0">
                  <a:pos x="131" y="234"/>
                </a:cxn>
                <a:cxn ang="0">
                  <a:pos x="136" y="219"/>
                </a:cxn>
                <a:cxn ang="0">
                  <a:pos x="139" y="203"/>
                </a:cxn>
                <a:cxn ang="0">
                  <a:pos x="142" y="185"/>
                </a:cxn>
                <a:cxn ang="0">
                  <a:pos x="144" y="168"/>
                </a:cxn>
                <a:cxn ang="0">
                  <a:pos x="144" y="154"/>
                </a:cxn>
                <a:cxn ang="0">
                  <a:pos x="145" y="154"/>
                </a:cxn>
              </a:cxnLst>
              <a:rect l="0" t="0" r="r" b="b"/>
              <a:pathLst>
                <a:path w="146" h="294">
                  <a:moveTo>
                    <a:pt x="145" y="154"/>
                  </a:moveTo>
                  <a:lnTo>
                    <a:pt x="143" y="136"/>
                  </a:lnTo>
                  <a:lnTo>
                    <a:pt x="142" y="118"/>
                  </a:lnTo>
                  <a:lnTo>
                    <a:pt x="138" y="100"/>
                  </a:lnTo>
                  <a:lnTo>
                    <a:pt x="136" y="83"/>
                  </a:lnTo>
                  <a:lnTo>
                    <a:pt x="130" y="68"/>
                  </a:lnTo>
                  <a:lnTo>
                    <a:pt x="125" y="53"/>
                  </a:lnTo>
                  <a:lnTo>
                    <a:pt x="119" y="40"/>
                  </a:lnTo>
                  <a:lnTo>
                    <a:pt x="113" y="29"/>
                  </a:lnTo>
                  <a:lnTo>
                    <a:pt x="105" y="19"/>
                  </a:lnTo>
                  <a:lnTo>
                    <a:pt x="97" y="11"/>
                  </a:lnTo>
                  <a:lnTo>
                    <a:pt x="89" y="4"/>
                  </a:lnTo>
                  <a:lnTo>
                    <a:pt x="80" y="2"/>
                  </a:lnTo>
                  <a:lnTo>
                    <a:pt x="72" y="0"/>
                  </a:lnTo>
                  <a:lnTo>
                    <a:pt x="62" y="2"/>
                  </a:lnTo>
                  <a:lnTo>
                    <a:pt x="54" y="4"/>
                  </a:lnTo>
                  <a:lnTo>
                    <a:pt x="45" y="9"/>
                  </a:lnTo>
                  <a:lnTo>
                    <a:pt x="38" y="16"/>
                  </a:lnTo>
                  <a:lnTo>
                    <a:pt x="30" y="25"/>
                  </a:lnTo>
                  <a:lnTo>
                    <a:pt x="23" y="35"/>
                  </a:lnTo>
                  <a:lnTo>
                    <a:pt x="18" y="48"/>
                  </a:lnTo>
                  <a:lnTo>
                    <a:pt x="12" y="60"/>
                  </a:lnTo>
                  <a:lnTo>
                    <a:pt x="8" y="75"/>
                  </a:lnTo>
                  <a:lnTo>
                    <a:pt x="4" y="90"/>
                  </a:lnTo>
                  <a:lnTo>
                    <a:pt x="1" y="107"/>
                  </a:lnTo>
                  <a:lnTo>
                    <a:pt x="0" y="123"/>
                  </a:lnTo>
                  <a:lnTo>
                    <a:pt x="0" y="140"/>
                  </a:lnTo>
                  <a:lnTo>
                    <a:pt x="0" y="160"/>
                  </a:lnTo>
                  <a:lnTo>
                    <a:pt x="2" y="176"/>
                  </a:lnTo>
                  <a:lnTo>
                    <a:pt x="5" y="193"/>
                  </a:lnTo>
                  <a:lnTo>
                    <a:pt x="8" y="210"/>
                  </a:lnTo>
                  <a:lnTo>
                    <a:pt x="13" y="225"/>
                  </a:lnTo>
                  <a:lnTo>
                    <a:pt x="19" y="239"/>
                  </a:lnTo>
                  <a:lnTo>
                    <a:pt x="25" y="251"/>
                  </a:lnTo>
                  <a:lnTo>
                    <a:pt x="32" y="265"/>
                  </a:lnTo>
                  <a:lnTo>
                    <a:pt x="39" y="273"/>
                  </a:lnTo>
                  <a:lnTo>
                    <a:pt x="47" y="281"/>
                  </a:lnTo>
                  <a:lnTo>
                    <a:pt x="56" y="288"/>
                  </a:lnTo>
                  <a:lnTo>
                    <a:pt x="64" y="291"/>
                  </a:lnTo>
                  <a:lnTo>
                    <a:pt x="73" y="293"/>
                  </a:lnTo>
                  <a:lnTo>
                    <a:pt x="82" y="293"/>
                  </a:lnTo>
                  <a:lnTo>
                    <a:pt x="90" y="291"/>
                  </a:lnTo>
                  <a:lnTo>
                    <a:pt x="98" y="286"/>
                  </a:lnTo>
                  <a:lnTo>
                    <a:pt x="106" y="280"/>
                  </a:lnTo>
                  <a:lnTo>
                    <a:pt x="114" y="271"/>
                  </a:lnTo>
                  <a:lnTo>
                    <a:pt x="121" y="260"/>
                  </a:lnTo>
                  <a:lnTo>
                    <a:pt x="126" y="248"/>
                  </a:lnTo>
                  <a:lnTo>
                    <a:pt x="131" y="234"/>
                  </a:lnTo>
                  <a:lnTo>
                    <a:pt x="136" y="219"/>
                  </a:lnTo>
                  <a:lnTo>
                    <a:pt x="139" y="203"/>
                  </a:lnTo>
                  <a:lnTo>
                    <a:pt x="142" y="185"/>
                  </a:lnTo>
                  <a:lnTo>
                    <a:pt x="144" y="168"/>
                  </a:lnTo>
                  <a:lnTo>
                    <a:pt x="144" y="154"/>
                  </a:lnTo>
                  <a:lnTo>
                    <a:pt x="145" y="154"/>
                  </a:lnTo>
                </a:path>
              </a:pathLst>
            </a:custGeom>
            <a:solidFill>
              <a:srgbClr val="FFFFFF"/>
            </a:solidFill>
            <a:ln w="12700" cap="rnd"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35" name="Freeform 787"/>
            <p:cNvSpPr>
              <a:spLocks/>
            </p:cNvSpPr>
            <p:nvPr/>
          </p:nvSpPr>
          <p:spPr bwMode="auto">
            <a:xfrm>
              <a:off x="5342467" y="6013451"/>
              <a:ext cx="285751" cy="238125"/>
            </a:xfrm>
            <a:custGeom>
              <a:avLst/>
              <a:gdLst/>
              <a:ahLst/>
              <a:cxnLst>
                <a:cxn ang="0">
                  <a:pos x="0" y="144"/>
                </a:cxn>
                <a:cxn ang="0">
                  <a:pos x="0" y="0"/>
                </a:cxn>
                <a:cxn ang="0">
                  <a:pos x="145" y="0"/>
                </a:cxn>
                <a:cxn ang="0">
                  <a:pos x="145" y="149"/>
                </a:cxn>
                <a:cxn ang="0">
                  <a:pos x="0" y="144"/>
                </a:cxn>
              </a:cxnLst>
              <a:rect l="0" t="0" r="r" b="b"/>
              <a:pathLst>
                <a:path w="146" h="150">
                  <a:moveTo>
                    <a:pt x="0" y="144"/>
                  </a:moveTo>
                  <a:lnTo>
                    <a:pt x="0" y="0"/>
                  </a:lnTo>
                  <a:lnTo>
                    <a:pt x="145" y="0"/>
                  </a:lnTo>
                  <a:lnTo>
                    <a:pt x="145" y="149"/>
                  </a:lnTo>
                  <a:lnTo>
                    <a:pt x="0" y="144"/>
                  </a:lnTo>
                </a:path>
              </a:pathLst>
            </a:custGeom>
            <a:solidFill>
              <a:srgbClr val="FFFFFF"/>
            </a:solidFill>
            <a:ln w="12700" cap="rnd"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36" name="Freeform 788"/>
            <p:cNvSpPr>
              <a:spLocks/>
            </p:cNvSpPr>
            <p:nvPr/>
          </p:nvSpPr>
          <p:spPr bwMode="auto">
            <a:xfrm>
              <a:off x="4923367" y="5708650"/>
              <a:ext cx="1701800" cy="509588"/>
            </a:xfrm>
            <a:custGeom>
              <a:avLst/>
              <a:gdLst/>
              <a:ahLst/>
              <a:cxnLst>
                <a:cxn ang="0">
                  <a:pos x="870" y="162"/>
                </a:cxn>
                <a:cxn ang="0">
                  <a:pos x="864" y="142"/>
                </a:cxn>
                <a:cxn ang="0">
                  <a:pos x="856" y="123"/>
                </a:cxn>
                <a:cxn ang="0">
                  <a:pos x="839" y="103"/>
                </a:cxn>
                <a:cxn ang="0">
                  <a:pos x="819" y="87"/>
                </a:cxn>
                <a:cxn ang="0">
                  <a:pos x="791" y="70"/>
                </a:cxn>
                <a:cxn ang="0">
                  <a:pos x="759" y="55"/>
                </a:cxn>
                <a:cxn ang="0">
                  <a:pos x="719" y="41"/>
                </a:cxn>
                <a:cxn ang="0">
                  <a:pos x="679" y="29"/>
                </a:cxn>
                <a:cxn ang="0">
                  <a:pos x="635" y="19"/>
                </a:cxn>
                <a:cxn ang="0">
                  <a:pos x="585" y="11"/>
                </a:cxn>
                <a:cxn ang="0">
                  <a:pos x="534" y="6"/>
                </a:cxn>
                <a:cxn ang="0">
                  <a:pos x="482" y="0"/>
                </a:cxn>
                <a:cxn ang="0">
                  <a:pos x="430" y="0"/>
                </a:cxn>
                <a:cxn ang="0">
                  <a:pos x="376" y="3"/>
                </a:cxn>
                <a:cxn ang="0">
                  <a:pos x="324" y="7"/>
                </a:cxn>
                <a:cxn ang="0">
                  <a:pos x="274" y="13"/>
                </a:cxn>
                <a:cxn ang="0">
                  <a:pos x="226" y="20"/>
                </a:cxn>
                <a:cxn ang="0">
                  <a:pos x="181" y="31"/>
                </a:cxn>
                <a:cxn ang="0">
                  <a:pos x="140" y="42"/>
                </a:cxn>
                <a:cxn ang="0">
                  <a:pos x="104" y="57"/>
                </a:cxn>
                <a:cxn ang="0">
                  <a:pos x="72" y="72"/>
                </a:cxn>
                <a:cxn ang="0">
                  <a:pos x="44" y="87"/>
                </a:cxn>
                <a:cxn ang="0">
                  <a:pos x="25" y="106"/>
                </a:cxn>
                <a:cxn ang="0">
                  <a:pos x="7" y="126"/>
                </a:cxn>
                <a:cxn ang="0">
                  <a:pos x="0" y="144"/>
                </a:cxn>
                <a:cxn ang="0">
                  <a:pos x="0" y="162"/>
                </a:cxn>
                <a:cxn ang="0">
                  <a:pos x="1" y="183"/>
                </a:cxn>
                <a:cxn ang="0">
                  <a:pos x="11" y="201"/>
                </a:cxn>
                <a:cxn ang="0">
                  <a:pos x="27" y="220"/>
                </a:cxn>
                <a:cxn ang="0">
                  <a:pos x="50" y="239"/>
                </a:cxn>
                <a:cxn ang="0">
                  <a:pos x="79" y="254"/>
                </a:cxn>
                <a:cxn ang="0">
                  <a:pos x="110" y="269"/>
                </a:cxn>
                <a:cxn ang="0">
                  <a:pos x="149" y="282"/>
                </a:cxn>
                <a:cxn ang="0">
                  <a:pos x="191" y="295"/>
                </a:cxn>
                <a:cxn ang="0">
                  <a:pos x="236" y="303"/>
                </a:cxn>
                <a:cxn ang="0">
                  <a:pos x="285" y="310"/>
                </a:cxn>
                <a:cxn ang="0">
                  <a:pos x="334" y="317"/>
                </a:cxn>
                <a:cxn ang="0">
                  <a:pos x="387" y="320"/>
                </a:cxn>
                <a:cxn ang="0">
                  <a:pos x="440" y="320"/>
                </a:cxn>
                <a:cxn ang="0">
                  <a:pos x="493" y="319"/>
                </a:cxn>
                <a:cxn ang="0">
                  <a:pos x="544" y="315"/>
                </a:cxn>
                <a:cxn ang="0">
                  <a:pos x="594" y="309"/>
                </a:cxn>
                <a:cxn ang="0">
                  <a:pos x="644" y="301"/>
                </a:cxn>
                <a:cxn ang="0">
                  <a:pos x="687" y="291"/>
                </a:cxn>
                <a:cxn ang="0">
                  <a:pos x="727" y="279"/>
                </a:cxn>
                <a:cxn ang="0">
                  <a:pos x="763" y="264"/>
                </a:cxn>
                <a:cxn ang="0">
                  <a:pos x="797" y="248"/>
                </a:cxn>
                <a:cxn ang="0">
                  <a:pos x="822" y="234"/>
                </a:cxn>
                <a:cxn ang="0">
                  <a:pos x="844" y="214"/>
                </a:cxn>
                <a:cxn ang="0">
                  <a:pos x="858" y="196"/>
                </a:cxn>
                <a:cxn ang="0">
                  <a:pos x="866" y="177"/>
                </a:cxn>
                <a:cxn ang="0">
                  <a:pos x="867" y="162"/>
                </a:cxn>
                <a:cxn ang="0">
                  <a:pos x="870" y="162"/>
                </a:cxn>
              </a:cxnLst>
              <a:rect l="0" t="0" r="r" b="b"/>
              <a:pathLst>
                <a:path w="871" h="321">
                  <a:moveTo>
                    <a:pt x="870" y="162"/>
                  </a:moveTo>
                  <a:lnTo>
                    <a:pt x="864" y="142"/>
                  </a:lnTo>
                  <a:lnTo>
                    <a:pt x="856" y="123"/>
                  </a:lnTo>
                  <a:lnTo>
                    <a:pt x="839" y="103"/>
                  </a:lnTo>
                  <a:lnTo>
                    <a:pt x="819" y="87"/>
                  </a:lnTo>
                  <a:lnTo>
                    <a:pt x="791" y="70"/>
                  </a:lnTo>
                  <a:lnTo>
                    <a:pt x="759" y="55"/>
                  </a:lnTo>
                  <a:lnTo>
                    <a:pt x="719" y="41"/>
                  </a:lnTo>
                  <a:lnTo>
                    <a:pt x="679" y="29"/>
                  </a:lnTo>
                  <a:lnTo>
                    <a:pt x="635" y="19"/>
                  </a:lnTo>
                  <a:lnTo>
                    <a:pt x="585" y="11"/>
                  </a:lnTo>
                  <a:lnTo>
                    <a:pt x="534" y="6"/>
                  </a:lnTo>
                  <a:lnTo>
                    <a:pt x="482" y="0"/>
                  </a:lnTo>
                  <a:lnTo>
                    <a:pt x="430" y="0"/>
                  </a:lnTo>
                  <a:lnTo>
                    <a:pt x="376" y="3"/>
                  </a:lnTo>
                  <a:lnTo>
                    <a:pt x="324" y="7"/>
                  </a:lnTo>
                  <a:lnTo>
                    <a:pt x="274" y="13"/>
                  </a:lnTo>
                  <a:lnTo>
                    <a:pt x="226" y="20"/>
                  </a:lnTo>
                  <a:lnTo>
                    <a:pt x="181" y="31"/>
                  </a:lnTo>
                  <a:lnTo>
                    <a:pt x="140" y="42"/>
                  </a:lnTo>
                  <a:lnTo>
                    <a:pt x="104" y="57"/>
                  </a:lnTo>
                  <a:lnTo>
                    <a:pt x="72" y="72"/>
                  </a:lnTo>
                  <a:lnTo>
                    <a:pt x="44" y="87"/>
                  </a:lnTo>
                  <a:lnTo>
                    <a:pt x="25" y="106"/>
                  </a:lnTo>
                  <a:lnTo>
                    <a:pt x="7" y="126"/>
                  </a:lnTo>
                  <a:lnTo>
                    <a:pt x="0" y="144"/>
                  </a:lnTo>
                  <a:lnTo>
                    <a:pt x="0" y="162"/>
                  </a:lnTo>
                  <a:lnTo>
                    <a:pt x="1" y="183"/>
                  </a:lnTo>
                  <a:lnTo>
                    <a:pt x="11" y="201"/>
                  </a:lnTo>
                  <a:lnTo>
                    <a:pt x="27" y="220"/>
                  </a:lnTo>
                  <a:lnTo>
                    <a:pt x="50" y="239"/>
                  </a:lnTo>
                  <a:lnTo>
                    <a:pt x="79" y="254"/>
                  </a:lnTo>
                  <a:lnTo>
                    <a:pt x="110" y="269"/>
                  </a:lnTo>
                  <a:lnTo>
                    <a:pt x="149" y="282"/>
                  </a:lnTo>
                  <a:lnTo>
                    <a:pt x="191" y="295"/>
                  </a:lnTo>
                  <a:lnTo>
                    <a:pt x="236" y="303"/>
                  </a:lnTo>
                  <a:lnTo>
                    <a:pt x="285" y="310"/>
                  </a:lnTo>
                  <a:lnTo>
                    <a:pt x="334" y="317"/>
                  </a:lnTo>
                  <a:lnTo>
                    <a:pt x="387" y="320"/>
                  </a:lnTo>
                  <a:lnTo>
                    <a:pt x="440" y="320"/>
                  </a:lnTo>
                  <a:lnTo>
                    <a:pt x="493" y="319"/>
                  </a:lnTo>
                  <a:lnTo>
                    <a:pt x="544" y="315"/>
                  </a:lnTo>
                  <a:lnTo>
                    <a:pt x="594" y="309"/>
                  </a:lnTo>
                  <a:lnTo>
                    <a:pt x="644" y="301"/>
                  </a:lnTo>
                  <a:lnTo>
                    <a:pt x="687" y="291"/>
                  </a:lnTo>
                  <a:lnTo>
                    <a:pt x="727" y="279"/>
                  </a:lnTo>
                  <a:lnTo>
                    <a:pt x="763" y="264"/>
                  </a:lnTo>
                  <a:lnTo>
                    <a:pt x="797" y="248"/>
                  </a:lnTo>
                  <a:lnTo>
                    <a:pt x="822" y="234"/>
                  </a:lnTo>
                  <a:lnTo>
                    <a:pt x="844" y="214"/>
                  </a:lnTo>
                  <a:lnTo>
                    <a:pt x="858" y="196"/>
                  </a:lnTo>
                  <a:lnTo>
                    <a:pt x="866" y="177"/>
                  </a:lnTo>
                  <a:lnTo>
                    <a:pt x="867" y="162"/>
                  </a:lnTo>
                  <a:lnTo>
                    <a:pt x="870" y="162"/>
                  </a:lnTo>
                </a:path>
              </a:pathLst>
            </a:custGeom>
            <a:solidFill>
              <a:srgbClr val="0050B0"/>
            </a:solidFill>
            <a:ln w="12700" cap="rnd" cmpd="sng">
              <a:solidFill>
                <a:srgbClr val="005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37" name="Freeform 789"/>
            <p:cNvSpPr>
              <a:spLocks/>
            </p:cNvSpPr>
            <p:nvPr/>
          </p:nvSpPr>
          <p:spPr bwMode="auto">
            <a:xfrm>
              <a:off x="4944533" y="5726114"/>
              <a:ext cx="1634067" cy="490537"/>
            </a:xfrm>
            <a:custGeom>
              <a:avLst/>
              <a:gdLst/>
              <a:ahLst/>
              <a:cxnLst>
                <a:cxn ang="0">
                  <a:pos x="836" y="155"/>
                </a:cxn>
                <a:cxn ang="0">
                  <a:pos x="831" y="135"/>
                </a:cxn>
                <a:cxn ang="0">
                  <a:pos x="823" y="118"/>
                </a:cxn>
                <a:cxn ang="0">
                  <a:pos x="806" y="100"/>
                </a:cxn>
                <a:cxn ang="0">
                  <a:pos x="787" y="83"/>
                </a:cxn>
                <a:cxn ang="0">
                  <a:pos x="761" y="67"/>
                </a:cxn>
                <a:cxn ang="0">
                  <a:pos x="729" y="52"/>
                </a:cxn>
                <a:cxn ang="0">
                  <a:pos x="692" y="38"/>
                </a:cxn>
                <a:cxn ang="0">
                  <a:pos x="652" y="27"/>
                </a:cxn>
                <a:cxn ang="0">
                  <a:pos x="611" y="17"/>
                </a:cxn>
                <a:cxn ang="0">
                  <a:pos x="562" y="10"/>
                </a:cxn>
                <a:cxn ang="0">
                  <a:pos x="513" y="4"/>
                </a:cxn>
                <a:cxn ang="0">
                  <a:pos x="464" y="0"/>
                </a:cxn>
                <a:cxn ang="0">
                  <a:pos x="413" y="0"/>
                </a:cxn>
                <a:cxn ang="0">
                  <a:pos x="361" y="2"/>
                </a:cxn>
                <a:cxn ang="0">
                  <a:pos x="312" y="6"/>
                </a:cxn>
                <a:cxn ang="0">
                  <a:pos x="263" y="12"/>
                </a:cxn>
                <a:cxn ang="0">
                  <a:pos x="217" y="19"/>
                </a:cxn>
                <a:cxn ang="0">
                  <a:pos x="175" y="29"/>
                </a:cxn>
                <a:cxn ang="0">
                  <a:pos x="135" y="40"/>
                </a:cxn>
                <a:cxn ang="0">
                  <a:pos x="99" y="53"/>
                </a:cxn>
                <a:cxn ang="0">
                  <a:pos x="69" y="69"/>
                </a:cxn>
                <a:cxn ang="0">
                  <a:pos x="41" y="84"/>
                </a:cxn>
                <a:cxn ang="0">
                  <a:pos x="23" y="103"/>
                </a:cxn>
                <a:cxn ang="0">
                  <a:pos x="7" y="120"/>
                </a:cxn>
                <a:cxn ang="0">
                  <a:pos x="0" y="138"/>
                </a:cxn>
                <a:cxn ang="0">
                  <a:pos x="0" y="156"/>
                </a:cxn>
                <a:cxn ang="0">
                  <a:pos x="0" y="177"/>
                </a:cxn>
                <a:cxn ang="0">
                  <a:pos x="10" y="194"/>
                </a:cxn>
                <a:cxn ang="0">
                  <a:pos x="25" y="212"/>
                </a:cxn>
                <a:cxn ang="0">
                  <a:pos x="47" y="230"/>
                </a:cxn>
                <a:cxn ang="0">
                  <a:pos x="76" y="245"/>
                </a:cxn>
                <a:cxn ang="0">
                  <a:pos x="105" y="258"/>
                </a:cxn>
                <a:cxn ang="0">
                  <a:pos x="143" y="271"/>
                </a:cxn>
                <a:cxn ang="0">
                  <a:pos x="183" y="284"/>
                </a:cxn>
                <a:cxn ang="0">
                  <a:pos x="227" y="292"/>
                </a:cxn>
                <a:cxn ang="0">
                  <a:pos x="274" y="299"/>
                </a:cxn>
                <a:cxn ang="0">
                  <a:pos x="321" y="306"/>
                </a:cxn>
                <a:cxn ang="0">
                  <a:pos x="374" y="308"/>
                </a:cxn>
                <a:cxn ang="0">
                  <a:pos x="423" y="308"/>
                </a:cxn>
                <a:cxn ang="0">
                  <a:pos x="474" y="308"/>
                </a:cxn>
                <a:cxn ang="0">
                  <a:pos x="524" y="304"/>
                </a:cxn>
                <a:cxn ang="0">
                  <a:pos x="572" y="298"/>
                </a:cxn>
                <a:cxn ang="0">
                  <a:pos x="619" y="290"/>
                </a:cxn>
                <a:cxn ang="0">
                  <a:pos x="660" y="281"/>
                </a:cxn>
                <a:cxn ang="0">
                  <a:pos x="700" y="269"/>
                </a:cxn>
                <a:cxn ang="0">
                  <a:pos x="733" y="254"/>
                </a:cxn>
                <a:cxn ang="0">
                  <a:pos x="767" y="240"/>
                </a:cxn>
                <a:cxn ang="0">
                  <a:pos x="791" y="225"/>
                </a:cxn>
                <a:cxn ang="0">
                  <a:pos x="811" y="207"/>
                </a:cxn>
                <a:cxn ang="0">
                  <a:pos x="826" y="189"/>
                </a:cxn>
                <a:cxn ang="0">
                  <a:pos x="833" y="171"/>
                </a:cxn>
                <a:cxn ang="0">
                  <a:pos x="834" y="155"/>
                </a:cxn>
                <a:cxn ang="0">
                  <a:pos x="836" y="155"/>
                </a:cxn>
              </a:cxnLst>
              <a:rect l="0" t="0" r="r" b="b"/>
              <a:pathLst>
                <a:path w="837" h="309">
                  <a:moveTo>
                    <a:pt x="836" y="155"/>
                  </a:moveTo>
                  <a:lnTo>
                    <a:pt x="831" y="135"/>
                  </a:lnTo>
                  <a:lnTo>
                    <a:pt x="823" y="118"/>
                  </a:lnTo>
                  <a:lnTo>
                    <a:pt x="806" y="100"/>
                  </a:lnTo>
                  <a:lnTo>
                    <a:pt x="787" y="83"/>
                  </a:lnTo>
                  <a:lnTo>
                    <a:pt x="761" y="67"/>
                  </a:lnTo>
                  <a:lnTo>
                    <a:pt x="729" y="52"/>
                  </a:lnTo>
                  <a:lnTo>
                    <a:pt x="692" y="38"/>
                  </a:lnTo>
                  <a:lnTo>
                    <a:pt x="652" y="27"/>
                  </a:lnTo>
                  <a:lnTo>
                    <a:pt x="611" y="17"/>
                  </a:lnTo>
                  <a:lnTo>
                    <a:pt x="562" y="10"/>
                  </a:lnTo>
                  <a:lnTo>
                    <a:pt x="513" y="4"/>
                  </a:lnTo>
                  <a:lnTo>
                    <a:pt x="464" y="0"/>
                  </a:lnTo>
                  <a:lnTo>
                    <a:pt x="413" y="0"/>
                  </a:lnTo>
                  <a:lnTo>
                    <a:pt x="361" y="2"/>
                  </a:lnTo>
                  <a:lnTo>
                    <a:pt x="312" y="6"/>
                  </a:lnTo>
                  <a:lnTo>
                    <a:pt x="263" y="12"/>
                  </a:lnTo>
                  <a:lnTo>
                    <a:pt x="217" y="19"/>
                  </a:lnTo>
                  <a:lnTo>
                    <a:pt x="175" y="29"/>
                  </a:lnTo>
                  <a:lnTo>
                    <a:pt x="135" y="40"/>
                  </a:lnTo>
                  <a:lnTo>
                    <a:pt x="99" y="53"/>
                  </a:lnTo>
                  <a:lnTo>
                    <a:pt x="69" y="69"/>
                  </a:lnTo>
                  <a:lnTo>
                    <a:pt x="41" y="84"/>
                  </a:lnTo>
                  <a:lnTo>
                    <a:pt x="23" y="103"/>
                  </a:lnTo>
                  <a:lnTo>
                    <a:pt x="7" y="120"/>
                  </a:lnTo>
                  <a:lnTo>
                    <a:pt x="0" y="138"/>
                  </a:lnTo>
                  <a:lnTo>
                    <a:pt x="0" y="156"/>
                  </a:lnTo>
                  <a:lnTo>
                    <a:pt x="0" y="177"/>
                  </a:lnTo>
                  <a:lnTo>
                    <a:pt x="10" y="194"/>
                  </a:lnTo>
                  <a:lnTo>
                    <a:pt x="25" y="212"/>
                  </a:lnTo>
                  <a:lnTo>
                    <a:pt x="47" y="230"/>
                  </a:lnTo>
                  <a:lnTo>
                    <a:pt x="76" y="245"/>
                  </a:lnTo>
                  <a:lnTo>
                    <a:pt x="105" y="258"/>
                  </a:lnTo>
                  <a:lnTo>
                    <a:pt x="143" y="271"/>
                  </a:lnTo>
                  <a:lnTo>
                    <a:pt x="183" y="284"/>
                  </a:lnTo>
                  <a:lnTo>
                    <a:pt x="227" y="292"/>
                  </a:lnTo>
                  <a:lnTo>
                    <a:pt x="274" y="299"/>
                  </a:lnTo>
                  <a:lnTo>
                    <a:pt x="321" y="306"/>
                  </a:lnTo>
                  <a:lnTo>
                    <a:pt x="374" y="308"/>
                  </a:lnTo>
                  <a:lnTo>
                    <a:pt x="423" y="308"/>
                  </a:lnTo>
                  <a:lnTo>
                    <a:pt x="474" y="308"/>
                  </a:lnTo>
                  <a:lnTo>
                    <a:pt x="524" y="304"/>
                  </a:lnTo>
                  <a:lnTo>
                    <a:pt x="572" y="298"/>
                  </a:lnTo>
                  <a:lnTo>
                    <a:pt x="619" y="290"/>
                  </a:lnTo>
                  <a:lnTo>
                    <a:pt x="660" y="281"/>
                  </a:lnTo>
                  <a:lnTo>
                    <a:pt x="700" y="269"/>
                  </a:lnTo>
                  <a:lnTo>
                    <a:pt x="733" y="254"/>
                  </a:lnTo>
                  <a:lnTo>
                    <a:pt x="767" y="240"/>
                  </a:lnTo>
                  <a:lnTo>
                    <a:pt x="791" y="225"/>
                  </a:lnTo>
                  <a:lnTo>
                    <a:pt x="811" y="207"/>
                  </a:lnTo>
                  <a:lnTo>
                    <a:pt x="826" y="189"/>
                  </a:lnTo>
                  <a:lnTo>
                    <a:pt x="833" y="171"/>
                  </a:lnTo>
                  <a:lnTo>
                    <a:pt x="834" y="155"/>
                  </a:lnTo>
                  <a:lnTo>
                    <a:pt x="836" y="155"/>
                  </a:lnTo>
                </a:path>
              </a:pathLst>
            </a:custGeom>
            <a:solidFill>
              <a:srgbClr val="1060B0"/>
            </a:solidFill>
            <a:ln w="12700" cap="rnd" cmpd="sng">
              <a:solidFill>
                <a:srgbClr val="106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38" name="Freeform 790"/>
            <p:cNvSpPr>
              <a:spLocks/>
            </p:cNvSpPr>
            <p:nvPr/>
          </p:nvSpPr>
          <p:spPr bwMode="auto">
            <a:xfrm>
              <a:off x="4963584" y="5740401"/>
              <a:ext cx="1574800" cy="474663"/>
            </a:xfrm>
            <a:custGeom>
              <a:avLst/>
              <a:gdLst/>
              <a:ahLst/>
              <a:cxnLst>
                <a:cxn ang="0">
                  <a:pos x="805" y="150"/>
                </a:cxn>
                <a:cxn ang="0">
                  <a:pos x="800" y="131"/>
                </a:cxn>
                <a:cxn ang="0">
                  <a:pos x="792" y="115"/>
                </a:cxn>
                <a:cxn ang="0">
                  <a:pos x="777" y="97"/>
                </a:cxn>
                <a:cxn ang="0">
                  <a:pos x="757" y="81"/>
                </a:cxn>
                <a:cxn ang="0">
                  <a:pos x="731" y="66"/>
                </a:cxn>
                <a:cxn ang="0">
                  <a:pos x="701" y="50"/>
                </a:cxn>
                <a:cxn ang="0">
                  <a:pos x="665" y="38"/>
                </a:cxn>
                <a:cxn ang="0">
                  <a:pos x="627" y="27"/>
                </a:cxn>
                <a:cxn ang="0">
                  <a:pos x="587" y="17"/>
                </a:cxn>
                <a:cxn ang="0">
                  <a:pos x="541" y="11"/>
                </a:cxn>
                <a:cxn ang="0">
                  <a:pos x="493" y="5"/>
                </a:cxn>
                <a:cxn ang="0">
                  <a:pos x="447" y="0"/>
                </a:cxn>
                <a:cxn ang="0">
                  <a:pos x="397" y="1"/>
                </a:cxn>
                <a:cxn ang="0">
                  <a:pos x="348" y="3"/>
                </a:cxn>
                <a:cxn ang="0">
                  <a:pos x="300" y="7"/>
                </a:cxn>
                <a:cxn ang="0">
                  <a:pos x="253" y="12"/>
                </a:cxn>
                <a:cxn ang="0">
                  <a:pos x="210" y="19"/>
                </a:cxn>
                <a:cxn ang="0">
                  <a:pos x="168" y="29"/>
                </a:cxn>
                <a:cxn ang="0">
                  <a:pos x="130" y="39"/>
                </a:cxn>
                <a:cxn ang="0">
                  <a:pos x="96" y="53"/>
                </a:cxn>
                <a:cxn ang="0">
                  <a:pos x="68" y="67"/>
                </a:cxn>
                <a:cxn ang="0">
                  <a:pos x="42" y="83"/>
                </a:cxn>
                <a:cxn ang="0">
                  <a:pos x="23" y="99"/>
                </a:cxn>
                <a:cxn ang="0">
                  <a:pos x="7" y="117"/>
                </a:cxn>
                <a:cxn ang="0">
                  <a:pos x="0" y="134"/>
                </a:cxn>
                <a:cxn ang="0">
                  <a:pos x="0" y="153"/>
                </a:cxn>
                <a:cxn ang="0">
                  <a:pos x="1" y="170"/>
                </a:cxn>
                <a:cxn ang="0">
                  <a:pos x="11" y="187"/>
                </a:cxn>
                <a:cxn ang="0">
                  <a:pos x="26" y="206"/>
                </a:cxn>
                <a:cxn ang="0">
                  <a:pos x="46" y="223"/>
                </a:cxn>
                <a:cxn ang="0">
                  <a:pos x="74" y="236"/>
                </a:cxn>
                <a:cxn ang="0">
                  <a:pos x="102" y="250"/>
                </a:cxn>
                <a:cxn ang="0">
                  <a:pos x="138" y="265"/>
                </a:cxn>
                <a:cxn ang="0">
                  <a:pos x="176" y="275"/>
                </a:cxn>
                <a:cxn ang="0">
                  <a:pos x="220" y="282"/>
                </a:cxn>
                <a:cxn ang="0">
                  <a:pos x="265" y="289"/>
                </a:cxn>
                <a:cxn ang="0">
                  <a:pos x="310" y="296"/>
                </a:cxn>
                <a:cxn ang="0">
                  <a:pos x="360" y="297"/>
                </a:cxn>
                <a:cxn ang="0">
                  <a:pos x="407" y="298"/>
                </a:cxn>
                <a:cxn ang="0">
                  <a:pos x="457" y="297"/>
                </a:cxn>
                <a:cxn ang="0">
                  <a:pos x="504" y="295"/>
                </a:cxn>
                <a:cxn ang="0">
                  <a:pos x="550" y="289"/>
                </a:cxn>
                <a:cxn ang="0">
                  <a:pos x="596" y="281"/>
                </a:cxn>
                <a:cxn ang="0">
                  <a:pos x="637" y="272"/>
                </a:cxn>
                <a:cxn ang="0">
                  <a:pos x="674" y="260"/>
                </a:cxn>
                <a:cxn ang="0">
                  <a:pos x="706" y="247"/>
                </a:cxn>
                <a:cxn ang="0">
                  <a:pos x="738" y="232"/>
                </a:cxn>
                <a:cxn ang="0">
                  <a:pos x="762" y="217"/>
                </a:cxn>
                <a:cxn ang="0">
                  <a:pos x="781" y="201"/>
                </a:cxn>
                <a:cxn ang="0">
                  <a:pos x="794" y="183"/>
                </a:cxn>
                <a:cxn ang="0">
                  <a:pos x="801" y="164"/>
                </a:cxn>
                <a:cxn ang="0">
                  <a:pos x="802" y="150"/>
                </a:cxn>
                <a:cxn ang="0">
                  <a:pos x="805" y="150"/>
                </a:cxn>
              </a:cxnLst>
              <a:rect l="0" t="0" r="r" b="b"/>
              <a:pathLst>
                <a:path w="806" h="299">
                  <a:moveTo>
                    <a:pt x="805" y="150"/>
                  </a:moveTo>
                  <a:lnTo>
                    <a:pt x="800" y="131"/>
                  </a:lnTo>
                  <a:lnTo>
                    <a:pt x="792" y="115"/>
                  </a:lnTo>
                  <a:lnTo>
                    <a:pt x="777" y="97"/>
                  </a:lnTo>
                  <a:lnTo>
                    <a:pt x="757" y="81"/>
                  </a:lnTo>
                  <a:lnTo>
                    <a:pt x="731" y="66"/>
                  </a:lnTo>
                  <a:lnTo>
                    <a:pt x="701" y="50"/>
                  </a:lnTo>
                  <a:lnTo>
                    <a:pt x="665" y="38"/>
                  </a:lnTo>
                  <a:lnTo>
                    <a:pt x="627" y="27"/>
                  </a:lnTo>
                  <a:lnTo>
                    <a:pt x="587" y="17"/>
                  </a:lnTo>
                  <a:lnTo>
                    <a:pt x="541" y="11"/>
                  </a:lnTo>
                  <a:lnTo>
                    <a:pt x="493" y="5"/>
                  </a:lnTo>
                  <a:lnTo>
                    <a:pt x="447" y="0"/>
                  </a:lnTo>
                  <a:lnTo>
                    <a:pt x="397" y="1"/>
                  </a:lnTo>
                  <a:lnTo>
                    <a:pt x="348" y="3"/>
                  </a:lnTo>
                  <a:lnTo>
                    <a:pt x="300" y="7"/>
                  </a:lnTo>
                  <a:lnTo>
                    <a:pt x="253" y="12"/>
                  </a:lnTo>
                  <a:lnTo>
                    <a:pt x="210" y="19"/>
                  </a:lnTo>
                  <a:lnTo>
                    <a:pt x="168" y="29"/>
                  </a:lnTo>
                  <a:lnTo>
                    <a:pt x="130" y="39"/>
                  </a:lnTo>
                  <a:lnTo>
                    <a:pt x="96" y="53"/>
                  </a:lnTo>
                  <a:lnTo>
                    <a:pt x="68" y="67"/>
                  </a:lnTo>
                  <a:lnTo>
                    <a:pt x="42" y="83"/>
                  </a:lnTo>
                  <a:lnTo>
                    <a:pt x="23" y="99"/>
                  </a:lnTo>
                  <a:lnTo>
                    <a:pt x="7" y="117"/>
                  </a:lnTo>
                  <a:lnTo>
                    <a:pt x="0" y="134"/>
                  </a:lnTo>
                  <a:lnTo>
                    <a:pt x="0" y="153"/>
                  </a:lnTo>
                  <a:lnTo>
                    <a:pt x="1" y="170"/>
                  </a:lnTo>
                  <a:lnTo>
                    <a:pt x="11" y="187"/>
                  </a:lnTo>
                  <a:lnTo>
                    <a:pt x="26" y="206"/>
                  </a:lnTo>
                  <a:lnTo>
                    <a:pt x="46" y="223"/>
                  </a:lnTo>
                  <a:lnTo>
                    <a:pt x="74" y="236"/>
                  </a:lnTo>
                  <a:lnTo>
                    <a:pt x="102" y="250"/>
                  </a:lnTo>
                  <a:lnTo>
                    <a:pt x="138" y="265"/>
                  </a:lnTo>
                  <a:lnTo>
                    <a:pt x="176" y="275"/>
                  </a:lnTo>
                  <a:lnTo>
                    <a:pt x="220" y="282"/>
                  </a:lnTo>
                  <a:lnTo>
                    <a:pt x="265" y="289"/>
                  </a:lnTo>
                  <a:lnTo>
                    <a:pt x="310" y="296"/>
                  </a:lnTo>
                  <a:lnTo>
                    <a:pt x="360" y="297"/>
                  </a:lnTo>
                  <a:lnTo>
                    <a:pt x="407" y="298"/>
                  </a:lnTo>
                  <a:lnTo>
                    <a:pt x="457" y="297"/>
                  </a:lnTo>
                  <a:lnTo>
                    <a:pt x="504" y="295"/>
                  </a:lnTo>
                  <a:lnTo>
                    <a:pt x="550" y="289"/>
                  </a:lnTo>
                  <a:lnTo>
                    <a:pt x="596" y="281"/>
                  </a:lnTo>
                  <a:lnTo>
                    <a:pt x="637" y="272"/>
                  </a:lnTo>
                  <a:lnTo>
                    <a:pt x="674" y="260"/>
                  </a:lnTo>
                  <a:lnTo>
                    <a:pt x="706" y="247"/>
                  </a:lnTo>
                  <a:lnTo>
                    <a:pt x="738" y="232"/>
                  </a:lnTo>
                  <a:lnTo>
                    <a:pt x="762" y="217"/>
                  </a:lnTo>
                  <a:lnTo>
                    <a:pt x="781" y="201"/>
                  </a:lnTo>
                  <a:lnTo>
                    <a:pt x="794" y="183"/>
                  </a:lnTo>
                  <a:lnTo>
                    <a:pt x="801" y="164"/>
                  </a:lnTo>
                  <a:lnTo>
                    <a:pt x="802" y="150"/>
                  </a:lnTo>
                  <a:lnTo>
                    <a:pt x="805" y="150"/>
                  </a:lnTo>
                </a:path>
              </a:pathLst>
            </a:custGeom>
            <a:solidFill>
              <a:srgbClr val="1060C0"/>
            </a:solidFill>
            <a:ln w="12700" cap="rnd" cmpd="sng">
              <a:solidFill>
                <a:srgbClr val="106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39" name="Freeform 791"/>
            <p:cNvSpPr>
              <a:spLocks/>
            </p:cNvSpPr>
            <p:nvPr/>
          </p:nvSpPr>
          <p:spPr bwMode="auto">
            <a:xfrm>
              <a:off x="4986867" y="5757863"/>
              <a:ext cx="1509184" cy="455612"/>
            </a:xfrm>
            <a:custGeom>
              <a:avLst/>
              <a:gdLst/>
              <a:ahLst/>
              <a:cxnLst>
                <a:cxn ang="0">
                  <a:pos x="771" y="143"/>
                </a:cxn>
                <a:cxn ang="0">
                  <a:pos x="766" y="125"/>
                </a:cxn>
                <a:cxn ang="0">
                  <a:pos x="758" y="111"/>
                </a:cxn>
                <a:cxn ang="0">
                  <a:pos x="743" y="92"/>
                </a:cxn>
                <a:cxn ang="0">
                  <a:pos x="726" y="78"/>
                </a:cxn>
                <a:cxn ang="0">
                  <a:pos x="701" y="62"/>
                </a:cxn>
                <a:cxn ang="0">
                  <a:pos x="671" y="48"/>
                </a:cxn>
                <a:cxn ang="0">
                  <a:pos x="638" y="35"/>
                </a:cxn>
                <a:cxn ang="0">
                  <a:pos x="600" y="25"/>
                </a:cxn>
                <a:cxn ang="0">
                  <a:pos x="562" y="16"/>
                </a:cxn>
                <a:cxn ang="0">
                  <a:pos x="518" y="9"/>
                </a:cxn>
                <a:cxn ang="0">
                  <a:pos x="471" y="3"/>
                </a:cxn>
                <a:cxn ang="0">
                  <a:pos x="428" y="0"/>
                </a:cxn>
                <a:cxn ang="0">
                  <a:pos x="380" y="0"/>
                </a:cxn>
                <a:cxn ang="0">
                  <a:pos x="333" y="1"/>
                </a:cxn>
                <a:cxn ang="0">
                  <a:pos x="287" y="6"/>
                </a:cxn>
                <a:cxn ang="0">
                  <a:pos x="242" y="11"/>
                </a:cxn>
                <a:cxn ang="0">
                  <a:pos x="201" y="18"/>
                </a:cxn>
                <a:cxn ang="0">
                  <a:pos x="160" y="27"/>
                </a:cxn>
                <a:cxn ang="0">
                  <a:pos x="123" y="38"/>
                </a:cxn>
                <a:cxn ang="0">
                  <a:pos x="91" y="50"/>
                </a:cxn>
                <a:cxn ang="0">
                  <a:pos x="64" y="64"/>
                </a:cxn>
                <a:cxn ang="0">
                  <a:pos x="39" y="79"/>
                </a:cxn>
                <a:cxn ang="0">
                  <a:pos x="22" y="95"/>
                </a:cxn>
                <a:cxn ang="0">
                  <a:pos x="5" y="111"/>
                </a:cxn>
                <a:cxn ang="0">
                  <a:pos x="0" y="128"/>
                </a:cxn>
                <a:cxn ang="0">
                  <a:pos x="0" y="145"/>
                </a:cxn>
                <a:cxn ang="0">
                  <a:pos x="0" y="164"/>
                </a:cxn>
                <a:cxn ang="0">
                  <a:pos x="10" y="180"/>
                </a:cxn>
                <a:cxn ang="0">
                  <a:pos x="24" y="197"/>
                </a:cxn>
                <a:cxn ang="0">
                  <a:pos x="42" y="213"/>
                </a:cxn>
                <a:cxn ang="0">
                  <a:pos x="70" y="227"/>
                </a:cxn>
                <a:cxn ang="0">
                  <a:pos x="98" y="239"/>
                </a:cxn>
                <a:cxn ang="0">
                  <a:pos x="131" y="254"/>
                </a:cxn>
                <a:cxn ang="0">
                  <a:pos x="169" y="264"/>
                </a:cxn>
                <a:cxn ang="0">
                  <a:pos x="209" y="271"/>
                </a:cxn>
                <a:cxn ang="0">
                  <a:pos x="253" y="278"/>
                </a:cxn>
                <a:cxn ang="0">
                  <a:pos x="296" y="284"/>
                </a:cxn>
                <a:cxn ang="0">
                  <a:pos x="344" y="286"/>
                </a:cxn>
                <a:cxn ang="0">
                  <a:pos x="390" y="286"/>
                </a:cxn>
                <a:cxn ang="0">
                  <a:pos x="438" y="286"/>
                </a:cxn>
                <a:cxn ang="0">
                  <a:pos x="483" y="283"/>
                </a:cxn>
                <a:cxn ang="0">
                  <a:pos x="527" y="277"/>
                </a:cxn>
                <a:cxn ang="0">
                  <a:pos x="571" y="270"/>
                </a:cxn>
                <a:cxn ang="0">
                  <a:pos x="610" y="261"/>
                </a:cxn>
                <a:cxn ang="0">
                  <a:pos x="646" y="250"/>
                </a:cxn>
                <a:cxn ang="0">
                  <a:pos x="678" y="238"/>
                </a:cxn>
                <a:cxn ang="0">
                  <a:pos x="706" y="223"/>
                </a:cxn>
                <a:cxn ang="0">
                  <a:pos x="729" y="209"/>
                </a:cxn>
                <a:cxn ang="0">
                  <a:pos x="748" y="192"/>
                </a:cxn>
                <a:cxn ang="0">
                  <a:pos x="761" y="175"/>
                </a:cxn>
                <a:cxn ang="0">
                  <a:pos x="768" y="159"/>
                </a:cxn>
                <a:cxn ang="0">
                  <a:pos x="768" y="143"/>
                </a:cxn>
                <a:cxn ang="0">
                  <a:pos x="771" y="143"/>
                </a:cxn>
              </a:cxnLst>
              <a:rect l="0" t="0" r="r" b="b"/>
              <a:pathLst>
                <a:path w="772" h="287">
                  <a:moveTo>
                    <a:pt x="771" y="143"/>
                  </a:moveTo>
                  <a:lnTo>
                    <a:pt x="766" y="125"/>
                  </a:lnTo>
                  <a:lnTo>
                    <a:pt x="758" y="111"/>
                  </a:lnTo>
                  <a:lnTo>
                    <a:pt x="743" y="92"/>
                  </a:lnTo>
                  <a:lnTo>
                    <a:pt x="726" y="78"/>
                  </a:lnTo>
                  <a:lnTo>
                    <a:pt x="701" y="62"/>
                  </a:lnTo>
                  <a:lnTo>
                    <a:pt x="671" y="48"/>
                  </a:lnTo>
                  <a:lnTo>
                    <a:pt x="638" y="35"/>
                  </a:lnTo>
                  <a:lnTo>
                    <a:pt x="600" y="25"/>
                  </a:lnTo>
                  <a:lnTo>
                    <a:pt x="562" y="16"/>
                  </a:lnTo>
                  <a:lnTo>
                    <a:pt x="518" y="9"/>
                  </a:lnTo>
                  <a:lnTo>
                    <a:pt x="471" y="3"/>
                  </a:lnTo>
                  <a:lnTo>
                    <a:pt x="428" y="0"/>
                  </a:lnTo>
                  <a:lnTo>
                    <a:pt x="380" y="0"/>
                  </a:lnTo>
                  <a:lnTo>
                    <a:pt x="333" y="1"/>
                  </a:lnTo>
                  <a:lnTo>
                    <a:pt x="287" y="6"/>
                  </a:lnTo>
                  <a:lnTo>
                    <a:pt x="242" y="11"/>
                  </a:lnTo>
                  <a:lnTo>
                    <a:pt x="201" y="18"/>
                  </a:lnTo>
                  <a:lnTo>
                    <a:pt x="160" y="27"/>
                  </a:lnTo>
                  <a:lnTo>
                    <a:pt x="123" y="38"/>
                  </a:lnTo>
                  <a:lnTo>
                    <a:pt x="91" y="50"/>
                  </a:lnTo>
                  <a:lnTo>
                    <a:pt x="64" y="64"/>
                  </a:lnTo>
                  <a:lnTo>
                    <a:pt x="39" y="79"/>
                  </a:lnTo>
                  <a:lnTo>
                    <a:pt x="22" y="95"/>
                  </a:lnTo>
                  <a:lnTo>
                    <a:pt x="5" y="111"/>
                  </a:lnTo>
                  <a:lnTo>
                    <a:pt x="0" y="128"/>
                  </a:lnTo>
                  <a:lnTo>
                    <a:pt x="0" y="145"/>
                  </a:lnTo>
                  <a:lnTo>
                    <a:pt x="0" y="164"/>
                  </a:lnTo>
                  <a:lnTo>
                    <a:pt x="10" y="180"/>
                  </a:lnTo>
                  <a:lnTo>
                    <a:pt x="24" y="197"/>
                  </a:lnTo>
                  <a:lnTo>
                    <a:pt x="42" y="213"/>
                  </a:lnTo>
                  <a:lnTo>
                    <a:pt x="70" y="227"/>
                  </a:lnTo>
                  <a:lnTo>
                    <a:pt x="98" y="239"/>
                  </a:lnTo>
                  <a:lnTo>
                    <a:pt x="131" y="254"/>
                  </a:lnTo>
                  <a:lnTo>
                    <a:pt x="169" y="264"/>
                  </a:lnTo>
                  <a:lnTo>
                    <a:pt x="209" y="271"/>
                  </a:lnTo>
                  <a:lnTo>
                    <a:pt x="253" y="278"/>
                  </a:lnTo>
                  <a:lnTo>
                    <a:pt x="296" y="284"/>
                  </a:lnTo>
                  <a:lnTo>
                    <a:pt x="344" y="286"/>
                  </a:lnTo>
                  <a:lnTo>
                    <a:pt x="390" y="286"/>
                  </a:lnTo>
                  <a:lnTo>
                    <a:pt x="438" y="286"/>
                  </a:lnTo>
                  <a:lnTo>
                    <a:pt x="483" y="283"/>
                  </a:lnTo>
                  <a:lnTo>
                    <a:pt x="527" y="277"/>
                  </a:lnTo>
                  <a:lnTo>
                    <a:pt x="571" y="270"/>
                  </a:lnTo>
                  <a:lnTo>
                    <a:pt x="610" y="261"/>
                  </a:lnTo>
                  <a:lnTo>
                    <a:pt x="646" y="250"/>
                  </a:lnTo>
                  <a:lnTo>
                    <a:pt x="678" y="238"/>
                  </a:lnTo>
                  <a:lnTo>
                    <a:pt x="706" y="223"/>
                  </a:lnTo>
                  <a:lnTo>
                    <a:pt x="729" y="209"/>
                  </a:lnTo>
                  <a:lnTo>
                    <a:pt x="748" y="192"/>
                  </a:lnTo>
                  <a:lnTo>
                    <a:pt x="761" y="175"/>
                  </a:lnTo>
                  <a:lnTo>
                    <a:pt x="768" y="159"/>
                  </a:lnTo>
                  <a:lnTo>
                    <a:pt x="768" y="143"/>
                  </a:lnTo>
                  <a:lnTo>
                    <a:pt x="771" y="143"/>
                  </a:lnTo>
                </a:path>
              </a:pathLst>
            </a:custGeom>
            <a:solidFill>
              <a:srgbClr val="2070C0"/>
            </a:solidFill>
            <a:ln w="12700" cap="rnd" cmpd="sng">
              <a:solidFill>
                <a:srgbClr val="207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40" name="Freeform 792"/>
            <p:cNvSpPr>
              <a:spLocks/>
            </p:cNvSpPr>
            <p:nvPr/>
          </p:nvSpPr>
          <p:spPr bwMode="auto">
            <a:xfrm>
              <a:off x="5005917" y="5772151"/>
              <a:ext cx="1447800" cy="441325"/>
            </a:xfrm>
            <a:custGeom>
              <a:avLst/>
              <a:gdLst/>
              <a:ahLst/>
              <a:cxnLst>
                <a:cxn ang="0">
                  <a:pos x="740" y="140"/>
                </a:cxn>
                <a:cxn ang="0">
                  <a:pos x="735" y="122"/>
                </a:cxn>
                <a:cxn ang="0">
                  <a:pos x="727" y="106"/>
                </a:cxn>
                <a:cxn ang="0">
                  <a:pos x="713" y="89"/>
                </a:cxn>
                <a:cxn ang="0">
                  <a:pos x="695" y="74"/>
                </a:cxn>
                <a:cxn ang="0">
                  <a:pos x="672" y="61"/>
                </a:cxn>
                <a:cxn ang="0">
                  <a:pos x="644" y="47"/>
                </a:cxn>
                <a:cxn ang="0">
                  <a:pos x="611" y="35"/>
                </a:cxn>
                <a:cxn ang="0">
                  <a:pos x="576" y="24"/>
                </a:cxn>
                <a:cxn ang="0">
                  <a:pos x="539" y="15"/>
                </a:cxn>
                <a:cxn ang="0">
                  <a:pos x="497" y="9"/>
                </a:cxn>
                <a:cxn ang="0">
                  <a:pos x="453" y="4"/>
                </a:cxn>
                <a:cxn ang="0">
                  <a:pos x="410" y="0"/>
                </a:cxn>
                <a:cxn ang="0">
                  <a:pos x="365" y="1"/>
                </a:cxn>
                <a:cxn ang="0">
                  <a:pos x="319" y="2"/>
                </a:cxn>
                <a:cxn ang="0">
                  <a:pos x="276" y="7"/>
                </a:cxn>
                <a:cxn ang="0">
                  <a:pos x="233" y="12"/>
                </a:cxn>
                <a:cxn ang="0">
                  <a:pos x="193" y="18"/>
                </a:cxn>
                <a:cxn ang="0">
                  <a:pos x="154" y="27"/>
                </a:cxn>
                <a:cxn ang="0">
                  <a:pos x="119" y="38"/>
                </a:cxn>
                <a:cxn ang="0">
                  <a:pos x="88" y="51"/>
                </a:cxn>
                <a:cxn ang="0">
                  <a:pos x="63" y="63"/>
                </a:cxn>
                <a:cxn ang="0">
                  <a:pos x="39" y="77"/>
                </a:cxn>
                <a:cxn ang="0">
                  <a:pos x="22" y="92"/>
                </a:cxn>
                <a:cxn ang="0">
                  <a:pos x="7" y="108"/>
                </a:cxn>
                <a:cxn ang="0">
                  <a:pos x="0" y="125"/>
                </a:cxn>
                <a:cxn ang="0">
                  <a:pos x="0" y="141"/>
                </a:cxn>
                <a:cxn ang="0">
                  <a:pos x="1" y="158"/>
                </a:cxn>
                <a:cxn ang="0">
                  <a:pos x="9" y="174"/>
                </a:cxn>
                <a:cxn ang="0">
                  <a:pos x="24" y="190"/>
                </a:cxn>
                <a:cxn ang="0">
                  <a:pos x="43" y="206"/>
                </a:cxn>
                <a:cxn ang="0">
                  <a:pos x="68" y="219"/>
                </a:cxn>
                <a:cxn ang="0">
                  <a:pos x="95" y="231"/>
                </a:cxn>
                <a:cxn ang="0">
                  <a:pos x="127" y="245"/>
                </a:cxn>
                <a:cxn ang="0">
                  <a:pos x="163" y="255"/>
                </a:cxn>
                <a:cxn ang="0">
                  <a:pos x="202" y="261"/>
                </a:cxn>
                <a:cxn ang="0">
                  <a:pos x="244" y="269"/>
                </a:cxn>
                <a:cxn ang="0">
                  <a:pos x="285" y="275"/>
                </a:cxn>
                <a:cxn ang="0">
                  <a:pos x="330" y="276"/>
                </a:cxn>
                <a:cxn ang="0">
                  <a:pos x="375" y="277"/>
                </a:cxn>
                <a:cxn ang="0">
                  <a:pos x="420" y="276"/>
                </a:cxn>
                <a:cxn ang="0">
                  <a:pos x="464" y="273"/>
                </a:cxn>
                <a:cxn ang="0">
                  <a:pos x="506" y="268"/>
                </a:cxn>
                <a:cxn ang="0">
                  <a:pos x="548" y="261"/>
                </a:cxn>
                <a:cxn ang="0">
                  <a:pos x="586" y="253"/>
                </a:cxn>
                <a:cxn ang="0">
                  <a:pos x="620" y="242"/>
                </a:cxn>
                <a:cxn ang="0">
                  <a:pos x="650" y="229"/>
                </a:cxn>
                <a:cxn ang="0">
                  <a:pos x="678" y="216"/>
                </a:cxn>
                <a:cxn ang="0">
                  <a:pos x="700" y="202"/>
                </a:cxn>
                <a:cxn ang="0">
                  <a:pos x="718" y="186"/>
                </a:cxn>
                <a:cxn ang="0">
                  <a:pos x="729" y="170"/>
                </a:cxn>
                <a:cxn ang="0">
                  <a:pos x="736" y="152"/>
                </a:cxn>
                <a:cxn ang="0">
                  <a:pos x="737" y="140"/>
                </a:cxn>
                <a:cxn ang="0">
                  <a:pos x="740" y="140"/>
                </a:cxn>
              </a:cxnLst>
              <a:rect l="0" t="0" r="r" b="b"/>
              <a:pathLst>
                <a:path w="741" h="278">
                  <a:moveTo>
                    <a:pt x="740" y="140"/>
                  </a:moveTo>
                  <a:lnTo>
                    <a:pt x="735" y="122"/>
                  </a:lnTo>
                  <a:lnTo>
                    <a:pt x="727" y="106"/>
                  </a:lnTo>
                  <a:lnTo>
                    <a:pt x="713" y="89"/>
                  </a:lnTo>
                  <a:lnTo>
                    <a:pt x="695" y="74"/>
                  </a:lnTo>
                  <a:lnTo>
                    <a:pt x="672" y="61"/>
                  </a:lnTo>
                  <a:lnTo>
                    <a:pt x="644" y="47"/>
                  </a:lnTo>
                  <a:lnTo>
                    <a:pt x="611" y="35"/>
                  </a:lnTo>
                  <a:lnTo>
                    <a:pt x="576" y="24"/>
                  </a:lnTo>
                  <a:lnTo>
                    <a:pt x="539" y="15"/>
                  </a:lnTo>
                  <a:lnTo>
                    <a:pt x="497" y="9"/>
                  </a:lnTo>
                  <a:lnTo>
                    <a:pt x="453" y="4"/>
                  </a:lnTo>
                  <a:lnTo>
                    <a:pt x="410" y="0"/>
                  </a:lnTo>
                  <a:lnTo>
                    <a:pt x="365" y="1"/>
                  </a:lnTo>
                  <a:lnTo>
                    <a:pt x="319" y="2"/>
                  </a:lnTo>
                  <a:lnTo>
                    <a:pt x="276" y="7"/>
                  </a:lnTo>
                  <a:lnTo>
                    <a:pt x="233" y="12"/>
                  </a:lnTo>
                  <a:lnTo>
                    <a:pt x="193" y="18"/>
                  </a:lnTo>
                  <a:lnTo>
                    <a:pt x="154" y="27"/>
                  </a:lnTo>
                  <a:lnTo>
                    <a:pt x="119" y="38"/>
                  </a:lnTo>
                  <a:lnTo>
                    <a:pt x="88" y="51"/>
                  </a:lnTo>
                  <a:lnTo>
                    <a:pt x="63" y="63"/>
                  </a:lnTo>
                  <a:lnTo>
                    <a:pt x="39" y="77"/>
                  </a:lnTo>
                  <a:lnTo>
                    <a:pt x="22" y="92"/>
                  </a:lnTo>
                  <a:lnTo>
                    <a:pt x="7" y="108"/>
                  </a:lnTo>
                  <a:lnTo>
                    <a:pt x="0" y="125"/>
                  </a:lnTo>
                  <a:lnTo>
                    <a:pt x="0" y="141"/>
                  </a:lnTo>
                  <a:lnTo>
                    <a:pt x="1" y="158"/>
                  </a:lnTo>
                  <a:lnTo>
                    <a:pt x="9" y="174"/>
                  </a:lnTo>
                  <a:lnTo>
                    <a:pt x="24" y="190"/>
                  </a:lnTo>
                  <a:lnTo>
                    <a:pt x="43" y="206"/>
                  </a:lnTo>
                  <a:lnTo>
                    <a:pt x="68" y="219"/>
                  </a:lnTo>
                  <a:lnTo>
                    <a:pt x="95" y="231"/>
                  </a:lnTo>
                  <a:lnTo>
                    <a:pt x="127" y="245"/>
                  </a:lnTo>
                  <a:lnTo>
                    <a:pt x="163" y="255"/>
                  </a:lnTo>
                  <a:lnTo>
                    <a:pt x="202" y="261"/>
                  </a:lnTo>
                  <a:lnTo>
                    <a:pt x="244" y="269"/>
                  </a:lnTo>
                  <a:lnTo>
                    <a:pt x="285" y="275"/>
                  </a:lnTo>
                  <a:lnTo>
                    <a:pt x="330" y="276"/>
                  </a:lnTo>
                  <a:lnTo>
                    <a:pt x="375" y="277"/>
                  </a:lnTo>
                  <a:lnTo>
                    <a:pt x="420" y="276"/>
                  </a:lnTo>
                  <a:lnTo>
                    <a:pt x="464" y="273"/>
                  </a:lnTo>
                  <a:lnTo>
                    <a:pt x="506" y="268"/>
                  </a:lnTo>
                  <a:lnTo>
                    <a:pt x="548" y="261"/>
                  </a:lnTo>
                  <a:lnTo>
                    <a:pt x="586" y="253"/>
                  </a:lnTo>
                  <a:lnTo>
                    <a:pt x="620" y="242"/>
                  </a:lnTo>
                  <a:lnTo>
                    <a:pt x="650" y="229"/>
                  </a:lnTo>
                  <a:lnTo>
                    <a:pt x="678" y="216"/>
                  </a:lnTo>
                  <a:lnTo>
                    <a:pt x="700" y="202"/>
                  </a:lnTo>
                  <a:lnTo>
                    <a:pt x="718" y="186"/>
                  </a:lnTo>
                  <a:lnTo>
                    <a:pt x="729" y="170"/>
                  </a:lnTo>
                  <a:lnTo>
                    <a:pt x="736" y="152"/>
                  </a:lnTo>
                  <a:lnTo>
                    <a:pt x="737" y="140"/>
                  </a:lnTo>
                  <a:lnTo>
                    <a:pt x="740" y="140"/>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41" name="Freeform 793"/>
            <p:cNvSpPr>
              <a:spLocks/>
            </p:cNvSpPr>
            <p:nvPr/>
          </p:nvSpPr>
          <p:spPr bwMode="auto">
            <a:xfrm>
              <a:off x="5029200" y="5788026"/>
              <a:ext cx="1382184" cy="422275"/>
            </a:xfrm>
            <a:custGeom>
              <a:avLst/>
              <a:gdLst/>
              <a:ahLst/>
              <a:cxnLst>
                <a:cxn ang="0">
                  <a:pos x="706" y="134"/>
                </a:cxn>
                <a:cxn ang="0">
                  <a:pos x="701" y="117"/>
                </a:cxn>
                <a:cxn ang="0">
                  <a:pos x="694" y="102"/>
                </a:cxn>
                <a:cxn ang="0">
                  <a:pos x="680" y="87"/>
                </a:cxn>
                <a:cxn ang="0">
                  <a:pos x="663" y="71"/>
                </a:cxn>
                <a:cxn ang="0">
                  <a:pos x="641" y="58"/>
                </a:cxn>
                <a:cxn ang="0">
                  <a:pos x="614" y="45"/>
                </a:cxn>
                <a:cxn ang="0">
                  <a:pos x="583" y="32"/>
                </a:cxn>
                <a:cxn ang="0">
                  <a:pos x="549" y="23"/>
                </a:cxn>
                <a:cxn ang="0">
                  <a:pos x="513" y="14"/>
                </a:cxn>
                <a:cxn ang="0">
                  <a:pos x="473" y="9"/>
                </a:cxn>
                <a:cxn ang="0">
                  <a:pos x="432" y="4"/>
                </a:cxn>
                <a:cxn ang="0">
                  <a:pos x="391" y="0"/>
                </a:cxn>
                <a:cxn ang="0">
                  <a:pos x="348" y="0"/>
                </a:cxn>
                <a:cxn ang="0">
                  <a:pos x="305" y="2"/>
                </a:cxn>
                <a:cxn ang="0">
                  <a:pos x="262" y="6"/>
                </a:cxn>
                <a:cxn ang="0">
                  <a:pos x="221" y="12"/>
                </a:cxn>
                <a:cxn ang="0">
                  <a:pos x="183" y="17"/>
                </a:cxn>
                <a:cxn ang="0">
                  <a:pos x="147" y="27"/>
                </a:cxn>
                <a:cxn ang="0">
                  <a:pos x="114" y="37"/>
                </a:cxn>
                <a:cxn ang="0">
                  <a:pos x="83" y="48"/>
                </a:cxn>
                <a:cxn ang="0">
                  <a:pos x="59" y="61"/>
                </a:cxn>
                <a:cxn ang="0">
                  <a:pos x="36" y="73"/>
                </a:cxn>
                <a:cxn ang="0">
                  <a:pos x="20" y="89"/>
                </a:cxn>
                <a:cxn ang="0">
                  <a:pos x="6" y="104"/>
                </a:cxn>
                <a:cxn ang="0">
                  <a:pos x="0" y="119"/>
                </a:cxn>
                <a:cxn ang="0">
                  <a:pos x="0" y="134"/>
                </a:cxn>
                <a:cxn ang="0">
                  <a:pos x="0" y="153"/>
                </a:cxn>
                <a:cxn ang="0">
                  <a:pos x="9" y="167"/>
                </a:cxn>
                <a:cxn ang="0">
                  <a:pos x="22" y="183"/>
                </a:cxn>
                <a:cxn ang="0">
                  <a:pos x="40" y="198"/>
                </a:cxn>
                <a:cxn ang="0">
                  <a:pos x="65" y="209"/>
                </a:cxn>
                <a:cxn ang="0">
                  <a:pos x="90" y="221"/>
                </a:cxn>
                <a:cxn ang="0">
                  <a:pos x="121" y="235"/>
                </a:cxn>
                <a:cxn ang="0">
                  <a:pos x="155" y="245"/>
                </a:cxn>
                <a:cxn ang="0">
                  <a:pos x="193" y="251"/>
                </a:cxn>
                <a:cxn ang="0">
                  <a:pos x="232" y="258"/>
                </a:cxn>
                <a:cxn ang="0">
                  <a:pos x="272" y="263"/>
                </a:cxn>
                <a:cxn ang="0">
                  <a:pos x="315" y="265"/>
                </a:cxn>
                <a:cxn ang="0">
                  <a:pos x="357" y="265"/>
                </a:cxn>
                <a:cxn ang="0">
                  <a:pos x="401" y="265"/>
                </a:cxn>
                <a:cxn ang="0">
                  <a:pos x="442" y="263"/>
                </a:cxn>
                <a:cxn ang="0">
                  <a:pos x="483" y="258"/>
                </a:cxn>
                <a:cxn ang="0">
                  <a:pos x="524" y="251"/>
                </a:cxn>
                <a:cxn ang="0">
                  <a:pos x="558" y="243"/>
                </a:cxn>
                <a:cxn ang="0">
                  <a:pos x="592" y="232"/>
                </a:cxn>
                <a:cxn ang="0">
                  <a:pos x="620" y="220"/>
                </a:cxn>
                <a:cxn ang="0">
                  <a:pos x="648" y="206"/>
                </a:cxn>
                <a:cxn ang="0">
                  <a:pos x="667" y="194"/>
                </a:cxn>
                <a:cxn ang="0">
                  <a:pos x="685" y="179"/>
                </a:cxn>
                <a:cxn ang="0">
                  <a:pos x="696" y="163"/>
                </a:cxn>
                <a:cxn ang="0">
                  <a:pos x="703" y="147"/>
                </a:cxn>
                <a:cxn ang="0">
                  <a:pos x="704" y="134"/>
                </a:cxn>
                <a:cxn ang="0">
                  <a:pos x="706" y="134"/>
                </a:cxn>
              </a:cxnLst>
              <a:rect l="0" t="0" r="r" b="b"/>
              <a:pathLst>
                <a:path w="707" h="266">
                  <a:moveTo>
                    <a:pt x="706" y="134"/>
                  </a:moveTo>
                  <a:lnTo>
                    <a:pt x="701" y="117"/>
                  </a:lnTo>
                  <a:lnTo>
                    <a:pt x="694" y="102"/>
                  </a:lnTo>
                  <a:lnTo>
                    <a:pt x="680" y="87"/>
                  </a:lnTo>
                  <a:lnTo>
                    <a:pt x="663" y="71"/>
                  </a:lnTo>
                  <a:lnTo>
                    <a:pt x="641" y="58"/>
                  </a:lnTo>
                  <a:lnTo>
                    <a:pt x="614" y="45"/>
                  </a:lnTo>
                  <a:lnTo>
                    <a:pt x="583" y="32"/>
                  </a:lnTo>
                  <a:lnTo>
                    <a:pt x="549" y="23"/>
                  </a:lnTo>
                  <a:lnTo>
                    <a:pt x="513" y="14"/>
                  </a:lnTo>
                  <a:lnTo>
                    <a:pt x="473" y="9"/>
                  </a:lnTo>
                  <a:lnTo>
                    <a:pt x="432" y="4"/>
                  </a:lnTo>
                  <a:lnTo>
                    <a:pt x="391" y="0"/>
                  </a:lnTo>
                  <a:lnTo>
                    <a:pt x="348" y="0"/>
                  </a:lnTo>
                  <a:lnTo>
                    <a:pt x="305" y="2"/>
                  </a:lnTo>
                  <a:lnTo>
                    <a:pt x="262" y="6"/>
                  </a:lnTo>
                  <a:lnTo>
                    <a:pt x="221" y="12"/>
                  </a:lnTo>
                  <a:lnTo>
                    <a:pt x="183" y="17"/>
                  </a:lnTo>
                  <a:lnTo>
                    <a:pt x="147" y="27"/>
                  </a:lnTo>
                  <a:lnTo>
                    <a:pt x="114" y="37"/>
                  </a:lnTo>
                  <a:lnTo>
                    <a:pt x="83" y="48"/>
                  </a:lnTo>
                  <a:lnTo>
                    <a:pt x="59" y="61"/>
                  </a:lnTo>
                  <a:lnTo>
                    <a:pt x="36" y="73"/>
                  </a:lnTo>
                  <a:lnTo>
                    <a:pt x="20" y="89"/>
                  </a:lnTo>
                  <a:lnTo>
                    <a:pt x="6" y="104"/>
                  </a:lnTo>
                  <a:lnTo>
                    <a:pt x="0" y="119"/>
                  </a:lnTo>
                  <a:lnTo>
                    <a:pt x="0" y="134"/>
                  </a:lnTo>
                  <a:lnTo>
                    <a:pt x="0" y="153"/>
                  </a:lnTo>
                  <a:lnTo>
                    <a:pt x="9" y="167"/>
                  </a:lnTo>
                  <a:lnTo>
                    <a:pt x="22" y="183"/>
                  </a:lnTo>
                  <a:lnTo>
                    <a:pt x="40" y="198"/>
                  </a:lnTo>
                  <a:lnTo>
                    <a:pt x="65" y="209"/>
                  </a:lnTo>
                  <a:lnTo>
                    <a:pt x="90" y="221"/>
                  </a:lnTo>
                  <a:lnTo>
                    <a:pt x="121" y="235"/>
                  </a:lnTo>
                  <a:lnTo>
                    <a:pt x="155" y="245"/>
                  </a:lnTo>
                  <a:lnTo>
                    <a:pt x="193" y="251"/>
                  </a:lnTo>
                  <a:lnTo>
                    <a:pt x="232" y="258"/>
                  </a:lnTo>
                  <a:lnTo>
                    <a:pt x="272" y="263"/>
                  </a:lnTo>
                  <a:lnTo>
                    <a:pt x="315" y="265"/>
                  </a:lnTo>
                  <a:lnTo>
                    <a:pt x="357" y="265"/>
                  </a:lnTo>
                  <a:lnTo>
                    <a:pt x="401" y="265"/>
                  </a:lnTo>
                  <a:lnTo>
                    <a:pt x="442" y="263"/>
                  </a:lnTo>
                  <a:lnTo>
                    <a:pt x="483" y="258"/>
                  </a:lnTo>
                  <a:lnTo>
                    <a:pt x="524" y="251"/>
                  </a:lnTo>
                  <a:lnTo>
                    <a:pt x="558" y="243"/>
                  </a:lnTo>
                  <a:lnTo>
                    <a:pt x="592" y="232"/>
                  </a:lnTo>
                  <a:lnTo>
                    <a:pt x="620" y="220"/>
                  </a:lnTo>
                  <a:lnTo>
                    <a:pt x="648" y="206"/>
                  </a:lnTo>
                  <a:lnTo>
                    <a:pt x="667" y="194"/>
                  </a:lnTo>
                  <a:lnTo>
                    <a:pt x="685" y="179"/>
                  </a:lnTo>
                  <a:lnTo>
                    <a:pt x="696" y="163"/>
                  </a:lnTo>
                  <a:lnTo>
                    <a:pt x="703" y="147"/>
                  </a:lnTo>
                  <a:lnTo>
                    <a:pt x="704" y="134"/>
                  </a:lnTo>
                  <a:lnTo>
                    <a:pt x="706" y="134"/>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42" name="Freeform 794"/>
            <p:cNvSpPr>
              <a:spLocks/>
            </p:cNvSpPr>
            <p:nvPr/>
          </p:nvSpPr>
          <p:spPr bwMode="auto">
            <a:xfrm>
              <a:off x="5050367" y="5802314"/>
              <a:ext cx="1318684" cy="407987"/>
            </a:xfrm>
            <a:custGeom>
              <a:avLst/>
              <a:gdLst/>
              <a:ahLst/>
              <a:cxnLst>
                <a:cxn ang="0">
                  <a:pos x="673" y="130"/>
                </a:cxn>
                <a:cxn ang="0">
                  <a:pos x="669" y="114"/>
                </a:cxn>
                <a:cxn ang="0">
                  <a:pos x="661" y="99"/>
                </a:cxn>
                <a:cxn ang="0">
                  <a:pos x="648" y="83"/>
                </a:cxn>
                <a:cxn ang="0">
                  <a:pos x="632" y="69"/>
                </a:cxn>
                <a:cxn ang="0">
                  <a:pos x="611" y="56"/>
                </a:cxn>
                <a:cxn ang="0">
                  <a:pos x="586" y="44"/>
                </a:cxn>
                <a:cxn ang="0">
                  <a:pos x="556" y="33"/>
                </a:cxn>
                <a:cxn ang="0">
                  <a:pos x="523" y="23"/>
                </a:cxn>
                <a:cxn ang="0">
                  <a:pos x="490" y="15"/>
                </a:cxn>
                <a:cxn ang="0">
                  <a:pos x="451" y="10"/>
                </a:cxn>
                <a:cxn ang="0">
                  <a:pos x="411" y="5"/>
                </a:cxn>
                <a:cxn ang="0">
                  <a:pos x="373" y="0"/>
                </a:cxn>
                <a:cxn ang="0">
                  <a:pos x="332" y="1"/>
                </a:cxn>
                <a:cxn ang="0">
                  <a:pos x="289" y="4"/>
                </a:cxn>
                <a:cxn ang="0">
                  <a:pos x="250" y="6"/>
                </a:cxn>
                <a:cxn ang="0">
                  <a:pos x="211" y="12"/>
                </a:cxn>
                <a:cxn ang="0">
                  <a:pos x="175" y="19"/>
                </a:cxn>
                <a:cxn ang="0">
                  <a:pos x="140" y="27"/>
                </a:cxn>
                <a:cxn ang="0">
                  <a:pos x="108" y="36"/>
                </a:cxn>
                <a:cxn ang="0">
                  <a:pos x="80" y="47"/>
                </a:cxn>
                <a:cxn ang="0">
                  <a:pos x="57" y="59"/>
                </a:cxn>
                <a:cxn ang="0">
                  <a:pos x="34" y="72"/>
                </a:cxn>
                <a:cxn ang="0">
                  <a:pos x="18" y="86"/>
                </a:cxn>
                <a:cxn ang="0">
                  <a:pos x="5" y="100"/>
                </a:cxn>
                <a:cxn ang="0">
                  <a:pos x="0" y="115"/>
                </a:cxn>
                <a:cxn ang="0">
                  <a:pos x="0" y="131"/>
                </a:cxn>
                <a:cxn ang="0">
                  <a:pos x="1" y="147"/>
                </a:cxn>
                <a:cxn ang="0">
                  <a:pos x="9" y="162"/>
                </a:cxn>
                <a:cxn ang="0">
                  <a:pos x="21" y="175"/>
                </a:cxn>
                <a:cxn ang="0">
                  <a:pos x="38" y="189"/>
                </a:cxn>
                <a:cxn ang="0">
                  <a:pos x="62" y="203"/>
                </a:cxn>
                <a:cxn ang="0">
                  <a:pos x="85" y="214"/>
                </a:cxn>
                <a:cxn ang="0">
                  <a:pos x="115" y="226"/>
                </a:cxn>
                <a:cxn ang="0">
                  <a:pos x="148" y="234"/>
                </a:cxn>
                <a:cxn ang="0">
                  <a:pos x="184" y="242"/>
                </a:cxn>
                <a:cxn ang="0">
                  <a:pos x="221" y="249"/>
                </a:cxn>
                <a:cxn ang="0">
                  <a:pos x="260" y="254"/>
                </a:cxn>
                <a:cxn ang="0">
                  <a:pos x="302" y="256"/>
                </a:cxn>
                <a:cxn ang="0">
                  <a:pos x="341" y="256"/>
                </a:cxn>
                <a:cxn ang="0">
                  <a:pos x="383" y="256"/>
                </a:cxn>
                <a:cxn ang="0">
                  <a:pos x="422" y="253"/>
                </a:cxn>
                <a:cxn ang="0">
                  <a:pos x="461" y="248"/>
                </a:cxn>
                <a:cxn ang="0">
                  <a:pos x="500" y="242"/>
                </a:cxn>
                <a:cxn ang="0">
                  <a:pos x="534" y="234"/>
                </a:cxn>
                <a:cxn ang="0">
                  <a:pos x="564" y="223"/>
                </a:cxn>
                <a:cxn ang="0">
                  <a:pos x="592" y="212"/>
                </a:cxn>
                <a:cxn ang="0">
                  <a:pos x="617" y="200"/>
                </a:cxn>
                <a:cxn ang="0">
                  <a:pos x="637" y="187"/>
                </a:cxn>
                <a:cxn ang="0">
                  <a:pos x="653" y="171"/>
                </a:cxn>
                <a:cxn ang="0">
                  <a:pos x="664" y="158"/>
                </a:cxn>
                <a:cxn ang="0">
                  <a:pos x="669" y="142"/>
                </a:cxn>
                <a:cxn ang="0">
                  <a:pos x="669" y="130"/>
                </a:cxn>
                <a:cxn ang="0">
                  <a:pos x="673" y="130"/>
                </a:cxn>
              </a:cxnLst>
              <a:rect l="0" t="0" r="r" b="b"/>
              <a:pathLst>
                <a:path w="674" h="257">
                  <a:moveTo>
                    <a:pt x="673" y="130"/>
                  </a:moveTo>
                  <a:lnTo>
                    <a:pt x="669" y="114"/>
                  </a:lnTo>
                  <a:lnTo>
                    <a:pt x="661" y="99"/>
                  </a:lnTo>
                  <a:lnTo>
                    <a:pt x="648" y="83"/>
                  </a:lnTo>
                  <a:lnTo>
                    <a:pt x="632" y="69"/>
                  </a:lnTo>
                  <a:lnTo>
                    <a:pt x="611" y="56"/>
                  </a:lnTo>
                  <a:lnTo>
                    <a:pt x="586" y="44"/>
                  </a:lnTo>
                  <a:lnTo>
                    <a:pt x="556" y="33"/>
                  </a:lnTo>
                  <a:lnTo>
                    <a:pt x="523" y="23"/>
                  </a:lnTo>
                  <a:lnTo>
                    <a:pt x="490" y="15"/>
                  </a:lnTo>
                  <a:lnTo>
                    <a:pt x="451" y="10"/>
                  </a:lnTo>
                  <a:lnTo>
                    <a:pt x="411" y="5"/>
                  </a:lnTo>
                  <a:lnTo>
                    <a:pt x="373" y="0"/>
                  </a:lnTo>
                  <a:lnTo>
                    <a:pt x="332" y="1"/>
                  </a:lnTo>
                  <a:lnTo>
                    <a:pt x="289" y="4"/>
                  </a:lnTo>
                  <a:lnTo>
                    <a:pt x="250" y="6"/>
                  </a:lnTo>
                  <a:lnTo>
                    <a:pt x="211" y="12"/>
                  </a:lnTo>
                  <a:lnTo>
                    <a:pt x="175" y="19"/>
                  </a:lnTo>
                  <a:lnTo>
                    <a:pt x="140" y="27"/>
                  </a:lnTo>
                  <a:lnTo>
                    <a:pt x="108" y="36"/>
                  </a:lnTo>
                  <a:lnTo>
                    <a:pt x="80" y="47"/>
                  </a:lnTo>
                  <a:lnTo>
                    <a:pt x="57" y="59"/>
                  </a:lnTo>
                  <a:lnTo>
                    <a:pt x="34" y="72"/>
                  </a:lnTo>
                  <a:lnTo>
                    <a:pt x="18" y="86"/>
                  </a:lnTo>
                  <a:lnTo>
                    <a:pt x="5" y="100"/>
                  </a:lnTo>
                  <a:lnTo>
                    <a:pt x="0" y="115"/>
                  </a:lnTo>
                  <a:lnTo>
                    <a:pt x="0" y="131"/>
                  </a:lnTo>
                  <a:lnTo>
                    <a:pt x="1" y="147"/>
                  </a:lnTo>
                  <a:lnTo>
                    <a:pt x="9" y="162"/>
                  </a:lnTo>
                  <a:lnTo>
                    <a:pt x="21" y="175"/>
                  </a:lnTo>
                  <a:lnTo>
                    <a:pt x="38" y="189"/>
                  </a:lnTo>
                  <a:lnTo>
                    <a:pt x="62" y="203"/>
                  </a:lnTo>
                  <a:lnTo>
                    <a:pt x="85" y="214"/>
                  </a:lnTo>
                  <a:lnTo>
                    <a:pt x="115" y="226"/>
                  </a:lnTo>
                  <a:lnTo>
                    <a:pt x="148" y="234"/>
                  </a:lnTo>
                  <a:lnTo>
                    <a:pt x="184" y="242"/>
                  </a:lnTo>
                  <a:lnTo>
                    <a:pt x="221" y="249"/>
                  </a:lnTo>
                  <a:lnTo>
                    <a:pt x="260" y="254"/>
                  </a:lnTo>
                  <a:lnTo>
                    <a:pt x="302" y="256"/>
                  </a:lnTo>
                  <a:lnTo>
                    <a:pt x="341" y="256"/>
                  </a:lnTo>
                  <a:lnTo>
                    <a:pt x="383" y="256"/>
                  </a:lnTo>
                  <a:lnTo>
                    <a:pt x="422" y="253"/>
                  </a:lnTo>
                  <a:lnTo>
                    <a:pt x="461" y="248"/>
                  </a:lnTo>
                  <a:lnTo>
                    <a:pt x="500" y="242"/>
                  </a:lnTo>
                  <a:lnTo>
                    <a:pt x="534" y="234"/>
                  </a:lnTo>
                  <a:lnTo>
                    <a:pt x="564" y="223"/>
                  </a:lnTo>
                  <a:lnTo>
                    <a:pt x="592" y="212"/>
                  </a:lnTo>
                  <a:lnTo>
                    <a:pt x="617" y="200"/>
                  </a:lnTo>
                  <a:lnTo>
                    <a:pt x="637" y="187"/>
                  </a:lnTo>
                  <a:lnTo>
                    <a:pt x="653" y="171"/>
                  </a:lnTo>
                  <a:lnTo>
                    <a:pt x="664" y="158"/>
                  </a:lnTo>
                  <a:lnTo>
                    <a:pt x="669" y="142"/>
                  </a:lnTo>
                  <a:lnTo>
                    <a:pt x="669" y="130"/>
                  </a:lnTo>
                  <a:lnTo>
                    <a:pt x="673" y="130"/>
                  </a:lnTo>
                </a:path>
              </a:pathLst>
            </a:custGeom>
            <a:solidFill>
              <a:srgbClr val="4080C0"/>
            </a:solidFill>
            <a:ln w="12700" cap="rnd" cmpd="sng">
              <a:solidFill>
                <a:srgbClr val="4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43" name="Freeform 795"/>
            <p:cNvSpPr>
              <a:spLocks/>
            </p:cNvSpPr>
            <p:nvPr/>
          </p:nvSpPr>
          <p:spPr bwMode="auto">
            <a:xfrm>
              <a:off x="5073651" y="5819775"/>
              <a:ext cx="1250949" cy="388938"/>
            </a:xfrm>
            <a:custGeom>
              <a:avLst/>
              <a:gdLst/>
              <a:ahLst/>
              <a:cxnLst>
                <a:cxn ang="0">
                  <a:pos x="640" y="122"/>
                </a:cxn>
                <a:cxn ang="0">
                  <a:pos x="635" y="107"/>
                </a:cxn>
                <a:cxn ang="0">
                  <a:pos x="629" y="93"/>
                </a:cxn>
                <a:cxn ang="0">
                  <a:pos x="617" y="78"/>
                </a:cxn>
                <a:cxn ang="0">
                  <a:pos x="602" y="64"/>
                </a:cxn>
                <a:cxn ang="0">
                  <a:pos x="581" y="52"/>
                </a:cxn>
                <a:cxn ang="0">
                  <a:pos x="556" y="40"/>
                </a:cxn>
                <a:cxn ang="0">
                  <a:pos x="528" y="30"/>
                </a:cxn>
                <a:cxn ang="0">
                  <a:pos x="498" y="22"/>
                </a:cxn>
                <a:cxn ang="0">
                  <a:pos x="466" y="12"/>
                </a:cxn>
                <a:cxn ang="0">
                  <a:pos x="429" y="8"/>
                </a:cxn>
                <a:cxn ang="0">
                  <a:pos x="391" y="3"/>
                </a:cxn>
                <a:cxn ang="0">
                  <a:pos x="354" y="0"/>
                </a:cxn>
                <a:cxn ang="0">
                  <a:pos x="315" y="0"/>
                </a:cxn>
                <a:cxn ang="0">
                  <a:pos x="276" y="2"/>
                </a:cxn>
                <a:cxn ang="0">
                  <a:pos x="237" y="6"/>
                </a:cxn>
                <a:cxn ang="0">
                  <a:pos x="201" y="10"/>
                </a:cxn>
                <a:cxn ang="0">
                  <a:pos x="165" y="17"/>
                </a:cxn>
                <a:cxn ang="0">
                  <a:pos x="133" y="25"/>
                </a:cxn>
                <a:cxn ang="0">
                  <a:pos x="102" y="33"/>
                </a:cxn>
                <a:cxn ang="0">
                  <a:pos x="76" y="44"/>
                </a:cxn>
                <a:cxn ang="0">
                  <a:pos x="53" y="56"/>
                </a:cxn>
                <a:cxn ang="0">
                  <a:pos x="32" y="68"/>
                </a:cxn>
                <a:cxn ang="0">
                  <a:pos x="18" y="81"/>
                </a:cxn>
                <a:cxn ang="0">
                  <a:pos x="6" y="96"/>
                </a:cxn>
                <a:cxn ang="0">
                  <a:pos x="0" y="110"/>
                </a:cxn>
                <a:cxn ang="0">
                  <a:pos x="0" y="123"/>
                </a:cxn>
                <a:cxn ang="0">
                  <a:pos x="0" y="140"/>
                </a:cxn>
                <a:cxn ang="0">
                  <a:pos x="9" y="153"/>
                </a:cxn>
                <a:cxn ang="0">
                  <a:pos x="20" y="167"/>
                </a:cxn>
                <a:cxn ang="0">
                  <a:pos x="37" y="181"/>
                </a:cxn>
                <a:cxn ang="0">
                  <a:pos x="59" y="192"/>
                </a:cxn>
                <a:cxn ang="0">
                  <a:pos x="81" y="203"/>
                </a:cxn>
                <a:cxn ang="0">
                  <a:pos x="109" y="215"/>
                </a:cxn>
                <a:cxn ang="0">
                  <a:pos x="141" y="223"/>
                </a:cxn>
                <a:cxn ang="0">
                  <a:pos x="174" y="230"/>
                </a:cxn>
                <a:cxn ang="0">
                  <a:pos x="210" y="237"/>
                </a:cxn>
                <a:cxn ang="0">
                  <a:pos x="246" y="242"/>
                </a:cxn>
                <a:cxn ang="0">
                  <a:pos x="286" y="244"/>
                </a:cxn>
                <a:cxn ang="0">
                  <a:pos x="324" y="244"/>
                </a:cxn>
                <a:cxn ang="0">
                  <a:pos x="364" y="244"/>
                </a:cxn>
                <a:cxn ang="0">
                  <a:pos x="403" y="240"/>
                </a:cxn>
                <a:cxn ang="0">
                  <a:pos x="439" y="236"/>
                </a:cxn>
                <a:cxn ang="0">
                  <a:pos x="475" y="231"/>
                </a:cxn>
                <a:cxn ang="0">
                  <a:pos x="507" y="223"/>
                </a:cxn>
                <a:cxn ang="0">
                  <a:pos x="537" y="215"/>
                </a:cxn>
                <a:cxn ang="0">
                  <a:pos x="563" y="201"/>
                </a:cxn>
                <a:cxn ang="0">
                  <a:pos x="587" y="189"/>
                </a:cxn>
                <a:cxn ang="0">
                  <a:pos x="606" y="178"/>
                </a:cxn>
                <a:cxn ang="0">
                  <a:pos x="622" y="164"/>
                </a:cxn>
                <a:cxn ang="0">
                  <a:pos x="632" y="150"/>
                </a:cxn>
                <a:cxn ang="0">
                  <a:pos x="638" y="136"/>
                </a:cxn>
                <a:cxn ang="0">
                  <a:pos x="638" y="122"/>
                </a:cxn>
                <a:cxn ang="0">
                  <a:pos x="640" y="122"/>
                </a:cxn>
              </a:cxnLst>
              <a:rect l="0" t="0" r="r" b="b"/>
              <a:pathLst>
                <a:path w="641" h="245">
                  <a:moveTo>
                    <a:pt x="640" y="122"/>
                  </a:moveTo>
                  <a:lnTo>
                    <a:pt x="635" y="107"/>
                  </a:lnTo>
                  <a:lnTo>
                    <a:pt x="629" y="93"/>
                  </a:lnTo>
                  <a:lnTo>
                    <a:pt x="617" y="78"/>
                  </a:lnTo>
                  <a:lnTo>
                    <a:pt x="602" y="64"/>
                  </a:lnTo>
                  <a:lnTo>
                    <a:pt x="581" y="52"/>
                  </a:lnTo>
                  <a:lnTo>
                    <a:pt x="556" y="40"/>
                  </a:lnTo>
                  <a:lnTo>
                    <a:pt x="528" y="30"/>
                  </a:lnTo>
                  <a:lnTo>
                    <a:pt x="498" y="22"/>
                  </a:lnTo>
                  <a:lnTo>
                    <a:pt x="466" y="12"/>
                  </a:lnTo>
                  <a:lnTo>
                    <a:pt x="429" y="8"/>
                  </a:lnTo>
                  <a:lnTo>
                    <a:pt x="391" y="3"/>
                  </a:lnTo>
                  <a:lnTo>
                    <a:pt x="354" y="0"/>
                  </a:lnTo>
                  <a:lnTo>
                    <a:pt x="315" y="0"/>
                  </a:lnTo>
                  <a:lnTo>
                    <a:pt x="276" y="2"/>
                  </a:lnTo>
                  <a:lnTo>
                    <a:pt x="237" y="6"/>
                  </a:lnTo>
                  <a:lnTo>
                    <a:pt x="201" y="10"/>
                  </a:lnTo>
                  <a:lnTo>
                    <a:pt x="165" y="17"/>
                  </a:lnTo>
                  <a:lnTo>
                    <a:pt x="133" y="25"/>
                  </a:lnTo>
                  <a:lnTo>
                    <a:pt x="102" y="33"/>
                  </a:lnTo>
                  <a:lnTo>
                    <a:pt x="76" y="44"/>
                  </a:lnTo>
                  <a:lnTo>
                    <a:pt x="53" y="56"/>
                  </a:lnTo>
                  <a:lnTo>
                    <a:pt x="32" y="68"/>
                  </a:lnTo>
                  <a:lnTo>
                    <a:pt x="18" y="81"/>
                  </a:lnTo>
                  <a:lnTo>
                    <a:pt x="6" y="96"/>
                  </a:lnTo>
                  <a:lnTo>
                    <a:pt x="0" y="110"/>
                  </a:lnTo>
                  <a:lnTo>
                    <a:pt x="0" y="123"/>
                  </a:lnTo>
                  <a:lnTo>
                    <a:pt x="0" y="140"/>
                  </a:lnTo>
                  <a:lnTo>
                    <a:pt x="9" y="153"/>
                  </a:lnTo>
                  <a:lnTo>
                    <a:pt x="20" y="167"/>
                  </a:lnTo>
                  <a:lnTo>
                    <a:pt x="37" y="181"/>
                  </a:lnTo>
                  <a:lnTo>
                    <a:pt x="59" y="192"/>
                  </a:lnTo>
                  <a:lnTo>
                    <a:pt x="81" y="203"/>
                  </a:lnTo>
                  <a:lnTo>
                    <a:pt x="109" y="215"/>
                  </a:lnTo>
                  <a:lnTo>
                    <a:pt x="141" y="223"/>
                  </a:lnTo>
                  <a:lnTo>
                    <a:pt x="174" y="230"/>
                  </a:lnTo>
                  <a:lnTo>
                    <a:pt x="210" y="237"/>
                  </a:lnTo>
                  <a:lnTo>
                    <a:pt x="246" y="242"/>
                  </a:lnTo>
                  <a:lnTo>
                    <a:pt x="286" y="244"/>
                  </a:lnTo>
                  <a:lnTo>
                    <a:pt x="324" y="244"/>
                  </a:lnTo>
                  <a:lnTo>
                    <a:pt x="364" y="244"/>
                  </a:lnTo>
                  <a:lnTo>
                    <a:pt x="403" y="240"/>
                  </a:lnTo>
                  <a:lnTo>
                    <a:pt x="439" y="236"/>
                  </a:lnTo>
                  <a:lnTo>
                    <a:pt x="475" y="231"/>
                  </a:lnTo>
                  <a:lnTo>
                    <a:pt x="507" y="223"/>
                  </a:lnTo>
                  <a:lnTo>
                    <a:pt x="537" y="215"/>
                  </a:lnTo>
                  <a:lnTo>
                    <a:pt x="563" y="201"/>
                  </a:lnTo>
                  <a:lnTo>
                    <a:pt x="587" y="189"/>
                  </a:lnTo>
                  <a:lnTo>
                    <a:pt x="606" y="178"/>
                  </a:lnTo>
                  <a:lnTo>
                    <a:pt x="622" y="164"/>
                  </a:lnTo>
                  <a:lnTo>
                    <a:pt x="632" y="150"/>
                  </a:lnTo>
                  <a:lnTo>
                    <a:pt x="638" y="136"/>
                  </a:lnTo>
                  <a:lnTo>
                    <a:pt x="638" y="122"/>
                  </a:lnTo>
                  <a:lnTo>
                    <a:pt x="640" y="122"/>
                  </a:lnTo>
                </a:path>
              </a:pathLst>
            </a:custGeom>
            <a:solidFill>
              <a:srgbClr val="5080C0"/>
            </a:solidFill>
            <a:ln w="12700" cap="rnd" cmpd="sng">
              <a:solidFill>
                <a:srgbClr val="5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44" name="Freeform 796"/>
            <p:cNvSpPr>
              <a:spLocks/>
            </p:cNvSpPr>
            <p:nvPr/>
          </p:nvSpPr>
          <p:spPr bwMode="auto">
            <a:xfrm>
              <a:off x="5094818" y="5835651"/>
              <a:ext cx="1189567" cy="371475"/>
            </a:xfrm>
            <a:custGeom>
              <a:avLst/>
              <a:gdLst/>
              <a:ahLst/>
              <a:cxnLst>
                <a:cxn ang="0">
                  <a:pos x="608" y="118"/>
                </a:cxn>
                <a:cxn ang="0">
                  <a:pos x="603" y="102"/>
                </a:cxn>
                <a:cxn ang="0">
                  <a:pos x="597" y="89"/>
                </a:cxn>
                <a:cxn ang="0">
                  <a:pos x="584" y="74"/>
                </a:cxn>
                <a:cxn ang="0">
                  <a:pos x="570" y="62"/>
                </a:cxn>
                <a:cxn ang="0">
                  <a:pos x="551" y="49"/>
                </a:cxn>
                <a:cxn ang="0">
                  <a:pos x="528" y="38"/>
                </a:cxn>
                <a:cxn ang="0">
                  <a:pos x="500" y="29"/>
                </a:cxn>
                <a:cxn ang="0">
                  <a:pos x="472" y="21"/>
                </a:cxn>
                <a:cxn ang="0">
                  <a:pos x="441" y="12"/>
                </a:cxn>
                <a:cxn ang="0">
                  <a:pos x="407" y="7"/>
                </a:cxn>
                <a:cxn ang="0">
                  <a:pos x="370" y="2"/>
                </a:cxn>
                <a:cxn ang="0">
                  <a:pos x="336" y="0"/>
                </a:cxn>
                <a:cxn ang="0">
                  <a:pos x="298" y="0"/>
                </a:cxn>
                <a:cxn ang="0">
                  <a:pos x="261" y="2"/>
                </a:cxn>
                <a:cxn ang="0">
                  <a:pos x="225" y="6"/>
                </a:cxn>
                <a:cxn ang="0">
                  <a:pos x="191" y="11"/>
                </a:cxn>
                <a:cxn ang="0">
                  <a:pos x="157" y="15"/>
                </a:cxn>
                <a:cxn ang="0">
                  <a:pos x="126" y="23"/>
                </a:cxn>
                <a:cxn ang="0">
                  <a:pos x="98" y="31"/>
                </a:cxn>
                <a:cxn ang="0">
                  <a:pos x="72" y="43"/>
                </a:cxn>
                <a:cxn ang="0">
                  <a:pos x="50" y="54"/>
                </a:cxn>
                <a:cxn ang="0">
                  <a:pos x="31" y="65"/>
                </a:cxn>
                <a:cxn ang="0">
                  <a:pos x="18" y="78"/>
                </a:cxn>
                <a:cxn ang="0">
                  <a:pos x="4" y="91"/>
                </a:cxn>
                <a:cxn ang="0">
                  <a:pos x="0" y="104"/>
                </a:cxn>
                <a:cxn ang="0">
                  <a:pos x="0" y="118"/>
                </a:cxn>
                <a:cxn ang="0">
                  <a:pos x="1" y="133"/>
                </a:cxn>
                <a:cxn ang="0">
                  <a:pos x="8" y="146"/>
                </a:cxn>
                <a:cxn ang="0">
                  <a:pos x="19" y="160"/>
                </a:cxn>
                <a:cxn ang="0">
                  <a:pos x="35" y="172"/>
                </a:cxn>
                <a:cxn ang="0">
                  <a:pos x="55" y="183"/>
                </a:cxn>
                <a:cxn ang="0">
                  <a:pos x="77" y="194"/>
                </a:cxn>
                <a:cxn ang="0">
                  <a:pos x="104" y="205"/>
                </a:cxn>
                <a:cxn ang="0">
                  <a:pos x="134" y="213"/>
                </a:cxn>
                <a:cxn ang="0">
                  <a:pos x="166" y="220"/>
                </a:cxn>
                <a:cxn ang="0">
                  <a:pos x="200" y="226"/>
                </a:cxn>
                <a:cxn ang="0">
                  <a:pos x="234" y="229"/>
                </a:cxn>
                <a:cxn ang="0">
                  <a:pos x="272" y="233"/>
                </a:cxn>
                <a:cxn ang="0">
                  <a:pos x="308" y="233"/>
                </a:cxn>
                <a:cxn ang="0">
                  <a:pos x="346" y="233"/>
                </a:cxn>
                <a:cxn ang="0">
                  <a:pos x="381" y="229"/>
                </a:cxn>
                <a:cxn ang="0">
                  <a:pos x="416" y="226"/>
                </a:cxn>
                <a:cxn ang="0">
                  <a:pos x="451" y="220"/>
                </a:cxn>
                <a:cxn ang="0">
                  <a:pos x="482" y="213"/>
                </a:cxn>
                <a:cxn ang="0">
                  <a:pos x="510" y="205"/>
                </a:cxn>
                <a:cxn ang="0">
                  <a:pos x="535" y="193"/>
                </a:cxn>
                <a:cxn ang="0">
                  <a:pos x="558" y="182"/>
                </a:cxn>
                <a:cxn ang="0">
                  <a:pos x="575" y="171"/>
                </a:cxn>
                <a:cxn ang="0">
                  <a:pos x="591" y="157"/>
                </a:cxn>
                <a:cxn ang="0">
                  <a:pos x="600" y="143"/>
                </a:cxn>
                <a:cxn ang="0">
                  <a:pos x="605" y="128"/>
                </a:cxn>
                <a:cxn ang="0">
                  <a:pos x="606" y="118"/>
                </a:cxn>
                <a:cxn ang="0">
                  <a:pos x="608" y="118"/>
                </a:cxn>
              </a:cxnLst>
              <a:rect l="0" t="0" r="r" b="b"/>
              <a:pathLst>
                <a:path w="609" h="234">
                  <a:moveTo>
                    <a:pt x="608" y="118"/>
                  </a:moveTo>
                  <a:lnTo>
                    <a:pt x="603" y="102"/>
                  </a:lnTo>
                  <a:lnTo>
                    <a:pt x="597" y="89"/>
                  </a:lnTo>
                  <a:lnTo>
                    <a:pt x="584" y="74"/>
                  </a:lnTo>
                  <a:lnTo>
                    <a:pt x="570" y="62"/>
                  </a:lnTo>
                  <a:lnTo>
                    <a:pt x="551" y="49"/>
                  </a:lnTo>
                  <a:lnTo>
                    <a:pt x="528" y="38"/>
                  </a:lnTo>
                  <a:lnTo>
                    <a:pt x="500" y="29"/>
                  </a:lnTo>
                  <a:lnTo>
                    <a:pt x="472" y="21"/>
                  </a:lnTo>
                  <a:lnTo>
                    <a:pt x="441" y="12"/>
                  </a:lnTo>
                  <a:lnTo>
                    <a:pt x="407" y="7"/>
                  </a:lnTo>
                  <a:lnTo>
                    <a:pt x="370" y="2"/>
                  </a:lnTo>
                  <a:lnTo>
                    <a:pt x="336" y="0"/>
                  </a:lnTo>
                  <a:lnTo>
                    <a:pt x="298" y="0"/>
                  </a:lnTo>
                  <a:lnTo>
                    <a:pt x="261" y="2"/>
                  </a:lnTo>
                  <a:lnTo>
                    <a:pt x="225" y="6"/>
                  </a:lnTo>
                  <a:lnTo>
                    <a:pt x="191" y="11"/>
                  </a:lnTo>
                  <a:lnTo>
                    <a:pt x="157" y="15"/>
                  </a:lnTo>
                  <a:lnTo>
                    <a:pt x="126" y="23"/>
                  </a:lnTo>
                  <a:lnTo>
                    <a:pt x="98" y="31"/>
                  </a:lnTo>
                  <a:lnTo>
                    <a:pt x="72" y="43"/>
                  </a:lnTo>
                  <a:lnTo>
                    <a:pt x="50" y="54"/>
                  </a:lnTo>
                  <a:lnTo>
                    <a:pt x="31" y="65"/>
                  </a:lnTo>
                  <a:lnTo>
                    <a:pt x="18" y="78"/>
                  </a:lnTo>
                  <a:lnTo>
                    <a:pt x="4" y="91"/>
                  </a:lnTo>
                  <a:lnTo>
                    <a:pt x="0" y="104"/>
                  </a:lnTo>
                  <a:lnTo>
                    <a:pt x="0" y="118"/>
                  </a:lnTo>
                  <a:lnTo>
                    <a:pt x="1" y="133"/>
                  </a:lnTo>
                  <a:lnTo>
                    <a:pt x="8" y="146"/>
                  </a:lnTo>
                  <a:lnTo>
                    <a:pt x="19" y="160"/>
                  </a:lnTo>
                  <a:lnTo>
                    <a:pt x="35" y="172"/>
                  </a:lnTo>
                  <a:lnTo>
                    <a:pt x="55" y="183"/>
                  </a:lnTo>
                  <a:lnTo>
                    <a:pt x="77" y="194"/>
                  </a:lnTo>
                  <a:lnTo>
                    <a:pt x="104" y="205"/>
                  </a:lnTo>
                  <a:lnTo>
                    <a:pt x="134" y="213"/>
                  </a:lnTo>
                  <a:lnTo>
                    <a:pt x="166" y="220"/>
                  </a:lnTo>
                  <a:lnTo>
                    <a:pt x="200" y="226"/>
                  </a:lnTo>
                  <a:lnTo>
                    <a:pt x="234" y="229"/>
                  </a:lnTo>
                  <a:lnTo>
                    <a:pt x="272" y="233"/>
                  </a:lnTo>
                  <a:lnTo>
                    <a:pt x="308" y="233"/>
                  </a:lnTo>
                  <a:lnTo>
                    <a:pt x="346" y="233"/>
                  </a:lnTo>
                  <a:lnTo>
                    <a:pt x="381" y="229"/>
                  </a:lnTo>
                  <a:lnTo>
                    <a:pt x="416" y="226"/>
                  </a:lnTo>
                  <a:lnTo>
                    <a:pt x="451" y="220"/>
                  </a:lnTo>
                  <a:lnTo>
                    <a:pt x="482" y="213"/>
                  </a:lnTo>
                  <a:lnTo>
                    <a:pt x="510" y="205"/>
                  </a:lnTo>
                  <a:lnTo>
                    <a:pt x="535" y="193"/>
                  </a:lnTo>
                  <a:lnTo>
                    <a:pt x="558" y="182"/>
                  </a:lnTo>
                  <a:lnTo>
                    <a:pt x="575" y="171"/>
                  </a:lnTo>
                  <a:lnTo>
                    <a:pt x="591" y="157"/>
                  </a:lnTo>
                  <a:lnTo>
                    <a:pt x="600" y="143"/>
                  </a:lnTo>
                  <a:lnTo>
                    <a:pt x="605" y="128"/>
                  </a:lnTo>
                  <a:lnTo>
                    <a:pt x="606" y="118"/>
                  </a:lnTo>
                  <a:lnTo>
                    <a:pt x="608" y="118"/>
                  </a:lnTo>
                </a:path>
              </a:pathLst>
            </a:custGeom>
            <a:solidFill>
              <a:srgbClr val="6080C0"/>
            </a:solidFill>
            <a:ln w="12700" cap="rnd" cmpd="sng">
              <a:solidFill>
                <a:srgbClr val="6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45" name="Freeform 797"/>
            <p:cNvSpPr>
              <a:spLocks/>
            </p:cNvSpPr>
            <p:nvPr/>
          </p:nvSpPr>
          <p:spPr bwMode="auto">
            <a:xfrm>
              <a:off x="5115984" y="5853114"/>
              <a:ext cx="1126067" cy="352425"/>
            </a:xfrm>
            <a:custGeom>
              <a:avLst/>
              <a:gdLst/>
              <a:ahLst/>
              <a:cxnLst>
                <a:cxn ang="0">
                  <a:pos x="575" y="111"/>
                </a:cxn>
                <a:cxn ang="0">
                  <a:pos x="571" y="97"/>
                </a:cxn>
                <a:cxn ang="0">
                  <a:pos x="564" y="83"/>
                </a:cxn>
                <a:cxn ang="0">
                  <a:pos x="553" y="70"/>
                </a:cxn>
                <a:cxn ang="0">
                  <a:pos x="540" y="58"/>
                </a:cxn>
                <a:cxn ang="0">
                  <a:pos x="521" y="46"/>
                </a:cxn>
                <a:cxn ang="0">
                  <a:pos x="499" y="35"/>
                </a:cxn>
                <a:cxn ang="0">
                  <a:pos x="473" y="26"/>
                </a:cxn>
                <a:cxn ang="0">
                  <a:pos x="445" y="18"/>
                </a:cxn>
                <a:cxn ang="0">
                  <a:pos x="417" y="10"/>
                </a:cxn>
                <a:cxn ang="0">
                  <a:pos x="383" y="6"/>
                </a:cxn>
                <a:cxn ang="0">
                  <a:pos x="350" y="2"/>
                </a:cxn>
                <a:cxn ang="0">
                  <a:pos x="318" y="0"/>
                </a:cxn>
                <a:cxn ang="0">
                  <a:pos x="283" y="0"/>
                </a:cxn>
                <a:cxn ang="0">
                  <a:pos x="246" y="1"/>
                </a:cxn>
                <a:cxn ang="0">
                  <a:pos x="213" y="4"/>
                </a:cxn>
                <a:cxn ang="0">
                  <a:pos x="180" y="9"/>
                </a:cxn>
                <a:cxn ang="0">
                  <a:pos x="149" y="13"/>
                </a:cxn>
                <a:cxn ang="0">
                  <a:pos x="119" y="20"/>
                </a:cxn>
                <a:cxn ang="0">
                  <a:pos x="93" y="29"/>
                </a:cxn>
                <a:cxn ang="0">
                  <a:pos x="68" y="40"/>
                </a:cxn>
                <a:cxn ang="0">
                  <a:pos x="47" y="51"/>
                </a:cxn>
                <a:cxn ang="0">
                  <a:pos x="29" y="60"/>
                </a:cxn>
                <a:cxn ang="0">
                  <a:pos x="16" y="74"/>
                </a:cxn>
                <a:cxn ang="0">
                  <a:pos x="5" y="86"/>
                </a:cxn>
                <a:cxn ang="0">
                  <a:pos x="0" y="99"/>
                </a:cxn>
                <a:cxn ang="0">
                  <a:pos x="0" y="112"/>
                </a:cxn>
                <a:cxn ang="0">
                  <a:pos x="1" y="126"/>
                </a:cxn>
                <a:cxn ang="0">
                  <a:pos x="7" y="138"/>
                </a:cxn>
                <a:cxn ang="0">
                  <a:pos x="18" y="150"/>
                </a:cxn>
                <a:cxn ang="0">
                  <a:pos x="32" y="163"/>
                </a:cxn>
                <a:cxn ang="0">
                  <a:pos x="52" y="173"/>
                </a:cxn>
                <a:cxn ang="0">
                  <a:pos x="73" y="183"/>
                </a:cxn>
                <a:cxn ang="0">
                  <a:pos x="98" y="194"/>
                </a:cxn>
                <a:cxn ang="0">
                  <a:pos x="127" y="202"/>
                </a:cxn>
                <a:cxn ang="0">
                  <a:pos x="157" y="209"/>
                </a:cxn>
                <a:cxn ang="0">
                  <a:pos x="189" y="213"/>
                </a:cxn>
                <a:cxn ang="0">
                  <a:pos x="222" y="218"/>
                </a:cxn>
                <a:cxn ang="0">
                  <a:pos x="258" y="221"/>
                </a:cxn>
                <a:cxn ang="0">
                  <a:pos x="292" y="221"/>
                </a:cxn>
                <a:cxn ang="0">
                  <a:pos x="327" y="221"/>
                </a:cxn>
                <a:cxn ang="0">
                  <a:pos x="362" y="218"/>
                </a:cxn>
                <a:cxn ang="0">
                  <a:pos x="395" y="213"/>
                </a:cxn>
                <a:cxn ang="0">
                  <a:pos x="428" y="209"/>
                </a:cxn>
                <a:cxn ang="0">
                  <a:pos x="455" y="202"/>
                </a:cxn>
                <a:cxn ang="0">
                  <a:pos x="483" y="194"/>
                </a:cxn>
                <a:cxn ang="0">
                  <a:pos x="506" y="183"/>
                </a:cxn>
                <a:cxn ang="0">
                  <a:pos x="528" y="172"/>
                </a:cxn>
                <a:cxn ang="0">
                  <a:pos x="545" y="161"/>
                </a:cxn>
                <a:cxn ang="0">
                  <a:pos x="559" y="149"/>
                </a:cxn>
                <a:cxn ang="0">
                  <a:pos x="567" y="135"/>
                </a:cxn>
                <a:cxn ang="0">
                  <a:pos x="572" y="122"/>
                </a:cxn>
                <a:cxn ang="0">
                  <a:pos x="572" y="111"/>
                </a:cxn>
                <a:cxn ang="0">
                  <a:pos x="575" y="111"/>
                </a:cxn>
              </a:cxnLst>
              <a:rect l="0" t="0" r="r" b="b"/>
              <a:pathLst>
                <a:path w="576" h="222">
                  <a:moveTo>
                    <a:pt x="575" y="111"/>
                  </a:moveTo>
                  <a:lnTo>
                    <a:pt x="571" y="97"/>
                  </a:lnTo>
                  <a:lnTo>
                    <a:pt x="564" y="83"/>
                  </a:lnTo>
                  <a:lnTo>
                    <a:pt x="553" y="70"/>
                  </a:lnTo>
                  <a:lnTo>
                    <a:pt x="540" y="58"/>
                  </a:lnTo>
                  <a:lnTo>
                    <a:pt x="521" y="46"/>
                  </a:lnTo>
                  <a:lnTo>
                    <a:pt x="499" y="35"/>
                  </a:lnTo>
                  <a:lnTo>
                    <a:pt x="473" y="26"/>
                  </a:lnTo>
                  <a:lnTo>
                    <a:pt x="445" y="18"/>
                  </a:lnTo>
                  <a:lnTo>
                    <a:pt x="417" y="10"/>
                  </a:lnTo>
                  <a:lnTo>
                    <a:pt x="383" y="6"/>
                  </a:lnTo>
                  <a:lnTo>
                    <a:pt x="350" y="2"/>
                  </a:lnTo>
                  <a:lnTo>
                    <a:pt x="318" y="0"/>
                  </a:lnTo>
                  <a:lnTo>
                    <a:pt x="283" y="0"/>
                  </a:lnTo>
                  <a:lnTo>
                    <a:pt x="246" y="1"/>
                  </a:lnTo>
                  <a:lnTo>
                    <a:pt x="213" y="4"/>
                  </a:lnTo>
                  <a:lnTo>
                    <a:pt x="180" y="9"/>
                  </a:lnTo>
                  <a:lnTo>
                    <a:pt x="149" y="13"/>
                  </a:lnTo>
                  <a:lnTo>
                    <a:pt x="119" y="20"/>
                  </a:lnTo>
                  <a:lnTo>
                    <a:pt x="93" y="29"/>
                  </a:lnTo>
                  <a:lnTo>
                    <a:pt x="68" y="40"/>
                  </a:lnTo>
                  <a:lnTo>
                    <a:pt x="47" y="51"/>
                  </a:lnTo>
                  <a:lnTo>
                    <a:pt x="29" y="60"/>
                  </a:lnTo>
                  <a:lnTo>
                    <a:pt x="16" y="74"/>
                  </a:lnTo>
                  <a:lnTo>
                    <a:pt x="5" y="86"/>
                  </a:lnTo>
                  <a:lnTo>
                    <a:pt x="0" y="99"/>
                  </a:lnTo>
                  <a:lnTo>
                    <a:pt x="0" y="112"/>
                  </a:lnTo>
                  <a:lnTo>
                    <a:pt x="1" y="126"/>
                  </a:lnTo>
                  <a:lnTo>
                    <a:pt x="7" y="138"/>
                  </a:lnTo>
                  <a:lnTo>
                    <a:pt x="18" y="150"/>
                  </a:lnTo>
                  <a:lnTo>
                    <a:pt x="32" y="163"/>
                  </a:lnTo>
                  <a:lnTo>
                    <a:pt x="52" y="173"/>
                  </a:lnTo>
                  <a:lnTo>
                    <a:pt x="73" y="183"/>
                  </a:lnTo>
                  <a:lnTo>
                    <a:pt x="98" y="194"/>
                  </a:lnTo>
                  <a:lnTo>
                    <a:pt x="127" y="202"/>
                  </a:lnTo>
                  <a:lnTo>
                    <a:pt x="157" y="209"/>
                  </a:lnTo>
                  <a:lnTo>
                    <a:pt x="189" y="213"/>
                  </a:lnTo>
                  <a:lnTo>
                    <a:pt x="222" y="218"/>
                  </a:lnTo>
                  <a:lnTo>
                    <a:pt x="258" y="221"/>
                  </a:lnTo>
                  <a:lnTo>
                    <a:pt x="292" y="221"/>
                  </a:lnTo>
                  <a:lnTo>
                    <a:pt x="327" y="221"/>
                  </a:lnTo>
                  <a:lnTo>
                    <a:pt x="362" y="218"/>
                  </a:lnTo>
                  <a:lnTo>
                    <a:pt x="395" y="213"/>
                  </a:lnTo>
                  <a:lnTo>
                    <a:pt x="428" y="209"/>
                  </a:lnTo>
                  <a:lnTo>
                    <a:pt x="455" y="202"/>
                  </a:lnTo>
                  <a:lnTo>
                    <a:pt x="483" y="194"/>
                  </a:lnTo>
                  <a:lnTo>
                    <a:pt x="506" y="183"/>
                  </a:lnTo>
                  <a:lnTo>
                    <a:pt x="528" y="172"/>
                  </a:lnTo>
                  <a:lnTo>
                    <a:pt x="545" y="161"/>
                  </a:lnTo>
                  <a:lnTo>
                    <a:pt x="559" y="149"/>
                  </a:lnTo>
                  <a:lnTo>
                    <a:pt x="567" y="135"/>
                  </a:lnTo>
                  <a:lnTo>
                    <a:pt x="572" y="122"/>
                  </a:lnTo>
                  <a:lnTo>
                    <a:pt x="572" y="111"/>
                  </a:lnTo>
                  <a:lnTo>
                    <a:pt x="575" y="111"/>
                  </a:lnTo>
                </a:path>
              </a:pathLst>
            </a:custGeom>
            <a:solidFill>
              <a:srgbClr val="60A0C0"/>
            </a:solidFill>
            <a:ln w="12700" cap="rnd" cmpd="sng">
              <a:solidFill>
                <a:srgbClr val="60A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46" name="Freeform 798"/>
            <p:cNvSpPr>
              <a:spLocks/>
            </p:cNvSpPr>
            <p:nvPr/>
          </p:nvSpPr>
          <p:spPr bwMode="auto">
            <a:xfrm>
              <a:off x="5137152" y="5867401"/>
              <a:ext cx="1060449" cy="334963"/>
            </a:xfrm>
            <a:custGeom>
              <a:avLst/>
              <a:gdLst/>
              <a:ahLst/>
              <a:cxnLst>
                <a:cxn ang="0">
                  <a:pos x="542" y="106"/>
                </a:cxn>
                <a:cxn ang="0">
                  <a:pos x="538" y="92"/>
                </a:cxn>
                <a:cxn ang="0">
                  <a:pos x="532" y="81"/>
                </a:cxn>
                <a:cxn ang="0">
                  <a:pos x="521" y="67"/>
                </a:cxn>
                <a:cxn ang="0">
                  <a:pos x="508" y="56"/>
                </a:cxn>
                <a:cxn ang="0">
                  <a:pos x="491" y="44"/>
                </a:cxn>
                <a:cxn ang="0">
                  <a:pos x="470" y="34"/>
                </a:cxn>
                <a:cxn ang="0">
                  <a:pos x="446" y="26"/>
                </a:cxn>
                <a:cxn ang="0">
                  <a:pos x="420" y="18"/>
                </a:cxn>
                <a:cxn ang="0">
                  <a:pos x="393" y="11"/>
                </a:cxn>
                <a:cxn ang="0">
                  <a:pos x="362" y="6"/>
                </a:cxn>
                <a:cxn ang="0">
                  <a:pos x="331" y="3"/>
                </a:cxn>
                <a:cxn ang="0">
                  <a:pos x="299" y="0"/>
                </a:cxn>
                <a:cxn ang="0">
                  <a:pos x="266" y="1"/>
                </a:cxn>
                <a:cxn ang="0">
                  <a:pos x="233" y="1"/>
                </a:cxn>
                <a:cxn ang="0">
                  <a:pos x="201" y="6"/>
                </a:cxn>
                <a:cxn ang="0">
                  <a:pos x="169" y="9"/>
                </a:cxn>
                <a:cxn ang="0">
                  <a:pos x="140" y="14"/>
                </a:cxn>
                <a:cxn ang="0">
                  <a:pos x="113" y="22"/>
                </a:cxn>
                <a:cxn ang="0">
                  <a:pos x="87" y="28"/>
                </a:cxn>
                <a:cxn ang="0">
                  <a:pos x="64" y="39"/>
                </a:cxn>
                <a:cxn ang="0">
                  <a:pos x="45" y="49"/>
                </a:cxn>
                <a:cxn ang="0">
                  <a:pos x="28" y="59"/>
                </a:cxn>
                <a:cxn ang="0">
                  <a:pos x="15" y="70"/>
                </a:cxn>
                <a:cxn ang="0">
                  <a:pos x="5" y="82"/>
                </a:cxn>
                <a:cxn ang="0">
                  <a:pos x="0" y="95"/>
                </a:cxn>
                <a:cxn ang="0">
                  <a:pos x="0" y="106"/>
                </a:cxn>
                <a:cxn ang="0">
                  <a:pos x="1" y="121"/>
                </a:cxn>
                <a:cxn ang="0">
                  <a:pos x="7" y="131"/>
                </a:cxn>
                <a:cxn ang="0">
                  <a:pos x="17" y="144"/>
                </a:cxn>
                <a:cxn ang="0">
                  <a:pos x="31" y="156"/>
                </a:cxn>
                <a:cxn ang="0">
                  <a:pos x="50" y="165"/>
                </a:cxn>
                <a:cxn ang="0">
                  <a:pos x="68" y="175"/>
                </a:cxn>
                <a:cxn ang="0">
                  <a:pos x="93" y="185"/>
                </a:cxn>
                <a:cxn ang="0">
                  <a:pos x="119" y="193"/>
                </a:cxn>
                <a:cxn ang="0">
                  <a:pos x="149" y="199"/>
                </a:cxn>
                <a:cxn ang="0">
                  <a:pos x="180" y="204"/>
                </a:cxn>
                <a:cxn ang="0">
                  <a:pos x="210" y="209"/>
                </a:cxn>
                <a:cxn ang="0">
                  <a:pos x="243" y="209"/>
                </a:cxn>
                <a:cxn ang="0">
                  <a:pos x="275" y="210"/>
                </a:cxn>
                <a:cxn ang="0">
                  <a:pos x="309" y="210"/>
                </a:cxn>
                <a:cxn ang="0">
                  <a:pos x="341" y="209"/>
                </a:cxn>
                <a:cxn ang="0">
                  <a:pos x="372" y="204"/>
                </a:cxn>
                <a:cxn ang="0">
                  <a:pos x="403" y="200"/>
                </a:cxn>
                <a:cxn ang="0">
                  <a:pos x="431" y="193"/>
                </a:cxn>
                <a:cxn ang="0">
                  <a:pos x="456" y="185"/>
                </a:cxn>
                <a:cxn ang="0">
                  <a:pos x="478" y="176"/>
                </a:cxn>
                <a:cxn ang="0">
                  <a:pos x="498" y="165"/>
                </a:cxn>
                <a:cxn ang="0">
                  <a:pos x="514" y="154"/>
                </a:cxn>
                <a:cxn ang="0">
                  <a:pos x="528" y="142"/>
                </a:cxn>
                <a:cxn ang="0">
                  <a:pos x="535" y="130"/>
                </a:cxn>
                <a:cxn ang="0">
                  <a:pos x="539" y="117"/>
                </a:cxn>
                <a:cxn ang="0">
                  <a:pos x="539" y="106"/>
                </a:cxn>
                <a:cxn ang="0">
                  <a:pos x="542" y="106"/>
                </a:cxn>
              </a:cxnLst>
              <a:rect l="0" t="0" r="r" b="b"/>
              <a:pathLst>
                <a:path w="543" h="211">
                  <a:moveTo>
                    <a:pt x="542" y="106"/>
                  </a:moveTo>
                  <a:lnTo>
                    <a:pt x="538" y="92"/>
                  </a:lnTo>
                  <a:lnTo>
                    <a:pt x="532" y="81"/>
                  </a:lnTo>
                  <a:lnTo>
                    <a:pt x="521" y="67"/>
                  </a:lnTo>
                  <a:lnTo>
                    <a:pt x="508" y="56"/>
                  </a:lnTo>
                  <a:lnTo>
                    <a:pt x="491" y="44"/>
                  </a:lnTo>
                  <a:lnTo>
                    <a:pt x="470" y="34"/>
                  </a:lnTo>
                  <a:lnTo>
                    <a:pt x="446" y="26"/>
                  </a:lnTo>
                  <a:lnTo>
                    <a:pt x="420" y="18"/>
                  </a:lnTo>
                  <a:lnTo>
                    <a:pt x="393" y="11"/>
                  </a:lnTo>
                  <a:lnTo>
                    <a:pt x="362" y="6"/>
                  </a:lnTo>
                  <a:lnTo>
                    <a:pt x="331" y="3"/>
                  </a:lnTo>
                  <a:lnTo>
                    <a:pt x="299" y="0"/>
                  </a:lnTo>
                  <a:lnTo>
                    <a:pt x="266" y="1"/>
                  </a:lnTo>
                  <a:lnTo>
                    <a:pt x="233" y="1"/>
                  </a:lnTo>
                  <a:lnTo>
                    <a:pt x="201" y="6"/>
                  </a:lnTo>
                  <a:lnTo>
                    <a:pt x="169" y="9"/>
                  </a:lnTo>
                  <a:lnTo>
                    <a:pt x="140" y="14"/>
                  </a:lnTo>
                  <a:lnTo>
                    <a:pt x="113" y="22"/>
                  </a:lnTo>
                  <a:lnTo>
                    <a:pt x="87" y="28"/>
                  </a:lnTo>
                  <a:lnTo>
                    <a:pt x="64" y="39"/>
                  </a:lnTo>
                  <a:lnTo>
                    <a:pt x="45" y="49"/>
                  </a:lnTo>
                  <a:lnTo>
                    <a:pt x="28" y="59"/>
                  </a:lnTo>
                  <a:lnTo>
                    <a:pt x="15" y="70"/>
                  </a:lnTo>
                  <a:lnTo>
                    <a:pt x="5" y="82"/>
                  </a:lnTo>
                  <a:lnTo>
                    <a:pt x="0" y="95"/>
                  </a:lnTo>
                  <a:lnTo>
                    <a:pt x="0" y="106"/>
                  </a:lnTo>
                  <a:lnTo>
                    <a:pt x="1" y="121"/>
                  </a:lnTo>
                  <a:lnTo>
                    <a:pt x="7" y="131"/>
                  </a:lnTo>
                  <a:lnTo>
                    <a:pt x="17" y="144"/>
                  </a:lnTo>
                  <a:lnTo>
                    <a:pt x="31" y="156"/>
                  </a:lnTo>
                  <a:lnTo>
                    <a:pt x="50" y="165"/>
                  </a:lnTo>
                  <a:lnTo>
                    <a:pt x="68" y="175"/>
                  </a:lnTo>
                  <a:lnTo>
                    <a:pt x="93" y="185"/>
                  </a:lnTo>
                  <a:lnTo>
                    <a:pt x="119" y="193"/>
                  </a:lnTo>
                  <a:lnTo>
                    <a:pt x="149" y="199"/>
                  </a:lnTo>
                  <a:lnTo>
                    <a:pt x="180" y="204"/>
                  </a:lnTo>
                  <a:lnTo>
                    <a:pt x="210" y="209"/>
                  </a:lnTo>
                  <a:lnTo>
                    <a:pt x="243" y="209"/>
                  </a:lnTo>
                  <a:lnTo>
                    <a:pt x="275" y="210"/>
                  </a:lnTo>
                  <a:lnTo>
                    <a:pt x="309" y="210"/>
                  </a:lnTo>
                  <a:lnTo>
                    <a:pt x="341" y="209"/>
                  </a:lnTo>
                  <a:lnTo>
                    <a:pt x="372" y="204"/>
                  </a:lnTo>
                  <a:lnTo>
                    <a:pt x="403" y="200"/>
                  </a:lnTo>
                  <a:lnTo>
                    <a:pt x="431" y="193"/>
                  </a:lnTo>
                  <a:lnTo>
                    <a:pt x="456" y="185"/>
                  </a:lnTo>
                  <a:lnTo>
                    <a:pt x="478" y="176"/>
                  </a:lnTo>
                  <a:lnTo>
                    <a:pt x="498" y="165"/>
                  </a:lnTo>
                  <a:lnTo>
                    <a:pt x="514" y="154"/>
                  </a:lnTo>
                  <a:lnTo>
                    <a:pt x="528" y="142"/>
                  </a:lnTo>
                  <a:lnTo>
                    <a:pt x="535" y="130"/>
                  </a:lnTo>
                  <a:lnTo>
                    <a:pt x="539" y="117"/>
                  </a:lnTo>
                  <a:lnTo>
                    <a:pt x="539" y="106"/>
                  </a:lnTo>
                  <a:lnTo>
                    <a:pt x="542" y="106"/>
                  </a:lnTo>
                </a:path>
              </a:pathLst>
            </a:custGeom>
            <a:solidFill>
              <a:srgbClr val="80A0C0"/>
            </a:solidFill>
            <a:ln w="12700" cap="rnd" cmpd="sng">
              <a:solidFill>
                <a:srgbClr val="80A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47" name="Freeform 799"/>
            <p:cNvSpPr>
              <a:spLocks/>
            </p:cNvSpPr>
            <p:nvPr/>
          </p:nvSpPr>
          <p:spPr bwMode="auto">
            <a:xfrm>
              <a:off x="5158318" y="5881689"/>
              <a:ext cx="996949" cy="319087"/>
            </a:xfrm>
            <a:custGeom>
              <a:avLst/>
              <a:gdLst/>
              <a:ahLst/>
              <a:cxnLst>
                <a:cxn ang="0">
                  <a:pos x="509" y="102"/>
                </a:cxn>
                <a:cxn ang="0">
                  <a:pos x="505" y="89"/>
                </a:cxn>
                <a:cxn ang="0">
                  <a:pos x="500" y="77"/>
                </a:cxn>
                <a:cxn ang="0">
                  <a:pos x="489" y="65"/>
                </a:cxn>
                <a:cxn ang="0">
                  <a:pos x="478" y="53"/>
                </a:cxn>
                <a:cxn ang="0">
                  <a:pos x="461" y="42"/>
                </a:cxn>
                <a:cxn ang="0">
                  <a:pos x="441" y="33"/>
                </a:cxn>
                <a:cxn ang="0">
                  <a:pos x="418" y="25"/>
                </a:cxn>
                <a:cxn ang="0">
                  <a:pos x="394" y="17"/>
                </a:cxn>
                <a:cxn ang="0">
                  <a:pos x="369" y="10"/>
                </a:cxn>
                <a:cxn ang="0">
                  <a:pos x="340" y="7"/>
                </a:cxn>
                <a:cxn ang="0">
                  <a:pos x="310" y="2"/>
                </a:cxn>
                <a:cxn ang="0">
                  <a:pos x="280" y="0"/>
                </a:cxn>
                <a:cxn ang="0">
                  <a:pos x="249" y="1"/>
                </a:cxn>
                <a:cxn ang="0">
                  <a:pos x="219" y="2"/>
                </a:cxn>
                <a:cxn ang="0">
                  <a:pos x="188" y="6"/>
                </a:cxn>
                <a:cxn ang="0">
                  <a:pos x="160" y="9"/>
                </a:cxn>
                <a:cxn ang="0">
                  <a:pos x="132" y="14"/>
                </a:cxn>
                <a:cxn ang="0">
                  <a:pos x="105" y="22"/>
                </a:cxn>
                <a:cxn ang="0">
                  <a:pos x="81" y="29"/>
                </a:cxn>
                <a:cxn ang="0">
                  <a:pos x="60" y="39"/>
                </a:cxn>
                <a:cxn ang="0">
                  <a:pos x="42" y="47"/>
                </a:cxn>
                <a:cxn ang="0">
                  <a:pos x="26" y="57"/>
                </a:cxn>
                <a:cxn ang="0">
                  <a:pos x="15" y="68"/>
                </a:cxn>
                <a:cxn ang="0">
                  <a:pos x="4" y="80"/>
                </a:cxn>
                <a:cxn ang="0">
                  <a:pos x="0" y="91"/>
                </a:cxn>
                <a:cxn ang="0">
                  <a:pos x="0" y="103"/>
                </a:cxn>
                <a:cxn ang="0">
                  <a:pos x="2" y="115"/>
                </a:cxn>
                <a:cxn ang="0">
                  <a:pos x="7" y="126"/>
                </a:cxn>
                <a:cxn ang="0">
                  <a:pos x="16" y="137"/>
                </a:cxn>
                <a:cxn ang="0">
                  <a:pos x="29" y="148"/>
                </a:cxn>
                <a:cxn ang="0">
                  <a:pos x="47" y="158"/>
                </a:cxn>
                <a:cxn ang="0">
                  <a:pos x="65" y="167"/>
                </a:cxn>
                <a:cxn ang="0">
                  <a:pos x="88" y="176"/>
                </a:cxn>
                <a:cxn ang="0">
                  <a:pos x="113" y="184"/>
                </a:cxn>
                <a:cxn ang="0">
                  <a:pos x="139" y="189"/>
                </a:cxn>
                <a:cxn ang="0">
                  <a:pos x="169" y="194"/>
                </a:cxn>
                <a:cxn ang="0">
                  <a:pos x="197" y="199"/>
                </a:cxn>
                <a:cxn ang="0">
                  <a:pos x="229" y="200"/>
                </a:cxn>
                <a:cxn ang="0">
                  <a:pos x="260" y="200"/>
                </a:cxn>
                <a:cxn ang="0">
                  <a:pos x="291" y="200"/>
                </a:cxn>
                <a:cxn ang="0">
                  <a:pos x="320" y="199"/>
                </a:cxn>
                <a:cxn ang="0">
                  <a:pos x="351" y="195"/>
                </a:cxn>
                <a:cxn ang="0">
                  <a:pos x="379" y="191"/>
                </a:cxn>
                <a:cxn ang="0">
                  <a:pos x="405" y="184"/>
                </a:cxn>
                <a:cxn ang="0">
                  <a:pos x="428" y="177"/>
                </a:cxn>
                <a:cxn ang="0">
                  <a:pos x="449" y="168"/>
                </a:cxn>
                <a:cxn ang="0">
                  <a:pos x="468" y="158"/>
                </a:cxn>
                <a:cxn ang="0">
                  <a:pos x="483" y="147"/>
                </a:cxn>
                <a:cxn ang="0">
                  <a:pos x="495" y="136"/>
                </a:cxn>
                <a:cxn ang="0">
                  <a:pos x="503" y="125"/>
                </a:cxn>
                <a:cxn ang="0">
                  <a:pos x="508" y="112"/>
                </a:cxn>
                <a:cxn ang="0">
                  <a:pos x="508" y="102"/>
                </a:cxn>
                <a:cxn ang="0">
                  <a:pos x="509" y="102"/>
                </a:cxn>
              </a:cxnLst>
              <a:rect l="0" t="0" r="r" b="b"/>
              <a:pathLst>
                <a:path w="510" h="201">
                  <a:moveTo>
                    <a:pt x="509" y="102"/>
                  </a:moveTo>
                  <a:lnTo>
                    <a:pt x="505" y="89"/>
                  </a:lnTo>
                  <a:lnTo>
                    <a:pt x="500" y="77"/>
                  </a:lnTo>
                  <a:lnTo>
                    <a:pt x="489" y="65"/>
                  </a:lnTo>
                  <a:lnTo>
                    <a:pt x="478" y="53"/>
                  </a:lnTo>
                  <a:lnTo>
                    <a:pt x="461" y="42"/>
                  </a:lnTo>
                  <a:lnTo>
                    <a:pt x="441" y="33"/>
                  </a:lnTo>
                  <a:lnTo>
                    <a:pt x="418" y="25"/>
                  </a:lnTo>
                  <a:lnTo>
                    <a:pt x="394" y="17"/>
                  </a:lnTo>
                  <a:lnTo>
                    <a:pt x="369" y="10"/>
                  </a:lnTo>
                  <a:lnTo>
                    <a:pt x="340" y="7"/>
                  </a:lnTo>
                  <a:lnTo>
                    <a:pt x="310" y="2"/>
                  </a:lnTo>
                  <a:lnTo>
                    <a:pt x="280" y="0"/>
                  </a:lnTo>
                  <a:lnTo>
                    <a:pt x="249" y="1"/>
                  </a:lnTo>
                  <a:lnTo>
                    <a:pt x="219" y="2"/>
                  </a:lnTo>
                  <a:lnTo>
                    <a:pt x="188" y="6"/>
                  </a:lnTo>
                  <a:lnTo>
                    <a:pt x="160" y="9"/>
                  </a:lnTo>
                  <a:lnTo>
                    <a:pt x="132" y="14"/>
                  </a:lnTo>
                  <a:lnTo>
                    <a:pt x="105" y="22"/>
                  </a:lnTo>
                  <a:lnTo>
                    <a:pt x="81" y="29"/>
                  </a:lnTo>
                  <a:lnTo>
                    <a:pt x="60" y="39"/>
                  </a:lnTo>
                  <a:lnTo>
                    <a:pt x="42" y="47"/>
                  </a:lnTo>
                  <a:lnTo>
                    <a:pt x="26" y="57"/>
                  </a:lnTo>
                  <a:lnTo>
                    <a:pt x="15" y="68"/>
                  </a:lnTo>
                  <a:lnTo>
                    <a:pt x="4" y="80"/>
                  </a:lnTo>
                  <a:lnTo>
                    <a:pt x="0" y="91"/>
                  </a:lnTo>
                  <a:lnTo>
                    <a:pt x="0" y="103"/>
                  </a:lnTo>
                  <a:lnTo>
                    <a:pt x="2" y="115"/>
                  </a:lnTo>
                  <a:lnTo>
                    <a:pt x="7" y="126"/>
                  </a:lnTo>
                  <a:lnTo>
                    <a:pt x="16" y="137"/>
                  </a:lnTo>
                  <a:lnTo>
                    <a:pt x="29" y="148"/>
                  </a:lnTo>
                  <a:lnTo>
                    <a:pt x="47" y="158"/>
                  </a:lnTo>
                  <a:lnTo>
                    <a:pt x="65" y="167"/>
                  </a:lnTo>
                  <a:lnTo>
                    <a:pt x="88" y="176"/>
                  </a:lnTo>
                  <a:lnTo>
                    <a:pt x="113" y="184"/>
                  </a:lnTo>
                  <a:lnTo>
                    <a:pt x="139" y="189"/>
                  </a:lnTo>
                  <a:lnTo>
                    <a:pt x="169" y="194"/>
                  </a:lnTo>
                  <a:lnTo>
                    <a:pt x="197" y="199"/>
                  </a:lnTo>
                  <a:lnTo>
                    <a:pt x="229" y="200"/>
                  </a:lnTo>
                  <a:lnTo>
                    <a:pt x="260" y="200"/>
                  </a:lnTo>
                  <a:lnTo>
                    <a:pt x="291" y="200"/>
                  </a:lnTo>
                  <a:lnTo>
                    <a:pt x="320" y="199"/>
                  </a:lnTo>
                  <a:lnTo>
                    <a:pt x="351" y="195"/>
                  </a:lnTo>
                  <a:lnTo>
                    <a:pt x="379" y="191"/>
                  </a:lnTo>
                  <a:lnTo>
                    <a:pt x="405" y="184"/>
                  </a:lnTo>
                  <a:lnTo>
                    <a:pt x="428" y="177"/>
                  </a:lnTo>
                  <a:lnTo>
                    <a:pt x="449" y="168"/>
                  </a:lnTo>
                  <a:lnTo>
                    <a:pt x="468" y="158"/>
                  </a:lnTo>
                  <a:lnTo>
                    <a:pt x="483" y="147"/>
                  </a:lnTo>
                  <a:lnTo>
                    <a:pt x="495" y="136"/>
                  </a:lnTo>
                  <a:lnTo>
                    <a:pt x="503" y="125"/>
                  </a:lnTo>
                  <a:lnTo>
                    <a:pt x="508" y="112"/>
                  </a:lnTo>
                  <a:lnTo>
                    <a:pt x="508" y="102"/>
                  </a:lnTo>
                  <a:lnTo>
                    <a:pt x="509" y="102"/>
                  </a:lnTo>
                </a:path>
              </a:pathLst>
            </a:custGeom>
            <a:solidFill>
              <a:srgbClr val="80A0D0"/>
            </a:solidFill>
            <a:ln w="12700" cap="rnd" cmpd="sng">
              <a:solidFill>
                <a:srgbClr val="80A0D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48" name="Freeform 800"/>
            <p:cNvSpPr>
              <a:spLocks/>
            </p:cNvSpPr>
            <p:nvPr/>
          </p:nvSpPr>
          <p:spPr bwMode="auto">
            <a:xfrm>
              <a:off x="5179485" y="5897563"/>
              <a:ext cx="933449" cy="303212"/>
            </a:xfrm>
            <a:custGeom>
              <a:avLst/>
              <a:gdLst/>
              <a:ahLst/>
              <a:cxnLst>
                <a:cxn ang="0">
                  <a:pos x="476" y="96"/>
                </a:cxn>
                <a:cxn ang="0">
                  <a:pos x="473" y="84"/>
                </a:cxn>
                <a:cxn ang="0">
                  <a:pos x="468" y="72"/>
                </a:cxn>
                <a:cxn ang="0">
                  <a:pos x="458" y="61"/>
                </a:cxn>
                <a:cxn ang="0">
                  <a:pos x="445" y="50"/>
                </a:cxn>
                <a:cxn ang="0">
                  <a:pos x="431" y="40"/>
                </a:cxn>
                <a:cxn ang="0">
                  <a:pos x="412" y="30"/>
                </a:cxn>
                <a:cxn ang="0">
                  <a:pos x="391" y="23"/>
                </a:cxn>
                <a:cxn ang="0">
                  <a:pos x="368" y="15"/>
                </a:cxn>
                <a:cxn ang="0">
                  <a:pos x="344" y="9"/>
                </a:cxn>
                <a:cxn ang="0">
                  <a:pos x="317" y="7"/>
                </a:cxn>
                <a:cxn ang="0">
                  <a:pos x="289" y="2"/>
                </a:cxn>
                <a:cxn ang="0">
                  <a:pos x="262" y="0"/>
                </a:cxn>
                <a:cxn ang="0">
                  <a:pos x="233" y="1"/>
                </a:cxn>
                <a:cxn ang="0">
                  <a:pos x="204" y="2"/>
                </a:cxn>
                <a:cxn ang="0">
                  <a:pos x="176" y="6"/>
                </a:cxn>
                <a:cxn ang="0">
                  <a:pos x="150" y="9"/>
                </a:cxn>
                <a:cxn ang="0">
                  <a:pos x="123" y="15"/>
                </a:cxn>
                <a:cxn ang="0">
                  <a:pos x="99" y="20"/>
                </a:cxn>
                <a:cxn ang="0">
                  <a:pos x="77" y="27"/>
                </a:cxn>
                <a:cxn ang="0">
                  <a:pos x="56" y="36"/>
                </a:cxn>
                <a:cxn ang="0">
                  <a:pos x="40" y="46"/>
                </a:cxn>
                <a:cxn ang="0">
                  <a:pos x="24" y="54"/>
                </a:cxn>
                <a:cxn ang="0">
                  <a:pos x="14" y="64"/>
                </a:cxn>
                <a:cxn ang="0">
                  <a:pos x="4" y="76"/>
                </a:cxn>
                <a:cxn ang="0">
                  <a:pos x="0" y="87"/>
                </a:cxn>
                <a:cxn ang="0">
                  <a:pos x="0" y="96"/>
                </a:cxn>
                <a:cxn ang="0">
                  <a:pos x="1" y="110"/>
                </a:cxn>
                <a:cxn ang="0">
                  <a:pos x="6" y="120"/>
                </a:cxn>
                <a:cxn ang="0">
                  <a:pos x="15" y="129"/>
                </a:cxn>
                <a:cxn ang="0">
                  <a:pos x="27" y="140"/>
                </a:cxn>
                <a:cxn ang="0">
                  <a:pos x="44" y="149"/>
                </a:cxn>
                <a:cxn ang="0">
                  <a:pos x="61" y="158"/>
                </a:cxn>
                <a:cxn ang="0">
                  <a:pos x="82" y="166"/>
                </a:cxn>
                <a:cxn ang="0">
                  <a:pos x="105" y="174"/>
                </a:cxn>
                <a:cxn ang="0">
                  <a:pos x="131" y="178"/>
                </a:cxn>
                <a:cxn ang="0">
                  <a:pos x="158" y="183"/>
                </a:cxn>
                <a:cxn ang="0">
                  <a:pos x="185" y="188"/>
                </a:cxn>
                <a:cxn ang="0">
                  <a:pos x="214" y="190"/>
                </a:cxn>
                <a:cxn ang="0">
                  <a:pos x="244" y="190"/>
                </a:cxn>
                <a:cxn ang="0">
                  <a:pos x="272" y="190"/>
                </a:cxn>
                <a:cxn ang="0">
                  <a:pos x="301" y="189"/>
                </a:cxn>
                <a:cxn ang="0">
                  <a:pos x="329" y="185"/>
                </a:cxn>
                <a:cxn ang="0">
                  <a:pos x="356" y="181"/>
                </a:cxn>
                <a:cxn ang="0">
                  <a:pos x="380" y="174"/>
                </a:cxn>
                <a:cxn ang="0">
                  <a:pos x="402" y="168"/>
                </a:cxn>
                <a:cxn ang="0">
                  <a:pos x="420" y="159"/>
                </a:cxn>
                <a:cxn ang="0">
                  <a:pos x="439" y="150"/>
                </a:cxn>
                <a:cxn ang="0">
                  <a:pos x="452" y="140"/>
                </a:cxn>
                <a:cxn ang="0">
                  <a:pos x="463" y="129"/>
                </a:cxn>
                <a:cxn ang="0">
                  <a:pos x="471" y="117"/>
                </a:cxn>
                <a:cxn ang="0">
                  <a:pos x="475" y="106"/>
                </a:cxn>
                <a:cxn ang="0">
                  <a:pos x="475" y="96"/>
                </a:cxn>
                <a:cxn ang="0">
                  <a:pos x="476" y="96"/>
                </a:cxn>
              </a:cxnLst>
              <a:rect l="0" t="0" r="r" b="b"/>
              <a:pathLst>
                <a:path w="477" h="191">
                  <a:moveTo>
                    <a:pt x="476" y="96"/>
                  </a:moveTo>
                  <a:lnTo>
                    <a:pt x="473" y="84"/>
                  </a:lnTo>
                  <a:lnTo>
                    <a:pt x="468" y="72"/>
                  </a:lnTo>
                  <a:lnTo>
                    <a:pt x="458" y="61"/>
                  </a:lnTo>
                  <a:lnTo>
                    <a:pt x="445" y="50"/>
                  </a:lnTo>
                  <a:lnTo>
                    <a:pt x="431" y="40"/>
                  </a:lnTo>
                  <a:lnTo>
                    <a:pt x="412" y="30"/>
                  </a:lnTo>
                  <a:lnTo>
                    <a:pt x="391" y="23"/>
                  </a:lnTo>
                  <a:lnTo>
                    <a:pt x="368" y="15"/>
                  </a:lnTo>
                  <a:lnTo>
                    <a:pt x="344" y="9"/>
                  </a:lnTo>
                  <a:lnTo>
                    <a:pt x="317" y="7"/>
                  </a:lnTo>
                  <a:lnTo>
                    <a:pt x="289" y="2"/>
                  </a:lnTo>
                  <a:lnTo>
                    <a:pt x="262" y="0"/>
                  </a:lnTo>
                  <a:lnTo>
                    <a:pt x="233" y="1"/>
                  </a:lnTo>
                  <a:lnTo>
                    <a:pt x="204" y="2"/>
                  </a:lnTo>
                  <a:lnTo>
                    <a:pt x="176" y="6"/>
                  </a:lnTo>
                  <a:lnTo>
                    <a:pt x="150" y="9"/>
                  </a:lnTo>
                  <a:lnTo>
                    <a:pt x="123" y="15"/>
                  </a:lnTo>
                  <a:lnTo>
                    <a:pt x="99" y="20"/>
                  </a:lnTo>
                  <a:lnTo>
                    <a:pt x="77" y="27"/>
                  </a:lnTo>
                  <a:lnTo>
                    <a:pt x="56" y="36"/>
                  </a:lnTo>
                  <a:lnTo>
                    <a:pt x="40" y="46"/>
                  </a:lnTo>
                  <a:lnTo>
                    <a:pt x="24" y="54"/>
                  </a:lnTo>
                  <a:lnTo>
                    <a:pt x="14" y="64"/>
                  </a:lnTo>
                  <a:lnTo>
                    <a:pt x="4" y="76"/>
                  </a:lnTo>
                  <a:lnTo>
                    <a:pt x="0" y="87"/>
                  </a:lnTo>
                  <a:lnTo>
                    <a:pt x="0" y="96"/>
                  </a:lnTo>
                  <a:lnTo>
                    <a:pt x="1" y="110"/>
                  </a:lnTo>
                  <a:lnTo>
                    <a:pt x="6" y="120"/>
                  </a:lnTo>
                  <a:lnTo>
                    <a:pt x="15" y="129"/>
                  </a:lnTo>
                  <a:lnTo>
                    <a:pt x="27" y="140"/>
                  </a:lnTo>
                  <a:lnTo>
                    <a:pt x="44" y="149"/>
                  </a:lnTo>
                  <a:lnTo>
                    <a:pt x="61" y="158"/>
                  </a:lnTo>
                  <a:lnTo>
                    <a:pt x="82" y="166"/>
                  </a:lnTo>
                  <a:lnTo>
                    <a:pt x="105" y="174"/>
                  </a:lnTo>
                  <a:lnTo>
                    <a:pt x="131" y="178"/>
                  </a:lnTo>
                  <a:lnTo>
                    <a:pt x="158" y="183"/>
                  </a:lnTo>
                  <a:lnTo>
                    <a:pt x="185" y="188"/>
                  </a:lnTo>
                  <a:lnTo>
                    <a:pt x="214" y="190"/>
                  </a:lnTo>
                  <a:lnTo>
                    <a:pt x="244" y="190"/>
                  </a:lnTo>
                  <a:lnTo>
                    <a:pt x="272" y="190"/>
                  </a:lnTo>
                  <a:lnTo>
                    <a:pt x="301" y="189"/>
                  </a:lnTo>
                  <a:lnTo>
                    <a:pt x="329" y="185"/>
                  </a:lnTo>
                  <a:lnTo>
                    <a:pt x="356" y="181"/>
                  </a:lnTo>
                  <a:lnTo>
                    <a:pt x="380" y="174"/>
                  </a:lnTo>
                  <a:lnTo>
                    <a:pt x="402" y="168"/>
                  </a:lnTo>
                  <a:lnTo>
                    <a:pt x="420" y="159"/>
                  </a:lnTo>
                  <a:lnTo>
                    <a:pt x="439" y="150"/>
                  </a:lnTo>
                  <a:lnTo>
                    <a:pt x="452" y="140"/>
                  </a:lnTo>
                  <a:lnTo>
                    <a:pt x="463" y="129"/>
                  </a:lnTo>
                  <a:lnTo>
                    <a:pt x="471" y="117"/>
                  </a:lnTo>
                  <a:lnTo>
                    <a:pt x="475" y="106"/>
                  </a:lnTo>
                  <a:lnTo>
                    <a:pt x="475" y="96"/>
                  </a:lnTo>
                  <a:lnTo>
                    <a:pt x="476" y="96"/>
                  </a:lnTo>
                </a:path>
              </a:pathLst>
            </a:custGeom>
            <a:solidFill>
              <a:srgbClr val="80B0D0"/>
            </a:solidFill>
            <a:ln w="12700" cap="rnd" cmpd="sng">
              <a:solidFill>
                <a:srgbClr val="80B0D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49" name="Freeform 801"/>
            <p:cNvSpPr>
              <a:spLocks/>
            </p:cNvSpPr>
            <p:nvPr/>
          </p:nvSpPr>
          <p:spPr bwMode="auto">
            <a:xfrm>
              <a:off x="5202767" y="5911851"/>
              <a:ext cx="865717" cy="288925"/>
            </a:xfrm>
            <a:custGeom>
              <a:avLst/>
              <a:gdLst/>
              <a:ahLst/>
              <a:cxnLst>
                <a:cxn ang="0">
                  <a:pos x="443" y="92"/>
                </a:cxn>
                <a:cxn ang="0">
                  <a:pos x="441" y="79"/>
                </a:cxn>
                <a:cxn ang="0">
                  <a:pos x="434" y="70"/>
                </a:cxn>
                <a:cxn ang="0">
                  <a:pos x="426" y="57"/>
                </a:cxn>
                <a:cxn ang="0">
                  <a:pos x="415" y="48"/>
                </a:cxn>
                <a:cxn ang="0">
                  <a:pos x="401" y="39"/>
                </a:cxn>
                <a:cxn ang="0">
                  <a:pos x="384" y="30"/>
                </a:cxn>
                <a:cxn ang="0">
                  <a:pos x="364" y="22"/>
                </a:cxn>
                <a:cxn ang="0">
                  <a:pos x="343" y="16"/>
                </a:cxn>
                <a:cxn ang="0">
                  <a:pos x="320" y="10"/>
                </a:cxn>
                <a:cxn ang="0">
                  <a:pos x="294" y="6"/>
                </a:cxn>
                <a:cxn ang="0">
                  <a:pos x="269" y="3"/>
                </a:cxn>
                <a:cxn ang="0">
                  <a:pos x="243" y="0"/>
                </a:cxn>
                <a:cxn ang="0">
                  <a:pos x="217" y="1"/>
                </a:cxn>
                <a:cxn ang="0">
                  <a:pos x="189" y="3"/>
                </a:cxn>
                <a:cxn ang="0">
                  <a:pos x="164" y="6"/>
                </a:cxn>
                <a:cxn ang="0">
                  <a:pos x="139" y="10"/>
                </a:cxn>
                <a:cxn ang="0">
                  <a:pos x="115" y="14"/>
                </a:cxn>
                <a:cxn ang="0">
                  <a:pos x="92" y="21"/>
                </a:cxn>
                <a:cxn ang="0">
                  <a:pos x="71" y="27"/>
                </a:cxn>
                <a:cxn ang="0">
                  <a:pos x="52" y="34"/>
                </a:cxn>
                <a:cxn ang="0">
                  <a:pos x="36" y="45"/>
                </a:cxn>
                <a:cxn ang="0">
                  <a:pos x="22" y="52"/>
                </a:cxn>
                <a:cxn ang="0">
                  <a:pos x="12" y="62"/>
                </a:cxn>
                <a:cxn ang="0">
                  <a:pos x="4" y="72"/>
                </a:cxn>
                <a:cxn ang="0">
                  <a:pos x="0" y="83"/>
                </a:cxn>
                <a:cxn ang="0">
                  <a:pos x="0" y="93"/>
                </a:cxn>
                <a:cxn ang="0">
                  <a:pos x="2" y="103"/>
                </a:cxn>
                <a:cxn ang="0">
                  <a:pos x="6" y="113"/>
                </a:cxn>
                <a:cxn ang="0">
                  <a:pos x="13" y="123"/>
                </a:cxn>
                <a:cxn ang="0">
                  <a:pos x="26" y="133"/>
                </a:cxn>
                <a:cxn ang="0">
                  <a:pos x="41" y="141"/>
                </a:cxn>
                <a:cxn ang="0">
                  <a:pos x="57" y="149"/>
                </a:cxn>
                <a:cxn ang="0">
                  <a:pos x="77" y="157"/>
                </a:cxn>
                <a:cxn ang="0">
                  <a:pos x="99" y="165"/>
                </a:cxn>
                <a:cxn ang="0">
                  <a:pos x="122" y="169"/>
                </a:cxn>
                <a:cxn ang="0">
                  <a:pos x="147" y="173"/>
                </a:cxn>
                <a:cxn ang="0">
                  <a:pos x="171" y="176"/>
                </a:cxn>
                <a:cxn ang="0">
                  <a:pos x="201" y="180"/>
                </a:cxn>
                <a:cxn ang="0">
                  <a:pos x="226" y="180"/>
                </a:cxn>
                <a:cxn ang="0">
                  <a:pos x="255" y="181"/>
                </a:cxn>
                <a:cxn ang="0">
                  <a:pos x="281" y="179"/>
                </a:cxn>
                <a:cxn ang="0">
                  <a:pos x="306" y="175"/>
                </a:cxn>
                <a:cxn ang="0">
                  <a:pos x="332" y="172"/>
                </a:cxn>
                <a:cxn ang="0">
                  <a:pos x="353" y="165"/>
                </a:cxn>
                <a:cxn ang="0">
                  <a:pos x="374" y="159"/>
                </a:cxn>
                <a:cxn ang="0">
                  <a:pos x="392" y="151"/>
                </a:cxn>
                <a:cxn ang="0">
                  <a:pos x="409" y="142"/>
                </a:cxn>
                <a:cxn ang="0">
                  <a:pos x="421" y="134"/>
                </a:cxn>
                <a:cxn ang="0">
                  <a:pos x="432" y="123"/>
                </a:cxn>
                <a:cxn ang="0">
                  <a:pos x="439" y="112"/>
                </a:cxn>
                <a:cxn ang="0">
                  <a:pos x="442" y="101"/>
                </a:cxn>
                <a:cxn ang="0">
                  <a:pos x="442" y="92"/>
                </a:cxn>
                <a:cxn ang="0">
                  <a:pos x="443" y="92"/>
                </a:cxn>
              </a:cxnLst>
              <a:rect l="0" t="0" r="r" b="b"/>
              <a:pathLst>
                <a:path w="444" h="182">
                  <a:moveTo>
                    <a:pt x="443" y="92"/>
                  </a:moveTo>
                  <a:lnTo>
                    <a:pt x="441" y="79"/>
                  </a:lnTo>
                  <a:lnTo>
                    <a:pt x="434" y="70"/>
                  </a:lnTo>
                  <a:lnTo>
                    <a:pt x="426" y="57"/>
                  </a:lnTo>
                  <a:lnTo>
                    <a:pt x="415" y="48"/>
                  </a:lnTo>
                  <a:lnTo>
                    <a:pt x="401" y="39"/>
                  </a:lnTo>
                  <a:lnTo>
                    <a:pt x="384" y="30"/>
                  </a:lnTo>
                  <a:lnTo>
                    <a:pt x="364" y="22"/>
                  </a:lnTo>
                  <a:lnTo>
                    <a:pt x="343" y="16"/>
                  </a:lnTo>
                  <a:lnTo>
                    <a:pt x="320" y="10"/>
                  </a:lnTo>
                  <a:lnTo>
                    <a:pt x="294" y="6"/>
                  </a:lnTo>
                  <a:lnTo>
                    <a:pt x="269" y="3"/>
                  </a:lnTo>
                  <a:lnTo>
                    <a:pt x="243" y="0"/>
                  </a:lnTo>
                  <a:lnTo>
                    <a:pt x="217" y="1"/>
                  </a:lnTo>
                  <a:lnTo>
                    <a:pt x="189" y="3"/>
                  </a:lnTo>
                  <a:lnTo>
                    <a:pt x="164" y="6"/>
                  </a:lnTo>
                  <a:lnTo>
                    <a:pt x="139" y="10"/>
                  </a:lnTo>
                  <a:lnTo>
                    <a:pt x="115" y="14"/>
                  </a:lnTo>
                  <a:lnTo>
                    <a:pt x="92" y="21"/>
                  </a:lnTo>
                  <a:lnTo>
                    <a:pt x="71" y="27"/>
                  </a:lnTo>
                  <a:lnTo>
                    <a:pt x="52" y="34"/>
                  </a:lnTo>
                  <a:lnTo>
                    <a:pt x="36" y="45"/>
                  </a:lnTo>
                  <a:lnTo>
                    <a:pt x="22" y="52"/>
                  </a:lnTo>
                  <a:lnTo>
                    <a:pt x="12" y="62"/>
                  </a:lnTo>
                  <a:lnTo>
                    <a:pt x="4" y="72"/>
                  </a:lnTo>
                  <a:lnTo>
                    <a:pt x="0" y="83"/>
                  </a:lnTo>
                  <a:lnTo>
                    <a:pt x="0" y="93"/>
                  </a:lnTo>
                  <a:lnTo>
                    <a:pt x="2" y="103"/>
                  </a:lnTo>
                  <a:lnTo>
                    <a:pt x="6" y="113"/>
                  </a:lnTo>
                  <a:lnTo>
                    <a:pt x="13" y="123"/>
                  </a:lnTo>
                  <a:lnTo>
                    <a:pt x="26" y="133"/>
                  </a:lnTo>
                  <a:lnTo>
                    <a:pt x="41" y="141"/>
                  </a:lnTo>
                  <a:lnTo>
                    <a:pt x="57" y="149"/>
                  </a:lnTo>
                  <a:lnTo>
                    <a:pt x="77" y="157"/>
                  </a:lnTo>
                  <a:lnTo>
                    <a:pt x="99" y="165"/>
                  </a:lnTo>
                  <a:lnTo>
                    <a:pt x="122" y="169"/>
                  </a:lnTo>
                  <a:lnTo>
                    <a:pt x="147" y="173"/>
                  </a:lnTo>
                  <a:lnTo>
                    <a:pt x="171" y="176"/>
                  </a:lnTo>
                  <a:lnTo>
                    <a:pt x="201" y="180"/>
                  </a:lnTo>
                  <a:lnTo>
                    <a:pt x="226" y="180"/>
                  </a:lnTo>
                  <a:lnTo>
                    <a:pt x="255" y="181"/>
                  </a:lnTo>
                  <a:lnTo>
                    <a:pt x="281" y="179"/>
                  </a:lnTo>
                  <a:lnTo>
                    <a:pt x="306" y="175"/>
                  </a:lnTo>
                  <a:lnTo>
                    <a:pt x="332" y="172"/>
                  </a:lnTo>
                  <a:lnTo>
                    <a:pt x="353" y="165"/>
                  </a:lnTo>
                  <a:lnTo>
                    <a:pt x="374" y="159"/>
                  </a:lnTo>
                  <a:lnTo>
                    <a:pt x="392" y="151"/>
                  </a:lnTo>
                  <a:lnTo>
                    <a:pt x="409" y="142"/>
                  </a:lnTo>
                  <a:lnTo>
                    <a:pt x="421" y="134"/>
                  </a:lnTo>
                  <a:lnTo>
                    <a:pt x="432" y="123"/>
                  </a:lnTo>
                  <a:lnTo>
                    <a:pt x="439" y="112"/>
                  </a:lnTo>
                  <a:lnTo>
                    <a:pt x="442" y="101"/>
                  </a:lnTo>
                  <a:lnTo>
                    <a:pt x="442" y="92"/>
                  </a:lnTo>
                  <a:lnTo>
                    <a:pt x="443" y="92"/>
                  </a:lnTo>
                </a:path>
              </a:pathLst>
            </a:custGeom>
            <a:solidFill>
              <a:srgbClr val="80C0E0"/>
            </a:solidFill>
            <a:ln w="12700" cap="rnd" cmpd="sng">
              <a:solidFill>
                <a:srgbClr val="80C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50" name="Freeform 802"/>
            <p:cNvSpPr>
              <a:spLocks/>
            </p:cNvSpPr>
            <p:nvPr/>
          </p:nvSpPr>
          <p:spPr bwMode="auto">
            <a:xfrm>
              <a:off x="5223933" y="5929314"/>
              <a:ext cx="806451" cy="269875"/>
            </a:xfrm>
            <a:custGeom>
              <a:avLst/>
              <a:gdLst/>
              <a:ahLst/>
              <a:cxnLst>
                <a:cxn ang="0">
                  <a:pos x="412" y="85"/>
                </a:cxn>
                <a:cxn ang="0">
                  <a:pos x="407" y="74"/>
                </a:cxn>
                <a:cxn ang="0">
                  <a:pos x="403" y="64"/>
                </a:cxn>
                <a:cxn ang="0">
                  <a:pos x="395" y="53"/>
                </a:cxn>
                <a:cxn ang="0">
                  <a:pos x="384" y="43"/>
                </a:cxn>
                <a:cxn ang="0">
                  <a:pos x="371" y="35"/>
                </a:cxn>
                <a:cxn ang="0">
                  <a:pos x="355" y="27"/>
                </a:cxn>
                <a:cxn ang="0">
                  <a:pos x="336" y="20"/>
                </a:cxn>
                <a:cxn ang="0">
                  <a:pos x="317" y="13"/>
                </a:cxn>
                <a:cxn ang="0">
                  <a:pos x="296" y="7"/>
                </a:cxn>
                <a:cxn ang="0">
                  <a:pos x="272" y="5"/>
                </a:cxn>
                <a:cxn ang="0">
                  <a:pos x="249" y="3"/>
                </a:cxn>
                <a:cxn ang="0">
                  <a:pos x="225" y="0"/>
                </a:cxn>
                <a:cxn ang="0">
                  <a:pos x="200" y="1"/>
                </a:cxn>
                <a:cxn ang="0">
                  <a:pos x="175" y="3"/>
                </a:cxn>
                <a:cxn ang="0">
                  <a:pos x="151" y="5"/>
                </a:cxn>
                <a:cxn ang="0">
                  <a:pos x="128" y="9"/>
                </a:cxn>
                <a:cxn ang="0">
                  <a:pos x="105" y="12"/>
                </a:cxn>
                <a:cxn ang="0">
                  <a:pos x="86" y="19"/>
                </a:cxn>
                <a:cxn ang="0">
                  <a:pos x="66" y="26"/>
                </a:cxn>
                <a:cxn ang="0">
                  <a:pos x="48" y="32"/>
                </a:cxn>
                <a:cxn ang="0">
                  <a:pos x="34" y="41"/>
                </a:cxn>
                <a:cxn ang="0">
                  <a:pos x="21" y="49"/>
                </a:cxn>
                <a:cxn ang="0">
                  <a:pos x="12" y="57"/>
                </a:cxn>
                <a:cxn ang="0">
                  <a:pos x="4" y="67"/>
                </a:cxn>
                <a:cxn ang="0">
                  <a:pos x="0" y="76"/>
                </a:cxn>
                <a:cxn ang="0">
                  <a:pos x="0" y="85"/>
                </a:cxn>
                <a:cxn ang="0">
                  <a:pos x="0" y="96"/>
                </a:cxn>
                <a:cxn ang="0">
                  <a:pos x="6" y="105"/>
                </a:cxn>
                <a:cxn ang="0">
                  <a:pos x="13" y="115"/>
                </a:cxn>
                <a:cxn ang="0">
                  <a:pos x="24" y="123"/>
                </a:cxn>
                <a:cxn ang="0">
                  <a:pos x="38" y="131"/>
                </a:cxn>
                <a:cxn ang="0">
                  <a:pos x="52" y="139"/>
                </a:cxn>
                <a:cxn ang="0">
                  <a:pos x="72" y="146"/>
                </a:cxn>
                <a:cxn ang="0">
                  <a:pos x="91" y="154"/>
                </a:cxn>
                <a:cxn ang="0">
                  <a:pos x="113" y="158"/>
                </a:cxn>
                <a:cxn ang="0">
                  <a:pos x="136" y="162"/>
                </a:cxn>
                <a:cxn ang="0">
                  <a:pos x="160" y="165"/>
                </a:cxn>
                <a:cxn ang="0">
                  <a:pos x="186" y="168"/>
                </a:cxn>
                <a:cxn ang="0">
                  <a:pos x="210" y="169"/>
                </a:cxn>
                <a:cxn ang="0">
                  <a:pos x="236" y="169"/>
                </a:cxn>
                <a:cxn ang="0">
                  <a:pos x="260" y="167"/>
                </a:cxn>
                <a:cxn ang="0">
                  <a:pos x="285" y="163"/>
                </a:cxn>
                <a:cxn ang="0">
                  <a:pos x="308" y="160"/>
                </a:cxn>
                <a:cxn ang="0">
                  <a:pos x="328" y="154"/>
                </a:cxn>
                <a:cxn ang="0">
                  <a:pos x="347" y="148"/>
                </a:cxn>
                <a:cxn ang="0">
                  <a:pos x="364" y="140"/>
                </a:cxn>
                <a:cxn ang="0">
                  <a:pos x="378" y="132"/>
                </a:cxn>
                <a:cxn ang="0">
                  <a:pos x="390" y="124"/>
                </a:cxn>
                <a:cxn ang="0">
                  <a:pos x="400" y="114"/>
                </a:cxn>
                <a:cxn ang="0">
                  <a:pos x="406" y="104"/>
                </a:cxn>
                <a:cxn ang="0">
                  <a:pos x="409" y="94"/>
                </a:cxn>
                <a:cxn ang="0">
                  <a:pos x="409" y="85"/>
                </a:cxn>
                <a:cxn ang="0">
                  <a:pos x="412" y="85"/>
                </a:cxn>
              </a:cxnLst>
              <a:rect l="0" t="0" r="r" b="b"/>
              <a:pathLst>
                <a:path w="413" h="170">
                  <a:moveTo>
                    <a:pt x="412" y="85"/>
                  </a:moveTo>
                  <a:lnTo>
                    <a:pt x="407" y="74"/>
                  </a:lnTo>
                  <a:lnTo>
                    <a:pt x="403" y="64"/>
                  </a:lnTo>
                  <a:lnTo>
                    <a:pt x="395" y="53"/>
                  </a:lnTo>
                  <a:lnTo>
                    <a:pt x="384" y="43"/>
                  </a:lnTo>
                  <a:lnTo>
                    <a:pt x="371" y="35"/>
                  </a:lnTo>
                  <a:lnTo>
                    <a:pt x="355" y="27"/>
                  </a:lnTo>
                  <a:lnTo>
                    <a:pt x="336" y="20"/>
                  </a:lnTo>
                  <a:lnTo>
                    <a:pt x="317" y="13"/>
                  </a:lnTo>
                  <a:lnTo>
                    <a:pt x="296" y="7"/>
                  </a:lnTo>
                  <a:lnTo>
                    <a:pt x="272" y="5"/>
                  </a:lnTo>
                  <a:lnTo>
                    <a:pt x="249" y="3"/>
                  </a:lnTo>
                  <a:lnTo>
                    <a:pt x="225" y="0"/>
                  </a:lnTo>
                  <a:lnTo>
                    <a:pt x="200" y="1"/>
                  </a:lnTo>
                  <a:lnTo>
                    <a:pt x="175" y="3"/>
                  </a:lnTo>
                  <a:lnTo>
                    <a:pt x="151" y="5"/>
                  </a:lnTo>
                  <a:lnTo>
                    <a:pt x="128" y="9"/>
                  </a:lnTo>
                  <a:lnTo>
                    <a:pt x="105" y="12"/>
                  </a:lnTo>
                  <a:lnTo>
                    <a:pt x="86" y="19"/>
                  </a:lnTo>
                  <a:lnTo>
                    <a:pt x="66" y="26"/>
                  </a:lnTo>
                  <a:lnTo>
                    <a:pt x="48" y="32"/>
                  </a:lnTo>
                  <a:lnTo>
                    <a:pt x="34" y="41"/>
                  </a:lnTo>
                  <a:lnTo>
                    <a:pt x="21" y="49"/>
                  </a:lnTo>
                  <a:lnTo>
                    <a:pt x="12" y="57"/>
                  </a:lnTo>
                  <a:lnTo>
                    <a:pt x="4" y="67"/>
                  </a:lnTo>
                  <a:lnTo>
                    <a:pt x="0" y="76"/>
                  </a:lnTo>
                  <a:lnTo>
                    <a:pt x="0" y="85"/>
                  </a:lnTo>
                  <a:lnTo>
                    <a:pt x="0" y="96"/>
                  </a:lnTo>
                  <a:lnTo>
                    <a:pt x="6" y="105"/>
                  </a:lnTo>
                  <a:lnTo>
                    <a:pt x="13" y="115"/>
                  </a:lnTo>
                  <a:lnTo>
                    <a:pt x="24" y="123"/>
                  </a:lnTo>
                  <a:lnTo>
                    <a:pt x="38" y="131"/>
                  </a:lnTo>
                  <a:lnTo>
                    <a:pt x="52" y="139"/>
                  </a:lnTo>
                  <a:lnTo>
                    <a:pt x="72" y="146"/>
                  </a:lnTo>
                  <a:lnTo>
                    <a:pt x="91" y="154"/>
                  </a:lnTo>
                  <a:lnTo>
                    <a:pt x="113" y="158"/>
                  </a:lnTo>
                  <a:lnTo>
                    <a:pt x="136" y="162"/>
                  </a:lnTo>
                  <a:lnTo>
                    <a:pt x="160" y="165"/>
                  </a:lnTo>
                  <a:lnTo>
                    <a:pt x="186" y="168"/>
                  </a:lnTo>
                  <a:lnTo>
                    <a:pt x="210" y="169"/>
                  </a:lnTo>
                  <a:lnTo>
                    <a:pt x="236" y="169"/>
                  </a:lnTo>
                  <a:lnTo>
                    <a:pt x="260" y="167"/>
                  </a:lnTo>
                  <a:lnTo>
                    <a:pt x="285" y="163"/>
                  </a:lnTo>
                  <a:lnTo>
                    <a:pt x="308" y="160"/>
                  </a:lnTo>
                  <a:lnTo>
                    <a:pt x="328" y="154"/>
                  </a:lnTo>
                  <a:lnTo>
                    <a:pt x="347" y="148"/>
                  </a:lnTo>
                  <a:lnTo>
                    <a:pt x="364" y="140"/>
                  </a:lnTo>
                  <a:lnTo>
                    <a:pt x="378" y="132"/>
                  </a:lnTo>
                  <a:lnTo>
                    <a:pt x="390" y="124"/>
                  </a:lnTo>
                  <a:lnTo>
                    <a:pt x="400" y="114"/>
                  </a:lnTo>
                  <a:lnTo>
                    <a:pt x="406" y="104"/>
                  </a:lnTo>
                  <a:lnTo>
                    <a:pt x="409" y="94"/>
                  </a:lnTo>
                  <a:lnTo>
                    <a:pt x="409" y="85"/>
                  </a:lnTo>
                  <a:lnTo>
                    <a:pt x="412" y="85"/>
                  </a:lnTo>
                </a:path>
              </a:pathLst>
            </a:custGeom>
            <a:solidFill>
              <a:srgbClr val="A0C0E0"/>
            </a:solidFill>
            <a:ln w="12700" cap="rnd" cmpd="sng">
              <a:solidFill>
                <a:srgbClr val="A0C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51" name="Freeform 803"/>
            <p:cNvSpPr>
              <a:spLocks/>
            </p:cNvSpPr>
            <p:nvPr/>
          </p:nvSpPr>
          <p:spPr bwMode="auto">
            <a:xfrm>
              <a:off x="5245101" y="5945188"/>
              <a:ext cx="742951" cy="252412"/>
            </a:xfrm>
            <a:custGeom>
              <a:avLst/>
              <a:gdLst/>
              <a:ahLst/>
              <a:cxnLst>
                <a:cxn ang="0">
                  <a:pos x="379" y="80"/>
                </a:cxn>
                <a:cxn ang="0">
                  <a:pos x="375" y="69"/>
                </a:cxn>
                <a:cxn ang="0">
                  <a:pos x="371" y="59"/>
                </a:cxn>
                <a:cxn ang="0">
                  <a:pos x="363" y="49"/>
                </a:cxn>
                <a:cxn ang="0">
                  <a:pos x="354" y="41"/>
                </a:cxn>
                <a:cxn ang="0">
                  <a:pos x="341" y="33"/>
                </a:cxn>
                <a:cxn ang="0">
                  <a:pos x="325" y="25"/>
                </a:cxn>
                <a:cxn ang="0">
                  <a:pos x="309" y="18"/>
                </a:cxn>
                <a:cxn ang="0">
                  <a:pos x="291" y="13"/>
                </a:cxn>
                <a:cxn ang="0">
                  <a:pos x="272" y="7"/>
                </a:cxn>
                <a:cxn ang="0">
                  <a:pos x="251" y="4"/>
                </a:cxn>
                <a:cxn ang="0">
                  <a:pos x="228" y="1"/>
                </a:cxn>
                <a:cxn ang="0">
                  <a:pos x="207" y="0"/>
                </a:cxn>
                <a:cxn ang="0">
                  <a:pos x="184" y="0"/>
                </a:cxn>
                <a:cxn ang="0">
                  <a:pos x="161" y="2"/>
                </a:cxn>
                <a:cxn ang="0">
                  <a:pos x="139" y="5"/>
                </a:cxn>
                <a:cxn ang="0">
                  <a:pos x="117" y="7"/>
                </a:cxn>
                <a:cxn ang="0">
                  <a:pos x="97" y="13"/>
                </a:cxn>
                <a:cxn ang="0">
                  <a:pos x="77" y="18"/>
                </a:cxn>
                <a:cxn ang="0">
                  <a:pos x="61" y="24"/>
                </a:cxn>
                <a:cxn ang="0">
                  <a:pos x="45" y="31"/>
                </a:cxn>
                <a:cxn ang="0">
                  <a:pos x="31" y="39"/>
                </a:cxn>
                <a:cxn ang="0">
                  <a:pos x="19" y="46"/>
                </a:cxn>
                <a:cxn ang="0">
                  <a:pos x="11" y="54"/>
                </a:cxn>
                <a:cxn ang="0">
                  <a:pos x="4" y="63"/>
                </a:cxn>
                <a:cxn ang="0">
                  <a:pos x="0" y="72"/>
                </a:cxn>
                <a:cxn ang="0">
                  <a:pos x="0" y="80"/>
                </a:cxn>
                <a:cxn ang="0">
                  <a:pos x="0" y="90"/>
                </a:cxn>
                <a:cxn ang="0">
                  <a:pos x="5" y="98"/>
                </a:cxn>
                <a:cxn ang="0">
                  <a:pos x="13" y="107"/>
                </a:cxn>
                <a:cxn ang="0">
                  <a:pos x="21" y="115"/>
                </a:cxn>
                <a:cxn ang="0">
                  <a:pos x="36" y="122"/>
                </a:cxn>
                <a:cxn ang="0">
                  <a:pos x="49" y="129"/>
                </a:cxn>
                <a:cxn ang="0">
                  <a:pos x="66" y="136"/>
                </a:cxn>
                <a:cxn ang="0">
                  <a:pos x="85" y="144"/>
                </a:cxn>
                <a:cxn ang="0">
                  <a:pos x="105" y="147"/>
                </a:cxn>
                <a:cxn ang="0">
                  <a:pos x="126" y="151"/>
                </a:cxn>
                <a:cxn ang="0">
                  <a:pos x="148" y="155"/>
                </a:cxn>
                <a:cxn ang="0">
                  <a:pos x="172" y="155"/>
                </a:cxn>
                <a:cxn ang="0">
                  <a:pos x="195" y="157"/>
                </a:cxn>
                <a:cxn ang="0">
                  <a:pos x="218" y="158"/>
                </a:cxn>
                <a:cxn ang="0">
                  <a:pos x="240" y="155"/>
                </a:cxn>
                <a:cxn ang="0">
                  <a:pos x="262" y="153"/>
                </a:cxn>
                <a:cxn ang="0">
                  <a:pos x="284" y="150"/>
                </a:cxn>
                <a:cxn ang="0">
                  <a:pos x="303" y="144"/>
                </a:cxn>
                <a:cxn ang="0">
                  <a:pos x="320" y="138"/>
                </a:cxn>
                <a:cxn ang="0">
                  <a:pos x="335" y="132"/>
                </a:cxn>
                <a:cxn ang="0">
                  <a:pos x="348" y="124"/>
                </a:cxn>
                <a:cxn ang="0">
                  <a:pos x="360" y="116"/>
                </a:cxn>
                <a:cxn ang="0">
                  <a:pos x="369" y="107"/>
                </a:cxn>
                <a:cxn ang="0">
                  <a:pos x="374" y="97"/>
                </a:cxn>
                <a:cxn ang="0">
                  <a:pos x="378" y="87"/>
                </a:cxn>
                <a:cxn ang="0">
                  <a:pos x="376" y="80"/>
                </a:cxn>
                <a:cxn ang="0">
                  <a:pos x="379" y="80"/>
                </a:cxn>
              </a:cxnLst>
              <a:rect l="0" t="0" r="r" b="b"/>
              <a:pathLst>
                <a:path w="380" h="159">
                  <a:moveTo>
                    <a:pt x="379" y="80"/>
                  </a:moveTo>
                  <a:lnTo>
                    <a:pt x="375" y="69"/>
                  </a:lnTo>
                  <a:lnTo>
                    <a:pt x="371" y="59"/>
                  </a:lnTo>
                  <a:lnTo>
                    <a:pt x="363" y="49"/>
                  </a:lnTo>
                  <a:lnTo>
                    <a:pt x="354" y="41"/>
                  </a:lnTo>
                  <a:lnTo>
                    <a:pt x="341" y="33"/>
                  </a:lnTo>
                  <a:lnTo>
                    <a:pt x="325" y="25"/>
                  </a:lnTo>
                  <a:lnTo>
                    <a:pt x="309" y="18"/>
                  </a:lnTo>
                  <a:lnTo>
                    <a:pt x="291" y="13"/>
                  </a:lnTo>
                  <a:lnTo>
                    <a:pt x="272" y="7"/>
                  </a:lnTo>
                  <a:lnTo>
                    <a:pt x="251" y="4"/>
                  </a:lnTo>
                  <a:lnTo>
                    <a:pt x="228" y="1"/>
                  </a:lnTo>
                  <a:lnTo>
                    <a:pt x="207" y="0"/>
                  </a:lnTo>
                  <a:lnTo>
                    <a:pt x="184" y="0"/>
                  </a:lnTo>
                  <a:lnTo>
                    <a:pt x="161" y="2"/>
                  </a:lnTo>
                  <a:lnTo>
                    <a:pt x="139" y="5"/>
                  </a:lnTo>
                  <a:lnTo>
                    <a:pt x="117" y="7"/>
                  </a:lnTo>
                  <a:lnTo>
                    <a:pt x="97" y="13"/>
                  </a:lnTo>
                  <a:lnTo>
                    <a:pt x="77" y="18"/>
                  </a:lnTo>
                  <a:lnTo>
                    <a:pt x="61" y="24"/>
                  </a:lnTo>
                  <a:lnTo>
                    <a:pt x="45" y="31"/>
                  </a:lnTo>
                  <a:lnTo>
                    <a:pt x="31" y="39"/>
                  </a:lnTo>
                  <a:lnTo>
                    <a:pt x="19" y="46"/>
                  </a:lnTo>
                  <a:lnTo>
                    <a:pt x="11" y="54"/>
                  </a:lnTo>
                  <a:lnTo>
                    <a:pt x="4" y="63"/>
                  </a:lnTo>
                  <a:lnTo>
                    <a:pt x="0" y="72"/>
                  </a:lnTo>
                  <a:lnTo>
                    <a:pt x="0" y="80"/>
                  </a:lnTo>
                  <a:lnTo>
                    <a:pt x="0" y="90"/>
                  </a:lnTo>
                  <a:lnTo>
                    <a:pt x="5" y="98"/>
                  </a:lnTo>
                  <a:lnTo>
                    <a:pt x="13" y="107"/>
                  </a:lnTo>
                  <a:lnTo>
                    <a:pt x="21" y="115"/>
                  </a:lnTo>
                  <a:lnTo>
                    <a:pt x="36" y="122"/>
                  </a:lnTo>
                  <a:lnTo>
                    <a:pt x="49" y="129"/>
                  </a:lnTo>
                  <a:lnTo>
                    <a:pt x="66" y="136"/>
                  </a:lnTo>
                  <a:lnTo>
                    <a:pt x="85" y="144"/>
                  </a:lnTo>
                  <a:lnTo>
                    <a:pt x="105" y="147"/>
                  </a:lnTo>
                  <a:lnTo>
                    <a:pt x="126" y="151"/>
                  </a:lnTo>
                  <a:lnTo>
                    <a:pt x="148" y="155"/>
                  </a:lnTo>
                  <a:lnTo>
                    <a:pt x="172" y="155"/>
                  </a:lnTo>
                  <a:lnTo>
                    <a:pt x="195" y="157"/>
                  </a:lnTo>
                  <a:lnTo>
                    <a:pt x="218" y="158"/>
                  </a:lnTo>
                  <a:lnTo>
                    <a:pt x="240" y="155"/>
                  </a:lnTo>
                  <a:lnTo>
                    <a:pt x="262" y="153"/>
                  </a:lnTo>
                  <a:lnTo>
                    <a:pt x="284" y="150"/>
                  </a:lnTo>
                  <a:lnTo>
                    <a:pt x="303" y="144"/>
                  </a:lnTo>
                  <a:lnTo>
                    <a:pt x="320" y="138"/>
                  </a:lnTo>
                  <a:lnTo>
                    <a:pt x="335" y="132"/>
                  </a:lnTo>
                  <a:lnTo>
                    <a:pt x="348" y="124"/>
                  </a:lnTo>
                  <a:lnTo>
                    <a:pt x="360" y="116"/>
                  </a:lnTo>
                  <a:lnTo>
                    <a:pt x="369" y="107"/>
                  </a:lnTo>
                  <a:lnTo>
                    <a:pt x="374" y="97"/>
                  </a:lnTo>
                  <a:lnTo>
                    <a:pt x="378" y="87"/>
                  </a:lnTo>
                  <a:lnTo>
                    <a:pt x="376" y="80"/>
                  </a:lnTo>
                  <a:lnTo>
                    <a:pt x="379" y="80"/>
                  </a:lnTo>
                </a:path>
              </a:pathLst>
            </a:custGeom>
            <a:solidFill>
              <a:srgbClr val="A0C0E0"/>
            </a:solidFill>
            <a:ln w="12700" cap="rnd" cmpd="sng">
              <a:solidFill>
                <a:srgbClr val="A0C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52" name="Freeform 804"/>
            <p:cNvSpPr>
              <a:spLocks/>
            </p:cNvSpPr>
            <p:nvPr/>
          </p:nvSpPr>
          <p:spPr bwMode="auto">
            <a:xfrm>
              <a:off x="5268385" y="5961064"/>
              <a:ext cx="673100" cy="231775"/>
            </a:xfrm>
            <a:custGeom>
              <a:avLst/>
              <a:gdLst/>
              <a:ahLst/>
              <a:cxnLst>
                <a:cxn ang="0">
                  <a:pos x="344" y="74"/>
                </a:cxn>
                <a:cxn ang="0">
                  <a:pos x="342" y="64"/>
                </a:cxn>
                <a:cxn ang="0">
                  <a:pos x="337" y="55"/>
                </a:cxn>
                <a:cxn ang="0">
                  <a:pos x="330" y="47"/>
                </a:cxn>
                <a:cxn ang="0">
                  <a:pos x="321" y="38"/>
                </a:cxn>
                <a:cxn ang="0">
                  <a:pos x="310" y="31"/>
                </a:cxn>
                <a:cxn ang="0">
                  <a:pos x="296" y="23"/>
                </a:cxn>
                <a:cxn ang="0">
                  <a:pos x="280" y="15"/>
                </a:cxn>
                <a:cxn ang="0">
                  <a:pos x="264" y="11"/>
                </a:cxn>
                <a:cxn ang="0">
                  <a:pos x="247" y="7"/>
                </a:cxn>
                <a:cxn ang="0">
                  <a:pos x="227" y="3"/>
                </a:cxn>
                <a:cxn ang="0">
                  <a:pos x="208" y="1"/>
                </a:cxn>
                <a:cxn ang="0">
                  <a:pos x="187" y="0"/>
                </a:cxn>
                <a:cxn ang="0">
                  <a:pos x="167" y="0"/>
                </a:cxn>
                <a:cxn ang="0">
                  <a:pos x="146" y="2"/>
                </a:cxn>
                <a:cxn ang="0">
                  <a:pos x="127" y="4"/>
                </a:cxn>
                <a:cxn ang="0">
                  <a:pos x="106" y="8"/>
                </a:cxn>
                <a:cxn ang="0">
                  <a:pos x="88" y="12"/>
                </a:cxn>
                <a:cxn ang="0">
                  <a:pos x="70" y="16"/>
                </a:cxn>
                <a:cxn ang="0">
                  <a:pos x="54" y="23"/>
                </a:cxn>
                <a:cxn ang="0">
                  <a:pos x="40" y="29"/>
                </a:cxn>
                <a:cxn ang="0">
                  <a:pos x="28" y="36"/>
                </a:cxn>
                <a:cxn ang="0">
                  <a:pos x="17" y="43"/>
                </a:cxn>
                <a:cxn ang="0">
                  <a:pos x="9" y="49"/>
                </a:cxn>
                <a:cxn ang="0">
                  <a:pos x="1" y="58"/>
                </a:cxn>
                <a:cxn ang="0">
                  <a:pos x="0" y="67"/>
                </a:cxn>
                <a:cxn ang="0">
                  <a:pos x="0" y="75"/>
                </a:cxn>
                <a:cxn ang="0">
                  <a:pos x="0" y="84"/>
                </a:cxn>
                <a:cxn ang="0">
                  <a:pos x="4" y="92"/>
                </a:cxn>
                <a:cxn ang="0">
                  <a:pos x="9" y="99"/>
                </a:cxn>
                <a:cxn ang="0">
                  <a:pos x="19" y="106"/>
                </a:cxn>
                <a:cxn ang="0">
                  <a:pos x="32" y="112"/>
                </a:cxn>
                <a:cxn ang="0">
                  <a:pos x="44" y="120"/>
                </a:cxn>
                <a:cxn ang="0">
                  <a:pos x="59" y="126"/>
                </a:cxn>
                <a:cxn ang="0">
                  <a:pos x="76" y="133"/>
                </a:cxn>
                <a:cxn ang="0">
                  <a:pos x="95" y="136"/>
                </a:cxn>
                <a:cxn ang="0">
                  <a:pos x="114" y="141"/>
                </a:cxn>
                <a:cxn ang="0">
                  <a:pos x="134" y="143"/>
                </a:cxn>
                <a:cxn ang="0">
                  <a:pos x="156" y="145"/>
                </a:cxn>
                <a:cxn ang="0">
                  <a:pos x="176" y="145"/>
                </a:cxn>
                <a:cxn ang="0">
                  <a:pos x="199" y="145"/>
                </a:cxn>
                <a:cxn ang="0">
                  <a:pos x="218" y="145"/>
                </a:cxn>
                <a:cxn ang="0">
                  <a:pos x="240" y="143"/>
                </a:cxn>
                <a:cxn ang="0">
                  <a:pos x="258" y="140"/>
                </a:cxn>
                <a:cxn ang="0">
                  <a:pos x="276" y="134"/>
                </a:cxn>
                <a:cxn ang="0">
                  <a:pos x="291" y="129"/>
                </a:cxn>
                <a:cxn ang="0">
                  <a:pos x="305" y="123"/>
                </a:cxn>
                <a:cxn ang="0">
                  <a:pos x="319" y="115"/>
                </a:cxn>
                <a:cxn ang="0">
                  <a:pos x="327" y="109"/>
                </a:cxn>
                <a:cxn ang="0">
                  <a:pos x="335" y="100"/>
                </a:cxn>
                <a:cxn ang="0">
                  <a:pos x="341" y="91"/>
                </a:cxn>
                <a:cxn ang="0">
                  <a:pos x="343" y="81"/>
                </a:cxn>
                <a:cxn ang="0">
                  <a:pos x="343" y="74"/>
                </a:cxn>
                <a:cxn ang="0">
                  <a:pos x="344" y="74"/>
                </a:cxn>
              </a:cxnLst>
              <a:rect l="0" t="0" r="r" b="b"/>
              <a:pathLst>
                <a:path w="345" h="146">
                  <a:moveTo>
                    <a:pt x="344" y="74"/>
                  </a:moveTo>
                  <a:lnTo>
                    <a:pt x="342" y="64"/>
                  </a:lnTo>
                  <a:lnTo>
                    <a:pt x="337" y="55"/>
                  </a:lnTo>
                  <a:lnTo>
                    <a:pt x="330" y="47"/>
                  </a:lnTo>
                  <a:lnTo>
                    <a:pt x="321" y="38"/>
                  </a:lnTo>
                  <a:lnTo>
                    <a:pt x="310" y="31"/>
                  </a:lnTo>
                  <a:lnTo>
                    <a:pt x="296" y="23"/>
                  </a:lnTo>
                  <a:lnTo>
                    <a:pt x="280" y="15"/>
                  </a:lnTo>
                  <a:lnTo>
                    <a:pt x="264" y="11"/>
                  </a:lnTo>
                  <a:lnTo>
                    <a:pt x="247" y="7"/>
                  </a:lnTo>
                  <a:lnTo>
                    <a:pt x="227" y="3"/>
                  </a:lnTo>
                  <a:lnTo>
                    <a:pt x="208" y="1"/>
                  </a:lnTo>
                  <a:lnTo>
                    <a:pt x="187" y="0"/>
                  </a:lnTo>
                  <a:lnTo>
                    <a:pt x="167" y="0"/>
                  </a:lnTo>
                  <a:lnTo>
                    <a:pt x="146" y="2"/>
                  </a:lnTo>
                  <a:lnTo>
                    <a:pt x="127" y="4"/>
                  </a:lnTo>
                  <a:lnTo>
                    <a:pt x="106" y="8"/>
                  </a:lnTo>
                  <a:lnTo>
                    <a:pt x="88" y="12"/>
                  </a:lnTo>
                  <a:lnTo>
                    <a:pt x="70" y="16"/>
                  </a:lnTo>
                  <a:lnTo>
                    <a:pt x="54" y="23"/>
                  </a:lnTo>
                  <a:lnTo>
                    <a:pt x="40" y="29"/>
                  </a:lnTo>
                  <a:lnTo>
                    <a:pt x="28" y="36"/>
                  </a:lnTo>
                  <a:lnTo>
                    <a:pt x="17" y="43"/>
                  </a:lnTo>
                  <a:lnTo>
                    <a:pt x="9" y="49"/>
                  </a:lnTo>
                  <a:lnTo>
                    <a:pt x="1" y="58"/>
                  </a:lnTo>
                  <a:lnTo>
                    <a:pt x="0" y="67"/>
                  </a:lnTo>
                  <a:lnTo>
                    <a:pt x="0" y="75"/>
                  </a:lnTo>
                  <a:lnTo>
                    <a:pt x="0" y="84"/>
                  </a:lnTo>
                  <a:lnTo>
                    <a:pt x="4" y="92"/>
                  </a:lnTo>
                  <a:lnTo>
                    <a:pt x="9" y="99"/>
                  </a:lnTo>
                  <a:lnTo>
                    <a:pt x="19" y="106"/>
                  </a:lnTo>
                  <a:lnTo>
                    <a:pt x="32" y="112"/>
                  </a:lnTo>
                  <a:lnTo>
                    <a:pt x="44" y="120"/>
                  </a:lnTo>
                  <a:lnTo>
                    <a:pt x="59" y="126"/>
                  </a:lnTo>
                  <a:lnTo>
                    <a:pt x="76" y="133"/>
                  </a:lnTo>
                  <a:lnTo>
                    <a:pt x="95" y="136"/>
                  </a:lnTo>
                  <a:lnTo>
                    <a:pt x="114" y="141"/>
                  </a:lnTo>
                  <a:lnTo>
                    <a:pt x="134" y="143"/>
                  </a:lnTo>
                  <a:lnTo>
                    <a:pt x="156" y="145"/>
                  </a:lnTo>
                  <a:lnTo>
                    <a:pt x="176" y="145"/>
                  </a:lnTo>
                  <a:lnTo>
                    <a:pt x="199" y="145"/>
                  </a:lnTo>
                  <a:lnTo>
                    <a:pt x="218" y="145"/>
                  </a:lnTo>
                  <a:lnTo>
                    <a:pt x="240" y="143"/>
                  </a:lnTo>
                  <a:lnTo>
                    <a:pt x="258" y="140"/>
                  </a:lnTo>
                  <a:lnTo>
                    <a:pt x="276" y="134"/>
                  </a:lnTo>
                  <a:lnTo>
                    <a:pt x="291" y="129"/>
                  </a:lnTo>
                  <a:lnTo>
                    <a:pt x="305" y="123"/>
                  </a:lnTo>
                  <a:lnTo>
                    <a:pt x="319" y="115"/>
                  </a:lnTo>
                  <a:lnTo>
                    <a:pt x="327" y="109"/>
                  </a:lnTo>
                  <a:lnTo>
                    <a:pt x="335" y="100"/>
                  </a:lnTo>
                  <a:lnTo>
                    <a:pt x="341" y="91"/>
                  </a:lnTo>
                  <a:lnTo>
                    <a:pt x="343" y="81"/>
                  </a:lnTo>
                  <a:lnTo>
                    <a:pt x="343" y="74"/>
                  </a:lnTo>
                  <a:lnTo>
                    <a:pt x="344" y="74"/>
                  </a:lnTo>
                </a:path>
              </a:pathLst>
            </a:custGeom>
            <a:solidFill>
              <a:srgbClr val="C0C0E0"/>
            </a:solidFill>
            <a:ln w="12700" cap="rnd" cmpd="sng">
              <a:solidFill>
                <a:srgbClr val="C0C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53" name="Freeform 805"/>
            <p:cNvSpPr>
              <a:spLocks/>
            </p:cNvSpPr>
            <p:nvPr/>
          </p:nvSpPr>
          <p:spPr bwMode="auto">
            <a:xfrm>
              <a:off x="5287434" y="5975350"/>
              <a:ext cx="611717" cy="217488"/>
            </a:xfrm>
            <a:custGeom>
              <a:avLst/>
              <a:gdLst/>
              <a:ahLst/>
              <a:cxnLst>
                <a:cxn ang="0">
                  <a:pos x="312" y="69"/>
                </a:cxn>
                <a:cxn ang="0">
                  <a:pos x="310" y="61"/>
                </a:cxn>
                <a:cxn ang="0">
                  <a:pos x="306" y="53"/>
                </a:cxn>
                <a:cxn ang="0">
                  <a:pos x="299" y="44"/>
                </a:cxn>
                <a:cxn ang="0">
                  <a:pos x="291" y="36"/>
                </a:cxn>
                <a:cxn ang="0">
                  <a:pos x="281" y="28"/>
                </a:cxn>
                <a:cxn ang="0">
                  <a:pos x="269" y="22"/>
                </a:cxn>
                <a:cxn ang="0">
                  <a:pos x="254" y="16"/>
                </a:cxn>
                <a:cxn ang="0">
                  <a:pos x="239" y="11"/>
                </a:cxn>
                <a:cxn ang="0">
                  <a:pos x="224" y="6"/>
                </a:cxn>
                <a:cxn ang="0">
                  <a:pos x="206" y="5"/>
                </a:cxn>
                <a:cxn ang="0">
                  <a:pos x="189" y="1"/>
                </a:cxn>
                <a:cxn ang="0">
                  <a:pos x="170" y="0"/>
                </a:cxn>
                <a:cxn ang="0">
                  <a:pos x="150" y="1"/>
                </a:cxn>
                <a:cxn ang="0">
                  <a:pos x="133" y="3"/>
                </a:cxn>
                <a:cxn ang="0">
                  <a:pos x="114" y="5"/>
                </a:cxn>
                <a:cxn ang="0">
                  <a:pos x="96" y="8"/>
                </a:cxn>
                <a:cxn ang="0">
                  <a:pos x="80" y="12"/>
                </a:cxn>
                <a:cxn ang="0">
                  <a:pos x="64" y="16"/>
                </a:cxn>
                <a:cxn ang="0">
                  <a:pos x="49" y="22"/>
                </a:cxn>
                <a:cxn ang="0">
                  <a:pos x="37" y="28"/>
                </a:cxn>
                <a:cxn ang="0">
                  <a:pos x="26" y="35"/>
                </a:cxn>
                <a:cxn ang="0">
                  <a:pos x="16" y="40"/>
                </a:cxn>
                <a:cxn ang="0">
                  <a:pos x="9" y="47"/>
                </a:cxn>
                <a:cxn ang="0">
                  <a:pos x="3" y="55"/>
                </a:cxn>
                <a:cxn ang="0">
                  <a:pos x="0" y="62"/>
                </a:cxn>
                <a:cxn ang="0">
                  <a:pos x="0" y="69"/>
                </a:cxn>
                <a:cxn ang="0">
                  <a:pos x="0" y="78"/>
                </a:cxn>
                <a:cxn ang="0">
                  <a:pos x="5" y="85"/>
                </a:cxn>
                <a:cxn ang="0">
                  <a:pos x="10" y="93"/>
                </a:cxn>
                <a:cxn ang="0">
                  <a:pos x="18" y="100"/>
                </a:cxn>
                <a:cxn ang="0">
                  <a:pos x="29" y="105"/>
                </a:cxn>
                <a:cxn ang="0">
                  <a:pos x="40" y="111"/>
                </a:cxn>
                <a:cxn ang="0">
                  <a:pos x="55" y="118"/>
                </a:cxn>
                <a:cxn ang="0">
                  <a:pos x="71" y="124"/>
                </a:cxn>
                <a:cxn ang="0">
                  <a:pos x="87" y="127"/>
                </a:cxn>
                <a:cxn ang="0">
                  <a:pos x="105" y="131"/>
                </a:cxn>
                <a:cxn ang="0">
                  <a:pos x="122" y="134"/>
                </a:cxn>
                <a:cxn ang="0">
                  <a:pos x="142" y="135"/>
                </a:cxn>
                <a:cxn ang="0">
                  <a:pos x="161" y="136"/>
                </a:cxn>
                <a:cxn ang="0">
                  <a:pos x="181" y="136"/>
                </a:cxn>
                <a:cxn ang="0">
                  <a:pos x="199" y="135"/>
                </a:cxn>
                <a:cxn ang="0">
                  <a:pos x="218" y="133"/>
                </a:cxn>
                <a:cxn ang="0">
                  <a:pos x="236" y="130"/>
                </a:cxn>
                <a:cxn ang="0">
                  <a:pos x="252" y="127"/>
                </a:cxn>
                <a:cxn ang="0">
                  <a:pos x="266" y="122"/>
                </a:cxn>
                <a:cxn ang="0">
                  <a:pos x="277" y="117"/>
                </a:cxn>
                <a:cxn ang="0">
                  <a:pos x="289" y="109"/>
                </a:cxn>
                <a:cxn ang="0">
                  <a:pos x="298" y="101"/>
                </a:cxn>
                <a:cxn ang="0">
                  <a:pos x="306" y="94"/>
                </a:cxn>
                <a:cxn ang="0">
                  <a:pos x="309" y="85"/>
                </a:cxn>
                <a:cxn ang="0">
                  <a:pos x="312" y="76"/>
                </a:cxn>
                <a:cxn ang="0">
                  <a:pos x="312" y="69"/>
                </a:cxn>
              </a:cxnLst>
              <a:rect l="0" t="0" r="r" b="b"/>
              <a:pathLst>
                <a:path w="313" h="137">
                  <a:moveTo>
                    <a:pt x="312" y="69"/>
                  </a:moveTo>
                  <a:lnTo>
                    <a:pt x="310" y="61"/>
                  </a:lnTo>
                  <a:lnTo>
                    <a:pt x="306" y="53"/>
                  </a:lnTo>
                  <a:lnTo>
                    <a:pt x="299" y="44"/>
                  </a:lnTo>
                  <a:lnTo>
                    <a:pt x="291" y="36"/>
                  </a:lnTo>
                  <a:lnTo>
                    <a:pt x="281" y="28"/>
                  </a:lnTo>
                  <a:lnTo>
                    <a:pt x="269" y="22"/>
                  </a:lnTo>
                  <a:lnTo>
                    <a:pt x="254" y="16"/>
                  </a:lnTo>
                  <a:lnTo>
                    <a:pt x="239" y="11"/>
                  </a:lnTo>
                  <a:lnTo>
                    <a:pt x="224" y="6"/>
                  </a:lnTo>
                  <a:lnTo>
                    <a:pt x="206" y="5"/>
                  </a:lnTo>
                  <a:lnTo>
                    <a:pt x="189" y="1"/>
                  </a:lnTo>
                  <a:lnTo>
                    <a:pt x="170" y="0"/>
                  </a:lnTo>
                  <a:lnTo>
                    <a:pt x="150" y="1"/>
                  </a:lnTo>
                  <a:lnTo>
                    <a:pt x="133" y="3"/>
                  </a:lnTo>
                  <a:lnTo>
                    <a:pt x="114" y="5"/>
                  </a:lnTo>
                  <a:lnTo>
                    <a:pt x="96" y="8"/>
                  </a:lnTo>
                  <a:lnTo>
                    <a:pt x="80" y="12"/>
                  </a:lnTo>
                  <a:lnTo>
                    <a:pt x="64" y="16"/>
                  </a:lnTo>
                  <a:lnTo>
                    <a:pt x="49" y="22"/>
                  </a:lnTo>
                  <a:lnTo>
                    <a:pt x="37" y="28"/>
                  </a:lnTo>
                  <a:lnTo>
                    <a:pt x="26" y="35"/>
                  </a:lnTo>
                  <a:lnTo>
                    <a:pt x="16" y="40"/>
                  </a:lnTo>
                  <a:lnTo>
                    <a:pt x="9" y="47"/>
                  </a:lnTo>
                  <a:lnTo>
                    <a:pt x="3" y="55"/>
                  </a:lnTo>
                  <a:lnTo>
                    <a:pt x="0" y="62"/>
                  </a:lnTo>
                  <a:lnTo>
                    <a:pt x="0" y="69"/>
                  </a:lnTo>
                  <a:lnTo>
                    <a:pt x="0" y="78"/>
                  </a:lnTo>
                  <a:lnTo>
                    <a:pt x="5" y="85"/>
                  </a:lnTo>
                  <a:lnTo>
                    <a:pt x="10" y="93"/>
                  </a:lnTo>
                  <a:lnTo>
                    <a:pt x="18" y="100"/>
                  </a:lnTo>
                  <a:lnTo>
                    <a:pt x="29" y="105"/>
                  </a:lnTo>
                  <a:lnTo>
                    <a:pt x="40" y="111"/>
                  </a:lnTo>
                  <a:lnTo>
                    <a:pt x="55" y="118"/>
                  </a:lnTo>
                  <a:lnTo>
                    <a:pt x="71" y="124"/>
                  </a:lnTo>
                  <a:lnTo>
                    <a:pt x="87" y="127"/>
                  </a:lnTo>
                  <a:lnTo>
                    <a:pt x="105" y="131"/>
                  </a:lnTo>
                  <a:lnTo>
                    <a:pt x="122" y="134"/>
                  </a:lnTo>
                  <a:lnTo>
                    <a:pt x="142" y="135"/>
                  </a:lnTo>
                  <a:lnTo>
                    <a:pt x="161" y="136"/>
                  </a:lnTo>
                  <a:lnTo>
                    <a:pt x="181" y="136"/>
                  </a:lnTo>
                  <a:lnTo>
                    <a:pt x="199" y="135"/>
                  </a:lnTo>
                  <a:lnTo>
                    <a:pt x="218" y="133"/>
                  </a:lnTo>
                  <a:lnTo>
                    <a:pt x="236" y="130"/>
                  </a:lnTo>
                  <a:lnTo>
                    <a:pt x="252" y="127"/>
                  </a:lnTo>
                  <a:lnTo>
                    <a:pt x="266" y="122"/>
                  </a:lnTo>
                  <a:lnTo>
                    <a:pt x="277" y="117"/>
                  </a:lnTo>
                  <a:lnTo>
                    <a:pt x="289" y="109"/>
                  </a:lnTo>
                  <a:lnTo>
                    <a:pt x="298" y="101"/>
                  </a:lnTo>
                  <a:lnTo>
                    <a:pt x="306" y="94"/>
                  </a:lnTo>
                  <a:lnTo>
                    <a:pt x="309" y="85"/>
                  </a:lnTo>
                  <a:lnTo>
                    <a:pt x="312" y="76"/>
                  </a:lnTo>
                  <a:lnTo>
                    <a:pt x="312" y="69"/>
                  </a:lnTo>
                </a:path>
              </a:pathLst>
            </a:custGeom>
            <a:solidFill>
              <a:srgbClr val="C0D0F0"/>
            </a:solidFill>
            <a:ln w="12700" cap="rnd" cmpd="sng">
              <a:solidFill>
                <a:srgbClr val="C0D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54" name="Freeform 806"/>
            <p:cNvSpPr>
              <a:spLocks/>
            </p:cNvSpPr>
            <p:nvPr/>
          </p:nvSpPr>
          <p:spPr bwMode="auto">
            <a:xfrm>
              <a:off x="5310717" y="5992814"/>
              <a:ext cx="548216" cy="198437"/>
            </a:xfrm>
            <a:custGeom>
              <a:avLst/>
              <a:gdLst/>
              <a:ahLst/>
              <a:cxnLst>
                <a:cxn ang="0">
                  <a:pos x="279" y="62"/>
                </a:cxn>
                <a:cxn ang="0">
                  <a:pos x="276" y="55"/>
                </a:cxn>
                <a:cxn ang="0">
                  <a:pos x="273" y="47"/>
                </a:cxn>
                <a:cxn ang="0">
                  <a:pos x="266" y="38"/>
                </a:cxn>
                <a:cxn ang="0">
                  <a:pos x="259" y="32"/>
                </a:cxn>
                <a:cxn ang="0">
                  <a:pos x="250" y="25"/>
                </a:cxn>
                <a:cxn ang="0">
                  <a:pos x="238" y="19"/>
                </a:cxn>
                <a:cxn ang="0">
                  <a:pos x="226" y="13"/>
                </a:cxn>
                <a:cxn ang="0">
                  <a:pos x="213" y="9"/>
                </a:cxn>
                <a:cxn ang="0">
                  <a:pos x="199" y="5"/>
                </a:cxn>
                <a:cxn ang="0">
                  <a:pos x="183" y="3"/>
                </a:cxn>
                <a:cxn ang="0">
                  <a:pos x="167" y="1"/>
                </a:cxn>
                <a:cxn ang="0">
                  <a:pos x="151" y="0"/>
                </a:cxn>
                <a:cxn ang="0">
                  <a:pos x="134" y="1"/>
                </a:cxn>
                <a:cxn ang="0">
                  <a:pos x="117" y="2"/>
                </a:cxn>
                <a:cxn ang="0">
                  <a:pos x="101" y="4"/>
                </a:cxn>
                <a:cxn ang="0">
                  <a:pos x="85" y="6"/>
                </a:cxn>
                <a:cxn ang="0">
                  <a:pos x="71" y="11"/>
                </a:cxn>
                <a:cxn ang="0">
                  <a:pos x="57" y="14"/>
                </a:cxn>
                <a:cxn ang="0">
                  <a:pos x="43" y="19"/>
                </a:cxn>
                <a:cxn ang="0">
                  <a:pos x="32" y="25"/>
                </a:cxn>
                <a:cxn ang="0">
                  <a:pos x="23" y="32"/>
                </a:cxn>
                <a:cxn ang="0">
                  <a:pos x="14" y="36"/>
                </a:cxn>
                <a:cxn ang="0">
                  <a:pos x="7" y="43"/>
                </a:cxn>
                <a:cxn ang="0">
                  <a:pos x="2" y="50"/>
                </a:cxn>
                <a:cxn ang="0">
                  <a:pos x="0" y="57"/>
                </a:cxn>
                <a:cxn ang="0">
                  <a:pos x="0" y="63"/>
                </a:cxn>
                <a:cxn ang="0">
                  <a:pos x="0" y="71"/>
                </a:cxn>
                <a:cxn ang="0">
                  <a:pos x="3" y="77"/>
                </a:cxn>
                <a:cxn ang="0">
                  <a:pos x="9" y="83"/>
                </a:cxn>
                <a:cxn ang="0">
                  <a:pos x="15" y="90"/>
                </a:cxn>
                <a:cxn ang="0">
                  <a:pos x="25" y="95"/>
                </a:cxn>
                <a:cxn ang="0">
                  <a:pos x="35" y="101"/>
                </a:cxn>
                <a:cxn ang="0">
                  <a:pos x="48" y="107"/>
                </a:cxn>
                <a:cxn ang="0">
                  <a:pos x="62" y="113"/>
                </a:cxn>
                <a:cxn ang="0">
                  <a:pos x="77" y="116"/>
                </a:cxn>
                <a:cxn ang="0">
                  <a:pos x="93" y="119"/>
                </a:cxn>
                <a:cxn ang="0">
                  <a:pos x="110" y="122"/>
                </a:cxn>
                <a:cxn ang="0">
                  <a:pos x="127" y="123"/>
                </a:cxn>
                <a:cxn ang="0">
                  <a:pos x="144" y="124"/>
                </a:cxn>
                <a:cxn ang="0">
                  <a:pos x="162" y="124"/>
                </a:cxn>
                <a:cxn ang="0">
                  <a:pos x="178" y="123"/>
                </a:cxn>
                <a:cxn ang="0">
                  <a:pos x="195" y="122"/>
                </a:cxn>
                <a:cxn ang="0">
                  <a:pos x="210" y="119"/>
                </a:cxn>
                <a:cxn ang="0">
                  <a:pos x="225" y="116"/>
                </a:cxn>
                <a:cxn ang="0">
                  <a:pos x="237" y="111"/>
                </a:cxn>
                <a:cxn ang="0">
                  <a:pos x="249" y="106"/>
                </a:cxn>
                <a:cxn ang="0">
                  <a:pos x="258" y="99"/>
                </a:cxn>
                <a:cxn ang="0">
                  <a:pos x="266" y="92"/>
                </a:cxn>
                <a:cxn ang="0">
                  <a:pos x="273" y="85"/>
                </a:cxn>
                <a:cxn ang="0">
                  <a:pos x="277" y="77"/>
                </a:cxn>
                <a:cxn ang="0">
                  <a:pos x="278" y="69"/>
                </a:cxn>
                <a:cxn ang="0">
                  <a:pos x="277" y="62"/>
                </a:cxn>
                <a:cxn ang="0">
                  <a:pos x="279" y="62"/>
                </a:cxn>
              </a:cxnLst>
              <a:rect l="0" t="0" r="r" b="b"/>
              <a:pathLst>
                <a:path w="280" h="125">
                  <a:moveTo>
                    <a:pt x="279" y="62"/>
                  </a:moveTo>
                  <a:lnTo>
                    <a:pt x="276" y="55"/>
                  </a:lnTo>
                  <a:lnTo>
                    <a:pt x="273" y="47"/>
                  </a:lnTo>
                  <a:lnTo>
                    <a:pt x="266" y="38"/>
                  </a:lnTo>
                  <a:lnTo>
                    <a:pt x="259" y="32"/>
                  </a:lnTo>
                  <a:lnTo>
                    <a:pt x="250" y="25"/>
                  </a:lnTo>
                  <a:lnTo>
                    <a:pt x="238" y="19"/>
                  </a:lnTo>
                  <a:lnTo>
                    <a:pt x="226" y="13"/>
                  </a:lnTo>
                  <a:lnTo>
                    <a:pt x="213" y="9"/>
                  </a:lnTo>
                  <a:lnTo>
                    <a:pt x="199" y="5"/>
                  </a:lnTo>
                  <a:lnTo>
                    <a:pt x="183" y="3"/>
                  </a:lnTo>
                  <a:lnTo>
                    <a:pt x="167" y="1"/>
                  </a:lnTo>
                  <a:lnTo>
                    <a:pt x="151" y="0"/>
                  </a:lnTo>
                  <a:lnTo>
                    <a:pt x="134" y="1"/>
                  </a:lnTo>
                  <a:lnTo>
                    <a:pt x="117" y="2"/>
                  </a:lnTo>
                  <a:lnTo>
                    <a:pt x="101" y="4"/>
                  </a:lnTo>
                  <a:lnTo>
                    <a:pt x="85" y="6"/>
                  </a:lnTo>
                  <a:lnTo>
                    <a:pt x="71" y="11"/>
                  </a:lnTo>
                  <a:lnTo>
                    <a:pt x="57" y="14"/>
                  </a:lnTo>
                  <a:lnTo>
                    <a:pt x="43" y="19"/>
                  </a:lnTo>
                  <a:lnTo>
                    <a:pt x="32" y="25"/>
                  </a:lnTo>
                  <a:lnTo>
                    <a:pt x="23" y="32"/>
                  </a:lnTo>
                  <a:lnTo>
                    <a:pt x="14" y="36"/>
                  </a:lnTo>
                  <a:lnTo>
                    <a:pt x="7" y="43"/>
                  </a:lnTo>
                  <a:lnTo>
                    <a:pt x="2" y="50"/>
                  </a:lnTo>
                  <a:lnTo>
                    <a:pt x="0" y="57"/>
                  </a:lnTo>
                  <a:lnTo>
                    <a:pt x="0" y="63"/>
                  </a:lnTo>
                  <a:lnTo>
                    <a:pt x="0" y="71"/>
                  </a:lnTo>
                  <a:lnTo>
                    <a:pt x="3" y="77"/>
                  </a:lnTo>
                  <a:lnTo>
                    <a:pt x="9" y="83"/>
                  </a:lnTo>
                  <a:lnTo>
                    <a:pt x="15" y="90"/>
                  </a:lnTo>
                  <a:lnTo>
                    <a:pt x="25" y="95"/>
                  </a:lnTo>
                  <a:lnTo>
                    <a:pt x="35" y="101"/>
                  </a:lnTo>
                  <a:lnTo>
                    <a:pt x="48" y="107"/>
                  </a:lnTo>
                  <a:lnTo>
                    <a:pt x="62" y="113"/>
                  </a:lnTo>
                  <a:lnTo>
                    <a:pt x="77" y="116"/>
                  </a:lnTo>
                  <a:lnTo>
                    <a:pt x="93" y="119"/>
                  </a:lnTo>
                  <a:lnTo>
                    <a:pt x="110" y="122"/>
                  </a:lnTo>
                  <a:lnTo>
                    <a:pt x="127" y="123"/>
                  </a:lnTo>
                  <a:lnTo>
                    <a:pt x="144" y="124"/>
                  </a:lnTo>
                  <a:lnTo>
                    <a:pt x="162" y="124"/>
                  </a:lnTo>
                  <a:lnTo>
                    <a:pt x="178" y="123"/>
                  </a:lnTo>
                  <a:lnTo>
                    <a:pt x="195" y="122"/>
                  </a:lnTo>
                  <a:lnTo>
                    <a:pt x="210" y="119"/>
                  </a:lnTo>
                  <a:lnTo>
                    <a:pt x="225" y="116"/>
                  </a:lnTo>
                  <a:lnTo>
                    <a:pt x="237" y="111"/>
                  </a:lnTo>
                  <a:lnTo>
                    <a:pt x="249" y="106"/>
                  </a:lnTo>
                  <a:lnTo>
                    <a:pt x="258" y="99"/>
                  </a:lnTo>
                  <a:lnTo>
                    <a:pt x="266" y="92"/>
                  </a:lnTo>
                  <a:lnTo>
                    <a:pt x="273" y="85"/>
                  </a:lnTo>
                  <a:lnTo>
                    <a:pt x="277" y="77"/>
                  </a:lnTo>
                  <a:lnTo>
                    <a:pt x="278" y="69"/>
                  </a:lnTo>
                  <a:lnTo>
                    <a:pt x="277" y="62"/>
                  </a:lnTo>
                  <a:lnTo>
                    <a:pt x="279" y="62"/>
                  </a:lnTo>
                </a:path>
              </a:pathLst>
            </a:custGeom>
            <a:solidFill>
              <a:srgbClr val="C0E0F0"/>
            </a:solidFill>
            <a:ln w="12700" cap="rnd" cmpd="sng">
              <a:solidFill>
                <a:srgbClr val="C0E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55" name="Freeform 807"/>
            <p:cNvSpPr>
              <a:spLocks/>
            </p:cNvSpPr>
            <p:nvPr/>
          </p:nvSpPr>
          <p:spPr bwMode="auto">
            <a:xfrm>
              <a:off x="5331884" y="6008689"/>
              <a:ext cx="482600" cy="180975"/>
            </a:xfrm>
            <a:custGeom>
              <a:avLst/>
              <a:gdLst/>
              <a:ahLst/>
              <a:cxnLst>
                <a:cxn ang="0">
                  <a:pos x="246" y="57"/>
                </a:cxn>
                <a:cxn ang="0">
                  <a:pos x="244" y="50"/>
                </a:cxn>
                <a:cxn ang="0">
                  <a:pos x="240" y="41"/>
                </a:cxn>
                <a:cxn ang="0">
                  <a:pos x="235" y="34"/>
                </a:cxn>
                <a:cxn ang="0">
                  <a:pos x="227" y="28"/>
                </a:cxn>
                <a:cxn ang="0">
                  <a:pos x="220" y="22"/>
                </a:cxn>
                <a:cxn ang="0">
                  <a:pos x="211" y="17"/>
                </a:cxn>
                <a:cxn ang="0">
                  <a:pos x="199" y="11"/>
                </a:cxn>
                <a:cxn ang="0">
                  <a:pos x="186" y="8"/>
                </a:cxn>
                <a:cxn ang="0">
                  <a:pos x="175" y="3"/>
                </a:cxn>
                <a:cxn ang="0">
                  <a:pos x="160" y="1"/>
                </a:cxn>
                <a:cxn ang="0">
                  <a:pos x="146" y="1"/>
                </a:cxn>
                <a:cxn ang="0">
                  <a:pos x="132" y="0"/>
                </a:cxn>
                <a:cxn ang="0">
                  <a:pos x="118" y="1"/>
                </a:cxn>
                <a:cxn ang="0">
                  <a:pos x="103" y="1"/>
                </a:cxn>
                <a:cxn ang="0">
                  <a:pos x="88" y="3"/>
                </a:cxn>
                <a:cxn ang="0">
                  <a:pos x="75" y="7"/>
                </a:cxn>
                <a:cxn ang="0">
                  <a:pos x="63" y="9"/>
                </a:cxn>
                <a:cxn ang="0">
                  <a:pos x="49" y="14"/>
                </a:cxn>
                <a:cxn ang="0">
                  <a:pos x="39" y="17"/>
                </a:cxn>
                <a:cxn ang="0">
                  <a:pos x="28" y="23"/>
                </a:cxn>
                <a:cxn ang="0">
                  <a:pos x="19" y="29"/>
                </a:cxn>
                <a:cxn ang="0">
                  <a:pos x="12" y="34"/>
                </a:cxn>
                <a:cxn ang="0">
                  <a:pos x="6" y="40"/>
                </a:cxn>
                <a:cxn ang="0">
                  <a:pos x="1" y="45"/>
                </a:cxn>
                <a:cxn ang="0">
                  <a:pos x="0" y="52"/>
                </a:cxn>
                <a:cxn ang="0">
                  <a:pos x="0" y="57"/>
                </a:cxn>
                <a:cxn ang="0">
                  <a:pos x="0" y="65"/>
                </a:cxn>
                <a:cxn ang="0">
                  <a:pos x="3" y="70"/>
                </a:cxn>
                <a:cxn ang="0">
                  <a:pos x="8" y="76"/>
                </a:cxn>
                <a:cxn ang="0">
                  <a:pos x="14" y="81"/>
                </a:cxn>
                <a:cxn ang="0">
                  <a:pos x="23" y="87"/>
                </a:cxn>
                <a:cxn ang="0">
                  <a:pos x="32" y="92"/>
                </a:cxn>
                <a:cxn ang="0">
                  <a:pos x="43" y="97"/>
                </a:cxn>
                <a:cxn ang="0">
                  <a:pos x="55" y="102"/>
                </a:cxn>
                <a:cxn ang="0">
                  <a:pos x="69" y="104"/>
                </a:cxn>
                <a:cxn ang="0">
                  <a:pos x="82" y="108"/>
                </a:cxn>
                <a:cxn ang="0">
                  <a:pos x="97" y="111"/>
                </a:cxn>
                <a:cxn ang="0">
                  <a:pos x="113" y="112"/>
                </a:cxn>
                <a:cxn ang="0">
                  <a:pos x="127" y="113"/>
                </a:cxn>
                <a:cxn ang="0">
                  <a:pos x="143" y="113"/>
                </a:cxn>
                <a:cxn ang="0">
                  <a:pos x="158" y="113"/>
                </a:cxn>
                <a:cxn ang="0">
                  <a:pos x="173" y="111"/>
                </a:cxn>
                <a:cxn ang="0">
                  <a:pos x="186" y="109"/>
                </a:cxn>
                <a:cxn ang="0">
                  <a:pos x="199" y="106"/>
                </a:cxn>
                <a:cxn ang="0">
                  <a:pos x="211" y="102"/>
                </a:cxn>
                <a:cxn ang="0">
                  <a:pos x="220" y="96"/>
                </a:cxn>
                <a:cxn ang="0">
                  <a:pos x="229" y="90"/>
                </a:cxn>
                <a:cxn ang="0">
                  <a:pos x="236" y="85"/>
                </a:cxn>
                <a:cxn ang="0">
                  <a:pos x="241" y="78"/>
                </a:cxn>
                <a:cxn ang="0">
                  <a:pos x="244" y="70"/>
                </a:cxn>
                <a:cxn ang="0">
                  <a:pos x="246" y="63"/>
                </a:cxn>
                <a:cxn ang="0">
                  <a:pos x="245" y="57"/>
                </a:cxn>
                <a:cxn ang="0">
                  <a:pos x="246" y="57"/>
                </a:cxn>
              </a:cxnLst>
              <a:rect l="0" t="0" r="r" b="b"/>
              <a:pathLst>
                <a:path w="247" h="114">
                  <a:moveTo>
                    <a:pt x="246" y="57"/>
                  </a:moveTo>
                  <a:lnTo>
                    <a:pt x="244" y="50"/>
                  </a:lnTo>
                  <a:lnTo>
                    <a:pt x="240" y="41"/>
                  </a:lnTo>
                  <a:lnTo>
                    <a:pt x="235" y="34"/>
                  </a:lnTo>
                  <a:lnTo>
                    <a:pt x="227" y="28"/>
                  </a:lnTo>
                  <a:lnTo>
                    <a:pt x="220" y="22"/>
                  </a:lnTo>
                  <a:lnTo>
                    <a:pt x="211" y="17"/>
                  </a:lnTo>
                  <a:lnTo>
                    <a:pt x="199" y="11"/>
                  </a:lnTo>
                  <a:lnTo>
                    <a:pt x="186" y="8"/>
                  </a:lnTo>
                  <a:lnTo>
                    <a:pt x="175" y="3"/>
                  </a:lnTo>
                  <a:lnTo>
                    <a:pt x="160" y="1"/>
                  </a:lnTo>
                  <a:lnTo>
                    <a:pt x="146" y="1"/>
                  </a:lnTo>
                  <a:lnTo>
                    <a:pt x="132" y="0"/>
                  </a:lnTo>
                  <a:lnTo>
                    <a:pt x="118" y="1"/>
                  </a:lnTo>
                  <a:lnTo>
                    <a:pt x="103" y="1"/>
                  </a:lnTo>
                  <a:lnTo>
                    <a:pt x="88" y="3"/>
                  </a:lnTo>
                  <a:lnTo>
                    <a:pt x="75" y="7"/>
                  </a:lnTo>
                  <a:lnTo>
                    <a:pt x="63" y="9"/>
                  </a:lnTo>
                  <a:lnTo>
                    <a:pt x="49" y="14"/>
                  </a:lnTo>
                  <a:lnTo>
                    <a:pt x="39" y="17"/>
                  </a:lnTo>
                  <a:lnTo>
                    <a:pt x="28" y="23"/>
                  </a:lnTo>
                  <a:lnTo>
                    <a:pt x="19" y="29"/>
                  </a:lnTo>
                  <a:lnTo>
                    <a:pt x="12" y="34"/>
                  </a:lnTo>
                  <a:lnTo>
                    <a:pt x="6" y="40"/>
                  </a:lnTo>
                  <a:lnTo>
                    <a:pt x="1" y="45"/>
                  </a:lnTo>
                  <a:lnTo>
                    <a:pt x="0" y="52"/>
                  </a:lnTo>
                  <a:lnTo>
                    <a:pt x="0" y="57"/>
                  </a:lnTo>
                  <a:lnTo>
                    <a:pt x="0" y="65"/>
                  </a:lnTo>
                  <a:lnTo>
                    <a:pt x="3" y="70"/>
                  </a:lnTo>
                  <a:lnTo>
                    <a:pt x="8" y="76"/>
                  </a:lnTo>
                  <a:lnTo>
                    <a:pt x="14" y="81"/>
                  </a:lnTo>
                  <a:lnTo>
                    <a:pt x="23" y="87"/>
                  </a:lnTo>
                  <a:lnTo>
                    <a:pt x="32" y="92"/>
                  </a:lnTo>
                  <a:lnTo>
                    <a:pt x="43" y="97"/>
                  </a:lnTo>
                  <a:lnTo>
                    <a:pt x="55" y="102"/>
                  </a:lnTo>
                  <a:lnTo>
                    <a:pt x="69" y="104"/>
                  </a:lnTo>
                  <a:lnTo>
                    <a:pt x="82" y="108"/>
                  </a:lnTo>
                  <a:lnTo>
                    <a:pt x="97" y="111"/>
                  </a:lnTo>
                  <a:lnTo>
                    <a:pt x="113" y="112"/>
                  </a:lnTo>
                  <a:lnTo>
                    <a:pt x="127" y="113"/>
                  </a:lnTo>
                  <a:lnTo>
                    <a:pt x="143" y="113"/>
                  </a:lnTo>
                  <a:lnTo>
                    <a:pt x="158" y="113"/>
                  </a:lnTo>
                  <a:lnTo>
                    <a:pt x="173" y="111"/>
                  </a:lnTo>
                  <a:lnTo>
                    <a:pt x="186" y="109"/>
                  </a:lnTo>
                  <a:lnTo>
                    <a:pt x="199" y="106"/>
                  </a:lnTo>
                  <a:lnTo>
                    <a:pt x="211" y="102"/>
                  </a:lnTo>
                  <a:lnTo>
                    <a:pt x="220" y="96"/>
                  </a:lnTo>
                  <a:lnTo>
                    <a:pt x="229" y="90"/>
                  </a:lnTo>
                  <a:lnTo>
                    <a:pt x="236" y="85"/>
                  </a:lnTo>
                  <a:lnTo>
                    <a:pt x="241" y="78"/>
                  </a:lnTo>
                  <a:lnTo>
                    <a:pt x="244" y="70"/>
                  </a:lnTo>
                  <a:lnTo>
                    <a:pt x="246" y="63"/>
                  </a:lnTo>
                  <a:lnTo>
                    <a:pt x="245" y="57"/>
                  </a:lnTo>
                  <a:lnTo>
                    <a:pt x="246" y="57"/>
                  </a:lnTo>
                </a:path>
              </a:pathLst>
            </a:custGeom>
            <a:solidFill>
              <a:srgbClr val="D0E0F0"/>
            </a:solidFill>
            <a:ln w="12700" cap="rnd" cmpd="sng">
              <a:solidFill>
                <a:srgbClr val="D0E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56" name="Freeform 808"/>
            <p:cNvSpPr>
              <a:spLocks/>
            </p:cNvSpPr>
            <p:nvPr/>
          </p:nvSpPr>
          <p:spPr bwMode="auto">
            <a:xfrm>
              <a:off x="5355167" y="6022975"/>
              <a:ext cx="416984" cy="166688"/>
            </a:xfrm>
            <a:custGeom>
              <a:avLst/>
              <a:gdLst/>
              <a:ahLst/>
              <a:cxnLst>
                <a:cxn ang="0">
                  <a:pos x="213" y="53"/>
                </a:cxn>
                <a:cxn ang="0">
                  <a:pos x="211" y="46"/>
                </a:cxn>
                <a:cxn ang="0">
                  <a:pos x="208" y="39"/>
                </a:cxn>
                <a:cxn ang="0">
                  <a:pos x="203" y="32"/>
                </a:cxn>
                <a:cxn ang="0">
                  <a:pos x="197" y="26"/>
                </a:cxn>
                <a:cxn ang="0">
                  <a:pos x="190" y="20"/>
                </a:cxn>
                <a:cxn ang="0">
                  <a:pos x="181" y="15"/>
                </a:cxn>
                <a:cxn ang="0">
                  <a:pos x="172" y="10"/>
                </a:cxn>
                <a:cxn ang="0">
                  <a:pos x="161" y="8"/>
                </a:cxn>
                <a:cxn ang="0">
                  <a:pos x="150" y="4"/>
                </a:cxn>
                <a:cxn ang="0">
                  <a:pos x="139" y="2"/>
                </a:cxn>
                <a:cxn ang="0">
                  <a:pos x="125" y="1"/>
                </a:cxn>
                <a:cxn ang="0">
                  <a:pos x="114" y="0"/>
                </a:cxn>
                <a:cxn ang="0">
                  <a:pos x="101" y="1"/>
                </a:cxn>
                <a:cxn ang="0">
                  <a:pos x="88" y="2"/>
                </a:cxn>
                <a:cxn ang="0">
                  <a:pos x="76" y="5"/>
                </a:cxn>
                <a:cxn ang="0">
                  <a:pos x="65" y="8"/>
                </a:cxn>
                <a:cxn ang="0">
                  <a:pos x="53" y="9"/>
                </a:cxn>
                <a:cxn ang="0">
                  <a:pos x="43" y="14"/>
                </a:cxn>
                <a:cxn ang="0">
                  <a:pos x="33" y="17"/>
                </a:cxn>
                <a:cxn ang="0">
                  <a:pos x="24" y="23"/>
                </a:cxn>
                <a:cxn ang="0">
                  <a:pos x="17" y="28"/>
                </a:cxn>
                <a:cxn ang="0">
                  <a:pos x="10" y="32"/>
                </a:cxn>
                <a:cxn ang="0">
                  <a:pos x="5" y="37"/>
                </a:cxn>
                <a:cxn ang="0">
                  <a:pos x="2" y="42"/>
                </a:cxn>
                <a:cxn ang="0">
                  <a:pos x="0" y="48"/>
                </a:cxn>
                <a:cxn ang="0">
                  <a:pos x="0" y="53"/>
                </a:cxn>
                <a:cxn ang="0">
                  <a:pos x="0" y="59"/>
                </a:cxn>
                <a:cxn ang="0">
                  <a:pos x="2" y="64"/>
                </a:cxn>
                <a:cxn ang="0">
                  <a:pos x="6" y="70"/>
                </a:cxn>
                <a:cxn ang="0">
                  <a:pos x="12" y="75"/>
                </a:cxn>
                <a:cxn ang="0">
                  <a:pos x="20" y="79"/>
                </a:cxn>
                <a:cxn ang="0">
                  <a:pos x="28" y="84"/>
                </a:cxn>
                <a:cxn ang="0">
                  <a:pos x="37" y="88"/>
                </a:cxn>
                <a:cxn ang="0">
                  <a:pos x="48" y="93"/>
                </a:cxn>
                <a:cxn ang="0">
                  <a:pos x="61" y="95"/>
                </a:cxn>
                <a:cxn ang="0">
                  <a:pos x="71" y="98"/>
                </a:cxn>
                <a:cxn ang="0">
                  <a:pos x="84" y="101"/>
                </a:cxn>
                <a:cxn ang="0">
                  <a:pos x="98" y="102"/>
                </a:cxn>
                <a:cxn ang="0">
                  <a:pos x="111" y="103"/>
                </a:cxn>
                <a:cxn ang="0">
                  <a:pos x="124" y="104"/>
                </a:cxn>
                <a:cxn ang="0">
                  <a:pos x="138" y="103"/>
                </a:cxn>
                <a:cxn ang="0">
                  <a:pos x="150" y="102"/>
                </a:cxn>
                <a:cxn ang="0">
                  <a:pos x="164" y="99"/>
                </a:cxn>
                <a:cxn ang="0">
                  <a:pos x="173" y="97"/>
                </a:cxn>
                <a:cxn ang="0">
                  <a:pos x="183" y="94"/>
                </a:cxn>
                <a:cxn ang="0">
                  <a:pos x="191" y="89"/>
                </a:cxn>
                <a:cxn ang="0">
                  <a:pos x="200" y="83"/>
                </a:cxn>
                <a:cxn ang="0">
                  <a:pos x="205" y="78"/>
                </a:cxn>
                <a:cxn ang="0">
                  <a:pos x="210" y="71"/>
                </a:cxn>
                <a:cxn ang="0">
                  <a:pos x="212" y="65"/>
                </a:cxn>
                <a:cxn ang="0">
                  <a:pos x="213" y="58"/>
                </a:cxn>
                <a:cxn ang="0">
                  <a:pos x="213" y="53"/>
                </a:cxn>
              </a:cxnLst>
              <a:rect l="0" t="0" r="r" b="b"/>
              <a:pathLst>
                <a:path w="214" h="105">
                  <a:moveTo>
                    <a:pt x="213" y="53"/>
                  </a:moveTo>
                  <a:lnTo>
                    <a:pt x="211" y="46"/>
                  </a:lnTo>
                  <a:lnTo>
                    <a:pt x="208" y="39"/>
                  </a:lnTo>
                  <a:lnTo>
                    <a:pt x="203" y="32"/>
                  </a:lnTo>
                  <a:lnTo>
                    <a:pt x="197" y="26"/>
                  </a:lnTo>
                  <a:lnTo>
                    <a:pt x="190" y="20"/>
                  </a:lnTo>
                  <a:lnTo>
                    <a:pt x="181" y="15"/>
                  </a:lnTo>
                  <a:lnTo>
                    <a:pt x="172" y="10"/>
                  </a:lnTo>
                  <a:lnTo>
                    <a:pt x="161" y="8"/>
                  </a:lnTo>
                  <a:lnTo>
                    <a:pt x="150" y="4"/>
                  </a:lnTo>
                  <a:lnTo>
                    <a:pt x="139" y="2"/>
                  </a:lnTo>
                  <a:lnTo>
                    <a:pt x="125" y="1"/>
                  </a:lnTo>
                  <a:lnTo>
                    <a:pt x="114" y="0"/>
                  </a:lnTo>
                  <a:lnTo>
                    <a:pt x="101" y="1"/>
                  </a:lnTo>
                  <a:lnTo>
                    <a:pt x="88" y="2"/>
                  </a:lnTo>
                  <a:lnTo>
                    <a:pt x="76" y="5"/>
                  </a:lnTo>
                  <a:lnTo>
                    <a:pt x="65" y="8"/>
                  </a:lnTo>
                  <a:lnTo>
                    <a:pt x="53" y="9"/>
                  </a:lnTo>
                  <a:lnTo>
                    <a:pt x="43" y="14"/>
                  </a:lnTo>
                  <a:lnTo>
                    <a:pt x="33" y="17"/>
                  </a:lnTo>
                  <a:lnTo>
                    <a:pt x="24" y="23"/>
                  </a:lnTo>
                  <a:lnTo>
                    <a:pt x="17" y="28"/>
                  </a:lnTo>
                  <a:lnTo>
                    <a:pt x="10" y="32"/>
                  </a:lnTo>
                  <a:lnTo>
                    <a:pt x="5" y="37"/>
                  </a:lnTo>
                  <a:lnTo>
                    <a:pt x="2" y="42"/>
                  </a:lnTo>
                  <a:lnTo>
                    <a:pt x="0" y="48"/>
                  </a:lnTo>
                  <a:lnTo>
                    <a:pt x="0" y="53"/>
                  </a:lnTo>
                  <a:lnTo>
                    <a:pt x="0" y="59"/>
                  </a:lnTo>
                  <a:lnTo>
                    <a:pt x="2" y="64"/>
                  </a:lnTo>
                  <a:lnTo>
                    <a:pt x="6" y="70"/>
                  </a:lnTo>
                  <a:lnTo>
                    <a:pt x="12" y="75"/>
                  </a:lnTo>
                  <a:lnTo>
                    <a:pt x="20" y="79"/>
                  </a:lnTo>
                  <a:lnTo>
                    <a:pt x="28" y="84"/>
                  </a:lnTo>
                  <a:lnTo>
                    <a:pt x="37" y="88"/>
                  </a:lnTo>
                  <a:lnTo>
                    <a:pt x="48" y="93"/>
                  </a:lnTo>
                  <a:lnTo>
                    <a:pt x="61" y="95"/>
                  </a:lnTo>
                  <a:lnTo>
                    <a:pt x="71" y="98"/>
                  </a:lnTo>
                  <a:lnTo>
                    <a:pt x="84" y="101"/>
                  </a:lnTo>
                  <a:lnTo>
                    <a:pt x="98" y="102"/>
                  </a:lnTo>
                  <a:lnTo>
                    <a:pt x="111" y="103"/>
                  </a:lnTo>
                  <a:lnTo>
                    <a:pt x="124" y="104"/>
                  </a:lnTo>
                  <a:lnTo>
                    <a:pt x="138" y="103"/>
                  </a:lnTo>
                  <a:lnTo>
                    <a:pt x="150" y="102"/>
                  </a:lnTo>
                  <a:lnTo>
                    <a:pt x="164" y="99"/>
                  </a:lnTo>
                  <a:lnTo>
                    <a:pt x="173" y="97"/>
                  </a:lnTo>
                  <a:lnTo>
                    <a:pt x="183" y="94"/>
                  </a:lnTo>
                  <a:lnTo>
                    <a:pt x="191" y="89"/>
                  </a:lnTo>
                  <a:lnTo>
                    <a:pt x="200" y="83"/>
                  </a:lnTo>
                  <a:lnTo>
                    <a:pt x="205" y="78"/>
                  </a:lnTo>
                  <a:lnTo>
                    <a:pt x="210" y="71"/>
                  </a:lnTo>
                  <a:lnTo>
                    <a:pt x="212" y="65"/>
                  </a:lnTo>
                  <a:lnTo>
                    <a:pt x="213" y="58"/>
                  </a:lnTo>
                  <a:lnTo>
                    <a:pt x="213" y="53"/>
                  </a:lnTo>
                </a:path>
              </a:pathLst>
            </a:custGeom>
            <a:solidFill>
              <a:srgbClr val="E0F0F0"/>
            </a:solidFill>
            <a:ln w="12700" cap="rnd" cmpd="sng">
              <a:solidFill>
                <a:srgbClr val="E0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57" name="Freeform 809"/>
            <p:cNvSpPr>
              <a:spLocks/>
            </p:cNvSpPr>
            <p:nvPr/>
          </p:nvSpPr>
          <p:spPr bwMode="auto">
            <a:xfrm>
              <a:off x="5376334" y="6037263"/>
              <a:ext cx="353484" cy="150812"/>
            </a:xfrm>
            <a:custGeom>
              <a:avLst/>
              <a:gdLst/>
              <a:ahLst/>
              <a:cxnLst>
                <a:cxn ang="0">
                  <a:pos x="180" y="47"/>
                </a:cxn>
                <a:cxn ang="0">
                  <a:pos x="177" y="41"/>
                </a:cxn>
                <a:cxn ang="0">
                  <a:pos x="176" y="36"/>
                </a:cxn>
                <a:cxn ang="0">
                  <a:pos x="171" y="29"/>
                </a:cxn>
                <a:cxn ang="0">
                  <a:pos x="167" y="23"/>
                </a:cxn>
                <a:cxn ang="0">
                  <a:pos x="160" y="19"/>
                </a:cxn>
                <a:cxn ang="0">
                  <a:pos x="153" y="14"/>
                </a:cxn>
                <a:cxn ang="0">
                  <a:pos x="144" y="10"/>
                </a:cxn>
                <a:cxn ang="0">
                  <a:pos x="136" y="7"/>
                </a:cxn>
                <a:cxn ang="0">
                  <a:pos x="126" y="5"/>
                </a:cxn>
                <a:cxn ang="0">
                  <a:pos x="116" y="4"/>
                </a:cxn>
                <a:cxn ang="0">
                  <a:pos x="105" y="1"/>
                </a:cxn>
                <a:cxn ang="0">
                  <a:pos x="96" y="0"/>
                </a:cxn>
                <a:cxn ang="0">
                  <a:pos x="85" y="1"/>
                </a:cxn>
                <a:cxn ang="0">
                  <a:pos x="74" y="4"/>
                </a:cxn>
                <a:cxn ang="0">
                  <a:pos x="64" y="6"/>
                </a:cxn>
                <a:cxn ang="0">
                  <a:pos x="55" y="7"/>
                </a:cxn>
                <a:cxn ang="0">
                  <a:pos x="45" y="11"/>
                </a:cxn>
                <a:cxn ang="0">
                  <a:pos x="35" y="14"/>
                </a:cxn>
                <a:cxn ang="0">
                  <a:pos x="27" y="17"/>
                </a:cxn>
                <a:cxn ang="0">
                  <a:pos x="21" y="22"/>
                </a:cxn>
                <a:cxn ang="0">
                  <a:pos x="14" y="26"/>
                </a:cxn>
                <a:cxn ang="0">
                  <a:pos x="9" y="30"/>
                </a:cxn>
                <a:cxn ang="0">
                  <a:pos x="4" y="34"/>
                </a:cxn>
                <a:cxn ang="0">
                  <a:pos x="2" y="39"/>
                </a:cxn>
                <a:cxn ang="0">
                  <a:pos x="0" y="44"/>
                </a:cxn>
                <a:cxn ang="0">
                  <a:pos x="0" y="47"/>
                </a:cxn>
                <a:cxn ang="0">
                  <a:pos x="0" y="54"/>
                </a:cxn>
                <a:cxn ang="0">
                  <a:pos x="2" y="58"/>
                </a:cxn>
                <a:cxn ang="0">
                  <a:pos x="5" y="62"/>
                </a:cxn>
                <a:cxn ang="0">
                  <a:pos x="10" y="67"/>
                </a:cxn>
                <a:cxn ang="0">
                  <a:pos x="17" y="71"/>
                </a:cxn>
                <a:cxn ang="0">
                  <a:pos x="23" y="75"/>
                </a:cxn>
                <a:cxn ang="0">
                  <a:pos x="32" y="79"/>
                </a:cxn>
                <a:cxn ang="0">
                  <a:pos x="41" y="83"/>
                </a:cxn>
                <a:cxn ang="0">
                  <a:pos x="50" y="86"/>
                </a:cxn>
                <a:cxn ang="0">
                  <a:pos x="62" y="88"/>
                </a:cxn>
                <a:cxn ang="0">
                  <a:pos x="72" y="91"/>
                </a:cxn>
                <a:cxn ang="0">
                  <a:pos x="84" y="93"/>
                </a:cxn>
                <a:cxn ang="0">
                  <a:pos x="95" y="93"/>
                </a:cxn>
                <a:cxn ang="0">
                  <a:pos x="107" y="94"/>
                </a:cxn>
                <a:cxn ang="0">
                  <a:pos x="118" y="94"/>
                </a:cxn>
                <a:cxn ang="0">
                  <a:pos x="128" y="93"/>
                </a:cxn>
                <a:cxn ang="0">
                  <a:pos x="138" y="90"/>
                </a:cxn>
                <a:cxn ang="0">
                  <a:pos x="148" y="88"/>
                </a:cxn>
                <a:cxn ang="0">
                  <a:pos x="155" y="86"/>
                </a:cxn>
                <a:cxn ang="0">
                  <a:pos x="163" y="80"/>
                </a:cxn>
                <a:cxn ang="0">
                  <a:pos x="169" y="75"/>
                </a:cxn>
                <a:cxn ang="0">
                  <a:pos x="174" y="71"/>
                </a:cxn>
                <a:cxn ang="0">
                  <a:pos x="177" y="64"/>
                </a:cxn>
                <a:cxn ang="0">
                  <a:pos x="180" y="60"/>
                </a:cxn>
                <a:cxn ang="0">
                  <a:pos x="180" y="52"/>
                </a:cxn>
                <a:cxn ang="0">
                  <a:pos x="180" y="47"/>
                </a:cxn>
              </a:cxnLst>
              <a:rect l="0" t="0" r="r" b="b"/>
              <a:pathLst>
                <a:path w="181" h="95">
                  <a:moveTo>
                    <a:pt x="180" y="47"/>
                  </a:moveTo>
                  <a:lnTo>
                    <a:pt x="177" y="41"/>
                  </a:lnTo>
                  <a:lnTo>
                    <a:pt x="176" y="36"/>
                  </a:lnTo>
                  <a:lnTo>
                    <a:pt x="171" y="29"/>
                  </a:lnTo>
                  <a:lnTo>
                    <a:pt x="167" y="23"/>
                  </a:lnTo>
                  <a:lnTo>
                    <a:pt x="160" y="19"/>
                  </a:lnTo>
                  <a:lnTo>
                    <a:pt x="153" y="14"/>
                  </a:lnTo>
                  <a:lnTo>
                    <a:pt x="144" y="10"/>
                  </a:lnTo>
                  <a:lnTo>
                    <a:pt x="136" y="7"/>
                  </a:lnTo>
                  <a:lnTo>
                    <a:pt x="126" y="5"/>
                  </a:lnTo>
                  <a:lnTo>
                    <a:pt x="116" y="4"/>
                  </a:lnTo>
                  <a:lnTo>
                    <a:pt x="105" y="1"/>
                  </a:lnTo>
                  <a:lnTo>
                    <a:pt x="96" y="0"/>
                  </a:lnTo>
                  <a:lnTo>
                    <a:pt x="85" y="1"/>
                  </a:lnTo>
                  <a:lnTo>
                    <a:pt x="74" y="4"/>
                  </a:lnTo>
                  <a:lnTo>
                    <a:pt x="64" y="6"/>
                  </a:lnTo>
                  <a:lnTo>
                    <a:pt x="55" y="7"/>
                  </a:lnTo>
                  <a:lnTo>
                    <a:pt x="45" y="11"/>
                  </a:lnTo>
                  <a:lnTo>
                    <a:pt x="35" y="14"/>
                  </a:lnTo>
                  <a:lnTo>
                    <a:pt x="27" y="17"/>
                  </a:lnTo>
                  <a:lnTo>
                    <a:pt x="21" y="22"/>
                  </a:lnTo>
                  <a:lnTo>
                    <a:pt x="14" y="26"/>
                  </a:lnTo>
                  <a:lnTo>
                    <a:pt x="9" y="30"/>
                  </a:lnTo>
                  <a:lnTo>
                    <a:pt x="4" y="34"/>
                  </a:lnTo>
                  <a:lnTo>
                    <a:pt x="2" y="39"/>
                  </a:lnTo>
                  <a:lnTo>
                    <a:pt x="0" y="44"/>
                  </a:lnTo>
                  <a:lnTo>
                    <a:pt x="0" y="47"/>
                  </a:lnTo>
                  <a:lnTo>
                    <a:pt x="0" y="54"/>
                  </a:lnTo>
                  <a:lnTo>
                    <a:pt x="2" y="58"/>
                  </a:lnTo>
                  <a:lnTo>
                    <a:pt x="5" y="62"/>
                  </a:lnTo>
                  <a:lnTo>
                    <a:pt x="10" y="67"/>
                  </a:lnTo>
                  <a:lnTo>
                    <a:pt x="17" y="71"/>
                  </a:lnTo>
                  <a:lnTo>
                    <a:pt x="23" y="75"/>
                  </a:lnTo>
                  <a:lnTo>
                    <a:pt x="32" y="79"/>
                  </a:lnTo>
                  <a:lnTo>
                    <a:pt x="41" y="83"/>
                  </a:lnTo>
                  <a:lnTo>
                    <a:pt x="50" y="86"/>
                  </a:lnTo>
                  <a:lnTo>
                    <a:pt x="62" y="88"/>
                  </a:lnTo>
                  <a:lnTo>
                    <a:pt x="72" y="91"/>
                  </a:lnTo>
                  <a:lnTo>
                    <a:pt x="84" y="93"/>
                  </a:lnTo>
                  <a:lnTo>
                    <a:pt x="95" y="93"/>
                  </a:lnTo>
                  <a:lnTo>
                    <a:pt x="107" y="94"/>
                  </a:lnTo>
                  <a:lnTo>
                    <a:pt x="118" y="94"/>
                  </a:lnTo>
                  <a:lnTo>
                    <a:pt x="128" y="93"/>
                  </a:lnTo>
                  <a:lnTo>
                    <a:pt x="138" y="90"/>
                  </a:lnTo>
                  <a:lnTo>
                    <a:pt x="148" y="88"/>
                  </a:lnTo>
                  <a:lnTo>
                    <a:pt x="155" y="86"/>
                  </a:lnTo>
                  <a:lnTo>
                    <a:pt x="163" y="80"/>
                  </a:lnTo>
                  <a:lnTo>
                    <a:pt x="169" y="75"/>
                  </a:lnTo>
                  <a:lnTo>
                    <a:pt x="174" y="71"/>
                  </a:lnTo>
                  <a:lnTo>
                    <a:pt x="177" y="64"/>
                  </a:lnTo>
                  <a:lnTo>
                    <a:pt x="180" y="60"/>
                  </a:lnTo>
                  <a:lnTo>
                    <a:pt x="180" y="52"/>
                  </a:lnTo>
                  <a:lnTo>
                    <a:pt x="180" y="47"/>
                  </a:lnTo>
                </a:path>
              </a:pathLst>
            </a:custGeom>
            <a:solidFill>
              <a:srgbClr val="F0F0FF"/>
            </a:solidFill>
            <a:ln w="12700" cap="rnd" cmpd="sng">
              <a:solidFill>
                <a:srgbClr val="F0F0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58" name="Freeform 810"/>
            <p:cNvSpPr>
              <a:spLocks/>
            </p:cNvSpPr>
            <p:nvPr/>
          </p:nvSpPr>
          <p:spPr bwMode="auto">
            <a:xfrm>
              <a:off x="5395385" y="6054726"/>
              <a:ext cx="292100" cy="131763"/>
            </a:xfrm>
            <a:custGeom>
              <a:avLst/>
              <a:gdLst/>
              <a:ahLst/>
              <a:cxnLst>
                <a:cxn ang="0">
                  <a:pos x="149" y="41"/>
                </a:cxn>
                <a:cxn ang="0">
                  <a:pos x="147" y="36"/>
                </a:cxn>
                <a:cxn ang="0">
                  <a:pos x="144" y="30"/>
                </a:cxn>
                <a:cxn ang="0">
                  <a:pos x="140" y="25"/>
                </a:cxn>
                <a:cxn ang="0">
                  <a:pos x="136" y="19"/>
                </a:cxn>
                <a:cxn ang="0">
                  <a:pos x="131" y="16"/>
                </a:cxn>
                <a:cxn ang="0">
                  <a:pos x="125" y="11"/>
                </a:cxn>
                <a:cxn ang="0">
                  <a:pos x="118" y="8"/>
                </a:cxn>
                <a:cxn ang="0">
                  <a:pos x="111" y="5"/>
                </a:cxn>
                <a:cxn ang="0">
                  <a:pos x="103" y="3"/>
                </a:cxn>
                <a:cxn ang="0">
                  <a:pos x="95" y="1"/>
                </a:cxn>
                <a:cxn ang="0">
                  <a:pos x="87" y="0"/>
                </a:cxn>
                <a:cxn ang="0">
                  <a:pos x="78" y="0"/>
                </a:cxn>
                <a:cxn ang="0">
                  <a:pos x="70" y="1"/>
                </a:cxn>
                <a:cxn ang="0">
                  <a:pos x="62" y="3"/>
                </a:cxn>
                <a:cxn ang="0">
                  <a:pos x="53" y="4"/>
                </a:cxn>
                <a:cxn ang="0">
                  <a:pos x="45" y="6"/>
                </a:cxn>
                <a:cxn ang="0">
                  <a:pos x="37" y="9"/>
                </a:cxn>
                <a:cxn ang="0">
                  <a:pos x="31" y="12"/>
                </a:cxn>
                <a:cxn ang="0">
                  <a:pos x="23" y="16"/>
                </a:cxn>
                <a:cxn ang="0">
                  <a:pos x="17" y="19"/>
                </a:cxn>
                <a:cxn ang="0">
                  <a:pos x="13" y="22"/>
                </a:cxn>
                <a:cxn ang="0">
                  <a:pos x="8" y="26"/>
                </a:cxn>
                <a:cxn ang="0">
                  <a:pos x="5" y="30"/>
                </a:cxn>
                <a:cxn ang="0">
                  <a:pos x="2" y="33"/>
                </a:cxn>
                <a:cxn ang="0">
                  <a:pos x="0" y="38"/>
                </a:cxn>
                <a:cxn ang="0">
                  <a:pos x="0" y="41"/>
                </a:cxn>
                <a:cxn ang="0">
                  <a:pos x="0" y="46"/>
                </a:cxn>
                <a:cxn ang="0">
                  <a:pos x="3" y="51"/>
                </a:cxn>
                <a:cxn ang="0">
                  <a:pos x="6" y="53"/>
                </a:cxn>
                <a:cxn ang="0">
                  <a:pos x="9" y="58"/>
                </a:cxn>
                <a:cxn ang="0">
                  <a:pos x="14" y="61"/>
                </a:cxn>
                <a:cxn ang="0">
                  <a:pos x="20" y="64"/>
                </a:cxn>
                <a:cxn ang="0">
                  <a:pos x="27" y="68"/>
                </a:cxn>
                <a:cxn ang="0">
                  <a:pos x="35" y="72"/>
                </a:cxn>
                <a:cxn ang="0">
                  <a:pos x="43" y="75"/>
                </a:cxn>
                <a:cxn ang="0">
                  <a:pos x="52" y="77"/>
                </a:cxn>
                <a:cxn ang="0">
                  <a:pos x="62" y="79"/>
                </a:cxn>
                <a:cxn ang="0">
                  <a:pos x="71" y="80"/>
                </a:cxn>
                <a:cxn ang="0">
                  <a:pos x="80" y="82"/>
                </a:cxn>
                <a:cxn ang="0">
                  <a:pos x="89" y="82"/>
                </a:cxn>
                <a:cxn ang="0">
                  <a:pos x="98" y="82"/>
                </a:cxn>
                <a:cxn ang="0">
                  <a:pos x="107" y="81"/>
                </a:cxn>
                <a:cxn ang="0">
                  <a:pos x="116" y="79"/>
                </a:cxn>
                <a:cxn ang="0">
                  <a:pos x="123" y="77"/>
                </a:cxn>
                <a:cxn ang="0">
                  <a:pos x="130" y="75"/>
                </a:cxn>
                <a:cxn ang="0">
                  <a:pos x="135" y="70"/>
                </a:cxn>
                <a:cxn ang="0">
                  <a:pos x="140" y="67"/>
                </a:cxn>
                <a:cxn ang="0">
                  <a:pos x="144" y="62"/>
                </a:cxn>
                <a:cxn ang="0">
                  <a:pos x="148" y="56"/>
                </a:cxn>
                <a:cxn ang="0">
                  <a:pos x="148" y="51"/>
                </a:cxn>
                <a:cxn ang="0">
                  <a:pos x="149" y="46"/>
                </a:cxn>
                <a:cxn ang="0">
                  <a:pos x="148" y="41"/>
                </a:cxn>
                <a:cxn ang="0">
                  <a:pos x="149" y="41"/>
                </a:cxn>
              </a:cxnLst>
              <a:rect l="0" t="0" r="r" b="b"/>
              <a:pathLst>
                <a:path w="150" h="83">
                  <a:moveTo>
                    <a:pt x="149" y="41"/>
                  </a:moveTo>
                  <a:lnTo>
                    <a:pt x="147" y="36"/>
                  </a:lnTo>
                  <a:lnTo>
                    <a:pt x="144" y="30"/>
                  </a:lnTo>
                  <a:lnTo>
                    <a:pt x="140" y="25"/>
                  </a:lnTo>
                  <a:lnTo>
                    <a:pt x="136" y="19"/>
                  </a:lnTo>
                  <a:lnTo>
                    <a:pt x="131" y="16"/>
                  </a:lnTo>
                  <a:lnTo>
                    <a:pt x="125" y="11"/>
                  </a:lnTo>
                  <a:lnTo>
                    <a:pt x="118" y="8"/>
                  </a:lnTo>
                  <a:lnTo>
                    <a:pt x="111" y="5"/>
                  </a:lnTo>
                  <a:lnTo>
                    <a:pt x="103" y="3"/>
                  </a:lnTo>
                  <a:lnTo>
                    <a:pt x="95" y="1"/>
                  </a:lnTo>
                  <a:lnTo>
                    <a:pt x="87" y="0"/>
                  </a:lnTo>
                  <a:lnTo>
                    <a:pt x="78" y="0"/>
                  </a:lnTo>
                  <a:lnTo>
                    <a:pt x="70" y="1"/>
                  </a:lnTo>
                  <a:lnTo>
                    <a:pt x="62" y="3"/>
                  </a:lnTo>
                  <a:lnTo>
                    <a:pt x="53" y="4"/>
                  </a:lnTo>
                  <a:lnTo>
                    <a:pt x="45" y="6"/>
                  </a:lnTo>
                  <a:lnTo>
                    <a:pt x="37" y="9"/>
                  </a:lnTo>
                  <a:lnTo>
                    <a:pt x="31" y="12"/>
                  </a:lnTo>
                  <a:lnTo>
                    <a:pt x="23" y="16"/>
                  </a:lnTo>
                  <a:lnTo>
                    <a:pt x="17" y="19"/>
                  </a:lnTo>
                  <a:lnTo>
                    <a:pt x="13" y="22"/>
                  </a:lnTo>
                  <a:lnTo>
                    <a:pt x="8" y="26"/>
                  </a:lnTo>
                  <a:lnTo>
                    <a:pt x="5" y="30"/>
                  </a:lnTo>
                  <a:lnTo>
                    <a:pt x="2" y="33"/>
                  </a:lnTo>
                  <a:lnTo>
                    <a:pt x="0" y="38"/>
                  </a:lnTo>
                  <a:lnTo>
                    <a:pt x="0" y="41"/>
                  </a:lnTo>
                  <a:lnTo>
                    <a:pt x="0" y="46"/>
                  </a:lnTo>
                  <a:lnTo>
                    <a:pt x="3" y="51"/>
                  </a:lnTo>
                  <a:lnTo>
                    <a:pt x="6" y="53"/>
                  </a:lnTo>
                  <a:lnTo>
                    <a:pt x="9" y="58"/>
                  </a:lnTo>
                  <a:lnTo>
                    <a:pt x="14" y="61"/>
                  </a:lnTo>
                  <a:lnTo>
                    <a:pt x="20" y="64"/>
                  </a:lnTo>
                  <a:lnTo>
                    <a:pt x="27" y="68"/>
                  </a:lnTo>
                  <a:lnTo>
                    <a:pt x="35" y="72"/>
                  </a:lnTo>
                  <a:lnTo>
                    <a:pt x="43" y="75"/>
                  </a:lnTo>
                  <a:lnTo>
                    <a:pt x="52" y="77"/>
                  </a:lnTo>
                  <a:lnTo>
                    <a:pt x="62" y="79"/>
                  </a:lnTo>
                  <a:lnTo>
                    <a:pt x="71" y="80"/>
                  </a:lnTo>
                  <a:lnTo>
                    <a:pt x="80" y="82"/>
                  </a:lnTo>
                  <a:lnTo>
                    <a:pt x="89" y="82"/>
                  </a:lnTo>
                  <a:lnTo>
                    <a:pt x="98" y="82"/>
                  </a:lnTo>
                  <a:lnTo>
                    <a:pt x="107" y="81"/>
                  </a:lnTo>
                  <a:lnTo>
                    <a:pt x="116" y="79"/>
                  </a:lnTo>
                  <a:lnTo>
                    <a:pt x="123" y="77"/>
                  </a:lnTo>
                  <a:lnTo>
                    <a:pt x="130" y="75"/>
                  </a:lnTo>
                  <a:lnTo>
                    <a:pt x="135" y="70"/>
                  </a:lnTo>
                  <a:lnTo>
                    <a:pt x="140" y="67"/>
                  </a:lnTo>
                  <a:lnTo>
                    <a:pt x="144" y="62"/>
                  </a:lnTo>
                  <a:lnTo>
                    <a:pt x="148" y="56"/>
                  </a:lnTo>
                  <a:lnTo>
                    <a:pt x="148" y="51"/>
                  </a:lnTo>
                  <a:lnTo>
                    <a:pt x="149" y="46"/>
                  </a:lnTo>
                  <a:lnTo>
                    <a:pt x="148" y="41"/>
                  </a:lnTo>
                  <a:lnTo>
                    <a:pt x="149" y="41"/>
                  </a:lnTo>
                </a:path>
              </a:pathLst>
            </a:custGeom>
            <a:solidFill>
              <a:srgbClr val="F0FFFF"/>
            </a:solidFill>
            <a:ln w="12700" cap="rnd" cmpd="sng">
              <a:solidFill>
                <a:srgbClr val="F0FF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59" name="Freeform 811"/>
            <p:cNvSpPr>
              <a:spLocks/>
            </p:cNvSpPr>
            <p:nvPr/>
          </p:nvSpPr>
          <p:spPr bwMode="auto">
            <a:xfrm>
              <a:off x="5418667" y="6072188"/>
              <a:ext cx="226484" cy="112712"/>
            </a:xfrm>
            <a:custGeom>
              <a:avLst/>
              <a:gdLst/>
              <a:ahLst/>
              <a:cxnLst>
                <a:cxn ang="0">
                  <a:pos x="115" y="35"/>
                </a:cxn>
                <a:cxn ang="0">
                  <a:pos x="114" y="30"/>
                </a:cxn>
                <a:cxn ang="0">
                  <a:pos x="111" y="25"/>
                </a:cxn>
                <a:cxn ang="0">
                  <a:pos x="108" y="19"/>
                </a:cxn>
                <a:cxn ang="0">
                  <a:pos x="104" y="16"/>
                </a:cxn>
                <a:cxn ang="0">
                  <a:pos x="99" y="11"/>
                </a:cxn>
                <a:cxn ang="0">
                  <a:pos x="95" y="8"/>
                </a:cxn>
                <a:cxn ang="0">
                  <a:pos x="90" y="5"/>
                </a:cxn>
                <a:cxn ang="0">
                  <a:pos x="83" y="2"/>
                </a:cxn>
                <a:cxn ang="0">
                  <a:pos x="77" y="0"/>
                </a:cxn>
                <a:cxn ang="0">
                  <a:pos x="72" y="0"/>
                </a:cxn>
                <a:cxn ang="0">
                  <a:pos x="65" y="0"/>
                </a:cxn>
                <a:cxn ang="0">
                  <a:pos x="59" y="0"/>
                </a:cxn>
                <a:cxn ang="0">
                  <a:pos x="52" y="0"/>
                </a:cxn>
                <a:cxn ang="0">
                  <a:pos x="46" y="1"/>
                </a:cxn>
                <a:cxn ang="0">
                  <a:pos x="40" y="2"/>
                </a:cxn>
                <a:cxn ang="0">
                  <a:pos x="33" y="5"/>
                </a:cxn>
                <a:cxn ang="0">
                  <a:pos x="28" y="7"/>
                </a:cxn>
                <a:cxn ang="0">
                  <a:pos x="22" y="10"/>
                </a:cxn>
                <a:cxn ang="0">
                  <a:pos x="18" y="13"/>
                </a:cxn>
                <a:cxn ang="0">
                  <a:pos x="13" y="17"/>
                </a:cxn>
                <a:cxn ang="0">
                  <a:pos x="9" y="19"/>
                </a:cxn>
                <a:cxn ang="0">
                  <a:pos x="5" y="22"/>
                </a:cxn>
                <a:cxn ang="0">
                  <a:pos x="4" y="25"/>
                </a:cxn>
                <a:cxn ang="0">
                  <a:pos x="1" y="28"/>
                </a:cxn>
                <a:cxn ang="0">
                  <a:pos x="0" y="32"/>
                </a:cxn>
                <a:cxn ang="0">
                  <a:pos x="0" y="35"/>
                </a:cxn>
                <a:cxn ang="0">
                  <a:pos x="0" y="40"/>
                </a:cxn>
                <a:cxn ang="0">
                  <a:pos x="2" y="42"/>
                </a:cxn>
                <a:cxn ang="0">
                  <a:pos x="4" y="45"/>
                </a:cxn>
                <a:cxn ang="0">
                  <a:pos x="6" y="48"/>
                </a:cxn>
                <a:cxn ang="0">
                  <a:pos x="11" y="52"/>
                </a:cxn>
                <a:cxn ang="0">
                  <a:pos x="15" y="56"/>
                </a:cxn>
                <a:cxn ang="0">
                  <a:pos x="20" y="57"/>
                </a:cxn>
                <a:cxn ang="0">
                  <a:pos x="28" y="61"/>
                </a:cxn>
                <a:cxn ang="0">
                  <a:pos x="33" y="64"/>
                </a:cxn>
                <a:cxn ang="0">
                  <a:pos x="41" y="64"/>
                </a:cxn>
                <a:cxn ang="0">
                  <a:pos x="47" y="67"/>
                </a:cxn>
                <a:cxn ang="0">
                  <a:pos x="55" y="68"/>
                </a:cxn>
                <a:cxn ang="0">
                  <a:pos x="63" y="69"/>
                </a:cxn>
                <a:cxn ang="0">
                  <a:pos x="70" y="70"/>
                </a:cxn>
                <a:cxn ang="0">
                  <a:pos x="77" y="70"/>
                </a:cxn>
                <a:cxn ang="0">
                  <a:pos x="83" y="70"/>
                </a:cxn>
                <a:cxn ang="0">
                  <a:pos x="91" y="68"/>
                </a:cxn>
                <a:cxn ang="0">
                  <a:pos x="97" y="66"/>
                </a:cxn>
                <a:cxn ang="0">
                  <a:pos x="101" y="64"/>
                </a:cxn>
                <a:cxn ang="0">
                  <a:pos x="106" y="61"/>
                </a:cxn>
                <a:cxn ang="0">
                  <a:pos x="110" y="57"/>
                </a:cxn>
                <a:cxn ang="0">
                  <a:pos x="113" y="53"/>
                </a:cxn>
                <a:cxn ang="0">
                  <a:pos x="114" y="49"/>
                </a:cxn>
                <a:cxn ang="0">
                  <a:pos x="115" y="44"/>
                </a:cxn>
                <a:cxn ang="0">
                  <a:pos x="115" y="39"/>
                </a:cxn>
                <a:cxn ang="0">
                  <a:pos x="115" y="35"/>
                </a:cxn>
              </a:cxnLst>
              <a:rect l="0" t="0" r="r" b="b"/>
              <a:pathLst>
                <a:path w="116" h="71">
                  <a:moveTo>
                    <a:pt x="115" y="35"/>
                  </a:moveTo>
                  <a:lnTo>
                    <a:pt x="114" y="30"/>
                  </a:lnTo>
                  <a:lnTo>
                    <a:pt x="111" y="25"/>
                  </a:lnTo>
                  <a:lnTo>
                    <a:pt x="108" y="19"/>
                  </a:lnTo>
                  <a:lnTo>
                    <a:pt x="104" y="16"/>
                  </a:lnTo>
                  <a:lnTo>
                    <a:pt x="99" y="11"/>
                  </a:lnTo>
                  <a:lnTo>
                    <a:pt x="95" y="8"/>
                  </a:lnTo>
                  <a:lnTo>
                    <a:pt x="90" y="5"/>
                  </a:lnTo>
                  <a:lnTo>
                    <a:pt x="83" y="2"/>
                  </a:lnTo>
                  <a:lnTo>
                    <a:pt x="77" y="0"/>
                  </a:lnTo>
                  <a:lnTo>
                    <a:pt x="72" y="0"/>
                  </a:lnTo>
                  <a:lnTo>
                    <a:pt x="65" y="0"/>
                  </a:lnTo>
                  <a:lnTo>
                    <a:pt x="59" y="0"/>
                  </a:lnTo>
                  <a:lnTo>
                    <a:pt x="52" y="0"/>
                  </a:lnTo>
                  <a:lnTo>
                    <a:pt x="46" y="1"/>
                  </a:lnTo>
                  <a:lnTo>
                    <a:pt x="40" y="2"/>
                  </a:lnTo>
                  <a:lnTo>
                    <a:pt x="33" y="5"/>
                  </a:lnTo>
                  <a:lnTo>
                    <a:pt x="28" y="7"/>
                  </a:lnTo>
                  <a:lnTo>
                    <a:pt x="22" y="10"/>
                  </a:lnTo>
                  <a:lnTo>
                    <a:pt x="18" y="13"/>
                  </a:lnTo>
                  <a:lnTo>
                    <a:pt x="13" y="17"/>
                  </a:lnTo>
                  <a:lnTo>
                    <a:pt x="9" y="19"/>
                  </a:lnTo>
                  <a:lnTo>
                    <a:pt x="5" y="22"/>
                  </a:lnTo>
                  <a:lnTo>
                    <a:pt x="4" y="25"/>
                  </a:lnTo>
                  <a:lnTo>
                    <a:pt x="1" y="28"/>
                  </a:lnTo>
                  <a:lnTo>
                    <a:pt x="0" y="32"/>
                  </a:lnTo>
                  <a:lnTo>
                    <a:pt x="0" y="35"/>
                  </a:lnTo>
                  <a:lnTo>
                    <a:pt x="0" y="40"/>
                  </a:lnTo>
                  <a:lnTo>
                    <a:pt x="2" y="42"/>
                  </a:lnTo>
                  <a:lnTo>
                    <a:pt x="4" y="45"/>
                  </a:lnTo>
                  <a:lnTo>
                    <a:pt x="6" y="48"/>
                  </a:lnTo>
                  <a:lnTo>
                    <a:pt x="11" y="52"/>
                  </a:lnTo>
                  <a:lnTo>
                    <a:pt x="15" y="56"/>
                  </a:lnTo>
                  <a:lnTo>
                    <a:pt x="20" y="57"/>
                  </a:lnTo>
                  <a:lnTo>
                    <a:pt x="28" y="61"/>
                  </a:lnTo>
                  <a:lnTo>
                    <a:pt x="33" y="64"/>
                  </a:lnTo>
                  <a:lnTo>
                    <a:pt x="41" y="64"/>
                  </a:lnTo>
                  <a:lnTo>
                    <a:pt x="47" y="67"/>
                  </a:lnTo>
                  <a:lnTo>
                    <a:pt x="55" y="68"/>
                  </a:lnTo>
                  <a:lnTo>
                    <a:pt x="63" y="69"/>
                  </a:lnTo>
                  <a:lnTo>
                    <a:pt x="70" y="70"/>
                  </a:lnTo>
                  <a:lnTo>
                    <a:pt x="77" y="70"/>
                  </a:lnTo>
                  <a:lnTo>
                    <a:pt x="83" y="70"/>
                  </a:lnTo>
                  <a:lnTo>
                    <a:pt x="91" y="68"/>
                  </a:lnTo>
                  <a:lnTo>
                    <a:pt x="97" y="66"/>
                  </a:lnTo>
                  <a:lnTo>
                    <a:pt x="101" y="64"/>
                  </a:lnTo>
                  <a:lnTo>
                    <a:pt x="106" y="61"/>
                  </a:lnTo>
                  <a:lnTo>
                    <a:pt x="110" y="57"/>
                  </a:lnTo>
                  <a:lnTo>
                    <a:pt x="113" y="53"/>
                  </a:lnTo>
                  <a:lnTo>
                    <a:pt x="114" y="49"/>
                  </a:lnTo>
                  <a:lnTo>
                    <a:pt x="115" y="44"/>
                  </a:lnTo>
                  <a:lnTo>
                    <a:pt x="115" y="39"/>
                  </a:lnTo>
                  <a:lnTo>
                    <a:pt x="115" y="35"/>
                  </a:lnTo>
                </a:path>
              </a:pathLst>
            </a:custGeom>
            <a:solidFill>
              <a:srgbClr val="FFFFFF"/>
            </a:solidFill>
            <a:ln w="12700" cap="rnd"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60" name="Freeform 812"/>
            <p:cNvSpPr>
              <a:spLocks/>
            </p:cNvSpPr>
            <p:nvPr/>
          </p:nvSpPr>
          <p:spPr bwMode="auto">
            <a:xfrm>
              <a:off x="4959351" y="5634038"/>
              <a:ext cx="1625600" cy="506412"/>
            </a:xfrm>
            <a:custGeom>
              <a:avLst/>
              <a:gdLst/>
              <a:ahLst/>
              <a:cxnLst>
                <a:cxn ang="0">
                  <a:pos x="831" y="161"/>
                </a:cxn>
                <a:cxn ang="0">
                  <a:pos x="827" y="141"/>
                </a:cxn>
                <a:cxn ang="0">
                  <a:pos x="818" y="122"/>
                </a:cxn>
                <a:cxn ang="0">
                  <a:pos x="803" y="102"/>
                </a:cxn>
                <a:cxn ang="0">
                  <a:pos x="783" y="85"/>
                </a:cxn>
                <a:cxn ang="0">
                  <a:pos x="756" y="70"/>
                </a:cxn>
                <a:cxn ang="0">
                  <a:pos x="725" y="53"/>
                </a:cxn>
                <a:cxn ang="0">
                  <a:pos x="689" y="39"/>
                </a:cxn>
                <a:cxn ang="0">
                  <a:pos x="649" y="28"/>
                </a:cxn>
                <a:cxn ang="0">
                  <a:pos x="607" y="16"/>
                </a:cxn>
                <a:cxn ang="0">
                  <a:pos x="560" y="9"/>
                </a:cxn>
                <a:cxn ang="0">
                  <a:pos x="510" y="5"/>
                </a:cxn>
                <a:cxn ang="0">
                  <a:pos x="462" y="0"/>
                </a:cxn>
                <a:cxn ang="0">
                  <a:pos x="412" y="0"/>
                </a:cxn>
                <a:cxn ang="0">
                  <a:pos x="360" y="2"/>
                </a:cxn>
                <a:cxn ang="0">
                  <a:pos x="311" y="6"/>
                </a:cxn>
                <a:cxn ang="0">
                  <a:pos x="263" y="11"/>
                </a:cxn>
                <a:cxn ang="0">
                  <a:pos x="217" y="20"/>
                </a:cxn>
                <a:cxn ang="0">
                  <a:pos x="175" y="29"/>
                </a:cxn>
                <a:cxn ang="0">
                  <a:pos x="135" y="42"/>
                </a:cxn>
                <a:cxn ang="0">
                  <a:pos x="101" y="55"/>
                </a:cxn>
                <a:cxn ang="0">
                  <a:pos x="70" y="71"/>
                </a:cxn>
                <a:cxn ang="0">
                  <a:pos x="45" y="87"/>
                </a:cxn>
                <a:cxn ang="0">
                  <a:pos x="24" y="104"/>
                </a:cxn>
                <a:cxn ang="0">
                  <a:pos x="8" y="124"/>
                </a:cxn>
                <a:cxn ang="0">
                  <a:pos x="0" y="142"/>
                </a:cxn>
                <a:cxn ang="0">
                  <a:pos x="0" y="162"/>
                </a:cxn>
                <a:cxn ang="0">
                  <a:pos x="2" y="182"/>
                </a:cxn>
                <a:cxn ang="0">
                  <a:pos x="12" y="200"/>
                </a:cxn>
                <a:cxn ang="0">
                  <a:pos x="28" y="220"/>
                </a:cxn>
                <a:cxn ang="0">
                  <a:pos x="48" y="237"/>
                </a:cxn>
                <a:cxn ang="0">
                  <a:pos x="77" y="253"/>
                </a:cxn>
                <a:cxn ang="0">
                  <a:pos x="107" y="268"/>
                </a:cxn>
                <a:cxn ang="0">
                  <a:pos x="143" y="281"/>
                </a:cxn>
                <a:cxn ang="0">
                  <a:pos x="183" y="293"/>
                </a:cxn>
                <a:cxn ang="0">
                  <a:pos x="227" y="303"/>
                </a:cxn>
                <a:cxn ang="0">
                  <a:pos x="273" y="310"/>
                </a:cxn>
                <a:cxn ang="0">
                  <a:pos x="321" y="316"/>
                </a:cxn>
                <a:cxn ang="0">
                  <a:pos x="372" y="318"/>
                </a:cxn>
                <a:cxn ang="0">
                  <a:pos x="422" y="318"/>
                </a:cxn>
                <a:cxn ang="0">
                  <a:pos x="472" y="318"/>
                </a:cxn>
                <a:cxn ang="0">
                  <a:pos x="521" y="315"/>
                </a:cxn>
                <a:cxn ang="0">
                  <a:pos x="569" y="309"/>
                </a:cxn>
                <a:cxn ang="0">
                  <a:pos x="615" y="300"/>
                </a:cxn>
                <a:cxn ang="0">
                  <a:pos x="657" y="290"/>
                </a:cxn>
                <a:cxn ang="0">
                  <a:pos x="697" y="277"/>
                </a:cxn>
                <a:cxn ang="0">
                  <a:pos x="731" y="262"/>
                </a:cxn>
                <a:cxn ang="0">
                  <a:pos x="762" y="247"/>
                </a:cxn>
                <a:cxn ang="0">
                  <a:pos x="787" y="231"/>
                </a:cxn>
                <a:cxn ang="0">
                  <a:pos x="806" y="214"/>
                </a:cxn>
                <a:cxn ang="0">
                  <a:pos x="820" y="195"/>
                </a:cxn>
                <a:cxn ang="0">
                  <a:pos x="828" y="175"/>
                </a:cxn>
                <a:cxn ang="0">
                  <a:pos x="828" y="161"/>
                </a:cxn>
                <a:cxn ang="0">
                  <a:pos x="831" y="161"/>
                </a:cxn>
              </a:cxnLst>
              <a:rect l="0" t="0" r="r" b="b"/>
              <a:pathLst>
                <a:path w="832" h="319">
                  <a:moveTo>
                    <a:pt x="831" y="161"/>
                  </a:moveTo>
                  <a:lnTo>
                    <a:pt x="827" y="141"/>
                  </a:lnTo>
                  <a:lnTo>
                    <a:pt x="818" y="122"/>
                  </a:lnTo>
                  <a:lnTo>
                    <a:pt x="803" y="102"/>
                  </a:lnTo>
                  <a:lnTo>
                    <a:pt x="783" y="85"/>
                  </a:lnTo>
                  <a:lnTo>
                    <a:pt x="756" y="70"/>
                  </a:lnTo>
                  <a:lnTo>
                    <a:pt x="725" y="53"/>
                  </a:lnTo>
                  <a:lnTo>
                    <a:pt x="689" y="39"/>
                  </a:lnTo>
                  <a:lnTo>
                    <a:pt x="649" y="28"/>
                  </a:lnTo>
                  <a:lnTo>
                    <a:pt x="607" y="16"/>
                  </a:lnTo>
                  <a:lnTo>
                    <a:pt x="560" y="9"/>
                  </a:lnTo>
                  <a:lnTo>
                    <a:pt x="510" y="5"/>
                  </a:lnTo>
                  <a:lnTo>
                    <a:pt x="462" y="0"/>
                  </a:lnTo>
                  <a:lnTo>
                    <a:pt x="412" y="0"/>
                  </a:lnTo>
                  <a:lnTo>
                    <a:pt x="360" y="2"/>
                  </a:lnTo>
                  <a:lnTo>
                    <a:pt x="311" y="6"/>
                  </a:lnTo>
                  <a:lnTo>
                    <a:pt x="263" y="11"/>
                  </a:lnTo>
                  <a:lnTo>
                    <a:pt x="217" y="20"/>
                  </a:lnTo>
                  <a:lnTo>
                    <a:pt x="175" y="29"/>
                  </a:lnTo>
                  <a:lnTo>
                    <a:pt x="135" y="42"/>
                  </a:lnTo>
                  <a:lnTo>
                    <a:pt x="101" y="55"/>
                  </a:lnTo>
                  <a:lnTo>
                    <a:pt x="70" y="71"/>
                  </a:lnTo>
                  <a:lnTo>
                    <a:pt x="45" y="87"/>
                  </a:lnTo>
                  <a:lnTo>
                    <a:pt x="24" y="104"/>
                  </a:lnTo>
                  <a:lnTo>
                    <a:pt x="8" y="124"/>
                  </a:lnTo>
                  <a:lnTo>
                    <a:pt x="0" y="142"/>
                  </a:lnTo>
                  <a:lnTo>
                    <a:pt x="0" y="162"/>
                  </a:lnTo>
                  <a:lnTo>
                    <a:pt x="2" y="182"/>
                  </a:lnTo>
                  <a:lnTo>
                    <a:pt x="12" y="200"/>
                  </a:lnTo>
                  <a:lnTo>
                    <a:pt x="28" y="220"/>
                  </a:lnTo>
                  <a:lnTo>
                    <a:pt x="48" y="237"/>
                  </a:lnTo>
                  <a:lnTo>
                    <a:pt x="77" y="253"/>
                  </a:lnTo>
                  <a:lnTo>
                    <a:pt x="107" y="268"/>
                  </a:lnTo>
                  <a:lnTo>
                    <a:pt x="143" y="281"/>
                  </a:lnTo>
                  <a:lnTo>
                    <a:pt x="183" y="293"/>
                  </a:lnTo>
                  <a:lnTo>
                    <a:pt x="227" y="303"/>
                  </a:lnTo>
                  <a:lnTo>
                    <a:pt x="273" y="310"/>
                  </a:lnTo>
                  <a:lnTo>
                    <a:pt x="321" y="316"/>
                  </a:lnTo>
                  <a:lnTo>
                    <a:pt x="372" y="318"/>
                  </a:lnTo>
                  <a:lnTo>
                    <a:pt x="422" y="318"/>
                  </a:lnTo>
                  <a:lnTo>
                    <a:pt x="472" y="318"/>
                  </a:lnTo>
                  <a:lnTo>
                    <a:pt x="521" y="315"/>
                  </a:lnTo>
                  <a:lnTo>
                    <a:pt x="569" y="309"/>
                  </a:lnTo>
                  <a:lnTo>
                    <a:pt x="615" y="300"/>
                  </a:lnTo>
                  <a:lnTo>
                    <a:pt x="657" y="290"/>
                  </a:lnTo>
                  <a:lnTo>
                    <a:pt x="697" y="277"/>
                  </a:lnTo>
                  <a:lnTo>
                    <a:pt x="731" y="262"/>
                  </a:lnTo>
                  <a:lnTo>
                    <a:pt x="762" y="247"/>
                  </a:lnTo>
                  <a:lnTo>
                    <a:pt x="787" y="231"/>
                  </a:lnTo>
                  <a:lnTo>
                    <a:pt x="806" y="214"/>
                  </a:lnTo>
                  <a:lnTo>
                    <a:pt x="820" y="195"/>
                  </a:lnTo>
                  <a:lnTo>
                    <a:pt x="828" y="175"/>
                  </a:lnTo>
                  <a:lnTo>
                    <a:pt x="828" y="161"/>
                  </a:lnTo>
                  <a:lnTo>
                    <a:pt x="831" y="161"/>
                  </a:lnTo>
                </a:path>
              </a:pathLst>
            </a:custGeom>
            <a:solidFill>
              <a:srgbClr val="1070C0"/>
            </a:solidFill>
            <a:ln w="12700" cap="rnd" cmpd="sng">
              <a:solidFill>
                <a:srgbClr val="107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61" name="Freeform 813"/>
            <p:cNvSpPr>
              <a:spLocks/>
            </p:cNvSpPr>
            <p:nvPr/>
          </p:nvSpPr>
          <p:spPr bwMode="auto">
            <a:xfrm>
              <a:off x="4959351" y="5203826"/>
              <a:ext cx="1625600" cy="658813"/>
            </a:xfrm>
            <a:custGeom>
              <a:avLst/>
              <a:gdLst/>
              <a:ahLst/>
              <a:cxnLst>
                <a:cxn ang="0">
                  <a:pos x="0" y="414"/>
                </a:cxn>
                <a:cxn ang="0">
                  <a:pos x="0" y="0"/>
                </a:cxn>
                <a:cxn ang="0">
                  <a:pos x="831" y="0"/>
                </a:cxn>
                <a:cxn ang="0">
                  <a:pos x="831" y="414"/>
                </a:cxn>
                <a:cxn ang="0">
                  <a:pos x="0" y="414"/>
                </a:cxn>
              </a:cxnLst>
              <a:rect l="0" t="0" r="r" b="b"/>
              <a:pathLst>
                <a:path w="832" h="415">
                  <a:moveTo>
                    <a:pt x="0" y="414"/>
                  </a:moveTo>
                  <a:lnTo>
                    <a:pt x="0" y="0"/>
                  </a:lnTo>
                  <a:lnTo>
                    <a:pt x="831" y="0"/>
                  </a:lnTo>
                  <a:lnTo>
                    <a:pt x="831" y="414"/>
                  </a:lnTo>
                  <a:lnTo>
                    <a:pt x="0" y="414"/>
                  </a:lnTo>
                </a:path>
              </a:pathLst>
            </a:custGeom>
            <a:solidFill>
              <a:srgbClr val="1070C0"/>
            </a:solidFill>
            <a:ln w="12700" cap="rnd" cmpd="sng">
              <a:solidFill>
                <a:srgbClr val="107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62" name="Freeform 814"/>
            <p:cNvSpPr>
              <a:spLocks/>
            </p:cNvSpPr>
            <p:nvPr/>
          </p:nvSpPr>
          <p:spPr bwMode="auto">
            <a:xfrm>
              <a:off x="4972051" y="5634039"/>
              <a:ext cx="1581149" cy="504825"/>
            </a:xfrm>
            <a:custGeom>
              <a:avLst/>
              <a:gdLst/>
              <a:ahLst/>
              <a:cxnLst>
                <a:cxn ang="0">
                  <a:pos x="809" y="158"/>
                </a:cxn>
                <a:cxn ang="0">
                  <a:pos x="805" y="140"/>
                </a:cxn>
                <a:cxn ang="0">
                  <a:pos x="796" y="122"/>
                </a:cxn>
                <a:cxn ang="0">
                  <a:pos x="781" y="102"/>
                </a:cxn>
                <a:cxn ang="0">
                  <a:pos x="762" y="84"/>
                </a:cxn>
                <a:cxn ang="0">
                  <a:pos x="736" y="68"/>
                </a:cxn>
                <a:cxn ang="0">
                  <a:pos x="705" y="53"/>
                </a:cxn>
                <a:cxn ang="0">
                  <a:pos x="670" y="39"/>
                </a:cxn>
                <a:cxn ang="0">
                  <a:pos x="632" y="28"/>
                </a:cxn>
                <a:cxn ang="0">
                  <a:pos x="591" y="16"/>
                </a:cxn>
                <a:cxn ang="0">
                  <a:pos x="545" y="9"/>
                </a:cxn>
                <a:cxn ang="0">
                  <a:pos x="496" y="5"/>
                </a:cxn>
                <a:cxn ang="0">
                  <a:pos x="450" y="0"/>
                </a:cxn>
                <a:cxn ang="0">
                  <a:pos x="401" y="0"/>
                </a:cxn>
                <a:cxn ang="0">
                  <a:pos x="351" y="2"/>
                </a:cxn>
                <a:cxn ang="0">
                  <a:pos x="303" y="6"/>
                </a:cxn>
                <a:cxn ang="0">
                  <a:pos x="257" y="11"/>
                </a:cxn>
                <a:cxn ang="0">
                  <a:pos x="211" y="20"/>
                </a:cxn>
                <a:cxn ang="0">
                  <a:pos x="170" y="28"/>
                </a:cxn>
                <a:cxn ang="0">
                  <a:pos x="131" y="39"/>
                </a:cxn>
                <a:cxn ang="0">
                  <a:pos x="98" y="55"/>
                </a:cxn>
                <a:cxn ang="0">
                  <a:pos x="67" y="70"/>
                </a:cxn>
                <a:cxn ang="0">
                  <a:pos x="43" y="86"/>
                </a:cxn>
                <a:cxn ang="0">
                  <a:pos x="25" y="104"/>
                </a:cxn>
                <a:cxn ang="0">
                  <a:pos x="8" y="123"/>
                </a:cxn>
                <a:cxn ang="0">
                  <a:pos x="0" y="142"/>
                </a:cxn>
                <a:cxn ang="0">
                  <a:pos x="0" y="161"/>
                </a:cxn>
                <a:cxn ang="0">
                  <a:pos x="2" y="181"/>
                </a:cxn>
                <a:cxn ang="0">
                  <a:pos x="11" y="199"/>
                </a:cxn>
                <a:cxn ang="0">
                  <a:pos x="27" y="218"/>
                </a:cxn>
                <a:cxn ang="0">
                  <a:pos x="47" y="237"/>
                </a:cxn>
                <a:cxn ang="0">
                  <a:pos x="75" y="253"/>
                </a:cxn>
                <a:cxn ang="0">
                  <a:pos x="104" y="267"/>
                </a:cxn>
                <a:cxn ang="0">
                  <a:pos x="139" y="281"/>
                </a:cxn>
                <a:cxn ang="0">
                  <a:pos x="178" y="293"/>
                </a:cxn>
                <a:cxn ang="0">
                  <a:pos x="221" y="301"/>
                </a:cxn>
                <a:cxn ang="0">
                  <a:pos x="265" y="309"/>
                </a:cxn>
                <a:cxn ang="0">
                  <a:pos x="312" y="316"/>
                </a:cxn>
                <a:cxn ang="0">
                  <a:pos x="362" y="317"/>
                </a:cxn>
                <a:cxn ang="0">
                  <a:pos x="409" y="317"/>
                </a:cxn>
                <a:cxn ang="0">
                  <a:pos x="460" y="317"/>
                </a:cxn>
                <a:cxn ang="0">
                  <a:pos x="507" y="314"/>
                </a:cxn>
                <a:cxn ang="0">
                  <a:pos x="552" y="308"/>
                </a:cxn>
                <a:cxn ang="0">
                  <a:pos x="599" y="299"/>
                </a:cxn>
                <a:cxn ang="0">
                  <a:pos x="639" y="289"/>
                </a:cxn>
                <a:cxn ang="0">
                  <a:pos x="678" y="277"/>
                </a:cxn>
                <a:cxn ang="0">
                  <a:pos x="710" y="262"/>
                </a:cxn>
                <a:cxn ang="0">
                  <a:pos x="742" y="247"/>
                </a:cxn>
                <a:cxn ang="0">
                  <a:pos x="765" y="231"/>
                </a:cxn>
                <a:cxn ang="0">
                  <a:pos x="785" y="213"/>
                </a:cxn>
                <a:cxn ang="0">
                  <a:pos x="798" y="193"/>
                </a:cxn>
                <a:cxn ang="0">
                  <a:pos x="805" y="175"/>
                </a:cxn>
                <a:cxn ang="0">
                  <a:pos x="807" y="158"/>
                </a:cxn>
                <a:cxn ang="0">
                  <a:pos x="809" y="158"/>
                </a:cxn>
              </a:cxnLst>
              <a:rect l="0" t="0" r="r" b="b"/>
              <a:pathLst>
                <a:path w="810" h="318">
                  <a:moveTo>
                    <a:pt x="809" y="158"/>
                  </a:moveTo>
                  <a:lnTo>
                    <a:pt x="805" y="140"/>
                  </a:lnTo>
                  <a:lnTo>
                    <a:pt x="796" y="122"/>
                  </a:lnTo>
                  <a:lnTo>
                    <a:pt x="781" y="102"/>
                  </a:lnTo>
                  <a:lnTo>
                    <a:pt x="762" y="84"/>
                  </a:lnTo>
                  <a:lnTo>
                    <a:pt x="736" y="68"/>
                  </a:lnTo>
                  <a:lnTo>
                    <a:pt x="705" y="53"/>
                  </a:lnTo>
                  <a:lnTo>
                    <a:pt x="670" y="39"/>
                  </a:lnTo>
                  <a:lnTo>
                    <a:pt x="632" y="28"/>
                  </a:lnTo>
                  <a:lnTo>
                    <a:pt x="591" y="16"/>
                  </a:lnTo>
                  <a:lnTo>
                    <a:pt x="545" y="9"/>
                  </a:lnTo>
                  <a:lnTo>
                    <a:pt x="496" y="5"/>
                  </a:lnTo>
                  <a:lnTo>
                    <a:pt x="450" y="0"/>
                  </a:lnTo>
                  <a:lnTo>
                    <a:pt x="401" y="0"/>
                  </a:lnTo>
                  <a:lnTo>
                    <a:pt x="351" y="2"/>
                  </a:lnTo>
                  <a:lnTo>
                    <a:pt x="303" y="6"/>
                  </a:lnTo>
                  <a:lnTo>
                    <a:pt x="257" y="11"/>
                  </a:lnTo>
                  <a:lnTo>
                    <a:pt x="211" y="20"/>
                  </a:lnTo>
                  <a:lnTo>
                    <a:pt x="170" y="28"/>
                  </a:lnTo>
                  <a:lnTo>
                    <a:pt x="131" y="39"/>
                  </a:lnTo>
                  <a:lnTo>
                    <a:pt x="98" y="55"/>
                  </a:lnTo>
                  <a:lnTo>
                    <a:pt x="67" y="70"/>
                  </a:lnTo>
                  <a:lnTo>
                    <a:pt x="43" y="86"/>
                  </a:lnTo>
                  <a:lnTo>
                    <a:pt x="25" y="104"/>
                  </a:lnTo>
                  <a:lnTo>
                    <a:pt x="8" y="123"/>
                  </a:lnTo>
                  <a:lnTo>
                    <a:pt x="0" y="142"/>
                  </a:lnTo>
                  <a:lnTo>
                    <a:pt x="0" y="161"/>
                  </a:lnTo>
                  <a:lnTo>
                    <a:pt x="2" y="181"/>
                  </a:lnTo>
                  <a:lnTo>
                    <a:pt x="11" y="199"/>
                  </a:lnTo>
                  <a:lnTo>
                    <a:pt x="27" y="218"/>
                  </a:lnTo>
                  <a:lnTo>
                    <a:pt x="47" y="237"/>
                  </a:lnTo>
                  <a:lnTo>
                    <a:pt x="75" y="253"/>
                  </a:lnTo>
                  <a:lnTo>
                    <a:pt x="104" y="267"/>
                  </a:lnTo>
                  <a:lnTo>
                    <a:pt x="139" y="281"/>
                  </a:lnTo>
                  <a:lnTo>
                    <a:pt x="178" y="293"/>
                  </a:lnTo>
                  <a:lnTo>
                    <a:pt x="221" y="301"/>
                  </a:lnTo>
                  <a:lnTo>
                    <a:pt x="265" y="309"/>
                  </a:lnTo>
                  <a:lnTo>
                    <a:pt x="312" y="316"/>
                  </a:lnTo>
                  <a:lnTo>
                    <a:pt x="362" y="317"/>
                  </a:lnTo>
                  <a:lnTo>
                    <a:pt x="409" y="317"/>
                  </a:lnTo>
                  <a:lnTo>
                    <a:pt x="460" y="317"/>
                  </a:lnTo>
                  <a:lnTo>
                    <a:pt x="507" y="314"/>
                  </a:lnTo>
                  <a:lnTo>
                    <a:pt x="552" y="308"/>
                  </a:lnTo>
                  <a:lnTo>
                    <a:pt x="599" y="299"/>
                  </a:lnTo>
                  <a:lnTo>
                    <a:pt x="639" y="289"/>
                  </a:lnTo>
                  <a:lnTo>
                    <a:pt x="678" y="277"/>
                  </a:lnTo>
                  <a:lnTo>
                    <a:pt x="710" y="262"/>
                  </a:lnTo>
                  <a:lnTo>
                    <a:pt x="742" y="247"/>
                  </a:lnTo>
                  <a:lnTo>
                    <a:pt x="765" y="231"/>
                  </a:lnTo>
                  <a:lnTo>
                    <a:pt x="785" y="213"/>
                  </a:lnTo>
                  <a:lnTo>
                    <a:pt x="798" y="193"/>
                  </a:lnTo>
                  <a:lnTo>
                    <a:pt x="805" y="175"/>
                  </a:lnTo>
                  <a:lnTo>
                    <a:pt x="807" y="158"/>
                  </a:lnTo>
                  <a:lnTo>
                    <a:pt x="809" y="158"/>
                  </a:lnTo>
                </a:path>
              </a:pathLst>
            </a:custGeom>
            <a:solidFill>
              <a:srgbClr val="2070C0"/>
            </a:solidFill>
            <a:ln w="12700" cap="rnd" cmpd="sng">
              <a:solidFill>
                <a:srgbClr val="207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63" name="Freeform 815"/>
            <p:cNvSpPr>
              <a:spLocks/>
            </p:cNvSpPr>
            <p:nvPr/>
          </p:nvSpPr>
          <p:spPr bwMode="auto">
            <a:xfrm>
              <a:off x="4972051" y="5203826"/>
              <a:ext cx="1581149" cy="657225"/>
            </a:xfrm>
            <a:custGeom>
              <a:avLst/>
              <a:gdLst/>
              <a:ahLst/>
              <a:cxnLst>
                <a:cxn ang="0">
                  <a:pos x="0" y="413"/>
                </a:cxn>
                <a:cxn ang="0">
                  <a:pos x="0" y="0"/>
                </a:cxn>
                <a:cxn ang="0">
                  <a:pos x="809" y="0"/>
                </a:cxn>
                <a:cxn ang="0">
                  <a:pos x="809" y="413"/>
                </a:cxn>
                <a:cxn ang="0">
                  <a:pos x="0" y="413"/>
                </a:cxn>
              </a:cxnLst>
              <a:rect l="0" t="0" r="r" b="b"/>
              <a:pathLst>
                <a:path w="810" h="414">
                  <a:moveTo>
                    <a:pt x="0" y="413"/>
                  </a:moveTo>
                  <a:lnTo>
                    <a:pt x="0" y="0"/>
                  </a:lnTo>
                  <a:lnTo>
                    <a:pt x="809" y="0"/>
                  </a:lnTo>
                  <a:lnTo>
                    <a:pt x="809" y="413"/>
                  </a:lnTo>
                  <a:lnTo>
                    <a:pt x="0" y="413"/>
                  </a:lnTo>
                </a:path>
              </a:pathLst>
            </a:custGeom>
            <a:solidFill>
              <a:srgbClr val="2070C0"/>
            </a:solidFill>
            <a:ln w="12700" cap="rnd" cmpd="sng">
              <a:solidFill>
                <a:srgbClr val="207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64" name="Freeform 816"/>
            <p:cNvSpPr>
              <a:spLocks/>
            </p:cNvSpPr>
            <p:nvPr/>
          </p:nvSpPr>
          <p:spPr bwMode="auto">
            <a:xfrm>
              <a:off x="4984751" y="5632451"/>
              <a:ext cx="1538816" cy="504825"/>
            </a:xfrm>
            <a:custGeom>
              <a:avLst/>
              <a:gdLst/>
              <a:ahLst/>
              <a:cxnLst>
                <a:cxn ang="0">
                  <a:pos x="787" y="159"/>
                </a:cxn>
                <a:cxn ang="0">
                  <a:pos x="782" y="141"/>
                </a:cxn>
                <a:cxn ang="0">
                  <a:pos x="774" y="122"/>
                </a:cxn>
                <a:cxn ang="0">
                  <a:pos x="759" y="103"/>
                </a:cxn>
                <a:cxn ang="0">
                  <a:pos x="740" y="85"/>
                </a:cxn>
                <a:cxn ang="0">
                  <a:pos x="716" y="69"/>
                </a:cxn>
                <a:cxn ang="0">
                  <a:pos x="686" y="54"/>
                </a:cxn>
                <a:cxn ang="0">
                  <a:pos x="651" y="40"/>
                </a:cxn>
                <a:cxn ang="0">
                  <a:pos x="614" y="29"/>
                </a:cxn>
                <a:cxn ang="0">
                  <a:pos x="575" y="17"/>
                </a:cxn>
                <a:cxn ang="0">
                  <a:pos x="529" y="10"/>
                </a:cxn>
                <a:cxn ang="0">
                  <a:pos x="482" y="4"/>
                </a:cxn>
                <a:cxn ang="0">
                  <a:pos x="436" y="0"/>
                </a:cxn>
                <a:cxn ang="0">
                  <a:pos x="389" y="0"/>
                </a:cxn>
                <a:cxn ang="0">
                  <a:pos x="340" y="2"/>
                </a:cxn>
                <a:cxn ang="0">
                  <a:pos x="294" y="6"/>
                </a:cxn>
                <a:cxn ang="0">
                  <a:pos x="250" y="11"/>
                </a:cxn>
                <a:cxn ang="0">
                  <a:pos x="205" y="20"/>
                </a:cxn>
                <a:cxn ang="0">
                  <a:pos x="165" y="29"/>
                </a:cxn>
                <a:cxn ang="0">
                  <a:pos x="127" y="40"/>
                </a:cxn>
                <a:cxn ang="0">
                  <a:pos x="95" y="55"/>
                </a:cxn>
                <a:cxn ang="0">
                  <a:pos x="65" y="71"/>
                </a:cxn>
                <a:cxn ang="0">
                  <a:pos x="42" y="87"/>
                </a:cxn>
                <a:cxn ang="0">
                  <a:pos x="23" y="104"/>
                </a:cxn>
                <a:cxn ang="0">
                  <a:pos x="7" y="123"/>
                </a:cxn>
                <a:cxn ang="0">
                  <a:pos x="0" y="142"/>
                </a:cxn>
                <a:cxn ang="0">
                  <a:pos x="0" y="159"/>
                </a:cxn>
                <a:cxn ang="0">
                  <a:pos x="1" y="182"/>
                </a:cxn>
                <a:cxn ang="0">
                  <a:pos x="11" y="199"/>
                </a:cxn>
                <a:cxn ang="0">
                  <a:pos x="26" y="217"/>
                </a:cxn>
                <a:cxn ang="0">
                  <a:pos x="45" y="236"/>
                </a:cxn>
                <a:cxn ang="0">
                  <a:pos x="72" y="251"/>
                </a:cxn>
                <a:cxn ang="0">
                  <a:pos x="100" y="266"/>
                </a:cxn>
                <a:cxn ang="0">
                  <a:pos x="135" y="279"/>
                </a:cxn>
                <a:cxn ang="0">
                  <a:pos x="173" y="292"/>
                </a:cxn>
                <a:cxn ang="0">
                  <a:pos x="214" y="301"/>
                </a:cxn>
                <a:cxn ang="0">
                  <a:pos x="258" y="309"/>
                </a:cxn>
                <a:cxn ang="0">
                  <a:pos x="303" y="315"/>
                </a:cxn>
                <a:cxn ang="0">
                  <a:pos x="351" y="317"/>
                </a:cxn>
                <a:cxn ang="0">
                  <a:pos x="398" y="317"/>
                </a:cxn>
                <a:cxn ang="0">
                  <a:pos x="448" y="317"/>
                </a:cxn>
                <a:cxn ang="0">
                  <a:pos x="492" y="313"/>
                </a:cxn>
                <a:cxn ang="0">
                  <a:pos x="537" y="307"/>
                </a:cxn>
                <a:cxn ang="0">
                  <a:pos x="581" y="299"/>
                </a:cxn>
                <a:cxn ang="0">
                  <a:pos x="621" y="288"/>
                </a:cxn>
                <a:cxn ang="0">
                  <a:pos x="659" y="277"/>
                </a:cxn>
                <a:cxn ang="0">
                  <a:pos x="690" y="262"/>
                </a:cxn>
                <a:cxn ang="0">
                  <a:pos x="720" y="246"/>
                </a:cxn>
                <a:cxn ang="0">
                  <a:pos x="743" y="230"/>
                </a:cxn>
                <a:cxn ang="0">
                  <a:pos x="762" y="213"/>
                </a:cxn>
                <a:cxn ang="0">
                  <a:pos x="775" y="193"/>
                </a:cxn>
                <a:cxn ang="0">
                  <a:pos x="783" y="174"/>
                </a:cxn>
                <a:cxn ang="0">
                  <a:pos x="784" y="159"/>
                </a:cxn>
                <a:cxn ang="0">
                  <a:pos x="787" y="159"/>
                </a:cxn>
              </a:cxnLst>
              <a:rect l="0" t="0" r="r" b="b"/>
              <a:pathLst>
                <a:path w="788" h="318">
                  <a:moveTo>
                    <a:pt x="787" y="159"/>
                  </a:moveTo>
                  <a:lnTo>
                    <a:pt x="782" y="141"/>
                  </a:lnTo>
                  <a:lnTo>
                    <a:pt x="774" y="122"/>
                  </a:lnTo>
                  <a:lnTo>
                    <a:pt x="759" y="103"/>
                  </a:lnTo>
                  <a:lnTo>
                    <a:pt x="740" y="85"/>
                  </a:lnTo>
                  <a:lnTo>
                    <a:pt x="716" y="69"/>
                  </a:lnTo>
                  <a:lnTo>
                    <a:pt x="686" y="54"/>
                  </a:lnTo>
                  <a:lnTo>
                    <a:pt x="651" y="40"/>
                  </a:lnTo>
                  <a:lnTo>
                    <a:pt x="614" y="29"/>
                  </a:lnTo>
                  <a:lnTo>
                    <a:pt x="575" y="17"/>
                  </a:lnTo>
                  <a:lnTo>
                    <a:pt x="529" y="10"/>
                  </a:lnTo>
                  <a:lnTo>
                    <a:pt x="482" y="4"/>
                  </a:lnTo>
                  <a:lnTo>
                    <a:pt x="436" y="0"/>
                  </a:lnTo>
                  <a:lnTo>
                    <a:pt x="389" y="0"/>
                  </a:lnTo>
                  <a:lnTo>
                    <a:pt x="340" y="2"/>
                  </a:lnTo>
                  <a:lnTo>
                    <a:pt x="294" y="6"/>
                  </a:lnTo>
                  <a:lnTo>
                    <a:pt x="250" y="11"/>
                  </a:lnTo>
                  <a:lnTo>
                    <a:pt x="205" y="20"/>
                  </a:lnTo>
                  <a:lnTo>
                    <a:pt x="165" y="29"/>
                  </a:lnTo>
                  <a:lnTo>
                    <a:pt x="127" y="40"/>
                  </a:lnTo>
                  <a:lnTo>
                    <a:pt x="95" y="55"/>
                  </a:lnTo>
                  <a:lnTo>
                    <a:pt x="65" y="71"/>
                  </a:lnTo>
                  <a:lnTo>
                    <a:pt x="42" y="87"/>
                  </a:lnTo>
                  <a:lnTo>
                    <a:pt x="23" y="104"/>
                  </a:lnTo>
                  <a:lnTo>
                    <a:pt x="7" y="123"/>
                  </a:lnTo>
                  <a:lnTo>
                    <a:pt x="0" y="142"/>
                  </a:lnTo>
                  <a:lnTo>
                    <a:pt x="0" y="159"/>
                  </a:lnTo>
                  <a:lnTo>
                    <a:pt x="1" y="182"/>
                  </a:lnTo>
                  <a:lnTo>
                    <a:pt x="11" y="199"/>
                  </a:lnTo>
                  <a:lnTo>
                    <a:pt x="26" y="217"/>
                  </a:lnTo>
                  <a:lnTo>
                    <a:pt x="45" y="236"/>
                  </a:lnTo>
                  <a:lnTo>
                    <a:pt x="72" y="251"/>
                  </a:lnTo>
                  <a:lnTo>
                    <a:pt x="100" y="266"/>
                  </a:lnTo>
                  <a:lnTo>
                    <a:pt x="135" y="279"/>
                  </a:lnTo>
                  <a:lnTo>
                    <a:pt x="173" y="292"/>
                  </a:lnTo>
                  <a:lnTo>
                    <a:pt x="214" y="301"/>
                  </a:lnTo>
                  <a:lnTo>
                    <a:pt x="258" y="309"/>
                  </a:lnTo>
                  <a:lnTo>
                    <a:pt x="303" y="315"/>
                  </a:lnTo>
                  <a:lnTo>
                    <a:pt x="351" y="317"/>
                  </a:lnTo>
                  <a:lnTo>
                    <a:pt x="398" y="317"/>
                  </a:lnTo>
                  <a:lnTo>
                    <a:pt x="448" y="317"/>
                  </a:lnTo>
                  <a:lnTo>
                    <a:pt x="492" y="313"/>
                  </a:lnTo>
                  <a:lnTo>
                    <a:pt x="537" y="307"/>
                  </a:lnTo>
                  <a:lnTo>
                    <a:pt x="581" y="299"/>
                  </a:lnTo>
                  <a:lnTo>
                    <a:pt x="621" y="288"/>
                  </a:lnTo>
                  <a:lnTo>
                    <a:pt x="659" y="277"/>
                  </a:lnTo>
                  <a:lnTo>
                    <a:pt x="690" y="262"/>
                  </a:lnTo>
                  <a:lnTo>
                    <a:pt x="720" y="246"/>
                  </a:lnTo>
                  <a:lnTo>
                    <a:pt x="743" y="230"/>
                  </a:lnTo>
                  <a:lnTo>
                    <a:pt x="762" y="213"/>
                  </a:lnTo>
                  <a:lnTo>
                    <a:pt x="775" y="193"/>
                  </a:lnTo>
                  <a:lnTo>
                    <a:pt x="783" y="174"/>
                  </a:lnTo>
                  <a:lnTo>
                    <a:pt x="784" y="159"/>
                  </a:lnTo>
                  <a:lnTo>
                    <a:pt x="787" y="159"/>
                  </a:lnTo>
                </a:path>
              </a:pathLst>
            </a:custGeom>
            <a:solidFill>
              <a:srgbClr val="2080C0"/>
            </a:solidFill>
            <a:ln w="12700" cap="rnd" cmpd="sng">
              <a:solidFill>
                <a:srgbClr val="2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65" name="Freeform 817"/>
            <p:cNvSpPr>
              <a:spLocks/>
            </p:cNvSpPr>
            <p:nvPr/>
          </p:nvSpPr>
          <p:spPr bwMode="auto">
            <a:xfrm>
              <a:off x="4984751" y="5203826"/>
              <a:ext cx="1538816" cy="657225"/>
            </a:xfrm>
            <a:custGeom>
              <a:avLst/>
              <a:gdLst/>
              <a:ahLst/>
              <a:cxnLst>
                <a:cxn ang="0">
                  <a:pos x="0" y="412"/>
                </a:cxn>
                <a:cxn ang="0">
                  <a:pos x="0" y="0"/>
                </a:cxn>
                <a:cxn ang="0">
                  <a:pos x="787" y="0"/>
                </a:cxn>
                <a:cxn ang="0">
                  <a:pos x="787" y="413"/>
                </a:cxn>
                <a:cxn ang="0">
                  <a:pos x="0" y="412"/>
                </a:cxn>
              </a:cxnLst>
              <a:rect l="0" t="0" r="r" b="b"/>
              <a:pathLst>
                <a:path w="788" h="414">
                  <a:moveTo>
                    <a:pt x="0" y="412"/>
                  </a:moveTo>
                  <a:lnTo>
                    <a:pt x="0" y="0"/>
                  </a:lnTo>
                  <a:lnTo>
                    <a:pt x="787" y="0"/>
                  </a:lnTo>
                  <a:lnTo>
                    <a:pt x="787" y="413"/>
                  </a:lnTo>
                  <a:lnTo>
                    <a:pt x="0" y="412"/>
                  </a:lnTo>
                </a:path>
              </a:pathLst>
            </a:custGeom>
            <a:solidFill>
              <a:srgbClr val="2080C0"/>
            </a:solidFill>
            <a:ln w="12700" cap="rnd" cmpd="sng">
              <a:solidFill>
                <a:srgbClr val="2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66" name="Freeform 818"/>
            <p:cNvSpPr>
              <a:spLocks/>
            </p:cNvSpPr>
            <p:nvPr/>
          </p:nvSpPr>
          <p:spPr bwMode="auto">
            <a:xfrm>
              <a:off x="4997451" y="5632450"/>
              <a:ext cx="1496483" cy="503238"/>
            </a:xfrm>
            <a:custGeom>
              <a:avLst/>
              <a:gdLst/>
              <a:ahLst/>
              <a:cxnLst>
                <a:cxn ang="0">
                  <a:pos x="765" y="159"/>
                </a:cxn>
                <a:cxn ang="0">
                  <a:pos x="760" y="140"/>
                </a:cxn>
                <a:cxn ang="0">
                  <a:pos x="752" y="120"/>
                </a:cxn>
                <a:cxn ang="0">
                  <a:pos x="737" y="102"/>
                </a:cxn>
                <a:cxn ang="0">
                  <a:pos x="720" y="85"/>
                </a:cxn>
                <a:cxn ang="0">
                  <a:pos x="696" y="68"/>
                </a:cxn>
                <a:cxn ang="0">
                  <a:pos x="666" y="52"/>
                </a:cxn>
                <a:cxn ang="0">
                  <a:pos x="633" y="39"/>
                </a:cxn>
                <a:cxn ang="0">
                  <a:pos x="597" y="28"/>
                </a:cxn>
                <a:cxn ang="0">
                  <a:pos x="558" y="16"/>
                </a:cxn>
                <a:cxn ang="0">
                  <a:pos x="514" y="9"/>
                </a:cxn>
                <a:cxn ang="0">
                  <a:pos x="469" y="3"/>
                </a:cxn>
                <a:cxn ang="0">
                  <a:pos x="425" y="0"/>
                </a:cxn>
                <a:cxn ang="0">
                  <a:pos x="379" y="0"/>
                </a:cxn>
                <a:cxn ang="0">
                  <a:pos x="331" y="0"/>
                </a:cxn>
                <a:cxn ang="0">
                  <a:pos x="285" y="4"/>
                </a:cxn>
                <a:cxn ang="0">
                  <a:pos x="243" y="10"/>
                </a:cxn>
                <a:cxn ang="0">
                  <a:pos x="200" y="17"/>
                </a:cxn>
                <a:cxn ang="0">
                  <a:pos x="161" y="29"/>
                </a:cxn>
                <a:cxn ang="0">
                  <a:pos x="124" y="40"/>
                </a:cxn>
                <a:cxn ang="0">
                  <a:pos x="92" y="55"/>
                </a:cxn>
                <a:cxn ang="0">
                  <a:pos x="63" y="69"/>
                </a:cxn>
                <a:cxn ang="0">
                  <a:pos x="40" y="85"/>
                </a:cxn>
                <a:cxn ang="0">
                  <a:pos x="22" y="103"/>
                </a:cxn>
                <a:cxn ang="0">
                  <a:pos x="8" y="121"/>
                </a:cxn>
                <a:cxn ang="0">
                  <a:pos x="0" y="141"/>
                </a:cxn>
                <a:cxn ang="0">
                  <a:pos x="0" y="159"/>
                </a:cxn>
                <a:cxn ang="0">
                  <a:pos x="1" y="180"/>
                </a:cxn>
                <a:cxn ang="0">
                  <a:pos x="10" y="197"/>
                </a:cxn>
                <a:cxn ang="0">
                  <a:pos x="26" y="215"/>
                </a:cxn>
                <a:cxn ang="0">
                  <a:pos x="45" y="233"/>
                </a:cxn>
                <a:cxn ang="0">
                  <a:pos x="70" y="250"/>
                </a:cxn>
                <a:cxn ang="0">
                  <a:pos x="98" y="263"/>
                </a:cxn>
                <a:cxn ang="0">
                  <a:pos x="132" y="278"/>
                </a:cxn>
                <a:cxn ang="0">
                  <a:pos x="168" y="290"/>
                </a:cxn>
                <a:cxn ang="0">
                  <a:pos x="209" y="299"/>
                </a:cxn>
                <a:cxn ang="0">
                  <a:pos x="252" y="307"/>
                </a:cxn>
                <a:cxn ang="0">
                  <a:pos x="294" y="312"/>
                </a:cxn>
                <a:cxn ang="0">
                  <a:pos x="342" y="316"/>
                </a:cxn>
                <a:cxn ang="0">
                  <a:pos x="387" y="316"/>
                </a:cxn>
                <a:cxn ang="0">
                  <a:pos x="434" y="316"/>
                </a:cxn>
                <a:cxn ang="0">
                  <a:pos x="479" y="312"/>
                </a:cxn>
                <a:cxn ang="0">
                  <a:pos x="522" y="305"/>
                </a:cxn>
                <a:cxn ang="0">
                  <a:pos x="565" y="296"/>
                </a:cxn>
                <a:cxn ang="0">
                  <a:pos x="604" y="287"/>
                </a:cxn>
                <a:cxn ang="0">
                  <a:pos x="641" y="276"/>
                </a:cxn>
                <a:cxn ang="0">
                  <a:pos x="673" y="261"/>
                </a:cxn>
                <a:cxn ang="0">
                  <a:pos x="701" y="246"/>
                </a:cxn>
                <a:cxn ang="0">
                  <a:pos x="723" y="230"/>
                </a:cxn>
                <a:cxn ang="0">
                  <a:pos x="742" y="213"/>
                </a:cxn>
                <a:cxn ang="0">
                  <a:pos x="754" y="193"/>
                </a:cxn>
                <a:cxn ang="0">
                  <a:pos x="761" y="174"/>
                </a:cxn>
                <a:cxn ang="0">
                  <a:pos x="762" y="159"/>
                </a:cxn>
                <a:cxn ang="0">
                  <a:pos x="765" y="159"/>
                </a:cxn>
              </a:cxnLst>
              <a:rect l="0" t="0" r="r" b="b"/>
              <a:pathLst>
                <a:path w="766" h="317">
                  <a:moveTo>
                    <a:pt x="765" y="159"/>
                  </a:moveTo>
                  <a:lnTo>
                    <a:pt x="760" y="140"/>
                  </a:lnTo>
                  <a:lnTo>
                    <a:pt x="752" y="120"/>
                  </a:lnTo>
                  <a:lnTo>
                    <a:pt x="737" y="102"/>
                  </a:lnTo>
                  <a:lnTo>
                    <a:pt x="720" y="85"/>
                  </a:lnTo>
                  <a:lnTo>
                    <a:pt x="696" y="68"/>
                  </a:lnTo>
                  <a:lnTo>
                    <a:pt x="666" y="52"/>
                  </a:lnTo>
                  <a:lnTo>
                    <a:pt x="633" y="39"/>
                  </a:lnTo>
                  <a:lnTo>
                    <a:pt x="597" y="28"/>
                  </a:lnTo>
                  <a:lnTo>
                    <a:pt x="558" y="16"/>
                  </a:lnTo>
                  <a:lnTo>
                    <a:pt x="514" y="9"/>
                  </a:lnTo>
                  <a:lnTo>
                    <a:pt x="469" y="3"/>
                  </a:lnTo>
                  <a:lnTo>
                    <a:pt x="425" y="0"/>
                  </a:lnTo>
                  <a:lnTo>
                    <a:pt x="379" y="0"/>
                  </a:lnTo>
                  <a:lnTo>
                    <a:pt x="331" y="0"/>
                  </a:lnTo>
                  <a:lnTo>
                    <a:pt x="285" y="4"/>
                  </a:lnTo>
                  <a:lnTo>
                    <a:pt x="243" y="10"/>
                  </a:lnTo>
                  <a:lnTo>
                    <a:pt x="200" y="17"/>
                  </a:lnTo>
                  <a:lnTo>
                    <a:pt x="161" y="29"/>
                  </a:lnTo>
                  <a:lnTo>
                    <a:pt x="124" y="40"/>
                  </a:lnTo>
                  <a:lnTo>
                    <a:pt x="92" y="55"/>
                  </a:lnTo>
                  <a:lnTo>
                    <a:pt x="63" y="69"/>
                  </a:lnTo>
                  <a:lnTo>
                    <a:pt x="40" y="85"/>
                  </a:lnTo>
                  <a:lnTo>
                    <a:pt x="22" y="103"/>
                  </a:lnTo>
                  <a:lnTo>
                    <a:pt x="8" y="121"/>
                  </a:lnTo>
                  <a:lnTo>
                    <a:pt x="0" y="141"/>
                  </a:lnTo>
                  <a:lnTo>
                    <a:pt x="0" y="159"/>
                  </a:lnTo>
                  <a:lnTo>
                    <a:pt x="1" y="180"/>
                  </a:lnTo>
                  <a:lnTo>
                    <a:pt x="10" y="197"/>
                  </a:lnTo>
                  <a:lnTo>
                    <a:pt x="26" y="215"/>
                  </a:lnTo>
                  <a:lnTo>
                    <a:pt x="45" y="233"/>
                  </a:lnTo>
                  <a:lnTo>
                    <a:pt x="70" y="250"/>
                  </a:lnTo>
                  <a:lnTo>
                    <a:pt x="98" y="263"/>
                  </a:lnTo>
                  <a:lnTo>
                    <a:pt x="132" y="278"/>
                  </a:lnTo>
                  <a:lnTo>
                    <a:pt x="168" y="290"/>
                  </a:lnTo>
                  <a:lnTo>
                    <a:pt x="209" y="299"/>
                  </a:lnTo>
                  <a:lnTo>
                    <a:pt x="252" y="307"/>
                  </a:lnTo>
                  <a:lnTo>
                    <a:pt x="294" y="312"/>
                  </a:lnTo>
                  <a:lnTo>
                    <a:pt x="342" y="316"/>
                  </a:lnTo>
                  <a:lnTo>
                    <a:pt x="387" y="316"/>
                  </a:lnTo>
                  <a:lnTo>
                    <a:pt x="434" y="316"/>
                  </a:lnTo>
                  <a:lnTo>
                    <a:pt x="479" y="312"/>
                  </a:lnTo>
                  <a:lnTo>
                    <a:pt x="522" y="305"/>
                  </a:lnTo>
                  <a:lnTo>
                    <a:pt x="565" y="296"/>
                  </a:lnTo>
                  <a:lnTo>
                    <a:pt x="604" y="287"/>
                  </a:lnTo>
                  <a:lnTo>
                    <a:pt x="641" y="276"/>
                  </a:lnTo>
                  <a:lnTo>
                    <a:pt x="673" y="261"/>
                  </a:lnTo>
                  <a:lnTo>
                    <a:pt x="701" y="246"/>
                  </a:lnTo>
                  <a:lnTo>
                    <a:pt x="723" y="230"/>
                  </a:lnTo>
                  <a:lnTo>
                    <a:pt x="742" y="213"/>
                  </a:lnTo>
                  <a:lnTo>
                    <a:pt x="754" y="193"/>
                  </a:lnTo>
                  <a:lnTo>
                    <a:pt x="761" y="174"/>
                  </a:lnTo>
                  <a:lnTo>
                    <a:pt x="762" y="159"/>
                  </a:lnTo>
                  <a:lnTo>
                    <a:pt x="765" y="159"/>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67" name="Freeform 819"/>
            <p:cNvSpPr>
              <a:spLocks/>
            </p:cNvSpPr>
            <p:nvPr/>
          </p:nvSpPr>
          <p:spPr bwMode="auto">
            <a:xfrm>
              <a:off x="4997451" y="5203825"/>
              <a:ext cx="1496483" cy="655638"/>
            </a:xfrm>
            <a:custGeom>
              <a:avLst/>
              <a:gdLst/>
              <a:ahLst/>
              <a:cxnLst>
                <a:cxn ang="0">
                  <a:pos x="0" y="411"/>
                </a:cxn>
                <a:cxn ang="0">
                  <a:pos x="0" y="0"/>
                </a:cxn>
                <a:cxn ang="0">
                  <a:pos x="765" y="0"/>
                </a:cxn>
                <a:cxn ang="0">
                  <a:pos x="765" y="412"/>
                </a:cxn>
                <a:cxn ang="0">
                  <a:pos x="0" y="411"/>
                </a:cxn>
              </a:cxnLst>
              <a:rect l="0" t="0" r="r" b="b"/>
              <a:pathLst>
                <a:path w="766" h="413">
                  <a:moveTo>
                    <a:pt x="0" y="411"/>
                  </a:moveTo>
                  <a:lnTo>
                    <a:pt x="0" y="0"/>
                  </a:lnTo>
                  <a:lnTo>
                    <a:pt x="765" y="0"/>
                  </a:lnTo>
                  <a:lnTo>
                    <a:pt x="765" y="412"/>
                  </a:lnTo>
                  <a:lnTo>
                    <a:pt x="0" y="411"/>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68" name="Freeform 820"/>
            <p:cNvSpPr>
              <a:spLocks/>
            </p:cNvSpPr>
            <p:nvPr/>
          </p:nvSpPr>
          <p:spPr bwMode="auto">
            <a:xfrm>
              <a:off x="5008034" y="5630864"/>
              <a:ext cx="1454151" cy="503237"/>
            </a:xfrm>
            <a:custGeom>
              <a:avLst/>
              <a:gdLst/>
              <a:ahLst/>
              <a:cxnLst>
                <a:cxn ang="0">
                  <a:pos x="743" y="159"/>
                </a:cxn>
                <a:cxn ang="0">
                  <a:pos x="739" y="140"/>
                </a:cxn>
                <a:cxn ang="0">
                  <a:pos x="731" y="121"/>
                </a:cxn>
                <a:cxn ang="0">
                  <a:pos x="717" y="101"/>
                </a:cxn>
                <a:cxn ang="0">
                  <a:pos x="699" y="85"/>
                </a:cxn>
                <a:cxn ang="0">
                  <a:pos x="676" y="69"/>
                </a:cxn>
                <a:cxn ang="0">
                  <a:pos x="648" y="52"/>
                </a:cxn>
                <a:cxn ang="0">
                  <a:pos x="615" y="40"/>
                </a:cxn>
                <a:cxn ang="0">
                  <a:pos x="580" y="27"/>
                </a:cxn>
                <a:cxn ang="0">
                  <a:pos x="542" y="17"/>
                </a:cxn>
                <a:cxn ang="0">
                  <a:pos x="500" y="9"/>
                </a:cxn>
                <a:cxn ang="0">
                  <a:pos x="456" y="4"/>
                </a:cxn>
                <a:cxn ang="0">
                  <a:pos x="413" y="0"/>
                </a:cxn>
                <a:cxn ang="0">
                  <a:pos x="368" y="0"/>
                </a:cxn>
                <a:cxn ang="0">
                  <a:pos x="322" y="1"/>
                </a:cxn>
                <a:cxn ang="0">
                  <a:pos x="278" y="5"/>
                </a:cxn>
                <a:cxn ang="0">
                  <a:pos x="235" y="10"/>
                </a:cxn>
                <a:cxn ang="0">
                  <a:pos x="194" y="18"/>
                </a:cxn>
                <a:cxn ang="0">
                  <a:pos x="157" y="27"/>
                </a:cxn>
                <a:cxn ang="0">
                  <a:pos x="120" y="40"/>
                </a:cxn>
                <a:cxn ang="0">
                  <a:pos x="89" y="55"/>
                </a:cxn>
                <a:cxn ang="0">
                  <a:pos x="62" y="69"/>
                </a:cxn>
                <a:cxn ang="0">
                  <a:pos x="39" y="86"/>
                </a:cxn>
                <a:cxn ang="0">
                  <a:pos x="22" y="103"/>
                </a:cxn>
                <a:cxn ang="0">
                  <a:pos x="7" y="121"/>
                </a:cxn>
                <a:cxn ang="0">
                  <a:pos x="0" y="141"/>
                </a:cxn>
                <a:cxn ang="0">
                  <a:pos x="0" y="159"/>
                </a:cxn>
                <a:cxn ang="0">
                  <a:pos x="2" y="180"/>
                </a:cxn>
                <a:cxn ang="0">
                  <a:pos x="11" y="197"/>
                </a:cxn>
                <a:cxn ang="0">
                  <a:pos x="25" y="216"/>
                </a:cxn>
                <a:cxn ang="0">
                  <a:pos x="43" y="233"/>
                </a:cxn>
                <a:cxn ang="0">
                  <a:pos x="69" y="249"/>
                </a:cxn>
                <a:cxn ang="0">
                  <a:pos x="95" y="263"/>
                </a:cxn>
                <a:cxn ang="0">
                  <a:pos x="128" y="278"/>
                </a:cxn>
                <a:cxn ang="0">
                  <a:pos x="165" y="289"/>
                </a:cxn>
                <a:cxn ang="0">
                  <a:pos x="203" y="297"/>
                </a:cxn>
                <a:cxn ang="0">
                  <a:pos x="244" y="306"/>
                </a:cxn>
                <a:cxn ang="0">
                  <a:pos x="286" y="312"/>
                </a:cxn>
                <a:cxn ang="0">
                  <a:pos x="332" y="314"/>
                </a:cxn>
                <a:cxn ang="0">
                  <a:pos x="377" y="316"/>
                </a:cxn>
                <a:cxn ang="0">
                  <a:pos x="422" y="314"/>
                </a:cxn>
                <a:cxn ang="0">
                  <a:pos x="465" y="311"/>
                </a:cxn>
                <a:cxn ang="0">
                  <a:pos x="508" y="305"/>
                </a:cxn>
                <a:cxn ang="0">
                  <a:pos x="549" y="297"/>
                </a:cxn>
                <a:cxn ang="0">
                  <a:pos x="587" y="286"/>
                </a:cxn>
                <a:cxn ang="0">
                  <a:pos x="622" y="275"/>
                </a:cxn>
                <a:cxn ang="0">
                  <a:pos x="653" y="261"/>
                </a:cxn>
                <a:cxn ang="0">
                  <a:pos x="681" y="245"/>
                </a:cxn>
                <a:cxn ang="0">
                  <a:pos x="703" y="230"/>
                </a:cxn>
                <a:cxn ang="0">
                  <a:pos x="721" y="211"/>
                </a:cxn>
                <a:cxn ang="0">
                  <a:pos x="732" y="193"/>
                </a:cxn>
                <a:cxn ang="0">
                  <a:pos x="739" y="174"/>
                </a:cxn>
                <a:cxn ang="0">
                  <a:pos x="740" y="159"/>
                </a:cxn>
                <a:cxn ang="0">
                  <a:pos x="743" y="159"/>
                </a:cxn>
              </a:cxnLst>
              <a:rect l="0" t="0" r="r" b="b"/>
              <a:pathLst>
                <a:path w="744" h="317">
                  <a:moveTo>
                    <a:pt x="743" y="159"/>
                  </a:moveTo>
                  <a:lnTo>
                    <a:pt x="739" y="140"/>
                  </a:lnTo>
                  <a:lnTo>
                    <a:pt x="731" y="121"/>
                  </a:lnTo>
                  <a:lnTo>
                    <a:pt x="717" y="101"/>
                  </a:lnTo>
                  <a:lnTo>
                    <a:pt x="699" y="85"/>
                  </a:lnTo>
                  <a:lnTo>
                    <a:pt x="676" y="69"/>
                  </a:lnTo>
                  <a:lnTo>
                    <a:pt x="648" y="52"/>
                  </a:lnTo>
                  <a:lnTo>
                    <a:pt x="615" y="40"/>
                  </a:lnTo>
                  <a:lnTo>
                    <a:pt x="580" y="27"/>
                  </a:lnTo>
                  <a:lnTo>
                    <a:pt x="542" y="17"/>
                  </a:lnTo>
                  <a:lnTo>
                    <a:pt x="500" y="9"/>
                  </a:lnTo>
                  <a:lnTo>
                    <a:pt x="456" y="4"/>
                  </a:lnTo>
                  <a:lnTo>
                    <a:pt x="413" y="0"/>
                  </a:lnTo>
                  <a:lnTo>
                    <a:pt x="368" y="0"/>
                  </a:lnTo>
                  <a:lnTo>
                    <a:pt x="322" y="1"/>
                  </a:lnTo>
                  <a:lnTo>
                    <a:pt x="278" y="5"/>
                  </a:lnTo>
                  <a:lnTo>
                    <a:pt x="235" y="10"/>
                  </a:lnTo>
                  <a:lnTo>
                    <a:pt x="194" y="18"/>
                  </a:lnTo>
                  <a:lnTo>
                    <a:pt x="157" y="27"/>
                  </a:lnTo>
                  <a:lnTo>
                    <a:pt x="120" y="40"/>
                  </a:lnTo>
                  <a:lnTo>
                    <a:pt x="89" y="55"/>
                  </a:lnTo>
                  <a:lnTo>
                    <a:pt x="62" y="69"/>
                  </a:lnTo>
                  <a:lnTo>
                    <a:pt x="39" y="86"/>
                  </a:lnTo>
                  <a:lnTo>
                    <a:pt x="22" y="103"/>
                  </a:lnTo>
                  <a:lnTo>
                    <a:pt x="7" y="121"/>
                  </a:lnTo>
                  <a:lnTo>
                    <a:pt x="0" y="141"/>
                  </a:lnTo>
                  <a:lnTo>
                    <a:pt x="0" y="159"/>
                  </a:lnTo>
                  <a:lnTo>
                    <a:pt x="2" y="180"/>
                  </a:lnTo>
                  <a:lnTo>
                    <a:pt x="11" y="197"/>
                  </a:lnTo>
                  <a:lnTo>
                    <a:pt x="25" y="216"/>
                  </a:lnTo>
                  <a:lnTo>
                    <a:pt x="43" y="233"/>
                  </a:lnTo>
                  <a:lnTo>
                    <a:pt x="69" y="249"/>
                  </a:lnTo>
                  <a:lnTo>
                    <a:pt x="95" y="263"/>
                  </a:lnTo>
                  <a:lnTo>
                    <a:pt x="128" y="278"/>
                  </a:lnTo>
                  <a:lnTo>
                    <a:pt x="165" y="289"/>
                  </a:lnTo>
                  <a:lnTo>
                    <a:pt x="203" y="297"/>
                  </a:lnTo>
                  <a:lnTo>
                    <a:pt x="244" y="306"/>
                  </a:lnTo>
                  <a:lnTo>
                    <a:pt x="286" y="312"/>
                  </a:lnTo>
                  <a:lnTo>
                    <a:pt x="332" y="314"/>
                  </a:lnTo>
                  <a:lnTo>
                    <a:pt x="377" y="316"/>
                  </a:lnTo>
                  <a:lnTo>
                    <a:pt x="422" y="314"/>
                  </a:lnTo>
                  <a:lnTo>
                    <a:pt x="465" y="311"/>
                  </a:lnTo>
                  <a:lnTo>
                    <a:pt x="508" y="305"/>
                  </a:lnTo>
                  <a:lnTo>
                    <a:pt x="549" y="297"/>
                  </a:lnTo>
                  <a:lnTo>
                    <a:pt x="587" y="286"/>
                  </a:lnTo>
                  <a:lnTo>
                    <a:pt x="622" y="275"/>
                  </a:lnTo>
                  <a:lnTo>
                    <a:pt x="653" y="261"/>
                  </a:lnTo>
                  <a:lnTo>
                    <a:pt x="681" y="245"/>
                  </a:lnTo>
                  <a:lnTo>
                    <a:pt x="703" y="230"/>
                  </a:lnTo>
                  <a:lnTo>
                    <a:pt x="721" y="211"/>
                  </a:lnTo>
                  <a:lnTo>
                    <a:pt x="732" y="193"/>
                  </a:lnTo>
                  <a:lnTo>
                    <a:pt x="739" y="174"/>
                  </a:lnTo>
                  <a:lnTo>
                    <a:pt x="740" y="159"/>
                  </a:lnTo>
                  <a:lnTo>
                    <a:pt x="743" y="159"/>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69" name="Freeform 821"/>
            <p:cNvSpPr>
              <a:spLocks/>
            </p:cNvSpPr>
            <p:nvPr/>
          </p:nvSpPr>
          <p:spPr bwMode="auto">
            <a:xfrm>
              <a:off x="5008034" y="5203825"/>
              <a:ext cx="1454151" cy="654050"/>
            </a:xfrm>
            <a:custGeom>
              <a:avLst/>
              <a:gdLst/>
              <a:ahLst/>
              <a:cxnLst>
                <a:cxn ang="0">
                  <a:pos x="0" y="410"/>
                </a:cxn>
                <a:cxn ang="0">
                  <a:pos x="0" y="0"/>
                </a:cxn>
                <a:cxn ang="0">
                  <a:pos x="743" y="0"/>
                </a:cxn>
                <a:cxn ang="0">
                  <a:pos x="743" y="411"/>
                </a:cxn>
                <a:cxn ang="0">
                  <a:pos x="0" y="410"/>
                </a:cxn>
              </a:cxnLst>
              <a:rect l="0" t="0" r="r" b="b"/>
              <a:pathLst>
                <a:path w="744" h="412">
                  <a:moveTo>
                    <a:pt x="0" y="410"/>
                  </a:moveTo>
                  <a:lnTo>
                    <a:pt x="0" y="0"/>
                  </a:lnTo>
                  <a:lnTo>
                    <a:pt x="743" y="0"/>
                  </a:lnTo>
                  <a:lnTo>
                    <a:pt x="743" y="411"/>
                  </a:lnTo>
                  <a:lnTo>
                    <a:pt x="0" y="410"/>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70" name="Freeform 822"/>
            <p:cNvSpPr>
              <a:spLocks/>
            </p:cNvSpPr>
            <p:nvPr/>
          </p:nvSpPr>
          <p:spPr bwMode="auto">
            <a:xfrm>
              <a:off x="5022851" y="5629276"/>
              <a:ext cx="1407583" cy="500063"/>
            </a:xfrm>
            <a:custGeom>
              <a:avLst/>
              <a:gdLst/>
              <a:ahLst/>
              <a:cxnLst>
                <a:cxn ang="0">
                  <a:pos x="720" y="159"/>
                </a:cxn>
                <a:cxn ang="0">
                  <a:pos x="716" y="139"/>
                </a:cxn>
                <a:cxn ang="0">
                  <a:pos x="708" y="121"/>
                </a:cxn>
                <a:cxn ang="0">
                  <a:pos x="695" y="102"/>
                </a:cxn>
                <a:cxn ang="0">
                  <a:pos x="678" y="84"/>
                </a:cxn>
                <a:cxn ang="0">
                  <a:pos x="655" y="69"/>
                </a:cxn>
                <a:cxn ang="0">
                  <a:pos x="628" y="53"/>
                </a:cxn>
                <a:cxn ang="0">
                  <a:pos x="596" y="40"/>
                </a:cxn>
                <a:cxn ang="0">
                  <a:pos x="562" y="28"/>
                </a:cxn>
                <a:cxn ang="0">
                  <a:pos x="525" y="18"/>
                </a:cxn>
                <a:cxn ang="0">
                  <a:pos x="484" y="10"/>
                </a:cxn>
                <a:cxn ang="0">
                  <a:pos x="442" y="4"/>
                </a:cxn>
                <a:cxn ang="0">
                  <a:pos x="400" y="0"/>
                </a:cxn>
                <a:cxn ang="0">
                  <a:pos x="356" y="0"/>
                </a:cxn>
                <a:cxn ang="0">
                  <a:pos x="311" y="2"/>
                </a:cxn>
                <a:cxn ang="0">
                  <a:pos x="269" y="5"/>
                </a:cxn>
                <a:cxn ang="0">
                  <a:pos x="228" y="10"/>
                </a:cxn>
                <a:cxn ang="0">
                  <a:pos x="189" y="18"/>
                </a:cxn>
                <a:cxn ang="0">
                  <a:pos x="151" y="28"/>
                </a:cxn>
                <a:cxn ang="0">
                  <a:pos x="117" y="41"/>
                </a:cxn>
                <a:cxn ang="0">
                  <a:pos x="87" y="54"/>
                </a:cxn>
                <a:cxn ang="0">
                  <a:pos x="60" y="69"/>
                </a:cxn>
                <a:cxn ang="0">
                  <a:pos x="38" y="85"/>
                </a:cxn>
                <a:cxn ang="0">
                  <a:pos x="20" y="102"/>
                </a:cxn>
                <a:cxn ang="0">
                  <a:pos x="7" y="121"/>
                </a:cxn>
                <a:cxn ang="0">
                  <a:pos x="0" y="141"/>
                </a:cxn>
                <a:cxn ang="0">
                  <a:pos x="0" y="159"/>
                </a:cxn>
                <a:cxn ang="0">
                  <a:pos x="1" y="178"/>
                </a:cxn>
                <a:cxn ang="0">
                  <a:pos x="10" y="196"/>
                </a:cxn>
                <a:cxn ang="0">
                  <a:pos x="24" y="215"/>
                </a:cxn>
                <a:cxn ang="0">
                  <a:pos x="40" y="232"/>
                </a:cxn>
                <a:cxn ang="0">
                  <a:pos x="66" y="248"/>
                </a:cxn>
                <a:cxn ang="0">
                  <a:pos x="92" y="263"/>
                </a:cxn>
                <a:cxn ang="0">
                  <a:pos x="123" y="276"/>
                </a:cxn>
                <a:cxn ang="0">
                  <a:pos x="159" y="289"/>
                </a:cxn>
                <a:cxn ang="0">
                  <a:pos x="196" y="298"/>
                </a:cxn>
                <a:cxn ang="0">
                  <a:pos x="236" y="306"/>
                </a:cxn>
                <a:cxn ang="0">
                  <a:pos x="278" y="312"/>
                </a:cxn>
                <a:cxn ang="0">
                  <a:pos x="322" y="314"/>
                </a:cxn>
                <a:cxn ang="0">
                  <a:pos x="365" y="314"/>
                </a:cxn>
                <a:cxn ang="0">
                  <a:pos x="409" y="314"/>
                </a:cxn>
                <a:cxn ang="0">
                  <a:pos x="451" y="311"/>
                </a:cxn>
                <a:cxn ang="0">
                  <a:pos x="493" y="304"/>
                </a:cxn>
                <a:cxn ang="0">
                  <a:pos x="533" y="296"/>
                </a:cxn>
                <a:cxn ang="0">
                  <a:pos x="569" y="286"/>
                </a:cxn>
                <a:cxn ang="0">
                  <a:pos x="603" y="275"/>
                </a:cxn>
                <a:cxn ang="0">
                  <a:pos x="632" y="261"/>
                </a:cxn>
                <a:cxn ang="0">
                  <a:pos x="660" y="245"/>
                </a:cxn>
                <a:cxn ang="0">
                  <a:pos x="680" y="230"/>
                </a:cxn>
                <a:cxn ang="0">
                  <a:pos x="699" y="212"/>
                </a:cxn>
                <a:cxn ang="0">
                  <a:pos x="710" y="193"/>
                </a:cxn>
                <a:cxn ang="0">
                  <a:pos x="716" y="173"/>
                </a:cxn>
                <a:cxn ang="0">
                  <a:pos x="718" y="159"/>
                </a:cxn>
                <a:cxn ang="0">
                  <a:pos x="720" y="159"/>
                </a:cxn>
              </a:cxnLst>
              <a:rect l="0" t="0" r="r" b="b"/>
              <a:pathLst>
                <a:path w="721" h="315">
                  <a:moveTo>
                    <a:pt x="720" y="159"/>
                  </a:moveTo>
                  <a:lnTo>
                    <a:pt x="716" y="139"/>
                  </a:lnTo>
                  <a:lnTo>
                    <a:pt x="708" y="121"/>
                  </a:lnTo>
                  <a:lnTo>
                    <a:pt x="695" y="102"/>
                  </a:lnTo>
                  <a:lnTo>
                    <a:pt x="678" y="84"/>
                  </a:lnTo>
                  <a:lnTo>
                    <a:pt x="655" y="69"/>
                  </a:lnTo>
                  <a:lnTo>
                    <a:pt x="628" y="53"/>
                  </a:lnTo>
                  <a:lnTo>
                    <a:pt x="596" y="40"/>
                  </a:lnTo>
                  <a:lnTo>
                    <a:pt x="562" y="28"/>
                  </a:lnTo>
                  <a:lnTo>
                    <a:pt x="525" y="18"/>
                  </a:lnTo>
                  <a:lnTo>
                    <a:pt x="484" y="10"/>
                  </a:lnTo>
                  <a:lnTo>
                    <a:pt x="442" y="4"/>
                  </a:lnTo>
                  <a:lnTo>
                    <a:pt x="400" y="0"/>
                  </a:lnTo>
                  <a:lnTo>
                    <a:pt x="356" y="0"/>
                  </a:lnTo>
                  <a:lnTo>
                    <a:pt x="311" y="2"/>
                  </a:lnTo>
                  <a:lnTo>
                    <a:pt x="269" y="5"/>
                  </a:lnTo>
                  <a:lnTo>
                    <a:pt x="228" y="10"/>
                  </a:lnTo>
                  <a:lnTo>
                    <a:pt x="189" y="18"/>
                  </a:lnTo>
                  <a:lnTo>
                    <a:pt x="151" y="28"/>
                  </a:lnTo>
                  <a:lnTo>
                    <a:pt x="117" y="41"/>
                  </a:lnTo>
                  <a:lnTo>
                    <a:pt x="87" y="54"/>
                  </a:lnTo>
                  <a:lnTo>
                    <a:pt x="60" y="69"/>
                  </a:lnTo>
                  <a:lnTo>
                    <a:pt x="38" y="85"/>
                  </a:lnTo>
                  <a:lnTo>
                    <a:pt x="20" y="102"/>
                  </a:lnTo>
                  <a:lnTo>
                    <a:pt x="7" y="121"/>
                  </a:lnTo>
                  <a:lnTo>
                    <a:pt x="0" y="141"/>
                  </a:lnTo>
                  <a:lnTo>
                    <a:pt x="0" y="159"/>
                  </a:lnTo>
                  <a:lnTo>
                    <a:pt x="1" y="178"/>
                  </a:lnTo>
                  <a:lnTo>
                    <a:pt x="10" y="196"/>
                  </a:lnTo>
                  <a:lnTo>
                    <a:pt x="24" y="215"/>
                  </a:lnTo>
                  <a:lnTo>
                    <a:pt x="40" y="232"/>
                  </a:lnTo>
                  <a:lnTo>
                    <a:pt x="66" y="248"/>
                  </a:lnTo>
                  <a:lnTo>
                    <a:pt x="92" y="263"/>
                  </a:lnTo>
                  <a:lnTo>
                    <a:pt x="123" y="276"/>
                  </a:lnTo>
                  <a:lnTo>
                    <a:pt x="159" y="289"/>
                  </a:lnTo>
                  <a:lnTo>
                    <a:pt x="196" y="298"/>
                  </a:lnTo>
                  <a:lnTo>
                    <a:pt x="236" y="306"/>
                  </a:lnTo>
                  <a:lnTo>
                    <a:pt x="278" y="312"/>
                  </a:lnTo>
                  <a:lnTo>
                    <a:pt x="322" y="314"/>
                  </a:lnTo>
                  <a:lnTo>
                    <a:pt x="365" y="314"/>
                  </a:lnTo>
                  <a:lnTo>
                    <a:pt x="409" y="314"/>
                  </a:lnTo>
                  <a:lnTo>
                    <a:pt x="451" y="311"/>
                  </a:lnTo>
                  <a:lnTo>
                    <a:pt x="493" y="304"/>
                  </a:lnTo>
                  <a:lnTo>
                    <a:pt x="533" y="296"/>
                  </a:lnTo>
                  <a:lnTo>
                    <a:pt x="569" y="286"/>
                  </a:lnTo>
                  <a:lnTo>
                    <a:pt x="603" y="275"/>
                  </a:lnTo>
                  <a:lnTo>
                    <a:pt x="632" y="261"/>
                  </a:lnTo>
                  <a:lnTo>
                    <a:pt x="660" y="245"/>
                  </a:lnTo>
                  <a:lnTo>
                    <a:pt x="680" y="230"/>
                  </a:lnTo>
                  <a:lnTo>
                    <a:pt x="699" y="212"/>
                  </a:lnTo>
                  <a:lnTo>
                    <a:pt x="710" y="193"/>
                  </a:lnTo>
                  <a:lnTo>
                    <a:pt x="716" y="173"/>
                  </a:lnTo>
                  <a:lnTo>
                    <a:pt x="718" y="159"/>
                  </a:lnTo>
                  <a:lnTo>
                    <a:pt x="720" y="159"/>
                  </a:lnTo>
                </a:path>
              </a:pathLst>
            </a:custGeom>
            <a:solidFill>
              <a:srgbClr val="3080B0"/>
            </a:solidFill>
            <a:ln w="12700" cap="rnd" cmpd="sng">
              <a:solidFill>
                <a:srgbClr val="3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71" name="Freeform 823"/>
            <p:cNvSpPr>
              <a:spLocks/>
            </p:cNvSpPr>
            <p:nvPr/>
          </p:nvSpPr>
          <p:spPr bwMode="auto">
            <a:xfrm>
              <a:off x="5022851" y="5203826"/>
              <a:ext cx="1407583" cy="652463"/>
            </a:xfrm>
            <a:custGeom>
              <a:avLst/>
              <a:gdLst/>
              <a:ahLst/>
              <a:cxnLst>
                <a:cxn ang="0">
                  <a:pos x="0" y="409"/>
                </a:cxn>
                <a:cxn ang="0">
                  <a:pos x="0" y="0"/>
                </a:cxn>
                <a:cxn ang="0">
                  <a:pos x="720" y="0"/>
                </a:cxn>
                <a:cxn ang="0">
                  <a:pos x="720" y="410"/>
                </a:cxn>
                <a:cxn ang="0">
                  <a:pos x="0" y="409"/>
                </a:cxn>
              </a:cxnLst>
              <a:rect l="0" t="0" r="r" b="b"/>
              <a:pathLst>
                <a:path w="721" h="411">
                  <a:moveTo>
                    <a:pt x="0" y="409"/>
                  </a:moveTo>
                  <a:lnTo>
                    <a:pt x="0" y="0"/>
                  </a:lnTo>
                  <a:lnTo>
                    <a:pt x="720" y="0"/>
                  </a:lnTo>
                  <a:lnTo>
                    <a:pt x="720" y="410"/>
                  </a:lnTo>
                  <a:lnTo>
                    <a:pt x="0" y="409"/>
                  </a:lnTo>
                </a:path>
              </a:pathLst>
            </a:custGeom>
            <a:solidFill>
              <a:srgbClr val="3080B0"/>
            </a:solidFill>
            <a:ln w="12700" cap="rnd" cmpd="sng">
              <a:solidFill>
                <a:srgbClr val="3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72" name="Freeform 824"/>
            <p:cNvSpPr>
              <a:spLocks/>
            </p:cNvSpPr>
            <p:nvPr/>
          </p:nvSpPr>
          <p:spPr bwMode="auto">
            <a:xfrm>
              <a:off x="5033433" y="5629276"/>
              <a:ext cx="1365251" cy="498475"/>
            </a:xfrm>
            <a:custGeom>
              <a:avLst/>
              <a:gdLst/>
              <a:ahLst/>
              <a:cxnLst>
                <a:cxn ang="0">
                  <a:pos x="698" y="159"/>
                </a:cxn>
                <a:cxn ang="0">
                  <a:pos x="694" y="138"/>
                </a:cxn>
                <a:cxn ang="0">
                  <a:pos x="686" y="120"/>
                </a:cxn>
                <a:cxn ang="0">
                  <a:pos x="673" y="101"/>
                </a:cxn>
                <a:cxn ang="0">
                  <a:pos x="657" y="84"/>
                </a:cxn>
                <a:cxn ang="0">
                  <a:pos x="636" y="68"/>
                </a:cxn>
                <a:cxn ang="0">
                  <a:pos x="609" y="53"/>
                </a:cxn>
                <a:cxn ang="0">
                  <a:pos x="578" y="39"/>
                </a:cxn>
                <a:cxn ang="0">
                  <a:pos x="545" y="28"/>
                </a:cxn>
                <a:cxn ang="0">
                  <a:pos x="510" y="17"/>
                </a:cxn>
                <a:cxn ang="0">
                  <a:pos x="470" y="9"/>
                </a:cxn>
                <a:cxn ang="0">
                  <a:pos x="428" y="3"/>
                </a:cxn>
                <a:cxn ang="0">
                  <a:pos x="388" y="0"/>
                </a:cxn>
                <a:cxn ang="0">
                  <a:pos x="345" y="0"/>
                </a:cxn>
                <a:cxn ang="0">
                  <a:pos x="303" y="1"/>
                </a:cxn>
                <a:cxn ang="0">
                  <a:pos x="261" y="4"/>
                </a:cxn>
                <a:cxn ang="0">
                  <a:pos x="221" y="10"/>
                </a:cxn>
                <a:cxn ang="0">
                  <a:pos x="183" y="18"/>
                </a:cxn>
                <a:cxn ang="0">
                  <a:pos x="146" y="27"/>
                </a:cxn>
                <a:cxn ang="0">
                  <a:pos x="113" y="39"/>
                </a:cxn>
                <a:cxn ang="0">
                  <a:pos x="84" y="53"/>
                </a:cxn>
                <a:cxn ang="0">
                  <a:pos x="58" y="68"/>
                </a:cxn>
                <a:cxn ang="0">
                  <a:pos x="37" y="84"/>
                </a:cxn>
                <a:cxn ang="0">
                  <a:pos x="20" y="101"/>
                </a:cxn>
                <a:cxn ang="0">
                  <a:pos x="7" y="120"/>
                </a:cxn>
                <a:cxn ang="0">
                  <a:pos x="0" y="138"/>
                </a:cxn>
                <a:cxn ang="0">
                  <a:pos x="0" y="156"/>
                </a:cxn>
                <a:cxn ang="0">
                  <a:pos x="2" y="178"/>
                </a:cxn>
                <a:cxn ang="0">
                  <a:pos x="10" y="195"/>
                </a:cxn>
                <a:cxn ang="0">
                  <a:pos x="23" y="213"/>
                </a:cxn>
                <a:cxn ang="0">
                  <a:pos x="40" y="231"/>
                </a:cxn>
                <a:cxn ang="0">
                  <a:pos x="64" y="247"/>
                </a:cxn>
                <a:cxn ang="0">
                  <a:pos x="89" y="261"/>
                </a:cxn>
                <a:cxn ang="0">
                  <a:pos x="121" y="275"/>
                </a:cxn>
                <a:cxn ang="0">
                  <a:pos x="153" y="287"/>
                </a:cxn>
                <a:cxn ang="0">
                  <a:pos x="191" y="296"/>
                </a:cxn>
                <a:cxn ang="0">
                  <a:pos x="229" y="304"/>
                </a:cxn>
                <a:cxn ang="0">
                  <a:pos x="269" y="309"/>
                </a:cxn>
                <a:cxn ang="0">
                  <a:pos x="312" y="312"/>
                </a:cxn>
                <a:cxn ang="0">
                  <a:pos x="352" y="313"/>
                </a:cxn>
                <a:cxn ang="0">
                  <a:pos x="397" y="312"/>
                </a:cxn>
                <a:cxn ang="0">
                  <a:pos x="437" y="309"/>
                </a:cxn>
                <a:cxn ang="0">
                  <a:pos x="478" y="303"/>
                </a:cxn>
                <a:cxn ang="0">
                  <a:pos x="516" y="295"/>
                </a:cxn>
                <a:cxn ang="0">
                  <a:pos x="551" y="285"/>
                </a:cxn>
                <a:cxn ang="0">
                  <a:pos x="585" y="273"/>
                </a:cxn>
                <a:cxn ang="0">
                  <a:pos x="614" y="258"/>
                </a:cxn>
                <a:cxn ang="0">
                  <a:pos x="640" y="245"/>
                </a:cxn>
                <a:cxn ang="0">
                  <a:pos x="660" y="228"/>
                </a:cxn>
                <a:cxn ang="0">
                  <a:pos x="677" y="211"/>
                </a:cxn>
                <a:cxn ang="0">
                  <a:pos x="689" y="192"/>
                </a:cxn>
                <a:cxn ang="0">
                  <a:pos x="695" y="173"/>
                </a:cxn>
                <a:cxn ang="0">
                  <a:pos x="695" y="159"/>
                </a:cxn>
                <a:cxn ang="0">
                  <a:pos x="698" y="159"/>
                </a:cxn>
              </a:cxnLst>
              <a:rect l="0" t="0" r="r" b="b"/>
              <a:pathLst>
                <a:path w="699" h="314">
                  <a:moveTo>
                    <a:pt x="698" y="159"/>
                  </a:moveTo>
                  <a:lnTo>
                    <a:pt x="694" y="138"/>
                  </a:lnTo>
                  <a:lnTo>
                    <a:pt x="686" y="120"/>
                  </a:lnTo>
                  <a:lnTo>
                    <a:pt x="673" y="101"/>
                  </a:lnTo>
                  <a:lnTo>
                    <a:pt x="657" y="84"/>
                  </a:lnTo>
                  <a:lnTo>
                    <a:pt x="636" y="68"/>
                  </a:lnTo>
                  <a:lnTo>
                    <a:pt x="609" y="53"/>
                  </a:lnTo>
                  <a:lnTo>
                    <a:pt x="578" y="39"/>
                  </a:lnTo>
                  <a:lnTo>
                    <a:pt x="545" y="28"/>
                  </a:lnTo>
                  <a:lnTo>
                    <a:pt x="510" y="17"/>
                  </a:lnTo>
                  <a:lnTo>
                    <a:pt x="470" y="9"/>
                  </a:lnTo>
                  <a:lnTo>
                    <a:pt x="428" y="3"/>
                  </a:lnTo>
                  <a:lnTo>
                    <a:pt x="388" y="0"/>
                  </a:lnTo>
                  <a:lnTo>
                    <a:pt x="345" y="0"/>
                  </a:lnTo>
                  <a:lnTo>
                    <a:pt x="303" y="1"/>
                  </a:lnTo>
                  <a:lnTo>
                    <a:pt x="261" y="4"/>
                  </a:lnTo>
                  <a:lnTo>
                    <a:pt x="221" y="10"/>
                  </a:lnTo>
                  <a:lnTo>
                    <a:pt x="183" y="18"/>
                  </a:lnTo>
                  <a:lnTo>
                    <a:pt x="146" y="27"/>
                  </a:lnTo>
                  <a:lnTo>
                    <a:pt x="113" y="39"/>
                  </a:lnTo>
                  <a:lnTo>
                    <a:pt x="84" y="53"/>
                  </a:lnTo>
                  <a:lnTo>
                    <a:pt x="58" y="68"/>
                  </a:lnTo>
                  <a:lnTo>
                    <a:pt x="37" y="84"/>
                  </a:lnTo>
                  <a:lnTo>
                    <a:pt x="20" y="101"/>
                  </a:lnTo>
                  <a:lnTo>
                    <a:pt x="7" y="120"/>
                  </a:lnTo>
                  <a:lnTo>
                    <a:pt x="0" y="138"/>
                  </a:lnTo>
                  <a:lnTo>
                    <a:pt x="0" y="156"/>
                  </a:lnTo>
                  <a:lnTo>
                    <a:pt x="2" y="178"/>
                  </a:lnTo>
                  <a:lnTo>
                    <a:pt x="10" y="195"/>
                  </a:lnTo>
                  <a:lnTo>
                    <a:pt x="23" y="213"/>
                  </a:lnTo>
                  <a:lnTo>
                    <a:pt x="40" y="231"/>
                  </a:lnTo>
                  <a:lnTo>
                    <a:pt x="64" y="247"/>
                  </a:lnTo>
                  <a:lnTo>
                    <a:pt x="89" y="261"/>
                  </a:lnTo>
                  <a:lnTo>
                    <a:pt x="121" y="275"/>
                  </a:lnTo>
                  <a:lnTo>
                    <a:pt x="153" y="287"/>
                  </a:lnTo>
                  <a:lnTo>
                    <a:pt x="191" y="296"/>
                  </a:lnTo>
                  <a:lnTo>
                    <a:pt x="229" y="304"/>
                  </a:lnTo>
                  <a:lnTo>
                    <a:pt x="269" y="309"/>
                  </a:lnTo>
                  <a:lnTo>
                    <a:pt x="312" y="312"/>
                  </a:lnTo>
                  <a:lnTo>
                    <a:pt x="352" y="313"/>
                  </a:lnTo>
                  <a:lnTo>
                    <a:pt x="397" y="312"/>
                  </a:lnTo>
                  <a:lnTo>
                    <a:pt x="437" y="309"/>
                  </a:lnTo>
                  <a:lnTo>
                    <a:pt x="478" y="303"/>
                  </a:lnTo>
                  <a:lnTo>
                    <a:pt x="516" y="295"/>
                  </a:lnTo>
                  <a:lnTo>
                    <a:pt x="551" y="285"/>
                  </a:lnTo>
                  <a:lnTo>
                    <a:pt x="585" y="273"/>
                  </a:lnTo>
                  <a:lnTo>
                    <a:pt x="614" y="258"/>
                  </a:lnTo>
                  <a:lnTo>
                    <a:pt x="640" y="245"/>
                  </a:lnTo>
                  <a:lnTo>
                    <a:pt x="660" y="228"/>
                  </a:lnTo>
                  <a:lnTo>
                    <a:pt x="677" y="211"/>
                  </a:lnTo>
                  <a:lnTo>
                    <a:pt x="689" y="192"/>
                  </a:lnTo>
                  <a:lnTo>
                    <a:pt x="695" y="173"/>
                  </a:lnTo>
                  <a:lnTo>
                    <a:pt x="695" y="159"/>
                  </a:lnTo>
                  <a:lnTo>
                    <a:pt x="698" y="159"/>
                  </a:lnTo>
                </a:path>
              </a:pathLst>
            </a:custGeom>
            <a:solidFill>
              <a:srgbClr val="4080B0"/>
            </a:solidFill>
            <a:ln w="12700" cap="rnd" cmpd="sng">
              <a:solidFill>
                <a:srgbClr val="4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73" name="Freeform 825"/>
            <p:cNvSpPr>
              <a:spLocks/>
            </p:cNvSpPr>
            <p:nvPr/>
          </p:nvSpPr>
          <p:spPr bwMode="auto">
            <a:xfrm>
              <a:off x="5033433" y="5203826"/>
              <a:ext cx="1365251" cy="652463"/>
            </a:xfrm>
            <a:custGeom>
              <a:avLst/>
              <a:gdLst/>
              <a:ahLst/>
              <a:cxnLst>
                <a:cxn ang="0">
                  <a:pos x="0" y="406"/>
                </a:cxn>
                <a:cxn ang="0">
                  <a:pos x="0" y="0"/>
                </a:cxn>
                <a:cxn ang="0">
                  <a:pos x="698" y="0"/>
                </a:cxn>
                <a:cxn ang="0">
                  <a:pos x="698" y="410"/>
                </a:cxn>
                <a:cxn ang="0">
                  <a:pos x="0" y="406"/>
                </a:cxn>
              </a:cxnLst>
              <a:rect l="0" t="0" r="r" b="b"/>
              <a:pathLst>
                <a:path w="699" h="411">
                  <a:moveTo>
                    <a:pt x="0" y="406"/>
                  </a:moveTo>
                  <a:lnTo>
                    <a:pt x="0" y="0"/>
                  </a:lnTo>
                  <a:lnTo>
                    <a:pt x="698" y="0"/>
                  </a:lnTo>
                  <a:lnTo>
                    <a:pt x="698" y="410"/>
                  </a:lnTo>
                  <a:lnTo>
                    <a:pt x="0" y="406"/>
                  </a:lnTo>
                </a:path>
              </a:pathLst>
            </a:custGeom>
            <a:solidFill>
              <a:srgbClr val="4080B0"/>
            </a:solidFill>
            <a:ln w="12700" cap="rnd" cmpd="sng">
              <a:solidFill>
                <a:srgbClr val="4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74" name="Freeform 826"/>
            <p:cNvSpPr>
              <a:spLocks/>
            </p:cNvSpPr>
            <p:nvPr/>
          </p:nvSpPr>
          <p:spPr bwMode="auto">
            <a:xfrm>
              <a:off x="5048251" y="5627689"/>
              <a:ext cx="1320800" cy="498475"/>
            </a:xfrm>
            <a:custGeom>
              <a:avLst/>
              <a:gdLst/>
              <a:ahLst/>
              <a:cxnLst>
                <a:cxn ang="0">
                  <a:pos x="675" y="157"/>
                </a:cxn>
                <a:cxn ang="0">
                  <a:pos x="671" y="138"/>
                </a:cxn>
                <a:cxn ang="0">
                  <a:pos x="664" y="121"/>
                </a:cxn>
                <a:cxn ang="0">
                  <a:pos x="652" y="100"/>
                </a:cxn>
                <a:cxn ang="0">
                  <a:pos x="636" y="84"/>
                </a:cxn>
                <a:cxn ang="0">
                  <a:pos x="615" y="68"/>
                </a:cxn>
                <a:cxn ang="0">
                  <a:pos x="589" y="51"/>
                </a:cxn>
                <a:cxn ang="0">
                  <a:pos x="559" y="40"/>
                </a:cxn>
                <a:cxn ang="0">
                  <a:pos x="527" y="28"/>
                </a:cxn>
                <a:cxn ang="0">
                  <a:pos x="493" y="18"/>
                </a:cxn>
                <a:cxn ang="0">
                  <a:pos x="455" y="10"/>
                </a:cxn>
                <a:cxn ang="0">
                  <a:pos x="414" y="3"/>
                </a:cxn>
                <a:cxn ang="0">
                  <a:pos x="375" y="0"/>
                </a:cxn>
                <a:cxn ang="0">
                  <a:pos x="334" y="0"/>
                </a:cxn>
                <a:cxn ang="0">
                  <a:pos x="292" y="1"/>
                </a:cxn>
                <a:cxn ang="0">
                  <a:pos x="252" y="4"/>
                </a:cxn>
                <a:cxn ang="0">
                  <a:pos x="213" y="10"/>
                </a:cxn>
                <a:cxn ang="0">
                  <a:pos x="176" y="18"/>
                </a:cxn>
                <a:cxn ang="0">
                  <a:pos x="141" y="27"/>
                </a:cxn>
                <a:cxn ang="0">
                  <a:pos x="109" y="40"/>
                </a:cxn>
                <a:cxn ang="0">
                  <a:pos x="81" y="54"/>
                </a:cxn>
                <a:cxn ang="0">
                  <a:pos x="56" y="66"/>
                </a:cxn>
                <a:cxn ang="0">
                  <a:pos x="35" y="84"/>
                </a:cxn>
                <a:cxn ang="0">
                  <a:pos x="19" y="100"/>
                </a:cxn>
                <a:cxn ang="0">
                  <a:pos x="5" y="120"/>
                </a:cxn>
                <a:cxn ang="0">
                  <a:pos x="0" y="138"/>
                </a:cxn>
                <a:cxn ang="0">
                  <a:pos x="0" y="157"/>
                </a:cxn>
                <a:cxn ang="0">
                  <a:pos x="1" y="177"/>
                </a:cxn>
                <a:cxn ang="0">
                  <a:pos x="9" y="195"/>
                </a:cxn>
                <a:cxn ang="0">
                  <a:pos x="22" y="213"/>
                </a:cxn>
                <a:cxn ang="0">
                  <a:pos x="38" y="230"/>
                </a:cxn>
                <a:cxn ang="0">
                  <a:pos x="61" y="246"/>
                </a:cxn>
                <a:cxn ang="0">
                  <a:pos x="86" y="259"/>
                </a:cxn>
                <a:cxn ang="0">
                  <a:pos x="115" y="274"/>
                </a:cxn>
                <a:cxn ang="0">
                  <a:pos x="148" y="286"/>
                </a:cxn>
                <a:cxn ang="0">
                  <a:pos x="184" y="295"/>
                </a:cxn>
                <a:cxn ang="0">
                  <a:pos x="221" y="303"/>
                </a:cxn>
                <a:cxn ang="0">
                  <a:pos x="259" y="309"/>
                </a:cxn>
                <a:cxn ang="0">
                  <a:pos x="302" y="313"/>
                </a:cxn>
                <a:cxn ang="0">
                  <a:pos x="341" y="313"/>
                </a:cxn>
                <a:cxn ang="0">
                  <a:pos x="384" y="313"/>
                </a:cxn>
                <a:cxn ang="0">
                  <a:pos x="423" y="308"/>
                </a:cxn>
                <a:cxn ang="0">
                  <a:pos x="461" y="302"/>
                </a:cxn>
                <a:cxn ang="0">
                  <a:pos x="499" y="295"/>
                </a:cxn>
                <a:cxn ang="0">
                  <a:pos x="534" y="285"/>
                </a:cxn>
                <a:cxn ang="0">
                  <a:pos x="566" y="273"/>
                </a:cxn>
                <a:cxn ang="0">
                  <a:pos x="593" y="258"/>
                </a:cxn>
                <a:cxn ang="0">
                  <a:pos x="619" y="243"/>
                </a:cxn>
                <a:cxn ang="0">
                  <a:pos x="639" y="228"/>
                </a:cxn>
                <a:cxn ang="0">
                  <a:pos x="655" y="210"/>
                </a:cxn>
                <a:cxn ang="0">
                  <a:pos x="666" y="191"/>
                </a:cxn>
                <a:cxn ang="0">
                  <a:pos x="671" y="173"/>
                </a:cxn>
                <a:cxn ang="0">
                  <a:pos x="673" y="157"/>
                </a:cxn>
                <a:cxn ang="0">
                  <a:pos x="675" y="157"/>
                </a:cxn>
              </a:cxnLst>
              <a:rect l="0" t="0" r="r" b="b"/>
              <a:pathLst>
                <a:path w="676" h="314">
                  <a:moveTo>
                    <a:pt x="675" y="157"/>
                  </a:moveTo>
                  <a:lnTo>
                    <a:pt x="671" y="138"/>
                  </a:lnTo>
                  <a:lnTo>
                    <a:pt x="664" y="121"/>
                  </a:lnTo>
                  <a:lnTo>
                    <a:pt x="652" y="100"/>
                  </a:lnTo>
                  <a:lnTo>
                    <a:pt x="636" y="84"/>
                  </a:lnTo>
                  <a:lnTo>
                    <a:pt x="615" y="68"/>
                  </a:lnTo>
                  <a:lnTo>
                    <a:pt x="589" y="51"/>
                  </a:lnTo>
                  <a:lnTo>
                    <a:pt x="559" y="40"/>
                  </a:lnTo>
                  <a:lnTo>
                    <a:pt x="527" y="28"/>
                  </a:lnTo>
                  <a:lnTo>
                    <a:pt x="493" y="18"/>
                  </a:lnTo>
                  <a:lnTo>
                    <a:pt x="455" y="10"/>
                  </a:lnTo>
                  <a:lnTo>
                    <a:pt x="414" y="3"/>
                  </a:lnTo>
                  <a:lnTo>
                    <a:pt x="375" y="0"/>
                  </a:lnTo>
                  <a:lnTo>
                    <a:pt x="334" y="0"/>
                  </a:lnTo>
                  <a:lnTo>
                    <a:pt x="292" y="1"/>
                  </a:lnTo>
                  <a:lnTo>
                    <a:pt x="252" y="4"/>
                  </a:lnTo>
                  <a:lnTo>
                    <a:pt x="213" y="10"/>
                  </a:lnTo>
                  <a:lnTo>
                    <a:pt x="176" y="18"/>
                  </a:lnTo>
                  <a:lnTo>
                    <a:pt x="141" y="27"/>
                  </a:lnTo>
                  <a:lnTo>
                    <a:pt x="109" y="40"/>
                  </a:lnTo>
                  <a:lnTo>
                    <a:pt x="81" y="54"/>
                  </a:lnTo>
                  <a:lnTo>
                    <a:pt x="56" y="66"/>
                  </a:lnTo>
                  <a:lnTo>
                    <a:pt x="35" y="84"/>
                  </a:lnTo>
                  <a:lnTo>
                    <a:pt x="19" y="100"/>
                  </a:lnTo>
                  <a:lnTo>
                    <a:pt x="5" y="120"/>
                  </a:lnTo>
                  <a:lnTo>
                    <a:pt x="0" y="138"/>
                  </a:lnTo>
                  <a:lnTo>
                    <a:pt x="0" y="157"/>
                  </a:lnTo>
                  <a:lnTo>
                    <a:pt x="1" y="177"/>
                  </a:lnTo>
                  <a:lnTo>
                    <a:pt x="9" y="195"/>
                  </a:lnTo>
                  <a:lnTo>
                    <a:pt x="22" y="213"/>
                  </a:lnTo>
                  <a:lnTo>
                    <a:pt x="38" y="230"/>
                  </a:lnTo>
                  <a:lnTo>
                    <a:pt x="61" y="246"/>
                  </a:lnTo>
                  <a:lnTo>
                    <a:pt x="86" y="259"/>
                  </a:lnTo>
                  <a:lnTo>
                    <a:pt x="115" y="274"/>
                  </a:lnTo>
                  <a:lnTo>
                    <a:pt x="148" y="286"/>
                  </a:lnTo>
                  <a:lnTo>
                    <a:pt x="184" y="295"/>
                  </a:lnTo>
                  <a:lnTo>
                    <a:pt x="221" y="303"/>
                  </a:lnTo>
                  <a:lnTo>
                    <a:pt x="259" y="309"/>
                  </a:lnTo>
                  <a:lnTo>
                    <a:pt x="302" y="313"/>
                  </a:lnTo>
                  <a:lnTo>
                    <a:pt x="341" y="313"/>
                  </a:lnTo>
                  <a:lnTo>
                    <a:pt x="384" y="313"/>
                  </a:lnTo>
                  <a:lnTo>
                    <a:pt x="423" y="308"/>
                  </a:lnTo>
                  <a:lnTo>
                    <a:pt x="461" y="302"/>
                  </a:lnTo>
                  <a:lnTo>
                    <a:pt x="499" y="295"/>
                  </a:lnTo>
                  <a:lnTo>
                    <a:pt x="534" y="285"/>
                  </a:lnTo>
                  <a:lnTo>
                    <a:pt x="566" y="273"/>
                  </a:lnTo>
                  <a:lnTo>
                    <a:pt x="593" y="258"/>
                  </a:lnTo>
                  <a:lnTo>
                    <a:pt x="619" y="243"/>
                  </a:lnTo>
                  <a:lnTo>
                    <a:pt x="639" y="228"/>
                  </a:lnTo>
                  <a:lnTo>
                    <a:pt x="655" y="210"/>
                  </a:lnTo>
                  <a:lnTo>
                    <a:pt x="666" y="191"/>
                  </a:lnTo>
                  <a:lnTo>
                    <a:pt x="671" y="173"/>
                  </a:lnTo>
                  <a:lnTo>
                    <a:pt x="673" y="157"/>
                  </a:lnTo>
                  <a:lnTo>
                    <a:pt x="675" y="157"/>
                  </a:lnTo>
                </a:path>
              </a:pathLst>
            </a:custGeom>
            <a:solidFill>
              <a:srgbClr val="4080B0"/>
            </a:solidFill>
            <a:ln w="12700" cap="rnd" cmpd="sng">
              <a:solidFill>
                <a:srgbClr val="4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75" name="Freeform 827"/>
            <p:cNvSpPr>
              <a:spLocks/>
            </p:cNvSpPr>
            <p:nvPr/>
          </p:nvSpPr>
          <p:spPr bwMode="auto">
            <a:xfrm>
              <a:off x="5048251" y="5203826"/>
              <a:ext cx="1320800" cy="650875"/>
            </a:xfrm>
            <a:custGeom>
              <a:avLst/>
              <a:gdLst/>
              <a:ahLst/>
              <a:cxnLst>
                <a:cxn ang="0">
                  <a:pos x="0" y="405"/>
                </a:cxn>
                <a:cxn ang="0">
                  <a:pos x="0" y="0"/>
                </a:cxn>
                <a:cxn ang="0">
                  <a:pos x="675" y="0"/>
                </a:cxn>
                <a:cxn ang="0">
                  <a:pos x="675" y="409"/>
                </a:cxn>
                <a:cxn ang="0">
                  <a:pos x="0" y="405"/>
                </a:cxn>
              </a:cxnLst>
              <a:rect l="0" t="0" r="r" b="b"/>
              <a:pathLst>
                <a:path w="676" h="410">
                  <a:moveTo>
                    <a:pt x="0" y="405"/>
                  </a:moveTo>
                  <a:lnTo>
                    <a:pt x="0" y="0"/>
                  </a:lnTo>
                  <a:lnTo>
                    <a:pt x="675" y="0"/>
                  </a:lnTo>
                  <a:lnTo>
                    <a:pt x="675" y="409"/>
                  </a:lnTo>
                  <a:lnTo>
                    <a:pt x="0" y="405"/>
                  </a:lnTo>
                </a:path>
              </a:pathLst>
            </a:custGeom>
            <a:solidFill>
              <a:srgbClr val="4080B0"/>
            </a:solidFill>
            <a:ln w="12700" cap="rnd" cmpd="sng">
              <a:solidFill>
                <a:srgbClr val="4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76" name="Freeform 828"/>
            <p:cNvSpPr>
              <a:spLocks/>
            </p:cNvSpPr>
            <p:nvPr/>
          </p:nvSpPr>
          <p:spPr bwMode="auto">
            <a:xfrm>
              <a:off x="5056718" y="5624514"/>
              <a:ext cx="1282700" cy="496887"/>
            </a:xfrm>
            <a:custGeom>
              <a:avLst/>
              <a:gdLst/>
              <a:ahLst/>
              <a:cxnLst>
                <a:cxn ang="0">
                  <a:pos x="655" y="159"/>
                </a:cxn>
                <a:cxn ang="0">
                  <a:pos x="650" y="140"/>
                </a:cxn>
                <a:cxn ang="0">
                  <a:pos x="643" y="123"/>
                </a:cxn>
                <a:cxn ang="0">
                  <a:pos x="632" y="102"/>
                </a:cxn>
                <a:cxn ang="0">
                  <a:pos x="617" y="85"/>
                </a:cxn>
                <a:cxn ang="0">
                  <a:pos x="596" y="68"/>
                </a:cxn>
                <a:cxn ang="0">
                  <a:pos x="570" y="53"/>
                </a:cxn>
                <a:cxn ang="0">
                  <a:pos x="542" y="40"/>
                </a:cxn>
                <a:cxn ang="0">
                  <a:pos x="511" y="29"/>
                </a:cxn>
                <a:cxn ang="0">
                  <a:pos x="478" y="18"/>
                </a:cxn>
                <a:cxn ang="0">
                  <a:pos x="441" y="11"/>
                </a:cxn>
                <a:cxn ang="0">
                  <a:pos x="402" y="5"/>
                </a:cxn>
                <a:cxn ang="0">
                  <a:pos x="364" y="0"/>
                </a:cxn>
                <a:cxn ang="0">
                  <a:pos x="324" y="0"/>
                </a:cxn>
                <a:cxn ang="0">
                  <a:pos x="284" y="2"/>
                </a:cxn>
                <a:cxn ang="0">
                  <a:pos x="245" y="5"/>
                </a:cxn>
                <a:cxn ang="0">
                  <a:pos x="207" y="12"/>
                </a:cxn>
                <a:cxn ang="0">
                  <a:pos x="172" y="20"/>
                </a:cxn>
                <a:cxn ang="0">
                  <a:pos x="137" y="29"/>
                </a:cxn>
                <a:cxn ang="0">
                  <a:pos x="107" y="40"/>
                </a:cxn>
                <a:cxn ang="0">
                  <a:pos x="78" y="53"/>
                </a:cxn>
                <a:cxn ang="0">
                  <a:pos x="55" y="68"/>
                </a:cxn>
                <a:cxn ang="0">
                  <a:pos x="36" y="84"/>
                </a:cxn>
                <a:cxn ang="0">
                  <a:pos x="20" y="101"/>
                </a:cxn>
                <a:cxn ang="0">
                  <a:pos x="6" y="120"/>
                </a:cxn>
                <a:cxn ang="0">
                  <a:pos x="0" y="140"/>
                </a:cxn>
                <a:cxn ang="0">
                  <a:pos x="0" y="156"/>
                </a:cxn>
                <a:cxn ang="0">
                  <a:pos x="2" y="178"/>
                </a:cxn>
                <a:cxn ang="0">
                  <a:pos x="9" y="195"/>
                </a:cxn>
                <a:cxn ang="0">
                  <a:pos x="22" y="213"/>
                </a:cxn>
                <a:cxn ang="0">
                  <a:pos x="38" y="230"/>
                </a:cxn>
                <a:cxn ang="0">
                  <a:pos x="61" y="245"/>
                </a:cxn>
                <a:cxn ang="0">
                  <a:pos x="85" y="260"/>
                </a:cxn>
                <a:cxn ang="0">
                  <a:pos x="113" y="275"/>
                </a:cxn>
                <a:cxn ang="0">
                  <a:pos x="145" y="287"/>
                </a:cxn>
                <a:cxn ang="0">
                  <a:pos x="179" y="296"/>
                </a:cxn>
                <a:cxn ang="0">
                  <a:pos x="215" y="304"/>
                </a:cxn>
                <a:cxn ang="0">
                  <a:pos x="252" y="309"/>
                </a:cxn>
                <a:cxn ang="0">
                  <a:pos x="293" y="312"/>
                </a:cxn>
                <a:cxn ang="0">
                  <a:pos x="332" y="312"/>
                </a:cxn>
                <a:cxn ang="0">
                  <a:pos x="372" y="312"/>
                </a:cxn>
                <a:cxn ang="0">
                  <a:pos x="411" y="309"/>
                </a:cxn>
                <a:cxn ang="0">
                  <a:pos x="447" y="303"/>
                </a:cxn>
                <a:cxn ang="0">
                  <a:pos x="484" y="295"/>
                </a:cxn>
                <a:cxn ang="0">
                  <a:pos x="516" y="286"/>
                </a:cxn>
                <a:cxn ang="0">
                  <a:pos x="548" y="274"/>
                </a:cxn>
                <a:cxn ang="0">
                  <a:pos x="575" y="259"/>
                </a:cxn>
                <a:cxn ang="0">
                  <a:pos x="599" y="244"/>
                </a:cxn>
                <a:cxn ang="0">
                  <a:pos x="619" y="229"/>
                </a:cxn>
                <a:cxn ang="0">
                  <a:pos x="634" y="212"/>
                </a:cxn>
                <a:cxn ang="0">
                  <a:pos x="645" y="193"/>
                </a:cxn>
                <a:cxn ang="0">
                  <a:pos x="651" y="174"/>
                </a:cxn>
                <a:cxn ang="0">
                  <a:pos x="652" y="159"/>
                </a:cxn>
                <a:cxn ang="0">
                  <a:pos x="655" y="159"/>
                </a:cxn>
              </a:cxnLst>
              <a:rect l="0" t="0" r="r" b="b"/>
              <a:pathLst>
                <a:path w="656" h="313">
                  <a:moveTo>
                    <a:pt x="655" y="159"/>
                  </a:moveTo>
                  <a:lnTo>
                    <a:pt x="650" y="140"/>
                  </a:lnTo>
                  <a:lnTo>
                    <a:pt x="643" y="123"/>
                  </a:lnTo>
                  <a:lnTo>
                    <a:pt x="632" y="102"/>
                  </a:lnTo>
                  <a:lnTo>
                    <a:pt x="617" y="85"/>
                  </a:lnTo>
                  <a:lnTo>
                    <a:pt x="596" y="68"/>
                  </a:lnTo>
                  <a:lnTo>
                    <a:pt x="570" y="53"/>
                  </a:lnTo>
                  <a:lnTo>
                    <a:pt x="542" y="40"/>
                  </a:lnTo>
                  <a:lnTo>
                    <a:pt x="511" y="29"/>
                  </a:lnTo>
                  <a:lnTo>
                    <a:pt x="478" y="18"/>
                  </a:lnTo>
                  <a:lnTo>
                    <a:pt x="441" y="11"/>
                  </a:lnTo>
                  <a:lnTo>
                    <a:pt x="402" y="5"/>
                  </a:lnTo>
                  <a:lnTo>
                    <a:pt x="364" y="0"/>
                  </a:lnTo>
                  <a:lnTo>
                    <a:pt x="324" y="0"/>
                  </a:lnTo>
                  <a:lnTo>
                    <a:pt x="284" y="2"/>
                  </a:lnTo>
                  <a:lnTo>
                    <a:pt x="245" y="5"/>
                  </a:lnTo>
                  <a:lnTo>
                    <a:pt x="207" y="12"/>
                  </a:lnTo>
                  <a:lnTo>
                    <a:pt x="172" y="20"/>
                  </a:lnTo>
                  <a:lnTo>
                    <a:pt x="137" y="29"/>
                  </a:lnTo>
                  <a:lnTo>
                    <a:pt x="107" y="40"/>
                  </a:lnTo>
                  <a:lnTo>
                    <a:pt x="78" y="53"/>
                  </a:lnTo>
                  <a:lnTo>
                    <a:pt x="55" y="68"/>
                  </a:lnTo>
                  <a:lnTo>
                    <a:pt x="36" y="84"/>
                  </a:lnTo>
                  <a:lnTo>
                    <a:pt x="20" y="101"/>
                  </a:lnTo>
                  <a:lnTo>
                    <a:pt x="6" y="120"/>
                  </a:lnTo>
                  <a:lnTo>
                    <a:pt x="0" y="140"/>
                  </a:lnTo>
                  <a:lnTo>
                    <a:pt x="0" y="156"/>
                  </a:lnTo>
                  <a:lnTo>
                    <a:pt x="2" y="178"/>
                  </a:lnTo>
                  <a:lnTo>
                    <a:pt x="9" y="195"/>
                  </a:lnTo>
                  <a:lnTo>
                    <a:pt x="22" y="213"/>
                  </a:lnTo>
                  <a:lnTo>
                    <a:pt x="38" y="230"/>
                  </a:lnTo>
                  <a:lnTo>
                    <a:pt x="61" y="245"/>
                  </a:lnTo>
                  <a:lnTo>
                    <a:pt x="85" y="260"/>
                  </a:lnTo>
                  <a:lnTo>
                    <a:pt x="113" y="275"/>
                  </a:lnTo>
                  <a:lnTo>
                    <a:pt x="145" y="287"/>
                  </a:lnTo>
                  <a:lnTo>
                    <a:pt x="179" y="296"/>
                  </a:lnTo>
                  <a:lnTo>
                    <a:pt x="215" y="304"/>
                  </a:lnTo>
                  <a:lnTo>
                    <a:pt x="252" y="309"/>
                  </a:lnTo>
                  <a:lnTo>
                    <a:pt x="293" y="312"/>
                  </a:lnTo>
                  <a:lnTo>
                    <a:pt x="332" y="312"/>
                  </a:lnTo>
                  <a:lnTo>
                    <a:pt x="372" y="312"/>
                  </a:lnTo>
                  <a:lnTo>
                    <a:pt x="411" y="309"/>
                  </a:lnTo>
                  <a:lnTo>
                    <a:pt x="447" y="303"/>
                  </a:lnTo>
                  <a:lnTo>
                    <a:pt x="484" y="295"/>
                  </a:lnTo>
                  <a:lnTo>
                    <a:pt x="516" y="286"/>
                  </a:lnTo>
                  <a:lnTo>
                    <a:pt x="548" y="274"/>
                  </a:lnTo>
                  <a:lnTo>
                    <a:pt x="575" y="259"/>
                  </a:lnTo>
                  <a:lnTo>
                    <a:pt x="599" y="244"/>
                  </a:lnTo>
                  <a:lnTo>
                    <a:pt x="619" y="229"/>
                  </a:lnTo>
                  <a:lnTo>
                    <a:pt x="634" y="212"/>
                  </a:lnTo>
                  <a:lnTo>
                    <a:pt x="645" y="193"/>
                  </a:lnTo>
                  <a:lnTo>
                    <a:pt x="651" y="174"/>
                  </a:lnTo>
                  <a:lnTo>
                    <a:pt x="652" y="159"/>
                  </a:lnTo>
                  <a:lnTo>
                    <a:pt x="655" y="159"/>
                  </a:lnTo>
                </a:path>
              </a:pathLst>
            </a:custGeom>
            <a:solidFill>
              <a:srgbClr val="5080A0"/>
            </a:solidFill>
            <a:ln w="12700" cap="rnd" cmpd="sng">
              <a:solidFill>
                <a:srgbClr val="5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77" name="Freeform 829"/>
            <p:cNvSpPr>
              <a:spLocks/>
            </p:cNvSpPr>
            <p:nvPr/>
          </p:nvSpPr>
          <p:spPr bwMode="auto">
            <a:xfrm>
              <a:off x="5056718" y="5203825"/>
              <a:ext cx="1282700" cy="647700"/>
            </a:xfrm>
            <a:custGeom>
              <a:avLst/>
              <a:gdLst/>
              <a:ahLst/>
              <a:cxnLst>
                <a:cxn ang="0">
                  <a:pos x="0" y="405"/>
                </a:cxn>
                <a:cxn ang="0">
                  <a:pos x="0" y="0"/>
                </a:cxn>
                <a:cxn ang="0">
                  <a:pos x="655" y="0"/>
                </a:cxn>
                <a:cxn ang="0">
                  <a:pos x="655" y="407"/>
                </a:cxn>
                <a:cxn ang="0">
                  <a:pos x="0" y="405"/>
                </a:cxn>
              </a:cxnLst>
              <a:rect l="0" t="0" r="r" b="b"/>
              <a:pathLst>
                <a:path w="656" h="408">
                  <a:moveTo>
                    <a:pt x="0" y="405"/>
                  </a:moveTo>
                  <a:lnTo>
                    <a:pt x="0" y="0"/>
                  </a:lnTo>
                  <a:lnTo>
                    <a:pt x="655" y="0"/>
                  </a:lnTo>
                  <a:lnTo>
                    <a:pt x="655" y="407"/>
                  </a:lnTo>
                  <a:lnTo>
                    <a:pt x="0" y="405"/>
                  </a:lnTo>
                </a:path>
              </a:pathLst>
            </a:custGeom>
            <a:solidFill>
              <a:srgbClr val="5080A0"/>
            </a:solidFill>
            <a:ln w="12700" cap="rnd" cmpd="sng">
              <a:solidFill>
                <a:srgbClr val="5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78" name="Freeform 830"/>
            <p:cNvSpPr>
              <a:spLocks/>
            </p:cNvSpPr>
            <p:nvPr/>
          </p:nvSpPr>
          <p:spPr bwMode="auto">
            <a:xfrm>
              <a:off x="5069418" y="5624513"/>
              <a:ext cx="1238249" cy="495300"/>
            </a:xfrm>
            <a:custGeom>
              <a:avLst/>
              <a:gdLst/>
              <a:ahLst/>
              <a:cxnLst>
                <a:cxn ang="0">
                  <a:pos x="633" y="157"/>
                </a:cxn>
                <a:cxn ang="0">
                  <a:pos x="628" y="140"/>
                </a:cxn>
                <a:cxn ang="0">
                  <a:pos x="622" y="120"/>
                </a:cxn>
                <a:cxn ang="0">
                  <a:pos x="611" y="101"/>
                </a:cxn>
                <a:cxn ang="0">
                  <a:pos x="596" y="84"/>
                </a:cxn>
                <a:cxn ang="0">
                  <a:pos x="576" y="68"/>
                </a:cxn>
                <a:cxn ang="0">
                  <a:pos x="552" y="53"/>
                </a:cxn>
                <a:cxn ang="0">
                  <a:pos x="525" y="39"/>
                </a:cxn>
                <a:cxn ang="0">
                  <a:pos x="494" y="29"/>
                </a:cxn>
                <a:cxn ang="0">
                  <a:pos x="461" y="18"/>
                </a:cxn>
                <a:cxn ang="0">
                  <a:pos x="426" y="11"/>
                </a:cxn>
                <a:cxn ang="0">
                  <a:pos x="389" y="5"/>
                </a:cxn>
                <a:cxn ang="0">
                  <a:pos x="351" y="0"/>
                </a:cxn>
                <a:cxn ang="0">
                  <a:pos x="314" y="0"/>
                </a:cxn>
                <a:cxn ang="0">
                  <a:pos x="274" y="0"/>
                </a:cxn>
                <a:cxn ang="0">
                  <a:pos x="237" y="5"/>
                </a:cxn>
                <a:cxn ang="0">
                  <a:pos x="201" y="11"/>
                </a:cxn>
                <a:cxn ang="0">
                  <a:pos x="167" y="18"/>
                </a:cxn>
                <a:cxn ang="0">
                  <a:pos x="134" y="28"/>
                </a:cxn>
                <a:cxn ang="0">
                  <a:pos x="103" y="38"/>
                </a:cxn>
                <a:cxn ang="0">
                  <a:pos x="77" y="53"/>
                </a:cxn>
                <a:cxn ang="0">
                  <a:pos x="53" y="68"/>
                </a:cxn>
                <a:cxn ang="0">
                  <a:pos x="34" y="84"/>
                </a:cxn>
                <a:cxn ang="0">
                  <a:pos x="19" y="100"/>
                </a:cxn>
                <a:cxn ang="0">
                  <a:pos x="8" y="118"/>
                </a:cxn>
                <a:cxn ang="0">
                  <a:pos x="0" y="139"/>
                </a:cxn>
                <a:cxn ang="0">
                  <a:pos x="0" y="156"/>
                </a:cxn>
                <a:cxn ang="0">
                  <a:pos x="2" y="176"/>
                </a:cxn>
                <a:cxn ang="0">
                  <a:pos x="9" y="193"/>
                </a:cxn>
                <a:cxn ang="0">
                  <a:pos x="22" y="212"/>
                </a:cxn>
                <a:cxn ang="0">
                  <a:pos x="38" y="228"/>
                </a:cxn>
                <a:cxn ang="0">
                  <a:pos x="58" y="244"/>
                </a:cxn>
                <a:cxn ang="0">
                  <a:pos x="81" y="259"/>
                </a:cxn>
                <a:cxn ang="0">
                  <a:pos x="109" y="273"/>
                </a:cxn>
                <a:cxn ang="0">
                  <a:pos x="140" y="284"/>
                </a:cxn>
                <a:cxn ang="0">
                  <a:pos x="174" y="294"/>
                </a:cxn>
                <a:cxn ang="0">
                  <a:pos x="208" y="301"/>
                </a:cxn>
                <a:cxn ang="0">
                  <a:pos x="244" y="307"/>
                </a:cxn>
                <a:cxn ang="0">
                  <a:pos x="284" y="311"/>
                </a:cxn>
                <a:cxn ang="0">
                  <a:pos x="320" y="311"/>
                </a:cxn>
                <a:cxn ang="0">
                  <a:pos x="359" y="311"/>
                </a:cxn>
                <a:cxn ang="0">
                  <a:pos x="397" y="307"/>
                </a:cxn>
                <a:cxn ang="0">
                  <a:pos x="432" y="301"/>
                </a:cxn>
                <a:cxn ang="0">
                  <a:pos x="469" y="294"/>
                </a:cxn>
                <a:cxn ang="0">
                  <a:pos x="500" y="283"/>
                </a:cxn>
                <a:cxn ang="0">
                  <a:pos x="530" y="272"/>
                </a:cxn>
                <a:cxn ang="0">
                  <a:pos x="556" y="259"/>
                </a:cxn>
                <a:cxn ang="0">
                  <a:pos x="580" y="243"/>
                </a:cxn>
                <a:cxn ang="0">
                  <a:pos x="597" y="227"/>
                </a:cxn>
                <a:cxn ang="0">
                  <a:pos x="613" y="209"/>
                </a:cxn>
                <a:cxn ang="0">
                  <a:pos x="624" y="192"/>
                </a:cxn>
                <a:cxn ang="0">
                  <a:pos x="629" y="173"/>
                </a:cxn>
                <a:cxn ang="0">
                  <a:pos x="630" y="157"/>
                </a:cxn>
                <a:cxn ang="0">
                  <a:pos x="633" y="157"/>
                </a:cxn>
              </a:cxnLst>
              <a:rect l="0" t="0" r="r" b="b"/>
              <a:pathLst>
                <a:path w="634" h="312">
                  <a:moveTo>
                    <a:pt x="633" y="157"/>
                  </a:moveTo>
                  <a:lnTo>
                    <a:pt x="628" y="140"/>
                  </a:lnTo>
                  <a:lnTo>
                    <a:pt x="622" y="120"/>
                  </a:lnTo>
                  <a:lnTo>
                    <a:pt x="611" y="101"/>
                  </a:lnTo>
                  <a:lnTo>
                    <a:pt x="596" y="84"/>
                  </a:lnTo>
                  <a:lnTo>
                    <a:pt x="576" y="68"/>
                  </a:lnTo>
                  <a:lnTo>
                    <a:pt x="552" y="53"/>
                  </a:lnTo>
                  <a:lnTo>
                    <a:pt x="525" y="39"/>
                  </a:lnTo>
                  <a:lnTo>
                    <a:pt x="494" y="29"/>
                  </a:lnTo>
                  <a:lnTo>
                    <a:pt x="461" y="18"/>
                  </a:lnTo>
                  <a:lnTo>
                    <a:pt x="426" y="11"/>
                  </a:lnTo>
                  <a:lnTo>
                    <a:pt x="389" y="5"/>
                  </a:lnTo>
                  <a:lnTo>
                    <a:pt x="351" y="0"/>
                  </a:lnTo>
                  <a:lnTo>
                    <a:pt x="314" y="0"/>
                  </a:lnTo>
                  <a:lnTo>
                    <a:pt x="274" y="0"/>
                  </a:lnTo>
                  <a:lnTo>
                    <a:pt x="237" y="5"/>
                  </a:lnTo>
                  <a:lnTo>
                    <a:pt x="201" y="11"/>
                  </a:lnTo>
                  <a:lnTo>
                    <a:pt x="167" y="18"/>
                  </a:lnTo>
                  <a:lnTo>
                    <a:pt x="134" y="28"/>
                  </a:lnTo>
                  <a:lnTo>
                    <a:pt x="103" y="38"/>
                  </a:lnTo>
                  <a:lnTo>
                    <a:pt x="77" y="53"/>
                  </a:lnTo>
                  <a:lnTo>
                    <a:pt x="53" y="68"/>
                  </a:lnTo>
                  <a:lnTo>
                    <a:pt x="34" y="84"/>
                  </a:lnTo>
                  <a:lnTo>
                    <a:pt x="19" y="100"/>
                  </a:lnTo>
                  <a:lnTo>
                    <a:pt x="8" y="118"/>
                  </a:lnTo>
                  <a:lnTo>
                    <a:pt x="0" y="139"/>
                  </a:lnTo>
                  <a:lnTo>
                    <a:pt x="0" y="156"/>
                  </a:lnTo>
                  <a:lnTo>
                    <a:pt x="2" y="176"/>
                  </a:lnTo>
                  <a:lnTo>
                    <a:pt x="9" y="193"/>
                  </a:lnTo>
                  <a:lnTo>
                    <a:pt x="22" y="212"/>
                  </a:lnTo>
                  <a:lnTo>
                    <a:pt x="38" y="228"/>
                  </a:lnTo>
                  <a:lnTo>
                    <a:pt x="58" y="244"/>
                  </a:lnTo>
                  <a:lnTo>
                    <a:pt x="81" y="259"/>
                  </a:lnTo>
                  <a:lnTo>
                    <a:pt x="109" y="273"/>
                  </a:lnTo>
                  <a:lnTo>
                    <a:pt x="140" y="284"/>
                  </a:lnTo>
                  <a:lnTo>
                    <a:pt x="174" y="294"/>
                  </a:lnTo>
                  <a:lnTo>
                    <a:pt x="208" y="301"/>
                  </a:lnTo>
                  <a:lnTo>
                    <a:pt x="244" y="307"/>
                  </a:lnTo>
                  <a:lnTo>
                    <a:pt x="284" y="311"/>
                  </a:lnTo>
                  <a:lnTo>
                    <a:pt x="320" y="311"/>
                  </a:lnTo>
                  <a:lnTo>
                    <a:pt x="359" y="311"/>
                  </a:lnTo>
                  <a:lnTo>
                    <a:pt x="397" y="307"/>
                  </a:lnTo>
                  <a:lnTo>
                    <a:pt x="432" y="301"/>
                  </a:lnTo>
                  <a:lnTo>
                    <a:pt x="469" y="294"/>
                  </a:lnTo>
                  <a:lnTo>
                    <a:pt x="500" y="283"/>
                  </a:lnTo>
                  <a:lnTo>
                    <a:pt x="530" y="272"/>
                  </a:lnTo>
                  <a:lnTo>
                    <a:pt x="556" y="259"/>
                  </a:lnTo>
                  <a:lnTo>
                    <a:pt x="580" y="243"/>
                  </a:lnTo>
                  <a:lnTo>
                    <a:pt x="597" y="227"/>
                  </a:lnTo>
                  <a:lnTo>
                    <a:pt x="613" y="209"/>
                  </a:lnTo>
                  <a:lnTo>
                    <a:pt x="624" y="192"/>
                  </a:lnTo>
                  <a:lnTo>
                    <a:pt x="629" y="173"/>
                  </a:lnTo>
                  <a:lnTo>
                    <a:pt x="630" y="157"/>
                  </a:lnTo>
                  <a:lnTo>
                    <a:pt x="633" y="157"/>
                  </a:lnTo>
                </a:path>
              </a:pathLst>
            </a:custGeom>
            <a:solidFill>
              <a:srgbClr val="5080A0"/>
            </a:solidFill>
            <a:ln w="12700" cap="rnd" cmpd="sng">
              <a:solidFill>
                <a:srgbClr val="5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79" name="Freeform 831"/>
            <p:cNvSpPr>
              <a:spLocks/>
            </p:cNvSpPr>
            <p:nvPr/>
          </p:nvSpPr>
          <p:spPr bwMode="auto">
            <a:xfrm>
              <a:off x="5069418" y="5203826"/>
              <a:ext cx="1238249" cy="646113"/>
            </a:xfrm>
            <a:custGeom>
              <a:avLst/>
              <a:gdLst/>
              <a:ahLst/>
              <a:cxnLst>
                <a:cxn ang="0">
                  <a:pos x="0" y="404"/>
                </a:cxn>
                <a:cxn ang="0">
                  <a:pos x="0" y="0"/>
                </a:cxn>
                <a:cxn ang="0">
                  <a:pos x="633" y="0"/>
                </a:cxn>
                <a:cxn ang="0">
                  <a:pos x="633" y="406"/>
                </a:cxn>
                <a:cxn ang="0">
                  <a:pos x="0" y="404"/>
                </a:cxn>
              </a:cxnLst>
              <a:rect l="0" t="0" r="r" b="b"/>
              <a:pathLst>
                <a:path w="634" h="407">
                  <a:moveTo>
                    <a:pt x="0" y="404"/>
                  </a:moveTo>
                  <a:lnTo>
                    <a:pt x="0" y="0"/>
                  </a:lnTo>
                  <a:lnTo>
                    <a:pt x="633" y="0"/>
                  </a:lnTo>
                  <a:lnTo>
                    <a:pt x="633" y="406"/>
                  </a:lnTo>
                  <a:lnTo>
                    <a:pt x="0" y="404"/>
                  </a:lnTo>
                </a:path>
              </a:pathLst>
            </a:custGeom>
            <a:solidFill>
              <a:srgbClr val="5080A0"/>
            </a:solidFill>
            <a:ln w="12700" cap="rnd" cmpd="sng">
              <a:solidFill>
                <a:srgbClr val="5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80" name="Freeform 832"/>
            <p:cNvSpPr>
              <a:spLocks/>
            </p:cNvSpPr>
            <p:nvPr/>
          </p:nvSpPr>
          <p:spPr bwMode="auto">
            <a:xfrm>
              <a:off x="5084234" y="5622926"/>
              <a:ext cx="1191684" cy="493713"/>
            </a:xfrm>
            <a:custGeom>
              <a:avLst/>
              <a:gdLst/>
              <a:ahLst/>
              <a:cxnLst>
                <a:cxn ang="0">
                  <a:pos x="609" y="157"/>
                </a:cxn>
                <a:cxn ang="0">
                  <a:pos x="605" y="140"/>
                </a:cxn>
                <a:cxn ang="0">
                  <a:pos x="598" y="121"/>
                </a:cxn>
                <a:cxn ang="0">
                  <a:pos x="588" y="101"/>
                </a:cxn>
                <a:cxn ang="0">
                  <a:pos x="573" y="85"/>
                </a:cxn>
                <a:cxn ang="0">
                  <a:pos x="555" y="69"/>
                </a:cxn>
                <a:cxn ang="0">
                  <a:pos x="530" y="53"/>
                </a:cxn>
                <a:cxn ang="0">
                  <a:pos x="505" y="39"/>
                </a:cxn>
                <a:cxn ang="0">
                  <a:pos x="475" y="29"/>
                </a:cxn>
                <a:cxn ang="0">
                  <a:pos x="444" y="18"/>
                </a:cxn>
                <a:cxn ang="0">
                  <a:pos x="410" y="10"/>
                </a:cxn>
                <a:cxn ang="0">
                  <a:pos x="373" y="4"/>
                </a:cxn>
                <a:cxn ang="0">
                  <a:pos x="338" y="1"/>
                </a:cxn>
                <a:cxn ang="0">
                  <a:pos x="302" y="0"/>
                </a:cxn>
                <a:cxn ang="0">
                  <a:pos x="262" y="1"/>
                </a:cxn>
                <a:cxn ang="0">
                  <a:pos x="227" y="5"/>
                </a:cxn>
                <a:cxn ang="0">
                  <a:pos x="192" y="10"/>
                </a:cxn>
                <a:cxn ang="0">
                  <a:pos x="159" y="19"/>
                </a:cxn>
                <a:cxn ang="0">
                  <a:pos x="127" y="28"/>
                </a:cxn>
                <a:cxn ang="0">
                  <a:pos x="98" y="39"/>
                </a:cxn>
                <a:cxn ang="0">
                  <a:pos x="72" y="53"/>
                </a:cxn>
                <a:cxn ang="0">
                  <a:pos x="50" y="68"/>
                </a:cxn>
                <a:cxn ang="0">
                  <a:pos x="32" y="83"/>
                </a:cxn>
                <a:cxn ang="0">
                  <a:pos x="17" y="101"/>
                </a:cxn>
                <a:cxn ang="0">
                  <a:pos x="6" y="118"/>
                </a:cxn>
                <a:cxn ang="0">
                  <a:pos x="0" y="136"/>
                </a:cxn>
                <a:cxn ang="0">
                  <a:pos x="0" y="155"/>
                </a:cxn>
                <a:cxn ang="0">
                  <a:pos x="0" y="175"/>
                </a:cxn>
                <a:cxn ang="0">
                  <a:pos x="8" y="193"/>
                </a:cxn>
                <a:cxn ang="0">
                  <a:pos x="19" y="210"/>
                </a:cxn>
                <a:cxn ang="0">
                  <a:pos x="34" y="228"/>
                </a:cxn>
                <a:cxn ang="0">
                  <a:pos x="55" y="244"/>
                </a:cxn>
                <a:cxn ang="0">
                  <a:pos x="78" y="259"/>
                </a:cxn>
                <a:cxn ang="0">
                  <a:pos x="103" y="272"/>
                </a:cxn>
                <a:cxn ang="0">
                  <a:pos x="134" y="284"/>
                </a:cxn>
                <a:cxn ang="0">
                  <a:pos x="166" y="293"/>
                </a:cxn>
                <a:cxn ang="0">
                  <a:pos x="199" y="301"/>
                </a:cxn>
                <a:cxn ang="0">
                  <a:pos x="234" y="307"/>
                </a:cxn>
                <a:cxn ang="0">
                  <a:pos x="271" y="310"/>
                </a:cxn>
                <a:cxn ang="0">
                  <a:pos x="308" y="310"/>
                </a:cxn>
                <a:cxn ang="0">
                  <a:pos x="345" y="310"/>
                </a:cxn>
                <a:cxn ang="0">
                  <a:pos x="381" y="307"/>
                </a:cxn>
                <a:cxn ang="0">
                  <a:pos x="416" y="301"/>
                </a:cxn>
                <a:cxn ang="0">
                  <a:pos x="449" y="294"/>
                </a:cxn>
                <a:cxn ang="0">
                  <a:pos x="480" y="284"/>
                </a:cxn>
                <a:cxn ang="0">
                  <a:pos x="510" y="272"/>
                </a:cxn>
                <a:cxn ang="0">
                  <a:pos x="534" y="258"/>
                </a:cxn>
                <a:cxn ang="0">
                  <a:pos x="557" y="244"/>
                </a:cxn>
                <a:cxn ang="0">
                  <a:pos x="575" y="228"/>
                </a:cxn>
                <a:cxn ang="0">
                  <a:pos x="591" y="210"/>
                </a:cxn>
                <a:cxn ang="0">
                  <a:pos x="600" y="192"/>
                </a:cxn>
                <a:cxn ang="0">
                  <a:pos x="606" y="172"/>
                </a:cxn>
                <a:cxn ang="0">
                  <a:pos x="606" y="157"/>
                </a:cxn>
                <a:cxn ang="0">
                  <a:pos x="609" y="157"/>
                </a:cxn>
              </a:cxnLst>
              <a:rect l="0" t="0" r="r" b="b"/>
              <a:pathLst>
                <a:path w="610" h="311">
                  <a:moveTo>
                    <a:pt x="609" y="157"/>
                  </a:moveTo>
                  <a:lnTo>
                    <a:pt x="605" y="140"/>
                  </a:lnTo>
                  <a:lnTo>
                    <a:pt x="598" y="121"/>
                  </a:lnTo>
                  <a:lnTo>
                    <a:pt x="588" y="101"/>
                  </a:lnTo>
                  <a:lnTo>
                    <a:pt x="573" y="85"/>
                  </a:lnTo>
                  <a:lnTo>
                    <a:pt x="555" y="69"/>
                  </a:lnTo>
                  <a:lnTo>
                    <a:pt x="530" y="53"/>
                  </a:lnTo>
                  <a:lnTo>
                    <a:pt x="505" y="39"/>
                  </a:lnTo>
                  <a:lnTo>
                    <a:pt x="475" y="29"/>
                  </a:lnTo>
                  <a:lnTo>
                    <a:pt x="444" y="18"/>
                  </a:lnTo>
                  <a:lnTo>
                    <a:pt x="410" y="10"/>
                  </a:lnTo>
                  <a:lnTo>
                    <a:pt x="373" y="4"/>
                  </a:lnTo>
                  <a:lnTo>
                    <a:pt x="338" y="1"/>
                  </a:lnTo>
                  <a:lnTo>
                    <a:pt x="302" y="0"/>
                  </a:lnTo>
                  <a:lnTo>
                    <a:pt x="262" y="1"/>
                  </a:lnTo>
                  <a:lnTo>
                    <a:pt x="227" y="5"/>
                  </a:lnTo>
                  <a:lnTo>
                    <a:pt x="192" y="10"/>
                  </a:lnTo>
                  <a:lnTo>
                    <a:pt x="159" y="19"/>
                  </a:lnTo>
                  <a:lnTo>
                    <a:pt x="127" y="28"/>
                  </a:lnTo>
                  <a:lnTo>
                    <a:pt x="98" y="39"/>
                  </a:lnTo>
                  <a:lnTo>
                    <a:pt x="72" y="53"/>
                  </a:lnTo>
                  <a:lnTo>
                    <a:pt x="50" y="68"/>
                  </a:lnTo>
                  <a:lnTo>
                    <a:pt x="32" y="83"/>
                  </a:lnTo>
                  <a:lnTo>
                    <a:pt x="17" y="101"/>
                  </a:lnTo>
                  <a:lnTo>
                    <a:pt x="6" y="118"/>
                  </a:lnTo>
                  <a:lnTo>
                    <a:pt x="0" y="136"/>
                  </a:lnTo>
                  <a:lnTo>
                    <a:pt x="0" y="155"/>
                  </a:lnTo>
                  <a:lnTo>
                    <a:pt x="0" y="175"/>
                  </a:lnTo>
                  <a:lnTo>
                    <a:pt x="8" y="193"/>
                  </a:lnTo>
                  <a:lnTo>
                    <a:pt x="19" y="210"/>
                  </a:lnTo>
                  <a:lnTo>
                    <a:pt x="34" y="228"/>
                  </a:lnTo>
                  <a:lnTo>
                    <a:pt x="55" y="244"/>
                  </a:lnTo>
                  <a:lnTo>
                    <a:pt x="78" y="259"/>
                  </a:lnTo>
                  <a:lnTo>
                    <a:pt x="103" y="272"/>
                  </a:lnTo>
                  <a:lnTo>
                    <a:pt x="134" y="284"/>
                  </a:lnTo>
                  <a:lnTo>
                    <a:pt x="166" y="293"/>
                  </a:lnTo>
                  <a:lnTo>
                    <a:pt x="199" y="301"/>
                  </a:lnTo>
                  <a:lnTo>
                    <a:pt x="234" y="307"/>
                  </a:lnTo>
                  <a:lnTo>
                    <a:pt x="271" y="310"/>
                  </a:lnTo>
                  <a:lnTo>
                    <a:pt x="308" y="310"/>
                  </a:lnTo>
                  <a:lnTo>
                    <a:pt x="345" y="310"/>
                  </a:lnTo>
                  <a:lnTo>
                    <a:pt x="381" y="307"/>
                  </a:lnTo>
                  <a:lnTo>
                    <a:pt x="416" y="301"/>
                  </a:lnTo>
                  <a:lnTo>
                    <a:pt x="449" y="294"/>
                  </a:lnTo>
                  <a:lnTo>
                    <a:pt x="480" y="284"/>
                  </a:lnTo>
                  <a:lnTo>
                    <a:pt x="510" y="272"/>
                  </a:lnTo>
                  <a:lnTo>
                    <a:pt x="534" y="258"/>
                  </a:lnTo>
                  <a:lnTo>
                    <a:pt x="557" y="244"/>
                  </a:lnTo>
                  <a:lnTo>
                    <a:pt x="575" y="228"/>
                  </a:lnTo>
                  <a:lnTo>
                    <a:pt x="591" y="210"/>
                  </a:lnTo>
                  <a:lnTo>
                    <a:pt x="600" y="192"/>
                  </a:lnTo>
                  <a:lnTo>
                    <a:pt x="606" y="172"/>
                  </a:lnTo>
                  <a:lnTo>
                    <a:pt x="606" y="157"/>
                  </a:lnTo>
                  <a:lnTo>
                    <a:pt x="609" y="157"/>
                  </a:lnTo>
                </a:path>
              </a:pathLst>
            </a:custGeom>
            <a:solidFill>
              <a:srgbClr val="6080A0"/>
            </a:solidFill>
            <a:ln w="12700" cap="rnd" cmpd="sng">
              <a:solidFill>
                <a:srgbClr val="6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81" name="Freeform 833"/>
            <p:cNvSpPr>
              <a:spLocks/>
            </p:cNvSpPr>
            <p:nvPr/>
          </p:nvSpPr>
          <p:spPr bwMode="auto">
            <a:xfrm>
              <a:off x="5084234" y="5203826"/>
              <a:ext cx="1191684" cy="644525"/>
            </a:xfrm>
            <a:custGeom>
              <a:avLst/>
              <a:gdLst/>
              <a:ahLst/>
              <a:cxnLst>
                <a:cxn ang="0">
                  <a:pos x="0" y="400"/>
                </a:cxn>
                <a:cxn ang="0">
                  <a:pos x="0" y="0"/>
                </a:cxn>
                <a:cxn ang="0">
                  <a:pos x="609" y="0"/>
                </a:cxn>
                <a:cxn ang="0">
                  <a:pos x="609" y="405"/>
                </a:cxn>
                <a:cxn ang="0">
                  <a:pos x="0" y="400"/>
                </a:cxn>
              </a:cxnLst>
              <a:rect l="0" t="0" r="r" b="b"/>
              <a:pathLst>
                <a:path w="610" h="406">
                  <a:moveTo>
                    <a:pt x="0" y="400"/>
                  </a:moveTo>
                  <a:lnTo>
                    <a:pt x="0" y="0"/>
                  </a:lnTo>
                  <a:lnTo>
                    <a:pt x="609" y="0"/>
                  </a:lnTo>
                  <a:lnTo>
                    <a:pt x="609" y="405"/>
                  </a:lnTo>
                  <a:lnTo>
                    <a:pt x="0" y="400"/>
                  </a:lnTo>
                </a:path>
              </a:pathLst>
            </a:custGeom>
            <a:solidFill>
              <a:srgbClr val="6080A0"/>
            </a:solidFill>
            <a:ln w="12700" cap="rnd" cmpd="sng">
              <a:solidFill>
                <a:srgbClr val="6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82" name="Freeform 834"/>
            <p:cNvSpPr>
              <a:spLocks/>
            </p:cNvSpPr>
            <p:nvPr/>
          </p:nvSpPr>
          <p:spPr bwMode="auto">
            <a:xfrm>
              <a:off x="5096934" y="5621339"/>
              <a:ext cx="1147233" cy="492125"/>
            </a:xfrm>
            <a:custGeom>
              <a:avLst/>
              <a:gdLst/>
              <a:ahLst/>
              <a:cxnLst>
                <a:cxn ang="0">
                  <a:pos x="587" y="158"/>
                </a:cxn>
                <a:cxn ang="0">
                  <a:pos x="582" y="139"/>
                </a:cxn>
                <a:cxn ang="0">
                  <a:pos x="577" y="121"/>
                </a:cxn>
                <a:cxn ang="0">
                  <a:pos x="566" y="102"/>
                </a:cxn>
                <a:cxn ang="0">
                  <a:pos x="552" y="85"/>
                </a:cxn>
                <a:cxn ang="0">
                  <a:pos x="534" y="69"/>
                </a:cxn>
                <a:cxn ang="0">
                  <a:pos x="512" y="53"/>
                </a:cxn>
                <a:cxn ang="0">
                  <a:pos x="486" y="40"/>
                </a:cxn>
                <a:cxn ang="0">
                  <a:pos x="458" y="29"/>
                </a:cxn>
                <a:cxn ang="0">
                  <a:pos x="429" y="17"/>
                </a:cxn>
                <a:cxn ang="0">
                  <a:pos x="395" y="11"/>
                </a:cxn>
                <a:cxn ang="0">
                  <a:pos x="360" y="5"/>
                </a:cxn>
                <a:cxn ang="0">
                  <a:pos x="326" y="0"/>
                </a:cxn>
                <a:cxn ang="0">
                  <a:pos x="290" y="0"/>
                </a:cxn>
                <a:cxn ang="0">
                  <a:pos x="254" y="2"/>
                </a:cxn>
                <a:cxn ang="0">
                  <a:pos x="219" y="5"/>
                </a:cxn>
                <a:cxn ang="0">
                  <a:pos x="185" y="11"/>
                </a:cxn>
                <a:cxn ang="0">
                  <a:pos x="153" y="18"/>
                </a:cxn>
                <a:cxn ang="0">
                  <a:pos x="123" y="28"/>
                </a:cxn>
                <a:cxn ang="0">
                  <a:pos x="95" y="39"/>
                </a:cxn>
                <a:cxn ang="0">
                  <a:pos x="70" y="53"/>
                </a:cxn>
                <a:cxn ang="0">
                  <a:pos x="49" y="67"/>
                </a:cxn>
                <a:cxn ang="0">
                  <a:pos x="31" y="83"/>
                </a:cxn>
                <a:cxn ang="0">
                  <a:pos x="17" y="99"/>
                </a:cxn>
                <a:cxn ang="0">
                  <a:pos x="5" y="118"/>
                </a:cxn>
                <a:cxn ang="0">
                  <a:pos x="0" y="136"/>
                </a:cxn>
                <a:cxn ang="0">
                  <a:pos x="0" y="155"/>
                </a:cxn>
                <a:cxn ang="0">
                  <a:pos x="2" y="175"/>
                </a:cxn>
                <a:cxn ang="0">
                  <a:pos x="8" y="192"/>
                </a:cxn>
                <a:cxn ang="0">
                  <a:pos x="18" y="210"/>
                </a:cxn>
                <a:cxn ang="0">
                  <a:pos x="34" y="228"/>
                </a:cxn>
                <a:cxn ang="0">
                  <a:pos x="53" y="243"/>
                </a:cxn>
                <a:cxn ang="0">
                  <a:pos x="75" y="258"/>
                </a:cxn>
                <a:cxn ang="0">
                  <a:pos x="100" y="272"/>
                </a:cxn>
                <a:cxn ang="0">
                  <a:pos x="129" y="284"/>
                </a:cxn>
                <a:cxn ang="0">
                  <a:pos x="160" y="292"/>
                </a:cxn>
                <a:cxn ang="0">
                  <a:pos x="193" y="301"/>
                </a:cxn>
                <a:cxn ang="0">
                  <a:pos x="225" y="306"/>
                </a:cxn>
                <a:cxn ang="0">
                  <a:pos x="262" y="309"/>
                </a:cxn>
                <a:cxn ang="0">
                  <a:pos x="296" y="309"/>
                </a:cxn>
                <a:cxn ang="0">
                  <a:pos x="333" y="309"/>
                </a:cxn>
                <a:cxn ang="0">
                  <a:pos x="367" y="306"/>
                </a:cxn>
                <a:cxn ang="0">
                  <a:pos x="401" y="301"/>
                </a:cxn>
                <a:cxn ang="0">
                  <a:pos x="434" y="294"/>
                </a:cxn>
                <a:cxn ang="0">
                  <a:pos x="463" y="284"/>
                </a:cxn>
                <a:cxn ang="0">
                  <a:pos x="491" y="272"/>
                </a:cxn>
                <a:cxn ang="0">
                  <a:pos x="516" y="258"/>
                </a:cxn>
                <a:cxn ang="0">
                  <a:pos x="537" y="243"/>
                </a:cxn>
                <a:cxn ang="0">
                  <a:pos x="555" y="228"/>
                </a:cxn>
                <a:cxn ang="0">
                  <a:pos x="569" y="210"/>
                </a:cxn>
                <a:cxn ang="0">
                  <a:pos x="579" y="192"/>
                </a:cxn>
                <a:cxn ang="0">
                  <a:pos x="585" y="173"/>
                </a:cxn>
                <a:cxn ang="0">
                  <a:pos x="585" y="158"/>
                </a:cxn>
                <a:cxn ang="0">
                  <a:pos x="587" y="158"/>
                </a:cxn>
              </a:cxnLst>
              <a:rect l="0" t="0" r="r" b="b"/>
              <a:pathLst>
                <a:path w="588" h="310">
                  <a:moveTo>
                    <a:pt x="587" y="158"/>
                  </a:moveTo>
                  <a:lnTo>
                    <a:pt x="582" y="139"/>
                  </a:lnTo>
                  <a:lnTo>
                    <a:pt x="577" y="121"/>
                  </a:lnTo>
                  <a:lnTo>
                    <a:pt x="566" y="102"/>
                  </a:lnTo>
                  <a:lnTo>
                    <a:pt x="552" y="85"/>
                  </a:lnTo>
                  <a:lnTo>
                    <a:pt x="534" y="69"/>
                  </a:lnTo>
                  <a:lnTo>
                    <a:pt x="512" y="53"/>
                  </a:lnTo>
                  <a:lnTo>
                    <a:pt x="486" y="40"/>
                  </a:lnTo>
                  <a:lnTo>
                    <a:pt x="458" y="29"/>
                  </a:lnTo>
                  <a:lnTo>
                    <a:pt x="429" y="17"/>
                  </a:lnTo>
                  <a:lnTo>
                    <a:pt x="395" y="11"/>
                  </a:lnTo>
                  <a:lnTo>
                    <a:pt x="360" y="5"/>
                  </a:lnTo>
                  <a:lnTo>
                    <a:pt x="326" y="0"/>
                  </a:lnTo>
                  <a:lnTo>
                    <a:pt x="290" y="0"/>
                  </a:lnTo>
                  <a:lnTo>
                    <a:pt x="254" y="2"/>
                  </a:lnTo>
                  <a:lnTo>
                    <a:pt x="219" y="5"/>
                  </a:lnTo>
                  <a:lnTo>
                    <a:pt x="185" y="11"/>
                  </a:lnTo>
                  <a:lnTo>
                    <a:pt x="153" y="18"/>
                  </a:lnTo>
                  <a:lnTo>
                    <a:pt x="123" y="28"/>
                  </a:lnTo>
                  <a:lnTo>
                    <a:pt x="95" y="39"/>
                  </a:lnTo>
                  <a:lnTo>
                    <a:pt x="70" y="53"/>
                  </a:lnTo>
                  <a:lnTo>
                    <a:pt x="49" y="67"/>
                  </a:lnTo>
                  <a:lnTo>
                    <a:pt x="31" y="83"/>
                  </a:lnTo>
                  <a:lnTo>
                    <a:pt x="17" y="99"/>
                  </a:lnTo>
                  <a:lnTo>
                    <a:pt x="5" y="118"/>
                  </a:lnTo>
                  <a:lnTo>
                    <a:pt x="0" y="136"/>
                  </a:lnTo>
                  <a:lnTo>
                    <a:pt x="0" y="155"/>
                  </a:lnTo>
                  <a:lnTo>
                    <a:pt x="2" y="175"/>
                  </a:lnTo>
                  <a:lnTo>
                    <a:pt x="8" y="192"/>
                  </a:lnTo>
                  <a:lnTo>
                    <a:pt x="18" y="210"/>
                  </a:lnTo>
                  <a:lnTo>
                    <a:pt x="34" y="228"/>
                  </a:lnTo>
                  <a:lnTo>
                    <a:pt x="53" y="243"/>
                  </a:lnTo>
                  <a:lnTo>
                    <a:pt x="75" y="258"/>
                  </a:lnTo>
                  <a:lnTo>
                    <a:pt x="100" y="272"/>
                  </a:lnTo>
                  <a:lnTo>
                    <a:pt x="129" y="284"/>
                  </a:lnTo>
                  <a:lnTo>
                    <a:pt x="160" y="292"/>
                  </a:lnTo>
                  <a:lnTo>
                    <a:pt x="193" y="301"/>
                  </a:lnTo>
                  <a:lnTo>
                    <a:pt x="225" y="306"/>
                  </a:lnTo>
                  <a:lnTo>
                    <a:pt x="262" y="309"/>
                  </a:lnTo>
                  <a:lnTo>
                    <a:pt x="296" y="309"/>
                  </a:lnTo>
                  <a:lnTo>
                    <a:pt x="333" y="309"/>
                  </a:lnTo>
                  <a:lnTo>
                    <a:pt x="367" y="306"/>
                  </a:lnTo>
                  <a:lnTo>
                    <a:pt x="401" y="301"/>
                  </a:lnTo>
                  <a:lnTo>
                    <a:pt x="434" y="294"/>
                  </a:lnTo>
                  <a:lnTo>
                    <a:pt x="463" y="284"/>
                  </a:lnTo>
                  <a:lnTo>
                    <a:pt x="491" y="272"/>
                  </a:lnTo>
                  <a:lnTo>
                    <a:pt x="516" y="258"/>
                  </a:lnTo>
                  <a:lnTo>
                    <a:pt x="537" y="243"/>
                  </a:lnTo>
                  <a:lnTo>
                    <a:pt x="555" y="228"/>
                  </a:lnTo>
                  <a:lnTo>
                    <a:pt x="569" y="210"/>
                  </a:lnTo>
                  <a:lnTo>
                    <a:pt x="579" y="192"/>
                  </a:lnTo>
                  <a:lnTo>
                    <a:pt x="585" y="173"/>
                  </a:lnTo>
                  <a:lnTo>
                    <a:pt x="585" y="158"/>
                  </a:lnTo>
                  <a:lnTo>
                    <a:pt x="587" y="158"/>
                  </a:lnTo>
                </a:path>
              </a:pathLst>
            </a:custGeom>
            <a:solidFill>
              <a:srgbClr val="6080A0"/>
            </a:solidFill>
            <a:ln w="12700" cap="rnd" cmpd="sng">
              <a:solidFill>
                <a:srgbClr val="6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83" name="Freeform 835"/>
            <p:cNvSpPr>
              <a:spLocks/>
            </p:cNvSpPr>
            <p:nvPr/>
          </p:nvSpPr>
          <p:spPr bwMode="auto">
            <a:xfrm>
              <a:off x="5096934" y="5203826"/>
              <a:ext cx="1147233" cy="644525"/>
            </a:xfrm>
            <a:custGeom>
              <a:avLst/>
              <a:gdLst/>
              <a:ahLst/>
              <a:cxnLst>
                <a:cxn ang="0">
                  <a:pos x="0" y="399"/>
                </a:cxn>
                <a:cxn ang="0">
                  <a:pos x="0" y="0"/>
                </a:cxn>
                <a:cxn ang="0">
                  <a:pos x="587" y="0"/>
                </a:cxn>
                <a:cxn ang="0">
                  <a:pos x="587" y="405"/>
                </a:cxn>
                <a:cxn ang="0">
                  <a:pos x="0" y="399"/>
                </a:cxn>
              </a:cxnLst>
              <a:rect l="0" t="0" r="r" b="b"/>
              <a:pathLst>
                <a:path w="588" h="406">
                  <a:moveTo>
                    <a:pt x="0" y="399"/>
                  </a:moveTo>
                  <a:lnTo>
                    <a:pt x="0" y="0"/>
                  </a:lnTo>
                  <a:lnTo>
                    <a:pt x="587" y="0"/>
                  </a:lnTo>
                  <a:lnTo>
                    <a:pt x="587" y="405"/>
                  </a:lnTo>
                  <a:lnTo>
                    <a:pt x="0" y="399"/>
                  </a:lnTo>
                </a:path>
              </a:pathLst>
            </a:custGeom>
            <a:solidFill>
              <a:srgbClr val="6080A0"/>
            </a:solidFill>
            <a:ln w="12700" cap="rnd" cmpd="sng">
              <a:solidFill>
                <a:srgbClr val="6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84" name="Freeform 836"/>
            <p:cNvSpPr>
              <a:spLocks/>
            </p:cNvSpPr>
            <p:nvPr/>
          </p:nvSpPr>
          <p:spPr bwMode="auto">
            <a:xfrm>
              <a:off x="5107518" y="5619751"/>
              <a:ext cx="1109133" cy="493713"/>
            </a:xfrm>
            <a:custGeom>
              <a:avLst/>
              <a:gdLst/>
              <a:ahLst/>
              <a:cxnLst>
                <a:cxn ang="0">
                  <a:pos x="566" y="159"/>
                </a:cxn>
                <a:cxn ang="0">
                  <a:pos x="561" y="140"/>
                </a:cxn>
                <a:cxn ang="0">
                  <a:pos x="556" y="120"/>
                </a:cxn>
                <a:cxn ang="0">
                  <a:pos x="545" y="103"/>
                </a:cxn>
                <a:cxn ang="0">
                  <a:pos x="532" y="85"/>
                </a:cxn>
                <a:cxn ang="0">
                  <a:pos x="514" y="70"/>
                </a:cxn>
                <a:cxn ang="0">
                  <a:pos x="493" y="54"/>
                </a:cxn>
                <a:cxn ang="0">
                  <a:pos x="468" y="40"/>
                </a:cxn>
                <a:cxn ang="0">
                  <a:pos x="441" y="29"/>
                </a:cxn>
                <a:cxn ang="0">
                  <a:pos x="412" y="18"/>
                </a:cxn>
                <a:cxn ang="0">
                  <a:pos x="380" y="11"/>
                </a:cxn>
                <a:cxn ang="0">
                  <a:pos x="346" y="5"/>
                </a:cxn>
                <a:cxn ang="0">
                  <a:pos x="314" y="0"/>
                </a:cxn>
                <a:cxn ang="0">
                  <a:pos x="279" y="0"/>
                </a:cxn>
                <a:cxn ang="0">
                  <a:pos x="245" y="2"/>
                </a:cxn>
                <a:cxn ang="0">
                  <a:pos x="211" y="6"/>
                </a:cxn>
                <a:cxn ang="0">
                  <a:pos x="179" y="11"/>
                </a:cxn>
                <a:cxn ang="0">
                  <a:pos x="147" y="18"/>
                </a:cxn>
                <a:cxn ang="0">
                  <a:pos x="119" y="28"/>
                </a:cxn>
                <a:cxn ang="0">
                  <a:pos x="91" y="40"/>
                </a:cxn>
                <a:cxn ang="0">
                  <a:pos x="68" y="54"/>
                </a:cxn>
                <a:cxn ang="0">
                  <a:pos x="47" y="67"/>
                </a:cxn>
                <a:cxn ang="0">
                  <a:pos x="30" y="83"/>
                </a:cxn>
                <a:cxn ang="0">
                  <a:pos x="16" y="100"/>
                </a:cxn>
                <a:cxn ang="0">
                  <a:pos x="5" y="119"/>
                </a:cxn>
                <a:cxn ang="0">
                  <a:pos x="0" y="136"/>
                </a:cxn>
                <a:cxn ang="0">
                  <a:pos x="0" y="154"/>
                </a:cxn>
                <a:cxn ang="0">
                  <a:pos x="2" y="174"/>
                </a:cxn>
                <a:cxn ang="0">
                  <a:pos x="8" y="193"/>
                </a:cxn>
                <a:cxn ang="0">
                  <a:pos x="19" y="210"/>
                </a:cxn>
                <a:cxn ang="0">
                  <a:pos x="33" y="227"/>
                </a:cxn>
                <a:cxn ang="0">
                  <a:pos x="51" y="242"/>
                </a:cxn>
                <a:cxn ang="0">
                  <a:pos x="72" y="257"/>
                </a:cxn>
                <a:cxn ang="0">
                  <a:pos x="97" y="270"/>
                </a:cxn>
                <a:cxn ang="0">
                  <a:pos x="124" y="283"/>
                </a:cxn>
                <a:cxn ang="0">
                  <a:pos x="155" y="292"/>
                </a:cxn>
                <a:cxn ang="0">
                  <a:pos x="186" y="300"/>
                </a:cxn>
                <a:cxn ang="0">
                  <a:pos x="218" y="306"/>
                </a:cxn>
                <a:cxn ang="0">
                  <a:pos x="253" y="309"/>
                </a:cxn>
                <a:cxn ang="0">
                  <a:pos x="286" y="310"/>
                </a:cxn>
                <a:cxn ang="0">
                  <a:pos x="321" y="310"/>
                </a:cxn>
                <a:cxn ang="0">
                  <a:pos x="354" y="307"/>
                </a:cxn>
                <a:cxn ang="0">
                  <a:pos x="386" y="300"/>
                </a:cxn>
                <a:cxn ang="0">
                  <a:pos x="417" y="292"/>
                </a:cxn>
                <a:cxn ang="0">
                  <a:pos x="446" y="283"/>
                </a:cxn>
                <a:cxn ang="0">
                  <a:pos x="473" y="271"/>
                </a:cxn>
                <a:cxn ang="0">
                  <a:pos x="496" y="258"/>
                </a:cxn>
                <a:cxn ang="0">
                  <a:pos x="518" y="244"/>
                </a:cxn>
                <a:cxn ang="0">
                  <a:pos x="535" y="229"/>
                </a:cxn>
                <a:cxn ang="0">
                  <a:pos x="548" y="210"/>
                </a:cxn>
                <a:cxn ang="0">
                  <a:pos x="557" y="191"/>
                </a:cxn>
                <a:cxn ang="0">
                  <a:pos x="563" y="173"/>
                </a:cxn>
                <a:cxn ang="0">
                  <a:pos x="563" y="159"/>
                </a:cxn>
                <a:cxn ang="0">
                  <a:pos x="566" y="159"/>
                </a:cxn>
              </a:cxnLst>
              <a:rect l="0" t="0" r="r" b="b"/>
              <a:pathLst>
                <a:path w="567" h="311">
                  <a:moveTo>
                    <a:pt x="566" y="159"/>
                  </a:moveTo>
                  <a:lnTo>
                    <a:pt x="561" y="140"/>
                  </a:lnTo>
                  <a:lnTo>
                    <a:pt x="556" y="120"/>
                  </a:lnTo>
                  <a:lnTo>
                    <a:pt x="545" y="103"/>
                  </a:lnTo>
                  <a:lnTo>
                    <a:pt x="532" y="85"/>
                  </a:lnTo>
                  <a:lnTo>
                    <a:pt x="514" y="70"/>
                  </a:lnTo>
                  <a:lnTo>
                    <a:pt x="493" y="54"/>
                  </a:lnTo>
                  <a:lnTo>
                    <a:pt x="468" y="40"/>
                  </a:lnTo>
                  <a:lnTo>
                    <a:pt x="441" y="29"/>
                  </a:lnTo>
                  <a:lnTo>
                    <a:pt x="412" y="18"/>
                  </a:lnTo>
                  <a:lnTo>
                    <a:pt x="380" y="11"/>
                  </a:lnTo>
                  <a:lnTo>
                    <a:pt x="346" y="5"/>
                  </a:lnTo>
                  <a:lnTo>
                    <a:pt x="314" y="0"/>
                  </a:lnTo>
                  <a:lnTo>
                    <a:pt x="279" y="0"/>
                  </a:lnTo>
                  <a:lnTo>
                    <a:pt x="245" y="2"/>
                  </a:lnTo>
                  <a:lnTo>
                    <a:pt x="211" y="6"/>
                  </a:lnTo>
                  <a:lnTo>
                    <a:pt x="179" y="11"/>
                  </a:lnTo>
                  <a:lnTo>
                    <a:pt x="147" y="18"/>
                  </a:lnTo>
                  <a:lnTo>
                    <a:pt x="119" y="28"/>
                  </a:lnTo>
                  <a:lnTo>
                    <a:pt x="91" y="40"/>
                  </a:lnTo>
                  <a:lnTo>
                    <a:pt x="68" y="54"/>
                  </a:lnTo>
                  <a:lnTo>
                    <a:pt x="47" y="67"/>
                  </a:lnTo>
                  <a:lnTo>
                    <a:pt x="30" y="83"/>
                  </a:lnTo>
                  <a:lnTo>
                    <a:pt x="16" y="100"/>
                  </a:lnTo>
                  <a:lnTo>
                    <a:pt x="5" y="119"/>
                  </a:lnTo>
                  <a:lnTo>
                    <a:pt x="0" y="136"/>
                  </a:lnTo>
                  <a:lnTo>
                    <a:pt x="0" y="154"/>
                  </a:lnTo>
                  <a:lnTo>
                    <a:pt x="2" y="174"/>
                  </a:lnTo>
                  <a:lnTo>
                    <a:pt x="8" y="193"/>
                  </a:lnTo>
                  <a:lnTo>
                    <a:pt x="19" y="210"/>
                  </a:lnTo>
                  <a:lnTo>
                    <a:pt x="33" y="227"/>
                  </a:lnTo>
                  <a:lnTo>
                    <a:pt x="51" y="242"/>
                  </a:lnTo>
                  <a:lnTo>
                    <a:pt x="72" y="257"/>
                  </a:lnTo>
                  <a:lnTo>
                    <a:pt x="97" y="270"/>
                  </a:lnTo>
                  <a:lnTo>
                    <a:pt x="124" y="283"/>
                  </a:lnTo>
                  <a:lnTo>
                    <a:pt x="155" y="292"/>
                  </a:lnTo>
                  <a:lnTo>
                    <a:pt x="186" y="300"/>
                  </a:lnTo>
                  <a:lnTo>
                    <a:pt x="218" y="306"/>
                  </a:lnTo>
                  <a:lnTo>
                    <a:pt x="253" y="309"/>
                  </a:lnTo>
                  <a:lnTo>
                    <a:pt x="286" y="310"/>
                  </a:lnTo>
                  <a:lnTo>
                    <a:pt x="321" y="310"/>
                  </a:lnTo>
                  <a:lnTo>
                    <a:pt x="354" y="307"/>
                  </a:lnTo>
                  <a:lnTo>
                    <a:pt x="386" y="300"/>
                  </a:lnTo>
                  <a:lnTo>
                    <a:pt x="417" y="292"/>
                  </a:lnTo>
                  <a:lnTo>
                    <a:pt x="446" y="283"/>
                  </a:lnTo>
                  <a:lnTo>
                    <a:pt x="473" y="271"/>
                  </a:lnTo>
                  <a:lnTo>
                    <a:pt x="496" y="258"/>
                  </a:lnTo>
                  <a:lnTo>
                    <a:pt x="518" y="244"/>
                  </a:lnTo>
                  <a:lnTo>
                    <a:pt x="535" y="229"/>
                  </a:lnTo>
                  <a:lnTo>
                    <a:pt x="548" y="210"/>
                  </a:lnTo>
                  <a:lnTo>
                    <a:pt x="557" y="191"/>
                  </a:lnTo>
                  <a:lnTo>
                    <a:pt x="563" y="173"/>
                  </a:lnTo>
                  <a:lnTo>
                    <a:pt x="563" y="159"/>
                  </a:lnTo>
                  <a:lnTo>
                    <a:pt x="566" y="159"/>
                  </a:lnTo>
                </a:path>
              </a:pathLst>
            </a:custGeom>
            <a:solidFill>
              <a:srgbClr val="7080A0"/>
            </a:solidFill>
            <a:ln w="12700" cap="rnd" cmpd="sng">
              <a:solidFill>
                <a:srgbClr val="7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85" name="Freeform 837"/>
            <p:cNvSpPr>
              <a:spLocks/>
            </p:cNvSpPr>
            <p:nvPr/>
          </p:nvSpPr>
          <p:spPr bwMode="auto">
            <a:xfrm>
              <a:off x="5107518" y="5203826"/>
              <a:ext cx="1109133" cy="644525"/>
            </a:xfrm>
            <a:custGeom>
              <a:avLst/>
              <a:gdLst/>
              <a:ahLst/>
              <a:cxnLst>
                <a:cxn ang="0">
                  <a:pos x="0" y="398"/>
                </a:cxn>
                <a:cxn ang="0">
                  <a:pos x="0" y="0"/>
                </a:cxn>
                <a:cxn ang="0">
                  <a:pos x="566" y="0"/>
                </a:cxn>
                <a:cxn ang="0">
                  <a:pos x="566" y="405"/>
                </a:cxn>
                <a:cxn ang="0">
                  <a:pos x="0" y="398"/>
                </a:cxn>
              </a:cxnLst>
              <a:rect l="0" t="0" r="r" b="b"/>
              <a:pathLst>
                <a:path w="567" h="406">
                  <a:moveTo>
                    <a:pt x="0" y="398"/>
                  </a:moveTo>
                  <a:lnTo>
                    <a:pt x="0" y="0"/>
                  </a:lnTo>
                  <a:lnTo>
                    <a:pt x="566" y="0"/>
                  </a:lnTo>
                  <a:lnTo>
                    <a:pt x="566" y="405"/>
                  </a:lnTo>
                  <a:lnTo>
                    <a:pt x="0" y="398"/>
                  </a:lnTo>
                </a:path>
              </a:pathLst>
            </a:custGeom>
            <a:solidFill>
              <a:srgbClr val="7080A0"/>
            </a:solidFill>
            <a:ln w="12700" cap="rnd" cmpd="sng">
              <a:solidFill>
                <a:srgbClr val="7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86" name="Freeform 838"/>
            <p:cNvSpPr>
              <a:spLocks/>
            </p:cNvSpPr>
            <p:nvPr/>
          </p:nvSpPr>
          <p:spPr bwMode="auto">
            <a:xfrm>
              <a:off x="5120218" y="5619750"/>
              <a:ext cx="1062567" cy="488950"/>
            </a:xfrm>
            <a:custGeom>
              <a:avLst/>
              <a:gdLst/>
              <a:ahLst/>
              <a:cxnLst>
                <a:cxn ang="0">
                  <a:pos x="543" y="157"/>
                </a:cxn>
                <a:cxn ang="0">
                  <a:pos x="540" y="138"/>
                </a:cxn>
                <a:cxn ang="0">
                  <a:pos x="534" y="120"/>
                </a:cxn>
                <a:cxn ang="0">
                  <a:pos x="524" y="101"/>
                </a:cxn>
                <a:cxn ang="0">
                  <a:pos x="512" y="84"/>
                </a:cxn>
                <a:cxn ang="0">
                  <a:pos x="494" y="69"/>
                </a:cxn>
                <a:cxn ang="0">
                  <a:pos x="474" y="53"/>
                </a:cxn>
                <a:cxn ang="0">
                  <a:pos x="450" y="40"/>
                </a:cxn>
                <a:cxn ang="0">
                  <a:pos x="424" y="29"/>
                </a:cxn>
                <a:cxn ang="0">
                  <a:pos x="397" y="17"/>
                </a:cxn>
                <a:cxn ang="0">
                  <a:pos x="365" y="10"/>
                </a:cxn>
                <a:cxn ang="0">
                  <a:pos x="333" y="3"/>
                </a:cxn>
                <a:cxn ang="0">
                  <a:pos x="302" y="0"/>
                </a:cxn>
                <a:cxn ang="0">
                  <a:pos x="268" y="0"/>
                </a:cxn>
                <a:cxn ang="0">
                  <a:pos x="236" y="0"/>
                </a:cxn>
                <a:cxn ang="0">
                  <a:pos x="203" y="5"/>
                </a:cxn>
                <a:cxn ang="0">
                  <a:pos x="172" y="10"/>
                </a:cxn>
                <a:cxn ang="0">
                  <a:pos x="141" y="17"/>
                </a:cxn>
                <a:cxn ang="0">
                  <a:pos x="114" y="27"/>
                </a:cxn>
                <a:cxn ang="0">
                  <a:pos x="88" y="40"/>
                </a:cxn>
                <a:cxn ang="0">
                  <a:pos x="65" y="52"/>
                </a:cxn>
                <a:cxn ang="0">
                  <a:pos x="45" y="66"/>
                </a:cxn>
                <a:cxn ang="0">
                  <a:pos x="29" y="82"/>
                </a:cxn>
                <a:cxn ang="0">
                  <a:pos x="16" y="98"/>
                </a:cxn>
                <a:cxn ang="0">
                  <a:pos x="6" y="116"/>
                </a:cxn>
                <a:cxn ang="0">
                  <a:pos x="0" y="135"/>
                </a:cxn>
                <a:cxn ang="0">
                  <a:pos x="0" y="153"/>
                </a:cxn>
                <a:cxn ang="0">
                  <a:pos x="1" y="174"/>
                </a:cxn>
                <a:cxn ang="0">
                  <a:pos x="7" y="190"/>
                </a:cxn>
                <a:cxn ang="0">
                  <a:pos x="18" y="207"/>
                </a:cxn>
                <a:cxn ang="0">
                  <a:pos x="31" y="225"/>
                </a:cxn>
                <a:cxn ang="0">
                  <a:pos x="50" y="240"/>
                </a:cxn>
                <a:cxn ang="0">
                  <a:pos x="69" y="255"/>
                </a:cxn>
                <a:cxn ang="0">
                  <a:pos x="93" y="269"/>
                </a:cxn>
                <a:cxn ang="0">
                  <a:pos x="120" y="281"/>
                </a:cxn>
                <a:cxn ang="0">
                  <a:pos x="149" y="290"/>
                </a:cxn>
                <a:cxn ang="0">
                  <a:pos x="178" y="298"/>
                </a:cxn>
                <a:cxn ang="0">
                  <a:pos x="209" y="304"/>
                </a:cxn>
                <a:cxn ang="0">
                  <a:pos x="244" y="307"/>
                </a:cxn>
                <a:cxn ang="0">
                  <a:pos x="275" y="307"/>
                </a:cxn>
                <a:cxn ang="0">
                  <a:pos x="308" y="307"/>
                </a:cxn>
                <a:cxn ang="0">
                  <a:pos x="340" y="304"/>
                </a:cxn>
                <a:cxn ang="0">
                  <a:pos x="371" y="299"/>
                </a:cxn>
                <a:cxn ang="0">
                  <a:pos x="402" y="291"/>
                </a:cxn>
                <a:cxn ang="0">
                  <a:pos x="429" y="282"/>
                </a:cxn>
                <a:cxn ang="0">
                  <a:pos x="455" y="270"/>
                </a:cxn>
                <a:cxn ang="0">
                  <a:pos x="478" y="256"/>
                </a:cxn>
                <a:cxn ang="0">
                  <a:pos x="498" y="241"/>
                </a:cxn>
                <a:cxn ang="0">
                  <a:pos x="513" y="226"/>
                </a:cxn>
                <a:cxn ang="0">
                  <a:pos x="526" y="209"/>
                </a:cxn>
                <a:cxn ang="0">
                  <a:pos x="535" y="190"/>
                </a:cxn>
                <a:cxn ang="0">
                  <a:pos x="541" y="172"/>
                </a:cxn>
                <a:cxn ang="0">
                  <a:pos x="542" y="157"/>
                </a:cxn>
                <a:cxn ang="0">
                  <a:pos x="543" y="157"/>
                </a:cxn>
              </a:cxnLst>
              <a:rect l="0" t="0" r="r" b="b"/>
              <a:pathLst>
                <a:path w="544" h="308">
                  <a:moveTo>
                    <a:pt x="543" y="157"/>
                  </a:moveTo>
                  <a:lnTo>
                    <a:pt x="540" y="138"/>
                  </a:lnTo>
                  <a:lnTo>
                    <a:pt x="534" y="120"/>
                  </a:lnTo>
                  <a:lnTo>
                    <a:pt x="524" y="101"/>
                  </a:lnTo>
                  <a:lnTo>
                    <a:pt x="512" y="84"/>
                  </a:lnTo>
                  <a:lnTo>
                    <a:pt x="494" y="69"/>
                  </a:lnTo>
                  <a:lnTo>
                    <a:pt x="474" y="53"/>
                  </a:lnTo>
                  <a:lnTo>
                    <a:pt x="450" y="40"/>
                  </a:lnTo>
                  <a:lnTo>
                    <a:pt x="424" y="29"/>
                  </a:lnTo>
                  <a:lnTo>
                    <a:pt x="397" y="17"/>
                  </a:lnTo>
                  <a:lnTo>
                    <a:pt x="365" y="10"/>
                  </a:lnTo>
                  <a:lnTo>
                    <a:pt x="333" y="3"/>
                  </a:lnTo>
                  <a:lnTo>
                    <a:pt x="302" y="0"/>
                  </a:lnTo>
                  <a:lnTo>
                    <a:pt x="268" y="0"/>
                  </a:lnTo>
                  <a:lnTo>
                    <a:pt x="236" y="0"/>
                  </a:lnTo>
                  <a:lnTo>
                    <a:pt x="203" y="5"/>
                  </a:lnTo>
                  <a:lnTo>
                    <a:pt x="172" y="10"/>
                  </a:lnTo>
                  <a:lnTo>
                    <a:pt x="141" y="17"/>
                  </a:lnTo>
                  <a:lnTo>
                    <a:pt x="114" y="27"/>
                  </a:lnTo>
                  <a:lnTo>
                    <a:pt x="88" y="40"/>
                  </a:lnTo>
                  <a:lnTo>
                    <a:pt x="65" y="52"/>
                  </a:lnTo>
                  <a:lnTo>
                    <a:pt x="45" y="66"/>
                  </a:lnTo>
                  <a:lnTo>
                    <a:pt x="29" y="82"/>
                  </a:lnTo>
                  <a:lnTo>
                    <a:pt x="16" y="98"/>
                  </a:lnTo>
                  <a:lnTo>
                    <a:pt x="6" y="116"/>
                  </a:lnTo>
                  <a:lnTo>
                    <a:pt x="0" y="135"/>
                  </a:lnTo>
                  <a:lnTo>
                    <a:pt x="0" y="153"/>
                  </a:lnTo>
                  <a:lnTo>
                    <a:pt x="1" y="174"/>
                  </a:lnTo>
                  <a:lnTo>
                    <a:pt x="7" y="190"/>
                  </a:lnTo>
                  <a:lnTo>
                    <a:pt x="18" y="207"/>
                  </a:lnTo>
                  <a:lnTo>
                    <a:pt x="31" y="225"/>
                  </a:lnTo>
                  <a:lnTo>
                    <a:pt x="50" y="240"/>
                  </a:lnTo>
                  <a:lnTo>
                    <a:pt x="69" y="255"/>
                  </a:lnTo>
                  <a:lnTo>
                    <a:pt x="93" y="269"/>
                  </a:lnTo>
                  <a:lnTo>
                    <a:pt x="120" y="281"/>
                  </a:lnTo>
                  <a:lnTo>
                    <a:pt x="149" y="290"/>
                  </a:lnTo>
                  <a:lnTo>
                    <a:pt x="178" y="298"/>
                  </a:lnTo>
                  <a:lnTo>
                    <a:pt x="209" y="304"/>
                  </a:lnTo>
                  <a:lnTo>
                    <a:pt x="244" y="307"/>
                  </a:lnTo>
                  <a:lnTo>
                    <a:pt x="275" y="307"/>
                  </a:lnTo>
                  <a:lnTo>
                    <a:pt x="308" y="307"/>
                  </a:lnTo>
                  <a:lnTo>
                    <a:pt x="340" y="304"/>
                  </a:lnTo>
                  <a:lnTo>
                    <a:pt x="371" y="299"/>
                  </a:lnTo>
                  <a:lnTo>
                    <a:pt x="402" y="291"/>
                  </a:lnTo>
                  <a:lnTo>
                    <a:pt x="429" y="282"/>
                  </a:lnTo>
                  <a:lnTo>
                    <a:pt x="455" y="270"/>
                  </a:lnTo>
                  <a:lnTo>
                    <a:pt x="478" y="256"/>
                  </a:lnTo>
                  <a:lnTo>
                    <a:pt x="498" y="241"/>
                  </a:lnTo>
                  <a:lnTo>
                    <a:pt x="513" y="226"/>
                  </a:lnTo>
                  <a:lnTo>
                    <a:pt x="526" y="209"/>
                  </a:lnTo>
                  <a:lnTo>
                    <a:pt x="535" y="190"/>
                  </a:lnTo>
                  <a:lnTo>
                    <a:pt x="541" y="172"/>
                  </a:lnTo>
                  <a:lnTo>
                    <a:pt x="542" y="157"/>
                  </a:lnTo>
                  <a:lnTo>
                    <a:pt x="543" y="157"/>
                  </a:lnTo>
                </a:path>
              </a:pathLst>
            </a:custGeom>
            <a:solidFill>
              <a:srgbClr val="8080A0"/>
            </a:solidFill>
            <a:ln w="12700" cap="rnd" cmpd="sng">
              <a:solidFill>
                <a:srgbClr val="8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87" name="Freeform 839"/>
            <p:cNvSpPr>
              <a:spLocks/>
            </p:cNvSpPr>
            <p:nvPr/>
          </p:nvSpPr>
          <p:spPr bwMode="auto">
            <a:xfrm>
              <a:off x="5120218" y="5203825"/>
              <a:ext cx="1062567" cy="642938"/>
            </a:xfrm>
            <a:custGeom>
              <a:avLst/>
              <a:gdLst/>
              <a:ahLst/>
              <a:cxnLst>
                <a:cxn ang="0">
                  <a:pos x="0" y="397"/>
                </a:cxn>
                <a:cxn ang="0">
                  <a:pos x="0" y="0"/>
                </a:cxn>
                <a:cxn ang="0">
                  <a:pos x="543" y="0"/>
                </a:cxn>
                <a:cxn ang="0">
                  <a:pos x="543" y="404"/>
                </a:cxn>
                <a:cxn ang="0">
                  <a:pos x="0" y="397"/>
                </a:cxn>
              </a:cxnLst>
              <a:rect l="0" t="0" r="r" b="b"/>
              <a:pathLst>
                <a:path w="544" h="405">
                  <a:moveTo>
                    <a:pt x="0" y="397"/>
                  </a:moveTo>
                  <a:lnTo>
                    <a:pt x="0" y="0"/>
                  </a:lnTo>
                  <a:lnTo>
                    <a:pt x="543" y="0"/>
                  </a:lnTo>
                  <a:lnTo>
                    <a:pt x="543" y="404"/>
                  </a:lnTo>
                  <a:lnTo>
                    <a:pt x="0" y="397"/>
                  </a:lnTo>
                </a:path>
              </a:pathLst>
            </a:custGeom>
            <a:solidFill>
              <a:srgbClr val="8080A0"/>
            </a:solidFill>
            <a:ln w="12700" cap="rnd" cmpd="sng">
              <a:solidFill>
                <a:srgbClr val="8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88" name="Freeform 840"/>
            <p:cNvSpPr>
              <a:spLocks/>
            </p:cNvSpPr>
            <p:nvPr/>
          </p:nvSpPr>
          <p:spPr bwMode="auto">
            <a:xfrm>
              <a:off x="5130801" y="5619750"/>
              <a:ext cx="1022351" cy="488950"/>
            </a:xfrm>
            <a:custGeom>
              <a:avLst/>
              <a:gdLst/>
              <a:ahLst/>
              <a:cxnLst>
                <a:cxn ang="0">
                  <a:pos x="522" y="157"/>
                </a:cxn>
                <a:cxn ang="0">
                  <a:pos x="518" y="137"/>
                </a:cxn>
                <a:cxn ang="0">
                  <a:pos x="513" y="120"/>
                </a:cxn>
                <a:cxn ang="0">
                  <a:pos x="503" y="100"/>
                </a:cxn>
                <a:cxn ang="0">
                  <a:pos x="491" y="83"/>
                </a:cxn>
                <a:cxn ang="0">
                  <a:pos x="475" y="68"/>
                </a:cxn>
                <a:cxn ang="0">
                  <a:pos x="455" y="52"/>
                </a:cxn>
                <a:cxn ang="0">
                  <a:pos x="432" y="40"/>
                </a:cxn>
                <a:cxn ang="0">
                  <a:pos x="406" y="28"/>
                </a:cxn>
                <a:cxn ang="0">
                  <a:pos x="381" y="17"/>
                </a:cxn>
                <a:cxn ang="0">
                  <a:pos x="351" y="9"/>
                </a:cxn>
                <a:cxn ang="0">
                  <a:pos x="320" y="3"/>
                </a:cxn>
                <a:cxn ang="0">
                  <a:pos x="289" y="0"/>
                </a:cxn>
                <a:cxn ang="0">
                  <a:pos x="258" y="0"/>
                </a:cxn>
                <a:cxn ang="0">
                  <a:pos x="226" y="0"/>
                </a:cxn>
                <a:cxn ang="0">
                  <a:pos x="196" y="3"/>
                </a:cxn>
                <a:cxn ang="0">
                  <a:pos x="166" y="9"/>
                </a:cxn>
                <a:cxn ang="0">
                  <a:pos x="137" y="17"/>
                </a:cxn>
                <a:cxn ang="0">
                  <a:pos x="110" y="25"/>
                </a:cxn>
                <a:cxn ang="0">
                  <a:pos x="85" y="37"/>
                </a:cxn>
                <a:cxn ang="0">
                  <a:pos x="63" y="51"/>
                </a:cxn>
                <a:cxn ang="0">
                  <a:pos x="44" y="64"/>
                </a:cxn>
                <a:cxn ang="0">
                  <a:pos x="29" y="81"/>
                </a:cxn>
                <a:cxn ang="0">
                  <a:pos x="16" y="98"/>
                </a:cxn>
                <a:cxn ang="0">
                  <a:pos x="6" y="115"/>
                </a:cxn>
                <a:cxn ang="0">
                  <a:pos x="0" y="134"/>
                </a:cxn>
                <a:cxn ang="0">
                  <a:pos x="0" y="151"/>
                </a:cxn>
                <a:cxn ang="0">
                  <a:pos x="1" y="172"/>
                </a:cxn>
                <a:cxn ang="0">
                  <a:pos x="8" y="189"/>
                </a:cxn>
                <a:cxn ang="0">
                  <a:pos x="17" y="206"/>
                </a:cxn>
                <a:cxn ang="0">
                  <a:pos x="31" y="223"/>
                </a:cxn>
                <a:cxn ang="0">
                  <a:pos x="48" y="239"/>
                </a:cxn>
                <a:cxn ang="0">
                  <a:pos x="67" y="254"/>
                </a:cxn>
                <a:cxn ang="0">
                  <a:pos x="90" y="268"/>
                </a:cxn>
                <a:cxn ang="0">
                  <a:pos x="116" y="279"/>
                </a:cxn>
                <a:cxn ang="0">
                  <a:pos x="143" y="289"/>
                </a:cxn>
                <a:cxn ang="0">
                  <a:pos x="172" y="296"/>
                </a:cxn>
                <a:cxn ang="0">
                  <a:pos x="201" y="302"/>
                </a:cxn>
                <a:cxn ang="0">
                  <a:pos x="233" y="306"/>
                </a:cxn>
                <a:cxn ang="0">
                  <a:pos x="264" y="307"/>
                </a:cxn>
                <a:cxn ang="0">
                  <a:pos x="297" y="307"/>
                </a:cxn>
                <a:cxn ang="0">
                  <a:pos x="327" y="303"/>
                </a:cxn>
                <a:cxn ang="0">
                  <a:pos x="356" y="297"/>
                </a:cxn>
                <a:cxn ang="0">
                  <a:pos x="386" y="290"/>
                </a:cxn>
                <a:cxn ang="0">
                  <a:pos x="412" y="280"/>
                </a:cxn>
                <a:cxn ang="0">
                  <a:pos x="437" y="269"/>
                </a:cxn>
                <a:cxn ang="0">
                  <a:pos x="459" y="255"/>
                </a:cxn>
                <a:cxn ang="0">
                  <a:pos x="477" y="240"/>
                </a:cxn>
                <a:cxn ang="0">
                  <a:pos x="493" y="225"/>
                </a:cxn>
                <a:cxn ang="0">
                  <a:pos x="506" y="207"/>
                </a:cxn>
                <a:cxn ang="0">
                  <a:pos x="515" y="190"/>
                </a:cxn>
                <a:cxn ang="0">
                  <a:pos x="519" y="171"/>
                </a:cxn>
                <a:cxn ang="0">
                  <a:pos x="520" y="157"/>
                </a:cxn>
                <a:cxn ang="0">
                  <a:pos x="522" y="157"/>
                </a:cxn>
              </a:cxnLst>
              <a:rect l="0" t="0" r="r" b="b"/>
              <a:pathLst>
                <a:path w="523" h="308">
                  <a:moveTo>
                    <a:pt x="522" y="157"/>
                  </a:moveTo>
                  <a:lnTo>
                    <a:pt x="518" y="137"/>
                  </a:lnTo>
                  <a:lnTo>
                    <a:pt x="513" y="120"/>
                  </a:lnTo>
                  <a:lnTo>
                    <a:pt x="503" y="100"/>
                  </a:lnTo>
                  <a:lnTo>
                    <a:pt x="491" y="83"/>
                  </a:lnTo>
                  <a:lnTo>
                    <a:pt x="475" y="68"/>
                  </a:lnTo>
                  <a:lnTo>
                    <a:pt x="455" y="52"/>
                  </a:lnTo>
                  <a:lnTo>
                    <a:pt x="432" y="40"/>
                  </a:lnTo>
                  <a:lnTo>
                    <a:pt x="406" y="28"/>
                  </a:lnTo>
                  <a:lnTo>
                    <a:pt x="381" y="17"/>
                  </a:lnTo>
                  <a:lnTo>
                    <a:pt x="351" y="9"/>
                  </a:lnTo>
                  <a:lnTo>
                    <a:pt x="320" y="3"/>
                  </a:lnTo>
                  <a:lnTo>
                    <a:pt x="289" y="0"/>
                  </a:lnTo>
                  <a:lnTo>
                    <a:pt x="258" y="0"/>
                  </a:lnTo>
                  <a:lnTo>
                    <a:pt x="226" y="0"/>
                  </a:lnTo>
                  <a:lnTo>
                    <a:pt x="196" y="3"/>
                  </a:lnTo>
                  <a:lnTo>
                    <a:pt x="166" y="9"/>
                  </a:lnTo>
                  <a:lnTo>
                    <a:pt x="137" y="17"/>
                  </a:lnTo>
                  <a:lnTo>
                    <a:pt x="110" y="25"/>
                  </a:lnTo>
                  <a:lnTo>
                    <a:pt x="85" y="37"/>
                  </a:lnTo>
                  <a:lnTo>
                    <a:pt x="63" y="51"/>
                  </a:lnTo>
                  <a:lnTo>
                    <a:pt x="44" y="64"/>
                  </a:lnTo>
                  <a:lnTo>
                    <a:pt x="29" y="81"/>
                  </a:lnTo>
                  <a:lnTo>
                    <a:pt x="16" y="98"/>
                  </a:lnTo>
                  <a:lnTo>
                    <a:pt x="6" y="115"/>
                  </a:lnTo>
                  <a:lnTo>
                    <a:pt x="0" y="134"/>
                  </a:lnTo>
                  <a:lnTo>
                    <a:pt x="0" y="151"/>
                  </a:lnTo>
                  <a:lnTo>
                    <a:pt x="1" y="172"/>
                  </a:lnTo>
                  <a:lnTo>
                    <a:pt x="8" y="189"/>
                  </a:lnTo>
                  <a:lnTo>
                    <a:pt x="17" y="206"/>
                  </a:lnTo>
                  <a:lnTo>
                    <a:pt x="31" y="223"/>
                  </a:lnTo>
                  <a:lnTo>
                    <a:pt x="48" y="239"/>
                  </a:lnTo>
                  <a:lnTo>
                    <a:pt x="67" y="254"/>
                  </a:lnTo>
                  <a:lnTo>
                    <a:pt x="90" y="268"/>
                  </a:lnTo>
                  <a:lnTo>
                    <a:pt x="116" y="279"/>
                  </a:lnTo>
                  <a:lnTo>
                    <a:pt x="143" y="289"/>
                  </a:lnTo>
                  <a:lnTo>
                    <a:pt x="172" y="296"/>
                  </a:lnTo>
                  <a:lnTo>
                    <a:pt x="201" y="302"/>
                  </a:lnTo>
                  <a:lnTo>
                    <a:pt x="233" y="306"/>
                  </a:lnTo>
                  <a:lnTo>
                    <a:pt x="264" y="307"/>
                  </a:lnTo>
                  <a:lnTo>
                    <a:pt x="297" y="307"/>
                  </a:lnTo>
                  <a:lnTo>
                    <a:pt x="327" y="303"/>
                  </a:lnTo>
                  <a:lnTo>
                    <a:pt x="356" y="297"/>
                  </a:lnTo>
                  <a:lnTo>
                    <a:pt x="386" y="290"/>
                  </a:lnTo>
                  <a:lnTo>
                    <a:pt x="412" y="280"/>
                  </a:lnTo>
                  <a:lnTo>
                    <a:pt x="437" y="269"/>
                  </a:lnTo>
                  <a:lnTo>
                    <a:pt x="459" y="255"/>
                  </a:lnTo>
                  <a:lnTo>
                    <a:pt x="477" y="240"/>
                  </a:lnTo>
                  <a:lnTo>
                    <a:pt x="493" y="225"/>
                  </a:lnTo>
                  <a:lnTo>
                    <a:pt x="506" y="207"/>
                  </a:lnTo>
                  <a:lnTo>
                    <a:pt x="515" y="190"/>
                  </a:lnTo>
                  <a:lnTo>
                    <a:pt x="519" y="171"/>
                  </a:lnTo>
                  <a:lnTo>
                    <a:pt x="520" y="157"/>
                  </a:lnTo>
                  <a:lnTo>
                    <a:pt x="522" y="157"/>
                  </a:lnTo>
                </a:path>
              </a:pathLst>
            </a:custGeom>
            <a:solidFill>
              <a:srgbClr val="808090"/>
            </a:solidFill>
            <a:ln w="12700" cap="rnd" cmpd="sng">
              <a:solidFill>
                <a:srgbClr val="80809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89" name="Freeform 841"/>
            <p:cNvSpPr>
              <a:spLocks/>
            </p:cNvSpPr>
            <p:nvPr/>
          </p:nvSpPr>
          <p:spPr bwMode="auto">
            <a:xfrm>
              <a:off x="5130801" y="5203826"/>
              <a:ext cx="1022351" cy="639763"/>
            </a:xfrm>
            <a:custGeom>
              <a:avLst/>
              <a:gdLst/>
              <a:ahLst/>
              <a:cxnLst>
                <a:cxn ang="0">
                  <a:pos x="0" y="396"/>
                </a:cxn>
                <a:cxn ang="0">
                  <a:pos x="0" y="0"/>
                </a:cxn>
                <a:cxn ang="0">
                  <a:pos x="522" y="0"/>
                </a:cxn>
                <a:cxn ang="0">
                  <a:pos x="522" y="402"/>
                </a:cxn>
                <a:cxn ang="0">
                  <a:pos x="0" y="396"/>
                </a:cxn>
              </a:cxnLst>
              <a:rect l="0" t="0" r="r" b="b"/>
              <a:pathLst>
                <a:path w="523" h="403">
                  <a:moveTo>
                    <a:pt x="0" y="396"/>
                  </a:moveTo>
                  <a:lnTo>
                    <a:pt x="0" y="0"/>
                  </a:lnTo>
                  <a:lnTo>
                    <a:pt x="522" y="0"/>
                  </a:lnTo>
                  <a:lnTo>
                    <a:pt x="522" y="402"/>
                  </a:lnTo>
                  <a:lnTo>
                    <a:pt x="0" y="396"/>
                  </a:lnTo>
                </a:path>
              </a:pathLst>
            </a:custGeom>
            <a:solidFill>
              <a:srgbClr val="808090"/>
            </a:solidFill>
            <a:ln w="12700" cap="rnd" cmpd="sng">
              <a:solidFill>
                <a:srgbClr val="80809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90" name="Freeform 842"/>
            <p:cNvSpPr>
              <a:spLocks/>
            </p:cNvSpPr>
            <p:nvPr/>
          </p:nvSpPr>
          <p:spPr bwMode="auto">
            <a:xfrm>
              <a:off x="5145618" y="5619750"/>
              <a:ext cx="975783" cy="484188"/>
            </a:xfrm>
            <a:custGeom>
              <a:avLst/>
              <a:gdLst/>
              <a:ahLst/>
              <a:cxnLst>
                <a:cxn ang="0">
                  <a:pos x="499" y="156"/>
                </a:cxn>
                <a:cxn ang="0">
                  <a:pos x="495" y="136"/>
                </a:cxn>
                <a:cxn ang="0">
                  <a:pos x="490" y="119"/>
                </a:cxn>
                <a:cxn ang="0">
                  <a:pos x="481" y="99"/>
                </a:cxn>
                <a:cxn ang="0">
                  <a:pos x="470" y="82"/>
                </a:cxn>
                <a:cxn ang="0">
                  <a:pos x="454" y="67"/>
                </a:cxn>
                <a:cxn ang="0">
                  <a:pos x="435" y="52"/>
                </a:cxn>
                <a:cxn ang="0">
                  <a:pos x="413" y="38"/>
                </a:cxn>
                <a:cxn ang="0">
                  <a:pos x="390" y="27"/>
                </a:cxn>
                <a:cxn ang="0">
                  <a:pos x="364" y="16"/>
                </a:cxn>
                <a:cxn ang="0">
                  <a:pos x="335" y="8"/>
                </a:cxn>
                <a:cxn ang="0">
                  <a:pos x="305" y="3"/>
                </a:cxn>
                <a:cxn ang="0">
                  <a:pos x="277" y="0"/>
                </a:cxn>
                <a:cxn ang="0">
                  <a:pos x="247" y="0"/>
                </a:cxn>
                <a:cxn ang="0">
                  <a:pos x="216" y="0"/>
                </a:cxn>
                <a:cxn ang="0">
                  <a:pos x="186" y="3"/>
                </a:cxn>
                <a:cxn ang="0">
                  <a:pos x="158" y="8"/>
                </a:cxn>
                <a:cxn ang="0">
                  <a:pos x="131" y="16"/>
                </a:cxn>
                <a:cxn ang="0">
                  <a:pos x="104" y="25"/>
                </a:cxn>
                <a:cxn ang="0">
                  <a:pos x="80" y="37"/>
                </a:cxn>
                <a:cxn ang="0">
                  <a:pos x="60" y="51"/>
                </a:cxn>
                <a:cxn ang="0">
                  <a:pos x="41" y="63"/>
                </a:cxn>
                <a:cxn ang="0">
                  <a:pos x="26" y="80"/>
                </a:cxn>
                <a:cxn ang="0">
                  <a:pos x="14" y="96"/>
                </a:cxn>
                <a:cxn ang="0">
                  <a:pos x="5" y="114"/>
                </a:cxn>
                <a:cxn ang="0">
                  <a:pos x="0" y="133"/>
                </a:cxn>
                <a:cxn ang="0">
                  <a:pos x="0" y="150"/>
                </a:cxn>
                <a:cxn ang="0">
                  <a:pos x="1" y="170"/>
                </a:cxn>
                <a:cxn ang="0">
                  <a:pos x="7" y="187"/>
                </a:cxn>
                <a:cxn ang="0">
                  <a:pos x="17" y="205"/>
                </a:cxn>
                <a:cxn ang="0">
                  <a:pos x="28" y="222"/>
                </a:cxn>
                <a:cxn ang="0">
                  <a:pos x="46" y="238"/>
                </a:cxn>
                <a:cxn ang="0">
                  <a:pos x="64" y="251"/>
                </a:cxn>
                <a:cxn ang="0">
                  <a:pos x="86" y="266"/>
                </a:cxn>
                <a:cxn ang="0">
                  <a:pos x="110" y="278"/>
                </a:cxn>
                <a:cxn ang="0">
                  <a:pos x="136" y="286"/>
                </a:cxn>
                <a:cxn ang="0">
                  <a:pos x="164" y="295"/>
                </a:cxn>
                <a:cxn ang="0">
                  <a:pos x="192" y="301"/>
                </a:cxn>
                <a:cxn ang="0">
                  <a:pos x="223" y="304"/>
                </a:cxn>
                <a:cxn ang="0">
                  <a:pos x="253" y="304"/>
                </a:cxn>
                <a:cxn ang="0">
                  <a:pos x="284" y="304"/>
                </a:cxn>
                <a:cxn ang="0">
                  <a:pos x="312" y="302"/>
                </a:cxn>
                <a:cxn ang="0">
                  <a:pos x="340" y="296"/>
                </a:cxn>
                <a:cxn ang="0">
                  <a:pos x="368" y="289"/>
                </a:cxn>
                <a:cxn ang="0">
                  <a:pos x="394" y="279"/>
                </a:cxn>
                <a:cxn ang="0">
                  <a:pos x="418" y="268"/>
                </a:cxn>
                <a:cxn ang="0">
                  <a:pos x="438" y="254"/>
                </a:cxn>
                <a:cxn ang="0">
                  <a:pos x="457" y="239"/>
                </a:cxn>
                <a:cxn ang="0">
                  <a:pos x="471" y="223"/>
                </a:cxn>
                <a:cxn ang="0">
                  <a:pos x="484" y="207"/>
                </a:cxn>
                <a:cxn ang="0">
                  <a:pos x="492" y="189"/>
                </a:cxn>
                <a:cxn ang="0">
                  <a:pos x="496" y="170"/>
                </a:cxn>
                <a:cxn ang="0">
                  <a:pos x="497" y="156"/>
                </a:cxn>
                <a:cxn ang="0">
                  <a:pos x="499" y="156"/>
                </a:cxn>
              </a:cxnLst>
              <a:rect l="0" t="0" r="r" b="b"/>
              <a:pathLst>
                <a:path w="500" h="305">
                  <a:moveTo>
                    <a:pt x="499" y="156"/>
                  </a:moveTo>
                  <a:lnTo>
                    <a:pt x="495" y="136"/>
                  </a:lnTo>
                  <a:lnTo>
                    <a:pt x="490" y="119"/>
                  </a:lnTo>
                  <a:lnTo>
                    <a:pt x="481" y="99"/>
                  </a:lnTo>
                  <a:lnTo>
                    <a:pt x="470" y="82"/>
                  </a:lnTo>
                  <a:lnTo>
                    <a:pt x="454" y="67"/>
                  </a:lnTo>
                  <a:lnTo>
                    <a:pt x="435" y="52"/>
                  </a:lnTo>
                  <a:lnTo>
                    <a:pt x="413" y="38"/>
                  </a:lnTo>
                  <a:lnTo>
                    <a:pt x="390" y="27"/>
                  </a:lnTo>
                  <a:lnTo>
                    <a:pt x="364" y="16"/>
                  </a:lnTo>
                  <a:lnTo>
                    <a:pt x="335" y="8"/>
                  </a:lnTo>
                  <a:lnTo>
                    <a:pt x="305" y="3"/>
                  </a:lnTo>
                  <a:lnTo>
                    <a:pt x="277" y="0"/>
                  </a:lnTo>
                  <a:lnTo>
                    <a:pt x="247" y="0"/>
                  </a:lnTo>
                  <a:lnTo>
                    <a:pt x="216" y="0"/>
                  </a:lnTo>
                  <a:lnTo>
                    <a:pt x="186" y="3"/>
                  </a:lnTo>
                  <a:lnTo>
                    <a:pt x="158" y="8"/>
                  </a:lnTo>
                  <a:lnTo>
                    <a:pt x="131" y="16"/>
                  </a:lnTo>
                  <a:lnTo>
                    <a:pt x="104" y="25"/>
                  </a:lnTo>
                  <a:lnTo>
                    <a:pt x="80" y="37"/>
                  </a:lnTo>
                  <a:lnTo>
                    <a:pt x="60" y="51"/>
                  </a:lnTo>
                  <a:lnTo>
                    <a:pt x="41" y="63"/>
                  </a:lnTo>
                  <a:lnTo>
                    <a:pt x="26" y="80"/>
                  </a:lnTo>
                  <a:lnTo>
                    <a:pt x="14" y="96"/>
                  </a:lnTo>
                  <a:lnTo>
                    <a:pt x="5" y="114"/>
                  </a:lnTo>
                  <a:lnTo>
                    <a:pt x="0" y="133"/>
                  </a:lnTo>
                  <a:lnTo>
                    <a:pt x="0" y="150"/>
                  </a:lnTo>
                  <a:lnTo>
                    <a:pt x="1" y="170"/>
                  </a:lnTo>
                  <a:lnTo>
                    <a:pt x="7" y="187"/>
                  </a:lnTo>
                  <a:lnTo>
                    <a:pt x="17" y="205"/>
                  </a:lnTo>
                  <a:lnTo>
                    <a:pt x="28" y="222"/>
                  </a:lnTo>
                  <a:lnTo>
                    <a:pt x="46" y="238"/>
                  </a:lnTo>
                  <a:lnTo>
                    <a:pt x="64" y="251"/>
                  </a:lnTo>
                  <a:lnTo>
                    <a:pt x="86" y="266"/>
                  </a:lnTo>
                  <a:lnTo>
                    <a:pt x="110" y="278"/>
                  </a:lnTo>
                  <a:lnTo>
                    <a:pt x="136" y="286"/>
                  </a:lnTo>
                  <a:lnTo>
                    <a:pt x="164" y="295"/>
                  </a:lnTo>
                  <a:lnTo>
                    <a:pt x="192" y="301"/>
                  </a:lnTo>
                  <a:lnTo>
                    <a:pt x="223" y="304"/>
                  </a:lnTo>
                  <a:lnTo>
                    <a:pt x="253" y="304"/>
                  </a:lnTo>
                  <a:lnTo>
                    <a:pt x="284" y="304"/>
                  </a:lnTo>
                  <a:lnTo>
                    <a:pt x="312" y="302"/>
                  </a:lnTo>
                  <a:lnTo>
                    <a:pt x="340" y="296"/>
                  </a:lnTo>
                  <a:lnTo>
                    <a:pt x="368" y="289"/>
                  </a:lnTo>
                  <a:lnTo>
                    <a:pt x="394" y="279"/>
                  </a:lnTo>
                  <a:lnTo>
                    <a:pt x="418" y="268"/>
                  </a:lnTo>
                  <a:lnTo>
                    <a:pt x="438" y="254"/>
                  </a:lnTo>
                  <a:lnTo>
                    <a:pt x="457" y="239"/>
                  </a:lnTo>
                  <a:lnTo>
                    <a:pt x="471" y="223"/>
                  </a:lnTo>
                  <a:lnTo>
                    <a:pt x="484" y="207"/>
                  </a:lnTo>
                  <a:lnTo>
                    <a:pt x="492" y="189"/>
                  </a:lnTo>
                  <a:lnTo>
                    <a:pt x="496" y="170"/>
                  </a:lnTo>
                  <a:lnTo>
                    <a:pt x="497" y="156"/>
                  </a:lnTo>
                  <a:lnTo>
                    <a:pt x="499" y="156"/>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91" name="Freeform 843"/>
            <p:cNvSpPr>
              <a:spLocks/>
            </p:cNvSpPr>
            <p:nvPr/>
          </p:nvSpPr>
          <p:spPr bwMode="auto">
            <a:xfrm>
              <a:off x="5145618" y="5203825"/>
              <a:ext cx="975783" cy="636588"/>
            </a:xfrm>
            <a:custGeom>
              <a:avLst/>
              <a:gdLst/>
              <a:ahLst/>
              <a:cxnLst>
                <a:cxn ang="0">
                  <a:pos x="0" y="395"/>
                </a:cxn>
                <a:cxn ang="0">
                  <a:pos x="0" y="0"/>
                </a:cxn>
                <a:cxn ang="0">
                  <a:pos x="499" y="0"/>
                </a:cxn>
                <a:cxn ang="0">
                  <a:pos x="499" y="400"/>
                </a:cxn>
                <a:cxn ang="0">
                  <a:pos x="0" y="395"/>
                </a:cxn>
              </a:cxnLst>
              <a:rect l="0" t="0" r="r" b="b"/>
              <a:pathLst>
                <a:path w="500" h="401">
                  <a:moveTo>
                    <a:pt x="0" y="395"/>
                  </a:moveTo>
                  <a:lnTo>
                    <a:pt x="0" y="0"/>
                  </a:lnTo>
                  <a:lnTo>
                    <a:pt x="499" y="0"/>
                  </a:lnTo>
                  <a:lnTo>
                    <a:pt x="499" y="400"/>
                  </a:lnTo>
                  <a:lnTo>
                    <a:pt x="0" y="395"/>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92" name="Freeform 844"/>
            <p:cNvSpPr>
              <a:spLocks/>
            </p:cNvSpPr>
            <p:nvPr/>
          </p:nvSpPr>
          <p:spPr bwMode="auto">
            <a:xfrm>
              <a:off x="5156201" y="5616576"/>
              <a:ext cx="935567" cy="485775"/>
            </a:xfrm>
            <a:custGeom>
              <a:avLst/>
              <a:gdLst/>
              <a:ahLst/>
              <a:cxnLst>
                <a:cxn ang="0">
                  <a:pos x="477" y="156"/>
                </a:cxn>
                <a:cxn ang="0">
                  <a:pos x="473" y="138"/>
                </a:cxn>
                <a:cxn ang="0">
                  <a:pos x="469" y="121"/>
                </a:cxn>
                <a:cxn ang="0">
                  <a:pos x="460" y="100"/>
                </a:cxn>
                <a:cxn ang="0">
                  <a:pos x="449" y="84"/>
                </a:cxn>
                <a:cxn ang="0">
                  <a:pos x="434" y="68"/>
                </a:cxn>
                <a:cxn ang="0">
                  <a:pos x="416" y="53"/>
                </a:cxn>
                <a:cxn ang="0">
                  <a:pos x="394" y="39"/>
                </a:cxn>
                <a:cxn ang="0">
                  <a:pos x="373" y="27"/>
                </a:cxn>
                <a:cxn ang="0">
                  <a:pos x="348" y="18"/>
                </a:cxn>
                <a:cxn ang="0">
                  <a:pos x="321" y="10"/>
                </a:cxn>
                <a:cxn ang="0">
                  <a:pos x="292" y="4"/>
                </a:cxn>
                <a:cxn ang="0">
                  <a:pos x="265" y="0"/>
                </a:cxn>
                <a:cxn ang="0">
                  <a:pos x="236" y="0"/>
                </a:cxn>
                <a:cxn ang="0">
                  <a:pos x="206" y="2"/>
                </a:cxn>
                <a:cxn ang="0">
                  <a:pos x="178" y="4"/>
                </a:cxn>
                <a:cxn ang="0">
                  <a:pos x="151" y="10"/>
                </a:cxn>
                <a:cxn ang="0">
                  <a:pos x="125" y="17"/>
                </a:cxn>
                <a:cxn ang="0">
                  <a:pos x="100" y="26"/>
                </a:cxn>
                <a:cxn ang="0">
                  <a:pos x="77" y="38"/>
                </a:cxn>
                <a:cxn ang="0">
                  <a:pos x="58" y="50"/>
                </a:cxn>
                <a:cxn ang="0">
                  <a:pos x="40" y="65"/>
                </a:cxn>
                <a:cxn ang="0">
                  <a:pos x="26" y="81"/>
                </a:cxn>
                <a:cxn ang="0">
                  <a:pos x="13" y="97"/>
                </a:cxn>
                <a:cxn ang="0">
                  <a:pos x="5" y="115"/>
                </a:cxn>
                <a:cxn ang="0">
                  <a:pos x="0" y="133"/>
                </a:cxn>
                <a:cxn ang="0">
                  <a:pos x="0" y="151"/>
                </a:cxn>
                <a:cxn ang="0">
                  <a:pos x="1" y="172"/>
                </a:cxn>
                <a:cxn ang="0">
                  <a:pos x="7" y="187"/>
                </a:cxn>
                <a:cxn ang="0">
                  <a:pos x="16" y="206"/>
                </a:cxn>
                <a:cxn ang="0">
                  <a:pos x="27" y="223"/>
                </a:cxn>
                <a:cxn ang="0">
                  <a:pos x="44" y="238"/>
                </a:cxn>
                <a:cxn ang="0">
                  <a:pos x="61" y="253"/>
                </a:cxn>
                <a:cxn ang="0">
                  <a:pos x="82" y="265"/>
                </a:cxn>
                <a:cxn ang="0">
                  <a:pos x="106" y="279"/>
                </a:cxn>
                <a:cxn ang="0">
                  <a:pos x="130" y="287"/>
                </a:cxn>
                <a:cxn ang="0">
                  <a:pos x="156" y="295"/>
                </a:cxn>
                <a:cxn ang="0">
                  <a:pos x="184" y="301"/>
                </a:cxn>
                <a:cxn ang="0">
                  <a:pos x="213" y="304"/>
                </a:cxn>
                <a:cxn ang="0">
                  <a:pos x="242" y="305"/>
                </a:cxn>
                <a:cxn ang="0">
                  <a:pos x="271" y="305"/>
                </a:cxn>
                <a:cxn ang="0">
                  <a:pos x="298" y="302"/>
                </a:cxn>
                <a:cxn ang="0">
                  <a:pos x="326" y="297"/>
                </a:cxn>
                <a:cxn ang="0">
                  <a:pos x="352" y="288"/>
                </a:cxn>
                <a:cxn ang="0">
                  <a:pos x="376" y="280"/>
                </a:cxn>
                <a:cxn ang="0">
                  <a:pos x="399" y="269"/>
                </a:cxn>
                <a:cxn ang="0">
                  <a:pos x="419" y="255"/>
                </a:cxn>
                <a:cxn ang="0">
                  <a:pos x="437" y="240"/>
                </a:cxn>
                <a:cxn ang="0">
                  <a:pos x="451" y="225"/>
                </a:cxn>
                <a:cxn ang="0">
                  <a:pos x="463" y="208"/>
                </a:cxn>
                <a:cxn ang="0">
                  <a:pos x="470" y="189"/>
                </a:cxn>
                <a:cxn ang="0">
                  <a:pos x="474" y="172"/>
                </a:cxn>
                <a:cxn ang="0">
                  <a:pos x="475" y="156"/>
                </a:cxn>
                <a:cxn ang="0">
                  <a:pos x="477" y="156"/>
                </a:cxn>
              </a:cxnLst>
              <a:rect l="0" t="0" r="r" b="b"/>
              <a:pathLst>
                <a:path w="478" h="306">
                  <a:moveTo>
                    <a:pt x="477" y="156"/>
                  </a:moveTo>
                  <a:lnTo>
                    <a:pt x="473" y="138"/>
                  </a:lnTo>
                  <a:lnTo>
                    <a:pt x="469" y="121"/>
                  </a:lnTo>
                  <a:lnTo>
                    <a:pt x="460" y="100"/>
                  </a:lnTo>
                  <a:lnTo>
                    <a:pt x="449" y="84"/>
                  </a:lnTo>
                  <a:lnTo>
                    <a:pt x="434" y="68"/>
                  </a:lnTo>
                  <a:lnTo>
                    <a:pt x="416" y="53"/>
                  </a:lnTo>
                  <a:lnTo>
                    <a:pt x="394" y="39"/>
                  </a:lnTo>
                  <a:lnTo>
                    <a:pt x="373" y="27"/>
                  </a:lnTo>
                  <a:lnTo>
                    <a:pt x="348" y="18"/>
                  </a:lnTo>
                  <a:lnTo>
                    <a:pt x="321" y="10"/>
                  </a:lnTo>
                  <a:lnTo>
                    <a:pt x="292" y="4"/>
                  </a:lnTo>
                  <a:lnTo>
                    <a:pt x="265" y="0"/>
                  </a:lnTo>
                  <a:lnTo>
                    <a:pt x="236" y="0"/>
                  </a:lnTo>
                  <a:lnTo>
                    <a:pt x="206" y="2"/>
                  </a:lnTo>
                  <a:lnTo>
                    <a:pt x="178" y="4"/>
                  </a:lnTo>
                  <a:lnTo>
                    <a:pt x="151" y="10"/>
                  </a:lnTo>
                  <a:lnTo>
                    <a:pt x="125" y="17"/>
                  </a:lnTo>
                  <a:lnTo>
                    <a:pt x="100" y="26"/>
                  </a:lnTo>
                  <a:lnTo>
                    <a:pt x="77" y="38"/>
                  </a:lnTo>
                  <a:lnTo>
                    <a:pt x="58" y="50"/>
                  </a:lnTo>
                  <a:lnTo>
                    <a:pt x="40" y="65"/>
                  </a:lnTo>
                  <a:lnTo>
                    <a:pt x="26" y="81"/>
                  </a:lnTo>
                  <a:lnTo>
                    <a:pt x="13" y="97"/>
                  </a:lnTo>
                  <a:lnTo>
                    <a:pt x="5" y="115"/>
                  </a:lnTo>
                  <a:lnTo>
                    <a:pt x="0" y="133"/>
                  </a:lnTo>
                  <a:lnTo>
                    <a:pt x="0" y="151"/>
                  </a:lnTo>
                  <a:lnTo>
                    <a:pt x="1" y="172"/>
                  </a:lnTo>
                  <a:lnTo>
                    <a:pt x="7" y="187"/>
                  </a:lnTo>
                  <a:lnTo>
                    <a:pt x="16" y="206"/>
                  </a:lnTo>
                  <a:lnTo>
                    <a:pt x="27" y="223"/>
                  </a:lnTo>
                  <a:lnTo>
                    <a:pt x="44" y="238"/>
                  </a:lnTo>
                  <a:lnTo>
                    <a:pt x="61" y="253"/>
                  </a:lnTo>
                  <a:lnTo>
                    <a:pt x="82" y="265"/>
                  </a:lnTo>
                  <a:lnTo>
                    <a:pt x="106" y="279"/>
                  </a:lnTo>
                  <a:lnTo>
                    <a:pt x="130" y="287"/>
                  </a:lnTo>
                  <a:lnTo>
                    <a:pt x="156" y="295"/>
                  </a:lnTo>
                  <a:lnTo>
                    <a:pt x="184" y="301"/>
                  </a:lnTo>
                  <a:lnTo>
                    <a:pt x="213" y="304"/>
                  </a:lnTo>
                  <a:lnTo>
                    <a:pt x="242" y="305"/>
                  </a:lnTo>
                  <a:lnTo>
                    <a:pt x="271" y="305"/>
                  </a:lnTo>
                  <a:lnTo>
                    <a:pt x="298" y="302"/>
                  </a:lnTo>
                  <a:lnTo>
                    <a:pt x="326" y="297"/>
                  </a:lnTo>
                  <a:lnTo>
                    <a:pt x="352" y="288"/>
                  </a:lnTo>
                  <a:lnTo>
                    <a:pt x="376" y="280"/>
                  </a:lnTo>
                  <a:lnTo>
                    <a:pt x="399" y="269"/>
                  </a:lnTo>
                  <a:lnTo>
                    <a:pt x="419" y="255"/>
                  </a:lnTo>
                  <a:lnTo>
                    <a:pt x="437" y="240"/>
                  </a:lnTo>
                  <a:lnTo>
                    <a:pt x="451" y="225"/>
                  </a:lnTo>
                  <a:lnTo>
                    <a:pt x="463" y="208"/>
                  </a:lnTo>
                  <a:lnTo>
                    <a:pt x="470" y="189"/>
                  </a:lnTo>
                  <a:lnTo>
                    <a:pt x="474" y="172"/>
                  </a:lnTo>
                  <a:lnTo>
                    <a:pt x="475" y="156"/>
                  </a:lnTo>
                  <a:lnTo>
                    <a:pt x="477" y="156"/>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93" name="Freeform 845"/>
            <p:cNvSpPr>
              <a:spLocks/>
            </p:cNvSpPr>
            <p:nvPr/>
          </p:nvSpPr>
          <p:spPr bwMode="auto">
            <a:xfrm>
              <a:off x="5156201" y="5203825"/>
              <a:ext cx="935567" cy="636588"/>
            </a:xfrm>
            <a:custGeom>
              <a:avLst/>
              <a:gdLst/>
              <a:ahLst/>
              <a:cxnLst>
                <a:cxn ang="0">
                  <a:pos x="0" y="393"/>
                </a:cxn>
                <a:cxn ang="0">
                  <a:pos x="0" y="0"/>
                </a:cxn>
                <a:cxn ang="0">
                  <a:pos x="477" y="0"/>
                </a:cxn>
                <a:cxn ang="0">
                  <a:pos x="477" y="400"/>
                </a:cxn>
                <a:cxn ang="0">
                  <a:pos x="0" y="393"/>
                </a:cxn>
              </a:cxnLst>
              <a:rect l="0" t="0" r="r" b="b"/>
              <a:pathLst>
                <a:path w="478" h="401">
                  <a:moveTo>
                    <a:pt x="0" y="393"/>
                  </a:moveTo>
                  <a:lnTo>
                    <a:pt x="0" y="0"/>
                  </a:lnTo>
                  <a:lnTo>
                    <a:pt x="477" y="0"/>
                  </a:lnTo>
                  <a:lnTo>
                    <a:pt x="477" y="400"/>
                  </a:lnTo>
                  <a:lnTo>
                    <a:pt x="0" y="393"/>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94" name="Freeform 846"/>
            <p:cNvSpPr>
              <a:spLocks/>
            </p:cNvSpPr>
            <p:nvPr/>
          </p:nvSpPr>
          <p:spPr bwMode="auto">
            <a:xfrm>
              <a:off x="5171017" y="5614989"/>
              <a:ext cx="889000" cy="485775"/>
            </a:xfrm>
            <a:custGeom>
              <a:avLst/>
              <a:gdLst/>
              <a:ahLst/>
              <a:cxnLst>
                <a:cxn ang="0">
                  <a:pos x="454" y="157"/>
                </a:cxn>
                <a:cxn ang="0">
                  <a:pos x="450" y="138"/>
                </a:cxn>
                <a:cxn ang="0">
                  <a:pos x="446" y="121"/>
                </a:cxn>
                <a:cxn ang="0">
                  <a:pos x="439" y="101"/>
                </a:cxn>
                <a:cxn ang="0">
                  <a:pos x="427" y="84"/>
                </a:cxn>
                <a:cxn ang="0">
                  <a:pos x="413" y="68"/>
                </a:cxn>
                <a:cxn ang="0">
                  <a:pos x="395" y="54"/>
                </a:cxn>
                <a:cxn ang="0">
                  <a:pos x="376" y="40"/>
                </a:cxn>
                <a:cxn ang="0">
                  <a:pos x="354" y="28"/>
                </a:cxn>
                <a:cxn ang="0">
                  <a:pos x="331" y="18"/>
                </a:cxn>
                <a:cxn ang="0">
                  <a:pos x="305" y="11"/>
                </a:cxn>
                <a:cxn ang="0">
                  <a:pos x="278" y="4"/>
                </a:cxn>
                <a:cxn ang="0">
                  <a:pos x="252" y="1"/>
                </a:cxn>
                <a:cxn ang="0">
                  <a:pos x="224" y="0"/>
                </a:cxn>
                <a:cxn ang="0">
                  <a:pos x="196" y="1"/>
                </a:cxn>
                <a:cxn ang="0">
                  <a:pos x="169" y="4"/>
                </a:cxn>
                <a:cxn ang="0">
                  <a:pos x="144" y="10"/>
                </a:cxn>
                <a:cxn ang="0">
                  <a:pos x="118" y="18"/>
                </a:cxn>
                <a:cxn ang="0">
                  <a:pos x="95" y="27"/>
                </a:cxn>
                <a:cxn ang="0">
                  <a:pos x="74" y="37"/>
                </a:cxn>
                <a:cxn ang="0">
                  <a:pos x="54" y="51"/>
                </a:cxn>
                <a:cxn ang="0">
                  <a:pos x="37" y="65"/>
                </a:cxn>
                <a:cxn ang="0">
                  <a:pos x="23" y="80"/>
                </a:cxn>
                <a:cxn ang="0">
                  <a:pos x="12" y="96"/>
                </a:cxn>
                <a:cxn ang="0">
                  <a:pos x="4" y="114"/>
                </a:cxn>
                <a:cxn ang="0">
                  <a:pos x="0" y="133"/>
                </a:cxn>
                <a:cxn ang="0">
                  <a:pos x="0" y="151"/>
                </a:cxn>
                <a:cxn ang="0">
                  <a:pos x="1" y="170"/>
                </a:cxn>
                <a:cxn ang="0">
                  <a:pos x="6" y="187"/>
                </a:cxn>
                <a:cxn ang="0">
                  <a:pos x="15" y="204"/>
                </a:cxn>
                <a:cxn ang="0">
                  <a:pos x="26" y="221"/>
                </a:cxn>
                <a:cxn ang="0">
                  <a:pos x="42" y="237"/>
                </a:cxn>
                <a:cxn ang="0">
                  <a:pos x="57" y="251"/>
                </a:cxn>
                <a:cxn ang="0">
                  <a:pos x="77" y="265"/>
                </a:cxn>
                <a:cxn ang="0">
                  <a:pos x="99" y="277"/>
                </a:cxn>
                <a:cxn ang="0">
                  <a:pos x="123" y="287"/>
                </a:cxn>
                <a:cxn ang="0">
                  <a:pos x="148" y="294"/>
                </a:cxn>
                <a:cxn ang="0">
                  <a:pos x="174" y="300"/>
                </a:cxn>
                <a:cxn ang="0">
                  <a:pos x="202" y="304"/>
                </a:cxn>
                <a:cxn ang="0">
                  <a:pos x="229" y="305"/>
                </a:cxn>
                <a:cxn ang="0">
                  <a:pos x="258" y="305"/>
                </a:cxn>
                <a:cxn ang="0">
                  <a:pos x="284" y="302"/>
                </a:cxn>
                <a:cxn ang="0">
                  <a:pos x="310" y="296"/>
                </a:cxn>
                <a:cxn ang="0">
                  <a:pos x="336" y="288"/>
                </a:cxn>
                <a:cxn ang="0">
                  <a:pos x="358" y="280"/>
                </a:cxn>
                <a:cxn ang="0">
                  <a:pos x="380" y="267"/>
                </a:cxn>
                <a:cxn ang="0">
                  <a:pos x="399" y="254"/>
                </a:cxn>
                <a:cxn ang="0">
                  <a:pos x="416" y="240"/>
                </a:cxn>
                <a:cxn ang="0">
                  <a:pos x="429" y="225"/>
                </a:cxn>
                <a:cxn ang="0">
                  <a:pos x="441" y="208"/>
                </a:cxn>
                <a:cxn ang="0">
                  <a:pos x="448" y="190"/>
                </a:cxn>
                <a:cxn ang="0">
                  <a:pos x="452" y="170"/>
                </a:cxn>
                <a:cxn ang="0">
                  <a:pos x="453" y="157"/>
                </a:cxn>
                <a:cxn ang="0">
                  <a:pos x="454" y="157"/>
                </a:cxn>
              </a:cxnLst>
              <a:rect l="0" t="0" r="r" b="b"/>
              <a:pathLst>
                <a:path w="455" h="306">
                  <a:moveTo>
                    <a:pt x="454" y="157"/>
                  </a:moveTo>
                  <a:lnTo>
                    <a:pt x="450" y="138"/>
                  </a:lnTo>
                  <a:lnTo>
                    <a:pt x="446" y="121"/>
                  </a:lnTo>
                  <a:lnTo>
                    <a:pt x="439" y="101"/>
                  </a:lnTo>
                  <a:lnTo>
                    <a:pt x="427" y="84"/>
                  </a:lnTo>
                  <a:lnTo>
                    <a:pt x="413" y="68"/>
                  </a:lnTo>
                  <a:lnTo>
                    <a:pt x="395" y="54"/>
                  </a:lnTo>
                  <a:lnTo>
                    <a:pt x="376" y="40"/>
                  </a:lnTo>
                  <a:lnTo>
                    <a:pt x="354" y="28"/>
                  </a:lnTo>
                  <a:lnTo>
                    <a:pt x="331" y="18"/>
                  </a:lnTo>
                  <a:lnTo>
                    <a:pt x="305" y="11"/>
                  </a:lnTo>
                  <a:lnTo>
                    <a:pt x="278" y="4"/>
                  </a:lnTo>
                  <a:lnTo>
                    <a:pt x="252" y="1"/>
                  </a:lnTo>
                  <a:lnTo>
                    <a:pt x="224" y="0"/>
                  </a:lnTo>
                  <a:lnTo>
                    <a:pt x="196" y="1"/>
                  </a:lnTo>
                  <a:lnTo>
                    <a:pt x="169" y="4"/>
                  </a:lnTo>
                  <a:lnTo>
                    <a:pt x="144" y="10"/>
                  </a:lnTo>
                  <a:lnTo>
                    <a:pt x="118" y="18"/>
                  </a:lnTo>
                  <a:lnTo>
                    <a:pt x="95" y="27"/>
                  </a:lnTo>
                  <a:lnTo>
                    <a:pt x="74" y="37"/>
                  </a:lnTo>
                  <a:lnTo>
                    <a:pt x="54" y="51"/>
                  </a:lnTo>
                  <a:lnTo>
                    <a:pt x="37" y="65"/>
                  </a:lnTo>
                  <a:lnTo>
                    <a:pt x="23" y="80"/>
                  </a:lnTo>
                  <a:lnTo>
                    <a:pt x="12" y="96"/>
                  </a:lnTo>
                  <a:lnTo>
                    <a:pt x="4" y="114"/>
                  </a:lnTo>
                  <a:lnTo>
                    <a:pt x="0" y="133"/>
                  </a:lnTo>
                  <a:lnTo>
                    <a:pt x="0" y="151"/>
                  </a:lnTo>
                  <a:lnTo>
                    <a:pt x="1" y="170"/>
                  </a:lnTo>
                  <a:lnTo>
                    <a:pt x="6" y="187"/>
                  </a:lnTo>
                  <a:lnTo>
                    <a:pt x="15" y="204"/>
                  </a:lnTo>
                  <a:lnTo>
                    <a:pt x="26" y="221"/>
                  </a:lnTo>
                  <a:lnTo>
                    <a:pt x="42" y="237"/>
                  </a:lnTo>
                  <a:lnTo>
                    <a:pt x="57" y="251"/>
                  </a:lnTo>
                  <a:lnTo>
                    <a:pt x="77" y="265"/>
                  </a:lnTo>
                  <a:lnTo>
                    <a:pt x="99" y="277"/>
                  </a:lnTo>
                  <a:lnTo>
                    <a:pt x="123" y="287"/>
                  </a:lnTo>
                  <a:lnTo>
                    <a:pt x="148" y="294"/>
                  </a:lnTo>
                  <a:lnTo>
                    <a:pt x="174" y="300"/>
                  </a:lnTo>
                  <a:lnTo>
                    <a:pt x="202" y="304"/>
                  </a:lnTo>
                  <a:lnTo>
                    <a:pt x="229" y="305"/>
                  </a:lnTo>
                  <a:lnTo>
                    <a:pt x="258" y="305"/>
                  </a:lnTo>
                  <a:lnTo>
                    <a:pt x="284" y="302"/>
                  </a:lnTo>
                  <a:lnTo>
                    <a:pt x="310" y="296"/>
                  </a:lnTo>
                  <a:lnTo>
                    <a:pt x="336" y="288"/>
                  </a:lnTo>
                  <a:lnTo>
                    <a:pt x="358" y="280"/>
                  </a:lnTo>
                  <a:lnTo>
                    <a:pt x="380" y="267"/>
                  </a:lnTo>
                  <a:lnTo>
                    <a:pt x="399" y="254"/>
                  </a:lnTo>
                  <a:lnTo>
                    <a:pt x="416" y="240"/>
                  </a:lnTo>
                  <a:lnTo>
                    <a:pt x="429" y="225"/>
                  </a:lnTo>
                  <a:lnTo>
                    <a:pt x="441" y="208"/>
                  </a:lnTo>
                  <a:lnTo>
                    <a:pt x="448" y="190"/>
                  </a:lnTo>
                  <a:lnTo>
                    <a:pt x="452" y="170"/>
                  </a:lnTo>
                  <a:lnTo>
                    <a:pt x="453" y="157"/>
                  </a:lnTo>
                  <a:lnTo>
                    <a:pt x="454" y="157"/>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95" name="Freeform 847"/>
            <p:cNvSpPr>
              <a:spLocks/>
            </p:cNvSpPr>
            <p:nvPr/>
          </p:nvSpPr>
          <p:spPr bwMode="auto">
            <a:xfrm>
              <a:off x="5171017" y="5203825"/>
              <a:ext cx="889000" cy="635000"/>
            </a:xfrm>
            <a:custGeom>
              <a:avLst/>
              <a:gdLst/>
              <a:ahLst/>
              <a:cxnLst>
                <a:cxn ang="0">
                  <a:pos x="0" y="392"/>
                </a:cxn>
                <a:cxn ang="0">
                  <a:pos x="0" y="0"/>
                </a:cxn>
                <a:cxn ang="0">
                  <a:pos x="454" y="0"/>
                </a:cxn>
                <a:cxn ang="0">
                  <a:pos x="454" y="399"/>
                </a:cxn>
                <a:cxn ang="0">
                  <a:pos x="0" y="392"/>
                </a:cxn>
              </a:cxnLst>
              <a:rect l="0" t="0" r="r" b="b"/>
              <a:pathLst>
                <a:path w="455" h="400">
                  <a:moveTo>
                    <a:pt x="0" y="392"/>
                  </a:moveTo>
                  <a:lnTo>
                    <a:pt x="0" y="0"/>
                  </a:lnTo>
                  <a:lnTo>
                    <a:pt x="454" y="0"/>
                  </a:lnTo>
                  <a:lnTo>
                    <a:pt x="454" y="399"/>
                  </a:lnTo>
                  <a:lnTo>
                    <a:pt x="0" y="392"/>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96" name="Freeform 848"/>
            <p:cNvSpPr>
              <a:spLocks/>
            </p:cNvSpPr>
            <p:nvPr/>
          </p:nvSpPr>
          <p:spPr bwMode="auto">
            <a:xfrm>
              <a:off x="5181600" y="5613400"/>
              <a:ext cx="848784" cy="484188"/>
            </a:xfrm>
            <a:custGeom>
              <a:avLst/>
              <a:gdLst/>
              <a:ahLst/>
              <a:cxnLst>
                <a:cxn ang="0">
                  <a:pos x="433" y="156"/>
                </a:cxn>
                <a:cxn ang="0">
                  <a:pos x="429" y="138"/>
                </a:cxn>
                <a:cxn ang="0">
                  <a:pos x="425" y="119"/>
                </a:cxn>
                <a:cxn ang="0">
                  <a:pos x="417" y="101"/>
                </a:cxn>
                <a:cxn ang="0">
                  <a:pos x="407" y="84"/>
                </a:cxn>
                <a:cxn ang="0">
                  <a:pos x="394" y="68"/>
                </a:cxn>
                <a:cxn ang="0">
                  <a:pos x="377" y="52"/>
                </a:cxn>
                <a:cxn ang="0">
                  <a:pos x="357" y="41"/>
                </a:cxn>
                <a:cxn ang="0">
                  <a:pos x="338" y="28"/>
                </a:cxn>
                <a:cxn ang="0">
                  <a:pos x="316" y="19"/>
                </a:cxn>
                <a:cxn ang="0">
                  <a:pos x="291" y="11"/>
                </a:cxn>
                <a:cxn ang="0">
                  <a:pos x="266" y="4"/>
                </a:cxn>
                <a:cxn ang="0">
                  <a:pos x="240" y="1"/>
                </a:cxn>
                <a:cxn ang="0">
                  <a:pos x="213" y="0"/>
                </a:cxn>
                <a:cxn ang="0">
                  <a:pos x="187" y="2"/>
                </a:cxn>
                <a:cxn ang="0">
                  <a:pos x="162" y="4"/>
                </a:cxn>
                <a:cxn ang="0">
                  <a:pos x="137" y="10"/>
                </a:cxn>
                <a:cxn ang="0">
                  <a:pos x="113" y="18"/>
                </a:cxn>
                <a:cxn ang="0">
                  <a:pos x="90" y="27"/>
                </a:cxn>
                <a:cxn ang="0">
                  <a:pos x="69" y="38"/>
                </a:cxn>
                <a:cxn ang="0">
                  <a:pos x="53" y="52"/>
                </a:cxn>
                <a:cxn ang="0">
                  <a:pos x="36" y="64"/>
                </a:cxn>
                <a:cxn ang="0">
                  <a:pos x="22" y="80"/>
                </a:cxn>
                <a:cxn ang="0">
                  <a:pos x="13" y="97"/>
                </a:cxn>
                <a:cxn ang="0">
                  <a:pos x="4" y="115"/>
                </a:cxn>
                <a:cxn ang="0">
                  <a:pos x="0" y="132"/>
                </a:cxn>
                <a:cxn ang="0">
                  <a:pos x="0" y="151"/>
                </a:cxn>
                <a:cxn ang="0">
                  <a:pos x="0" y="170"/>
                </a:cxn>
                <a:cxn ang="0">
                  <a:pos x="5" y="186"/>
                </a:cxn>
                <a:cxn ang="0">
                  <a:pos x="14" y="204"/>
                </a:cxn>
                <a:cxn ang="0">
                  <a:pos x="25" y="221"/>
                </a:cxn>
                <a:cxn ang="0">
                  <a:pos x="39" y="237"/>
                </a:cxn>
                <a:cxn ang="0">
                  <a:pos x="55" y="250"/>
                </a:cxn>
                <a:cxn ang="0">
                  <a:pos x="75" y="265"/>
                </a:cxn>
                <a:cxn ang="0">
                  <a:pos x="95" y="277"/>
                </a:cxn>
                <a:cxn ang="0">
                  <a:pos x="117" y="286"/>
                </a:cxn>
                <a:cxn ang="0">
                  <a:pos x="141" y="294"/>
                </a:cxn>
                <a:cxn ang="0">
                  <a:pos x="166" y="300"/>
                </a:cxn>
                <a:cxn ang="0">
                  <a:pos x="193" y="304"/>
                </a:cxn>
                <a:cxn ang="0">
                  <a:pos x="218" y="304"/>
                </a:cxn>
                <a:cxn ang="0">
                  <a:pos x="245" y="304"/>
                </a:cxn>
                <a:cxn ang="0">
                  <a:pos x="271" y="301"/>
                </a:cxn>
                <a:cxn ang="0">
                  <a:pos x="295" y="296"/>
                </a:cxn>
                <a:cxn ang="0">
                  <a:pos x="320" y="289"/>
                </a:cxn>
                <a:cxn ang="0">
                  <a:pos x="341" y="279"/>
                </a:cxn>
                <a:cxn ang="0">
                  <a:pos x="362" y="267"/>
                </a:cxn>
                <a:cxn ang="0">
                  <a:pos x="379" y="255"/>
                </a:cxn>
                <a:cxn ang="0">
                  <a:pos x="396" y="240"/>
                </a:cxn>
                <a:cxn ang="0">
                  <a:pos x="408" y="225"/>
                </a:cxn>
                <a:cxn ang="0">
                  <a:pos x="419" y="208"/>
                </a:cxn>
                <a:cxn ang="0">
                  <a:pos x="426" y="189"/>
                </a:cxn>
                <a:cxn ang="0">
                  <a:pos x="430" y="171"/>
                </a:cxn>
                <a:cxn ang="0">
                  <a:pos x="430" y="156"/>
                </a:cxn>
                <a:cxn ang="0">
                  <a:pos x="433" y="156"/>
                </a:cxn>
              </a:cxnLst>
              <a:rect l="0" t="0" r="r" b="b"/>
              <a:pathLst>
                <a:path w="434" h="305">
                  <a:moveTo>
                    <a:pt x="433" y="156"/>
                  </a:moveTo>
                  <a:lnTo>
                    <a:pt x="429" y="138"/>
                  </a:lnTo>
                  <a:lnTo>
                    <a:pt x="425" y="119"/>
                  </a:lnTo>
                  <a:lnTo>
                    <a:pt x="417" y="101"/>
                  </a:lnTo>
                  <a:lnTo>
                    <a:pt x="407" y="84"/>
                  </a:lnTo>
                  <a:lnTo>
                    <a:pt x="394" y="68"/>
                  </a:lnTo>
                  <a:lnTo>
                    <a:pt x="377" y="52"/>
                  </a:lnTo>
                  <a:lnTo>
                    <a:pt x="357" y="41"/>
                  </a:lnTo>
                  <a:lnTo>
                    <a:pt x="338" y="28"/>
                  </a:lnTo>
                  <a:lnTo>
                    <a:pt x="316" y="19"/>
                  </a:lnTo>
                  <a:lnTo>
                    <a:pt x="291" y="11"/>
                  </a:lnTo>
                  <a:lnTo>
                    <a:pt x="266" y="4"/>
                  </a:lnTo>
                  <a:lnTo>
                    <a:pt x="240" y="1"/>
                  </a:lnTo>
                  <a:lnTo>
                    <a:pt x="213" y="0"/>
                  </a:lnTo>
                  <a:lnTo>
                    <a:pt x="187" y="2"/>
                  </a:lnTo>
                  <a:lnTo>
                    <a:pt x="162" y="4"/>
                  </a:lnTo>
                  <a:lnTo>
                    <a:pt x="137" y="10"/>
                  </a:lnTo>
                  <a:lnTo>
                    <a:pt x="113" y="18"/>
                  </a:lnTo>
                  <a:lnTo>
                    <a:pt x="90" y="27"/>
                  </a:lnTo>
                  <a:lnTo>
                    <a:pt x="69" y="38"/>
                  </a:lnTo>
                  <a:lnTo>
                    <a:pt x="53" y="52"/>
                  </a:lnTo>
                  <a:lnTo>
                    <a:pt x="36" y="64"/>
                  </a:lnTo>
                  <a:lnTo>
                    <a:pt x="22" y="80"/>
                  </a:lnTo>
                  <a:lnTo>
                    <a:pt x="13" y="97"/>
                  </a:lnTo>
                  <a:lnTo>
                    <a:pt x="4" y="115"/>
                  </a:lnTo>
                  <a:lnTo>
                    <a:pt x="0" y="132"/>
                  </a:lnTo>
                  <a:lnTo>
                    <a:pt x="0" y="151"/>
                  </a:lnTo>
                  <a:lnTo>
                    <a:pt x="0" y="170"/>
                  </a:lnTo>
                  <a:lnTo>
                    <a:pt x="5" y="186"/>
                  </a:lnTo>
                  <a:lnTo>
                    <a:pt x="14" y="204"/>
                  </a:lnTo>
                  <a:lnTo>
                    <a:pt x="25" y="221"/>
                  </a:lnTo>
                  <a:lnTo>
                    <a:pt x="39" y="237"/>
                  </a:lnTo>
                  <a:lnTo>
                    <a:pt x="55" y="250"/>
                  </a:lnTo>
                  <a:lnTo>
                    <a:pt x="75" y="265"/>
                  </a:lnTo>
                  <a:lnTo>
                    <a:pt x="95" y="277"/>
                  </a:lnTo>
                  <a:lnTo>
                    <a:pt x="117" y="286"/>
                  </a:lnTo>
                  <a:lnTo>
                    <a:pt x="141" y="294"/>
                  </a:lnTo>
                  <a:lnTo>
                    <a:pt x="166" y="300"/>
                  </a:lnTo>
                  <a:lnTo>
                    <a:pt x="193" y="304"/>
                  </a:lnTo>
                  <a:lnTo>
                    <a:pt x="218" y="304"/>
                  </a:lnTo>
                  <a:lnTo>
                    <a:pt x="245" y="304"/>
                  </a:lnTo>
                  <a:lnTo>
                    <a:pt x="271" y="301"/>
                  </a:lnTo>
                  <a:lnTo>
                    <a:pt x="295" y="296"/>
                  </a:lnTo>
                  <a:lnTo>
                    <a:pt x="320" y="289"/>
                  </a:lnTo>
                  <a:lnTo>
                    <a:pt x="341" y="279"/>
                  </a:lnTo>
                  <a:lnTo>
                    <a:pt x="362" y="267"/>
                  </a:lnTo>
                  <a:lnTo>
                    <a:pt x="379" y="255"/>
                  </a:lnTo>
                  <a:lnTo>
                    <a:pt x="396" y="240"/>
                  </a:lnTo>
                  <a:lnTo>
                    <a:pt x="408" y="225"/>
                  </a:lnTo>
                  <a:lnTo>
                    <a:pt x="419" y="208"/>
                  </a:lnTo>
                  <a:lnTo>
                    <a:pt x="426" y="189"/>
                  </a:lnTo>
                  <a:lnTo>
                    <a:pt x="430" y="171"/>
                  </a:lnTo>
                  <a:lnTo>
                    <a:pt x="430" y="156"/>
                  </a:lnTo>
                  <a:lnTo>
                    <a:pt x="433" y="156"/>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97" name="Freeform 849"/>
            <p:cNvSpPr>
              <a:spLocks/>
            </p:cNvSpPr>
            <p:nvPr/>
          </p:nvSpPr>
          <p:spPr bwMode="auto">
            <a:xfrm>
              <a:off x="5181600" y="5203826"/>
              <a:ext cx="848784" cy="633413"/>
            </a:xfrm>
            <a:custGeom>
              <a:avLst/>
              <a:gdLst/>
              <a:ahLst/>
              <a:cxnLst>
                <a:cxn ang="0">
                  <a:pos x="0" y="390"/>
                </a:cxn>
                <a:cxn ang="0">
                  <a:pos x="0" y="0"/>
                </a:cxn>
                <a:cxn ang="0">
                  <a:pos x="433" y="0"/>
                </a:cxn>
                <a:cxn ang="0">
                  <a:pos x="433" y="398"/>
                </a:cxn>
                <a:cxn ang="0">
                  <a:pos x="0" y="390"/>
                </a:cxn>
              </a:cxnLst>
              <a:rect l="0" t="0" r="r" b="b"/>
              <a:pathLst>
                <a:path w="434" h="399">
                  <a:moveTo>
                    <a:pt x="0" y="390"/>
                  </a:moveTo>
                  <a:lnTo>
                    <a:pt x="0" y="0"/>
                  </a:lnTo>
                  <a:lnTo>
                    <a:pt x="433" y="0"/>
                  </a:lnTo>
                  <a:lnTo>
                    <a:pt x="433" y="398"/>
                  </a:lnTo>
                  <a:lnTo>
                    <a:pt x="0" y="390"/>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98" name="Freeform 850"/>
            <p:cNvSpPr>
              <a:spLocks/>
            </p:cNvSpPr>
            <p:nvPr/>
          </p:nvSpPr>
          <p:spPr bwMode="auto">
            <a:xfrm>
              <a:off x="5194301" y="5611814"/>
              <a:ext cx="802217" cy="484187"/>
            </a:xfrm>
            <a:custGeom>
              <a:avLst/>
              <a:gdLst/>
              <a:ahLst/>
              <a:cxnLst>
                <a:cxn ang="0">
                  <a:pos x="410" y="156"/>
                </a:cxn>
                <a:cxn ang="0">
                  <a:pos x="408" y="139"/>
                </a:cxn>
                <a:cxn ang="0">
                  <a:pos x="404" y="120"/>
                </a:cxn>
                <a:cxn ang="0">
                  <a:pos x="396" y="101"/>
                </a:cxn>
                <a:cxn ang="0">
                  <a:pos x="386" y="85"/>
                </a:cxn>
                <a:cxn ang="0">
                  <a:pos x="373" y="69"/>
                </a:cxn>
                <a:cxn ang="0">
                  <a:pos x="357" y="53"/>
                </a:cxn>
                <a:cxn ang="0">
                  <a:pos x="341" y="41"/>
                </a:cxn>
                <a:cxn ang="0">
                  <a:pos x="320" y="29"/>
                </a:cxn>
                <a:cxn ang="0">
                  <a:pos x="300" y="19"/>
                </a:cxn>
                <a:cxn ang="0">
                  <a:pos x="276" y="11"/>
                </a:cxn>
                <a:cxn ang="0">
                  <a:pos x="252" y="5"/>
                </a:cxn>
                <a:cxn ang="0">
                  <a:pos x="229" y="0"/>
                </a:cxn>
                <a:cxn ang="0">
                  <a:pos x="203" y="0"/>
                </a:cxn>
                <a:cxn ang="0">
                  <a:pos x="178" y="1"/>
                </a:cxn>
                <a:cxn ang="0">
                  <a:pos x="153" y="5"/>
                </a:cxn>
                <a:cxn ang="0">
                  <a:pos x="130" y="10"/>
                </a:cxn>
                <a:cxn ang="0">
                  <a:pos x="107" y="17"/>
                </a:cxn>
                <a:cxn ang="0">
                  <a:pos x="87" y="26"/>
                </a:cxn>
                <a:cxn ang="0">
                  <a:pos x="67" y="37"/>
                </a:cxn>
                <a:cxn ang="0">
                  <a:pos x="49" y="52"/>
                </a:cxn>
                <a:cxn ang="0">
                  <a:pos x="34" y="64"/>
                </a:cxn>
                <a:cxn ang="0">
                  <a:pos x="22" y="80"/>
                </a:cxn>
                <a:cxn ang="0">
                  <a:pos x="12" y="96"/>
                </a:cxn>
                <a:cxn ang="0">
                  <a:pos x="4" y="114"/>
                </a:cxn>
                <a:cxn ang="0">
                  <a:pos x="0" y="132"/>
                </a:cxn>
                <a:cxn ang="0">
                  <a:pos x="0" y="149"/>
                </a:cxn>
                <a:cxn ang="0">
                  <a:pos x="1" y="170"/>
                </a:cxn>
                <a:cxn ang="0">
                  <a:pos x="6" y="187"/>
                </a:cxn>
                <a:cxn ang="0">
                  <a:pos x="14" y="203"/>
                </a:cxn>
                <a:cxn ang="0">
                  <a:pos x="24" y="220"/>
                </a:cxn>
                <a:cxn ang="0">
                  <a:pos x="38" y="235"/>
                </a:cxn>
                <a:cxn ang="0">
                  <a:pos x="53" y="251"/>
                </a:cxn>
                <a:cxn ang="0">
                  <a:pos x="71" y="264"/>
                </a:cxn>
                <a:cxn ang="0">
                  <a:pos x="90" y="275"/>
                </a:cxn>
                <a:cxn ang="0">
                  <a:pos x="111" y="284"/>
                </a:cxn>
                <a:cxn ang="0">
                  <a:pos x="135" y="292"/>
                </a:cxn>
                <a:cxn ang="0">
                  <a:pos x="158" y="300"/>
                </a:cxn>
                <a:cxn ang="0">
                  <a:pos x="183" y="302"/>
                </a:cxn>
                <a:cxn ang="0">
                  <a:pos x="207" y="303"/>
                </a:cxn>
                <a:cxn ang="0">
                  <a:pos x="233" y="304"/>
                </a:cxn>
                <a:cxn ang="0">
                  <a:pos x="256" y="301"/>
                </a:cxn>
                <a:cxn ang="0">
                  <a:pos x="280" y="295"/>
                </a:cxn>
                <a:cxn ang="0">
                  <a:pos x="304" y="288"/>
                </a:cxn>
                <a:cxn ang="0">
                  <a:pos x="324" y="279"/>
                </a:cxn>
                <a:cxn ang="0">
                  <a:pos x="343" y="267"/>
                </a:cxn>
                <a:cxn ang="0">
                  <a:pos x="360" y="253"/>
                </a:cxn>
                <a:cxn ang="0">
                  <a:pos x="375" y="240"/>
                </a:cxn>
                <a:cxn ang="0">
                  <a:pos x="388" y="224"/>
                </a:cxn>
                <a:cxn ang="0">
                  <a:pos x="397" y="207"/>
                </a:cxn>
                <a:cxn ang="0">
                  <a:pos x="405" y="189"/>
                </a:cxn>
                <a:cxn ang="0">
                  <a:pos x="409" y="172"/>
                </a:cxn>
                <a:cxn ang="0">
                  <a:pos x="409" y="156"/>
                </a:cxn>
                <a:cxn ang="0">
                  <a:pos x="410" y="156"/>
                </a:cxn>
              </a:cxnLst>
              <a:rect l="0" t="0" r="r" b="b"/>
              <a:pathLst>
                <a:path w="411" h="305">
                  <a:moveTo>
                    <a:pt x="410" y="156"/>
                  </a:moveTo>
                  <a:lnTo>
                    <a:pt x="408" y="139"/>
                  </a:lnTo>
                  <a:lnTo>
                    <a:pt x="404" y="120"/>
                  </a:lnTo>
                  <a:lnTo>
                    <a:pt x="396" y="101"/>
                  </a:lnTo>
                  <a:lnTo>
                    <a:pt x="386" y="85"/>
                  </a:lnTo>
                  <a:lnTo>
                    <a:pt x="373" y="69"/>
                  </a:lnTo>
                  <a:lnTo>
                    <a:pt x="357" y="53"/>
                  </a:lnTo>
                  <a:lnTo>
                    <a:pt x="341" y="41"/>
                  </a:lnTo>
                  <a:lnTo>
                    <a:pt x="320" y="29"/>
                  </a:lnTo>
                  <a:lnTo>
                    <a:pt x="300" y="19"/>
                  </a:lnTo>
                  <a:lnTo>
                    <a:pt x="276" y="11"/>
                  </a:lnTo>
                  <a:lnTo>
                    <a:pt x="252" y="5"/>
                  </a:lnTo>
                  <a:lnTo>
                    <a:pt x="229" y="0"/>
                  </a:lnTo>
                  <a:lnTo>
                    <a:pt x="203" y="0"/>
                  </a:lnTo>
                  <a:lnTo>
                    <a:pt x="178" y="1"/>
                  </a:lnTo>
                  <a:lnTo>
                    <a:pt x="153" y="5"/>
                  </a:lnTo>
                  <a:lnTo>
                    <a:pt x="130" y="10"/>
                  </a:lnTo>
                  <a:lnTo>
                    <a:pt x="107" y="17"/>
                  </a:lnTo>
                  <a:lnTo>
                    <a:pt x="87" y="26"/>
                  </a:lnTo>
                  <a:lnTo>
                    <a:pt x="67" y="37"/>
                  </a:lnTo>
                  <a:lnTo>
                    <a:pt x="49" y="52"/>
                  </a:lnTo>
                  <a:lnTo>
                    <a:pt x="34" y="64"/>
                  </a:lnTo>
                  <a:lnTo>
                    <a:pt x="22" y="80"/>
                  </a:lnTo>
                  <a:lnTo>
                    <a:pt x="12" y="96"/>
                  </a:lnTo>
                  <a:lnTo>
                    <a:pt x="4" y="114"/>
                  </a:lnTo>
                  <a:lnTo>
                    <a:pt x="0" y="132"/>
                  </a:lnTo>
                  <a:lnTo>
                    <a:pt x="0" y="149"/>
                  </a:lnTo>
                  <a:lnTo>
                    <a:pt x="1" y="170"/>
                  </a:lnTo>
                  <a:lnTo>
                    <a:pt x="6" y="187"/>
                  </a:lnTo>
                  <a:lnTo>
                    <a:pt x="14" y="203"/>
                  </a:lnTo>
                  <a:lnTo>
                    <a:pt x="24" y="220"/>
                  </a:lnTo>
                  <a:lnTo>
                    <a:pt x="38" y="235"/>
                  </a:lnTo>
                  <a:lnTo>
                    <a:pt x="53" y="251"/>
                  </a:lnTo>
                  <a:lnTo>
                    <a:pt x="71" y="264"/>
                  </a:lnTo>
                  <a:lnTo>
                    <a:pt x="90" y="275"/>
                  </a:lnTo>
                  <a:lnTo>
                    <a:pt x="111" y="284"/>
                  </a:lnTo>
                  <a:lnTo>
                    <a:pt x="135" y="292"/>
                  </a:lnTo>
                  <a:lnTo>
                    <a:pt x="158" y="300"/>
                  </a:lnTo>
                  <a:lnTo>
                    <a:pt x="183" y="302"/>
                  </a:lnTo>
                  <a:lnTo>
                    <a:pt x="207" y="303"/>
                  </a:lnTo>
                  <a:lnTo>
                    <a:pt x="233" y="304"/>
                  </a:lnTo>
                  <a:lnTo>
                    <a:pt x="256" y="301"/>
                  </a:lnTo>
                  <a:lnTo>
                    <a:pt x="280" y="295"/>
                  </a:lnTo>
                  <a:lnTo>
                    <a:pt x="304" y="288"/>
                  </a:lnTo>
                  <a:lnTo>
                    <a:pt x="324" y="279"/>
                  </a:lnTo>
                  <a:lnTo>
                    <a:pt x="343" y="267"/>
                  </a:lnTo>
                  <a:lnTo>
                    <a:pt x="360" y="253"/>
                  </a:lnTo>
                  <a:lnTo>
                    <a:pt x="375" y="240"/>
                  </a:lnTo>
                  <a:lnTo>
                    <a:pt x="388" y="224"/>
                  </a:lnTo>
                  <a:lnTo>
                    <a:pt x="397" y="207"/>
                  </a:lnTo>
                  <a:lnTo>
                    <a:pt x="405" y="189"/>
                  </a:lnTo>
                  <a:lnTo>
                    <a:pt x="409" y="172"/>
                  </a:lnTo>
                  <a:lnTo>
                    <a:pt x="409" y="156"/>
                  </a:lnTo>
                  <a:lnTo>
                    <a:pt x="410" y="156"/>
                  </a:lnTo>
                </a:path>
              </a:pathLst>
            </a:custGeom>
            <a:solidFill>
              <a:srgbClr val="A0A0A0"/>
            </a:solidFill>
            <a:ln w="12700" cap="rnd" cmpd="sng">
              <a:solidFill>
                <a:srgbClr val="A0A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499" name="Freeform 851"/>
            <p:cNvSpPr>
              <a:spLocks/>
            </p:cNvSpPr>
            <p:nvPr/>
          </p:nvSpPr>
          <p:spPr bwMode="auto">
            <a:xfrm>
              <a:off x="5194301" y="5203826"/>
              <a:ext cx="802217" cy="633413"/>
            </a:xfrm>
            <a:custGeom>
              <a:avLst/>
              <a:gdLst/>
              <a:ahLst/>
              <a:cxnLst>
                <a:cxn ang="0">
                  <a:pos x="0" y="389"/>
                </a:cxn>
                <a:cxn ang="0">
                  <a:pos x="0" y="0"/>
                </a:cxn>
                <a:cxn ang="0">
                  <a:pos x="410" y="0"/>
                </a:cxn>
                <a:cxn ang="0">
                  <a:pos x="410" y="398"/>
                </a:cxn>
                <a:cxn ang="0">
                  <a:pos x="0" y="389"/>
                </a:cxn>
              </a:cxnLst>
              <a:rect l="0" t="0" r="r" b="b"/>
              <a:pathLst>
                <a:path w="411" h="399">
                  <a:moveTo>
                    <a:pt x="0" y="389"/>
                  </a:moveTo>
                  <a:lnTo>
                    <a:pt x="0" y="0"/>
                  </a:lnTo>
                  <a:lnTo>
                    <a:pt x="410" y="0"/>
                  </a:lnTo>
                  <a:lnTo>
                    <a:pt x="410" y="398"/>
                  </a:lnTo>
                  <a:lnTo>
                    <a:pt x="0" y="389"/>
                  </a:lnTo>
                </a:path>
              </a:pathLst>
            </a:custGeom>
            <a:solidFill>
              <a:srgbClr val="A0A0A0"/>
            </a:solidFill>
            <a:ln w="12700" cap="rnd" cmpd="sng">
              <a:solidFill>
                <a:srgbClr val="A0A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00" name="Freeform 852"/>
            <p:cNvSpPr>
              <a:spLocks/>
            </p:cNvSpPr>
            <p:nvPr/>
          </p:nvSpPr>
          <p:spPr bwMode="auto">
            <a:xfrm>
              <a:off x="5207001" y="5611813"/>
              <a:ext cx="759884" cy="481012"/>
            </a:xfrm>
            <a:custGeom>
              <a:avLst/>
              <a:gdLst/>
              <a:ahLst/>
              <a:cxnLst>
                <a:cxn ang="0">
                  <a:pos x="388" y="156"/>
                </a:cxn>
                <a:cxn ang="0">
                  <a:pos x="385" y="137"/>
                </a:cxn>
                <a:cxn ang="0">
                  <a:pos x="381" y="120"/>
                </a:cxn>
                <a:cxn ang="0">
                  <a:pos x="374" y="100"/>
                </a:cxn>
                <a:cxn ang="0">
                  <a:pos x="365" y="84"/>
                </a:cxn>
                <a:cxn ang="0">
                  <a:pos x="353" y="68"/>
                </a:cxn>
                <a:cxn ang="0">
                  <a:pos x="338" y="53"/>
                </a:cxn>
                <a:cxn ang="0">
                  <a:pos x="321" y="39"/>
                </a:cxn>
                <a:cxn ang="0">
                  <a:pos x="303" y="29"/>
                </a:cxn>
                <a:cxn ang="0">
                  <a:pos x="282" y="17"/>
                </a:cxn>
                <a:cxn ang="0">
                  <a:pos x="260" y="11"/>
                </a:cxn>
                <a:cxn ang="0">
                  <a:pos x="237" y="5"/>
                </a:cxn>
                <a:cxn ang="0">
                  <a:pos x="215" y="0"/>
                </a:cxn>
                <a:cxn ang="0">
                  <a:pos x="191" y="0"/>
                </a:cxn>
                <a:cxn ang="0">
                  <a:pos x="167" y="0"/>
                </a:cxn>
                <a:cxn ang="0">
                  <a:pos x="144" y="5"/>
                </a:cxn>
                <a:cxn ang="0">
                  <a:pos x="122" y="8"/>
                </a:cxn>
                <a:cxn ang="0">
                  <a:pos x="101" y="17"/>
                </a:cxn>
                <a:cxn ang="0">
                  <a:pos x="81" y="26"/>
                </a:cxn>
                <a:cxn ang="0">
                  <a:pos x="63" y="37"/>
                </a:cxn>
                <a:cxn ang="0">
                  <a:pos x="46" y="50"/>
                </a:cxn>
                <a:cxn ang="0">
                  <a:pos x="32" y="64"/>
                </a:cxn>
                <a:cxn ang="0">
                  <a:pos x="20" y="79"/>
                </a:cxn>
                <a:cxn ang="0">
                  <a:pos x="10" y="95"/>
                </a:cxn>
                <a:cxn ang="0">
                  <a:pos x="4" y="113"/>
                </a:cxn>
                <a:cxn ang="0">
                  <a:pos x="0" y="131"/>
                </a:cxn>
                <a:cxn ang="0">
                  <a:pos x="0" y="148"/>
                </a:cxn>
                <a:cxn ang="0">
                  <a:pos x="0" y="167"/>
                </a:cxn>
                <a:cxn ang="0">
                  <a:pos x="5" y="184"/>
                </a:cxn>
                <a:cxn ang="0">
                  <a:pos x="12" y="203"/>
                </a:cxn>
                <a:cxn ang="0">
                  <a:pos x="22" y="219"/>
                </a:cxn>
                <a:cxn ang="0">
                  <a:pos x="35" y="234"/>
                </a:cxn>
                <a:cxn ang="0">
                  <a:pos x="49" y="249"/>
                </a:cxn>
                <a:cxn ang="0">
                  <a:pos x="66" y="262"/>
                </a:cxn>
                <a:cxn ang="0">
                  <a:pos x="85" y="274"/>
                </a:cxn>
                <a:cxn ang="0">
                  <a:pos x="104" y="283"/>
                </a:cxn>
                <a:cxn ang="0">
                  <a:pos x="127" y="291"/>
                </a:cxn>
                <a:cxn ang="0">
                  <a:pos x="149" y="297"/>
                </a:cxn>
                <a:cxn ang="0">
                  <a:pos x="173" y="301"/>
                </a:cxn>
                <a:cxn ang="0">
                  <a:pos x="196" y="302"/>
                </a:cxn>
                <a:cxn ang="0">
                  <a:pos x="220" y="302"/>
                </a:cxn>
                <a:cxn ang="0">
                  <a:pos x="243" y="300"/>
                </a:cxn>
                <a:cxn ang="0">
                  <a:pos x="265" y="294"/>
                </a:cxn>
                <a:cxn ang="0">
                  <a:pos x="286" y="287"/>
                </a:cxn>
                <a:cxn ang="0">
                  <a:pos x="306" y="278"/>
                </a:cxn>
                <a:cxn ang="0">
                  <a:pos x="325" y="267"/>
                </a:cxn>
                <a:cxn ang="0">
                  <a:pos x="340" y="252"/>
                </a:cxn>
                <a:cxn ang="0">
                  <a:pos x="354" y="238"/>
                </a:cxn>
                <a:cxn ang="0">
                  <a:pos x="366" y="223"/>
                </a:cxn>
                <a:cxn ang="0">
                  <a:pos x="375" y="206"/>
                </a:cxn>
                <a:cxn ang="0">
                  <a:pos x="382" y="189"/>
                </a:cxn>
                <a:cxn ang="0">
                  <a:pos x="386" y="170"/>
                </a:cxn>
                <a:cxn ang="0">
                  <a:pos x="386" y="156"/>
                </a:cxn>
                <a:cxn ang="0">
                  <a:pos x="388" y="156"/>
                </a:cxn>
              </a:cxnLst>
              <a:rect l="0" t="0" r="r" b="b"/>
              <a:pathLst>
                <a:path w="389" h="303">
                  <a:moveTo>
                    <a:pt x="388" y="156"/>
                  </a:moveTo>
                  <a:lnTo>
                    <a:pt x="385" y="137"/>
                  </a:lnTo>
                  <a:lnTo>
                    <a:pt x="381" y="120"/>
                  </a:lnTo>
                  <a:lnTo>
                    <a:pt x="374" y="100"/>
                  </a:lnTo>
                  <a:lnTo>
                    <a:pt x="365" y="84"/>
                  </a:lnTo>
                  <a:lnTo>
                    <a:pt x="353" y="68"/>
                  </a:lnTo>
                  <a:lnTo>
                    <a:pt x="338" y="53"/>
                  </a:lnTo>
                  <a:lnTo>
                    <a:pt x="321" y="39"/>
                  </a:lnTo>
                  <a:lnTo>
                    <a:pt x="303" y="29"/>
                  </a:lnTo>
                  <a:lnTo>
                    <a:pt x="282" y="17"/>
                  </a:lnTo>
                  <a:lnTo>
                    <a:pt x="260" y="11"/>
                  </a:lnTo>
                  <a:lnTo>
                    <a:pt x="237" y="5"/>
                  </a:lnTo>
                  <a:lnTo>
                    <a:pt x="215" y="0"/>
                  </a:lnTo>
                  <a:lnTo>
                    <a:pt x="191" y="0"/>
                  </a:lnTo>
                  <a:lnTo>
                    <a:pt x="167" y="0"/>
                  </a:lnTo>
                  <a:lnTo>
                    <a:pt x="144" y="5"/>
                  </a:lnTo>
                  <a:lnTo>
                    <a:pt x="122" y="8"/>
                  </a:lnTo>
                  <a:lnTo>
                    <a:pt x="101" y="17"/>
                  </a:lnTo>
                  <a:lnTo>
                    <a:pt x="81" y="26"/>
                  </a:lnTo>
                  <a:lnTo>
                    <a:pt x="63" y="37"/>
                  </a:lnTo>
                  <a:lnTo>
                    <a:pt x="46" y="50"/>
                  </a:lnTo>
                  <a:lnTo>
                    <a:pt x="32" y="64"/>
                  </a:lnTo>
                  <a:lnTo>
                    <a:pt x="20" y="79"/>
                  </a:lnTo>
                  <a:lnTo>
                    <a:pt x="10" y="95"/>
                  </a:lnTo>
                  <a:lnTo>
                    <a:pt x="4" y="113"/>
                  </a:lnTo>
                  <a:lnTo>
                    <a:pt x="0" y="131"/>
                  </a:lnTo>
                  <a:lnTo>
                    <a:pt x="0" y="148"/>
                  </a:lnTo>
                  <a:lnTo>
                    <a:pt x="0" y="167"/>
                  </a:lnTo>
                  <a:lnTo>
                    <a:pt x="5" y="184"/>
                  </a:lnTo>
                  <a:lnTo>
                    <a:pt x="12" y="203"/>
                  </a:lnTo>
                  <a:lnTo>
                    <a:pt x="22" y="219"/>
                  </a:lnTo>
                  <a:lnTo>
                    <a:pt x="35" y="234"/>
                  </a:lnTo>
                  <a:lnTo>
                    <a:pt x="49" y="249"/>
                  </a:lnTo>
                  <a:lnTo>
                    <a:pt x="66" y="262"/>
                  </a:lnTo>
                  <a:lnTo>
                    <a:pt x="85" y="274"/>
                  </a:lnTo>
                  <a:lnTo>
                    <a:pt x="104" y="283"/>
                  </a:lnTo>
                  <a:lnTo>
                    <a:pt x="127" y="291"/>
                  </a:lnTo>
                  <a:lnTo>
                    <a:pt x="149" y="297"/>
                  </a:lnTo>
                  <a:lnTo>
                    <a:pt x="173" y="301"/>
                  </a:lnTo>
                  <a:lnTo>
                    <a:pt x="196" y="302"/>
                  </a:lnTo>
                  <a:lnTo>
                    <a:pt x="220" y="302"/>
                  </a:lnTo>
                  <a:lnTo>
                    <a:pt x="243" y="300"/>
                  </a:lnTo>
                  <a:lnTo>
                    <a:pt x="265" y="294"/>
                  </a:lnTo>
                  <a:lnTo>
                    <a:pt x="286" y="287"/>
                  </a:lnTo>
                  <a:lnTo>
                    <a:pt x="306" y="278"/>
                  </a:lnTo>
                  <a:lnTo>
                    <a:pt x="325" y="267"/>
                  </a:lnTo>
                  <a:lnTo>
                    <a:pt x="340" y="252"/>
                  </a:lnTo>
                  <a:lnTo>
                    <a:pt x="354" y="238"/>
                  </a:lnTo>
                  <a:lnTo>
                    <a:pt x="366" y="223"/>
                  </a:lnTo>
                  <a:lnTo>
                    <a:pt x="375" y="206"/>
                  </a:lnTo>
                  <a:lnTo>
                    <a:pt x="382" y="189"/>
                  </a:lnTo>
                  <a:lnTo>
                    <a:pt x="386" y="170"/>
                  </a:lnTo>
                  <a:lnTo>
                    <a:pt x="386" y="156"/>
                  </a:lnTo>
                  <a:lnTo>
                    <a:pt x="388" y="156"/>
                  </a:lnTo>
                </a:path>
              </a:pathLst>
            </a:custGeom>
            <a:solidFill>
              <a:srgbClr val="A0A0A0"/>
            </a:solidFill>
            <a:ln w="12700" cap="rnd" cmpd="sng">
              <a:solidFill>
                <a:srgbClr val="A0A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01" name="Freeform 853"/>
            <p:cNvSpPr>
              <a:spLocks/>
            </p:cNvSpPr>
            <p:nvPr/>
          </p:nvSpPr>
          <p:spPr bwMode="auto">
            <a:xfrm>
              <a:off x="5207001" y="5203826"/>
              <a:ext cx="759884" cy="631825"/>
            </a:xfrm>
            <a:custGeom>
              <a:avLst/>
              <a:gdLst/>
              <a:ahLst/>
              <a:cxnLst>
                <a:cxn ang="0">
                  <a:pos x="0" y="388"/>
                </a:cxn>
                <a:cxn ang="0">
                  <a:pos x="0" y="0"/>
                </a:cxn>
                <a:cxn ang="0">
                  <a:pos x="388" y="0"/>
                </a:cxn>
                <a:cxn ang="0">
                  <a:pos x="388" y="397"/>
                </a:cxn>
                <a:cxn ang="0">
                  <a:pos x="0" y="388"/>
                </a:cxn>
              </a:cxnLst>
              <a:rect l="0" t="0" r="r" b="b"/>
              <a:pathLst>
                <a:path w="389" h="398">
                  <a:moveTo>
                    <a:pt x="0" y="388"/>
                  </a:moveTo>
                  <a:lnTo>
                    <a:pt x="0" y="0"/>
                  </a:lnTo>
                  <a:lnTo>
                    <a:pt x="388" y="0"/>
                  </a:lnTo>
                  <a:lnTo>
                    <a:pt x="388" y="397"/>
                  </a:lnTo>
                  <a:lnTo>
                    <a:pt x="0" y="388"/>
                  </a:lnTo>
                </a:path>
              </a:pathLst>
            </a:custGeom>
            <a:solidFill>
              <a:srgbClr val="A0A0A0"/>
            </a:solidFill>
            <a:ln w="12700" cap="rnd" cmpd="sng">
              <a:solidFill>
                <a:srgbClr val="A0A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02" name="Freeform 854"/>
            <p:cNvSpPr>
              <a:spLocks/>
            </p:cNvSpPr>
            <p:nvPr/>
          </p:nvSpPr>
          <p:spPr bwMode="auto">
            <a:xfrm>
              <a:off x="5219701" y="5610226"/>
              <a:ext cx="717551" cy="481013"/>
            </a:xfrm>
            <a:custGeom>
              <a:avLst/>
              <a:gdLst/>
              <a:ahLst/>
              <a:cxnLst>
                <a:cxn ang="0">
                  <a:pos x="366" y="156"/>
                </a:cxn>
                <a:cxn ang="0">
                  <a:pos x="363" y="137"/>
                </a:cxn>
                <a:cxn ang="0">
                  <a:pos x="360" y="119"/>
                </a:cxn>
                <a:cxn ang="0">
                  <a:pos x="352" y="100"/>
                </a:cxn>
                <a:cxn ang="0">
                  <a:pos x="344" y="83"/>
                </a:cxn>
                <a:cxn ang="0">
                  <a:pos x="333" y="68"/>
                </a:cxn>
                <a:cxn ang="0">
                  <a:pos x="319" y="53"/>
                </a:cxn>
                <a:cxn ang="0">
                  <a:pos x="302" y="40"/>
                </a:cxn>
                <a:cxn ang="0">
                  <a:pos x="285" y="29"/>
                </a:cxn>
                <a:cxn ang="0">
                  <a:pos x="266" y="18"/>
                </a:cxn>
                <a:cxn ang="0">
                  <a:pos x="247" y="9"/>
                </a:cxn>
                <a:cxn ang="0">
                  <a:pos x="224" y="4"/>
                </a:cxn>
                <a:cxn ang="0">
                  <a:pos x="202" y="1"/>
                </a:cxn>
                <a:cxn ang="0">
                  <a:pos x="180" y="0"/>
                </a:cxn>
                <a:cxn ang="0">
                  <a:pos x="158" y="1"/>
                </a:cxn>
                <a:cxn ang="0">
                  <a:pos x="136" y="4"/>
                </a:cxn>
                <a:cxn ang="0">
                  <a:pos x="115" y="9"/>
                </a:cxn>
                <a:cxn ang="0">
                  <a:pos x="96" y="17"/>
                </a:cxn>
                <a:cxn ang="0">
                  <a:pos x="76" y="25"/>
                </a:cxn>
                <a:cxn ang="0">
                  <a:pos x="59" y="37"/>
                </a:cxn>
                <a:cxn ang="0">
                  <a:pos x="43" y="51"/>
                </a:cxn>
                <a:cxn ang="0">
                  <a:pos x="30" y="62"/>
                </a:cxn>
                <a:cxn ang="0">
                  <a:pos x="18" y="77"/>
                </a:cxn>
                <a:cxn ang="0">
                  <a:pos x="10" y="94"/>
                </a:cxn>
                <a:cxn ang="0">
                  <a:pos x="3" y="112"/>
                </a:cxn>
                <a:cxn ang="0">
                  <a:pos x="0" y="131"/>
                </a:cxn>
                <a:cxn ang="0">
                  <a:pos x="0" y="148"/>
                </a:cxn>
                <a:cxn ang="0">
                  <a:pos x="1" y="168"/>
                </a:cxn>
                <a:cxn ang="0">
                  <a:pos x="4" y="184"/>
                </a:cxn>
                <a:cxn ang="0">
                  <a:pos x="12" y="201"/>
                </a:cxn>
                <a:cxn ang="0">
                  <a:pos x="20" y="218"/>
                </a:cxn>
                <a:cxn ang="0">
                  <a:pos x="34" y="235"/>
                </a:cxn>
                <a:cxn ang="0">
                  <a:pos x="47" y="247"/>
                </a:cxn>
                <a:cxn ang="0">
                  <a:pos x="62" y="262"/>
                </a:cxn>
                <a:cxn ang="0">
                  <a:pos x="81" y="274"/>
                </a:cxn>
                <a:cxn ang="0">
                  <a:pos x="99" y="283"/>
                </a:cxn>
                <a:cxn ang="0">
                  <a:pos x="120" y="291"/>
                </a:cxn>
                <a:cxn ang="0">
                  <a:pos x="140" y="296"/>
                </a:cxn>
                <a:cxn ang="0">
                  <a:pos x="162" y="301"/>
                </a:cxn>
                <a:cxn ang="0">
                  <a:pos x="185" y="301"/>
                </a:cxn>
                <a:cxn ang="0">
                  <a:pos x="208" y="302"/>
                </a:cxn>
                <a:cxn ang="0">
                  <a:pos x="229" y="298"/>
                </a:cxn>
                <a:cxn ang="0">
                  <a:pos x="249" y="292"/>
                </a:cxn>
                <a:cxn ang="0">
                  <a:pos x="270" y="286"/>
                </a:cxn>
                <a:cxn ang="0">
                  <a:pos x="289" y="277"/>
                </a:cxn>
                <a:cxn ang="0">
                  <a:pos x="306" y="266"/>
                </a:cxn>
                <a:cxn ang="0">
                  <a:pos x="321" y="252"/>
                </a:cxn>
                <a:cxn ang="0">
                  <a:pos x="335" y="238"/>
                </a:cxn>
                <a:cxn ang="0">
                  <a:pos x="345" y="224"/>
                </a:cxn>
                <a:cxn ang="0">
                  <a:pos x="355" y="207"/>
                </a:cxn>
                <a:cxn ang="0">
                  <a:pos x="360" y="188"/>
                </a:cxn>
                <a:cxn ang="0">
                  <a:pos x="364" y="171"/>
                </a:cxn>
                <a:cxn ang="0">
                  <a:pos x="364" y="156"/>
                </a:cxn>
                <a:cxn ang="0">
                  <a:pos x="366" y="156"/>
                </a:cxn>
              </a:cxnLst>
              <a:rect l="0" t="0" r="r" b="b"/>
              <a:pathLst>
                <a:path w="367" h="303">
                  <a:moveTo>
                    <a:pt x="366" y="156"/>
                  </a:moveTo>
                  <a:lnTo>
                    <a:pt x="363" y="137"/>
                  </a:lnTo>
                  <a:lnTo>
                    <a:pt x="360" y="119"/>
                  </a:lnTo>
                  <a:lnTo>
                    <a:pt x="352" y="100"/>
                  </a:lnTo>
                  <a:lnTo>
                    <a:pt x="344" y="83"/>
                  </a:lnTo>
                  <a:lnTo>
                    <a:pt x="333" y="68"/>
                  </a:lnTo>
                  <a:lnTo>
                    <a:pt x="319" y="53"/>
                  </a:lnTo>
                  <a:lnTo>
                    <a:pt x="302" y="40"/>
                  </a:lnTo>
                  <a:lnTo>
                    <a:pt x="285" y="29"/>
                  </a:lnTo>
                  <a:lnTo>
                    <a:pt x="266" y="18"/>
                  </a:lnTo>
                  <a:lnTo>
                    <a:pt x="247" y="9"/>
                  </a:lnTo>
                  <a:lnTo>
                    <a:pt x="224" y="4"/>
                  </a:lnTo>
                  <a:lnTo>
                    <a:pt x="202" y="1"/>
                  </a:lnTo>
                  <a:lnTo>
                    <a:pt x="180" y="0"/>
                  </a:lnTo>
                  <a:lnTo>
                    <a:pt x="158" y="1"/>
                  </a:lnTo>
                  <a:lnTo>
                    <a:pt x="136" y="4"/>
                  </a:lnTo>
                  <a:lnTo>
                    <a:pt x="115" y="9"/>
                  </a:lnTo>
                  <a:lnTo>
                    <a:pt x="96" y="17"/>
                  </a:lnTo>
                  <a:lnTo>
                    <a:pt x="76" y="25"/>
                  </a:lnTo>
                  <a:lnTo>
                    <a:pt x="59" y="37"/>
                  </a:lnTo>
                  <a:lnTo>
                    <a:pt x="43" y="51"/>
                  </a:lnTo>
                  <a:lnTo>
                    <a:pt x="30" y="62"/>
                  </a:lnTo>
                  <a:lnTo>
                    <a:pt x="18" y="77"/>
                  </a:lnTo>
                  <a:lnTo>
                    <a:pt x="10" y="94"/>
                  </a:lnTo>
                  <a:lnTo>
                    <a:pt x="3" y="112"/>
                  </a:lnTo>
                  <a:lnTo>
                    <a:pt x="0" y="131"/>
                  </a:lnTo>
                  <a:lnTo>
                    <a:pt x="0" y="148"/>
                  </a:lnTo>
                  <a:lnTo>
                    <a:pt x="1" y="168"/>
                  </a:lnTo>
                  <a:lnTo>
                    <a:pt x="4" y="184"/>
                  </a:lnTo>
                  <a:lnTo>
                    <a:pt x="12" y="201"/>
                  </a:lnTo>
                  <a:lnTo>
                    <a:pt x="20" y="218"/>
                  </a:lnTo>
                  <a:lnTo>
                    <a:pt x="34" y="235"/>
                  </a:lnTo>
                  <a:lnTo>
                    <a:pt x="47" y="247"/>
                  </a:lnTo>
                  <a:lnTo>
                    <a:pt x="62" y="262"/>
                  </a:lnTo>
                  <a:lnTo>
                    <a:pt x="81" y="274"/>
                  </a:lnTo>
                  <a:lnTo>
                    <a:pt x="99" y="283"/>
                  </a:lnTo>
                  <a:lnTo>
                    <a:pt x="120" y="291"/>
                  </a:lnTo>
                  <a:lnTo>
                    <a:pt x="140" y="296"/>
                  </a:lnTo>
                  <a:lnTo>
                    <a:pt x="162" y="301"/>
                  </a:lnTo>
                  <a:lnTo>
                    <a:pt x="185" y="301"/>
                  </a:lnTo>
                  <a:lnTo>
                    <a:pt x="208" y="302"/>
                  </a:lnTo>
                  <a:lnTo>
                    <a:pt x="229" y="298"/>
                  </a:lnTo>
                  <a:lnTo>
                    <a:pt x="249" y="292"/>
                  </a:lnTo>
                  <a:lnTo>
                    <a:pt x="270" y="286"/>
                  </a:lnTo>
                  <a:lnTo>
                    <a:pt x="289" y="277"/>
                  </a:lnTo>
                  <a:lnTo>
                    <a:pt x="306" y="266"/>
                  </a:lnTo>
                  <a:lnTo>
                    <a:pt x="321" y="252"/>
                  </a:lnTo>
                  <a:lnTo>
                    <a:pt x="335" y="238"/>
                  </a:lnTo>
                  <a:lnTo>
                    <a:pt x="345" y="224"/>
                  </a:lnTo>
                  <a:lnTo>
                    <a:pt x="355" y="207"/>
                  </a:lnTo>
                  <a:lnTo>
                    <a:pt x="360" y="188"/>
                  </a:lnTo>
                  <a:lnTo>
                    <a:pt x="364" y="171"/>
                  </a:lnTo>
                  <a:lnTo>
                    <a:pt x="364" y="156"/>
                  </a:lnTo>
                  <a:lnTo>
                    <a:pt x="366" y="156"/>
                  </a:lnTo>
                </a:path>
              </a:pathLst>
            </a:custGeom>
            <a:solidFill>
              <a:srgbClr val="B0B0B0"/>
            </a:solidFill>
            <a:ln w="12700" cap="rnd" cmpd="sng">
              <a:solidFill>
                <a:srgbClr val="B0B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03" name="Freeform 855"/>
            <p:cNvSpPr>
              <a:spLocks/>
            </p:cNvSpPr>
            <p:nvPr/>
          </p:nvSpPr>
          <p:spPr bwMode="auto">
            <a:xfrm>
              <a:off x="5219701" y="5203825"/>
              <a:ext cx="717551" cy="630238"/>
            </a:xfrm>
            <a:custGeom>
              <a:avLst/>
              <a:gdLst/>
              <a:ahLst/>
              <a:cxnLst>
                <a:cxn ang="0">
                  <a:pos x="0" y="387"/>
                </a:cxn>
                <a:cxn ang="0">
                  <a:pos x="0" y="0"/>
                </a:cxn>
                <a:cxn ang="0">
                  <a:pos x="366" y="0"/>
                </a:cxn>
                <a:cxn ang="0">
                  <a:pos x="366" y="396"/>
                </a:cxn>
                <a:cxn ang="0">
                  <a:pos x="0" y="387"/>
                </a:cxn>
              </a:cxnLst>
              <a:rect l="0" t="0" r="r" b="b"/>
              <a:pathLst>
                <a:path w="367" h="397">
                  <a:moveTo>
                    <a:pt x="0" y="387"/>
                  </a:moveTo>
                  <a:lnTo>
                    <a:pt x="0" y="0"/>
                  </a:lnTo>
                  <a:lnTo>
                    <a:pt x="366" y="0"/>
                  </a:lnTo>
                  <a:lnTo>
                    <a:pt x="366" y="396"/>
                  </a:lnTo>
                  <a:lnTo>
                    <a:pt x="0" y="387"/>
                  </a:lnTo>
                </a:path>
              </a:pathLst>
            </a:custGeom>
            <a:solidFill>
              <a:srgbClr val="B0B0B0"/>
            </a:solidFill>
            <a:ln w="12700" cap="rnd" cmpd="sng">
              <a:solidFill>
                <a:srgbClr val="B0B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04" name="Freeform 856"/>
            <p:cNvSpPr>
              <a:spLocks/>
            </p:cNvSpPr>
            <p:nvPr/>
          </p:nvSpPr>
          <p:spPr bwMode="auto">
            <a:xfrm>
              <a:off x="5230284" y="5608639"/>
              <a:ext cx="675216" cy="477837"/>
            </a:xfrm>
            <a:custGeom>
              <a:avLst/>
              <a:gdLst/>
              <a:ahLst/>
              <a:cxnLst>
                <a:cxn ang="0">
                  <a:pos x="344" y="156"/>
                </a:cxn>
                <a:cxn ang="0">
                  <a:pos x="341" y="138"/>
                </a:cxn>
                <a:cxn ang="0">
                  <a:pos x="338" y="120"/>
                </a:cxn>
                <a:cxn ang="0">
                  <a:pos x="332" y="100"/>
                </a:cxn>
                <a:cxn ang="0">
                  <a:pos x="323" y="84"/>
                </a:cxn>
                <a:cxn ang="0">
                  <a:pos x="313" y="69"/>
                </a:cxn>
                <a:cxn ang="0">
                  <a:pos x="299" y="54"/>
                </a:cxn>
                <a:cxn ang="0">
                  <a:pos x="285" y="40"/>
                </a:cxn>
                <a:cxn ang="0">
                  <a:pos x="268" y="30"/>
                </a:cxn>
                <a:cxn ang="0">
                  <a:pos x="251" y="18"/>
                </a:cxn>
                <a:cxn ang="0">
                  <a:pos x="232" y="10"/>
                </a:cxn>
                <a:cxn ang="0">
                  <a:pos x="211" y="5"/>
                </a:cxn>
                <a:cxn ang="0">
                  <a:pos x="191" y="1"/>
                </a:cxn>
                <a:cxn ang="0">
                  <a:pos x="170" y="0"/>
                </a:cxn>
                <a:cxn ang="0">
                  <a:pos x="149" y="2"/>
                </a:cxn>
                <a:cxn ang="0">
                  <a:pos x="129" y="5"/>
                </a:cxn>
                <a:cxn ang="0">
                  <a:pos x="109" y="10"/>
                </a:cxn>
                <a:cxn ang="0">
                  <a:pos x="90" y="17"/>
                </a:cxn>
                <a:cxn ang="0">
                  <a:pos x="73" y="25"/>
                </a:cxn>
                <a:cxn ang="0">
                  <a:pos x="56" y="37"/>
                </a:cxn>
                <a:cxn ang="0">
                  <a:pos x="42" y="50"/>
                </a:cxn>
                <a:cxn ang="0">
                  <a:pos x="28" y="63"/>
                </a:cxn>
                <a:cxn ang="0">
                  <a:pos x="19" y="78"/>
                </a:cxn>
                <a:cxn ang="0">
                  <a:pos x="10" y="94"/>
                </a:cxn>
                <a:cxn ang="0">
                  <a:pos x="4" y="112"/>
                </a:cxn>
                <a:cxn ang="0">
                  <a:pos x="0" y="130"/>
                </a:cxn>
                <a:cxn ang="0">
                  <a:pos x="0" y="147"/>
                </a:cxn>
                <a:cxn ang="0">
                  <a:pos x="1" y="166"/>
                </a:cxn>
                <a:cxn ang="0">
                  <a:pos x="5" y="184"/>
                </a:cxn>
                <a:cxn ang="0">
                  <a:pos x="12" y="201"/>
                </a:cxn>
                <a:cxn ang="0">
                  <a:pos x="20" y="218"/>
                </a:cxn>
                <a:cxn ang="0">
                  <a:pos x="32" y="232"/>
                </a:cxn>
                <a:cxn ang="0">
                  <a:pos x="44" y="247"/>
                </a:cxn>
                <a:cxn ang="0">
                  <a:pos x="59" y="261"/>
                </a:cxn>
                <a:cxn ang="0">
                  <a:pos x="76" y="273"/>
                </a:cxn>
                <a:cxn ang="0">
                  <a:pos x="93" y="281"/>
                </a:cxn>
                <a:cxn ang="0">
                  <a:pos x="113" y="290"/>
                </a:cxn>
                <a:cxn ang="0">
                  <a:pos x="132" y="297"/>
                </a:cxn>
                <a:cxn ang="0">
                  <a:pos x="154" y="299"/>
                </a:cxn>
                <a:cxn ang="0">
                  <a:pos x="173" y="300"/>
                </a:cxn>
                <a:cxn ang="0">
                  <a:pos x="195" y="300"/>
                </a:cxn>
                <a:cxn ang="0">
                  <a:pos x="215" y="298"/>
                </a:cxn>
                <a:cxn ang="0">
                  <a:pos x="235" y="293"/>
                </a:cxn>
                <a:cxn ang="0">
                  <a:pos x="254" y="286"/>
                </a:cxn>
                <a:cxn ang="0">
                  <a:pos x="272" y="276"/>
                </a:cxn>
                <a:cxn ang="0">
                  <a:pos x="288" y="266"/>
                </a:cxn>
                <a:cxn ang="0">
                  <a:pos x="302" y="253"/>
                </a:cxn>
                <a:cxn ang="0">
                  <a:pos x="314" y="237"/>
                </a:cxn>
                <a:cxn ang="0">
                  <a:pos x="324" y="223"/>
                </a:cxn>
                <a:cxn ang="0">
                  <a:pos x="333" y="207"/>
                </a:cxn>
                <a:cxn ang="0">
                  <a:pos x="339" y="189"/>
                </a:cxn>
                <a:cxn ang="0">
                  <a:pos x="342" y="171"/>
                </a:cxn>
                <a:cxn ang="0">
                  <a:pos x="342" y="156"/>
                </a:cxn>
                <a:cxn ang="0">
                  <a:pos x="344" y="156"/>
                </a:cxn>
              </a:cxnLst>
              <a:rect l="0" t="0" r="r" b="b"/>
              <a:pathLst>
                <a:path w="345" h="301">
                  <a:moveTo>
                    <a:pt x="344" y="156"/>
                  </a:moveTo>
                  <a:lnTo>
                    <a:pt x="341" y="138"/>
                  </a:lnTo>
                  <a:lnTo>
                    <a:pt x="338" y="120"/>
                  </a:lnTo>
                  <a:lnTo>
                    <a:pt x="332" y="100"/>
                  </a:lnTo>
                  <a:lnTo>
                    <a:pt x="323" y="84"/>
                  </a:lnTo>
                  <a:lnTo>
                    <a:pt x="313" y="69"/>
                  </a:lnTo>
                  <a:lnTo>
                    <a:pt x="299" y="54"/>
                  </a:lnTo>
                  <a:lnTo>
                    <a:pt x="285" y="40"/>
                  </a:lnTo>
                  <a:lnTo>
                    <a:pt x="268" y="30"/>
                  </a:lnTo>
                  <a:lnTo>
                    <a:pt x="251" y="18"/>
                  </a:lnTo>
                  <a:lnTo>
                    <a:pt x="232" y="10"/>
                  </a:lnTo>
                  <a:lnTo>
                    <a:pt x="211" y="5"/>
                  </a:lnTo>
                  <a:lnTo>
                    <a:pt x="191" y="1"/>
                  </a:lnTo>
                  <a:lnTo>
                    <a:pt x="170" y="0"/>
                  </a:lnTo>
                  <a:lnTo>
                    <a:pt x="149" y="2"/>
                  </a:lnTo>
                  <a:lnTo>
                    <a:pt x="129" y="5"/>
                  </a:lnTo>
                  <a:lnTo>
                    <a:pt x="109" y="10"/>
                  </a:lnTo>
                  <a:lnTo>
                    <a:pt x="90" y="17"/>
                  </a:lnTo>
                  <a:lnTo>
                    <a:pt x="73" y="25"/>
                  </a:lnTo>
                  <a:lnTo>
                    <a:pt x="56" y="37"/>
                  </a:lnTo>
                  <a:lnTo>
                    <a:pt x="42" y="50"/>
                  </a:lnTo>
                  <a:lnTo>
                    <a:pt x="28" y="63"/>
                  </a:lnTo>
                  <a:lnTo>
                    <a:pt x="19" y="78"/>
                  </a:lnTo>
                  <a:lnTo>
                    <a:pt x="10" y="94"/>
                  </a:lnTo>
                  <a:lnTo>
                    <a:pt x="4" y="112"/>
                  </a:lnTo>
                  <a:lnTo>
                    <a:pt x="0" y="130"/>
                  </a:lnTo>
                  <a:lnTo>
                    <a:pt x="0" y="147"/>
                  </a:lnTo>
                  <a:lnTo>
                    <a:pt x="1" y="166"/>
                  </a:lnTo>
                  <a:lnTo>
                    <a:pt x="5" y="184"/>
                  </a:lnTo>
                  <a:lnTo>
                    <a:pt x="12" y="201"/>
                  </a:lnTo>
                  <a:lnTo>
                    <a:pt x="20" y="218"/>
                  </a:lnTo>
                  <a:lnTo>
                    <a:pt x="32" y="232"/>
                  </a:lnTo>
                  <a:lnTo>
                    <a:pt x="44" y="247"/>
                  </a:lnTo>
                  <a:lnTo>
                    <a:pt x="59" y="261"/>
                  </a:lnTo>
                  <a:lnTo>
                    <a:pt x="76" y="273"/>
                  </a:lnTo>
                  <a:lnTo>
                    <a:pt x="93" y="281"/>
                  </a:lnTo>
                  <a:lnTo>
                    <a:pt x="113" y="290"/>
                  </a:lnTo>
                  <a:lnTo>
                    <a:pt x="132" y="297"/>
                  </a:lnTo>
                  <a:lnTo>
                    <a:pt x="154" y="299"/>
                  </a:lnTo>
                  <a:lnTo>
                    <a:pt x="173" y="300"/>
                  </a:lnTo>
                  <a:lnTo>
                    <a:pt x="195" y="300"/>
                  </a:lnTo>
                  <a:lnTo>
                    <a:pt x="215" y="298"/>
                  </a:lnTo>
                  <a:lnTo>
                    <a:pt x="235" y="293"/>
                  </a:lnTo>
                  <a:lnTo>
                    <a:pt x="254" y="286"/>
                  </a:lnTo>
                  <a:lnTo>
                    <a:pt x="272" y="276"/>
                  </a:lnTo>
                  <a:lnTo>
                    <a:pt x="288" y="266"/>
                  </a:lnTo>
                  <a:lnTo>
                    <a:pt x="302" y="253"/>
                  </a:lnTo>
                  <a:lnTo>
                    <a:pt x="314" y="237"/>
                  </a:lnTo>
                  <a:lnTo>
                    <a:pt x="324" y="223"/>
                  </a:lnTo>
                  <a:lnTo>
                    <a:pt x="333" y="207"/>
                  </a:lnTo>
                  <a:lnTo>
                    <a:pt x="339" y="189"/>
                  </a:lnTo>
                  <a:lnTo>
                    <a:pt x="342" y="171"/>
                  </a:lnTo>
                  <a:lnTo>
                    <a:pt x="342" y="156"/>
                  </a:lnTo>
                  <a:lnTo>
                    <a:pt x="344" y="156"/>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05" name="Freeform 857"/>
            <p:cNvSpPr>
              <a:spLocks/>
            </p:cNvSpPr>
            <p:nvPr/>
          </p:nvSpPr>
          <p:spPr bwMode="auto">
            <a:xfrm>
              <a:off x="5230284" y="5203825"/>
              <a:ext cx="675216" cy="630238"/>
            </a:xfrm>
            <a:custGeom>
              <a:avLst/>
              <a:gdLst/>
              <a:ahLst/>
              <a:cxnLst>
                <a:cxn ang="0">
                  <a:pos x="0" y="385"/>
                </a:cxn>
                <a:cxn ang="0">
                  <a:pos x="0" y="0"/>
                </a:cxn>
                <a:cxn ang="0">
                  <a:pos x="344" y="0"/>
                </a:cxn>
                <a:cxn ang="0">
                  <a:pos x="344" y="396"/>
                </a:cxn>
                <a:cxn ang="0">
                  <a:pos x="0" y="385"/>
                </a:cxn>
              </a:cxnLst>
              <a:rect l="0" t="0" r="r" b="b"/>
              <a:pathLst>
                <a:path w="345" h="397">
                  <a:moveTo>
                    <a:pt x="0" y="385"/>
                  </a:moveTo>
                  <a:lnTo>
                    <a:pt x="0" y="0"/>
                  </a:lnTo>
                  <a:lnTo>
                    <a:pt x="344" y="0"/>
                  </a:lnTo>
                  <a:lnTo>
                    <a:pt x="344" y="396"/>
                  </a:lnTo>
                  <a:lnTo>
                    <a:pt x="0" y="385"/>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06" name="Freeform 858"/>
            <p:cNvSpPr>
              <a:spLocks/>
            </p:cNvSpPr>
            <p:nvPr/>
          </p:nvSpPr>
          <p:spPr bwMode="auto">
            <a:xfrm>
              <a:off x="5242985" y="5608638"/>
              <a:ext cx="630767" cy="476250"/>
            </a:xfrm>
            <a:custGeom>
              <a:avLst/>
              <a:gdLst/>
              <a:ahLst/>
              <a:cxnLst>
                <a:cxn ang="0">
                  <a:pos x="322" y="155"/>
                </a:cxn>
                <a:cxn ang="0">
                  <a:pos x="320" y="136"/>
                </a:cxn>
                <a:cxn ang="0">
                  <a:pos x="316" y="119"/>
                </a:cxn>
                <a:cxn ang="0">
                  <a:pos x="311" y="100"/>
                </a:cxn>
                <a:cxn ang="0">
                  <a:pos x="303" y="83"/>
                </a:cxn>
                <a:cxn ang="0">
                  <a:pos x="293" y="69"/>
                </a:cxn>
                <a:cxn ang="0">
                  <a:pos x="281" y="53"/>
                </a:cxn>
                <a:cxn ang="0">
                  <a:pos x="267" y="39"/>
                </a:cxn>
                <a:cxn ang="0">
                  <a:pos x="252" y="28"/>
                </a:cxn>
                <a:cxn ang="0">
                  <a:pos x="235" y="18"/>
                </a:cxn>
                <a:cxn ang="0">
                  <a:pos x="217" y="10"/>
                </a:cxn>
                <a:cxn ang="0">
                  <a:pos x="198" y="4"/>
                </a:cxn>
                <a:cxn ang="0">
                  <a:pos x="179" y="0"/>
                </a:cxn>
                <a:cxn ang="0">
                  <a:pos x="159" y="0"/>
                </a:cxn>
                <a:cxn ang="0">
                  <a:pos x="140" y="1"/>
                </a:cxn>
                <a:cxn ang="0">
                  <a:pos x="120" y="3"/>
                </a:cxn>
                <a:cxn ang="0">
                  <a:pos x="102" y="8"/>
                </a:cxn>
                <a:cxn ang="0">
                  <a:pos x="85" y="15"/>
                </a:cxn>
                <a:cxn ang="0">
                  <a:pos x="68" y="24"/>
                </a:cxn>
                <a:cxn ang="0">
                  <a:pos x="53" y="36"/>
                </a:cxn>
                <a:cxn ang="0">
                  <a:pos x="39" y="48"/>
                </a:cxn>
                <a:cxn ang="0">
                  <a:pos x="28" y="63"/>
                </a:cxn>
                <a:cxn ang="0">
                  <a:pos x="17" y="78"/>
                </a:cxn>
                <a:cxn ang="0">
                  <a:pos x="9" y="94"/>
                </a:cxn>
                <a:cxn ang="0">
                  <a:pos x="4" y="110"/>
                </a:cxn>
                <a:cxn ang="0">
                  <a:pos x="0" y="128"/>
                </a:cxn>
                <a:cxn ang="0">
                  <a:pos x="0" y="145"/>
                </a:cxn>
                <a:cxn ang="0">
                  <a:pos x="1" y="166"/>
                </a:cxn>
                <a:cxn ang="0">
                  <a:pos x="5" y="181"/>
                </a:cxn>
                <a:cxn ang="0">
                  <a:pos x="11" y="200"/>
                </a:cxn>
                <a:cxn ang="0">
                  <a:pos x="19" y="216"/>
                </a:cxn>
                <a:cxn ang="0">
                  <a:pos x="30" y="230"/>
                </a:cxn>
                <a:cxn ang="0">
                  <a:pos x="42" y="245"/>
                </a:cxn>
                <a:cxn ang="0">
                  <a:pos x="55" y="259"/>
                </a:cxn>
                <a:cxn ang="0">
                  <a:pos x="71" y="270"/>
                </a:cxn>
                <a:cxn ang="0">
                  <a:pos x="87" y="280"/>
                </a:cxn>
                <a:cxn ang="0">
                  <a:pos x="106" y="289"/>
                </a:cxn>
                <a:cxn ang="0">
                  <a:pos x="124" y="293"/>
                </a:cxn>
                <a:cxn ang="0">
                  <a:pos x="144" y="298"/>
                </a:cxn>
                <a:cxn ang="0">
                  <a:pos x="163" y="299"/>
                </a:cxn>
                <a:cxn ang="0">
                  <a:pos x="182" y="299"/>
                </a:cxn>
                <a:cxn ang="0">
                  <a:pos x="202" y="297"/>
                </a:cxn>
                <a:cxn ang="0">
                  <a:pos x="221" y="292"/>
                </a:cxn>
                <a:cxn ang="0">
                  <a:pos x="238" y="284"/>
                </a:cxn>
                <a:cxn ang="0">
                  <a:pos x="254" y="275"/>
                </a:cxn>
                <a:cxn ang="0">
                  <a:pos x="270" y="264"/>
                </a:cxn>
                <a:cxn ang="0">
                  <a:pos x="282" y="251"/>
                </a:cxn>
                <a:cxn ang="0">
                  <a:pos x="294" y="237"/>
                </a:cxn>
                <a:cxn ang="0">
                  <a:pos x="304" y="222"/>
                </a:cxn>
                <a:cxn ang="0">
                  <a:pos x="312" y="205"/>
                </a:cxn>
                <a:cxn ang="0">
                  <a:pos x="317" y="188"/>
                </a:cxn>
                <a:cxn ang="0">
                  <a:pos x="321" y="169"/>
                </a:cxn>
                <a:cxn ang="0">
                  <a:pos x="321" y="155"/>
                </a:cxn>
                <a:cxn ang="0">
                  <a:pos x="322" y="155"/>
                </a:cxn>
              </a:cxnLst>
              <a:rect l="0" t="0" r="r" b="b"/>
              <a:pathLst>
                <a:path w="323" h="300">
                  <a:moveTo>
                    <a:pt x="322" y="155"/>
                  </a:moveTo>
                  <a:lnTo>
                    <a:pt x="320" y="136"/>
                  </a:lnTo>
                  <a:lnTo>
                    <a:pt x="316" y="119"/>
                  </a:lnTo>
                  <a:lnTo>
                    <a:pt x="311" y="100"/>
                  </a:lnTo>
                  <a:lnTo>
                    <a:pt x="303" y="83"/>
                  </a:lnTo>
                  <a:lnTo>
                    <a:pt x="293" y="69"/>
                  </a:lnTo>
                  <a:lnTo>
                    <a:pt x="281" y="53"/>
                  </a:lnTo>
                  <a:lnTo>
                    <a:pt x="267" y="39"/>
                  </a:lnTo>
                  <a:lnTo>
                    <a:pt x="252" y="28"/>
                  </a:lnTo>
                  <a:lnTo>
                    <a:pt x="235" y="18"/>
                  </a:lnTo>
                  <a:lnTo>
                    <a:pt x="217" y="10"/>
                  </a:lnTo>
                  <a:lnTo>
                    <a:pt x="198" y="4"/>
                  </a:lnTo>
                  <a:lnTo>
                    <a:pt x="179" y="0"/>
                  </a:lnTo>
                  <a:lnTo>
                    <a:pt x="159" y="0"/>
                  </a:lnTo>
                  <a:lnTo>
                    <a:pt x="140" y="1"/>
                  </a:lnTo>
                  <a:lnTo>
                    <a:pt x="120" y="3"/>
                  </a:lnTo>
                  <a:lnTo>
                    <a:pt x="102" y="8"/>
                  </a:lnTo>
                  <a:lnTo>
                    <a:pt x="85" y="15"/>
                  </a:lnTo>
                  <a:lnTo>
                    <a:pt x="68" y="24"/>
                  </a:lnTo>
                  <a:lnTo>
                    <a:pt x="53" y="36"/>
                  </a:lnTo>
                  <a:lnTo>
                    <a:pt x="39" y="48"/>
                  </a:lnTo>
                  <a:lnTo>
                    <a:pt x="28" y="63"/>
                  </a:lnTo>
                  <a:lnTo>
                    <a:pt x="17" y="78"/>
                  </a:lnTo>
                  <a:lnTo>
                    <a:pt x="9" y="94"/>
                  </a:lnTo>
                  <a:lnTo>
                    <a:pt x="4" y="110"/>
                  </a:lnTo>
                  <a:lnTo>
                    <a:pt x="0" y="128"/>
                  </a:lnTo>
                  <a:lnTo>
                    <a:pt x="0" y="145"/>
                  </a:lnTo>
                  <a:lnTo>
                    <a:pt x="1" y="166"/>
                  </a:lnTo>
                  <a:lnTo>
                    <a:pt x="5" y="181"/>
                  </a:lnTo>
                  <a:lnTo>
                    <a:pt x="11" y="200"/>
                  </a:lnTo>
                  <a:lnTo>
                    <a:pt x="19" y="216"/>
                  </a:lnTo>
                  <a:lnTo>
                    <a:pt x="30" y="230"/>
                  </a:lnTo>
                  <a:lnTo>
                    <a:pt x="42" y="245"/>
                  </a:lnTo>
                  <a:lnTo>
                    <a:pt x="55" y="259"/>
                  </a:lnTo>
                  <a:lnTo>
                    <a:pt x="71" y="270"/>
                  </a:lnTo>
                  <a:lnTo>
                    <a:pt x="87" y="280"/>
                  </a:lnTo>
                  <a:lnTo>
                    <a:pt x="106" y="289"/>
                  </a:lnTo>
                  <a:lnTo>
                    <a:pt x="124" y="293"/>
                  </a:lnTo>
                  <a:lnTo>
                    <a:pt x="144" y="298"/>
                  </a:lnTo>
                  <a:lnTo>
                    <a:pt x="163" y="299"/>
                  </a:lnTo>
                  <a:lnTo>
                    <a:pt x="182" y="299"/>
                  </a:lnTo>
                  <a:lnTo>
                    <a:pt x="202" y="297"/>
                  </a:lnTo>
                  <a:lnTo>
                    <a:pt x="221" y="292"/>
                  </a:lnTo>
                  <a:lnTo>
                    <a:pt x="238" y="284"/>
                  </a:lnTo>
                  <a:lnTo>
                    <a:pt x="254" y="275"/>
                  </a:lnTo>
                  <a:lnTo>
                    <a:pt x="270" y="264"/>
                  </a:lnTo>
                  <a:lnTo>
                    <a:pt x="282" y="251"/>
                  </a:lnTo>
                  <a:lnTo>
                    <a:pt x="294" y="237"/>
                  </a:lnTo>
                  <a:lnTo>
                    <a:pt x="304" y="222"/>
                  </a:lnTo>
                  <a:lnTo>
                    <a:pt x="312" y="205"/>
                  </a:lnTo>
                  <a:lnTo>
                    <a:pt x="317" y="188"/>
                  </a:lnTo>
                  <a:lnTo>
                    <a:pt x="321" y="169"/>
                  </a:lnTo>
                  <a:lnTo>
                    <a:pt x="321" y="155"/>
                  </a:lnTo>
                  <a:lnTo>
                    <a:pt x="322" y="155"/>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07" name="Freeform 859"/>
            <p:cNvSpPr>
              <a:spLocks/>
            </p:cNvSpPr>
            <p:nvPr/>
          </p:nvSpPr>
          <p:spPr bwMode="auto">
            <a:xfrm>
              <a:off x="5242985" y="5203826"/>
              <a:ext cx="630767" cy="627063"/>
            </a:xfrm>
            <a:custGeom>
              <a:avLst/>
              <a:gdLst/>
              <a:ahLst/>
              <a:cxnLst>
                <a:cxn ang="0">
                  <a:pos x="0" y="383"/>
                </a:cxn>
                <a:cxn ang="0">
                  <a:pos x="0" y="0"/>
                </a:cxn>
                <a:cxn ang="0">
                  <a:pos x="322" y="0"/>
                </a:cxn>
                <a:cxn ang="0">
                  <a:pos x="322" y="394"/>
                </a:cxn>
                <a:cxn ang="0">
                  <a:pos x="0" y="383"/>
                </a:cxn>
              </a:cxnLst>
              <a:rect l="0" t="0" r="r" b="b"/>
              <a:pathLst>
                <a:path w="323" h="395">
                  <a:moveTo>
                    <a:pt x="0" y="383"/>
                  </a:moveTo>
                  <a:lnTo>
                    <a:pt x="0" y="0"/>
                  </a:lnTo>
                  <a:lnTo>
                    <a:pt x="322" y="0"/>
                  </a:lnTo>
                  <a:lnTo>
                    <a:pt x="322" y="394"/>
                  </a:lnTo>
                  <a:lnTo>
                    <a:pt x="0" y="383"/>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08" name="Freeform 860"/>
            <p:cNvSpPr>
              <a:spLocks/>
            </p:cNvSpPr>
            <p:nvPr/>
          </p:nvSpPr>
          <p:spPr bwMode="auto">
            <a:xfrm>
              <a:off x="5253567" y="5607050"/>
              <a:ext cx="590551" cy="476250"/>
            </a:xfrm>
            <a:custGeom>
              <a:avLst/>
              <a:gdLst/>
              <a:ahLst/>
              <a:cxnLst>
                <a:cxn ang="0">
                  <a:pos x="301" y="155"/>
                </a:cxn>
                <a:cxn ang="0">
                  <a:pos x="298" y="136"/>
                </a:cxn>
                <a:cxn ang="0">
                  <a:pos x="294" y="119"/>
                </a:cxn>
                <a:cxn ang="0">
                  <a:pos x="290" y="101"/>
                </a:cxn>
                <a:cxn ang="0">
                  <a:pos x="283" y="84"/>
                </a:cxn>
                <a:cxn ang="0">
                  <a:pos x="273" y="68"/>
                </a:cxn>
                <a:cxn ang="0">
                  <a:pos x="262" y="53"/>
                </a:cxn>
                <a:cxn ang="0">
                  <a:pos x="248" y="40"/>
                </a:cxn>
                <a:cxn ang="0">
                  <a:pos x="234" y="29"/>
                </a:cxn>
                <a:cxn ang="0">
                  <a:pos x="220" y="18"/>
                </a:cxn>
                <a:cxn ang="0">
                  <a:pos x="202" y="10"/>
                </a:cxn>
                <a:cxn ang="0">
                  <a:pos x="184" y="4"/>
                </a:cxn>
                <a:cxn ang="0">
                  <a:pos x="167" y="1"/>
                </a:cxn>
                <a:cxn ang="0">
                  <a:pos x="149" y="0"/>
                </a:cxn>
                <a:cxn ang="0">
                  <a:pos x="130" y="1"/>
                </a:cxn>
                <a:cxn ang="0">
                  <a:pos x="112" y="3"/>
                </a:cxn>
                <a:cxn ang="0">
                  <a:pos x="95" y="8"/>
                </a:cxn>
                <a:cxn ang="0">
                  <a:pos x="80" y="16"/>
                </a:cxn>
                <a:cxn ang="0">
                  <a:pos x="64" y="25"/>
                </a:cxn>
                <a:cxn ang="0">
                  <a:pos x="49" y="36"/>
                </a:cxn>
                <a:cxn ang="0">
                  <a:pos x="36" y="49"/>
                </a:cxn>
                <a:cxn ang="0">
                  <a:pos x="25" y="62"/>
                </a:cxn>
                <a:cxn ang="0">
                  <a:pos x="16" y="78"/>
                </a:cxn>
                <a:cxn ang="0">
                  <a:pos x="9" y="93"/>
                </a:cxn>
                <a:cxn ang="0">
                  <a:pos x="3" y="111"/>
                </a:cxn>
                <a:cxn ang="0">
                  <a:pos x="0" y="128"/>
                </a:cxn>
                <a:cxn ang="0">
                  <a:pos x="0" y="145"/>
                </a:cxn>
                <a:cxn ang="0">
                  <a:pos x="2" y="165"/>
                </a:cxn>
                <a:cxn ang="0">
                  <a:pos x="5" y="182"/>
                </a:cxn>
                <a:cxn ang="0">
                  <a:pos x="11" y="198"/>
                </a:cxn>
                <a:cxn ang="0">
                  <a:pos x="17" y="215"/>
                </a:cxn>
                <a:cxn ang="0">
                  <a:pos x="27" y="231"/>
                </a:cxn>
                <a:cxn ang="0">
                  <a:pos x="39" y="245"/>
                </a:cxn>
                <a:cxn ang="0">
                  <a:pos x="53" y="259"/>
                </a:cxn>
                <a:cxn ang="0">
                  <a:pos x="66" y="270"/>
                </a:cxn>
                <a:cxn ang="0">
                  <a:pos x="83" y="279"/>
                </a:cxn>
                <a:cxn ang="0">
                  <a:pos x="99" y="287"/>
                </a:cxn>
                <a:cxn ang="0">
                  <a:pos x="116" y="293"/>
                </a:cxn>
                <a:cxn ang="0">
                  <a:pos x="135" y="298"/>
                </a:cxn>
                <a:cxn ang="0">
                  <a:pos x="152" y="298"/>
                </a:cxn>
                <a:cxn ang="0">
                  <a:pos x="170" y="299"/>
                </a:cxn>
                <a:cxn ang="0">
                  <a:pos x="188" y="295"/>
                </a:cxn>
                <a:cxn ang="0">
                  <a:pos x="206" y="291"/>
                </a:cxn>
                <a:cxn ang="0">
                  <a:pos x="222" y="284"/>
                </a:cxn>
                <a:cxn ang="0">
                  <a:pos x="237" y="275"/>
                </a:cxn>
                <a:cxn ang="0">
                  <a:pos x="251" y="264"/>
                </a:cxn>
                <a:cxn ang="0">
                  <a:pos x="264" y="250"/>
                </a:cxn>
                <a:cxn ang="0">
                  <a:pos x="275" y="237"/>
                </a:cxn>
                <a:cxn ang="0">
                  <a:pos x="284" y="223"/>
                </a:cxn>
                <a:cxn ang="0">
                  <a:pos x="291" y="206"/>
                </a:cxn>
                <a:cxn ang="0">
                  <a:pos x="295" y="187"/>
                </a:cxn>
                <a:cxn ang="0">
                  <a:pos x="298" y="170"/>
                </a:cxn>
                <a:cxn ang="0">
                  <a:pos x="298" y="155"/>
                </a:cxn>
                <a:cxn ang="0">
                  <a:pos x="301" y="155"/>
                </a:cxn>
              </a:cxnLst>
              <a:rect l="0" t="0" r="r" b="b"/>
              <a:pathLst>
                <a:path w="302" h="300">
                  <a:moveTo>
                    <a:pt x="301" y="155"/>
                  </a:moveTo>
                  <a:lnTo>
                    <a:pt x="298" y="136"/>
                  </a:lnTo>
                  <a:lnTo>
                    <a:pt x="294" y="119"/>
                  </a:lnTo>
                  <a:lnTo>
                    <a:pt x="290" y="101"/>
                  </a:lnTo>
                  <a:lnTo>
                    <a:pt x="283" y="84"/>
                  </a:lnTo>
                  <a:lnTo>
                    <a:pt x="273" y="68"/>
                  </a:lnTo>
                  <a:lnTo>
                    <a:pt x="262" y="53"/>
                  </a:lnTo>
                  <a:lnTo>
                    <a:pt x="248" y="40"/>
                  </a:lnTo>
                  <a:lnTo>
                    <a:pt x="234" y="29"/>
                  </a:lnTo>
                  <a:lnTo>
                    <a:pt x="220" y="18"/>
                  </a:lnTo>
                  <a:lnTo>
                    <a:pt x="202" y="10"/>
                  </a:lnTo>
                  <a:lnTo>
                    <a:pt x="184" y="4"/>
                  </a:lnTo>
                  <a:lnTo>
                    <a:pt x="167" y="1"/>
                  </a:lnTo>
                  <a:lnTo>
                    <a:pt x="149" y="0"/>
                  </a:lnTo>
                  <a:lnTo>
                    <a:pt x="130" y="1"/>
                  </a:lnTo>
                  <a:lnTo>
                    <a:pt x="112" y="3"/>
                  </a:lnTo>
                  <a:lnTo>
                    <a:pt x="95" y="8"/>
                  </a:lnTo>
                  <a:lnTo>
                    <a:pt x="80" y="16"/>
                  </a:lnTo>
                  <a:lnTo>
                    <a:pt x="64" y="25"/>
                  </a:lnTo>
                  <a:lnTo>
                    <a:pt x="49" y="36"/>
                  </a:lnTo>
                  <a:lnTo>
                    <a:pt x="36" y="49"/>
                  </a:lnTo>
                  <a:lnTo>
                    <a:pt x="25" y="62"/>
                  </a:lnTo>
                  <a:lnTo>
                    <a:pt x="16" y="78"/>
                  </a:lnTo>
                  <a:lnTo>
                    <a:pt x="9" y="93"/>
                  </a:lnTo>
                  <a:lnTo>
                    <a:pt x="3" y="111"/>
                  </a:lnTo>
                  <a:lnTo>
                    <a:pt x="0" y="128"/>
                  </a:lnTo>
                  <a:lnTo>
                    <a:pt x="0" y="145"/>
                  </a:lnTo>
                  <a:lnTo>
                    <a:pt x="2" y="165"/>
                  </a:lnTo>
                  <a:lnTo>
                    <a:pt x="5" y="182"/>
                  </a:lnTo>
                  <a:lnTo>
                    <a:pt x="11" y="198"/>
                  </a:lnTo>
                  <a:lnTo>
                    <a:pt x="17" y="215"/>
                  </a:lnTo>
                  <a:lnTo>
                    <a:pt x="27" y="231"/>
                  </a:lnTo>
                  <a:lnTo>
                    <a:pt x="39" y="245"/>
                  </a:lnTo>
                  <a:lnTo>
                    <a:pt x="53" y="259"/>
                  </a:lnTo>
                  <a:lnTo>
                    <a:pt x="66" y="270"/>
                  </a:lnTo>
                  <a:lnTo>
                    <a:pt x="83" y="279"/>
                  </a:lnTo>
                  <a:lnTo>
                    <a:pt x="99" y="287"/>
                  </a:lnTo>
                  <a:lnTo>
                    <a:pt x="116" y="293"/>
                  </a:lnTo>
                  <a:lnTo>
                    <a:pt x="135" y="298"/>
                  </a:lnTo>
                  <a:lnTo>
                    <a:pt x="152" y="298"/>
                  </a:lnTo>
                  <a:lnTo>
                    <a:pt x="170" y="299"/>
                  </a:lnTo>
                  <a:lnTo>
                    <a:pt x="188" y="295"/>
                  </a:lnTo>
                  <a:lnTo>
                    <a:pt x="206" y="291"/>
                  </a:lnTo>
                  <a:lnTo>
                    <a:pt x="222" y="284"/>
                  </a:lnTo>
                  <a:lnTo>
                    <a:pt x="237" y="275"/>
                  </a:lnTo>
                  <a:lnTo>
                    <a:pt x="251" y="264"/>
                  </a:lnTo>
                  <a:lnTo>
                    <a:pt x="264" y="250"/>
                  </a:lnTo>
                  <a:lnTo>
                    <a:pt x="275" y="237"/>
                  </a:lnTo>
                  <a:lnTo>
                    <a:pt x="284" y="223"/>
                  </a:lnTo>
                  <a:lnTo>
                    <a:pt x="291" y="206"/>
                  </a:lnTo>
                  <a:lnTo>
                    <a:pt x="295" y="187"/>
                  </a:lnTo>
                  <a:lnTo>
                    <a:pt x="298" y="170"/>
                  </a:lnTo>
                  <a:lnTo>
                    <a:pt x="298" y="155"/>
                  </a:lnTo>
                  <a:lnTo>
                    <a:pt x="301" y="155"/>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09" name="Freeform 861"/>
            <p:cNvSpPr>
              <a:spLocks/>
            </p:cNvSpPr>
            <p:nvPr/>
          </p:nvSpPr>
          <p:spPr bwMode="auto">
            <a:xfrm>
              <a:off x="5253567" y="5203826"/>
              <a:ext cx="590551" cy="625475"/>
            </a:xfrm>
            <a:custGeom>
              <a:avLst/>
              <a:gdLst/>
              <a:ahLst/>
              <a:cxnLst>
                <a:cxn ang="0">
                  <a:pos x="0" y="382"/>
                </a:cxn>
                <a:cxn ang="0">
                  <a:pos x="0" y="0"/>
                </a:cxn>
                <a:cxn ang="0">
                  <a:pos x="301" y="0"/>
                </a:cxn>
                <a:cxn ang="0">
                  <a:pos x="301" y="393"/>
                </a:cxn>
                <a:cxn ang="0">
                  <a:pos x="0" y="382"/>
                </a:cxn>
              </a:cxnLst>
              <a:rect l="0" t="0" r="r" b="b"/>
              <a:pathLst>
                <a:path w="302" h="394">
                  <a:moveTo>
                    <a:pt x="0" y="382"/>
                  </a:moveTo>
                  <a:lnTo>
                    <a:pt x="0" y="0"/>
                  </a:lnTo>
                  <a:lnTo>
                    <a:pt x="301" y="0"/>
                  </a:lnTo>
                  <a:lnTo>
                    <a:pt x="301" y="393"/>
                  </a:lnTo>
                  <a:lnTo>
                    <a:pt x="0" y="382"/>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10" name="Freeform 862"/>
            <p:cNvSpPr>
              <a:spLocks/>
            </p:cNvSpPr>
            <p:nvPr/>
          </p:nvSpPr>
          <p:spPr bwMode="auto">
            <a:xfrm>
              <a:off x="5270500" y="5607051"/>
              <a:ext cx="541867" cy="474663"/>
            </a:xfrm>
            <a:custGeom>
              <a:avLst/>
              <a:gdLst/>
              <a:ahLst/>
              <a:cxnLst>
                <a:cxn ang="0">
                  <a:pos x="276" y="155"/>
                </a:cxn>
                <a:cxn ang="0">
                  <a:pos x="274" y="135"/>
                </a:cxn>
                <a:cxn ang="0">
                  <a:pos x="271" y="119"/>
                </a:cxn>
                <a:cxn ang="0">
                  <a:pos x="266" y="99"/>
                </a:cxn>
                <a:cxn ang="0">
                  <a:pos x="259" y="83"/>
                </a:cxn>
                <a:cxn ang="0">
                  <a:pos x="251" y="67"/>
                </a:cxn>
                <a:cxn ang="0">
                  <a:pos x="240" y="53"/>
                </a:cxn>
                <a:cxn ang="0">
                  <a:pos x="229" y="40"/>
                </a:cxn>
                <a:cxn ang="0">
                  <a:pos x="215" y="27"/>
                </a:cxn>
                <a:cxn ang="0">
                  <a:pos x="201" y="17"/>
                </a:cxn>
                <a:cxn ang="0">
                  <a:pos x="185" y="9"/>
                </a:cxn>
                <a:cxn ang="0">
                  <a:pos x="168" y="3"/>
                </a:cxn>
                <a:cxn ang="0">
                  <a:pos x="153" y="0"/>
                </a:cxn>
                <a:cxn ang="0">
                  <a:pos x="136" y="0"/>
                </a:cxn>
                <a:cxn ang="0">
                  <a:pos x="119" y="0"/>
                </a:cxn>
                <a:cxn ang="0">
                  <a:pos x="104" y="3"/>
                </a:cxn>
                <a:cxn ang="0">
                  <a:pos x="87" y="8"/>
                </a:cxn>
                <a:cxn ang="0">
                  <a:pos x="72" y="16"/>
                </a:cxn>
                <a:cxn ang="0">
                  <a:pos x="57" y="24"/>
                </a:cxn>
                <a:cxn ang="0">
                  <a:pos x="45" y="35"/>
                </a:cxn>
                <a:cxn ang="0">
                  <a:pos x="32" y="48"/>
                </a:cxn>
                <a:cxn ang="0">
                  <a:pos x="23" y="62"/>
                </a:cxn>
                <a:cxn ang="0">
                  <a:pos x="14" y="76"/>
                </a:cxn>
                <a:cxn ang="0">
                  <a:pos x="8" y="92"/>
                </a:cxn>
                <a:cxn ang="0">
                  <a:pos x="1" y="109"/>
                </a:cxn>
                <a:cxn ang="0">
                  <a:pos x="0" y="127"/>
                </a:cxn>
                <a:cxn ang="0">
                  <a:pos x="0" y="144"/>
                </a:cxn>
                <a:cxn ang="0">
                  <a:pos x="0" y="164"/>
                </a:cxn>
                <a:cxn ang="0">
                  <a:pos x="3" y="180"/>
                </a:cxn>
                <a:cxn ang="0">
                  <a:pos x="8" y="197"/>
                </a:cxn>
                <a:cxn ang="0">
                  <a:pos x="15" y="214"/>
                </a:cxn>
                <a:cxn ang="0">
                  <a:pos x="24" y="229"/>
                </a:cxn>
                <a:cxn ang="0">
                  <a:pos x="35" y="243"/>
                </a:cxn>
                <a:cxn ang="0">
                  <a:pos x="47" y="256"/>
                </a:cxn>
                <a:cxn ang="0">
                  <a:pos x="60" y="270"/>
                </a:cxn>
                <a:cxn ang="0">
                  <a:pos x="75" y="278"/>
                </a:cxn>
                <a:cxn ang="0">
                  <a:pos x="90" y="286"/>
                </a:cxn>
                <a:cxn ang="0">
                  <a:pos x="106" y="293"/>
                </a:cxn>
                <a:cxn ang="0">
                  <a:pos x="123" y="295"/>
                </a:cxn>
                <a:cxn ang="0">
                  <a:pos x="139" y="297"/>
                </a:cxn>
                <a:cxn ang="0">
                  <a:pos x="157" y="298"/>
                </a:cxn>
                <a:cxn ang="0">
                  <a:pos x="173" y="294"/>
                </a:cxn>
                <a:cxn ang="0">
                  <a:pos x="189" y="290"/>
                </a:cxn>
                <a:cxn ang="0">
                  <a:pos x="204" y="282"/>
                </a:cxn>
                <a:cxn ang="0">
                  <a:pos x="217" y="274"/>
                </a:cxn>
                <a:cxn ang="0">
                  <a:pos x="231" y="262"/>
                </a:cxn>
                <a:cxn ang="0">
                  <a:pos x="243" y="249"/>
                </a:cxn>
                <a:cxn ang="0">
                  <a:pos x="253" y="237"/>
                </a:cxn>
                <a:cxn ang="0">
                  <a:pos x="262" y="220"/>
                </a:cxn>
                <a:cxn ang="0">
                  <a:pos x="268" y="204"/>
                </a:cxn>
                <a:cxn ang="0">
                  <a:pos x="272" y="187"/>
                </a:cxn>
                <a:cxn ang="0">
                  <a:pos x="275" y="168"/>
                </a:cxn>
                <a:cxn ang="0">
                  <a:pos x="275" y="155"/>
                </a:cxn>
                <a:cxn ang="0">
                  <a:pos x="276" y="155"/>
                </a:cxn>
              </a:cxnLst>
              <a:rect l="0" t="0" r="r" b="b"/>
              <a:pathLst>
                <a:path w="277" h="299">
                  <a:moveTo>
                    <a:pt x="276" y="155"/>
                  </a:moveTo>
                  <a:lnTo>
                    <a:pt x="274" y="135"/>
                  </a:lnTo>
                  <a:lnTo>
                    <a:pt x="271" y="119"/>
                  </a:lnTo>
                  <a:lnTo>
                    <a:pt x="266" y="99"/>
                  </a:lnTo>
                  <a:lnTo>
                    <a:pt x="259" y="83"/>
                  </a:lnTo>
                  <a:lnTo>
                    <a:pt x="251" y="67"/>
                  </a:lnTo>
                  <a:lnTo>
                    <a:pt x="240" y="53"/>
                  </a:lnTo>
                  <a:lnTo>
                    <a:pt x="229" y="40"/>
                  </a:lnTo>
                  <a:lnTo>
                    <a:pt x="215" y="27"/>
                  </a:lnTo>
                  <a:lnTo>
                    <a:pt x="201" y="17"/>
                  </a:lnTo>
                  <a:lnTo>
                    <a:pt x="185" y="9"/>
                  </a:lnTo>
                  <a:lnTo>
                    <a:pt x="168" y="3"/>
                  </a:lnTo>
                  <a:lnTo>
                    <a:pt x="153" y="0"/>
                  </a:lnTo>
                  <a:lnTo>
                    <a:pt x="136" y="0"/>
                  </a:lnTo>
                  <a:lnTo>
                    <a:pt x="119" y="0"/>
                  </a:lnTo>
                  <a:lnTo>
                    <a:pt x="104" y="3"/>
                  </a:lnTo>
                  <a:lnTo>
                    <a:pt x="87" y="8"/>
                  </a:lnTo>
                  <a:lnTo>
                    <a:pt x="72" y="16"/>
                  </a:lnTo>
                  <a:lnTo>
                    <a:pt x="57" y="24"/>
                  </a:lnTo>
                  <a:lnTo>
                    <a:pt x="45" y="35"/>
                  </a:lnTo>
                  <a:lnTo>
                    <a:pt x="32" y="48"/>
                  </a:lnTo>
                  <a:lnTo>
                    <a:pt x="23" y="62"/>
                  </a:lnTo>
                  <a:lnTo>
                    <a:pt x="14" y="76"/>
                  </a:lnTo>
                  <a:lnTo>
                    <a:pt x="8" y="92"/>
                  </a:lnTo>
                  <a:lnTo>
                    <a:pt x="1" y="109"/>
                  </a:lnTo>
                  <a:lnTo>
                    <a:pt x="0" y="127"/>
                  </a:lnTo>
                  <a:lnTo>
                    <a:pt x="0" y="144"/>
                  </a:lnTo>
                  <a:lnTo>
                    <a:pt x="0" y="164"/>
                  </a:lnTo>
                  <a:lnTo>
                    <a:pt x="3" y="180"/>
                  </a:lnTo>
                  <a:lnTo>
                    <a:pt x="8" y="197"/>
                  </a:lnTo>
                  <a:lnTo>
                    <a:pt x="15" y="214"/>
                  </a:lnTo>
                  <a:lnTo>
                    <a:pt x="24" y="229"/>
                  </a:lnTo>
                  <a:lnTo>
                    <a:pt x="35" y="243"/>
                  </a:lnTo>
                  <a:lnTo>
                    <a:pt x="47" y="256"/>
                  </a:lnTo>
                  <a:lnTo>
                    <a:pt x="60" y="270"/>
                  </a:lnTo>
                  <a:lnTo>
                    <a:pt x="75" y="278"/>
                  </a:lnTo>
                  <a:lnTo>
                    <a:pt x="90" y="286"/>
                  </a:lnTo>
                  <a:lnTo>
                    <a:pt x="106" y="293"/>
                  </a:lnTo>
                  <a:lnTo>
                    <a:pt x="123" y="295"/>
                  </a:lnTo>
                  <a:lnTo>
                    <a:pt x="139" y="297"/>
                  </a:lnTo>
                  <a:lnTo>
                    <a:pt x="157" y="298"/>
                  </a:lnTo>
                  <a:lnTo>
                    <a:pt x="173" y="294"/>
                  </a:lnTo>
                  <a:lnTo>
                    <a:pt x="189" y="290"/>
                  </a:lnTo>
                  <a:lnTo>
                    <a:pt x="204" y="282"/>
                  </a:lnTo>
                  <a:lnTo>
                    <a:pt x="217" y="274"/>
                  </a:lnTo>
                  <a:lnTo>
                    <a:pt x="231" y="262"/>
                  </a:lnTo>
                  <a:lnTo>
                    <a:pt x="243" y="249"/>
                  </a:lnTo>
                  <a:lnTo>
                    <a:pt x="253" y="237"/>
                  </a:lnTo>
                  <a:lnTo>
                    <a:pt x="262" y="220"/>
                  </a:lnTo>
                  <a:lnTo>
                    <a:pt x="268" y="204"/>
                  </a:lnTo>
                  <a:lnTo>
                    <a:pt x="272" y="187"/>
                  </a:lnTo>
                  <a:lnTo>
                    <a:pt x="275" y="168"/>
                  </a:lnTo>
                  <a:lnTo>
                    <a:pt x="275" y="155"/>
                  </a:lnTo>
                  <a:lnTo>
                    <a:pt x="276" y="155"/>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11" name="Freeform 863"/>
            <p:cNvSpPr>
              <a:spLocks/>
            </p:cNvSpPr>
            <p:nvPr/>
          </p:nvSpPr>
          <p:spPr bwMode="auto">
            <a:xfrm>
              <a:off x="5270500" y="5203825"/>
              <a:ext cx="541867" cy="623888"/>
            </a:xfrm>
            <a:custGeom>
              <a:avLst/>
              <a:gdLst/>
              <a:ahLst/>
              <a:cxnLst>
                <a:cxn ang="0">
                  <a:pos x="0" y="381"/>
                </a:cxn>
                <a:cxn ang="0">
                  <a:pos x="0" y="0"/>
                </a:cxn>
                <a:cxn ang="0">
                  <a:pos x="276" y="0"/>
                </a:cxn>
                <a:cxn ang="0">
                  <a:pos x="276" y="392"/>
                </a:cxn>
                <a:cxn ang="0">
                  <a:pos x="0" y="381"/>
                </a:cxn>
              </a:cxnLst>
              <a:rect l="0" t="0" r="r" b="b"/>
              <a:pathLst>
                <a:path w="277" h="393">
                  <a:moveTo>
                    <a:pt x="0" y="381"/>
                  </a:moveTo>
                  <a:lnTo>
                    <a:pt x="0" y="0"/>
                  </a:lnTo>
                  <a:lnTo>
                    <a:pt x="276" y="0"/>
                  </a:lnTo>
                  <a:lnTo>
                    <a:pt x="276" y="392"/>
                  </a:lnTo>
                  <a:lnTo>
                    <a:pt x="0" y="381"/>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12" name="Freeform 864"/>
            <p:cNvSpPr>
              <a:spLocks/>
            </p:cNvSpPr>
            <p:nvPr/>
          </p:nvSpPr>
          <p:spPr bwMode="auto">
            <a:xfrm>
              <a:off x="5281085" y="5603876"/>
              <a:ext cx="501649" cy="473075"/>
            </a:xfrm>
            <a:custGeom>
              <a:avLst/>
              <a:gdLst/>
              <a:ahLst/>
              <a:cxnLst>
                <a:cxn ang="0">
                  <a:pos x="255" y="154"/>
                </a:cxn>
                <a:cxn ang="0">
                  <a:pos x="253" y="137"/>
                </a:cxn>
                <a:cxn ang="0">
                  <a:pos x="250" y="120"/>
                </a:cxn>
                <a:cxn ang="0">
                  <a:pos x="245" y="100"/>
                </a:cxn>
                <a:cxn ang="0">
                  <a:pos x="240" y="84"/>
                </a:cxn>
                <a:cxn ang="0">
                  <a:pos x="232" y="69"/>
                </a:cxn>
                <a:cxn ang="0">
                  <a:pos x="221" y="53"/>
                </a:cxn>
                <a:cxn ang="0">
                  <a:pos x="210" y="41"/>
                </a:cxn>
                <a:cxn ang="0">
                  <a:pos x="198" y="28"/>
                </a:cxn>
                <a:cxn ang="0">
                  <a:pos x="185" y="18"/>
                </a:cxn>
                <a:cxn ang="0">
                  <a:pos x="170" y="10"/>
                </a:cxn>
                <a:cxn ang="0">
                  <a:pos x="156" y="5"/>
                </a:cxn>
                <a:cxn ang="0">
                  <a:pos x="142" y="2"/>
                </a:cxn>
                <a:cxn ang="0">
                  <a:pos x="125" y="0"/>
                </a:cxn>
                <a:cxn ang="0">
                  <a:pos x="110" y="2"/>
                </a:cxn>
                <a:cxn ang="0">
                  <a:pos x="95" y="5"/>
                </a:cxn>
                <a:cxn ang="0">
                  <a:pos x="81" y="10"/>
                </a:cxn>
                <a:cxn ang="0">
                  <a:pos x="66" y="17"/>
                </a:cxn>
                <a:cxn ang="0">
                  <a:pos x="52" y="25"/>
                </a:cxn>
                <a:cxn ang="0">
                  <a:pos x="41" y="35"/>
                </a:cxn>
                <a:cxn ang="0">
                  <a:pos x="30" y="50"/>
                </a:cxn>
                <a:cxn ang="0">
                  <a:pos x="20" y="62"/>
                </a:cxn>
                <a:cxn ang="0">
                  <a:pos x="13" y="77"/>
                </a:cxn>
                <a:cxn ang="0">
                  <a:pos x="7" y="92"/>
                </a:cxn>
                <a:cxn ang="0">
                  <a:pos x="2" y="110"/>
                </a:cxn>
                <a:cxn ang="0">
                  <a:pos x="0" y="129"/>
                </a:cxn>
                <a:cxn ang="0">
                  <a:pos x="0" y="145"/>
                </a:cxn>
                <a:cxn ang="0">
                  <a:pos x="0" y="164"/>
                </a:cxn>
                <a:cxn ang="0">
                  <a:pos x="2" y="180"/>
                </a:cxn>
                <a:cxn ang="0">
                  <a:pos x="8" y="197"/>
                </a:cxn>
                <a:cxn ang="0">
                  <a:pos x="13" y="214"/>
                </a:cxn>
                <a:cxn ang="0">
                  <a:pos x="22" y="229"/>
                </a:cxn>
                <a:cxn ang="0">
                  <a:pos x="32" y="243"/>
                </a:cxn>
                <a:cxn ang="0">
                  <a:pos x="43" y="256"/>
                </a:cxn>
                <a:cxn ang="0">
                  <a:pos x="56" y="269"/>
                </a:cxn>
                <a:cxn ang="0">
                  <a:pos x="69" y="278"/>
                </a:cxn>
                <a:cxn ang="0">
                  <a:pos x="83" y="287"/>
                </a:cxn>
                <a:cxn ang="0">
                  <a:pos x="98" y="292"/>
                </a:cxn>
                <a:cxn ang="0">
                  <a:pos x="113" y="296"/>
                </a:cxn>
                <a:cxn ang="0">
                  <a:pos x="129" y="296"/>
                </a:cxn>
                <a:cxn ang="0">
                  <a:pos x="145" y="297"/>
                </a:cxn>
                <a:cxn ang="0">
                  <a:pos x="159" y="295"/>
                </a:cxn>
                <a:cxn ang="0">
                  <a:pos x="174" y="290"/>
                </a:cxn>
                <a:cxn ang="0">
                  <a:pos x="188" y="283"/>
                </a:cxn>
                <a:cxn ang="0">
                  <a:pos x="201" y="273"/>
                </a:cxn>
                <a:cxn ang="0">
                  <a:pos x="212" y="264"/>
                </a:cxn>
                <a:cxn ang="0">
                  <a:pos x="224" y="250"/>
                </a:cxn>
                <a:cxn ang="0">
                  <a:pos x="233" y="236"/>
                </a:cxn>
                <a:cxn ang="0">
                  <a:pos x="240" y="222"/>
                </a:cxn>
                <a:cxn ang="0">
                  <a:pos x="247" y="205"/>
                </a:cxn>
                <a:cxn ang="0">
                  <a:pos x="250" y="187"/>
                </a:cxn>
                <a:cxn ang="0">
                  <a:pos x="253" y="169"/>
                </a:cxn>
                <a:cxn ang="0">
                  <a:pos x="253" y="154"/>
                </a:cxn>
                <a:cxn ang="0">
                  <a:pos x="255" y="154"/>
                </a:cxn>
              </a:cxnLst>
              <a:rect l="0" t="0" r="r" b="b"/>
              <a:pathLst>
                <a:path w="256" h="298">
                  <a:moveTo>
                    <a:pt x="255" y="154"/>
                  </a:moveTo>
                  <a:lnTo>
                    <a:pt x="253" y="137"/>
                  </a:lnTo>
                  <a:lnTo>
                    <a:pt x="250" y="120"/>
                  </a:lnTo>
                  <a:lnTo>
                    <a:pt x="245" y="100"/>
                  </a:lnTo>
                  <a:lnTo>
                    <a:pt x="240" y="84"/>
                  </a:lnTo>
                  <a:lnTo>
                    <a:pt x="232" y="69"/>
                  </a:lnTo>
                  <a:lnTo>
                    <a:pt x="221" y="53"/>
                  </a:lnTo>
                  <a:lnTo>
                    <a:pt x="210" y="41"/>
                  </a:lnTo>
                  <a:lnTo>
                    <a:pt x="198" y="28"/>
                  </a:lnTo>
                  <a:lnTo>
                    <a:pt x="185" y="18"/>
                  </a:lnTo>
                  <a:lnTo>
                    <a:pt x="170" y="10"/>
                  </a:lnTo>
                  <a:lnTo>
                    <a:pt x="156" y="5"/>
                  </a:lnTo>
                  <a:lnTo>
                    <a:pt x="142" y="2"/>
                  </a:lnTo>
                  <a:lnTo>
                    <a:pt x="125" y="0"/>
                  </a:lnTo>
                  <a:lnTo>
                    <a:pt x="110" y="2"/>
                  </a:lnTo>
                  <a:lnTo>
                    <a:pt x="95" y="5"/>
                  </a:lnTo>
                  <a:lnTo>
                    <a:pt x="81" y="10"/>
                  </a:lnTo>
                  <a:lnTo>
                    <a:pt x="66" y="17"/>
                  </a:lnTo>
                  <a:lnTo>
                    <a:pt x="52" y="25"/>
                  </a:lnTo>
                  <a:lnTo>
                    <a:pt x="41" y="35"/>
                  </a:lnTo>
                  <a:lnTo>
                    <a:pt x="30" y="50"/>
                  </a:lnTo>
                  <a:lnTo>
                    <a:pt x="20" y="62"/>
                  </a:lnTo>
                  <a:lnTo>
                    <a:pt x="13" y="77"/>
                  </a:lnTo>
                  <a:lnTo>
                    <a:pt x="7" y="92"/>
                  </a:lnTo>
                  <a:lnTo>
                    <a:pt x="2" y="110"/>
                  </a:lnTo>
                  <a:lnTo>
                    <a:pt x="0" y="129"/>
                  </a:lnTo>
                  <a:lnTo>
                    <a:pt x="0" y="145"/>
                  </a:lnTo>
                  <a:lnTo>
                    <a:pt x="0" y="164"/>
                  </a:lnTo>
                  <a:lnTo>
                    <a:pt x="2" y="180"/>
                  </a:lnTo>
                  <a:lnTo>
                    <a:pt x="8" y="197"/>
                  </a:lnTo>
                  <a:lnTo>
                    <a:pt x="13" y="214"/>
                  </a:lnTo>
                  <a:lnTo>
                    <a:pt x="22" y="229"/>
                  </a:lnTo>
                  <a:lnTo>
                    <a:pt x="32" y="243"/>
                  </a:lnTo>
                  <a:lnTo>
                    <a:pt x="43" y="256"/>
                  </a:lnTo>
                  <a:lnTo>
                    <a:pt x="56" y="269"/>
                  </a:lnTo>
                  <a:lnTo>
                    <a:pt x="69" y="278"/>
                  </a:lnTo>
                  <a:lnTo>
                    <a:pt x="83" y="287"/>
                  </a:lnTo>
                  <a:lnTo>
                    <a:pt x="98" y="292"/>
                  </a:lnTo>
                  <a:lnTo>
                    <a:pt x="113" y="296"/>
                  </a:lnTo>
                  <a:lnTo>
                    <a:pt x="129" y="296"/>
                  </a:lnTo>
                  <a:lnTo>
                    <a:pt x="145" y="297"/>
                  </a:lnTo>
                  <a:lnTo>
                    <a:pt x="159" y="295"/>
                  </a:lnTo>
                  <a:lnTo>
                    <a:pt x="174" y="290"/>
                  </a:lnTo>
                  <a:lnTo>
                    <a:pt x="188" y="283"/>
                  </a:lnTo>
                  <a:lnTo>
                    <a:pt x="201" y="273"/>
                  </a:lnTo>
                  <a:lnTo>
                    <a:pt x="212" y="264"/>
                  </a:lnTo>
                  <a:lnTo>
                    <a:pt x="224" y="250"/>
                  </a:lnTo>
                  <a:lnTo>
                    <a:pt x="233" y="236"/>
                  </a:lnTo>
                  <a:lnTo>
                    <a:pt x="240" y="222"/>
                  </a:lnTo>
                  <a:lnTo>
                    <a:pt x="247" y="205"/>
                  </a:lnTo>
                  <a:lnTo>
                    <a:pt x="250" y="187"/>
                  </a:lnTo>
                  <a:lnTo>
                    <a:pt x="253" y="169"/>
                  </a:lnTo>
                  <a:lnTo>
                    <a:pt x="253" y="154"/>
                  </a:lnTo>
                  <a:lnTo>
                    <a:pt x="255" y="154"/>
                  </a:lnTo>
                </a:path>
              </a:pathLst>
            </a:custGeom>
            <a:solidFill>
              <a:srgbClr val="D0D0D0"/>
            </a:solidFill>
            <a:ln w="12700" cap="rnd" cmpd="sng">
              <a:solidFill>
                <a:srgbClr val="D0D0D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13" name="Freeform 865"/>
            <p:cNvSpPr>
              <a:spLocks/>
            </p:cNvSpPr>
            <p:nvPr/>
          </p:nvSpPr>
          <p:spPr bwMode="auto">
            <a:xfrm>
              <a:off x="5281085" y="5203825"/>
              <a:ext cx="501649" cy="622300"/>
            </a:xfrm>
            <a:custGeom>
              <a:avLst/>
              <a:gdLst/>
              <a:ahLst/>
              <a:cxnLst>
                <a:cxn ang="0">
                  <a:pos x="0" y="381"/>
                </a:cxn>
                <a:cxn ang="0">
                  <a:pos x="0" y="0"/>
                </a:cxn>
                <a:cxn ang="0">
                  <a:pos x="255" y="0"/>
                </a:cxn>
                <a:cxn ang="0">
                  <a:pos x="255" y="391"/>
                </a:cxn>
                <a:cxn ang="0">
                  <a:pos x="0" y="381"/>
                </a:cxn>
              </a:cxnLst>
              <a:rect l="0" t="0" r="r" b="b"/>
              <a:pathLst>
                <a:path w="256" h="392">
                  <a:moveTo>
                    <a:pt x="0" y="381"/>
                  </a:moveTo>
                  <a:lnTo>
                    <a:pt x="0" y="0"/>
                  </a:lnTo>
                  <a:lnTo>
                    <a:pt x="255" y="0"/>
                  </a:lnTo>
                  <a:lnTo>
                    <a:pt x="255" y="391"/>
                  </a:lnTo>
                  <a:lnTo>
                    <a:pt x="0" y="381"/>
                  </a:lnTo>
                </a:path>
              </a:pathLst>
            </a:custGeom>
            <a:solidFill>
              <a:srgbClr val="D0D0D0"/>
            </a:solidFill>
            <a:ln w="12700" cap="rnd" cmpd="sng">
              <a:solidFill>
                <a:srgbClr val="D0D0D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14" name="Freeform 866"/>
            <p:cNvSpPr>
              <a:spLocks/>
            </p:cNvSpPr>
            <p:nvPr/>
          </p:nvSpPr>
          <p:spPr bwMode="auto">
            <a:xfrm>
              <a:off x="5293784" y="5603875"/>
              <a:ext cx="457200" cy="471488"/>
            </a:xfrm>
            <a:custGeom>
              <a:avLst/>
              <a:gdLst/>
              <a:ahLst/>
              <a:cxnLst>
                <a:cxn ang="0">
                  <a:pos x="233" y="153"/>
                </a:cxn>
                <a:cxn ang="0">
                  <a:pos x="231" y="136"/>
                </a:cxn>
                <a:cxn ang="0">
                  <a:pos x="228" y="118"/>
                </a:cxn>
                <a:cxn ang="0">
                  <a:pos x="224" y="100"/>
                </a:cxn>
                <a:cxn ang="0">
                  <a:pos x="219" y="83"/>
                </a:cxn>
                <a:cxn ang="0">
                  <a:pos x="211" y="68"/>
                </a:cxn>
                <a:cxn ang="0">
                  <a:pos x="203" y="52"/>
                </a:cxn>
                <a:cxn ang="0">
                  <a:pos x="192" y="40"/>
                </a:cxn>
                <a:cxn ang="0">
                  <a:pos x="181" y="28"/>
                </a:cxn>
                <a:cxn ang="0">
                  <a:pos x="170" y="18"/>
                </a:cxn>
                <a:cxn ang="0">
                  <a:pos x="155" y="10"/>
                </a:cxn>
                <a:cxn ang="0">
                  <a:pos x="142" y="5"/>
                </a:cxn>
                <a:cxn ang="0">
                  <a:pos x="129" y="0"/>
                </a:cxn>
                <a:cxn ang="0">
                  <a:pos x="115" y="0"/>
                </a:cxn>
                <a:cxn ang="0">
                  <a:pos x="100" y="0"/>
                </a:cxn>
                <a:cxn ang="0">
                  <a:pos x="87" y="3"/>
                </a:cxn>
                <a:cxn ang="0">
                  <a:pos x="74" y="8"/>
                </a:cxn>
                <a:cxn ang="0">
                  <a:pos x="60" y="16"/>
                </a:cxn>
                <a:cxn ang="0">
                  <a:pos x="48" y="24"/>
                </a:cxn>
                <a:cxn ang="0">
                  <a:pos x="37" y="35"/>
                </a:cxn>
                <a:cxn ang="0">
                  <a:pos x="28" y="48"/>
                </a:cxn>
                <a:cxn ang="0">
                  <a:pos x="19" y="62"/>
                </a:cxn>
                <a:cxn ang="0">
                  <a:pos x="12" y="75"/>
                </a:cxn>
                <a:cxn ang="0">
                  <a:pos x="6" y="91"/>
                </a:cxn>
                <a:cxn ang="0">
                  <a:pos x="2" y="108"/>
                </a:cxn>
                <a:cxn ang="0">
                  <a:pos x="0" y="126"/>
                </a:cxn>
                <a:cxn ang="0">
                  <a:pos x="0" y="144"/>
                </a:cxn>
                <a:cxn ang="0">
                  <a:pos x="0" y="162"/>
                </a:cxn>
                <a:cxn ang="0">
                  <a:pos x="3" y="180"/>
                </a:cxn>
                <a:cxn ang="0">
                  <a:pos x="7" y="195"/>
                </a:cxn>
                <a:cxn ang="0">
                  <a:pos x="13" y="212"/>
                </a:cxn>
                <a:cxn ang="0">
                  <a:pos x="21" y="228"/>
                </a:cxn>
                <a:cxn ang="0">
                  <a:pos x="29" y="242"/>
                </a:cxn>
                <a:cxn ang="0">
                  <a:pos x="39" y="256"/>
                </a:cxn>
                <a:cxn ang="0">
                  <a:pos x="51" y="267"/>
                </a:cxn>
                <a:cxn ang="0">
                  <a:pos x="63" y="277"/>
                </a:cxn>
                <a:cxn ang="0">
                  <a:pos x="76" y="284"/>
                </a:cxn>
                <a:cxn ang="0">
                  <a:pos x="89" y="291"/>
                </a:cxn>
                <a:cxn ang="0">
                  <a:pos x="104" y="295"/>
                </a:cxn>
                <a:cxn ang="0">
                  <a:pos x="117" y="295"/>
                </a:cxn>
                <a:cxn ang="0">
                  <a:pos x="132" y="296"/>
                </a:cxn>
                <a:cxn ang="0">
                  <a:pos x="146" y="294"/>
                </a:cxn>
                <a:cxn ang="0">
                  <a:pos x="159" y="288"/>
                </a:cxn>
                <a:cxn ang="0">
                  <a:pos x="172" y="281"/>
                </a:cxn>
                <a:cxn ang="0">
                  <a:pos x="183" y="272"/>
                </a:cxn>
                <a:cxn ang="0">
                  <a:pos x="195" y="262"/>
                </a:cxn>
                <a:cxn ang="0">
                  <a:pos x="204" y="249"/>
                </a:cxn>
                <a:cxn ang="0">
                  <a:pos x="213" y="235"/>
                </a:cxn>
                <a:cxn ang="0">
                  <a:pos x="219" y="220"/>
                </a:cxn>
                <a:cxn ang="0">
                  <a:pos x="226" y="204"/>
                </a:cxn>
                <a:cxn ang="0">
                  <a:pos x="229" y="187"/>
                </a:cxn>
                <a:cxn ang="0">
                  <a:pos x="231" y="169"/>
                </a:cxn>
                <a:cxn ang="0">
                  <a:pos x="232" y="153"/>
                </a:cxn>
                <a:cxn ang="0">
                  <a:pos x="233" y="153"/>
                </a:cxn>
              </a:cxnLst>
              <a:rect l="0" t="0" r="r" b="b"/>
              <a:pathLst>
                <a:path w="234" h="297">
                  <a:moveTo>
                    <a:pt x="233" y="153"/>
                  </a:moveTo>
                  <a:lnTo>
                    <a:pt x="231" y="136"/>
                  </a:lnTo>
                  <a:lnTo>
                    <a:pt x="228" y="118"/>
                  </a:lnTo>
                  <a:lnTo>
                    <a:pt x="224" y="100"/>
                  </a:lnTo>
                  <a:lnTo>
                    <a:pt x="219" y="83"/>
                  </a:lnTo>
                  <a:lnTo>
                    <a:pt x="211" y="68"/>
                  </a:lnTo>
                  <a:lnTo>
                    <a:pt x="203" y="52"/>
                  </a:lnTo>
                  <a:lnTo>
                    <a:pt x="192" y="40"/>
                  </a:lnTo>
                  <a:lnTo>
                    <a:pt x="181" y="28"/>
                  </a:lnTo>
                  <a:lnTo>
                    <a:pt x="170" y="18"/>
                  </a:lnTo>
                  <a:lnTo>
                    <a:pt x="155" y="10"/>
                  </a:lnTo>
                  <a:lnTo>
                    <a:pt x="142" y="5"/>
                  </a:lnTo>
                  <a:lnTo>
                    <a:pt x="129" y="0"/>
                  </a:lnTo>
                  <a:lnTo>
                    <a:pt x="115" y="0"/>
                  </a:lnTo>
                  <a:lnTo>
                    <a:pt x="100" y="0"/>
                  </a:lnTo>
                  <a:lnTo>
                    <a:pt x="87" y="3"/>
                  </a:lnTo>
                  <a:lnTo>
                    <a:pt x="74" y="8"/>
                  </a:lnTo>
                  <a:lnTo>
                    <a:pt x="60" y="16"/>
                  </a:lnTo>
                  <a:lnTo>
                    <a:pt x="48" y="24"/>
                  </a:lnTo>
                  <a:lnTo>
                    <a:pt x="37" y="35"/>
                  </a:lnTo>
                  <a:lnTo>
                    <a:pt x="28" y="48"/>
                  </a:lnTo>
                  <a:lnTo>
                    <a:pt x="19" y="62"/>
                  </a:lnTo>
                  <a:lnTo>
                    <a:pt x="12" y="75"/>
                  </a:lnTo>
                  <a:lnTo>
                    <a:pt x="6" y="91"/>
                  </a:lnTo>
                  <a:lnTo>
                    <a:pt x="2" y="108"/>
                  </a:lnTo>
                  <a:lnTo>
                    <a:pt x="0" y="126"/>
                  </a:lnTo>
                  <a:lnTo>
                    <a:pt x="0" y="144"/>
                  </a:lnTo>
                  <a:lnTo>
                    <a:pt x="0" y="162"/>
                  </a:lnTo>
                  <a:lnTo>
                    <a:pt x="3" y="180"/>
                  </a:lnTo>
                  <a:lnTo>
                    <a:pt x="7" y="195"/>
                  </a:lnTo>
                  <a:lnTo>
                    <a:pt x="13" y="212"/>
                  </a:lnTo>
                  <a:lnTo>
                    <a:pt x="21" y="228"/>
                  </a:lnTo>
                  <a:lnTo>
                    <a:pt x="29" y="242"/>
                  </a:lnTo>
                  <a:lnTo>
                    <a:pt x="39" y="256"/>
                  </a:lnTo>
                  <a:lnTo>
                    <a:pt x="51" y="267"/>
                  </a:lnTo>
                  <a:lnTo>
                    <a:pt x="63" y="277"/>
                  </a:lnTo>
                  <a:lnTo>
                    <a:pt x="76" y="284"/>
                  </a:lnTo>
                  <a:lnTo>
                    <a:pt x="89" y="291"/>
                  </a:lnTo>
                  <a:lnTo>
                    <a:pt x="104" y="295"/>
                  </a:lnTo>
                  <a:lnTo>
                    <a:pt x="117" y="295"/>
                  </a:lnTo>
                  <a:lnTo>
                    <a:pt x="132" y="296"/>
                  </a:lnTo>
                  <a:lnTo>
                    <a:pt x="146" y="294"/>
                  </a:lnTo>
                  <a:lnTo>
                    <a:pt x="159" y="288"/>
                  </a:lnTo>
                  <a:lnTo>
                    <a:pt x="172" y="281"/>
                  </a:lnTo>
                  <a:lnTo>
                    <a:pt x="183" y="272"/>
                  </a:lnTo>
                  <a:lnTo>
                    <a:pt x="195" y="262"/>
                  </a:lnTo>
                  <a:lnTo>
                    <a:pt x="204" y="249"/>
                  </a:lnTo>
                  <a:lnTo>
                    <a:pt x="213" y="235"/>
                  </a:lnTo>
                  <a:lnTo>
                    <a:pt x="219" y="220"/>
                  </a:lnTo>
                  <a:lnTo>
                    <a:pt x="226" y="204"/>
                  </a:lnTo>
                  <a:lnTo>
                    <a:pt x="229" y="187"/>
                  </a:lnTo>
                  <a:lnTo>
                    <a:pt x="231" y="169"/>
                  </a:lnTo>
                  <a:lnTo>
                    <a:pt x="232" y="153"/>
                  </a:lnTo>
                  <a:lnTo>
                    <a:pt x="233" y="153"/>
                  </a:lnTo>
                </a:path>
              </a:pathLst>
            </a:custGeom>
            <a:solidFill>
              <a:srgbClr val="E0E0E0"/>
            </a:solidFill>
            <a:ln w="12700" cap="rnd" cmpd="sng">
              <a:solidFill>
                <a:srgbClr val="E0E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15" name="Freeform 867"/>
            <p:cNvSpPr>
              <a:spLocks/>
            </p:cNvSpPr>
            <p:nvPr/>
          </p:nvSpPr>
          <p:spPr bwMode="auto">
            <a:xfrm>
              <a:off x="5293784" y="5203826"/>
              <a:ext cx="457200" cy="620713"/>
            </a:xfrm>
            <a:custGeom>
              <a:avLst/>
              <a:gdLst/>
              <a:ahLst/>
              <a:cxnLst>
                <a:cxn ang="0">
                  <a:pos x="0" y="378"/>
                </a:cxn>
                <a:cxn ang="0">
                  <a:pos x="0" y="0"/>
                </a:cxn>
                <a:cxn ang="0">
                  <a:pos x="233" y="0"/>
                </a:cxn>
                <a:cxn ang="0">
                  <a:pos x="233" y="390"/>
                </a:cxn>
                <a:cxn ang="0">
                  <a:pos x="0" y="378"/>
                </a:cxn>
              </a:cxnLst>
              <a:rect l="0" t="0" r="r" b="b"/>
              <a:pathLst>
                <a:path w="234" h="391">
                  <a:moveTo>
                    <a:pt x="0" y="378"/>
                  </a:moveTo>
                  <a:lnTo>
                    <a:pt x="0" y="0"/>
                  </a:lnTo>
                  <a:lnTo>
                    <a:pt x="233" y="0"/>
                  </a:lnTo>
                  <a:lnTo>
                    <a:pt x="233" y="390"/>
                  </a:lnTo>
                  <a:lnTo>
                    <a:pt x="0" y="378"/>
                  </a:lnTo>
                </a:path>
              </a:pathLst>
            </a:custGeom>
            <a:solidFill>
              <a:srgbClr val="E0E0E0"/>
            </a:solidFill>
            <a:ln w="12700" cap="rnd" cmpd="sng">
              <a:solidFill>
                <a:srgbClr val="E0E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16" name="Freeform 868"/>
            <p:cNvSpPr>
              <a:spLocks/>
            </p:cNvSpPr>
            <p:nvPr/>
          </p:nvSpPr>
          <p:spPr bwMode="auto">
            <a:xfrm>
              <a:off x="5304367" y="5603875"/>
              <a:ext cx="414867" cy="469900"/>
            </a:xfrm>
            <a:custGeom>
              <a:avLst/>
              <a:gdLst/>
              <a:ahLst/>
              <a:cxnLst>
                <a:cxn ang="0">
                  <a:pos x="211" y="153"/>
                </a:cxn>
                <a:cxn ang="0">
                  <a:pos x="209" y="136"/>
                </a:cxn>
                <a:cxn ang="0">
                  <a:pos x="207" y="118"/>
                </a:cxn>
                <a:cxn ang="0">
                  <a:pos x="203" y="98"/>
                </a:cxn>
                <a:cxn ang="0">
                  <a:pos x="198" y="81"/>
                </a:cxn>
                <a:cxn ang="0">
                  <a:pos x="191" y="66"/>
                </a:cxn>
                <a:cxn ang="0">
                  <a:pos x="184" y="51"/>
                </a:cxn>
                <a:cxn ang="0">
                  <a:pos x="174" y="39"/>
                </a:cxn>
                <a:cxn ang="0">
                  <a:pos x="164" y="27"/>
                </a:cxn>
                <a:cxn ang="0">
                  <a:pos x="154" y="17"/>
                </a:cxn>
                <a:cxn ang="0">
                  <a:pos x="141" y="10"/>
                </a:cxn>
                <a:cxn ang="0">
                  <a:pos x="130" y="3"/>
                </a:cxn>
                <a:cxn ang="0">
                  <a:pos x="117" y="0"/>
                </a:cxn>
                <a:cxn ang="0">
                  <a:pos x="104" y="0"/>
                </a:cxn>
                <a:cxn ang="0">
                  <a:pos x="91" y="0"/>
                </a:cxn>
                <a:cxn ang="0">
                  <a:pos x="78" y="3"/>
                </a:cxn>
                <a:cxn ang="0">
                  <a:pos x="67" y="8"/>
                </a:cxn>
                <a:cxn ang="0">
                  <a:pos x="54" y="15"/>
                </a:cxn>
                <a:cxn ang="0">
                  <a:pos x="44" y="24"/>
                </a:cxn>
                <a:cxn ang="0">
                  <a:pos x="35" y="34"/>
                </a:cxn>
                <a:cxn ang="0">
                  <a:pos x="26" y="47"/>
                </a:cxn>
                <a:cxn ang="0">
                  <a:pos x="18" y="61"/>
                </a:cxn>
                <a:cxn ang="0">
                  <a:pos x="12" y="74"/>
                </a:cxn>
                <a:cxn ang="0">
                  <a:pos x="6" y="90"/>
                </a:cxn>
                <a:cxn ang="0">
                  <a:pos x="1" y="108"/>
                </a:cxn>
                <a:cxn ang="0">
                  <a:pos x="0" y="125"/>
                </a:cxn>
                <a:cxn ang="0">
                  <a:pos x="0" y="142"/>
                </a:cxn>
                <a:cxn ang="0">
                  <a:pos x="0" y="161"/>
                </a:cxn>
                <a:cxn ang="0">
                  <a:pos x="3" y="177"/>
                </a:cxn>
                <a:cxn ang="0">
                  <a:pos x="6" y="194"/>
                </a:cxn>
                <a:cxn ang="0">
                  <a:pos x="13" y="211"/>
                </a:cxn>
                <a:cxn ang="0">
                  <a:pos x="19" y="226"/>
                </a:cxn>
                <a:cxn ang="0">
                  <a:pos x="27" y="240"/>
                </a:cxn>
                <a:cxn ang="0">
                  <a:pos x="36" y="254"/>
                </a:cxn>
                <a:cxn ang="0">
                  <a:pos x="46" y="265"/>
                </a:cxn>
                <a:cxn ang="0">
                  <a:pos x="57" y="274"/>
                </a:cxn>
                <a:cxn ang="0">
                  <a:pos x="69" y="283"/>
                </a:cxn>
                <a:cxn ang="0">
                  <a:pos x="81" y="289"/>
                </a:cxn>
                <a:cxn ang="0">
                  <a:pos x="94" y="293"/>
                </a:cxn>
                <a:cxn ang="0">
                  <a:pos x="107" y="295"/>
                </a:cxn>
                <a:cxn ang="0">
                  <a:pos x="120" y="295"/>
                </a:cxn>
                <a:cxn ang="0">
                  <a:pos x="132" y="292"/>
                </a:cxn>
                <a:cxn ang="0">
                  <a:pos x="144" y="287"/>
                </a:cxn>
                <a:cxn ang="0">
                  <a:pos x="155" y="280"/>
                </a:cxn>
                <a:cxn ang="0">
                  <a:pos x="166" y="272"/>
                </a:cxn>
                <a:cxn ang="0">
                  <a:pos x="176" y="261"/>
                </a:cxn>
                <a:cxn ang="0">
                  <a:pos x="185" y="248"/>
                </a:cxn>
                <a:cxn ang="0">
                  <a:pos x="193" y="233"/>
                </a:cxn>
                <a:cxn ang="0">
                  <a:pos x="199" y="220"/>
                </a:cxn>
                <a:cxn ang="0">
                  <a:pos x="205" y="203"/>
                </a:cxn>
                <a:cxn ang="0">
                  <a:pos x="208" y="185"/>
                </a:cxn>
                <a:cxn ang="0">
                  <a:pos x="209" y="167"/>
                </a:cxn>
                <a:cxn ang="0">
                  <a:pos x="210" y="153"/>
                </a:cxn>
                <a:cxn ang="0">
                  <a:pos x="211" y="153"/>
                </a:cxn>
              </a:cxnLst>
              <a:rect l="0" t="0" r="r" b="b"/>
              <a:pathLst>
                <a:path w="212" h="296">
                  <a:moveTo>
                    <a:pt x="211" y="153"/>
                  </a:moveTo>
                  <a:lnTo>
                    <a:pt x="209" y="136"/>
                  </a:lnTo>
                  <a:lnTo>
                    <a:pt x="207" y="118"/>
                  </a:lnTo>
                  <a:lnTo>
                    <a:pt x="203" y="98"/>
                  </a:lnTo>
                  <a:lnTo>
                    <a:pt x="198" y="81"/>
                  </a:lnTo>
                  <a:lnTo>
                    <a:pt x="191" y="66"/>
                  </a:lnTo>
                  <a:lnTo>
                    <a:pt x="184" y="51"/>
                  </a:lnTo>
                  <a:lnTo>
                    <a:pt x="174" y="39"/>
                  </a:lnTo>
                  <a:lnTo>
                    <a:pt x="164" y="27"/>
                  </a:lnTo>
                  <a:lnTo>
                    <a:pt x="154" y="17"/>
                  </a:lnTo>
                  <a:lnTo>
                    <a:pt x="141" y="10"/>
                  </a:lnTo>
                  <a:lnTo>
                    <a:pt x="130" y="3"/>
                  </a:lnTo>
                  <a:lnTo>
                    <a:pt x="117" y="0"/>
                  </a:lnTo>
                  <a:lnTo>
                    <a:pt x="104" y="0"/>
                  </a:lnTo>
                  <a:lnTo>
                    <a:pt x="91" y="0"/>
                  </a:lnTo>
                  <a:lnTo>
                    <a:pt x="78" y="3"/>
                  </a:lnTo>
                  <a:lnTo>
                    <a:pt x="67" y="8"/>
                  </a:lnTo>
                  <a:lnTo>
                    <a:pt x="54" y="15"/>
                  </a:lnTo>
                  <a:lnTo>
                    <a:pt x="44" y="24"/>
                  </a:lnTo>
                  <a:lnTo>
                    <a:pt x="35" y="34"/>
                  </a:lnTo>
                  <a:lnTo>
                    <a:pt x="26" y="47"/>
                  </a:lnTo>
                  <a:lnTo>
                    <a:pt x="18" y="61"/>
                  </a:lnTo>
                  <a:lnTo>
                    <a:pt x="12" y="74"/>
                  </a:lnTo>
                  <a:lnTo>
                    <a:pt x="6" y="90"/>
                  </a:lnTo>
                  <a:lnTo>
                    <a:pt x="1" y="108"/>
                  </a:lnTo>
                  <a:lnTo>
                    <a:pt x="0" y="125"/>
                  </a:lnTo>
                  <a:lnTo>
                    <a:pt x="0" y="142"/>
                  </a:lnTo>
                  <a:lnTo>
                    <a:pt x="0" y="161"/>
                  </a:lnTo>
                  <a:lnTo>
                    <a:pt x="3" y="177"/>
                  </a:lnTo>
                  <a:lnTo>
                    <a:pt x="6" y="194"/>
                  </a:lnTo>
                  <a:lnTo>
                    <a:pt x="13" y="211"/>
                  </a:lnTo>
                  <a:lnTo>
                    <a:pt x="19" y="226"/>
                  </a:lnTo>
                  <a:lnTo>
                    <a:pt x="27" y="240"/>
                  </a:lnTo>
                  <a:lnTo>
                    <a:pt x="36" y="254"/>
                  </a:lnTo>
                  <a:lnTo>
                    <a:pt x="46" y="265"/>
                  </a:lnTo>
                  <a:lnTo>
                    <a:pt x="57" y="274"/>
                  </a:lnTo>
                  <a:lnTo>
                    <a:pt x="69" y="283"/>
                  </a:lnTo>
                  <a:lnTo>
                    <a:pt x="81" y="289"/>
                  </a:lnTo>
                  <a:lnTo>
                    <a:pt x="94" y="293"/>
                  </a:lnTo>
                  <a:lnTo>
                    <a:pt x="107" y="295"/>
                  </a:lnTo>
                  <a:lnTo>
                    <a:pt x="120" y="295"/>
                  </a:lnTo>
                  <a:lnTo>
                    <a:pt x="132" y="292"/>
                  </a:lnTo>
                  <a:lnTo>
                    <a:pt x="144" y="287"/>
                  </a:lnTo>
                  <a:lnTo>
                    <a:pt x="155" y="280"/>
                  </a:lnTo>
                  <a:lnTo>
                    <a:pt x="166" y="272"/>
                  </a:lnTo>
                  <a:lnTo>
                    <a:pt x="176" y="261"/>
                  </a:lnTo>
                  <a:lnTo>
                    <a:pt x="185" y="248"/>
                  </a:lnTo>
                  <a:lnTo>
                    <a:pt x="193" y="233"/>
                  </a:lnTo>
                  <a:lnTo>
                    <a:pt x="199" y="220"/>
                  </a:lnTo>
                  <a:lnTo>
                    <a:pt x="205" y="203"/>
                  </a:lnTo>
                  <a:lnTo>
                    <a:pt x="208" y="185"/>
                  </a:lnTo>
                  <a:lnTo>
                    <a:pt x="209" y="167"/>
                  </a:lnTo>
                  <a:lnTo>
                    <a:pt x="210" y="153"/>
                  </a:lnTo>
                  <a:lnTo>
                    <a:pt x="211" y="153"/>
                  </a:lnTo>
                </a:path>
              </a:pathLst>
            </a:custGeom>
            <a:solidFill>
              <a:srgbClr val="E0E0E0"/>
            </a:solidFill>
            <a:ln w="12700" cap="rnd" cmpd="sng">
              <a:solidFill>
                <a:srgbClr val="E0E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17" name="Freeform 869"/>
            <p:cNvSpPr>
              <a:spLocks/>
            </p:cNvSpPr>
            <p:nvPr/>
          </p:nvSpPr>
          <p:spPr bwMode="auto">
            <a:xfrm>
              <a:off x="5304367" y="5203826"/>
              <a:ext cx="414867" cy="619125"/>
            </a:xfrm>
            <a:custGeom>
              <a:avLst/>
              <a:gdLst/>
              <a:ahLst/>
              <a:cxnLst>
                <a:cxn ang="0">
                  <a:pos x="0" y="377"/>
                </a:cxn>
                <a:cxn ang="0">
                  <a:pos x="0" y="0"/>
                </a:cxn>
                <a:cxn ang="0">
                  <a:pos x="211" y="0"/>
                </a:cxn>
                <a:cxn ang="0">
                  <a:pos x="211" y="389"/>
                </a:cxn>
                <a:cxn ang="0">
                  <a:pos x="0" y="377"/>
                </a:cxn>
              </a:cxnLst>
              <a:rect l="0" t="0" r="r" b="b"/>
              <a:pathLst>
                <a:path w="212" h="390">
                  <a:moveTo>
                    <a:pt x="0" y="377"/>
                  </a:moveTo>
                  <a:lnTo>
                    <a:pt x="0" y="0"/>
                  </a:lnTo>
                  <a:lnTo>
                    <a:pt x="211" y="0"/>
                  </a:lnTo>
                  <a:lnTo>
                    <a:pt x="211" y="389"/>
                  </a:lnTo>
                  <a:lnTo>
                    <a:pt x="0" y="377"/>
                  </a:lnTo>
                </a:path>
              </a:pathLst>
            </a:custGeom>
            <a:solidFill>
              <a:srgbClr val="E0E0E0"/>
            </a:solidFill>
            <a:ln w="12700" cap="rnd" cmpd="sng">
              <a:solidFill>
                <a:srgbClr val="E0E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18" name="Freeform 870"/>
            <p:cNvSpPr>
              <a:spLocks/>
            </p:cNvSpPr>
            <p:nvPr/>
          </p:nvSpPr>
          <p:spPr bwMode="auto">
            <a:xfrm>
              <a:off x="5317068" y="5600700"/>
              <a:ext cx="370417" cy="469900"/>
            </a:xfrm>
            <a:custGeom>
              <a:avLst/>
              <a:gdLst/>
              <a:ahLst/>
              <a:cxnLst>
                <a:cxn ang="0">
                  <a:pos x="189" y="155"/>
                </a:cxn>
                <a:cxn ang="0">
                  <a:pos x="188" y="137"/>
                </a:cxn>
                <a:cxn ang="0">
                  <a:pos x="185" y="118"/>
                </a:cxn>
                <a:cxn ang="0">
                  <a:pos x="183" y="99"/>
                </a:cxn>
                <a:cxn ang="0">
                  <a:pos x="178" y="83"/>
                </a:cxn>
                <a:cxn ang="0">
                  <a:pos x="171" y="68"/>
                </a:cxn>
                <a:cxn ang="0">
                  <a:pos x="165" y="53"/>
                </a:cxn>
                <a:cxn ang="0">
                  <a:pos x="157" y="40"/>
                </a:cxn>
                <a:cxn ang="0">
                  <a:pos x="147" y="29"/>
                </a:cxn>
                <a:cxn ang="0">
                  <a:pos x="138" y="18"/>
                </a:cxn>
                <a:cxn ang="0">
                  <a:pos x="127" y="10"/>
                </a:cxn>
                <a:cxn ang="0">
                  <a:pos x="116" y="5"/>
                </a:cxn>
                <a:cxn ang="0">
                  <a:pos x="105" y="1"/>
                </a:cxn>
                <a:cxn ang="0">
                  <a:pos x="93" y="0"/>
                </a:cxn>
                <a:cxn ang="0">
                  <a:pos x="82" y="1"/>
                </a:cxn>
                <a:cxn ang="0">
                  <a:pos x="71" y="4"/>
                </a:cxn>
                <a:cxn ang="0">
                  <a:pos x="60" y="9"/>
                </a:cxn>
                <a:cxn ang="0">
                  <a:pos x="49" y="15"/>
                </a:cxn>
                <a:cxn ang="0">
                  <a:pos x="40" y="24"/>
                </a:cxn>
                <a:cxn ang="0">
                  <a:pos x="31" y="35"/>
                </a:cxn>
                <a:cxn ang="0">
                  <a:pos x="23" y="48"/>
                </a:cxn>
                <a:cxn ang="0">
                  <a:pos x="16" y="60"/>
                </a:cxn>
                <a:cxn ang="0">
                  <a:pos x="10" y="75"/>
                </a:cxn>
                <a:cxn ang="0">
                  <a:pos x="7" y="91"/>
                </a:cxn>
                <a:cxn ang="0">
                  <a:pos x="2" y="108"/>
                </a:cxn>
                <a:cxn ang="0">
                  <a:pos x="0" y="125"/>
                </a:cxn>
                <a:cxn ang="0">
                  <a:pos x="0" y="143"/>
                </a:cxn>
                <a:cxn ang="0">
                  <a:pos x="0" y="162"/>
                </a:cxn>
                <a:cxn ang="0">
                  <a:pos x="3" y="178"/>
                </a:cxn>
                <a:cxn ang="0">
                  <a:pos x="7" y="194"/>
                </a:cxn>
                <a:cxn ang="0">
                  <a:pos x="11" y="212"/>
                </a:cxn>
                <a:cxn ang="0">
                  <a:pos x="17" y="227"/>
                </a:cxn>
                <a:cxn ang="0">
                  <a:pos x="24" y="241"/>
                </a:cxn>
                <a:cxn ang="0">
                  <a:pos x="33" y="253"/>
                </a:cxn>
                <a:cxn ang="0">
                  <a:pos x="42" y="266"/>
                </a:cxn>
                <a:cxn ang="0">
                  <a:pos x="52" y="274"/>
                </a:cxn>
                <a:cxn ang="0">
                  <a:pos x="63" y="283"/>
                </a:cxn>
                <a:cxn ang="0">
                  <a:pos x="72" y="289"/>
                </a:cxn>
                <a:cxn ang="0">
                  <a:pos x="85" y="293"/>
                </a:cxn>
                <a:cxn ang="0">
                  <a:pos x="95" y="294"/>
                </a:cxn>
                <a:cxn ang="0">
                  <a:pos x="107" y="295"/>
                </a:cxn>
                <a:cxn ang="0">
                  <a:pos x="119" y="292"/>
                </a:cxn>
                <a:cxn ang="0">
                  <a:pos x="129" y="288"/>
                </a:cxn>
                <a:cxn ang="0">
                  <a:pos x="140" y="281"/>
                </a:cxn>
                <a:cxn ang="0">
                  <a:pos x="149" y="273"/>
                </a:cxn>
                <a:cxn ang="0">
                  <a:pos x="158" y="261"/>
                </a:cxn>
                <a:cxn ang="0">
                  <a:pos x="166" y="249"/>
                </a:cxn>
                <a:cxn ang="0">
                  <a:pos x="174" y="235"/>
                </a:cxn>
                <a:cxn ang="0">
                  <a:pos x="179" y="220"/>
                </a:cxn>
                <a:cxn ang="0">
                  <a:pos x="183" y="205"/>
                </a:cxn>
                <a:cxn ang="0">
                  <a:pos x="185" y="186"/>
                </a:cxn>
                <a:cxn ang="0">
                  <a:pos x="188" y="169"/>
                </a:cxn>
                <a:cxn ang="0">
                  <a:pos x="188" y="155"/>
                </a:cxn>
                <a:cxn ang="0">
                  <a:pos x="189" y="155"/>
                </a:cxn>
              </a:cxnLst>
              <a:rect l="0" t="0" r="r" b="b"/>
              <a:pathLst>
                <a:path w="190" h="296">
                  <a:moveTo>
                    <a:pt x="189" y="155"/>
                  </a:moveTo>
                  <a:lnTo>
                    <a:pt x="188" y="137"/>
                  </a:lnTo>
                  <a:lnTo>
                    <a:pt x="185" y="118"/>
                  </a:lnTo>
                  <a:lnTo>
                    <a:pt x="183" y="99"/>
                  </a:lnTo>
                  <a:lnTo>
                    <a:pt x="178" y="83"/>
                  </a:lnTo>
                  <a:lnTo>
                    <a:pt x="171" y="68"/>
                  </a:lnTo>
                  <a:lnTo>
                    <a:pt x="165" y="53"/>
                  </a:lnTo>
                  <a:lnTo>
                    <a:pt x="157" y="40"/>
                  </a:lnTo>
                  <a:lnTo>
                    <a:pt x="147" y="29"/>
                  </a:lnTo>
                  <a:lnTo>
                    <a:pt x="138" y="18"/>
                  </a:lnTo>
                  <a:lnTo>
                    <a:pt x="127" y="10"/>
                  </a:lnTo>
                  <a:lnTo>
                    <a:pt x="116" y="5"/>
                  </a:lnTo>
                  <a:lnTo>
                    <a:pt x="105" y="1"/>
                  </a:lnTo>
                  <a:lnTo>
                    <a:pt x="93" y="0"/>
                  </a:lnTo>
                  <a:lnTo>
                    <a:pt x="82" y="1"/>
                  </a:lnTo>
                  <a:lnTo>
                    <a:pt x="71" y="4"/>
                  </a:lnTo>
                  <a:lnTo>
                    <a:pt x="60" y="9"/>
                  </a:lnTo>
                  <a:lnTo>
                    <a:pt x="49" y="15"/>
                  </a:lnTo>
                  <a:lnTo>
                    <a:pt x="40" y="24"/>
                  </a:lnTo>
                  <a:lnTo>
                    <a:pt x="31" y="35"/>
                  </a:lnTo>
                  <a:lnTo>
                    <a:pt x="23" y="48"/>
                  </a:lnTo>
                  <a:lnTo>
                    <a:pt x="16" y="60"/>
                  </a:lnTo>
                  <a:lnTo>
                    <a:pt x="10" y="75"/>
                  </a:lnTo>
                  <a:lnTo>
                    <a:pt x="7" y="91"/>
                  </a:lnTo>
                  <a:lnTo>
                    <a:pt x="2" y="108"/>
                  </a:lnTo>
                  <a:lnTo>
                    <a:pt x="0" y="125"/>
                  </a:lnTo>
                  <a:lnTo>
                    <a:pt x="0" y="143"/>
                  </a:lnTo>
                  <a:lnTo>
                    <a:pt x="0" y="162"/>
                  </a:lnTo>
                  <a:lnTo>
                    <a:pt x="3" y="178"/>
                  </a:lnTo>
                  <a:lnTo>
                    <a:pt x="7" y="194"/>
                  </a:lnTo>
                  <a:lnTo>
                    <a:pt x="11" y="212"/>
                  </a:lnTo>
                  <a:lnTo>
                    <a:pt x="17" y="227"/>
                  </a:lnTo>
                  <a:lnTo>
                    <a:pt x="24" y="241"/>
                  </a:lnTo>
                  <a:lnTo>
                    <a:pt x="33" y="253"/>
                  </a:lnTo>
                  <a:lnTo>
                    <a:pt x="42" y="266"/>
                  </a:lnTo>
                  <a:lnTo>
                    <a:pt x="52" y="274"/>
                  </a:lnTo>
                  <a:lnTo>
                    <a:pt x="63" y="283"/>
                  </a:lnTo>
                  <a:lnTo>
                    <a:pt x="72" y="289"/>
                  </a:lnTo>
                  <a:lnTo>
                    <a:pt x="85" y="293"/>
                  </a:lnTo>
                  <a:lnTo>
                    <a:pt x="95" y="294"/>
                  </a:lnTo>
                  <a:lnTo>
                    <a:pt x="107" y="295"/>
                  </a:lnTo>
                  <a:lnTo>
                    <a:pt x="119" y="292"/>
                  </a:lnTo>
                  <a:lnTo>
                    <a:pt x="129" y="288"/>
                  </a:lnTo>
                  <a:lnTo>
                    <a:pt x="140" y="281"/>
                  </a:lnTo>
                  <a:lnTo>
                    <a:pt x="149" y="273"/>
                  </a:lnTo>
                  <a:lnTo>
                    <a:pt x="158" y="261"/>
                  </a:lnTo>
                  <a:lnTo>
                    <a:pt x="166" y="249"/>
                  </a:lnTo>
                  <a:lnTo>
                    <a:pt x="174" y="235"/>
                  </a:lnTo>
                  <a:lnTo>
                    <a:pt x="179" y="220"/>
                  </a:lnTo>
                  <a:lnTo>
                    <a:pt x="183" y="205"/>
                  </a:lnTo>
                  <a:lnTo>
                    <a:pt x="185" y="186"/>
                  </a:lnTo>
                  <a:lnTo>
                    <a:pt x="188" y="169"/>
                  </a:lnTo>
                  <a:lnTo>
                    <a:pt x="188" y="155"/>
                  </a:lnTo>
                  <a:lnTo>
                    <a:pt x="189" y="155"/>
                  </a:lnTo>
                </a:path>
              </a:pathLst>
            </a:custGeom>
            <a:solidFill>
              <a:srgbClr val="F0F0F0"/>
            </a:solidFill>
            <a:ln w="12700" cap="rnd" cmpd="sng">
              <a:solidFill>
                <a:srgbClr val="F0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19" name="Freeform 871"/>
            <p:cNvSpPr>
              <a:spLocks/>
            </p:cNvSpPr>
            <p:nvPr/>
          </p:nvSpPr>
          <p:spPr bwMode="auto">
            <a:xfrm>
              <a:off x="5317068" y="5203826"/>
              <a:ext cx="370417" cy="619125"/>
            </a:xfrm>
            <a:custGeom>
              <a:avLst/>
              <a:gdLst/>
              <a:ahLst/>
              <a:cxnLst>
                <a:cxn ang="0">
                  <a:pos x="0" y="375"/>
                </a:cxn>
                <a:cxn ang="0">
                  <a:pos x="0" y="0"/>
                </a:cxn>
                <a:cxn ang="0">
                  <a:pos x="189" y="0"/>
                </a:cxn>
                <a:cxn ang="0">
                  <a:pos x="189" y="389"/>
                </a:cxn>
                <a:cxn ang="0">
                  <a:pos x="0" y="375"/>
                </a:cxn>
              </a:cxnLst>
              <a:rect l="0" t="0" r="r" b="b"/>
              <a:pathLst>
                <a:path w="190" h="390">
                  <a:moveTo>
                    <a:pt x="0" y="375"/>
                  </a:moveTo>
                  <a:lnTo>
                    <a:pt x="0" y="0"/>
                  </a:lnTo>
                  <a:lnTo>
                    <a:pt x="189" y="0"/>
                  </a:lnTo>
                  <a:lnTo>
                    <a:pt x="189" y="389"/>
                  </a:lnTo>
                  <a:lnTo>
                    <a:pt x="0" y="375"/>
                  </a:lnTo>
                </a:path>
              </a:pathLst>
            </a:custGeom>
            <a:solidFill>
              <a:srgbClr val="F0F0F0"/>
            </a:solidFill>
            <a:ln w="12700" cap="rnd" cmpd="sng">
              <a:solidFill>
                <a:srgbClr val="F0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20" name="Freeform 872"/>
            <p:cNvSpPr>
              <a:spLocks/>
            </p:cNvSpPr>
            <p:nvPr/>
          </p:nvSpPr>
          <p:spPr bwMode="auto">
            <a:xfrm>
              <a:off x="5329767" y="5600701"/>
              <a:ext cx="330200" cy="468313"/>
            </a:xfrm>
            <a:custGeom>
              <a:avLst/>
              <a:gdLst/>
              <a:ahLst/>
              <a:cxnLst>
                <a:cxn ang="0">
                  <a:pos x="167" y="154"/>
                </a:cxn>
                <a:cxn ang="0">
                  <a:pos x="164" y="135"/>
                </a:cxn>
                <a:cxn ang="0">
                  <a:pos x="163" y="117"/>
                </a:cxn>
                <a:cxn ang="0">
                  <a:pos x="160" y="99"/>
                </a:cxn>
                <a:cxn ang="0">
                  <a:pos x="156" y="83"/>
                </a:cxn>
                <a:cxn ang="0">
                  <a:pos x="151" y="67"/>
                </a:cxn>
                <a:cxn ang="0">
                  <a:pos x="144" y="52"/>
                </a:cxn>
                <a:cxn ang="0">
                  <a:pos x="137" y="39"/>
                </a:cxn>
                <a:cxn ang="0">
                  <a:pos x="130" y="28"/>
                </a:cxn>
                <a:cxn ang="0">
                  <a:pos x="121" y="18"/>
                </a:cxn>
                <a:cxn ang="0">
                  <a:pos x="112" y="10"/>
                </a:cxn>
                <a:cxn ang="0">
                  <a:pos x="101" y="4"/>
                </a:cxn>
                <a:cxn ang="0">
                  <a:pos x="92" y="0"/>
                </a:cxn>
                <a:cxn ang="0">
                  <a:pos x="82" y="0"/>
                </a:cxn>
                <a:cxn ang="0">
                  <a:pos x="73" y="0"/>
                </a:cxn>
                <a:cxn ang="0">
                  <a:pos x="62" y="4"/>
                </a:cxn>
                <a:cxn ang="0">
                  <a:pos x="52" y="7"/>
                </a:cxn>
                <a:cxn ang="0">
                  <a:pos x="44" y="15"/>
                </a:cxn>
                <a:cxn ang="0">
                  <a:pos x="35" y="24"/>
                </a:cxn>
                <a:cxn ang="0">
                  <a:pos x="27" y="35"/>
                </a:cxn>
                <a:cxn ang="0">
                  <a:pos x="19" y="46"/>
                </a:cxn>
                <a:cxn ang="0">
                  <a:pos x="14" y="60"/>
                </a:cxn>
                <a:cxn ang="0">
                  <a:pos x="9" y="74"/>
                </a:cxn>
                <a:cxn ang="0">
                  <a:pos x="5" y="89"/>
                </a:cxn>
                <a:cxn ang="0">
                  <a:pos x="1" y="107"/>
                </a:cxn>
                <a:cxn ang="0">
                  <a:pos x="0" y="124"/>
                </a:cxn>
                <a:cxn ang="0">
                  <a:pos x="0" y="140"/>
                </a:cxn>
                <a:cxn ang="0">
                  <a:pos x="0" y="160"/>
                </a:cxn>
                <a:cxn ang="0">
                  <a:pos x="2" y="177"/>
                </a:cxn>
                <a:cxn ang="0">
                  <a:pos x="5" y="194"/>
                </a:cxn>
                <a:cxn ang="0">
                  <a:pos x="9" y="210"/>
                </a:cxn>
                <a:cxn ang="0">
                  <a:pos x="15" y="224"/>
                </a:cxn>
                <a:cxn ang="0">
                  <a:pos x="22" y="238"/>
                </a:cxn>
                <a:cxn ang="0">
                  <a:pos x="28" y="252"/>
                </a:cxn>
                <a:cxn ang="0">
                  <a:pos x="36" y="264"/>
                </a:cxn>
                <a:cxn ang="0">
                  <a:pos x="45" y="274"/>
                </a:cxn>
                <a:cxn ang="0">
                  <a:pos x="55" y="281"/>
                </a:cxn>
                <a:cxn ang="0">
                  <a:pos x="64" y="288"/>
                </a:cxn>
                <a:cxn ang="0">
                  <a:pos x="74" y="291"/>
                </a:cxn>
                <a:cxn ang="0">
                  <a:pos x="83" y="293"/>
                </a:cxn>
                <a:cxn ang="0">
                  <a:pos x="95" y="294"/>
                </a:cxn>
                <a:cxn ang="0">
                  <a:pos x="104" y="291"/>
                </a:cxn>
                <a:cxn ang="0">
                  <a:pos x="113" y="286"/>
                </a:cxn>
                <a:cxn ang="0">
                  <a:pos x="122" y="280"/>
                </a:cxn>
                <a:cxn ang="0">
                  <a:pos x="131" y="271"/>
                </a:cxn>
                <a:cxn ang="0">
                  <a:pos x="139" y="260"/>
                </a:cxn>
                <a:cxn ang="0">
                  <a:pos x="145" y="248"/>
                </a:cxn>
                <a:cxn ang="0">
                  <a:pos x="152" y="234"/>
                </a:cxn>
                <a:cxn ang="0">
                  <a:pos x="157" y="219"/>
                </a:cxn>
                <a:cxn ang="0">
                  <a:pos x="160" y="203"/>
                </a:cxn>
                <a:cxn ang="0">
                  <a:pos x="164" y="186"/>
                </a:cxn>
                <a:cxn ang="0">
                  <a:pos x="165" y="168"/>
                </a:cxn>
                <a:cxn ang="0">
                  <a:pos x="165" y="154"/>
                </a:cxn>
                <a:cxn ang="0">
                  <a:pos x="167" y="154"/>
                </a:cxn>
              </a:cxnLst>
              <a:rect l="0" t="0" r="r" b="b"/>
              <a:pathLst>
                <a:path w="168" h="295">
                  <a:moveTo>
                    <a:pt x="167" y="154"/>
                  </a:moveTo>
                  <a:lnTo>
                    <a:pt x="164" y="135"/>
                  </a:lnTo>
                  <a:lnTo>
                    <a:pt x="163" y="117"/>
                  </a:lnTo>
                  <a:lnTo>
                    <a:pt x="160" y="99"/>
                  </a:lnTo>
                  <a:lnTo>
                    <a:pt x="156" y="83"/>
                  </a:lnTo>
                  <a:lnTo>
                    <a:pt x="151" y="67"/>
                  </a:lnTo>
                  <a:lnTo>
                    <a:pt x="144" y="52"/>
                  </a:lnTo>
                  <a:lnTo>
                    <a:pt x="137" y="39"/>
                  </a:lnTo>
                  <a:lnTo>
                    <a:pt x="130" y="28"/>
                  </a:lnTo>
                  <a:lnTo>
                    <a:pt x="121" y="18"/>
                  </a:lnTo>
                  <a:lnTo>
                    <a:pt x="112" y="10"/>
                  </a:lnTo>
                  <a:lnTo>
                    <a:pt x="101" y="4"/>
                  </a:lnTo>
                  <a:lnTo>
                    <a:pt x="92" y="0"/>
                  </a:lnTo>
                  <a:lnTo>
                    <a:pt x="82" y="0"/>
                  </a:lnTo>
                  <a:lnTo>
                    <a:pt x="73" y="0"/>
                  </a:lnTo>
                  <a:lnTo>
                    <a:pt x="62" y="4"/>
                  </a:lnTo>
                  <a:lnTo>
                    <a:pt x="52" y="7"/>
                  </a:lnTo>
                  <a:lnTo>
                    <a:pt x="44" y="15"/>
                  </a:lnTo>
                  <a:lnTo>
                    <a:pt x="35" y="24"/>
                  </a:lnTo>
                  <a:lnTo>
                    <a:pt x="27" y="35"/>
                  </a:lnTo>
                  <a:lnTo>
                    <a:pt x="19" y="46"/>
                  </a:lnTo>
                  <a:lnTo>
                    <a:pt x="14" y="60"/>
                  </a:lnTo>
                  <a:lnTo>
                    <a:pt x="9" y="74"/>
                  </a:lnTo>
                  <a:lnTo>
                    <a:pt x="5" y="89"/>
                  </a:lnTo>
                  <a:lnTo>
                    <a:pt x="1" y="107"/>
                  </a:lnTo>
                  <a:lnTo>
                    <a:pt x="0" y="124"/>
                  </a:lnTo>
                  <a:lnTo>
                    <a:pt x="0" y="140"/>
                  </a:lnTo>
                  <a:lnTo>
                    <a:pt x="0" y="160"/>
                  </a:lnTo>
                  <a:lnTo>
                    <a:pt x="2" y="177"/>
                  </a:lnTo>
                  <a:lnTo>
                    <a:pt x="5" y="194"/>
                  </a:lnTo>
                  <a:lnTo>
                    <a:pt x="9" y="210"/>
                  </a:lnTo>
                  <a:lnTo>
                    <a:pt x="15" y="224"/>
                  </a:lnTo>
                  <a:lnTo>
                    <a:pt x="22" y="238"/>
                  </a:lnTo>
                  <a:lnTo>
                    <a:pt x="28" y="252"/>
                  </a:lnTo>
                  <a:lnTo>
                    <a:pt x="36" y="264"/>
                  </a:lnTo>
                  <a:lnTo>
                    <a:pt x="45" y="274"/>
                  </a:lnTo>
                  <a:lnTo>
                    <a:pt x="55" y="281"/>
                  </a:lnTo>
                  <a:lnTo>
                    <a:pt x="64" y="288"/>
                  </a:lnTo>
                  <a:lnTo>
                    <a:pt x="74" y="291"/>
                  </a:lnTo>
                  <a:lnTo>
                    <a:pt x="83" y="293"/>
                  </a:lnTo>
                  <a:lnTo>
                    <a:pt x="95" y="294"/>
                  </a:lnTo>
                  <a:lnTo>
                    <a:pt x="104" y="291"/>
                  </a:lnTo>
                  <a:lnTo>
                    <a:pt x="113" y="286"/>
                  </a:lnTo>
                  <a:lnTo>
                    <a:pt x="122" y="280"/>
                  </a:lnTo>
                  <a:lnTo>
                    <a:pt x="131" y="271"/>
                  </a:lnTo>
                  <a:lnTo>
                    <a:pt x="139" y="260"/>
                  </a:lnTo>
                  <a:lnTo>
                    <a:pt x="145" y="248"/>
                  </a:lnTo>
                  <a:lnTo>
                    <a:pt x="152" y="234"/>
                  </a:lnTo>
                  <a:lnTo>
                    <a:pt x="157" y="219"/>
                  </a:lnTo>
                  <a:lnTo>
                    <a:pt x="160" y="203"/>
                  </a:lnTo>
                  <a:lnTo>
                    <a:pt x="164" y="186"/>
                  </a:lnTo>
                  <a:lnTo>
                    <a:pt x="165" y="168"/>
                  </a:lnTo>
                  <a:lnTo>
                    <a:pt x="165" y="154"/>
                  </a:lnTo>
                  <a:lnTo>
                    <a:pt x="167" y="154"/>
                  </a:lnTo>
                </a:path>
              </a:pathLst>
            </a:custGeom>
            <a:solidFill>
              <a:srgbClr val="F0F0F0"/>
            </a:solidFill>
            <a:ln w="12700" cap="rnd" cmpd="sng">
              <a:solidFill>
                <a:srgbClr val="F0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21" name="Freeform 873"/>
            <p:cNvSpPr>
              <a:spLocks/>
            </p:cNvSpPr>
            <p:nvPr/>
          </p:nvSpPr>
          <p:spPr bwMode="auto">
            <a:xfrm>
              <a:off x="5329767" y="5203825"/>
              <a:ext cx="330200" cy="617538"/>
            </a:xfrm>
            <a:custGeom>
              <a:avLst/>
              <a:gdLst/>
              <a:ahLst/>
              <a:cxnLst>
                <a:cxn ang="0">
                  <a:pos x="0" y="374"/>
                </a:cxn>
                <a:cxn ang="0">
                  <a:pos x="0" y="0"/>
                </a:cxn>
                <a:cxn ang="0">
                  <a:pos x="167" y="0"/>
                </a:cxn>
                <a:cxn ang="0">
                  <a:pos x="167" y="388"/>
                </a:cxn>
                <a:cxn ang="0">
                  <a:pos x="0" y="374"/>
                </a:cxn>
              </a:cxnLst>
              <a:rect l="0" t="0" r="r" b="b"/>
              <a:pathLst>
                <a:path w="168" h="389">
                  <a:moveTo>
                    <a:pt x="0" y="374"/>
                  </a:moveTo>
                  <a:lnTo>
                    <a:pt x="0" y="0"/>
                  </a:lnTo>
                  <a:lnTo>
                    <a:pt x="167" y="0"/>
                  </a:lnTo>
                  <a:lnTo>
                    <a:pt x="167" y="388"/>
                  </a:lnTo>
                  <a:lnTo>
                    <a:pt x="0" y="374"/>
                  </a:lnTo>
                </a:path>
              </a:pathLst>
            </a:custGeom>
            <a:solidFill>
              <a:srgbClr val="F0F0F0"/>
            </a:solidFill>
            <a:ln w="12700" cap="rnd" cmpd="sng">
              <a:solidFill>
                <a:srgbClr val="F0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22" name="Freeform 874"/>
            <p:cNvSpPr>
              <a:spLocks/>
            </p:cNvSpPr>
            <p:nvPr/>
          </p:nvSpPr>
          <p:spPr bwMode="auto">
            <a:xfrm>
              <a:off x="5342467" y="5597526"/>
              <a:ext cx="285751" cy="468313"/>
            </a:xfrm>
            <a:custGeom>
              <a:avLst/>
              <a:gdLst/>
              <a:ahLst/>
              <a:cxnLst>
                <a:cxn ang="0">
                  <a:pos x="145" y="154"/>
                </a:cxn>
                <a:cxn ang="0">
                  <a:pos x="143" y="136"/>
                </a:cxn>
                <a:cxn ang="0">
                  <a:pos x="142" y="119"/>
                </a:cxn>
                <a:cxn ang="0">
                  <a:pos x="138" y="101"/>
                </a:cxn>
                <a:cxn ang="0">
                  <a:pos x="136" y="84"/>
                </a:cxn>
                <a:cxn ang="0">
                  <a:pos x="130" y="68"/>
                </a:cxn>
                <a:cxn ang="0">
                  <a:pos x="125" y="54"/>
                </a:cxn>
                <a:cxn ang="0">
                  <a:pos x="119" y="39"/>
                </a:cxn>
                <a:cxn ang="0">
                  <a:pos x="113" y="30"/>
                </a:cxn>
                <a:cxn ang="0">
                  <a:pos x="105" y="19"/>
                </a:cxn>
                <a:cxn ang="0">
                  <a:pos x="97" y="11"/>
                </a:cxn>
                <a:cxn ang="0">
                  <a:pos x="89" y="6"/>
                </a:cxn>
                <a:cxn ang="0">
                  <a:pos x="80" y="2"/>
                </a:cxn>
                <a:cxn ang="0">
                  <a:pos x="72" y="0"/>
                </a:cxn>
                <a:cxn ang="0">
                  <a:pos x="62" y="2"/>
                </a:cxn>
                <a:cxn ang="0">
                  <a:pos x="54" y="4"/>
                </a:cxn>
                <a:cxn ang="0">
                  <a:pos x="45" y="9"/>
                </a:cxn>
                <a:cxn ang="0">
                  <a:pos x="38" y="16"/>
                </a:cxn>
                <a:cxn ang="0">
                  <a:pos x="30" y="25"/>
                </a:cxn>
                <a:cxn ang="0">
                  <a:pos x="23" y="35"/>
                </a:cxn>
                <a:cxn ang="0">
                  <a:pos x="18" y="48"/>
                </a:cxn>
                <a:cxn ang="0">
                  <a:pos x="12" y="61"/>
                </a:cxn>
                <a:cxn ang="0">
                  <a:pos x="8" y="76"/>
                </a:cxn>
                <a:cxn ang="0">
                  <a:pos x="4" y="90"/>
                </a:cxn>
                <a:cxn ang="0">
                  <a:pos x="1" y="107"/>
                </a:cxn>
                <a:cxn ang="0">
                  <a:pos x="0" y="125"/>
                </a:cxn>
                <a:cxn ang="0">
                  <a:pos x="0" y="141"/>
                </a:cxn>
                <a:cxn ang="0">
                  <a:pos x="0" y="161"/>
                </a:cxn>
                <a:cxn ang="0">
                  <a:pos x="2" y="176"/>
                </a:cxn>
                <a:cxn ang="0">
                  <a:pos x="5" y="193"/>
                </a:cxn>
                <a:cxn ang="0">
                  <a:pos x="8" y="210"/>
                </a:cxn>
                <a:cxn ang="0">
                  <a:pos x="13" y="225"/>
                </a:cxn>
                <a:cxn ang="0">
                  <a:pos x="19" y="239"/>
                </a:cxn>
                <a:cxn ang="0">
                  <a:pos x="25" y="252"/>
                </a:cxn>
                <a:cxn ang="0">
                  <a:pos x="32" y="265"/>
                </a:cxn>
                <a:cxn ang="0">
                  <a:pos x="39" y="274"/>
                </a:cxn>
                <a:cxn ang="0">
                  <a:pos x="47" y="282"/>
                </a:cxn>
                <a:cxn ang="0">
                  <a:pos x="56" y="288"/>
                </a:cxn>
                <a:cxn ang="0">
                  <a:pos x="64" y="292"/>
                </a:cxn>
                <a:cxn ang="0">
                  <a:pos x="73" y="293"/>
                </a:cxn>
                <a:cxn ang="0">
                  <a:pos x="82" y="294"/>
                </a:cxn>
                <a:cxn ang="0">
                  <a:pos x="90" y="292"/>
                </a:cxn>
                <a:cxn ang="0">
                  <a:pos x="98" y="287"/>
                </a:cxn>
                <a:cxn ang="0">
                  <a:pos x="106" y="281"/>
                </a:cxn>
                <a:cxn ang="0">
                  <a:pos x="114" y="271"/>
                </a:cxn>
                <a:cxn ang="0">
                  <a:pos x="121" y="260"/>
                </a:cxn>
                <a:cxn ang="0">
                  <a:pos x="126" y="248"/>
                </a:cxn>
                <a:cxn ang="0">
                  <a:pos x="131" y="235"/>
                </a:cxn>
                <a:cxn ang="0">
                  <a:pos x="136" y="220"/>
                </a:cxn>
                <a:cxn ang="0">
                  <a:pos x="139" y="204"/>
                </a:cxn>
                <a:cxn ang="0">
                  <a:pos x="142" y="186"/>
                </a:cxn>
                <a:cxn ang="0">
                  <a:pos x="144" y="168"/>
                </a:cxn>
                <a:cxn ang="0">
                  <a:pos x="144" y="154"/>
                </a:cxn>
                <a:cxn ang="0">
                  <a:pos x="145" y="154"/>
                </a:cxn>
              </a:cxnLst>
              <a:rect l="0" t="0" r="r" b="b"/>
              <a:pathLst>
                <a:path w="146" h="295">
                  <a:moveTo>
                    <a:pt x="145" y="154"/>
                  </a:moveTo>
                  <a:lnTo>
                    <a:pt x="143" y="136"/>
                  </a:lnTo>
                  <a:lnTo>
                    <a:pt x="142" y="119"/>
                  </a:lnTo>
                  <a:lnTo>
                    <a:pt x="138" y="101"/>
                  </a:lnTo>
                  <a:lnTo>
                    <a:pt x="136" y="84"/>
                  </a:lnTo>
                  <a:lnTo>
                    <a:pt x="130" y="68"/>
                  </a:lnTo>
                  <a:lnTo>
                    <a:pt x="125" y="54"/>
                  </a:lnTo>
                  <a:lnTo>
                    <a:pt x="119" y="39"/>
                  </a:lnTo>
                  <a:lnTo>
                    <a:pt x="113" y="30"/>
                  </a:lnTo>
                  <a:lnTo>
                    <a:pt x="105" y="19"/>
                  </a:lnTo>
                  <a:lnTo>
                    <a:pt x="97" y="11"/>
                  </a:lnTo>
                  <a:lnTo>
                    <a:pt x="89" y="6"/>
                  </a:lnTo>
                  <a:lnTo>
                    <a:pt x="80" y="2"/>
                  </a:lnTo>
                  <a:lnTo>
                    <a:pt x="72" y="0"/>
                  </a:lnTo>
                  <a:lnTo>
                    <a:pt x="62" y="2"/>
                  </a:lnTo>
                  <a:lnTo>
                    <a:pt x="54" y="4"/>
                  </a:lnTo>
                  <a:lnTo>
                    <a:pt x="45" y="9"/>
                  </a:lnTo>
                  <a:lnTo>
                    <a:pt x="38" y="16"/>
                  </a:lnTo>
                  <a:lnTo>
                    <a:pt x="30" y="25"/>
                  </a:lnTo>
                  <a:lnTo>
                    <a:pt x="23" y="35"/>
                  </a:lnTo>
                  <a:lnTo>
                    <a:pt x="18" y="48"/>
                  </a:lnTo>
                  <a:lnTo>
                    <a:pt x="12" y="61"/>
                  </a:lnTo>
                  <a:lnTo>
                    <a:pt x="8" y="76"/>
                  </a:lnTo>
                  <a:lnTo>
                    <a:pt x="4" y="90"/>
                  </a:lnTo>
                  <a:lnTo>
                    <a:pt x="1" y="107"/>
                  </a:lnTo>
                  <a:lnTo>
                    <a:pt x="0" y="125"/>
                  </a:lnTo>
                  <a:lnTo>
                    <a:pt x="0" y="141"/>
                  </a:lnTo>
                  <a:lnTo>
                    <a:pt x="0" y="161"/>
                  </a:lnTo>
                  <a:lnTo>
                    <a:pt x="2" y="176"/>
                  </a:lnTo>
                  <a:lnTo>
                    <a:pt x="5" y="193"/>
                  </a:lnTo>
                  <a:lnTo>
                    <a:pt x="8" y="210"/>
                  </a:lnTo>
                  <a:lnTo>
                    <a:pt x="13" y="225"/>
                  </a:lnTo>
                  <a:lnTo>
                    <a:pt x="19" y="239"/>
                  </a:lnTo>
                  <a:lnTo>
                    <a:pt x="25" y="252"/>
                  </a:lnTo>
                  <a:lnTo>
                    <a:pt x="32" y="265"/>
                  </a:lnTo>
                  <a:lnTo>
                    <a:pt x="39" y="274"/>
                  </a:lnTo>
                  <a:lnTo>
                    <a:pt x="47" y="282"/>
                  </a:lnTo>
                  <a:lnTo>
                    <a:pt x="56" y="288"/>
                  </a:lnTo>
                  <a:lnTo>
                    <a:pt x="64" y="292"/>
                  </a:lnTo>
                  <a:lnTo>
                    <a:pt x="73" y="293"/>
                  </a:lnTo>
                  <a:lnTo>
                    <a:pt x="82" y="294"/>
                  </a:lnTo>
                  <a:lnTo>
                    <a:pt x="90" y="292"/>
                  </a:lnTo>
                  <a:lnTo>
                    <a:pt x="98" y="287"/>
                  </a:lnTo>
                  <a:lnTo>
                    <a:pt x="106" y="281"/>
                  </a:lnTo>
                  <a:lnTo>
                    <a:pt x="114" y="271"/>
                  </a:lnTo>
                  <a:lnTo>
                    <a:pt x="121" y="260"/>
                  </a:lnTo>
                  <a:lnTo>
                    <a:pt x="126" y="248"/>
                  </a:lnTo>
                  <a:lnTo>
                    <a:pt x="131" y="235"/>
                  </a:lnTo>
                  <a:lnTo>
                    <a:pt x="136" y="220"/>
                  </a:lnTo>
                  <a:lnTo>
                    <a:pt x="139" y="204"/>
                  </a:lnTo>
                  <a:lnTo>
                    <a:pt x="142" y="186"/>
                  </a:lnTo>
                  <a:lnTo>
                    <a:pt x="144" y="168"/>
                  </a:lnTo>
                  <a:lnTo>
                    <a:pt x="144" y="154"/>
                  </a:lnTo>
                  <a:lnTo>
                    <a:pt x="145" y="154"/>
                  </a:lnTo>
                </a:path>
              </a:pathLst>
            </a:custGeom>
            <a:solidFill>
              <a:srgbClr val="FFFFFF"/>
            </a:solidFill>
            <a:ln w="12700" cap="rnd"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23" name="Freeform 875"/>
            <p:cNvSpPr>
              <a:spLocks/>
            </p:cNvSpPr>
            <p:nvPr/>
          </p:nvSpPr>
          <p:spPr bwMode="auto">
            <a:xfrm>
              <a:off x="5342467" y="5203825"/>
              <a:ext cx="285751" cy="617538"/>
            </a:xfrm>
            <a:custGeom>
              <a:avLst/>
              <a:gdLst/>
              <a:ahLst/>
              <a:cxnLst>
                <a:cxn ang="0">
                  <a:pos x="0" y="373"/>
                </a:cxn>
                <a:cxn ang="0">
                  <a:pos x="0" y="0"/>
                </a:cxn>
                <a:cxn ang="0">
                  <a:pos x="145" y="0"/>
                </a:cxn>
                <a:cxn ang="0">
                  <a:pos x="145" y="388"/>
                </a:cxn>
                <a:cxn ang="0">
                  <a:pos x="0" y="373"/>
                </a:cxn>
              </a:cxnLst>
              <a:rect l="0" t="0" r="r" b="b"/>
              <a:pathLst>
                <a:path w="146" h="389">
                  <a:moveTo>
                    <a:pt x="0" y="373"/>
                  </a:moveTo>
                  <a:lnTo>
                    <a:pt x="0" y="0"/>
                  </a:lnTo>
                  <a:lnTo>
                    <a:pt x="145" y="0"/>
                  </a:lnTo>
                  <a:lnTo>
                    <a:pt x="145" y="388"/>
                  </a:lnTo>
                  <a:lnTo>
                    <a:pt x="0" y="373"/>
                  </a:lnTo>
                </a:path>
              </a:pathLst>
            </a:custGeom>
            <a:solidFill>
              <a:srgbClr val="FFFFFF"/>
            </a:solidFill>
            <a:ln w="12700" cap="rnd"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24" name="Freeform 876"/>
            <p:cNvSpPr>
              <a:spLocks/>
            </p:cNvSpPr>
            <p:nvPr/>
          </p:nvSpPr>
          <p:spPr bwMode="auto">
            <a:xfrm>
              <a:off x="4923367" y="4975225"/>
              <a:ext cx="1701800" cy="508000"/>
            </a:xfrm>
            <a:custGeom>
              <a:avLst/>
              <a:gdLst/>
              <a:ahLst/>
              <a:cxnLst>
                <a:cxn ang="0">
                  <a:pos x="870" y="161"/>
                </a:cxn>
                <a:cxn ang="0">
                  <a:pos x="864" y="141"/>
                </a:cxn>
                <a:cxn ang="0">
                  <a:pos x="856" y="123"/>
                </a:cxn>
                <a:cxn ang="0">
                  <a:pos x="839" y="103"/>
                </a:cxn>
                <a:cxn ang="0">
                  <a:pos x="819" y="85"/>
                </a:cxn>
                <a:cxn ang="0">
                  <a:pos x="791" y="69"/>
                </a:cxn>
                <a:cxn ang="0">
                  <a:pos x="759" y="53"/>
                </a:cxn>
                <a:cxn ang="0">
                  <a:pos x="719" y="39"/>
                </a:cxn>
                <a:cxn ang="0">
                  <a:pos x="679" y="28"/>
                </a:cxn>
                <a:cxn ang="0">
                  <a:pos x="635" y="17"/>
                </a:cxn>
                <a:cxn ang="0">
                  <a:pos x="585" y="10"/>
                </a:cxn>
                <a:cxn ang="0">
                  <a:pos x="534" y="3"/>
                </a:cxn>
                <a:cxn ang="0">
                  <a:pos x="482" y="0"/>
                </a:cxn>
                <a:cxn ang="0">
                  <a:pos x="430" y="0"/>
                </a:cxn>
                <a:cxn ang="0">
                  <a:pos x="376" y="1"/>
                </a:cxn>
                <a:cxn ang="0">
                  <a:pos x="324" y="6"/>
                </a:cxn>
                <a:cxn ang="0">
                  <a:pos x="274" y="11"/>
                </a:cxn>
                <a:cxn ang="0">
                  <a:pos x="226" y="19"/>
                </a:cxn>
                <a:cxn ang="0">
                  <a:pos x="181" y="29"/>
                </a:cxn>
                <a:cxn ang="0">
                  <a:pos x="140" y="41"/>
                </a:cxn>
                <a:cxn ang="0">
                  <a:pos x="104" y="56"/>
                </a:cxn>
                <a:cxn ang="0">
                  <a:pos x="72" y="72"/>
                </a:cxn>
                <a:cxn ang="0">
                  <a:pos x="44" y="88"/>
                </a:cxn>
                <a:cxn ang="0">
                  <a:pos x="25" y="105"/>
                </a:cxn>
                <a:cxn ang="0">
                  <a:pos x="7" y="124"/>
                </a:cxn>
                <a:cxn ang="0">
                  <a:pos x="0" y="144"/>
                </a:cxn>
                <a:cxn ang="0">
                  <a:pos x="0" y="161"/>
                </a:cxn>
                <a:cxn ang="0">
                  <a:pos x="1" y="181"/>
                </a:cxn>
                <a:cxn ang="0">
                  <a:pos x="11" y="200"/>
                </a:cxn>
                <a:cxn ang="0">
                  <a:pos x="27" y="218"/>
                </a:cxn>
                <a:cxn ang="0">
                  <a:pos x="50" y="237"/>
                </a:cxn>
                <a:cxn ang="0">
                  <a:pos x="79" y="253"/>
                </a:cxn>
                <a:cxn ang="0">
                  <a:pos x="110" y="267"/>
                </a:cxn>
                <a:cxn ang="0">
                  <a:pos x="149" y="281"/>
                </a:cxn>
                <a:cxn ang="0">
                  <a:pos x="191" y="295"/>
                </a:cxn>
                <a:cxn ang="0">
                  <a:pos x="236" y="302"/>
                </a:cxn>
                <a:cxn ang="0">
                  <a:pos x="285" y="310"/>
                </a:cxn>
                <a:cxn ang="0">
                  <a:pos x="334" y="317"/>
                </a:cxn>
                <a:cxn ang="0">
                  <a:pos x="387" y="319"/>
                </a:cxn>
                <a:cxn ang="0">
                  <a:pos x="440" y="319"/>
                </a:cxn>
                <a:cxn ang="0">
                  <a:pos x="493" y="318"/>
                </a:cxn>
                <a:cxn ang="0">
                  <a:pos x="544" y="315"/>
                </a:cxn>
                <a:cxn ang="0">
                  <a:pos x="594" y="307"/>
                </a:cxn>
                <a:cxn ang="0">
                  <a:pos x="644" y="300"/>
                </a:cxn>
                <a:cxn ang="0">
                  <a:pos x="687" y="289"/>
                </a:cxn>
                <a:cxn ang="0">
                  <a:pos x="727" y="278"/>
                </a:cxn>
                <a:cxn ang="0">
                  <a:pos x="763" y="264"/>
                </a:cxn>
                <a:cxn ang="0">
                  <a:pos x="797" y="247"/>
                </a:cxn>
                <a:cxn ang="0">
                  <a:pos x="822" y="231"/>
                </a:cxn>
                <a:cxn ang="0">
                  <a:pos x="844" y="214"/>
                </a:cxn>
                <a:cxn ang="0">
                  <a:pos x="858" y="195"/>
                </a:cxn>
                <a:cxn ang="0">
                  <a:pos x="866" y="176"/>
                </a:cxn>
                <a:cxn ang="0">
                  <a:pos x="867" y="161"/>
                </a:cxn>
                <a:cxn ang="0">
                  <a:pos x="870" y="161"/>
                </a:cxn>
              </a:cxnLst>
              <a:rect l="0" t="0" r="r" b="b"/>
              <a:pathLst>
                <a:path w="871" h="320">
                  <a:moveTo>
                    <a:pt x="870" y="161"/>
                  </a:moveTo>
                  <a:lnTo>
                    <a:pt x="864" y="141"/>
                  </a:lnTo>
                  <a:lnTo>
                    <a:pt x="856" y="123"/>
                  </a:lnTo>
                  <a:lnTo>
                    <a:pt x="839" y="103"/>
                  </a:lnTo>
                  <a:lnTo>
                    <a:pt x="819" y="85"/>
                  </a:lnTo>
                  <a:lnTo>
                    <a:pt x="791" y="69"/>
                  </a:lnTo>
                  <a:lnTo>
                    <a:pt x="759" y="53"/>
                  </a:lnTo>
                  <a:lnTo>
                    <a:pt x="719" y="39"/>
                  </a:lnTo>
                  <a:lnTo>
                    <a:pt x="679" y="28"/>
                  </a:lnTo>
                  <a:lnTo>
                    <a:pt x="635" y="17"/>
                  </a:lnTo>
                  <a:lnTo>
                    <a:pt x="585" y="10"/>
                  </a:lnTo>
                  <a:lnTo>
                    <a:pt x="534" y="3"/>
                  </a:lnTo>
                  <a:lnTo>
                    <a:pt x="482" y="0"/>
                  </a:lnTo>
                  <a:lnTo>
                    <a:pt x="430" y="0"/>
                  </a:lnTo>
                  <a:lnTo>
                    <a:pt x="376" y="1"/>
                  </a:lnTo>
                  <a:lnTo>
                    <a:pt x="324" y="6"/>
                  </a:lnTo>
                  <a:lnTo>
                    <a:pt x="274" y="11"/>
                  </a:lnTo>
                  <a:lnTo>
                    <a:pt x="226" y="19"/>
                  </a:lnTo>
                  <a:lnTo>
                    <a:pt x="181" y="29"/>
                  </a:lnTo>
                  <a:lnTo>
                    <a:pt x="140" y="41"/>
                  </a:lnTo>
                  <a:lnTo>
                    <a:pt x="104" y="56"/>
                  </a:lnTo>
                  <a:lnTo>
                    <a:pt x="72" y="72"/>
                  </a:lnTo>
                  <a:lnTo>
                    <a:pt x="44" y="88"/>
                  </a:lnTo>
                  <a:lnTo>
                    <a:pt x="25" y="105"/>
                  </a:lnTo>
                  <a:lnTo>
                    <a:pt x="7" y="124"/>
                  </a:lnTo>
                  <a:lnTo>
                    <a:pt x="0" y="144"/>
                  </a:lnTo>
                  <a:lnTo>
                    <a:pt x="0" y="161"/>
                  </a:lnTo>
                  <a:lnTo>
                    <a:pt x="1" y="181"/>
                  </a:lnTo>
                  <a:lnTo>
                    <a:pt x="11" y="200"/>
                  </a:lnTo>
                  <a:lnTo>
                    <a:pt x="27" y="218"/>
                  </a:lnTo>
                  <a:lnTo>
                    <a:pt x="50" y="237"/>
                  </a:lnTo>
                  <a:lnTo>
                    <a:pt x="79" y="253"/>
                  </a:lnTo>
                  <a:lnTo>
                    <a:pt x="110" y="267"/>
                  </a:lnTo>
                  <a:lnTo>
                    <a:pt x="149" y="281"/>
                  </a:lnTo>
                  <a:lnTo>
                    <a:pt x="191" y="295"/>
                  </a:lnTo>
                  <a:lnTo>
                    <a:pt x="236" y="302"/>
                  </a:lnTo>
                  <a:lnTo>
                    <a:pt x="285" y="310"/>
                  </a:lnTo>
                  <a:lnTo>
                    <a:pt x="334" y="317"/>
                  </a:lnTo>
                  <a:lnTo>
                    <a:pt x="387" y="319"/>
                  </a:lnTo>
                  <a:lnTo>
                    <a:pt x="440" y="319"/>
                  </a:lnTo>
                  <a:lnTo>
                    <a:pt x="493" y="318"/>
                  </a:lnTo>
                  <a:lnTo>
                    <a:pt x="544" y="315"/>
                  </a:lnTo>
                  <a:lnTo>
                    <a:pt x="594" y="307"/>
                  </a:lnTo>
                  <a:lnTo>
                    <a:pt x="644" y="300"/>
                  </a:lnTo>
                  <a:lnTo>
                    <a:pt x="687" y="289"/>
                  </a:lnTo>
                  <a:lnTo>
                    <a:pt x="727" y="278"/>
                  </a:lnTo>
                  <a:lnTo>
                    <a:pt x="763" y="264"/>
                  </a:lnTo>
                  <a:lnTo>
                    <a:pt x="797" y="247"/>
                  </a:lnTo>
                  <a:lnTo>
                    <a:pt x="822" y="231"/>
                  </a:lnTo>
                  <a:lnTo>
                    <a:pt x="844" y="214"/>
                  </a:lnTo>
                  <a:lnTo>
                    <a:pt x="858" y="195"/>
                  </a:lnTo>
                  <a:lnTo>
                    <a:pt x="866" y="176"/>
                  </a:lnTo>
                  <a:lnTo>
                    <a:pt x="867" y="161"/>
                  </a:lnTo>
                  <a:lnTo>
                    <a:pt x="870" y="161"/>
                  </a:lnTo>
                </a:path>
              </a:pathLst>
            </a:custGeom>
            <a:solidFill>
              <a:srgbClr val="0050B0"/>
            </a:solidFill>
            <a:ln w="12700" cap="rnd" cmpd="sng">
              <a:solidFill>
                <a:srgbClr val="005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25" name="Freeform 877"/>
            <p:cNvSpPr>
              <a:spLocks/>
            </p:cNvSpPr>
            <p:nvPr/>
          </p:nvSpPr>
          <p:spPr bwMode="auto">
            <a:xfrm>
              <a:off x="4944533" y="4989514"/>
              <a:ext cx="1634067" cy="492125"/>
            </a:xfrm>
            <a:custGeom>
              <a:avLst/>
              <a:gdLst/>
              <a:ahLst/>
              <a:cxnLst>
                <a:cxn ang="0">
                  <a:pos x="836" y="155"/>
                </a:cxn>
                <a:cxn ang="0">
                  <a:pos x="831" y="137"/>
                </a:cxn>
                <a:cxn ang="0">
                  <a:pos x="823" y="119"/>
                </a:cxn>
                <a:cxn ang="0">
                  <a:pos x="806" y="101"/>
                </a:cxn>
                <a:cxn ang="0">
                  <a:pos x="787" y="83"/>
                </a:cxn>
                <a:cxn ang="0">
                  <a:pos x="761" y="68"/>
                </a:cxn>
                <a:cxn ang="0">
                  <a:pos x="729" y="52"/>
                </a:cxn>
                <a:cxn ang="0">
                  <a:pos x="692" y="40"/>
                </a:cxn>
                <a:cxn ang="0">
                  <a:pos x="652" y="28"/>
                </a:cxn>
                <a:cxn ang="0">
                  <a:pos x="611" y="18"/>
                </a:cxn>
                <a:cxn ang="0">
                  <a:pos x="562" y="11"/>
                </a:cxn>
                <a:cxn ang="0">
                  <a:pos x="513" y="5"/>
                </a:cxn>
                <a:cxn ang="0">
                  <a:pos x="464" y="0"/>
                </a:cxn>
                <a:cxn ang="0">
                  <a:pos x="413" y="0"/>
                </a:cxn>
                <a:cxn ang="0">
                  <a:pos x="361" y="2"/>
                </a:cxn>
                <a:cxn ang="0">
                  <a:pos x="312" y="7"/>
                </a:cxn>
                <a:cxn ang="0">
                  <a:pos x="263" y="13"/>
                </a:cxn>
                <a:cxn ang="0">
                  <a:pos x="217" y="19"/>
                </a:cxn>
                <a:cxn ang="0">
                  <a:pos x="175" y="30"/>
                </a:cxn>
                <a:cxn ang="0">
                  <a:pos x="135" y="41"/>
                </a:cxn>
                <a:cxn ang="0">
                  <a:pos x="99" y="56"/>
                </a:cxn>
                <a:cxn ang="0">
                  <a:pos x="69" y="70"/>
                </a:cxn>
                <a:cxn ang="0">
                  <a:pos x="41" y="86"/>
                </a:cxn>
                <a:cxn ang="0">
                  <a:pos x="23" y="103"/>
                </a:cxn>
                <a:cxn ang="0">
                  <a:pos x="7" y="120"/>
                </a:cxn>
                <a:cxn ang="0">
                  <a:pos x="0" y="139"/>
                </a:cxn>
                <a:cxn ang="0">
                  <a:pos x="0" y="158"/>
                </a:cxn>
                <a:cxn ang="0">
                  <a:pos x="0" y="177"/>
                </a:cxn>
                <a:cxn ang="0">
                  <a:pos x="10" y="194"/>
                </a:cxn>
                <a:cxn ang="0">
                  <a:pos x="25" y="213"/>
                </a:cxn>
                <a:cxn ang="0">
                  <a:pos x="47" y="230"/>
                </a:cxn>
                <a:cxn ang="0">
                  <a:pos x="76" y="245"/>
                </a:cxn>
                <a:cxn ang="0">
                  <a:pos x="105" y="260"/>
                </a:cxn>
                <a:cxn ang="0">
                  <a:pos x="143" y="272"/>
                </a:cxn>
                <a:cxn ang="0">
                  <a:pos x="183" y="286"/>
                </a:cxn>
                <a:cxn ang="0">
                  <a:pos x="227" y="293"/>
                </a:cxn>
                <a:cxn ang="0">
                  <a:pos x="274" y="301"/>
                </a:cxn>
                <a:cxn ang="0">
                  <a:pos x="321" y="308"/>
                </a:cxn>
                <a:cxn ang="0">
                  <a:pos x="374" y="309"/>
                </a:cxn>
                <a:cxn ang="0">
                  <a:pos x="423" y="309"/>
                </a:cxn>
                <a:cxn ang="0">
                  <a:pos x="474" y="309"/>
                </a:cxn>
                <a:cxn ang="0">
                  <a:pos x="524" y="306"/>
                </a:cxn>
                <a:cxn ang="0">
                  <a:pos x="572" y="298"/>
                </a:cxn>
                <a:cxn ang="0">
                  <a:pos x="619" y="291"/>
                </a:cxn>
                <a:cxn ang="0">
                  <a:pos x="660" y="280"/>
                </a:cxn>
                <a:cxn ang="0">
                  <a:pos x="700" y="270"/>
                </a:cxn>
                <a:cxn ang="0">
                  <a:pos x="733" y="255"/>
                </a:cxn>
                <a:cxn ang="0">
                  <a:pos x="767" y="240"/>
                </a:cxn>
                <a:cxn ang="0">
                  <a:pos x="791" y="226"/>
                </a:cxn>
                <a:cxn ang="0">
                  <a:pos x="811" y="207"/>
                </a:cxn>
                <a:cxn ang="0">
                  <a:pos x="826" y="190"/>
                </a:cxn>
                <a:cxn ang="0">
                  <a:pos x="833" y="171"/>
                </a:cxn>
                <a:cxn ang="0">
                  <a:pos x="834" y="155"/>
                </a:cxn>
                <a:cxn ang="0">
                  <a:pos x="836" y="155"/>
                </a:cxn>
              </a:cxnLst>
              <a:rect l="0" t="0" r="r" b="b"/>
              <a:pathLst>
                <a:path w="837" h="310">
                  <a:moveTo>
                    <a:pt x="836" y="155"/>
                  </a:moveTo>
                  <a:lnTo>
                    <a:pt x="831" y="137"/>
                  </a:lnTo>
                  <a:lnTo>
                    <a:pt x="823" y="119"/>
                  </a:lnTo>
                  <a:lnTo>
                    <a:pt x="806" y="101"/>
                  </a:lnTo>
                  <a:lnTo>
                    <a:pt x="787" y="83"/>
                  </a:lnTo>
                  <a:lnTo>
                    <a:pt x="761" y="68"/>
                  </a:lnTo>
                  <a:lnTo>
                    <a:pt x="729" y="52"/>
                  </a:lnTo>
                  <a:lnTo>
                    <a:pt x="692" y="40"/>
                  </a:lnTo>
                  <a:lnTo>
                    <a:pt x="652" y="28"/>
                  </a:lnTo>
                  <a:lnTo>
                    <a:pt x="611" y="18"/>
                  </a:lnTo>
                  <a:lnTo>
                    <a:pt x="562" y="11"/>
                  </a:lnTo>
                  <a:lnTo>
                    <a:pt x="513" y="5"/>
                  </a:lnTo>
                  <a:lnTo>
                    <a:pt x="464" y="0"/>
                  </a:lnTo>
                  <a:lnTo>
                    <a:pt x="413" y="0"/>
                  </a:lnTo>
                  <a:lnTo>
                    <a:pt x="361" y="2"/>
                  </a:lnTo>
                  <a:lnTo>
                    <a:pt x="312" y="7"/>
                  </a:lnTo>
                  <a:lnTo>
                    <a:pt x="263" y="13"/>
                  </a:lnTo>
                  <a:lnTo>
                    <a:pt x="217" y="19"/>
                  </a:lnTo>
                  <a:lnTo>
                    <a:pt x="175" y="30"/>
                  </a:lnTo>
                  <a:lnTo>
                    <a:pt x="135" y="41"/>
                  </a:lnTo>
                  <a:lnTo>
                    <a:pt x="99" y="56"/>
                  </a:lnTo>
                  <a:lnTo>
                    <a:pt x="69" y="70"/>
                  </a:lnTo>
                  <a:lnTo>
                    <a:pt x="41" y="86"/>
                  </a:lnTo>
                  <a:lnTo>
                    <a:pt x="23" y="103"/>
                  </a:lnTo>
                  <a:lnTo>
                    <a:pt x="7" y="120"/>
                  </a:lnTo>
                  <a:lnTo>
                    <a:pt x="0" y="139"/>
                  </a:lnTo>
                  <a:lnTo>
                    <a:pt x="0" y="158"/>
                  </a:lnTo>
                  <a:lnTo>
                    <a:pt x="0" y="177"/>
                  </a:lnTo>
                  <a:lnTo>
                    <a:pt x="10" y="194"/>
                  </a:lnTo>
                  <a:lnTo>
                    <a:pt x="25" y="213"/>
                  </a:lnTo>
                  <a:lnTo>
                    <a:pt x="47" y="230"/>
                  </a:lnTo>
                  <a:lnTo>
                    <a:pt x="76" y="245"/>
                  </a:lnTo>
                  <a:lnTo>
                    <a:pt x="105" y="260"/>
                  </a:lnTo>
                  <a:lnTo>
                    <a:pt x="143" y="272"/>
                  </a:lnTo>
                  <a:lnTo>
                    <a:pt x="183" y="286"/>
                  </a:lnTo>
                  <a:lnTo>
                    <a:pt x="227" y="293"/>
                  </a:lnTo>
                  <a:lnTo>
                    <a:pt x="274" y="301"/>
                  </a:lnTo>
                  <a:lnTo>
                    <a:pt x="321" y="308"/>
                  </a:lnTo>
                  <a:lnTo>
                    <a:pt x="374" y="309"/>
                  </a:lnTo>
                  <a:lnTo>
                    <a:pt x="423" y="309"/>
                  </a:lnTo>
                  <a:lnTo>
                    <a:pt x="474" y="309"/>
                  </a:lnTo>
                  <a:lnTo>
                    <a:pt x="524" y="306"/>
                  </a:lnTo>
                  <a:lnTo>
                    <a:pt x="572" y="298"/>
                  </a:lnTo>
                  <a:lnTo>
                    <a:pt x="619" y="291"/>
                  </a:lnTo>
                  <a:lnTo>
                    <a:pt x="660" y="280"/>
                  </a:lnTo>
                  <a:lnTo>
                    <a:pt x="700" y="270"/>
                  </a:lnTo>
                  <a:lnTo>
                    <a:pt x="733" y="255"/>
                  </a:lnTo>
                  <a:lnTo>
                    <a:pt x="767" y="240"/>
                  </a:lnTo>
                  <a:lnTo>
                    <a:pt x="791" y="226"/>
                  </a:lnTo>
                  <a:lnTo>
                    <a:pt x="811" y="207"/>
                  </a:lnTo>
                  <a:lnTo>
                    <a:pt x="826" y="190"/>
                  </a:lnTo>
                  <a:lnTo>
                    <a:pt x="833" y="171"/>
                  </a:lnTo>
                  <a:lnTo>
                    <a:pt x="834" y="155"/>
                  </a:lnTo>
                  <a:lnTo>
                    <a:pt x="836" y="155"/>
                  </a:lnTo>
                </a:path>
              </a:pathLst>
            </a:custGeom>
            <a:solidFill>
              <a:srgbClr val="1060B0"/>
            </a:solidFill>
            <a:ln w="12700" cap="rnd" cmpd="sng">
              <a:solidFill>
                <a:srgbClr val="106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26" name="Freeform 878"/>
            <p:cNvSpPr>
              <a:spLocks/>
            </p:cNvSpPr>
            <p:nvPr/>
          </p:nvSpPr>
          <p:spPr bwMode="auto">
            <a:xfrm>
              <a:off x="4963584" y="5005388"/>
              <a:ext cx="1574800" cy="476250"/>
            </a:xfrm>
            <a:custGeom>
              <a:avLst/>
              <a:gdLst/>
              <a:ahLst/>
              <a:cxnLst>
                <a:cxn ang="0">
                  <a:pos x="805" y="150"/>
                </a:cxn>
                <a:cxn ang="0">
                  <a:pos x="800" y="132"/>
                </a:cxn>
                <a:cxn ang="0">
                  <a:pos x="792" y="115"/>
                </a:cxn>
                <a:cxn ang="0">
                  <a:pos x="777" y="97"/>
                </a:cxn>
                <a:cxn ang="0">
                  <a:pos x="757" y="81"/>
                </a:cxn>
                <a:cxn ang="0">
                  <a:pos x="731" y="65"/>
                </a:cxn>
                <a:cxn ang="0">
                  <a:pos x="701" y="50"/>
                </a:cxn>
                <a:cxn ang="0">
                  <a:pos x="665" y="38"/>
                </a:cxn>
                <a:cxn ang="0">
                  <a:pos x="627" y="27"/>
                </a:cxn>
                <a:cxn ang="0">
                  <a:pos x="587" y="17"/>
                </a:cxn>
                <a:cxn ang="0">
                  <a:pos x="541" y="10"/>
                </a:cxn>
                <a:cxn ang="0">
                  <a:pos x="493" y="4"/>
                </a:cxn>
                <a:cxn ang="0">
                  <a:pos x="447" y="0"/>
                </a:cxn>
                <a:cxn ang="0">
                  <a:pos x="397" y="1"/>
                </a:cxn>
                <a:cxn ang="0">
                  <a:pos x="348" y="3"/>
                </a:cxn>
                <a:cxn ang="0">
                  <a:pos x="300" y="6"/>
                </a:cxn>
                <a:cxn ang="0">
                  <a:pos x="253" y="12"/>
                </a:cxn>
                <a:cxn ang="0">
                  <a:pos x="210" y="20"/>
                </a:cxn>
                <a:cxn ang="0">
                  <a:pos x="168" y="29"/>
                </a:cxn>
                <a:cxn ang="0">
                  <a:pos x="130" y="40"/>
                </a:cxn>
                <a:cxn ang="0">
                  <a:pos x="96" y="53"/>
                </a:cxn>
                <a:cxn ang="0">
                  <a:pos x="68" y="68"/>
                </a:cxn>
                <a:cxn ang="0">
                  <a:pos x="42" y="83"/>
                </a:cxn>
                <a:cxn ang="0">
                  <a:pos x="23" y="99"/>
                </a:cxn>
                <a:cxn ang="0">
                  <a:pos x="7" y="117"/>
                </a:cxn>
                <a:cxn ang="0">
                  <a:pos x="0" y="134"/>
                </a:cxn>
                <a:cxn ang="0">
                  <a:pos x="0" y="151"/>
                </a:cxn>
                <a:cxn ang="0">
                  <a:pos x="1" y="171"/>
                </a:cxn>
                <a:cxn ang="0">
                  <a:pos x="11" y="188"/>
                </a:cxn>
                <a:cxn ang="0">
                  <a:pos x="26" y="205"/>
                </a:cxn>
                <a:cxn ang="0">
                  <a:pos x="46" y="223"/>
                </a:cxn>
                <a:cxn ang="0">
                  <a:pos x="74" y="236"/>
                </a:cxn>
                <a:cxn ang="0">
                  <a:pos x="102" y="250"/>
                </a:cxn>
                <a:cxn ang="0">
                  <a:pos x="138" y="263"/>
                </a:cxn>
                <a:cxn ang="0">
                  <a:pos x="176" y="276"/>
                </a:cxn>
                <a:cxn ang="0">
                  <a:pos x="220" y="283"/>
                </a:cxn>
                <a:cxn ang="0">
                  <a:pos x="265" y="291"/>
                </a:cxn>
                <a:cxn ang="0">
                  <a:pos x="310" y="296"/>
                </a:cxn>
                <a:cxn ang="0">
                  <a:pos x="360" y="299"/>
                </a:cxn>
                <a:cxn ang="0">
                  <a:pos x="407" y="299"/>
                </a:cxn>
                <a:cxn ang="0">
                  <a:pos x="457" y="299"/>
                </a:cxn>
                <a:cxn ang="0">
                  <a:pos x="504" y="293"/>
                </a:cxn>
                <a:cxn ang="0">
                  <a:pos x="550" y="287"/>
                </a:cxn>
                <a:cxn ang="0">
                  <a:pos x="596" y="281"/>
                </a:cxn>
                <a:cxn ang="0">
                  <a:pos x="637" y="270"/>
                </a:cxn>
                <a:cxn ang="0">
                  <a:pos x="674" y="260"/>
                </a:cxn>
                <a:cxn ang="0">
                  <a:pos x="706" y="247"/>
                </a:cxn>
                <a:cxn ang="0">
                  <a:pos x="738" y="232"/>
                </a:cxn>
                <a:cxn ang="0">
                  <a:pos x="762" y="218"/>
                </a:cxn>
                <a:cxn ang="0">
                  <a:pos x="781" y="201"/>
                </a:cxn>
                <a:cxn ang="0">
                  <a:pos x="794" y="183"/>
                </a:cxn>
                <a:cxn ang="0">
                  <a:pos x="801" y="165"/>
                </a:cxn>
                <a:cxn ang="0">
                  <a:pos x="802" y="150"/>
                </a:cxn>
                <a:cxn ang="0">
                  <a:pos x="805" y="150"/>
                </a:cxn>
              </a:cxnLst>
              <a:rect l="0" t="0" r="r" b="b"/>
              <a:pathLst>
                <a:path w="806" h="300">
                  <a:moveTo>
                    <a:pt x="805" y="150"/>
                  </a:moveTo>
                  <a:lnTo>
                    <a:pt x="800" y="132"/>
                  </a:lnTo>
                  <a:lnTo>
                    <a:pt x="792" y="115"/>
                  </a:lnTo>
                  <a:lnTo>
                    <a:pt x="777" y="97"/>
                  </a:lnTo>
                  <a:lnTo>
                    <a:pt x="757" y="81"/>
                  </a:lnTo>
                  <a:lnTo>
                    <a:pt x="731" y="65"/>
                  </a:lnTo>
                  <a:lnTo>
                    <a:pt x="701" y="50"/>
                  </a:lnTo>
                  <a:lnTo>
                    <a:pt x="665" y="38"/>
                  </a:lnTo>
                  <a:lnTo>
                    <a:pt x="627" y="27"/>
                  </a:lnTo>
                  <a:lnTo>
                    <a:pt x="587" y="17"/>
                  </a:lnTo>
                  <a:lnTo>
                    <a:pt x="541" y="10"/>
                  </a:lnTo>
                  <a:lnTo>
                    <a:pt x="493" y="4"/>
                  </a:lnTo>
                  <a:lnTo>
                    <a:pt x="447" y="0"/>
                  </a:lnTo>
                  <a:lnTo>
                    <a:pt x="397" y="1"/>
                  </a:lnTo>
                  <a:lnTo>
                    <a:pt x="348" y="3"/>
                  </a:lnTo>
                  <a:lnTo>
                    <a:pt x="300" y="6"/>
                  </a:lnTo>
                  <a:lnTo>
                    <a:pt x="253" y="12"/>
                  </a:lnTo>
                  <a:lnTo>
                    <a:pt x="210" y="20"/>
                  </a:lnTo>
                  <a:lnTo>
                    <a:pt x="168" y="29"/>
                  </a:lnTo>
                  <a:lnTo>
                    <a:pt x="130" y="40"/>
                  </a:lnTo>
                  <a:lnTo>
                    <a:pt x="96" y="53"/>
                  </a:lnTo>
                  <a:lnTo>
                    <a:pt x="68" y="68"/>
                  </a:lnTo>
                  <a:lnTo>
                    <a:pt x="42" y="83"/>
                  </a:lnTo>
                  <a:lnTo>
                    <a:pt x="23" y="99"/>
                  </a:lnTo>
                  <a:lnTo>
                    <a:pt x="7" y="117"/>
                  </a:lnTo>
                  <a:lnTo>
                    <a:pt x="0" y="134"/>
                  </a:lnTo>
                  <a:lnTo>
                    <a:pt x="0" y="151"/>
                  </a:lnTo>
                  <a:lnTo>
                    <a:pt x="1" y="171"/>
                  </a:lnTo>
                  <a:lnTo>
                    <a:pt x="11" y="188"/>
                  </a:lnTo>
                  <a:lnTo>
                    <a:pt x="26" y="205"/>
                  </a:lnTo>
                  <a:lnTo>
                    <a:pt x="46" y="223"/>
                  </a:lnTo>
                  <a:lnTo>
                    <a:pt x="74" y="236"/>
                  </a:lnTo>
                  <a:lnTo>
                    <a:pt x="102" y="250"/>
                  </a:lnTo>
                  <a:lnTo>
                    <a:pt x="138" y="263"/>
                  </a:lnTo>
                  <a:lnTo>
                    <a:pt x="176" y="276"/>
                  </a:lnTo>
                  <a:lnTo>
                    <a:pt x="220" y="283"/>
                  </a:lnTo>
                  <a:lnTo>
                    <a:pt x="265" y="291"/>
                  </a:lnTo>
                  <a:lnTo>
                    <a:pt x="310" y="296"/>
                  </a:lnTo>
                  <a:lnTo>
                    <a:pt x="360" y="299"/>
                  </a:lnTo>
                  <a:lnTo>
                    <a:pt x="407" y="299"/>
                  </a:lnTo>
                  <a:lnTo>
                    <a:pt x="457" y="299"/>
                  </a:lnTo>
                  <a:lnTo>
                    <a:pt x="504" y="293"/>
                  </a:lnTo>
                  <a:lnTo>
                    <a:pt x="550" y="287"/>
                  </a:lnTo>
                  <a:lnTo>
                    <a:pt x="596" y="281"/>
                  </a:lnTo>
                  <a:lnTo>
                    <a:pt x="637" y="270"/>
                  </a:lnTo>
                  <a:lnTo>
                    <a:pt x="674" y="260"/>
                  </a:lnTo>
                  <a:lnTo>
                    <a:pt x="706" y="247"/>
                  </a:lnTo>
                  <a:lnTo>
                    <a:pt x="738" y="232"/>
                  </a:lnTo>
                  <a:lnTo>
                    <a:pt x="762" y="218"/>
                  </a:lnTo>
                  <a:lnTo>
                    <a:pt x="781" y="201"/>
                  </a:lnTo>
                  <a:lnTo>
                    <a:pt x="794" y="183"/>
                  </a:lnTo>
                  <a:lnTo>
                    <a:pt x="801" y="165"/>
                  </a:lnTo>
                  <a:lnTo>
                    <a:pt x="802" y="150"/>
                  </a:lnTo>
                  <a:lnTo>
                    <a:pt x="805" y="150"/>
                  </a:lnTo>
                </a:path>
              </a:pathLst>
            </a:custGeom>
            <a:solidFill>
              <a:srgbClr val="1060C0"/>
            </a:solidFill>
            <a:ln w="12700" cap="rnd" cmpd="sng">
              <a:solidFill>
                <a:srgbClr val="106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27" name="Freeform 879"/>
            <p:cNvSpPr>
              <a:spLocks/>
            </p:cNvSpPr>
            <p:nvPr/>
          </p:nvSpPr>
          <p:spPr bwMode="auto">
            <a:xfrm>
              <a:off x="4986867" y="5021264"/>
              <a:ext cx="1509184" cy="458787"/>
            </a:xfrm>
            <a:custGeom>
              <a:avLst/>
              <a:gdLst/>
              <a:ahLst/>
              <a:cxnLst>
                <a:cxn ang="0">
                  <a:pos x="771" y="145"/>
                </a:cxn>
                <a:cxn ang="0">
                  <a:pos x="766" y="127"/>
                </a:cxn>
                <a:cxn ang="0">
                  <a:pos x="758" y="111"/>
                </a:cxn>
                <a:cxn ang="0">
                  <a:pos x="743" y="93"/>
                </a:cxn>
                <a:cxn ang="0">
                  <a:pos x="726" y="77"/>
                </a:cxn>
                <a:cxn ang="0">
                  <a:pos x="701" y="62"/>
                </a:cxn>
                <a:cxn ang="0">
                  <a:pos x="671" y="48"/>
                </a:cxn>
                <a:cxn ang="0">
                  <a:pos x="638" y="36"/>
                </a:cxn>
                <a:cxn ang="0">
                  <a:pos x="600" y="26"/>
                </a:cxn>
                <a:cxn ang="0">
                  <a:pos x="562" y="16"/>
                </a:cxn>
                <a:cxn ang="0">
                  <a:pos x="518" y="10"/>
                </a:cxn>
                <a:cxn ang="0">
                  <a:pos x="471" y="4"/>
                </a:cxn>
                <a:cxn ang="0">
                  <a:pos x="428" y="0"/>
                </a:cxn>
                <a:cxn ang="0">
                  <a:pos x="380" y="0"/>
                </a:cxn>
                <a:cxn ang="0">
                  <a:pos x="333" y="2"/>
                </a:cxn>
                <a:cxn ang="0">
                  <a:pos x="287" y="6"/>
                </a:cxn>
                <a:cxn ang="0">
                  <a:pos x="242" y="12"/>
                </a:cxn>
                <a:cxn ang="0">
                  <a:pos x="201" y="19"/>
                </a:cxn>
                <a:cxn ang="0">
                  <a:pos x="160" y="28"/>
                </a:cxn>
                <a:cxn ang="0">
                  <a:pos x="123" y="38"/>
                </a:cxn>
                <a:cxn ang="0">
                  <a:pos x="91" y="51"/>
                </a:cxn>
                <a:cxn ang="0">
                  <a:pos x="64" y="66"/>
                </a:cxn>
                <a:cxn ang="0">
                  <a:pos x="39" y="80"/>
                </a:cxn>
                <a:cxn ang="0">
                  <a:pos x="22" y="96"/>
                </a:cxn>
                <a:cxn ang="0">
                  <a:pos x="5" y="112"/>
                </a:cxn>
                <a:cxn ang="0">
                  <a:pos x="0" y="130"/>
                </a:cxn>
                <a:cxn ang="0">
                  <a:pos x="0" y="147"/>
                </a:cxn>
                <a:cxn ang="0">
                  <a:pos x="0" y="164"/>
                </a:cxn>
                <a:cxn ang="0">
                  <a:pos x="10" y="180"/>
                </a:cxn>
                <a:cxn ang="0">
                  <a:pos x="24" y="196"/>
                </a:cxn>
                <a:cxn ang="0">
                  <a:pos x="42" y="214"/>
                </a:cxn>
                <a:cxn ang="0">
                  <a:pos x="70" y="227"/>
                </a:cxn>
                <a:cxn ang="0">
                  <a:pos x="98" y="241"/>
                </a:cxn>
                <a:cxn ang="0">
                  <a:pos x="131" y="253"/>
                </a:cxn>
                <a:cxn ang="0">
                  <a:pos x="169" y="266"/>
                </a:cxn>
                <a:cxn ang="0">
                  <a:pos x="209" y="272"/>
                </a:cxn>
                <a:cxn ang="0">
                  <a:pos x="253" y="278"/>
                </a:cxn>
                <a:cxn ang="0">
                  <a:pos x="296" y="285"/>
                </a:cxn>
                <a:cxn ang="0">
                  <a:pos x="344" y="288"/>
                </a:cxn>
                <a:cxn ang="0">
                  <a:pos x="390" y="288"/>
                </a:cxn>
                <a:cxn ang="0">
                  <a:pos x="438" y="288"/>
                </a:cxn>
                <a:cxn ang="0">
                  <a:pos x="483" y="283"/>
                </a:cxn>
                <a:cxn ang="0">
                  <a:pos x="527" y="277"/>
                </a:cxn>
                <a:cxn ang="0">
                  <a:pos x="571" y="271"/>
                </a:cxn>
                <a:cxn ang="0">
                  <a:pos x="610" y="260"/>
                </a:cxn>
                <a:cxn ang="0">
                  <a:pos x="646" y="251"/>
                </a:cxn>
                <a:cxn ang="0">
                  <a:pos x="678" y="238"/>
                </a:cxn>
                <a:cxn ang="0">
                  <a:pos x="706" y="224"/>
                </a:cxn>
                <a:cxn ang="0">
                  <a:pos x="729" y="209"/>
                </a:cxn>
                <a:cxn ang="0">
                  <a:pos x="748" y="193"/>
                </a:cxn>
                <a:cxn ang="0">
                  <a:pos x="761" y="176"/>
                </a:cxn>
                <a:cxn ang="0">
                  <a:pos x="768" y="158"/>
                </a:cxn>
                <a:cxn ang="0">
                  <a:pos x="768" y="145"/>
                </a:cxn>
                <a:cxn ang="0">
                  <a:pos x="771" y="145"/>
                </a:cxn>
              </a:cxnLst>
              <a:rect l="0" t="0" r="r" b="b"/>
              <a:pathLst>
                <a:path w="772" h="289">
                  <a:moveTo>
                    <a:pt x="771" y="145"/>
                  </a:moveTo>
                  <a:lnTo>
                    <a:pt x="766" y="127"/>
                  </a:lnTo>
                  <a:lnTo>
                    <a:pt x="758" y="111"/>
                  </a:lnTo>
                  <a:lnTo>
                    <a:pt x="743" y="93"/>
                  </a:lnTo>
                  <a:lnTo>
                    <a:pt x="726" y="77"/>
                  </a:lnTo>
                  <a:lnTo>
                    <a:pt x="701" y="62"/>
                  </a:lnTo>
                  <a:lnTo>
                    <a:pt x="671" y="48"/>
                  </a:lnTo>
                  <a:lnTo>
                    <a:pt x="638" y="36"/>
                  </a:lnTo>
                  <a:lnTo>
                    <a:pt x="600" y="26"/>
                  </a:lnTo>
                  <a:lnTo>
                    <a:pt x="562" y="16"/>
                  </a:lnTo>
                  <a:lnTo>
                    <a:pt x="518" y="10"/>
                  </a:lnTo>
                  <a:lnTo>
                    <a:pt x="471" y="4"/>
                  </a:lnTo>
                  <a:lnTo>
                    <a:pt x="428" y="0"/>
                  </a:lnTo>
                  <a:lnTo>
                    <a:pt x="380" y="0"/>
                  </a:lnTo>
                  <a:lnTo>
                    <a:pt x="333" y="2"/>
                  </a:lnTo>
                  <a:lnTo>
                    <a:pt x="287" y="6"/>
                  </a:lnTo>
                  <a:lnTo>
                    <a:pt x="242" y="12"/>
                  </a:lnTo>
                  <a:lnTo>
                    <a:pt x="201" y="19"/>
                  </a:lnTo>
                  <a:lnTo>
                    <a:pt x="160" y="28"/>
                  </a:lnTo>
                  <a:lnTo>
                    <a:pt x="123" y="38"/>
                  </a:lnTo>
                  <a:lnTo>
                    <a:pt x="91" y="51"/>
                  </a:lnTo>
                  <a:lnTo>
                    <a:pt x="64" y="66"/>
                  </a:lnTo>
                  <a:lnTo>
                    <a:pt x="39" y="80"/>
                  </a:lnTo>
                  <a:lnTo>
                    <a:pt x="22" y="96"/>
                  </a:lnTo>
                  <a:lnTo>
                    <a:pt x="5" y="112"/>
                  </a:lnTo>
                  <a:lnTo>
                    <a:pt x="0" y="130"/>
                  </a:lnTo>
                  <a:lnTo>
                    <a:pt x="0" y="147"/>
                  </a:lnTo>
                  <a:lnTo>
                    <a:pt x="0" y="164"/>
                  </a:lnTo>
                  <a:lnTo>
                    <a:pt x="10" y="180"/>
                  </a:lnTo>
                  <a:lnTo>
                    <a:pt x="24" y="196"/>
                  </a:lnTo>
                  <a:lnTo>
                    <a:pt x="42" y="214"/>
                  </a:lnTo>
                  <a:lnTo>
                    <a:pt x="70" y="227"/>
                  </a:lnTo>
                  <a:lnTo>
                    <a:pt x="98" y="241"/>
                  </a:lnTo>
                  <a:lnTo>
                    <a:pt x="131" y="253"/>
                  </a:lnTo>
                  <a:lnTo>
                    <a:pt x="169" y="266"/>
                  </a:lnTo>
                  <a:lnTo>
                    <a:pt x="209" y="272"/>
                  </a:lnTo>
                  <a:lnTo>
                    <a:pt x="253" y="278"/>
                  </a:lnTo>
                  <a:lnTo>
                    <a:pt x="296" y="285"/>
                  </a:lnTo>
                  <a:lnTo>
                    <a:pt x="344" y="288"/>
                  </a:lnTo>
                  <a:lnTo>
                    <a:pt x="390" y="288"/>
                  </a:lnTo>
                  <a:lnTo>
                    <a:pt x="438" y="288"/>
                  </a:lnTo>
                  <a:lnTo>
                    <a:pt x="483" y="283"/>
                  </a:lnTo>
                  <a:lnTo>
                    <a:pt x="527" y="277"/>
                  </a:lnTo>
                  <a:lnTo>
                    <a:pt x="571" y="271"/>
                  </a:lnTo>
                  <a:lnTo>
                    <a:pt x="610" y="260"/>
                  </a:lnTo>
                  <a:lnTo>
                    <a:pt x="646" y="251"/>
                  </a:lnTo>
                  <a:lnTo>
                    <a:pt x="678" y="238"/>
                  </a:lnTo>
                  <a:lnTo>
                    <a:pt x="706" y="224"/>
                  </a:lnTo>
                  <a:lnTo>
                    <a:pt x="729" y="209"/>
                  </a:lnTo>
                  <a:lnTo>
                    <a:pt x="748" y="193"/>
                  </a:lnTo>
                  <a:lnTo>
                    <a:pt x="761" y="176"/>
                  </a:lnTo>
                  <a:lnTo>
                    <a:pt x="768" y="158"/>
                  </a:lnTo>
                  <a:lnTo>
                    <a:pt x="768" y="145"/>
                  </a:lnTo>
                  <a:lnTo>
                    <a:pt x="771" y="145"/>
                  </a:lnTo>
                </a:path>
              </a:pathLst>
            </a:custGeom>
            <a:solidFill>
              <a:srgbClr val="2070C0"/>
            </a:solidFill>
            <a:ln w="12700" cap="rnd" cmpd="sng">
              <a:solidFill>
                <a:srgbClr val="207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28" name="Freeform 880"/>
            <p:cNvSpPr>
              <a:spLocks/>
            </p:cNvSpPr>
            <p:nvPr/>
          </p:nvSpPr>
          <p:spPr bwMode="auto">
            <a:xfrm>
              <a:off x="5005917" y="5037139"/>
              <a:ext cx="1447800" cy="441325"/>
            </a:xfrm>
            <a:custGeom>
              <a:avLst/>
              <a:gdLst/>
              <a:ahLst/>
              <a:cxnLst>
                <a:cxn ang="0">
                  <a:pos x="740" y="139"/>
                </a:cxn>
                <a:cxn ang="0">
                  <a:pos x="735" y="122"/>
                </a:cxn>
                <a:cxn ang="0">
                  <a:pos x="727" y="107"/>
                </a:cxn>
                <a:cxn ang="0">
                  <a:pos x="713" y="89"/>
                </a:cxn>
                <a:cxn ang="0">
                  <a:pos x="695" y="73"/>
                </a:cxn>
                <a:cxn ang="0">
                  <a:pos x="672" y="60"/>
                </a:cxn>
                <a:cxn ang="0">
                  <a:pos x="644" y="45"/>
                </a:cxn>
                <a:cxn ang="0">
                  <a:pos x="611" y="34"/>
                </a:cxn>
                <a:cxn ang="0">
                  <a:pos x="576" y="26"/>
                </a:cxn>
                <a:cxn ang="0">
                  <a:pos x="539" y="15"/>
                </a:cxn>
                <a:cxn ang="0">
                  <a:pos x="497" y="10"/>
                </a:cxn>
                <a:cxn ang="0">
                  <a:pos x="453" y="4"/>
                </a:cxn>
                <a:cxn ang="0">
                  <a:pos x="410" y="0"/>
                </a:cxn>
                <a:cxn ang="0">
                  <a:pos x="365" y="0"/>
                </a:cxn>
                <a:cxn ang="0">
                  <a:pos x="319" y="2"/>
                </a:cxn>
                <a:cxn ang="0">
                  <a:pos x="276" y="6"/>
                </a:cxn>
                <a:cxn ang="0">
                  <a:pos x="233" y="11"/>
                </a:cxn>
                <a:cxn ang="0">
                  <a:pos x="193" y="18"/>
                </a:cxn>
                <a:cxn ang="0">
                  <a:pos x="154" y="28"/>
                </a:cxn>
                <a:cxn ang="0">
                  <a:pos x="119" y="37"/>
                </a:cxn>
                <a:cxn ang="0">
                  <a:pos x="88" y="50"/>
                </a:cxn>
                <a:cxn ang="0">
                  <a:pos x="63" y="63"/>
                </a:cxn>
                <a:cxn ang="0">
                  <a:pos x="39" y="77"/>
                </a:cxn>
                <a:cxn ang="0">
                  <a:pos x="22" y="92"/>
                </a:cxn>
                <a:cxn ang="0">
                  <a:pos x="7" y="108"/>
                </a:cxn>
                <a:cxn ang="0">
                  <a:pos x="0" y="125"/>
                </a:cxn>
                <a:cxn ang="0">
                  <a:pos x="0" y="140"/>
                </a:cxn>
                <a:cxn ang="0">
                  <a:pos x="1" y="159"/>
                </a:cxn>
                <a:cxn ang="0">
                  <a:pos x="9" y="174"/>
                </a:cxn>
                <a:cxn ang="0">
                  <a:pos x="24" y="190"/>
                </a:cxn>
                <a:cxn ang="0">
                  <a:pos x="43" y="206"/>
                </a:cxn>
                <a:cxn ang="0">
                  <a:pos x="68" y="219"/>
                </a:cxn>
                <a:cxn ang="0">
                  <a:pos x="95" y="231"/>
                </a:cxn>
                <a:cxn ang="0">
                  <a:pos x="127" y="243"/>
                </a:cxn>
                <a:cxn ang="0">
                  <a:pos x="163" y="255"/>
                </a:cxn>
                <a:cxn ang="0">
                  <a:pos x="202" y="261"/>
                </a:cxn>
                <a:cxn ang="0">
                  <a:pos x="244" y="267"/>
                </a:cxn>
                <a:cxn ang="0">
                  <a:pos x="285" y="273"/>
                </a:cxn>
                <a:cxn ang="0">
                  <a:pos x="330" y="276"/>
                </a:cxn>
                <a:cxn ang="0">
                  <a:pos x="375" y="277"/>
                </a:cxn>
                <a:cxn ang="0">
                  <a:pos x="420" y="276"/>
                </a:cxn>
                <a:cxn ang="0">
                  <a:pos x="464" y="273"/>
                </a:cxn>
                <a:cxn ang="0">
                  <a:pos x="506" y="267"/>
                </a:cxn>
                <a:cxn ang="0">
                  <a:pos x="548" y="261"/>
                </a:cxn>
                <a:cxn ang="0">
                  <a:pos x="586" y="251"/>
                </a:cxn>
                <a:cxn ang="0">
                  <a:pos x="620" y="242"/>
                </a:cxn>
                <a:cxn ang="0">
                  <a:pos x="650" y="228"/>
                </a:cxn>
                <a:cxn ang="0">
                  <a:pos x="678" y="215"/>
                </a:cxn>
                <a:cxn ang="0">
                  <a:pos x="700" y="201"/>
                </a:cxn>
                <a:cxn ang="0">
                  <a:pos x="718" y="186"/>
                </a:cxn>
                <a:cxn ang="0">
                  <a:pos x="729" y="169"/>
                </a:cxn>
                <a:cxn ang="0">
                  <a:pos x="736" y="153"/>
                </a:cxn>
                <a:cxn ang="0">
                  <a:pos x="737" y="139"/>
                </a:cxn>
                <a:cxn ang="0">
                  <a:pos x="740" y="139"/>
                </a:cxn>
              </a:cxnLst>
              <a:rect l="0" t="0" r="r" b="b"/>
              <a:pathLst>
                <a:path w="741" h="278">
                  <a:moveTo>
                    <a:pt x="740" y="139"/>
                  </a:moveTo>
                  <a:lnTo>
                    <a:pt x="735" y="122"/>
                  </a:lnTo>
                  <a:lnTo>
                    <a:pt x="727" y="107"/>
                  </a:lnTo>
                  <a:lnTo>
                    <a:pt x="713" y="89"/>
                  </a:lnTo>
                  <a:lnTo>
                    <a:pt x="695" y="73"/>
                  </a:lnTo>
                  <a:lnTo>
                    <a:pt x="672" y="60"/>
                  </a:lnTo>
                  <a:lnTo>
                    <a:pt x="644" y="45"/>
                  </a:lnTo>
                  <a:lnTo>
                    <a:pt x="611" y="34"/>
                  </a:lnTo>
                  <a:lnTo>
                    <a:pt x="576" y="26"/>
                  </a:lnTo>
                  <a:lnTo>
                    <a:pt x="539" y="15"/>
                  </a:lnTo>
                  <a:lnTo>
                    <a:pt x="497" y="10"/>
                  </a:lnTo>
                  <a:lnTo>
                    <a:pt x="453" y="4"/>
                  </a:lnTo>
                  <a:lnTo>
                    <a:pt x="410" y="0"/>
                  </a:lnTo>
                  <a:lnTo>
                    <a:pt x="365" y="0"/>
                  </a:lnTo>
                  <a:lnTo>
                    <a:pt x="319" y="2"/>
                  </a:lnTo>
                  <a:lnTo>
                    <a:pt x="276" y="6"/>
                  </a:lnTo>
                  <a:lnTo>
                    <a:pt x="233" y="11"/>
                  </a:lnTo>
                  <a:lnTo>
                    <a:pt x="193" y="18"/>
                  </a:lnTo>
                  <a:lnTo>
                    <a:pt x="154" y="28"/>
                  </a:lnTo>
                  <a:lnTo>
                    <a:pt x="119" y="37"/>
                  </a:lnTo>
                  <a:lnTo>
                    <a:pt x="88" y="50"/>
                  </a:lnTo>
                  <a:lnTo>
                    <a:pt x="63" y="63"/>
                  </a:lnTo>
                  <a:lnTo>
                    <a:pt x="39" y="77"/>
                  </a:lnTo>
                  <a:lnTo>
                    <a:pt x="22" y="92"/>
                  </a:lnTo>
                  <a:lnTo>
                    <a:pt x="7" y="108"/>
                  </a:lnTo>
                  <a:lnTo>
                    <a:pt x="0" y="125"/>
                  </a:lnTo>
                  <a:lnTo>
                    <a:pt x="0" y="140"/>
                  </a:lnTo>
                  <a:lnTo>
                    <a:pt x="1" y="159"/>
                  </a:lnTo>
                  <a:lnTo>
                    <a:pt x="9" y="174"/>
                  </a:lnTo>
                  <a:lnTo>
                    <a:pt x="24" y="190"/>
                  </a:lnTo>
                  <a:lnTo>
                    <a:pt x="43" y="206"/>
                  </a:lnTo>
                  <a:lnTo>
                    <a:pt x="68" y="219"/>
                  </a:lnTo>
                  <a:lnTo>
                    <a:pt x="95" y="231"/>
                  </a:lnTo>
                  <a:lnTo>
                    <a:pt x="127" y="243"/>
                  </a:lnTo>
                  <a:lnTo>
                    <a:pt x="163" y="255"/>
                  </a:lnTo>
                  <a:lnTo>
                    <a:pt x="202" y="261"/>
                  </a:lnTo>
                  <a:lnTo>
                    <a:pt x="244" y="267"/>
                  </a:lnTo>
                  <a:lnTo>
                    <a:pt x="285" y="273"/>
                  </a:lnTo>
                  <a:lnTo>
                    <a:pt x="330" y="276"/>
                  </a:lnTo>
                  <a:lnTo>
                    <a:pt x="375" y="277"/>
                  </a:lnTo>
                  <a:lnTo>
                    <a:pt x="420" y="276"/>
                  </a:lnTo>
                  <a:lnTo>
                    <a:pt x="464" y="273"/>
                  </a:lnTo>
                  <a:lnTo>
                    <a:pt x="506" y="267"/>
                  </a:lnTo>
                  <a:lnTo>
                    <a:pt x="548" y="261"/>
                  </a:lnTo>
                  <a:lnTo>
                    <a:pt x="586" y="251"/>
                  </a:lnTo>
                  <a:lnTo>
                    <a:pt x="620" y="242"/>
                  </a:lnTo>
                  <a:lnTo>
                    <a:pt x="650" y="228"/>
                  </a:lnTo>
                  <a:lnTo>
                    <a:pt x="678" y="215"/>
                  </a:lnTo>
                  <a:lnTo>
                    <a:pt x="700" y="201"/>
                  </a:lnTo>
                  <a:lnTo>
                    <a:pt x="718" y="186"/>
                  </a:lnTo>
                  <a:lnTo>
                    <a:pt x="729" y="169"/>
                  </a:lnTo>
                  <a:lnTo>
                    <a:pt x="736" y="153"/>
                  </a:lnTo>
                  <a:lnTo>
                    <a:pt x="737" y="139"/>
                  </a:lnTo>
                  <a:lnTo>
                    <a:pt x="740" y="139"/>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29" name="Freeform 881"/>
            <p:cNvSpPr>
              <a:spLocks/>
            </p:cNvSpPr>
            <p:nvPr/>
          </p:nvSpPr>
          <p:spPr bwMode="auto">
            <a:xfrm>
              <a:off x="5029200" y="5053013"/>
              <a:ext cx="1382184" cy="423862"/>
            </a:xfrm>
            <a:custGeom>
              <a:avLst/>
              <a:gdLst/>
              <a:ahLst/>
              <a:cxnLst>
                <a:cxn ang="0">
                  <a:pos x="706" y="134"/>
                </a:cxn>
                <a:cxn ang="0">
                  <a:pos x="701" y="118"/>
                </a:cxn>
                <a:cxn ang="0">
                  <a:pos x="694" y="102"/>
                </a:cxn>
                <a:cxn ang="0">
                  <a:pos x="680" y="86"/>
                </a:cxn>
                <a:cxn ang="0">
                  <a:pos x="663" y="71"/>
                </a:cxn>
                <a:cxn ang="0">
                  <a:pos x="641" y="56"/>
                </a:cxn>
                <a:cxn ang="0">
                  <a:pos x="614" y="45"/>
                </a:cxn>
                <a:cxn ang="0">
                  <a:pos x="583" y="33"/>
                </a:cxn>
                <a:cxn ang="0">
                  <a:pos x="549" y="23"/>
                </a:cxn>
                <a:cxn ang="0">
                  <a:pos x="513" y="14"/>
                </a:cxn>
                <a:cxn ang="0">
                  <a:pos x="473" y="8"/>
                </a:cxn>
                <a:cxn ang="0">
                  <a:pos x="432" y="3"/>
                </a:cxn>
                <a:cxn ang="0">
                  <a:pos x="391" y="0"/>
                </a:cxn>
                <a:cxn ang="0">
                  <a:pos x="348" y="0"/>
                </a:cxn>
                <a:cxn ang="0">
                  <a:pos x="305" y="2"/>
                </a:cxn>
                <a:cxn ang="0">
                  <a:pos x="262" y="6"/>
                </a:cxn>
                <a:cxn ang="0">
                  <a:pos x="221" y="11"/>
                </a:cxn>
                <a:cxn ang="0">
                  <a:pos x="183" y="18"/>
                </a:cxn>
                <a:cxn ang="0">
                  <a:pos x="147" y="26"/>
                </a:cxn>
                <a:cxn ang="0">
                  <a:pos x="114" y="35"/>
                </a:cxn>
                <a:cxn ang="0">
                  <a:pos x="83" y="48"/>
                </a:cxn>
                <a:cxn ang="0">
                  <a:pos x="59" y="61"/>
                </a:cxn>
                <a:cxn ang="0">
                  <a:pos x="36" y="74"/>
                </a:cxn>
                <a:cxn ang="0">
                  <a:pos x="20" y="87"/>
                </a:cxn>
                <a:cxn ang="0">
                  <a:pos x="6" y="104"/>
                </a:cxn>
                <a:cxn ang="0">
                  <a:pos x="0" y="120"/>
                </a:cxn>
                <a:cxn ang="0">
                  <a:pos x="0" y="135"/>
                </a:cxn>
                <a:cxn ang="0">
                  <a:pos x="0" y="152"/>
                </a:cxn>
                <a:cxn ang="0">
                  <a:pos x="9" y="166"/>
                </a:cxn>
                <a:cxn ang="0">
                  <a:pos x="22" y="182"/>
                </a:cxn>
                <a:cxn ang="0">
                  <a:pos x="40" y="198"/>
                </a:cxn>
                <a:cxn ang="0">
                  <a:pos x="65" y="210"/>
                </a:cxn>
                <a:cxn ang="0">
                  <a:pos x="90" y="222"/>
                </a:cxn>
                <a:cxn ang="0">
                  <a:pos x="121" y="233"/>
                </a:cxn>
                <a:cxn ang="0">
                  <a:pos x="155" y="245"/>
                </a:cxn>
                <a:cxn ang="0">
                  <a:pos x="193" y="251"/>
                </a:cxn>
                <a:cxn ang="0">
                  <a:pos x="232" y="257"/>
                </a:cxn>
                <a:cxn ang="0">
                  <a:pos x="272" y="263"/>
                </a:cxn>
                <a:cxn ang="0">
                  <a:pos x="315" y="266"/>
                </a:cxn>
                <a:cxn ang="0">
                  <a:pos x="357" y="266"/>
                </a:cxn>
                <a:cxn ang="0">
                  <a:pos x="401" y="266"/>
                </a:cxn>
                <a:cxn ang="0">
                  <a:pos x="442" y="262"/>
                </a:cxn>
                <a:cxn ang="0">
                  <a:pos x="483" y="257"/>
                </a:cxn>
                <a:cxn ang="0">
                  <a:pos x="524" y="250"/>
                </a:cxn>
                <a:cxn ang="0">
                  <a:pos x="558" y="241"/>
                </a:cxn>
                <a:cxn ang="0">
                  <a:pos x="592" y="232"/>
                </a:cxn>
                <a:cxn ang="0">
                  <a:pos x="620" y="220"/>
                </a:cxn>
                <a:cxn ang="0">
                  <a:pos x="648" y="206"/>
                </a:cxn>
                <a:cxn ang="0">
                  <a:pos x="667" y="194"/>
                </a:cxn>
                <a:cxn ang="0">
                  <a:pos x="685" y="179"/>
                </a:cxn>
                <a:cxn ang="0">
                  <a:pos x="696" y="164"/>
                </a:cxn>
                <a:cxn ang="0">
                  <a:pos x="703" y="146"/>
                </a:cxn>
                <a:cxn ang="0">
                  <a:pos x="704" y="134"/>
                </a:cxn>
                <a:cxn ang="0">
                  <a:pos x="706" y="134"/>
                </a:cxn>
              </a:cxnLst>
              <a:rect l="0" t="0" r="r" b="b"/>
              <a:pathLst>
                <a:path w="707" h="267">
                  <a:moveTo>
                    <a:pt x="706" y="134"/>
                  </a:moveTo>
                  <a:lnTo>
                    <a:pt x="701" y="118"/>
                  </a:lnTo>
                  <a:lnTo>
                    <a:pt x="694" y="102"/>
                  </a:lnTo>
                  <a:lnTo>
                    <a:pt x="680" y="86"/>
                  </a:lnTo>
                  <a:lnTo>
                    <a:pt x="663" y="71"/>
                  </a:lnTo>
                  <a:lnTo>
                    <a:pt x="641" y="56"/>
                  </a:lnTo>
                  <a:lnTo>
                    <a:pt x="614" y="45"/>
                  </a:lnTo>
                  <a:lnTo>
                    <a:pt x="583" y="33"/>
                  </a:lnTo>
                  <a:lnTo>
                    <a:pt x="549" y="23"/>
                  </a:lnTo>
                  <a:lnTo>
                    <a:pt x="513" y="14"/>
                  </a:lnTo>
                  <a:lnTo>
                    <a:pt x="473" y="8"/>
                  </a:lnTo>
                  <a:lnTo>
                    <a:pt x="432" y="3"/>
                  </a:lnTo>
                  <a:lnTo>
                    <a:pt x="391" y="0"/>
                  </a:lnTo>
                  <a:lnTo>
                    <a:pt x="348" y="0"/>
                  </a:lnTo>
                  <a:lnTo>
                    <a:pt x="305" y="2"/>
                  </a:lnTo>
                  <a:lnTo>
                    <a:pt x="262" y="6"/>
                  </a:lnTo>
                  <a:lnTo>
                    <a:pt x="221" y="11"/>
                  </a:lnTo>
                  <a:lnTo>
                    <a:pt x="183" y="18"/>
                  </a:lnTo>
                  <a:lnTo>
                    <a:pt x="147" y="26"/>
                  </a:lnTo>
                  <a:lnTo>
                    <a:pt x="114" y="35"/>
                  </a:lnTo>
                  <a:lnTo>
                    <a:pt x="83" y="48"/>
                  </a:lnTo>
                  <a:lnTo>
                    <a:pt x="59" y="61"/>
                  </a:lnTo>
                  <a:lnTo>
                    <a:pt x="36" y="74"/>
                  </a:lnTo>
                  <a:lnTo>
                    <a:pt x="20" y="87"/>
                  </a:lnTo>
                  <a:lnTo>
                    <a:pt x="6" y="104"/>
                  </a:lnTo>
                  <a:lnTo>
                    <a:pt x="0" y="120"/>
                  </a:lnTo>
                  <a:lnTo>
                    <a:pt x="0" y="135"/>
                  </a:lnTo>
                  <a:lnTo>
                    <a:pt x="0" y="152"/>
                  </a:lnTo>
                  <a:lnTo>
                    <a:pt x="9" y="166"/>
                  </a:lnTo>
                  <a:lnTo>
                    <a:pt x="22" y="182"/>
                  </a:lnTo>
                  <a:lnTo>
                    <a:pt x="40" y="198"/>
                  </a:lnTo>
                  <a:lnTo>
                    <a:pt x="65" y="210"/>
                  </a:lnTo>
                  <a:lnTo>
                    <a:pt x="90" y="222"/>
                  </a:lnTo>
                  <a:lnTo>
                    <a:pt x="121" y="233"/>
                  </a:lnTo>
                  <a:lnTo>
                    <a:pt x="155" y="245"/>
                  </a:lnTo>
                  <a:lnTo>
                    <a:pt x="193" y="251"/>
                  </a:lnTo>
                  <a:lnTo>
                    <a:pt x="232" y="257"/>
                  </a:lnTo>
                  <a:lnTo>
                    <a:pt x="272" y="263"/>
                  </a:lnTo>
                  <a:lnTo>
                    <a:pt x="315" y="266"/>
                  </a:lnTo>
                  <a:lnTo>
                    <a:pt x="357" y="266"/>
                  </a:lnTo>
                  <a:lnTo>
                    <a:pt x="401" y="266"/>
                  </a:lnTo>
                  <a:lnTo>
                    <a:pt x="442" y="262"/>
                  </a:lnTo>
                  <a:lnTo>
                    <a:pt x="483" y="257"/>
                  </a:lnTo>
                  <a:lnTo>
                    <a:pt x="524" y="250"/>
                  </a:lnTo>
                  <a:lnTo>
                    <a:pt x="558" y="241"/>
                  </a:lnTo>
                  <a:lnTo>
                    <a:pt x="592" y="232"/>
                  </a:lnTo>
                  <a:lnTo>
                    <a:pt x="620" y="220"/>
                  </a:lnTo>
                  <a:lnTo>
                    <a:pt x="648" y="206"/>
                  </a:lnTo>
                  <a:lnTo>
                    <a:pt x="667" y="194"/>
                  </a:lnTo>
                  <a:lnTo>
                    <a:pt x="685" y="179"/>
                  </a:lnTo>
                  <a:lnTo>
                    <a:pt x="696" y="164"/>
                  </a:lnTo>
                  <a:lnTo>
                    <a:pt x="703" y="146"/>
                  </a:lnTo>
                  <a:lnTo>
                    <a:pt x="704" y="134"/>
                  </a:lnTo>
                  <a:lnTo>
                    <a:pt x="706" y="134"/>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30" name="Freeform 882"/>
            <p:cNvSpPr>
              <a:spLocks/>
            </p:cNvSpPr>
            <p:nvPr/>
          </p:nvSpPr>
          <p:spPr bwMode="auto">
            <a:xfrm>
              <a:off x="5050367" y="5068888"/>
              <a:ext cx="1318684" cy="406400"/>
            </a:xfrm>
            <a:custGeom>
              <a:avLst/>
              <a:gdLst/>
              <a:ahLst/>
              <a:cxnLst>
                <a:cxn ang="0">
                  <a:pos x="673" y="127"/>
                </a:cxn>
                <a:cxn ang="0">
                  <a:pos x="669" y="112"/>
                </a:cxn>
                <a:cxn ang="0">
                  <a:pos x="661" y="97"/>
                </a:cxn>
                <a:cxn ang="0">
                  <a:pos x="648" y="82"/>
                </a:cxn>
                <a:cxn ang="0">
                  <a:pos x="632" y="69"/>
                </a:cxn>
                <a:cxn ang="0">
                  <a:pos x="611" y="54"/>
                </a:cxn>
                <a:cxn ang="0">
                  <a:pos x="586" y="42"/>
                </a:cxn>
                <a:cxn ang="0">
                  <a:pos x="556" y="30"/>
                </a:cxn>
                <a:cxn ang="0">
                  <a:pos x="523" y="22"/>
                </a:cxn>
                <a:cxn ang="0">
                  <a:pos x="490" y="13"/>
                </a:cxn>
                <a:cxn ang="0">
                  <a:pos x="451" y="8"/>
                </a:cxn>
                <a:cxn ang="0">
                  <a:pos x="411" y="3"/>
                </a:cxn>
                <a:cxn ang="0">
                  <a:pos x="373" y="0"/>
                </a:cxn>
                <a:cxn ang="0">
                  <a:pos x="332" y="0"/>
                </a:cxn>
                <a:cxn ang="0">
                  <a:pos x="289" y="2"/>
                </a:cxn>
                <a:cxn ang="0">
                  <a:pos x="250" y="6"/>
                </a:cxn>
                <a:cxn ang="0">
                  <a:pos x="211" y="10"/>
                </a:cxn>
                <a:cxn ang="0">
                  <a:pos x="175" y="17"/>
                </a:cxn>
                <a:cxn ang="0">
                  <a:pos x="140" y="24"/>
                </a:cxn>
                <a:cxn ang="0">
                  <a:pos x="108" y="35"/>
                </a:cxn>
                <a:cxn ang="0">
                  <a:pos x="80" y="46"/>
                </a:cxn>
                <a:cxn ang="0">
                  <a:pos x="57" y="58"/>
                </a:cxn>
                <a:cxn ang="0">
                  <a:pos x="34" y="70"/>
                </a:cxn>
                <a:cxn ang="0">
                  <a:pos x="18" y="85"/>
                </a:cxn>
                <a:cxn ang="0">
                  <a:pos x="5" y="100"/>
                </a:cxn>
                <a:cxn ang="0">
                  <a:pos x="0" y="115"/>
                </a:cxn>
                <a:cxn ang="0">
                  <a:pos x="0" y="129"/>
                </a:cxn>
                <a:cxn ang="0">
                  <a:pos x="1" y="146"/>
                </a:cxn>
                <a:cxn ang="0">
                  <a:pos x="9" y="161"/>
                </a:cxn>
                <a:cxn ang="0">
                  <a:pos x="21" y="173"/>
                </a:cxn>
                <a:cxn ang="0">
                  <a:pos x="38" y="188"/>
                </a:cxn>
                <a:cxn ang="0">
                  <a:pos x="62" y="201"/>
                </a:cxn>
                <a:cxn ang="0">
                  <a:pos x="85" y="212"/>
                </a:cxn>
                <a:cxn ang="0">
                  <a:pos x="115" y="223"/>
                </a:cxn>
                <a:cxn ang="0">
                  <a:pos x="148" y="234"/>
                </a:cxn>
                <a:cxn ang="0">
                  <a:pos x="184" y="240"/>
                </a:cxn>
                <a:cxn ang="0">
                  <a:pos x="221" y="247"/>
                </a:cxn>
                <a:cxn ang="0">
                  <a:pos x="260" y="252"/>
                </a:cxn>
                <a:cxn ang="0">
                  <a:pos x="302" y="253"/>
                </a:cxn>
                <a:cxn ang="0">
                  <a:pos x="341" y="255"/>
                </a:cxn>
                <a:cxn ang="0">
                  <a:pos x="383" y="253"/>
                </a:cxn>
                <a:cxn ang="0">
                  <a:pos x="422" y="252"/>
                </a:cxn>
                <a:cxn ang="0">
                  <a:pos x="461" y="246"/>
                </a:cxn>
                <a:cxn ang="0">
                  <a:pos x="500" y="240"/>
                </a:cxn>
                <a:cxn ang="0">
                  <a:pos x="534" y="231"/>
                </a:cxn>
                <a:cxn ang="0">
                  <a:pos x="564" y="222"/>
                </a:cxn>
                <a:cxn ang="0">
                  <a:pos x="592" y="211"/>
                </a:cxn>
                <a:cxn ang="0">
                  <a:pos x="617" y="199"/>
                </a:cxn>
                <a:cxn ang="0">
                  <a:pos x="637" y="186"/>
                </a:cxn>
                <a:cxn ang="0">
                  <a:pos x="653" y="172"/>
                </a:cxn>
                <a:cxn ang="0">
                  <a:pos x="664" y="156"/>
                </a:cxn>
                <a:cxn ang="0">
                  <a:pos x="669" y="141"/>
                </a:cxn>
                <a:cxn ang="0">
                  <a:pos x="669" y="127"/>
                </a:cxn>
                <a:cxn ang="0">
                  <a:pos x="673" y="127"/>
                </a:cxn>
              </a:cxnLst>
              <a:rect l="0" t="0" r="r" b="b"/>
              <a:pathLst>
                <a:path w="674" h="256">
                  <a:moveTo>
                    <a:pt x="673" y="127"/>
                  </a:moveTo>
                  <a:lnTo>
                    <a:pt x="669" y="112"/>
                  </a:lnTo>
                  <a:lnTo>
                    <a:pt x="661" y="97"/>
                  </a:lnTo>
                  <a:lnTo>
                    <a:pt x="648" y="82"/>
                  </a:lnTo>
                  <a:lnTo>
                    <a:pt x="632" y="69"/>
                  </a:lnTo>
                  <a:lnTo>
                    <a:pt x="611" y="54"/>
                  </a:lnTo>
                  <a:lnTo>
                    <a:pt x="586" y="42"/>
                  </a:lnTo>
                  <a:lnTo>
                    <a:pt x="556" y="30"/>
                  </a:lnTo>
                  <a:lnTo>
                    <a:pt x="523" y="22"/>
                  </a:lnTo>
                  <a:lnTo>
                    <a:pt x="490" y="13"/>
                  </a:lnTo>
                  <a:lnTo>
                    <a:pt x="451" y="8"/>
                  </a:lnTo>
                  <a:lnTo>
                    <a:pt x="411" y="3"/>
                  </a:lnTo>
                  <a:lnTo>
                    <a:pt x="373" y="0"/>
                  </a:lnTo>
                  <a:lnTo>
                    <a:pt x="332" y="0"/>
                  </a:lnTo>
                  <a:lnTo>
                    <a:pt x="289" y="2"/>
                  </a:lnTo>
                  <a:lnTo>
                    <a:pt x="250" y="6"/>
                  </a:lnTo>
                  <a:lnTo>
                    <a:pt x="211" y="10"/>
                  </a:lnTo>
                  <a:lnTo>
                    <a:pt x="175" y="17"/>
                  </a:lnTo>
                  <a:lnTo>
                    <a:pt x="140" y="24"/>
                  </a:lnTo>
                  <a:lnTo>
                    <a:pt x="108" y="35"/>
                  </a:lnTo>
                  <a:lnTo>
                    <a:pt x="80" y="46"/>
                  </a:lnTo>
                  <a:lnTo>
                    <a:pt x="57" y="58"/>
                  </a:lnTo>
                  <a:lnTo>
                    <a:pt x="34" y="70"/>
                  </a:lnTo>
                  <a:lnTo>
                    <a:pt x="18" y="85"/>
                  </a:lnTo>
                  <a:lnTo>
                    <a:pt x="5" y="100"/>
                  </a:lnTo>
                  <a:lnTo>
                    <a:pt x="0" y="115"/>
                  </a:lnTo>
                  <a:lnTo>
                    <a:pt x="0" y="129"/>
                  </a:lnTo>
                  <a:lnTo>
                    <a:pt x="1" y="146"/>
                  </a:lnTo>
                  <a:lnTo>
                    <a:pt x="9" y="161"/>
                  </a:lnTo>
                  <a:lnTo>
                    <a:pt x="21" y="173"/>
                  </a:lnTo>
                  <a:lnTo>
                    <a:pt x="38" y="188"/>
                  </a:lnTo>
                  <a:lnTo>
                    <a:pt x="62" y="201"/>
                  </a:lnTo>
                  <a:lnTo>
                    <a:pt x="85" y="212"/>
                  </a:lnTo>
                  <a:lnTo>
                    <a:pt x="115" y="223"/>
                  </a:lnTo>
                  <a:lnTo>
                    <a:pt x="148" y="234"/>
                  </a:lnTo>
                  <a:lnTo>
                    <a:pt x="184" y="240"/>
                  </a:lnTo>
                  <a:lnTo>
                    <a:pt x="221" y="247"/>
                  </a:lnTo>
                  <a:lnTo>
                    <a:pt x="260" y="252"/>
                  </a:lnTo>
                  <a:lnTo>
                    <a:pt x="302" y="253"/>
                  </a:lnTo>
                  <a:lnTo>
                    <a:pt x="341" y="255"/>
                  </a:lnTo>
                  <a:lnTo>
                    <a:pt x="383" y="253"/>
                  </a:lnTo>
                  <a:lnTo>
                    <a:pt x="422" y="252"/>
                  </a:lnTo>
                  <a:lnTo>
                    <a:pt x="461" y="246"/>
                  </a:lnTo>
                  <a:lnTo>
                    <a:pt x="500" y="240"/>
                  </a:lnTo>
                  <a:lnTo>
                    <a:pt x="534" y="231"/>
                  </a:lnTo>
                  <a:lnTo>
                    <a:pt x="564" y="222"/>
                  </a:lnTo>
                  <a:lnTo>
                    <a:pt x="592" y="211"/>
                  </a:lnTo>
                  <a:lnTo>
                    <a:pt x="617" y="199"/>
                  </a:lnTo>
                  <a:lnTo>
                    <a:pt x="637" y="186"/>
                  </a:lnTo>
                  <a:lnTo>
                    <a:pt x="653" y="172"/>
                  </a:lnTo>
                  <a:lnTo>
                    <a:pt x="664" y="156"/>
                  </a:lnTo>
                  <a:lnTo>
                    <a:pt x="669" y="141"/>
                  </a:lnTo>
                  <a:lnTo>
                    <a:pt x="669" y="127"/>
                  </a:lnTo>
                  <a:lnTo>
                    <a:pt x="673" y="127"/>
                  </a:lnTo>
                </a:path>
              </a:pathLst>
            </a:custGeom>
            <a:solidFill>
              <a:srgbClr val="4080C0"/>
            </a:solidFill>
            <a:ln w="12700" cap="rnd" cmpd="sng">
              <a:solidFill>
                <a:srgbClr val="4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31" name="Freeform 883"/>
            <p:cNvSpPr>
              <a:spLocks/>
            </p:cNvSpPr>
            <p:nvPr/>
          </p:nvSpPr>
          <p:spPr bwMode="auto">
            <a:xfrm>
              <a:off x="5073651" y="5084763"/>
              <a:ext cx="1250949" cy="387350"/>
            </a:xfrm>
            <a:custGeom>
              <a:avLst/>
              <a:gdLst/>
              <a:ahLst/>
              <a:cxnLst>
                <a:cxn ang="0">
                  <a:pos x="640" y="123"/>
                </a:cxn>
                <a:cxn ang="0">
                  <a:pos x="635" y="107"/>
                </a:cxn>
                <a:cxn ang="0">
                  <a:pos x="629" y="93"/>
                </a:cxn>
                <a:cxn ang="0">
                  <a:pos x="617" y="78"/>
                </a:cxn>
                <a:cxn ang="0">
                  <a:pos x="602" y="65"/>
                </a:cxn>
                <a:cxn ang="0">
                  <a:pos x="581" y="51"/>
                </a:cxn>
                <a:cxn ang="0">
                  <a:pos x="556" y="40"/>
                </a:cxn>
                <a:cxn ang="0">
                  <a:pos x="528" y="29"/>
                </a:cxn>
                <a:cxn ang="0">
                  <a:pos x="498" y="20"/>
                </a:cxn>
                <a:cxn ang="0">
                  <a:pos x="466" y="13"/>
                </a:cxn>
                <a:cxn ang="0">
                  <a:pos x="429" y="8"/>
                </a:cxn>
                <a:cxn ang="0">
                  <a:pos x="391" y="3"/>
                </a:cxn>
                <a:cxn ang="0">
                  <a:pos x="354" y="0"/>
                </a:cxn>
                <a:cxn ang="0">
                  <a:pos x="315" y="0"/>
                </a:cxn>
                <a:cxn ang="0">
                  <a:pos x="276" y="3"/>
                </a:cxn>
                <a:cxn ang="0">
                  <a:pos x="237" y="5"/>
                </a:cxn>
                <a:cxn ang="0">
                  <a:pos x="201" y="11"/>
                </a:cxn>
                <a:cxn ang="0">
                  <a:pos x="165" y="16"/>
                </a:cxn>
                <a:cxn ang="0">
                  <a:pos x="133" y="25"/>
                </a:cxn>
                <a:cxn ang="0">
                  <a:pos x="102" y="34"/>
                </a:cxn>
                <a:cxn ang="0">
                  <a:pos x="76" y="43"/>
                </a:cxn>
                <a:cxn ang="0">
                  <a:pos x="53" y="56"/>
                </a:cxn>
                <a:cxn ang="0">
                  <a:pos x="32" y="67"/>
                </a:cxn>
                <a:cxn ang="0">
                  <a:pos x="18" y="82"/>
                </a:cxn>
                <a:cxn ang="0">
                  <a:pos x="6" y="95"/>
                </a:cxn>
                <a:cxn ang="0">
                  <a:pos x="0" y="110"/>
                </a:cxn>
                <a:cxn ang="0">
                  <a:pos x="0" y="123"/>
                </a:cxn>
                <a:cxn ang="0">
                  <a:pos x="0" y="139"/>
                </a:cxn>
                <a:cxn ang="0">
                  <a:pos x="9" y="153"/>
                </a:cxn>
                <a:cxn ang="0">
                  <a:pos x="20" y="167"/>
                </a:cxn>
                <a:cxn ang="0">
                  <a:pos x="37" y="181"/>
                </a:cxn>
                <a:cxn ang="0">
                  <a:pos x="59" y="192"/>
                </a:cxn>
                <a:cxn ang="0">
                  <a:pos x="81" y="203"/>
                </a:cxn>
                <a:cxn ang="0">
                  <a:pos x="109" y="213"/>
                </a:cxn>
                <a:cxn ang="0">
                  <a:pos x="141" y="224"/>
                </a:cxn>
                <a:cxn ang="0">
                  <a:pos x="174" y="230"/>
                </a:cxn>
                <a:cxn ang="0">
                  <a:pos x="210" y="236"/>
                </a:cxn>
                <a:cxn ang="0">
                  <a:pos x="246" y="242"/>
                </a:cxn>
                <a:cxn ang="0">
                  <a:pos x="286" y="243"/>
                </a:cxn>
                <a:cxn ang="0">
                  <a:pos x="324" y="243"/>
                </a:cxn>
                <a:cxn ang="0">
                  <a:pos x="364" y="243"/>
                </a:cxn>
                <a:cxn ang="0">
                  <a:pos x="403" y="241"/>
                </a:cxn>
                <a:cxn ang="0">
                  <a:pos x="439" y="235"/>
                </a:cxn>
                <a:cxn ang="0">
                  <a:pos x="475" y="230"/>
                </a:cxn>
                <a:cxn ang="0">
                  <a:pos x="507" y="223"/>
                </a:cxn>
                <a:cxn ang="0">
                  <a:pos x="537" y="213"/>
                </a:cxn>
                <a:cxn ang="0">
                  <a:pos x="563" y="202"/>
                </a:cxn>
                <a:cxn ang="0">
                  <a:pos x="587" y="190"/>
                </a:cxn>
                <a:cxn ang="0">
                  <a:pos x="606" y="178"/>
                </a:cxn>
                <a:cxn ang="0">
                  <a:pos x="622" y="163"/>
                </a:cxn>
                <a:cxn ang="0">
                  <a:pos x="632" y="149"/>
                </a:cxn>
                <a:cxn ang="0">
                  <a:pos x="638" y="134"/>
                </a:cxn>
                <a:cxn ang="0">
                  <a:pos x="638" y="123"/>
                </a:cxn>
                <a:cxn ang="0">
                  <a:pos x="640" y="123"/>
                </a:cxn>
              </a:cxnLst>
              <a:rect l="0" t="0" r="r" b="b"/>
              <a:pathLst>
                <a:path w="641" h="244">
                  <a:moveTo>
                    <a:pt x="640" y="123"/>
                  </a:moveTo>
                  <a:lnTo>
                    <a:pt x="635" y="107"/>
                  </a:lnTo>
                  <a:lnTo>
                    <a:pt x="629" y="93"/>
                  </a:lnTo>
                  <a:lnTo>
                    <a:pt x="617" y="78"/>
                  </a:lnTo>
                  <a:lnTo>
                    <a:pt x="602" y="65"/>
                  </a:lnTo>
                  <a:lnTo>
                    <a:pt x="581" y="51"/>
                  </a:lnTo>
                  <a:lnTo>
                    <a:pt x="556" y="40"/>
                  </a:lnTo>
                  <a:lnTo>
                    <a:pt x="528" y="29"/>
                  </a:lnTo>
                  <a:lnTo>
                    <a:pt x="498" y="20"/>
                  </a:lnTo>
                  <a:lnTo>
                    <a:pt x="466" y="13"/>
                  </a:lnTo>
                  <a:lnTo>
                    <a:pt x="429" y="8"/>
                  </a:lnTo>
                  <a:lnTo>
                    <a:pt x="391" y="3"/>
                  </a:lnTo>
                  <a:lnTo>
                    <a:pt x="354" y="0"/>
                  </a:lnTo>
                  <a:lnTo>
                    <a:pt x="315" y="0"/>
                  </a:lnTo>
                  <a:lnTo>
                    <a:pt x="276" y="3"/>
                  </a:lnTo>
                  <a:lnTo>
                    <a:pt x="237" y="5"/>
                  </a:lnTo>
                  <a:lnTo>
                    <a:pt x="201" y="11"/>
                  </a:lnTo>
                  <a:lnTo>
                    <a:pt x="165" y="16"/>
                  </a:lnTo>
                  <a:lnTo>
                    <a:pt x="133" y="25"/>
                  </a:lnTo>
                  <a:lnTo>
                    <a:pt x="102" y="34"/>
                  </a:lnTo>
                  <a:lnTo>
                    <a:pt x="76" y="43"/>
                  </a:lnTo>
                  <a:lnTo>
                    <a:pt x="53" y="56"/>
                  </a:lnTo>
                  <a:lnTo>
                    <a:pt x="32" y="67"/>
                  </a:lnTo>
                  <a:lnTo>
                    <a:pt x="18" y="82"/>
                  </a:lnTo>
                  <a:lnTo>
                    <a:pt x="6" y="95"/>
                  </a:lnTo>
                  <a:lnTo>
                    <a:pt x="0" y="110"/>
                  </a:lnTo>
                  <a:lnTo>
                    <a:pt x="0" y="123"/>
                  </a:lnTo>
                  <a:lnTo>
                    <a:pt x="0" y="139"/>
                  </a:lnTo>
                  <a:lnTo>
                    <a:pt x="9" y="153"/>
                  </a:lnTo>
                  <a:lnTo>
                    <a:pt x="20" y="167"/>
                  </a:lnTo>
                  <a:lnTo>
                    <a:pt x="37" y="181"/>
                  </a:lnTo>
                  <a:lnTo>
                    <a:pt x="59" y="192"/>
                  </a:lnTo>
                  <a:lnTo>
                    <a:pt x="81" y="203"/>
                  </a:lnTo>
                  <a:lnTo>
                    <a:pt x="109" y="213"/>
                  </a:lnTo>
                  <a:lnTo>
                    <a:pt x="141" y="224"/>
                  </a:lnTo>
                  <a:lnTo>
                    <a:pt x="174" y="230"/>
                  </a:lnTo>
                  <a:lnTo>
                    <a:pt x="210" y="236"/>
                  </a:lnTo>
                  <a:lnTo>
                    <a:pt x="246" y="242"/>
                  </a:lnTo>
                  <a:lnTo>
                    <a:pt x="286" y="243"/>
                  </a:lnTo>
                  <a:lnTo>
                    <a:pt x="324" y="243"/>
                  </a:lnTo>
                  <a:lnTo>
                    <a:pt x="364" y="243"/>
                  </a:lnTo>
                  <a:lnTo>
                    <a:pt x="403" y="241"/>
                  </a:lnTo>
                  <a:lnTo>
                    <a:pt x="439" y="235"/>
                  </a:lnTo>
                  <a:lnTo>
                    <a:pt x="475" y="230"/>
                  </a:lnTo>
                  <a:lnTo>
                    <a:pt x="507" y="223"/>
                  </a:lnTo>
                  <a:lnTo>
                    <a:pt x="537" y="213"/>
                  </a:lnTo>
                  <a:lnTo>
                    <a:pt x="563" y="202"/>
                  </a:lnTo>
                  <a:lnTo>
                    <a:pt x="587" y="190"/>
                  </a:lnTo>
                  <a:lnTo>
                    <a:pt x="606" y="178"/>
                  </a:lnTo>
                  <a:lnTo>
                    <a:pt x="622" y="163"/>
                  </a:lnTo>
                  <a:lnTo>
                    <a:pt x="632" y="149"/>
                  </a:lnTo>
                  <a:lnTo>
                    <a:pt x="638" y="134"/>
                  </a:lnTo>
                  <a:lnTo>
                    <a:pt x="638" y="123"/>
                  </a:lnTo>
                  <a:lnTo>
                    <a:pt x="640" y="123"/>
                  </a:lnTo>
                </a:path>
              </a:pathLst>
            </a:custGeom>
            <a:solidFill>
              <a:srgbClr val="5080C0"/>
            </a:solidFill>
            <a:ln w="12700" cap="rnd" cmpd="sng">
              <a:solidFill>
                <a:srgbClr val="5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32" name="Freeform 884"/>
            <p:cNvSpPr>
              <a:spLocks/>
            </p:cNvSpPr>
            <p:nvPr/>
          </p:nvSpPr>
          <p:spPr bwMode="auto">
            <a:xfrm>
              <a:off x="5094818" y="5100639"/>
              <a:ext cx="1189567" cy="371475"/>
            </a:xfrm>
            <a:custGeom>
              <a:avLst/>
              <a:gdLst/>
              <a:ahLst/>
              <a:cxnLst>
                <a:cxn ang="0">
                  <a:pos x="608" y="117"/>
                </a:cxn>
                <a:cxn ang="0">
                  <a:pos x="603" y="102"/>
                </a:cxn>
                <a:cxn ang="0">
                  <a:pos x="597" y="89"/>
                </a:cxn>
                <a:cxn ang="0">
                  <a:pos x="584" y="74"/>
                </a:cxn>
                <a:cxn ang="0">
                  <a:pos x="570" y="62"/>
                </a:cxn>
                <a:cxn ang="0">
                  <a:pos x="551" y="49"/>
                </a:cxn>
                <a:cxn ang="0">
                  <a:pos x="528" y="38"/>
                </a:cxn>
                <a:cxn ang="0">
                  <a:pos x="500" y="27"/>
                </a:cxn>
                <a:cxn ang="0">
                  <a:pos x="472" y="20"/>
                </a:cxn>
                <a:cxn ang="0">
                  <a:pos x="441" y="11"/>
                </a:cxn>
                <a:cxn ang="0">
                  <a:pos x="407" y="8"/>
                </a:cxn>
                <a:cxn ang="0">
                  <a:pos x="370" y="3"/>
                </a:cxn>
                <a:cxn ang="0">
                  <a:pos x="336" y="0"/>
                </a:cxn>
                <a:cxn ang="0">
                  <a:pos x="298" y="1"/>
                </a:cxn>
                <a:cxn ang="0">
                  <a:pos x="261" y="2"/>
                </a:cxn>
                <a:cxn ang="0">
                  <a:pos x="225" y="5"/>
                </a:cxn>
                <a:cxn ang="0">
                  <a:pos x="191" y="10"/>
                </a:cxn>
                <a:cxn ang="0">
                  <a:pos x="157" y="16"/>
                </a:cxn>
                <a:cxn ang="0">
                  <a:pos x="126" y="24"/>
                </a:cxn>
                <a:cxn ang="0">
                  <a:pos x="98" y="32"/>
                </a:cxn>
                <a:cxn ang="0">
                  <a:pos x="72" y="42"/>
                </a:cxn>
                <a:cxn ang="0">
                  <a:pos x="50" y="54"/>
                </a:cxn>
                <a:cxn ang="0">
                  <a:pos x="31" y="65"/>
                </a:cxn>
                <a:cxn ang="0">
                  <a:pos x="18" y="77"/>
                </a:cxn>
                <a:cxn ang="0">
                  <a:pos x="4" y="91"/>
                </a:cxn>
                <a:cxn ang="0">
                  <a:pos x="0" y="105"/>
                </a:cxn>
                <a:cxn ang="0">
                  <a:pos x="0" y="119"/>
                </a:cxn>
                <a:cxn ang="0">
                  <a:pos x="1" y="134"/>
                </a:cxn>
                <a:cxn ang="0">
                  <a:pos x="8" y="146"/>
                </a:cxn>
                <a:cxn ang="0">
                  <a:pos x="19" y="159"/>
                </a:cxn>
                <a:cxn ang="0">
                  <a:pos x="35" y="172"/>
                </a:cxn>
                <a:cxn ang="0">
                  <a:pos x="55" y="183"/>
                </a:cxn>
                <a:cxn ang="0">
                  <a:pos x="77" y="194"/>
                </a:cxn>
                <a:cxn ang="0">
                  <a:pos x="104" y="204"/>
                </a:cxn>
                <a:cxn ang="0">
                  <a:pos x="134" y="214"/>
                </a:cxn>
                <a:cxn ang="0">
                  <a:pos x="166" y="219"/>
                </a:cxn>
                <a:cxn ang="0">
                  <a:pos x="200" y="225"/>
                </a:cxn>
                <a:cxn ang="0">
                  <a:pos x="234" y="231"/>
                </a:cxn>
                <a:cxn ang="0">
                  <a:pos x="272" y="232"/>
                </a:cxn>
                <a:cxn ang="0">
                  <a:pos x="308" y="233"/>
                </a:cxn>
                <a:cxn ang="0">
                  <a:pos x="346" y="233"/>
                </a:cxn>
                <a:cxn ang="0">
                  <a:pos x="381" y="231"/>
                </a:cxn>
                <a:cxn ang="0">
                  <a:pos x="416" y="225"/>
                </a:cxn>
                <a:cxn ang="0">
                  <a:pos x="451" y="220"/>
                </a:cxn>
                <a:cxn ang="0">
                  <a:pos x="482" y="213"/>
                </a:cxn>
                <a:cxn ang="0">
                  <a:pos x="510" y="204"/>
                </a:cxn>
                <a:cxn ang="0">
                  <a:pos x="535" y="193"/>
                </a:cxn>
                <a:cxn ang="0">
                  <a:pos x="558" y="182"/>
                </a:cxn>
                <a:cxn ang="0">
                  <a:pos x="575" y="170"/>
                </a:cxn>
                <a:cxn ang="0">
                  <a:pos x="591" y="157"/>
                </a:cxn>
                <a:cxn ang="0">
                  <a:pos x="600" y="143"/>
                </a:cxn>
                <a:cxn ang="0">
                  <a:pos x="605" y="128"/>
                </a:cxn>
                <a:cxn ang="0">
                  <a:pos x="606" y="117"/>
                </a:cxn>
                <a:cxn ang="0">
                  <a:pos x="608" y="117"/>
                </a:cxn>
              </a:cxnLst>
              <a:rect l="0" t="0" r="r" b="b"/>
              <a:pathLst>
                <a:path w="609" h="234">
                  <a:moveTo>
                    <a:pt x="608" y="117"/>
                  </a:moveTo>
                  <a:lnTo>
                    <a:pt x="603" y="102"/>
                  </a:lnTo>
                  <a:lnTo>
                    <a:pt x="597" y="89"/>
                  </a:lnTo>
                  <a:lnTo>
                    <a:pt x="584" y="74"/>
                  </a:lnTo>
                  <a:lnTo>
                    <a:pt x="570" y="62"/>
                  </a:lnTo>
                  <a:lnTo>
                    <a:pt x="551" y="49"/>
                  </a:lnTo>
                  <a:lnTo>
                    <a:pt x="528" y="38"/>
                  </a:lnTo>
                  <a:lnTo>
                    <a:pt x="500" y="27"/>
                  </a:lnTo>
                  <a:lnTo>
                    <a:pt x="472" y="20"/>
                  </a:lnTo>
                  <a:lnTo>
                    <a:pt x="441" y="11"/>
                  </a:lnTo>
                  <a:lnTo>
                    <a:pt x="407" y="8"/>
                  </a:lnTo>
                  <a:lnTo>
                    <a:pt x="370" y="3"/>
                  </a:lnTo>
                  <a:lnTo>
                    <a:pt x="336" y="0"/>
                  </a:lnTo>
                  <a:lnTo>
                    <a:pt x="298" y="1"/>
                  </a:lnTo>
                  <a:lnTo>
                    <a:pt x="261" y="2"/>
                  </a:lnTo>
                  <a:lnTo>
                    <a:pt x="225" y="5"/>
                  </a:lnTo>
                  <a:lnTo>
                    <a:pt x="191" y="10"/>
                  </a:lnTo>
                  <a:lnTo>
                    <a:pt x="157" y="16"/>
                  </a:lnTo>
                  <a:lnTo>
                    <a:pt x="126" y="24"/>
                  </a:lnTo>
                  <a:lnTo>
                    <a:pt x="98" y="32"/>
                  </a:lnTo>
                  <a:lnTo>
                    <a:pt x="72" y="42"/>
                  </a:lnTo>
                  <a:lnTo>
                    <a:pt x="50" y="54"/>
                  </a:lnTo>
                  <a:lnTo>
                    <a:pt x="31" y="65"/>
                  </a:lnTo>
                  <a:lnTo>
                    <a:pt x="18" y="77"/>
                  </a:lnTo>
                  <a:lnTo>
                    <a:pt x="4" y="91"/>
                  </a:lnTo>
                  <a:lnTo>
                    <a:pt x="0" y="105"/>
                  </a:lnTo>
                  <a:lnTo>
                    <a:pt x="0" y="119"/>
                  </a:lnTo>
                  <a:lnTo>
                    <a:pt x="1" y="134"/>
                  </a:lnTo>
                  <a:lnTo>
                    <a:pt x="8" y="146"/>
                  </a:lnTo>
                  <a:lnTo>
                    <a:pt x="19" y="159"/>
                  </a:lnTo>
                  <a:lnTo>
                    <a:pt x="35" y="172"/>
                  </a:lnTo>
                  <a:lnTo>
                    <a:pt x="55" y="183"/>
                  </a:lnTo>
                  <a:lnTo>
                    <a:pt x="77" y="194"/>
                  </a:lnTo>
                  <a:lnTo>
                    <a:pt x="104" y="204"/>
                  </a:lnTo>
                  <a:lnTo>
                    <a:pt x="134" y="214"/>
                  </a:lnTo>
                  <a:lnTo>
                    <a:pt x="166" y="219"/>
                  </a:lnTo>
                  <a:lnTo>
                    <a:pt x="200" y="225"/>
                  </a:lnTo>
                  <a:lnTo>
                    <a:pt x="234" y="231"/>
                  </a:lnTo>
                  <a:lnTo>
                    <a:pt x="272" y="232"/>
                  </a:lnTo>
                  <a:lnTo>
                    <a:pt x="308" y="233"/>
                  </a:lnTo>
                  <a:lnTo>
                    <a:pt x="346" y="233"/>
                  </a:lnTo>
                  <a:lnTo>
                    <a:pt x="381" y="231"/>
                  </a:lnTo>
                  <a:lnTo>
                    <a:pt x="416" y="225"/>
                  </a:lnTo>
                  <a:lnTo>
                    <a:pt x="451" y="220"/>
                  </a:lnTo>
                  <a:lnTo>
                    <a:pt x="482" y="213"/>
                  </a:lnTo>
                  <a:lnTo>
                    <a:pt x="510" y="204"/>
                  </a:lnTo>
                  <a:lnTo>
                    <a:pt x="535" y="193"/>
                  </a:lnTo>
                  <a:lnTo>
                    <a:pt x="558" y="182"/>
                  </a:lnTo>
                  <a:lnTo>
                    <a:pt x="575" y="170"/>
                  </a:lnTo>
                  <a:lnTo>
                    <a:pt x="591" y="157"/>
                  </a:lnTo>
                  <a:lnTo>
                    <a:pt x="600" y="143"/>
                  </a:lnTo>
                  <a:lnTo>
                    <a:pt x="605" y="128"/>
                  </a:lnTo>
                  <a:lnTo>
                    <a:pt x="606" y="117"/>
                  </a:lnTo>
                  <a:lnTo>
                    <a:pt x="608" y="117"/>
                  </a:lnTo>
                </a:path>
              </a:pathLst>
            </a:custGeom>
            <a:solidFill>
              <a:srgbClr val="6080C0"/>
            </a:solidFill>
            <a:ln w="12700" cap="rnd" cmpd="sng">
              <a:solidFill>
                <a:srgbClr val="6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33" name="Freeform 885"/>
            <p:cNvSpPr>
              <a:spLocks/>
            </p:cNvSpPr>
            <p:nvPr/>
          </p:nvSpPr>
          <p:spPr bwMode="auto">
            <a:xfrm>
              <a:off x="5115984" y="5116513"/>
              <a:ext cx="1126067" cy="354012"/>
            </a:xfrm>
            <a:custGeom>
              <a:avLst/>
              <a:gdLst/>
              <a:ahLst/>
              <a:cxnLst>
                <a:cxn ang="0">
                  <a:pos x="575" y="111"/>
                </a:cxn>
                <a:cxn ang="0">
                  <a:pos x="571" y="97"/>
                </a:cxn>
                <a:cxn ang="0">
                  <a:pos x="564" y="85"/>
                </a:cxn>
                <a:cxn ang="0">
                  <a:pos x="553" y="70"/>
                </a:cxn>
                <a:cxn ang="0">
                  <a:pos x="540" y="59"/>
                </a:cxn>
                <a:cxn ang="0">
                  <a:pos x="521" y="47"/>
                </a:cxn>
                <a:cxn ang="0">
                  <a:pos x="499" y="36"/>
                </a:cxn>
                <a:cxn ang="0">
                  <a:pos x="473" y="27"/>
                </a:cxn>
                <a:cxn ang="0">
                  <a:pos x="445" y="18"/>
                </a:cxn>
                <a:cxn ang="0">
                  <a:pos x="417" y="11"/>
                </a:cxn>
                <a:cxn ang="0">
                  <a:pos x="383" y="7"/>
                </a:cxn>
                <a:cxn ang="0">
                  <a:pos x="350" y="2"/>
                </a:cxn>
                <a:cxn ang="0">
                  <a:pos x="318" y="0"/>
                </a:cxn>
                <a:cxn ang="0">
                  <a:pos x="283" y="0"/>
                </a:cxn>
                <a:cxn ang="0">
                  <a:pos x="246" y="1"/>
                </a:cxn>
                <a:cxn ang="0">
                  <a:pos x="213" y="6"/>
                </a:cxn>
                <a:cxn ang="0">
                  <a:pos x="180" y="9"/>
                </a:cxn>
                <a:cxn ang="0">
                  <a:pos x="149" y="14"/>
                </a:cxn>
                <a:cxn ang="0">
                  <a:pos x="119" y="23"/>
                </a:cxn>
                <a:cxn ang="0">
                  <a:pos x="93" y="30"/>
                </a:cxn>
                <a:cxn ang="0">
                  <a:pos x="68" y="40"/>
                </a:cxn>
                <a:cxn ang="0">
                  <a:pos x="47" y="51"/>
                </a:cxn>
                <a:cxn ang="0">
                  <a:pos x="29" y="62"/>
                </a:cxn>
                <a:cxn ang="0">
                  <a:pos x="16" y="74"/>
                </a:cxn>
                <a:cxn ang="0">
                  <a:pos x="5" y="87"/>
                </a:cxn>
                <a:cxn ang="0">
                  <a:pos x="0" y="101"/>
                </a:cxn>
                <a:cxn ang="0">
                  <a:pos x="0" y="112"/>
                </a:cxn>
                <a:cxn ang="0">
                  <a:pos x="1" y="126"/>
                </a:cxn>
                <a:cxn ang="0">
                  <a:pos x="7" y="139"/>
                </a:cxn>
                <a:cxn ang="0">
                  <a:pos x="18" y="151"/>
                </a:cxn>
                <a:cxn ang="0">
                  <a:pos x="32" y="165"/>
                </a:cxn>
                <a:cxn ang="0">
                  <a:pos x="52" y="175"/>
                </a:cxn>
                <a:cxn ang="0">
                  <a:pos x="73" y="184"/>
                </a:cxn>
                <a:cxn ang="0">
                  <a:pos x="98" y="195"/>
                </a:cxn>
                <a:cxn ang="0">
                  <a:pos x="127" y="203"/>
                </a:cxn>
                <a:cxn ang="0">
                  <a:pos x="157" y="209"/>
                </a:cxn>
                <a:cxn ang="0">
                  <a:pos x="189" y="214"/>
                </a:cxn>
                <a:cxn ang="0">
                  <a:pos x="222" y="220"/>
                </a:cxn>
                <a:cxn ang="0">
                  <a:pos x="258" y="222"/>
                </a:cxn>
                <a:cxn ang="0">
                  <a:pos x="292" y="222"/>
                </a:cxn>
                <a:cxn ang="0">
                  <a:pos x="327" y="222"/>
                </a:cxn>
                <a:cxn ang="0">
                  <a:pos x="362" y="220"/>
                </a:cxn>
                <a:cxn ang="0">
                  <a:pos x="395" y="215"/>
                </a:cxn>
                <a:cxn ang="0">
                  <a:pos x="428" y="210"/>
                </a:cxn>
                <a:cxn ang="0">
                  <a:pos x="455" y="203"/>
                </a:cxn>
                <a:cxn ang="0">
                  <a:pos x="483" y="195"/>
                </a:cxn>
                <a:cxn ang="0">
                  <a:pos x="506" y="184"/>
                </a:cxn>
                <a:cxn ang="0">
                  <a:pos x="528" y="173"/>
                </a:cxn>
                <a:cxn ang="0">
                  <a:pos x="545" y="162"/>
                </a:cxn>
                <a:cxn ang="0">
                  <a:pos x="559" y="149"/>
                </a:cxn>
                <a:cxn ang="0">
                  <a:pos x="567" y="136"/>
                </a:cxn>
                <a:cxn ang="0">
                  <a:pos x="572" y="123"/>
                </a:cxn>
                <a:cxn ang="0">
                  <a:pos x="572" y="111"/>
                </a:cxn>
                <a:cxn ang="0">
                  <a:pos x="575" y="111"/>
                </a:cxn>
              </a:cxnLst>
              <a:rect l="0" t="0" r="r" b="b"/>
              <a:pathLst>
                <a:path w="576" h="223">
                  <a:moveTo>
                    <a:pt x="575" y="111"/>
                  </a:moveTo>
                  <a:lnTo>
                    <a:pt x="571" y="97"/>
                  </a:lnTo>
                  <a:lnTo>
                    <a:pt x="564" y="85"/>
                  </a:lnTo>
                  <a:lnTo>
                    <a:pt x="553" y="70"/>
                  </a:lnTo>
                  <a:lnTo>
                    <a:pt x="540" y="59"/>
                  </a:lnTo>
                  <a:lnTo>
                    <a:pt x="521" y="47"/>
                  </a:lnTo>
                  <a:lnTo>
                    <a:pt x="499" y="36"/>
                  </a:lnTo>
                  <a:lnTo>
                    <a:pt x="473" y="27"/>
                  </a:lnTo>
                  <a:lnTo>
                    <a:pt x="445" y="18"/>
                  </a:lnTo>
                  <a:lnTo>
                    <a:pt x="417" y="11"/>
                  </a:lnTo>
                  <a:lnTo>
                    <a:pt x="383" y="7"/>
                  </a:lnTo>
                  <a:lnTo>
                    <a:pt x="350" y="2"/>
                  </a:lnTo>
                  <a:lnTo>
                    <a:pt x="318" y="0"/>
                  </a:lnTo>
                  <a:lnTo>
                    <a:pt x="283" y="0"/>
                  </a:lnTo>
                  <a:lnTo>
                    <a:pt x="246" y="1"/>
                  </a:lnTo>
                  <a:lnTo>
                    <a:pt x="213" y="6"/>
                  </a:lnTo>
                  <a:lnTo>
                    <a:pt x="180" y="9"/>
                  </a:lnTo>
                  <a:lnTo>
                    <a:pt x="149" y="14"/>
                  </a:lnTo>
                  <a:lnTo>
                    <a:pt x="119" y="23"/>
                  </a:lnTo>
                  <a:lnTo>
                    <a:pt x="93" y="30"/>
                  </a:lnTo>
                  <a:lnTo>
                    <a:pt x="68" y="40"/>
                  </a:lnTo>
                  <a:lnTo>
                    <a:pt x="47" y="51"/>
                  </a:lnTo>
                  <a:lnTo>
                    <a:pt x="29" y="62"/>
                  </a:lnTo>
                  <a:lnTo>
                    <a:pt x="16" y="74"/>
                  </a:lnTo>
                  <a:lnTo>
                    <a:pt x="5" y="87"/>
                  </a:lnTo>
                  <a:lnTo>
                    <a:pt x="0" y="101"/>
                  </a:lnTo>
                  <a:lnTo>
                    <a:pt x="0" y="112"/>
                  </a:lnTo>
                  <a:lnTo>
                    <a:pt x="1" y="126"/>
                  </a:lnTo>
                  <a:lnTo>
                    <a:pt x="7" y="139"/>
                  </a:lnTo>
                  <a:lnTo>
                    <a:pt x="18" y="151"/>
                  </a:lnTo>
                  <a:lnTo>
                    <a:pt x="32" y="165"/>
                  </a:lnTo>
                  <a:lnTo>
                    <a:pt x="52" y="175"/>
                  </a:lnTo>
                  <a:lnTo>
                    <a:pt x="73" y="184"/>
                  </a:lnTo>
                  <a:lnTo>
                    <a:pt x="98" y="195"/>
                  </a:lnTo>
                  <a:lnTo>
                    <a:pt x="127" y="203"/>
                  </a:lnTo>
                  <a:lnTo>
                    <a:pt x="157" y="209"/>
                  </a:lnTo>
                  <a:lnTo>
                    <a:pt x="189" y="214"/>
                  </a:lnTo>
                  <a:lnTo>
                    <a:pt x="222" y="220"/>
                  </a:lnTo>
                  <a:lnTo>
                    <a:pt x="258" y="222"/>
                  </a:lnTo>
                  <a:lnTo>
                    <a:pt x="292" y="222"/>
                  </a:lnTo>
                  <a:lnTo>
                    <a:pt x="327" y="222"/>
                  </a:lnTo>
                  <a:lnTo>
                    <a:pt x="362" y="220"/>
                  </a:lnTo>
                  <a:lnTo>
                    <a:pt x="395" y="215"/>
                  </a:lnTo>
                  <a:lnTo>
                    <a:pt x="428" y="210"/>
                  </a:lnTo>
                  <a:lnTo>
                    <a:pt x="455" y="203"/>
                  </a:lnTo>
                  <a:lnTo>
                    <a:pt x="483" y="195"/>
                  </a:lnTo>
                  <a:lnTo>
                    <a:pt x="506" y="184"/>
                  </a:lnTo>
                  <a:lnTo>
                    <a:pt x="528" y="173"/>
                  </a:lnTo>
                  <a:lnTo>
                    <a:pt x="545" y="162"/>
                  </a:lnTo>
                  <a:lnTo>
                    <a:pt x="559" y="149"/>
                  </a:lnTo>
                  <a:lnTo>
                    <a:pt x="567" y="136"/>
                  </a:lnTo>
                  <a:lnTo>
                    <a:pt x="572" y="123"/>
                  </a:lnTo>
                  <a:lnTo>
                    <a:pt x="572" y="111"/>
                  </a:lnTo>
                  <a:lnTo>
                    <a:pt x="575" y="111"/>
                  </a:lnTo>
                </a:path>
              </a:pathLst>
            </a:custGeom>
            <a:solidFill>
              <a:srgbClr val="60A0C0"/>
            </a:solidFill>
            <a:ln w="12700" cap="rnd" cmpd="sng">
              <a:solidFill>
                <a:srgbClr val="60A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34" name="Freeform 886"/>
            <p:cNvSpPr>
              <a:spLocks/>
            </p:cNvSpPr>
            <p:nvPr/>
          </p:nvSpPr>
          <p:spPr bwMode="auto">
            <a:xfrm>
              <a:off x="5137152" y="5130800"/>
              <a:ext cx="1060449" cy="338138"/>
            </a:xfrm>
            <a:custGeom>
              <a:avLst/>
              <a:gdLst/>
              <a:ahLst/>
              <a:cxnLst>
                <a:cxn ang="0">
                  <a:pos x="542" y="107"/>
                </a:cxn>
                <a:cxn ang="0">
                  <a:pos x="538" y="94"/>
                </a:cxn>
                <a:cxn ang="0">
                  <a:pos x="532" y="81"/>
                </a:cxn>
                <a:cxn ang="0">
                  <a:pos x="521" y="69"/>
                </a:cxn>
                <a:cxn ang="0">
                  <a:pos x="508" y="56"/>
                </a:cxn>
                <a:cxn ang="0">
                  <a:pos x="491" y="46"/>
                </a:cxn>
                <a:cxn ang="0">
                  <a:pos x="470" y="36"/>
                </a:cxn>
                <a:cxn ang="0">
                  <a:pos x="446" y="26"/>
                </a:cxn>
                <a:cxn ang="0">
                  <a:pos x="420" y="19"/>
                </a:cxn>
                <a:cxn ang="0">
                  <a:pos x="393" y="12"/>
                </a:cxn>
                <a:cxn ang="0">
                  <a:pos x="362" y="7"/>
                </a:cxn>
                <a:cxn ang="0">
                  <a:pos x="331" y="3"/>
                </a:cxn>
                <a:cxn ang="0">
                  <a:pos x="299" y="0"/>
                </a:cxn>
                <a:cxn ang="0">
                  <a:pos x="266" y="1"/>
                </a:cxn>
                <a:cxn ang="0">
                  <a:pos x="233" y="2"/>
                </a:cxn>
                <a:cxn ang="0">
                  <a:pos x="201" y="6"/>
                </a:cxn>
                <a:cxn ang="0">
                  <a:pos x="169" y="9"/>
                </a:cxn>
                <a:cxn ang="0">
                  <a:pos x="140" y="14"/>
                </a:cxn>
                <a:cxn ang="0">
                  <a:pos x="113" y="22"/>
                </a:cxn>
                <a:cxn ang="0">
                  <a:pos x="87" y="30"/>
                </a:cxn>
                <a:cxn ang="0">
                  <a:pos x="64" y="41"/>
                </a:cxn>
                <a:cxn ang="0">
                  <a:pos x="45" y="50"/>
                </a:cxn>
                <a:cxn ang="0">
                  <a:pos x="28" y="60"/>
                </a:cxn>
                <a:cxn ang="0">
                  <a:pos x="15" y="71"/>
                </a:cxn>
                <a:cxn ang="0">
                  <a:pos x="5" y="83"/>
                </a:cxn>
                <a:cxn ang="0">
                  <a:pos x="0" y="95"/>
                </a:cxn>
                <a:cxn ang="0">
                  <a:pos x="0" y="108"/>
                </a:cxn>
                <a:cxn ang="0">
                  <a:pos x="1" y="122"/>
                </a:cxn>
                <a:cxn ang="0">
                  <a:pos x="7" y="133"/>
                </a:cxn>
                <a:cxn ang="0">
                  <a:pos x="17" y="145"/>
                </a:cxn>
                <a:cxn ang="0">
                  <a:pos x="31" y="157"/>
                </a:cxn>
                <a:cxn ang="0">
                  <a:pos x="50" y="166"/>
                </a:cxn>
                <a:cxn ang="0">
                  <a:pos x="68" y="175"/>
                </a:cxn>
                <a:cxn ang="0">
                  <a:pos x="93" y="186"/>
                </a:cxn>
                <a:cxn ang="0">
                  <a:pos x="119" y="194"/>
                </a:cxn>
                <a:cxn ang="0">
                  <a:pos x="149" y="200"/>
                </a:cxn>
                <a:cxn ang="0">
                  <a:pos x="180" y="205"/>
                </a:cxn>
                <a:cxn ang="0">
                  <a:pos x="210" y="208"/>
                </a:cxn>
                <a:cxn ang="0">
                  <a:pos x="243" y="212"/>
                </a:cxn>
                <a:cxn ang="0">
                  <a:pos x="275" y="212"/>
                </a:cxn>
                <a:cxn ang="0">
                  <a:pos x="309" y="212"/>
                </a:cxn>
                <a:cxn ang="0">
                  <a:pos x="341" y="208"/>
                </a:cxn>
                <a:cxn ang="0">
                  <a:pos x="372" y="205"/>
                </a:cxn>
                <a:cxn ang="0">
                  <a:pos x="403" y="201"/>
                </a:cxn>
                <a:cxn ang="0">
                  <a:pos x="431" y="194"/>
                </a:cxn>
                <a:cxn ang="0">
                  <a:pos x="456" y="186"/>
                </a:cxn>
                <a:cxn ang="0">
                  <a:pos x="478" y="177"/>
                </a:cxn>
                <a:cxn ang="0">
                  <a:pos x="498" y="166"/>
                </a:cxn>
                <a:cxn ang="0">
                  <a:pos x="514" y="156"/>
                </a:cxn>
                <a:cxn ang="0">
                  <a:pos x="528" y="142"/>
                </a:cxn>
                <a:cxn ang="0">
                  <a:pos x="535" y="131"/>
                </a:cxn>
                <a:cxn ang="0">
                  <a:pos x="539" y="117"/>
                </a:cxn>
                <a:cxn ang="0">
                  <a:pos x="539" y="107"/>
                </a:cxn>
                <a:cxn ang="0">
                  <a:pos x="542" y="107"/>
                </a:cxn>
              </a:cxnLst>
              <a:rect l="0" t="0" r="r" b="b"/>
              <a:pathLst>
                <a:path w="543" h="213">
                  <a:moveTo>
                    <a:pt x="542" y="107"/>
                  </a:moveTo>
                  <a:lnTo>
                    <a:pt x="538" y="94"/>
                  </a:lnTo>
                  <a:lnTo>
                    <a:pt x="532" y="81"/>
                  </a:lnTo>
                  <a:lnTo>
                    <a:pt x="521" y="69"/>
                  </a:lnTo>
                  <a:lnTo>
                    <a:pt x="508" y="56"/>
                  </a:lnTo>
                  <a:lnTo>
                    <a:pt x="491" y="46"/>
                  </a:lnTo>
                  <a:lnTo>
                    <a:pt x="470" y="36"/>
                  </a:lnTo>
                  <a:lnTo>
                    <a:pt x="446" y="26"/>
                  </a:lnTo>
                  <a:lnTo>
                    <a:pt x="420" y="19"/>
                  </a:lnTo>
                  <a:lnTo>
                    <a:pt x="393" y="12"/>
                  </a:lnTo>
                  <a:lnTo>
                    <a:pt x="362" y="7"/>
                  </a:lnTo>
                  <a:lnTo>
                    <a:pt x="331" y="3"/>
                  </a:lnTo>
                  <a:lnTo>
                    <a:pt x="299" y="0"/>
                  </a:lnTo>
                  <a:lnTo>
                    <a:pt x="266" y="1"/>
                  </a:lnTo>
                  <a:lnTo>
                    <a:pt x="233" y="2"/>
                  </a:lnTo>
                  <a:lnTo>
                    <a:pt x="201" y="6"/>
                  </a:lnTo>
                  <a:lnTo>
                    <a:pt x="169" y="9"/>
                  </a:lnTo>
                  <a:lnTo>
                    <a:pt x="140" y="14"/>
                  </a:lnTo>
                  <a:lnTo>
                    <a:pt x="113" y="22"/>
                  </a:lnTo>
                  <a:lnTo>
                    <a:pt x="87" y="30"/>
                  </a:lnTo>
                  <a:lnTo>
                    <a:pt x="64" y="41"/>
                  </a:lnTo>
                  <a:lnTo>
                    <a:pt x="45" y="50"/>
                  </a:lnTo>
                  <a:lnTo>
                    <a:pt x="28" y="60"/>
                  </a:lnTo>
                  <a:lnTo>
                    <a:pt x="15" y="71"/>
                  </a:lnTo>
                  <a:lnTo>
                    <a:pt x="5" y="83"/>
                  </a:lnTo>
                  <a:lnTo>
                    <a:pt x="0" y="95"/>
                  </a:lnTo>
                  <a:lnTo>
                    <a:pt x="0" y="108"/>
                  </a:lnTo>
                  <a:lnTo>
                    <a:pt x="1" y="122"/>
                  </a:lnTo>
                  <a:lnTo>
                    <a:pt x="7" y="133"/>
                  </a:lnTo>
                  <a:lnTo>
                    <a:pt x="17" y="145"/>
                  </a:lnTo>
                  <a:lnTo>
                    <a:pt x="31" y="157"/>
                  </a:lnTo>
                  <a:lnTo>
                    <a:pt x="50" y="166"/>
                  </a:lnTo>
                  <a:lnTo>
                    <a:pt x="68" y="175"/>
                  </a:lnTo>
                  <a:lnTo>
                    <a:pt x="93" y="186"/>
                  </a:lnTo>
                  <a:lnTo>
                    <a:pt x="119" y="194"/>
                  </a:lnTo>
                  <a:lnTo>
                    <a:pt x="149" y="200"/>
                  </a:lnTo>
                  <a:lnTo>
                    <a:pt x="180" y="205"/>
                  </a:lnTo>
                  <a:lnTo>
                    <a:pt x="210" y="208"/>
                  </a:lnTo>
                  <a:lnTo>
                    <a:pt x="243" y="212"/>
                  </a:lnTo>
                  <a:lnTo>
                    <a:pt x="275" y="212"/>
                  </a:lnTo>
                  <a:lnTo>
                    <a:pt x="309" y="212"/>
                  </a:lnTo>
                  <a:lnTo>
                    <a:pt x="341" y="208"/>
                  </a:lnTo>
                  <a:lnTo>
                    <a:pt x="372" y="205"/>
                  </a:lnTo>
                  <a:lnTo>
                    <a:pt x="403" y="201"/>
                  </a:lnTo>
                  <a:lnTo>
                    <a:pt x="431" y="194"/>
                  </a:lnTo>
                  <a:lnTo>
                    <a:pt x="456" y="186"/>
                  </a:lnTo>
                  <a:lnTo>
                    <a:pt x="478" y="177"/>
                  </a:lnTo>
                  <a:lnTo>
                    <a:pt x="498" y="166"/>
                  </a:lnTo>
                  <a:lnTo>
                    <a:pt x="514" y="156"/>
                  </a:lnTo>
                  <a:lnTo>
                    <a:pt x="528" y="142"/>
                  </a:lnTo>
                  <a:lnTo>
                    <a:pt x="535" y="131"/>
                  </a:lnTo>
                  <a:lnTo>
                    <a:pt x="539" y="117"/>
                  </a:lnTo>
                  <a:lnTo>
                    <a:pt x="539" y="107"/>
                  </a:lnTo>
                  <a:lnTo>
                    <a:pt x="542" y="107"/>
                  </a:lnTo>
                </a:path>
              </a:pathLst>
            </a:custGeom>
            <a:solidFill>
              <a:srgbClr val="80A0C0"/>
            </a:solidFill>
            <a:ln w="12700" cap="rnd" cmpd="sng">
              <a:solidFill>
                <a:srgbClr val="80A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35" name="Freeform 887"/>
            <p:cNvSpPr>
              <a:spLocks/>
            </p:cNvSpPr>
            <p:nvPr/>
          </p:nvSpPr>
          <p:spPr bwMode="auto">
            <a:xfrm>
              <a:off x="5158318" y="5145088"/>
              <a:ext cx="996949" cy="322262"/>
            </a:xfrm>
            <a:custGeom>
              <a:avLst/>
              <a:gdLst/>
              <a:ahLst/>
              <a:cxnLst>
                <a:cxn ang="0">
                  <a:pos x="509" y="102"/>
                </a:cxn>
                <a:cxn ang="0">
                  <a:pos x="505" y="91"/>
                </a:cxn>
                <a:cxn ang="0">
                  <a:pos x="500" y="78"/>
                </a:cxn>
                <a:cxn ang="0">
                  <a:pos x="489" y="66"/>
                </a:cxn>
                <a:cxn ang="0">
                  <a:pos x="478" y="54"/>
                </a:cxn>
                <a:cxn ang="0">
                  <a:pos x="461" y="44"/>
                </a:cxn>
                <a:cxn ang="0">
                  <a:pos x="441" y="34"/>
                </a:cxn>
                <a:cxn ang="0">
                  <a:pos x="418" y="26"/>
                </a:cxn>
                <a:cxn ang="0">
                  <a:pos x="394" y="18"/>
                </a:cxn>
                <a:cxn ang="0">
                  <a:pos x="369" y="11"/>
                </a:cxn>
                <a:cxn ang="0">
                  <a:pos x="340" y="7"/>
                </a:cxn>
                <a:cxn ang="0">
                  <a:pos x="310" y="4"/>
                </a:cxn>
                <a:cxn ang="0">
                  <a:pos x="280" y="0"/>
                </a:cxn>
                <a:cxn ang="0">
                  <a:pos x="249" y="2"/>
                </a:cxn>
                <a:cxn ang="0">
                  <a:pos x="219" y="4"/>
                </a:cxn>
                <a:cxn ang="0">
                  <a:pos x="188" y="6"/>
                </a:cxn>
                <a:cxn ang="0">
                  <a:pos x="160" y="11"/>
                </a:cxn>
                <a:cxn ang="0">
                  <a:pos x="132" y="16"/>
                </a:cxn>
                <a:cxn ang="0">
                  <a:pos x="105" y="22"/>
                </a:cxn>
                <a:cxn ang="0">
                  <a:pos x="81" y="29"/>
                </a:cxn>
                <a:cxn ang="0">
                  <a:pos x="60" y="39"/>
                </a:cxn>
                <a:cxn ang="0">
                  <a:pos x="42" y="49"/>
                </a:cxn>
                <a:cxn ang="0">
                  <a:pos x="26" y="57"/>
                </a:cxn>
                <a:cxn ang="0">
                  <a:pos x="15" y="69"/>
                </a:cxn>
                <a:cxn ang="0">
                  <a:pos x="4" y="79"/>
                </a:cxn>
                <a:cxn ang="0">
                  <a:pos x="0" y="92"/>
                </a:cxn>
                <a:cxn ang="0">
                  <a:pos x="0" y="102"/>
                </a:cxn>
                <a:cxn ang="0">
                  <a:pos x="2" y="116"/>
                </a:cxn>
                <a:cxn ang="0">
                  <a:pos x="7" y="126"/>
                </a:cxn>
                <a:cxn ang="0">
                  <a:pos x="16" y="139"/>
                </a:cxn>
                <a:cxn ang="0">
                  <a:pos x="29" y="148"/>
                </a:cxn>
                <a:cxn ang="0">
                  <a:pos x="47" y="159"/>
                </a:cxn>
                <a:cxn ang="0">
                  <a:pos x="65" y="168"/>
                </a:cxn>
                <a:cxn ang="0">
                  <a:pos x="88" y="177"/>
                </a:cxn>
                <a:cxn ang="0">
                  <a:pos x="113" y="185"/>
                </a:cxn>
                <a:cxn ang="0">
                  <a:pos x="139" y="190"/>
                </a:cxn>
                <a:cxn ang="0">
                  <a:pos x="169" y="195"/>
                </a:cxn>
                <a:cxn ang="0">
                  <a:pos x="197" y="199"/>
                </a:cxn>
                <a:cxn ang="0">
                  <a:pos x="229" y="200"/>
                </a:cxn>
                <a:cxn ang="0">
                  <a:pos x="260" y="202"/>
                </a:cxn>
                <a:cxn ang="0">
                  <a:pos x="291" y="202"/>
                </a:cxn>
                <a:cxn ang="0">
                  <a:pos x="320" y="199"/>
                </a:cxn>
                <a:cxn ang="0">
                  <a:pos x="351" y="196"/>
                </a:cxn>
                <a:cxn ang="0">
                  <a:pos x="379" y="191"/>
                </a:cxn>
                <a:cxn ang="0">
                  <a:pos x="405" y="185"/>
                </a:cxn>
                <a:cxn ang="0">
                  <a:pos x="428" y="177"/>
                </a:cxn>
                <a:cxn ang="0">
                  <a:pos x="449" y="169"/>
                </a:cxn>
                <a:cxn ang="0">
                  <a:pos x="468" y="158"/>
                </a:cxn>
                <a:cxn ang="0">
                  <a:pos x="483" y="148"/>
                </a:cxn>
                <a:cxn ang="0">
                  <a:pos x="495" y="136"/>
                </a:cxn>
                <a:cxn ang="0">
                  <a:pos x="503" y="124"/>
                </a:cxn>
                <a:cxn ang="0">
                  <a:pos x="508" y="113"/>
                </a:cxn>
                <a:cxn ang="0">
                  <a:pos x="508" y="102"/>
                </a:cxn>
                <a:cxn ang="0">
                  <a:pos x="509" y="102"/>
                </a:cxn>
              </a:cxnLst>
              <a:rect l="0" t="0" r="r" b="b"/>
              <a:pathLst>
                <a:path w="510" h="203">
                  <a:moveTo>
                    <a:pt x="509" y="102"/>
                  </a:moveTo>
                  <a:lnTo>
                    <a:pt x="505" y="91"/>
                  </a:lnTo>
                  <a:lnTo>
                    <a:pt x="500" y="78"/>
                  </a:lnTo>
                  <a:lnTo>
                    <a:pt x="489" y="66"/>
                  </a:lnTo>
                  <a:lnTo>
                    <a:pt x="478" y="54"/>
                  </a:lnTo>
                  <a:lnTo>
                    <a:pt x="461" y="44"/>
                  </a:lnTo>
                  <a:lnTo>
                    <a:pt x="441" y="34"/>
                  </a:lnTo>
                  <a:lnTo>
                    <a:pt x="418" y="26"/>
                  </a:lnTo>
                  <a:lnTo>
                    <a:pt x="394" y="18"/>
                  </a:lnTo>
                  <a:lnTo>
                    <a:pt x="369" y="11"/>
                  </a:lnTo>
                  <a:lnTo>
                    <a:pt x="340" y="7"/>
                  </a:lnTo>
                  <a:lnTo>
                    <a:pt x="310" y="4"/>
                  </a:lnTo>
                  <a:lnTo>
                    <a:pt x="280" y="0"/>
                  </a:lnTo>
                  <a:lnTo>
                    <a:pt x="249" y="2"/>
                  </a:lnTo>
                  <a:lnTo>
                    <a:pt x="219" y="4"/>
                  </a:lnTo>
                  <a:lnTo>
                    <a:pt x="188" y="6"/>
                  </a:lnTo>
                  <a:lnTo>
                    <a:pt x="160" y="11"/>
                  </a:lnTo>
                  <a:lnTo>
                    <a:pt x="132" y="16"/>
                  </a:lnTo>
                  <a:lnTo>
                    <a:pt x="105" y="22"/>
                  </a:lnTo>
                  <a:lnTo>
                    <a:pt x="81" y="29"/>
                  </a:lnTo>
                  <a:lnTo>
                    <a:pt x="60" y="39"/>
                  </a:lnTo>
                  <a:lnTo>
                    <a:pt x="42" y="49"/>
                  </a:lnTo>
                  <a:lnTo>
                    <a:pt x="26" y="57"/>
                  </a:lnTo>
                  <a:lnTo>
                    <a:pt x="15" y="69"/>
                  </a:lnTo>
                  <a:lnTo>
                    <a:pt x="4" y="79"/>
                  </a:lnTo>
                  <a:lnTo>
                    <a:pt x="0" y="92"/>
                  </a:lnTo>
                  <a:lnTo>
                    <a:pt x="0" y="102"/>
                  </a:lnTo>
                  <a:lnTo>
                    <a:pt x="2" y="116"/>
                  </a:lnTo>
                  <a:lnTo>
                    <a:pt x="7" y="126"/>
                  </a:lnTo>
                  <a:lnTo>
                    <a:pt x="16" y="139"/>
                  </a:lnTo>
                  <a:lnTo>
                    <a:pt x="29" y="148"/>
                  </a:lnTo>
                  <a:lnTo>
                    <a:pt x="47" y="159"/>
                  </a:lnTo>
                  <a:lnTo>
                    <a:pt x="65" y="168"/>
                  </a:lnTo>
                  <a:lnTo>
                    <a:pt x="88" y="177"/>
                  </a:lnTo>
                  <a:lnTo>
                    <a:pt x="113" y="185"/>
                  </a:lnTo>
                  <a:lnTo>
                    <a:pt x="139" y="190"/>
                  </a:lnTo>
                  <a:lnTo>
                    <a:pt x="169" y="195"/>
                  </a:lnTo>
                  <a:lnTo>
                    <a:pt x="197" y="199"/>
                  </a:lnTo>
                  <a:lnTo>
                    <a:pt x="229" y="200"/>
                  </a:lnTo>
                  <a:lnTo>
                    <a:pt x="260" y="202"/>
                  </a:lnTo>
                  <a:lnTo>
                    <a:pt x="291" y="202"/>
                  </a:lnTo>
                  <a:lnTo>
                    <a:pt x="320" y="199"/>
                  </a:lnTo>
                  <a:lnTo>
                    <a:pt x="351" y="196"/>
                  </a:lnTo>
                  <a:lnTo>
                    <a:pt x="379" y="191"/>
                  </a:lnTo>
                  <a:lnTo>
                    <a:pt x="405" y="185"/>
                  </a:lnTo>
                  <a:lnTo>
                    <a:pt x="428" y="177"/>
                  </a:lnTo>
                  <a:lnTo>
                    <a:pt x="449" y="169"/>
                  </a:lnTo>
                  <a:lnTo>
                    <a:pt x="468" y="158"/>
                  </a:lnTo>
                  <a:lnTo>
                    <a:pt x="483" y="148"/>
                  </a:lnTo>
                  <a:lnTo>
                    <a:pt x="495" y="136"/>
                  </a:lnTo>
                  <a:lnTo>
                    <a:pt x="503" y="124"/>
                  </a:lnTo>
                  <a:lnTo>
                    <a:pt x="508" y="113"/>
                  </a:lnTo>
                  <a:lnTo>
                    <a:pt x="508" y="102"/>
                  </a:lnTo>
                  <a:lnTo>
                    <a:pt x="509" y="102"/>
                  </a:lnTo>
                </a:path>
              </a:pathLst>
            </a:custGeom>
            <a:solidFill>
              <a:srgbClr val="80A0D0"/>
            </a:solidFill>
            <a:ln w="12700" cap="rnd" cmpd="sng">
              <a:solidFill>
                <a:srgbClr val="80A0D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36" name="Freeform 888"/>
            <p:cNvSpPr>
              <a:spLocks/>
            </p:cNvSpPr>
            <p:nvPr/>
          </p:nvSpPr>
          <p:spPr bwMode="auto">
            <a:xfrm>
              <a:off x="5179485" y="5162551"/>
              <a:ext cx="933449" cy="301625"/>
            </a:xfrm>
            <a:custGeom>
              <a:avLst/>
              <a:gdLst/>
              <a:ahLst/>
              <a:cxnLst>
                <a:cxn ang="0">
                  <a:pos x="476" y="97"/>
                </a:cxn>
                <a:cxn ang="0">
                  <a:pos x="473" y="84"/>
                </a:cxn>
                <a:cxn ang="0">
                  <a:pos x="468" y="73"/>
                </a:cxn>
                <a:cxn ang="0">
                  <a:pos x="458" y="60"/>
                </a:cxn>
                <a:cxn ang="0">
                  <a:pos x="445" y="50"/>
                </a:cxn>
                <a:cxn ang="0">
                  <a:pos x="431" y="40"/>
                </a:cxn>
                <a:cxn ang="0">
                  <a:pos x="412" y="30"/>
                </a:cxn>
                <a:cxn ang="0">
                  <a:pos x="391" y="23"/>
                </a:cxn>
                <a:cxn ang="0">
                  <a:pos x="368" y="16"/>
                </a:cxn>
                <a:cxn ang="0">
                  <a:pos x="344" y="10"/>
                </a:cxn>
                <a:cxn ang="0">
                  <a:pos x="317" y="6"/>
                </a:cxn>
                <a:cxn ang="0">
                  <a:pos x="289" y="2"/>
                </a:cxn>
                <a:cxn ang="0">
                  <a:pos x="262" y="0"/>
                </a:cxn>
                <a:cxn ang="0">
                  <a:pos x="233" y="1"/>
                </a:cxn>
                <a:cxn ang="0">
                  <a:pos x="204" y="2"/>
                </a:cxn>
                <a:cxn ang="0">
                  <a:pos x="176" y="5"/>
                </a:cxn>
                <a:cxn ang="0">
                  <a:pos x="150" y="10"/>
                </a:cxn>
                <a:cxn ang="0">
                  <a:pos x="123" y="15"/>
                </a:cxn>
                <a:cxn ang="0">
                  <a:pos x="99" y="21"/>
                </a:cxn>
                <a:cxn ang="0">
                  <a:pos x="77" y="27"/>
                </a:cxn>
                <a:cxn ang="0">
                  <a:pos x="56" y="35"/>
                </a:cxn>
                <a:cxn ang="0">
                  <a:pos x="40" y="45"/>
                </a:cxn>
                <a:cxn ang="0">
                  <a:pos x="24" y="53"/>
                </a:cxn>
                <a:cxn ang="0">
                  <a:pos x="14" y="63"/>
                </a:cxn>
                <a:cxn ang="0">
                  <a:pos x="4" y="74"/>
                </a:cxn>
                <a:cxn ang="0">
                  <a:pos x="0" y="85"/>
                </a:cxn>
                <a:cxn ang="0">
                  <a:pos x="0" y="97"/>
                </a:cxn>
                <a:cxn ang="0">
                  <a:pos x="1" y="109"/>
                </a:cxn>
                <a:cxn ang="0">
                  <a:pos x="6" y="119"/>
                </a:cxn>
                <a:cxn ang="0">
                  <a:pos x="15" y="129"/>
                </a:cxn>
                <a:cxn ang="0">
                  <a:pos x="27" y="141"/>
                </a:cxn>
                <a:cxn ang="0">
                  <a:pos x="44" y="148"/>
                </a:cxn>
                <a:cxn ang="0">
                  <a:pos x="61" y="158"/>
                </a:cxn>
                <a:cxn ang="0">
                  <a:pos x="82" y="166"/>
                </a:cxn>
                <a:cxn ang="0">
                  <a:pos x="105" y="174"/>
                </a:cxn>
                <a:cxn ang="0">
                  <a:pos x="131" y="179"/>
                </a:cxn>
                <a:cxn ang="0">
                  <a:pos x="158" y="184"/>
                </a:cxn>
                <a:cxn ang="0">
                  <a:pos x="185" y="187"/>
                </a:cxn>
                <a:cxn ang="0">
                  <a:pos x="214" y="188"/>
                </a:cxn>
                <a:cxn ang="0">
                  <a:pos x="244" y="189"/>
                </a:cxn>
                <a:cxn ang="0">
                  <a:pos x="272" y="189"/>
                </a:cxn>
                <a:cxn ang="0">
                  <a:pos x="301" y="188"/>
                </a:cxn>
                <a:cxn ang="0">
                  <a:pos x="329" y="185"/>
                </a:cxn>
                <a:cxn ang="0">
                  <a:pos x="356" y="180"/>
                </a:cxn>
                <a:cxn ang="0">
                  <a:pos x="380" y="174"/>
                </a:cxn>
                <a:cxn ang="0">
                  <a:pos x="402" y="169"/>
                </a:cxn>
                <a:cxn ang="0">
                  <a:pos x="420" y="158"/>
                </a:cxn>
                <a:cxn ang="0">
                  <a:pos x="439" y="149"/>
                </a:cxn>
                <a:cxn ang="0">
                  <a:pos x="452" y="140"/>
                </a:cxn>
                <a:cxn ang="0">
                  <a:pos x="463" y="129"/>
                </a:cxn>
                <a:cxn ang="0">
                  <a:pos x="471" y="118"/>
                </a:cxn>
                <a:cxn ang="0">
                  <a:pos x="475" y="105"/>
                </a:cxn>
                <a:cxn ang="0">
                  <a:pos x="475" y="97"/>
                </a:cxn>
                <a:cxn ang="0">
                  <a:pos x="476" y="97"/>
                </a:cxn>
              </a:cxnLst>
              <a:rect l="0" t="0" r="r" b="b"/>
              <a:pathLst>
                <a:path w="477" h="190">
                  <a:moveTo>
                    <a:pt x="476" y="97"/>
                  </a:moveTo>
                  <a:lnTo>
                    <a:pt x="473" y="84"/>
                  </a:lnTo>
                  <a:lnTo>
                    <a:pt x="468" y="73"/>
                  </a:lnTo>
                  <a:lnTo>
                    <a:pt x="458" y="60"/>
                  </a:lnTo>
                  <a:lnTo>
                    <a:pt x="445" y="50"/>
                  </a:lnTo>
                  <a:lnTo>
                    <a:pt x="431" y="40"/>
                  </a:lnTo>
                  <a:lnTo>
                    <a:pt x="412" y="30"/>
                  </a:lnTo>
                  <a:lnTo>
                    <a:pt x="391" y="23"/>
                  </a:lnTo>
                  <a:lnTo>
                    <a:pt x="368" y="16"/>
                  </a:lnTo>
                  <a:lnTo>
                    <a:pt x="344" y="10"/>
                  </a:lnTo>
                  <a:lnTo>
                    <a:pt x="317" y="6"/>
                  </a:lnTo>
                  <a:lnTo>
                    <a:pt x="289" y="2"/>
                  </a:lnTo>
                  <a:lnTo>
                    <a:pt x="262" y="0"/>
                  </a:lnTo>
                  <a:lnTo>
                    <a:pt x="233" y="1"/>
                  </a:lnTo>
                  <a:lnTo>
                    <a:pt x="204" y="2"/>
                  </a:lnTo>
                  <a:lnTo>
                    <a:pt x="176" y="5"/>
                  </a:lnTo>
                  <a:lnTo>
                    <a:pt x="150" y="10"/>
                  </a:lnTo>
                  <a:lnTo>
                    <a:pt x="123" y="15"/>
                  </a:lnTo>
                  <a:lnTo>
                    <a:pt x="99" y="21"/>
                  </a:lnTo>
                  <a:lnTo>
                    <a:pt x="77" y="27"/>
                  </a:lnTo>
                  <a:lnTo>
                    <a:pt x="56" y="35"/>
                  </a:lnTo>
                  <a:lnTo>
                    <a:pt x="40" y="45"/>
                  </a:lnTo>
                  <a:lnTo>
                    <a:pt x="24" y="53"/>
                  </a:lnTo>
                  <a:lnTo>
                    <a:pt x="14" y="63"/>
                  </a:lnTo>
                  <a:lnTo>
                    <a:pt x="4" y="74"/>
                  </a:lnTo>
                  <a:lnTo>
                    <a:pt x="0" y="85"/>
                  </a:lnTo>
                  <a:lnTo>
                    <a:pt x="0" y="97"/>
                  </a:lnTo>
                  <a:lnTo>
                    <a:pt x="1" y="109"/>
                  </a:lnTo>
                  <a:lnTo>
                    <a:pt x="6" y="119"/>
                  </a:lnTo>
                  <a:lnTo>
                    <a:pt x="15" y="129"/>
                  </a:lnTo>
                  <a:lnTo>
                    <a:pt x="27" y="141"/>
                  </a:lnTo>
                  <a:lnTo>
                    <a:pt x="44" y="148"/>
                  </a:lnTo>
                  <a:lnTo>
                    <a:pt x="61" y="158"/>
                  </a:lnTo>
                  <a:lnTo>
                    <a:pt x="82" y="166"/>
                  </a:lnTo>
                  <a:lnTo>
                    <a:pt x="105" y="174"/>
                  </a:lnTo>
                  <a:lnTo>
                    <a:pt x="131" y="179"/>
                  </a:lnTo>
                  <a:lnTo>
                    <a:pt x="158" y="184"/>
                  </a:lnTo>
                  <a:lnTo>
                    <a:pt x="185" y="187"/>
                  </a:lnTo>
                  <a:lnTo>
                    <a:pt x="214" y="188"/>
                  </a:lnTo>
                  <a:lnTo>
                    <a:pt x="244" y="189"/>
                  </a:lnTo>
                  <a:lnTo>
                    <a:pt x="272" y="189"/>
                  </a:lnTo>
                  <a:lnTo>
                    <a:pt x="301" y="188"/>
                  </a:lnTo>
                  <a:lnTo>
                    <a:pt x="329" y="185"/>
                  </a:lnTo>
                  <a:lnTo>
                    <a:pt x="356" y="180"/>
                  </a:lnTo>
                  <a:lnTo>
                    <a:pt x="380" y="174"/>
                  </a:lnTo>
                  <a:lnTo>
                    <a:pt x="402" y="169"/>
                  </a:lnTo>
                  <a:lnTo>
                    <a:pt x="420" y="158"/>
                  </a:lnTo>
                  <a:lnTo>
                    <a:pt x="439" y="149"/>
                  </a:lnTo>
                  <a:lnTo>
                    <a:pt x="452" y="140"/>
                  </a:lnTo>
                  <a:lnTo>
                    <a:pt x="463" y="129"/>
                  </a:lnTo>
                  <a:lnTo>
                    <a:pt x="471" y="118"/>
                  </a:lnTo>
                  <a:lnTo>
                    <a:pt x="475" y="105"/>
                  </a:lnTo>
                  <a:lnTo>
                    <a:pt x="475" y="97"/>
                  </a:lnTo>
                  <a:lnTo>
                    <a:pt x="476" y="97"/>
                  </a:lnTo>
                </a:path>
              </a:pathLst>
            </a:custGeom>
            <a:solidFill>
              <a:srgbClr val="80B0D0"/>
            </a:solidFill>
            <a:ln w="12700" cap="rnd" cmpd="sng">
              <a:solidFill>
                <a:srgbClr val="80B0D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37" name="Freeform 889"/>
            <p:cNvSpPr>
              <a:spLocks/>
            </p:cNvSpPr>
            <p:nvPr/>
          </p:nvSpPr>
          <p:spPr bwMode="auto">
            <a:xfrm>
              <a:off x="5202767" y="5178426"/>
              <a:ext cx="865717" cy="284163"/>
            </a:xfrm>
            <a:custGeom>
              <a:avLst/>
              <a:gdLst/>
              <a:ahLst/>
              <a:cxnLst>
                <a:cxn ang="0">
                  <a:pos x="443" y="90"/>
                </a:cxn>
                <a:cxn ang="0">
                  <a:pos x="441" y="79"/>
                </a:cxn>
                <a:cxn ang="0">
                  <a:pos x="434" y="68"/>
                </a:cxn>
                <a:cxn ang="0">
                  <a:pos x="426" y="56"/>
                </a:cxn>
                <a:cxn ang="0">
                  <a:pos x="415" y="48"/>
                </a:cxn>
                <a:cxn ang="0">
                  <a:pos x="401" y="37"/>
                </a:cxn>
                <a:cxn ang="0">
                  <a:pos x="384" y="28"/>
                </a:cxn>
                <a:cxn ang="0">
                  <a:pos x="364" y="20"/>
                </a:cxn>
                <a:cxn ang="0">
                  <a:pos x="343" y="14"/>
                </a:cxn>
                <a:cxn ang="0">
                  <a:pos x="320" y="8"/>
                </a:cxn>
                <a:cxn ang="0">
                  <a:pos x="294" y="6"/>
                </a:cxn>
                <a:cxn ang="0">
                  <a:pos x="269" y="3"/>
                </a:cxn>
                <a:cxn ang="0">
                  <a:pos x="243" y="0"/>
                </a:cxn>
                <a:cxn ang="0">
                  <a:pos x="217" y="0"/>
                </a:cxn>
                <a:cxn ang="0">
                  <a:pos x="189" y="3"/>
                </a:cxn>
                <a:cxn ang="0">
                  <a:pos x="164" y="6"/>
                </a:cxn>
                <a:cxn ang="0">
                  <a:pos x="139" y="8"/>
                </a:cxn>
                <a:cxn ang="0">
                  <a:pos x="115" y="13"/>
                </a:cxn>
                <a:cxn ang="0">
                  <a:pos x="92" y="20"/>
                </a:cxn>
                <a:cxn ang="0">
                  <a:pos x="71" y="25"/>
                </a:cxn>
                <a:cxn ang="0">
                  <a:pos x="52" y="33"/>
                </a:cxn>
                <a:cxn ang="0">
                  <a:pos x="36" y="42"/>
                </a:cxn>
                <a:cxn ang="0">
                  <a:pos x="22" y="51"/>
                </a:cxn>
                <a:cxn ang="0">
                  <a:pos x="12" y="60"/>
                </a:cxn>
                <a:cxn ang="0">
                  <a:pos x="4" y="71"/>
                </a:cxn>
                <a:cxn ang="0">
                  <a:pos x="0" y="81"/>
                </a:cxn>
                <a:cxn ang="0">
                  <a:pos x="0" y="92"/>
                </a:cxn>
                <a:cxn ang="0">
                  <a:pos x="2" y="103"/>
                </a:cxn>
                <a:cxn ang="0">
                  <a:pos x="6" y="112"/>
                </a:cxn>
                <a:cxn ang="0">
                  <a:pos x="13" y="122"/>
                </a:cxn>
                <a:cxn ang="0">
                  <a:pos x="26" y="131"/>
                </a:cxn>
                <a:cxn ang="0">
                  <a:pos x="41" y="139"/>
                </a:cxn>
                <a:cxn ang="0">
                  <a:pos x="57" y="148"/>
                </a:cxn>
                <a:cxn ang="0">
                  <a:pos x="77" y="156"/>
                </a:cxn>
                <a:cxn ang="0">
                  <a:pos x="99" y="164"/>
                </a:cxn>
                <a:cxn ang="0">
                  <a:pos x="122" y="167"/>
                </a:cxn>
                <a:cxn ang="0">
                  <a:pos x="147" y="172"/>
                </a:cxn>
                <a:cxn ang="0">
                  <a:pos x="171" y="176"/>
                </a:cxn>
                <a:cxn ang="0">
                  <a:pos x="201" y="178"/>
                </a:cxn>
                <a:cxn ang="0">
                  <a:pos x="226" y="178"/>
                </a:cxn>
                <a:cxn ang="0">
                  <a:pos x="255" y="178"/>
                </a:cxn>
                <a:cxn ang="0">
                  <a:pos x="281" y="177"/>
                </a:cxn>
                <a:cxn ang="0">
                  <a:pos x="306" y="174"/>
                </a:cxn>
                <a:cxn ang="0">
                  <a:pos x="332" y="170"/>
                </a:cxn>
                <a:cxn ang="0">
                  <a:pos x="353" y="165"/>
                </a:cxn>
                <a:cxn ang="0">
                  <a:pos x="374" y="159"/>
                </a:cxn>
                <a:cxn ang="0">
                  <a:pos x="392" y="150"/>
                </a:cxn>
                <a:cxn ang="0">
                  <a:pos x="409" y="141"/>
                </a:cxn>
                <a:cxn ang="0">
                  <a:pos x="421" y="132"/>
                </a:cxn>
                <a:cxn ang="0">
                  <a:pos x="432" y="121"/>
                </a:cxn>
                <a:cxn ang="0">
                  <a:pos x="439" y="110"/>
                </a:cxn>
                <a:cxn ang="0">
                  <a:pos x="442" y="100"/>
                </a:cxn>
                <a:cxn ang="0">
                  <a:pos x="442" y="90"/>
                </a:cxn>
                <a:cxn ang="0">
                  <a:pos x="443" y="90"/>
                </a:cxn>
              </a:cxnLst>
              <a:rect l="0" t="0" r="r" b="b"/>
              <a:pathLst>
                <a:path w="444" h="179">
                  <a:moveTo>
                    <a:pt x="443" y="90"/>
                  </a:moveTo>
                  <a:lnTo>
                    <a:pt x="441" y="79"/>
                  </a:lnTo>
                  <a:lnTo>
                    <a:pt x="434" y="68"/>
                  </a:lnTo>
                  <a:lnTo>
                    <a:pt x="426" y="56"/>
                  </a:lnTo>
                  <a:lnTo>
                    <a:pt x="415" y="48"/>
                  </a:lnTo>
                  <a:lnTo>
                    <a:pt x="401" y="37"/>
                  </a:lnTo>
                  <a:lnTo>
                    <a:pt x="384" y="28"/>
                  </a:lnTo>
                  <a:lnTo>
                    <a:pt x="364" y="20"/>
                  </a:lnTo>
                  <a:lnTo>
                    <a:pt x="343" y="14"/>
                  </a:lnTo>
                  <a:lnTo>
                    <a:pt x="320" y="8"/>
                  </a:lnTo>
                  <a:lnTo>
                    <a:pt x="294" y="6"/>
                  </a:lnTo>
                  <a:lnTo>
                    <a:pt x="269" y="3"/>
                  </a:lnTo>
                  <a:lnTo>
                    <a:pt x="243" y="0"/>
                  </a:lnTo>
                  <a:lnTo>
                    <a:pt x="217" y="0"/>
                  </a:lnTo>
                  <a:lnTo>
                    <a:pt x="189" y="3"/>
                  </a:lnTo>
                  <a:lnTo>
                    <a:pt x="164" y="6"/>
                  </a:lnTo>
                  <a:lnTo>
                    <a:pt x="139" y="8"/>
                  </a:lnTo>
                  <a:lnTo>
                    <a:pt x="115" y="13"/>
                  </a:lnTo>
                  <a:lnTo>
                    <a:pt x="92" y="20"/>
                  </a:lnTo>
                  <a:lnTo>
                    <a:pt x="71" y="25"/>
                  </a:lnTo>
                  <a:lnTo>
                    <a:pt x="52" y="33"/>
                  </a:lnTo>
                  <a:lnTo>
                    <a:pt x="36" y="42"/>
                  </a:lnTo>
                  <a:lnTo>
                    <a:pt x="22" y="51"/>
                  </a:lnTo>
                  <a:lnTo>
                    <a:pt x="12" y="60"/>
                  </a:lnTo>
                  <a:lnTo>
                    <a:pt x="4" y="71"/>
                  </a:lnTo>
                  <a:lnTo>
                    <a:pt x="0" y="81"/>
                  </a:lnTo>
                  <a:lnTo>
                    <a:pt x="0" y="92"/>
                  </a:lnTo>
                  <a:lnTo>
                    <a:pt x="2" y="103"/>
                  </a:lnTo>
                  <a:lnTo>
                    <a:pt x="6" y="112"/>
                  </a:lnTo>
                  <a:lnTo>
                    <a:pt x="13" y="122"/>
                  </a:lnTo>
                  <a:lnTo>
                    <a:pt x="26" y="131"/>
                  </a:lnTo>
                  <a:lnTo>
                    <a:pt x="41" y="139"/>
                  </a:lnTo>
                  <a:lnTo>
                    <a:pt x="57" y="148"/>
                  </a:lnTo>
                  <a:lnTo>
                    <a:pt x="77" y="156"/>
                  </a:lnTo>
                  <a:lnTo>
                    <a:pt x="99" y="164"/>
                  </a:lnTo>
                  <a:lnTo>
                    <a:pt x="122" y="167"/>
                  </a:lnTo>
                  <a:lnTo>
                    <a:pt x="147" y="172"/>
                  </a:lnTo>
                  <a:lnTo>
                    <a:pt x="171" y="176"/>
                  </a:lnTo>
                  <a:lnTo>
                    <a:pt x="201" y="178"/>
                  </a:lnTo>
                  <a:lnTo>
                    <a:pt x="226" y="178"/>
                  </a:lnTo>
                  <a:lnTo>
                    <a:pt x="255" y="178"/>
                  </a:lnTo>
                  <a:lnTo>
                    <a:pt x="281" y="177"/>
                  </a:lnTo>
                  <a:lnTo>
                    <a:pt x="306" y="174"/>
                  </a:lnTo>
                  <a:lnTo>
                    <a:pt x="332" y="170"/>
                  </a:lnTo>
                  <a:lnTo>
                    <a:pt x="353" y="165"/>
                  </a:lnTo>
                  <a:lnTo>
                    <a:pt x="374" y="159"/>
                  </a:lnTo>
                  <a:lnTo>
                    <a:pt x="392" y="150"/>
                  </a:lnTo>
                  <a:lnTo>
                    <a:pt x="409" y="141"/>
                  </a:lnTo>
                  <a:lnTo>
                    <a:pt x="421" y="132"/>
                  </a:lnTo>
                  <a:lnTo>
                    <a:pt x="432" y="121"/>
                  </a:lnTo>
                  <a:lnTo>
                    <a:pt x="439" y="110"/>
                  </a:lnTo>
                  <a:lnTo>
                    <a:pt x="442" y="100"/>
                  </a:lnTo>
                  <a:lnTo>
                    <a:pt x="442" y="90"/>
                  </a:lnTo>
                  <a:lnTo>
                    <a:pt x="443" y="90"/>
                  </a:lnTo>
                </a:path>
              </a:pathLst>
            </a:custGeom>
            <a:solidFill>
              <a:srgbClr val="80C0E0"/>
            </a:solidFill>
            <a:ln w="12700" cap="rnd" cmpd="sng">
              <a:solidFill>
                <a:srgbClr val="80C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38" name="Freeform 890"/>
            <p:cNvSpPr>
              <a:spLocks/>
            </p:cNvSpPr>
            <p:nvPr/>
          </p:nvSpPr>
          <p:spPr bwMode="auto">
            <a:xfrm>
              <a:off x="5223933" y="5195888"/>
              <a:ext cx="806451" cy="266700"/>
            </a:xfrm>
            <a:custGeom>
              <a:avLst/>
              <a:gdLst/>
              <a:ahLst/>
              <a:cxnLst>
                <a:cxn ang="0">
                  <a:pos x="412" y="84"/>
                </a:cxn>
                <a:cxn ang="0">
                  <a:pos x="407" y="74"/>
                </a:cxn>
                <a:cxn ang="0">
                  <a:pos x="403" y="63"/>
                </a:cxn>
                <a:cxn ang="0">
                  <a:pos x="395" y="53"/>
                </a:cxn>
                <a:cxn ang="0">
                  <a:pos x="384" y="42"/>
                </a:cxn>
                <a:cxn ang="0">
                  <a:pos x="371" y="34"/>
                </a:cxn>
                <a:cxn ang="0">
                  <a:pos x="355" y="25"/>
                </a:cxn>
                <a:cxn ang="0">
                  <a:pos x="336" y="18"/>
                </a:cxn>
                <a:cxn ang="0">
                  <a:pos x="317" y="12"/>
                </a:cxn>
                <a:cxn ang="0">
                  <a:pos x="296" y="7"/>
                </a:cxn>
                <a:cxn ang="0">
                  <a:pos x="272" y="3"/>
                </a:cxn>
                <a:cxn ang="0">
                  <a:pos x="249" y="1"/>
                </a:cxn>
                <a:cxn ang="0">
                  <a:pos x="225" y="0"/>
                </a:cxn>
                <a:cxn ang="0">
                  <a:pos x="200" y="0"/>
                </a:cxn>
                <a:cxn ang="0">
                  <a:pos x="175" y="1"/>
                </a:cxn>
                <a:cxn ang="0">
                  <a:pos x="151" y="3"/>
                </a:cxn>
                <a:cxn ang="0">
                  <a:pos x="128" y="7"/>
                </a:cxn>
                <a:cxn ang="0">
                  <a:pos x="105" y="12"/>
                </a:cxn>
                <a:cxn ang="0">
                  <a:pos x="86" y="17"/>
                </a:cxn>
                <a:cxn ang="0">
                  <a:pos x="66" y="24"/>
                </a:cxn>
                <a:cxn ang="0">
                  <a:pos x="48" y="31"/>
                </a:cxn>
                <a:cxn ang="0">
                  <a:pos x="34" y="39"/>
                </a:cxn>
                <a:cxn ang="0">
                  <a:pos x="21" y="47"/>
                </a:cxn>
                <a:cxn ang="0">
                  <a:pos x="12" y="56"/>
                </a:cxn>
                <a:cxn ang="0">
                  <a:pos x="4" y="66"/>
                </a:cxn>
                <a:cxn ang="0">
                  <a:pos x="0" y="76"/>
                </a:cxn>
                <a:cxn ang="0">
                  <a:pos x="0" y="84"/>
                </a:cxn>
                <a:cxn ang="0">
                  <a:pos x="0" y="94"/>
                </a:cxn>
                <a:cxn ang="0">
                  <a:pos x="6" y="104"/>
                </a:cxn>
                <a:cxn ang="0">
                  <a:pos x="13" y="114"/>
                </a:cxn>
                <a:cxn ang="0">
                  <a:pos x="24" y="122"/>
                </a:cxn>
                <a:cxn ang="0">
                  <a:pos x="38" y="130"/>
                </a:cxn>
                <a:cxn ang="0">
                  <a:pos x="52" y="137"/>
                </a:cxn>
                <a:cxn ang="0">
                  <a:pos x="72" y="145"/>
                </a:cxn>
                <a:cxn ang="0">
                  <a:pos x="91" y="151"/>
                </a:cxn>
                <a:cxn ang="0">
                  <a:pos x="113" y="156"/>
                </a:cxn>
                <a:cxn ang="0">
                  <a:pos x="136" y="161"/>
                </a:cxn>
                <a:cxn ang="0">
                  <a:pos x="160" y="164"/>
                </a:cxn>
                <a:cxn ang="0">
                  <a:pos x="186" y="166"/>
                </a:cxn>
                <a:cxn ang="0">
                  <a:pos x="210" y="167"/>
                </a:cxn>
                <a:cxn ang="0">
                  <a:pos x="236" y="167"/>
                </a:cxn>
                <a:cxn ang="0">
                  <a:pos x="260" y="165"/>
                </a:cxn>
                <a:cxn ang="0">
                  <a:pos x="285" y="163"/>
                </a:cxn>
                <a:cxn ang="0">
                  <a:pos x="308" y="159"/>
                </a:cxn>
                <a:cxn ang="0">
                  <a:pos x="328" y="154"/>
                </a:cxn>
                <a:cxn ang="0">
                  <a:pos x="347" y="148"/>
                </a:cxn>
                <a:cxn ang="0">
                  <a:pos x="364" y="140"/>
                </a:cxn>
                <a:cxn ang="0">
                  <a:pos x="378" y="131"/>
                </a:cxn>
                <a:cxn ang="0">
                  <a:pos x="390" y="123"/>
                </a:cxn>
                <a:cxn ang="0">
                  <a:pos x="400" y="113"/>
                </a:cxn>
                <a:cxn ang="0">
                  <a:pos x="406" y="103"/>
                </a:cxn>
                <a:cxn ang="0">
                  <a:pos x="409" y="92"/>
                </a:cxn>
                <a:cxn ang="0">
                  <a:pos x="409" y="84"/>
                </a:cxn>
                <a:cxn ang="0">
                  <a:pos x="412" y="84"/>
                </a:cxn>
              </a:cxnLst>
              <a:rect l="0" t="0" r="r" b="b"/>
              <a:pathLst>
                <a:path w="413" h="168">
                  <a:moveTo>
                    <a:pt x="412" y="84"/>
                  </a:moveTo>
                  <a:lnTo>
                    <a:pt x="407" y="74"/>
                  </a:lnTo>
                  <a:lnTo>
                    <a:pt x="403" y="63"/>
                  </a:lnTo>
                  <a:lnTo>
                    <a:pt x="395" y="53"/>
                  </a:lnTo>
                  <a:lnTo>
                    <a:pt x="384" y="42"/>
                  </a:lnTo>
                  <a:lnTo>
                    <a:pt x="371" y="34"/>
                  </a:lnTo>
                  <a:lnTo>
                    <a:pt x="355" y="25"/>
                  </a:lnTo>
                  <a:lnTo>
                    <a:pt x="336" y="18"/>
                  </a:lnTo>
                  <a:lnTo>
                    <a:pt x="317" y="12"/>
                  </a:lnTo>
                  <a:lnTo>
                    <a:pt x="296" y="7"/>
                  </a:lnTo>
                  <a:lnTo>
                    <a:pt x="272" y="3"/>
                  </a:lnTo>
                  <a:lnTo>
                    <a:pt x="249" y="1"/>
                  </a:lnTo>
                  <a:lnTo>
                    <a:pt x="225" y="0"/>
                  </a:lnTo>
                  <a:lnTo>
                    <a:pt x="200" y="0"/>
                  </a:lnTo>
                  <a:lnTo>
                    <a:pt x="175" y="1"/>
                  </a:lnTo>
                  <a:lnTo>
                    <a:pt x="151" y="3"/>
                  </a:lnTo>
                  <a:lnTo>
                    <a:pt x="128" y="7"/>
                  </a:lnTo>
                  <a:lnTo>
                    <a:pt x="105" y="12"/>
                  </a:lnTo>
                  <a:lnTo>
                    <a:pt x="86" y="17"/>
                  </a:lnTo>
                  <a:lnTo>
                    <a:pt x="66" y="24"/>
                  </a:lnTo>
                  <a:lnTo>
                    <a:pt x="48" y="31"/>
                  </a:lnTo>
                  <a:lnTo>
                    <a:pt x="34" y="39"/>
                  </a:lnTo>
                  <a:lnTo>
                    <a:pt x="21" y="47"/>
                  </a:lnTo>
                  <a:lnTo>
                    <a:pt x="12" y="56"/>
                  </a:lnTo>
                  <a:lnTo>
                    <a:pt x="4" y="66"/>
                  </a:lnTo>
                  <a:lnTo>
                    <a:pt x="0" y="76"/>
                  </a:lnTo>
                  <a:lnTo>
                    <a:pt x="0" y="84"/>
                  </a:lnTo>
                  <a:lnTo>
                    <a:pt x="0" y="94"/>
                  </a:lnTo>
                  <a:lnTo>
                    <a:pt x="6" y="104"/>
                  </a:lnTo>
                  <a:lnTo>
                    <a:pt x="13" y="114"/>
                  </a:lnTo>
                  <a:lnTo>
                    <a:pt x="24" y="122"/>
                  </a:lnTo>
                  <a:lnTo>
                    <a:pt x="38" y="130"/>
                  </a:lnTo>
                  <a:lnTo>
                    <a:pt x="52" y="137"/>
                  </a:lnTo>
                  <a:lnTo>
                    <a:pt x="72" y="145"/>
                  </a:lnTo>
                  <a:lnTo>
                    <a:pt x="91" y="151"/>
                  </a:lnTo>
                  <a:lnTo>
                    <a:pt x="113" y="156"/>
                  </a:lnTo>
                  <a:lnTo>
                    <a:pt x="136" y="161"/>
                  </a:lnTo>
                  <a:lnTo>
                    <a:pt x="160" y="164"/>
                  </a:lnTo>
                  <a:lnTo>
                    <a:pt x="186" y="166"/>
                  </a:lnTo>
                  <a:lnTo>
                    <a:pt x="210" y="167"/>
                  </a:lnTo>
                  <a:lnTo>
                    <a:pt x="236" y="167"/>
                  </a:lnTo>
                  <a:lnTo>
                    <a:pt x="260" y="165"/>
                  </a:lnTo>
                  <a:lnTo>
                    <a:pt x="285" y="163"/>
                  </a:lnTo>
                  <a:lnTo>
                    <a:pt x="308" y="159"/>
                  </a:lnTo>
                  <a:lnTo>
                    <a:pt x="328" y="154"/>
                  </a:lnTo>
                  <a:lnTo>
                    <a:pt x="347" y="148"/>
                  </a:lnTo>
                  <a:lnTo>
                    <a:pt x="364" y="140"/>
                  </a:lnTo>
                  <a:lnTo>
                    <a:pt x="378" y="131"/>
                  </a:lnTo>
                  <a:lnTo>
                    <a:pt x="390" y="123"/>
                  </a:lnTo>
                  <a:lnTo>
                    <a:pt x="400" y="113"/>
                  </a:lnTo>
                  <a:lnTo>
                    <a:pt x="406" y="103"/>
                  </a:lnTo>
                  <a:lnTo>
                    <a:pt x="409" y="92"/>
                  </a:lnTo>
                  <a:lnTo>
                    <a:pt x="409" y="84"/>
                  </a:lnTo>
                  <a:lnTo>
                    <a:pt x="412" y="84"/>
                  </a:lnTo>
                </a:path>
              </a:pathLst>
            </a:custGeom>
            <a:solidFill>
              <a:srgbClr val="A0C0E0"/>
            </a:solidFill>
            <a:ln w="12700" cap="rnd" cmpd="sng">
              <a:solidFill>
                <a:srgbClr val="A0C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39" name="Freeform 891"/>
            <p:cNvSpPr>
              <a:spLocks/>
            </p:cNvSpPr>
            <p:nvPr/>
          </p:nvSpPr>
          <p:spPr bwMode="auto">
            <a:xfrm>
              <a:off x="5245101" y="5210176"/>
              <a:ext cx="742951" cy="250825"/>
            </a:xfrm>
            <a:custGeom>
              <a:avLst/>
              <a:gdLst/>
              <a:ahLst/>
              <a:cxnLst>
                <a:cxn ang="0">
                  <a:pos x="379" y="80"/>
                </a:cxn>
                <a:cxn ang="0">
                  <a:pos x="375" y="68"/>
                </a:cxn>
                <a:cxn ang="0">
                  <a:pos x="371" y="59"/>
                </a:cxn>
                <a:cxn ang="0">
                  <a:pos x="363" y="50"/>
                </a:cxn>
                <a:cxn ang="0">
                  <a:pos x="354" y="40"/>
                </a:cxn>
                <a:cxn ang="0">
                  <a:pos x="341" y="32"/>
                </a:cxn>
                <a:cxn ang="0">
                  <a:pos x="325" y="25"/>
                </a:cxn>
                <a:cxn ang="0">
                  <a:pos x="309" y="17"/>
                </a:cxn>
                <a:cxn ang="0">
                  <a:pos x="291" y="13"/>
                </a:cxn>
                <a:cxn ang="0">
                  <a:pos x="272" y="8"/>
                </a:cxn>
                <a:cxn ang="0">
                  <a:pos x="251" y="4"/>
                </a:cxn>
                <a:cxn ang="0">
                  <a:pos x="228" y="2"/>
                </a:cxn>
                <a:cxn ang="0">
                  <a:pos x="207" y="0"/>
                </a:cxn>
                <a:cxn ang="0">
                  <a:pos x="184" y="0"/>
                </a:cxn>
                <a:cxn ang="0">
                  <a:pos x="161" y="3"/>
                </a:cxn>
                <a:cxn ang="0">
                  <a:pos x="139" y="5"/>
                </a:cxn>
                <a:cxn ang="0">
                  <a:pos x="117" y="8"/>
                </a:cxn>
                <a:cxn ang="0">
                  <a:pos x="97" y="13"/>
                </a:cxn>
                <a:cxn ang="0">
                  <a:pos x="77" y="17"/>
                </a:cxn>
                <a:cxn ang="0">
                  <a:pos x="61" y="23"/>
                </a:cxn>
                <a:cxn ang="0">
                  <a:pos x="45" y="30"/>
                </a:cxn>
                <a:cxn ang="0">
                  <a:pos x="31" y="38"/>
                </a:cxn>
                <a:cxn ang="0">
                  <a:pos x="19" y="45"/>
                </a:cxn>
                <a:cxn ang="0">
                  <a:pos x="11" y="53"/>
                </a:cxn>
                <a:cxn ang="0">
                  <a:pos x="4" y="61"/>
                </a:cxn>
                <a:cxn ang="0">
                  <a:pos x="0" y="72"/>
                </a:cxn>
                <a:cxn ang="0">
                  <a:pos x="0" y="80"/>
                </a:cxn>
                <a:cxn ang="0">
                  <a:pos x="0" y="90"/>
                </a:cxn>
                <a:cxn ang="0">
                  <a:pos x="5" y="98"/>
                </a:cxn>
                <a:cxn ang="0">
                  <a:pos x="13" y="106"/>
                </a:cxn>
                <a:cxn ang="0">
                  <a:pos x="21" y="116"/>
                </a:cxn>
                <a:cxn ang="0">
                  <a:pos x="36" y="122"/>
                </a:cxn>
                <a:cxn ang="0">
                  <a:pos x="49" y="129"/>
                </a:cxn>
                <a:cxn ang="0">
                  <a:pos x="66" y="136"/>
                </a:cxn>
                <a:cxn ang="0">
                  <a:pos x="85" y="142"/>
                </a:cxn>
                <a:cxn ang="0">
                  <a:pos x="105" y="147"/>
                </a:cxn>
                <a:cxn ang="0">
                  <a:pos x="126" y="151"/>
                </a:cxn>
                <a:cxn ang="0">
                  <a:pos x="148" y="155"/>
                </a:cxn>
                <a:cxn ang="0">
                  <a:pos x="172" y="156"/>
                </a:cxn>
                <a:cxn ang="0">
                  <a:pos x="195" y="156"/>
                </a:cxn>
                <a:cxn ang="0">
                  <a:pos x="218" y="157"/>
                </a:cxn>
                <a:cxn ang="0">
                  <a:pos x="240" y="155"/>
                </a:cxn>
                <a:cxn ang="0">
                  <a:pos x="262" y="153"/>
                </a:cxn>
                <a:cxn ang="0">
                  <a:pos x="284" y="150"/>
                </a:cxn>
                <a:cxn ang="0">
                  <a:pos x="303" y="145"/>
                </a:cxn>
                <a:cxn ang="0">
                  <a:pos x="320" y="139"/>
                </a:cxn>
                <a:cxn ang="0">
                  <a:pos x="335" y="132"/>
                </a:cxn>
                <a:cxn ang="0">
                  <a:pos x="348" y="124"/>
                </a:cxn>
                <a:cxn ang="0">
                  <a:pos x="360" y="116"/>
                </a:cxn>
                <a:cxn ang="0">
                  <a:pos x="369" y="107"/>
                </a:cxn>
                <a:cxn ang="0">
                  <a:pos x="374" y="98"/>
                </a:cxn>
                <a:cxn ang="0">
                  <a:pos x="378" y="88"/>
                </a:cxn>
                <a:cxn ang="0">
                  <a:pos x="376" y="80"/>
                </a:cxn>
                <a:cxn ang="0">
                  <a:pos x="379" y="80"/>
                </a:cxn>
              </a:cxnLst>
              <a:rect l="0" t="0" r="r" b="b"/>
              <a:pathLst>
                <a:path w="380" h="158">
                  <a:moveTo>
                    <a:pt x="379" y="80"/>
                  </a:moveTo>
                  <a:lnTo>
                    <a:pt x="375" y="68"/>
                  </a:lnTo>
                  <a:lnTo>
                    <a:pt x="371" y="59"/>
                  </a:lnTo>
                  <a:lnTo>
                    <a:pt x="363" y="50"/>
                  </a:lnTo>
                  <a:lnTo>
                    <a:pt x="354" y="40"/>
                  </a:lnTo>
                  <a:lnTo>
                    <a:pt x="341" y="32"/>
                  </a:lnTo>
                  <a:lnTo>
                    <a:pt x="325" y="25"/>
                  </a:lnTo>
                  <a:lnTo>
                    <a:pt x="309" y="17"/>
                  </a:lnTo>
                  <a:lnTo>
                    <a:pt x="291" y="13"/>
                  </a:lnTo>
                  <a:lnTo>
                    <a:pt x="272" y="8"/>
                  </a:lnTo>
                  <a:lnTo>
                    <a:pt x="251" y="4"/>
                  </a:lnTo>
                  <a:lnTo>
                    <a:pt x="228" y="2"/>
                  </a:lnTo>
                  <a:lnTo>
                    <a:pt x="207" y="0"/>
                  </a:lnTo>
                  <a:lnTo>
                    <a:pt x="184" y="0"/>
                  </a:lnTo>
                  <a:lnTo>
                    <a:pt x="161" y="3"/>
                  </a:lnTo>
                  <a:lnTo>
                    <a:pt x="139" y="5"/>
                  </a:lnTo>
                  <a:lnTo>
                    <a:pt x="117" y="8"/>
                  </a:lnTo>
                  <a:lnTo>
                    <a:pt x="97" y="13"/>
                  </a:lnTo>
                  <a:lnTo>
                    <a:pt x="77" y="17"/>
                  </a:lnTo>
                  <a:lnTo>
                    <a:pt x="61" y="23"/>
                  </a:lnTo>
                  <a:lnTo>
                    <a:pt x="45" y="30"/>
                  </a:lnTo>
                  <a:lnTo>
                    <a:pt x="31" y="38"/>
                  </a:lnTo>
                  <a:lnTo>
                    <a:pt x="19" y="45"/>
                  </a:lnTo>
                  <a:lnTo>
                    <a:pt x="11" y="53"/>
                  </a:lnTo>
                  <a:lnTo>
                    <a:pt x="4" y="61"/>
                  </a:lnTo>
                  <a:lnTo>
                    <a:pt x="0" y="72"/>
                  </a:lnTo>
                  <a:lnTo>
                    <a:pt x="0" y="80"/>
                  </a:lnTo>
                  <a:lnTo>
                    <a:pt x="0" y="90"/>
                  </a:lnTo>
                  <a:lnTo>
                    <a:pt x="5" y="98"/>
                  </a:lnTo>
                  <a:lnTo>
                    <a:pt x="13" y="106"/>
                  </a:lnTo>
                  <a:lnTo>
                    <a:pt x="21" y="116"/>
                  </a:lnTo>
                  <a:lnTo>
                    <a:pt x="36" y="122"/>
                  </a:lnTo>
                  <a:lnTo>
                    <a:pt x="49" y="129"/>
                  </a:lnTo>
                  <a:lnTo>
                    <a:pt x="66" y="136"/>
                  </a:lnTo>
                  <a:lnTo>
                    <a:pt x="85" y="142"/>
                  </a:lnTo>
                  <a:lnTo>
                    <a:pt x="105" y="147"/>
                  </a:lnTo>
                  <a:lnTo>
                    <a:pt x="126" y="151"/>
                  </a:lnTo>
                  <a:lnTo>
                    <a:pt x="148" y="155"/>
                  </a:lnTo>
                  <a:lnTo>
                    <a:pt x="172" y="156"/>
                  </a:lnTo>
                  <a:lnTo>
                    <a:pt x="195" y="156"/>
                  </a:lnTo>
                  <a:lnTo>
                    <a:pt x="218" y="157"/>
                  </a:lnTo>
                  <a:lnTo>
                    <a:pt x="240" y="155"/>
                  </a:lnTo>
                  <a:lnTo>
                    <a:pt x="262" y="153"/>
                  </a:lnTo>
                  <a:lnTo>
                    <a:pt x="284" y="150"/>
                  </a:lnTo>
                  <a:lnTo>
                    <a:pt x="303" y="145"/>
                  </a:lnTo>
                  <a:lnTo>
                    <a:pt x="320" y="139"/>
                  </a:lnTo>
                  <a:lnTo>
                    <a:pt x="335" y="132"/>
                  </a:lnTo>
                  <a:lnTo>
                    <a:pt x="348" y="124"/>
                  </a:lnTo>
                  <a:lnTo>
                    <a:pt x="360" y="116"/>
                  </a:lnTo>
                  <a:lnTo>
                    <a:pt x="369" y="107"/>
                  </a:lnTo>
                  <a:lnTo>
                    <a:pt x="374" y="98"/>
                  </a:lnTo>
                  <a:lnTo>
                    <a:pt x="378" y="88"/>
                  </a:lnTo>
                  <a:lnTo>
                    <a:pt x="376" y="80"/>
                  </a:lnTo>
                  <a:lnTo>
                    <a:pt x="379" y="80"/>
                  </a:lnTo>
                </a:path>
              </a:pathLst>
            </a:custGeom>
            <a:solidFill>
              <a:srgbClr val="A0C0E0"/>
            </a:solidFill>
            <a:ln w="12700" cap="rnd" cmpd="sng">
              <a:solidFill>
                <a:srgbClr val="A0C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40" name="Freeform 892"/>
            <p:cNvSpPr>
              <a:spLocks/>
            </p:cNvSpPr>
            <p:nvPr/>
          </p:nvSpPr>
          <p:spPr bwMode="auto">
            <a:xfrm>
              <a:off x="5268385" y="5226051"/>
              <a:ext cx="673100" cy="233363"/>
            </a:xfrm>
            <a:custGeom>
              <a:avLst/>
              <a:gdLst/>
              <a:ahLst/>
              <a:cxnLst>
                <a:cxn ang="0">
                  <a:pos x="344" y="73"/>
                </a:cxn>
                <a:cxn ang="0">
                  <a:pos x="342" y="64"/>
                </a:cxn>
                <a:cxn ang="0">
                  <a:pos x="337" y="56"/>
                </a:cxn>
                <a:cxn ang="0">
                  <a:pos x="330" y="45"/>
                </a:cxn>
                <a:cxn ang="0">
                  <a:pos x="321" y="37"/>
                </a:cxn>
                <a:cxn ang="0">
                  <a:pos x="310" y="29"/>
                </a:cxn>
                <a:cxn ang="0">
                  <a:pos x="296" y="22"/>
                </a:cxn>
                <a:cxn ang="0">
                  <a:pos x="280" y="16"/>
                </a:cxn>
                <a:cxn ang="0">
                  <a:pos x="264" y="11"/>
                </a:cxn>
                <a:cxn ang="0">
                  <a:pos x="247" y="6"/>
                </a:cxn>
                <a:cxn ang="0">
                  <a:pos x="227" y="3"/>
                </a:cxn>
                <a:cxn ang="0">
                  <a:pos x="208" y="1"/>
                </a:cxn>
                <a:cxn ang="0">
                  <a:pos x="187" y="0"/>
                </a:cxn>
                <a:cxn ang="0">
                  <a:pos x="167" y="1"/>
                </a:cxn>
                <a:cxn ang="0">
                  <a:pos x="146" y="1"/>
                </a:cxn>
                <a:cxn ang="0">
                  <a:pos x="127" y="4"/>
                </a:cxn>
                <a:cxn ang="0">
                  <a:pos x="106" y="9"/>
                </a:cxn>
                <a:cxn ang="0">
                  <a:pos x="88" y="12"/>
                </a:cxn>
                <a:cxn ang="0">
                  <a:pos x="70" y="16"/>
                </a:cxn>
                <a:cxn ang="0">
                  <a:pos x="54" y="22"/>
                </a:cxn>
                <a:cxn ang="0">
                  <a:pos x="40" y="28"/>
                </a:cxn>
                <a:cxn ang="0">
                  <a:pos x="28" y="35"/>
                </a:cxn>
                <a:cxn ang="0">
                  <a:pos x="17" y="42"/>
                </a:cxn>
                <a:cxn ang="0">
                  <a:pos x="9" y="49"/>
                </a:cxn>
                <a:cxn ang="0">
                  <a:pos x="1" y="57"/>
                </a:cxn>
                <a:cxn ang="0">
                  <a:pos x="0" y="66"/>
                </a:cxn>
                <a:cxn ang="0">
                  <a:pos x="0" y="73"/>
                </a:cxn>
                <a:cxn ang="0">
                  <a:pos x="0" y="84"/>
                </a:cxn>
                <a:cxn ang="0">
                  <a:pos x="4" y="91"/>
                </a:cxn>
                <a:cxn ang="0">
                  <a:pos x="9" y="98"/>
                </a:cxn>
                <a:cxn ang="0">
                  <a:pos x="19" y="106"/>
                </a:cxn>
                <a:cxn ang="0">
                  <a:pos x="32" y="113"/>
                </a:cxn>
                <a:cxn ang="0">
                  <a:pos x="44" y="120"/>
                </a:cxn>
                <a:cxn ang="0">
                  <a:pos x="59" y="126"/>
                </a:cxn>
                <a:cxn ang="0">
                  <a:pos x="76" y="131"/>
                </a:cxn>
                <a:cxn ang="0">
                  <a:pos x="95" y="137"/>
                </a:cxn>
                <a:cxn ang="0">
                  <a:pos x="114" y="140"/>
                </a:cxn>
                <a:cxn ang="0">
                  <a:pos x="134" y="144"/>
                </a:cxn>
                <a:cxn ang="0">
                  <a:pos x="156" y="145"/>
                </a:cxn>
                <a:cxn ang="0">
                  <a:pos x="176" y="146"/>
                </a:cxn>
                <a:cxn ang="0">
                  <a:pos x="199" y="146"/>
                </a:cxn>
                <a:cxn ang="0">
                  <a:pos x="218" y="145"/>
                </a:cxn>
                <a:cxn ang="0">
                  <a:pos x="240" y="143"/>
                </a:cxn>
                <a:cxn ang="0">
                  <a:pos x="258" y="140"/>
                </a:cxn>
                <a:cxn ang="0">
                  <a:pos x="276" y="135"/>
                </a:cxn>
                <a:cxn ang="0">
                  <a:pos x="291" y="129"/>
                </a:cxn>
                <a:cxn ang="0">
                  <a:pos x="305" y="123"/>
                </a:cxn>
                <a:cxn ang="0">
                  <a:pos x="319" y="115"/>
                </a:cxn>
                <a:cxn ang="0">
                  <a:pos x="327" y="108"/>
                </a:cxn>
                <a:cxn ang="0">
                  <a:pos x="335" y="100"/>
                </a:cxn>
                <a:cxn ang="0">
                  <a:pos x="341" y="89"/>
                </a:cxn>
                <a:cxn ang="0">
                  <a:pos x="343" y="81"/>
                </a:cxn>
                <a:cxn ang="0">
                  <a:pos x="343" y="73"/>
                </a:cxn>
                <a:cxn ang="0">
                  <a:pos x="344" y="73"/>
                </a:cxn>
              </a:cxnLst>
              <a:rect l="0" t="0" r="r" b="b"/>
              <a:pathLst>
                <a:path w="345" h="147">
                  <a:moveTo>
                    <a:pt x="344" y="73"/>
                  </a:moveTo>
                  <a:lnTo>
                    <a:pt x="342" y="64"/>
                  </a:lnTo>
                  <a:lnTo>
                    <a:pt x="337" y="56"/>
                  </a:lnTo>
                  <a:lnTo>
                    <a:pt x="330" y="45"/>
                  </a:lnTo>
                  <a:lnTo>
                    <a:pt x="321" y="37"/>
                  </a:lnTo>
                  <a:lnTo>
                    <a:pt x="310" y="29"/>
                  </a:lnTo>
                  <a:lnTo>
                    <a:pt x="296" y="22"/>
                  </a:lnTo>
                  <a:lnTo>
                    <a:pt x="280" y="16"/>
                  </a:lnTo>
                  <a:lnTo>
                    <a:pt x="264" y="11"/>
                  </a:lnTo>
                  <a:lnTo>
                    <a:pt x="247" y="6"/>
                  </a:lnTo>
                  <a:lnTo>
                    <a:pt x="227" y="3"/>
                  </a:lnTo>
                  <a:lnTo>
                    <a:pt x="208" y="1"/>
                  </a:lnTo>
                  <a:lnTo>
                    <a:pt x="187" y="0"/>
                  </a:lnTo>
                  <a:lnTo>
                    <a:pt x="167" y="1"/>
                  </a:lnTo>
                  <a:lnTo>
                    <a:pt x="146" y="1"/>
                  </a:lnTo>
                  <a:lnTo>
                    <a:pt x="127" y="4"/>
                  </a:lnTo>
                  <a:lnTo>
                    <a:pt x="106" y="9"/>
                  </a:lnTo>
                  <a:lnTo>
                    <a:pt x="88" y="12"/>
                  </a:lnTo>
                  <a:lnTo>
                    <a:pt x="70" y="16"/>
                  </a:lnTo>
                  <a:lnTo>
                    <a:pt x="54" y="22"/>
                  </a:lnTo>
                  <a:lnTo>
                    <a:pt x="40" y="28"/>
                  </a:lnTo>
                  <a:lnTo>
                    <a:pt x="28" y="35"/>
                  </a:lnTo>
                  <a:lnTo>
                    <a:pt x="17" y="42"/>
                  </a:lnTo>
                  <a:lnTo>
                    <a:pt x="9" y="49"/>
                  </a:lnTo>
                  <a:lnTo>
                    <a:pt x="1" y="57"/>
                  </a:lnTo>
                  <a:lnTo>
                    <a:pt x="0" y="66"/>
                  </a:lnTo>
                  <a:lnTo>
                    <a:pt x="0" y="73"/>
                  </a:lnTo>
                  <a:lnTo>
                    <a:pt x="0" y="84"/>
                  </a:lnTo>
                  <a:lnTo>
                    <a:pt x="4" y="91"/>
                  </a:lnTo>
                  <a:lnTo>
                    <a:pt x="9" y="98"/>
                  </a:lnTo>
                  <a:lnTo>
                    <a:pt x="19" y="106"/>
                  </a:lnTo>
                  <a:lnTo>
                    <a:pt x="32" y="113"/>
                  </a:lnTo>
                  <a:lnTo>
                    <a:pt x="44" y="120"/>
                  </a:lnTo>
                  <a:lnTo>
                    <a:pt x="59" y="126"/>
                  </a:lnTo>
                  <a:lnTo>
                    <a:pt x="76" y="131"/>
                  </a:lnTo>
                  <a:lnTo>
                    <a:pt x="95" y="137"/>
                  </a:lnTo>
                  <a:lnTo>
                    <a:pt x="114" y="140"/>
                  </a:lnTo>
                  <a:lnTo>
                    <a:pt x="134" y="144"/>
                  </a:lnTo>
                  <a:lnTo>
                    <a:pt x="156" y="145"/>
                  </a:lnTo>
                  <a:lnTo>
                    <a:pt x="176" y="146"/>
                  </a:lnTo>
                  <a:lnTo>
                    <a:pt x="199" y="146"/>
                  </a:lnTo>
                  <a:lnTo>
                    <a:pt x="218" y="145"/>
                  </a:lnTo>
                  <a:lnTo>
                    <a:pt x="240" y="143"/>
                  </a:lnTo>
                  <a:lnTo>
                    <a:pt x="258" y="140"/>
                  </a:lnTo>
                  <a:lnTo>
                    <a:pt x="276" y="135"/>
                  </a:lnTo>
                  <a:lnTo>
                    <a:pt x="291" y="129"/>
                  </a:lnTo>
                  <a:lnTo>
                    <a:pt x="305" y="123"/>
                  </a:lnTo>
                  <a:lnTo>
                    <a:pt x="319" y="115"/>
                  </a:lnTo>
                  <a:lnTo>
                    <a:pt x="327" y="108"/>
                  </a:lnTo>
                  <a:lnTo>
                    <a:pt x="335" y="100"/>
                  </a:lnTo>
                  <a:lnTo>
                    <a:pt x="341" y="89"/>
                  </a:lnTo>
                  <a:lnTo>
                    <a:pt x="343" y="81"/>
                  </a:lnTo>
                  <a:lnTo>
                    <a:pt x="343" y="73"/>
                  </a:lnTo>
                  <a:lnTo>
                    <a:pt x="344" y="73"/>
                  </a:lnTo>
                </a:path>
              </a:pathLst>
            </a:custGeom>
            <a:solidFill>
              <a:srgbClr val="C0C0E0"/>
            </a:solidFill>
            <a:ln w="12700" cap="rnd" cmpd="sng">
              <a:solidFill>
                <a:srgbClr val="C0C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41" name="Freeform 893"/>
            <p:cNvSpPr>
              <a:spLocks/>
            </p:cNvSpPr>
            <p:nvPr/>
          </p:nvSpPr>
          <p:spPr bwMode="auto">
            <a:xfrm>
              <a:off x="5287434" y="5241925"/>
              <a:ext cx="611717" cy="215900"/>
            </a:xfrm>
            <a:custGeom>
              <a:avLst/>
              <a:gdLst/>
              <a:ahLst/>
              <a:cxnLst>
                <a:cxn ang="0">
                  <a:pos x="312" y="68"/>
                </a:cxn>
                <a:cxn ang="0">
                  <a:pos x="310" y="59"/>
                </a:cxn>
                <a:cxn ang="0">
                  <a:pos x="306" y="52"/>
                </a:cxn>
                <a:cxn ang="0">
                  <a:pos x="299" y="41"/>
                </a:cxn>
                <a:cxn ang="0">
                  <a:pos x="291" y="34"/>
                </a:cxn>
                <a:cxn ang="0">
                  <a:pos x="281" y="27"/>
                </a:cxn>
                <a:cxn ang="0">
                  <a:pos x="269" y="19"/>
                </a:cxn>
                <a:cxn ang="0">
                  <a:pos x="254" y="15"/>
                </a:cxn>
                <a:cxn ang="0">
                  <a:pos x="239" y="10"/>
                </a:cxn>
                <a:cxn ang="0">
                  <a:pos x="224" y="5"/>
                </a:cxn>
                <a:cxn ang="0">
                  <a:pos x="206" y="3"/>
                </a:cxn>
                <a:cxn ang="0">
                  <a:pos x="189" y="1"/>
                </a:cxn>
                <a:cxn ang="0">
                  <a:pos x="170" y="0"/>
                </a:cxn>
                <a:cxn ang="0">
                  <a:pos x="150" y="0"/>
                </a:cxn>
                <a:cxn ang="0">
                  <a:pos x="133" y="2"/>
                </a:cxn>
                <a:cxn ang="0">
                  <a:pos x="114" y="3"/>
                </a:cxn>
                <a:cxn ang="0">
                  <a:pos x="96" y="8"/>
                </a:cxn>
                <a:cxn ang="0">
                  <a:pos x="80" y="11"/>
                </a:cxn>
                <a:cxn ang="0">
                  <a:pos x="64" y="16"/>
                </a:cxn>
                <a:cxn ang="0">
                  <a:pos x="49" y="20"/>
                </a:cxn>
                <a:cxn ang="0">
                  <a:pos x="37" y="27"/>
                </a:cxn>
                <a:cxn ang="0">
                  <a:pos x="26" y="33"/>
                </a:cxn>
                <a:cxn ang="0">
                  <a:pos x="16" y="39"/>
                </a:cxn>
                <a:cxn ang="0">
                  <a:pos x="9" y="47"/>
                </a:cxn>
                <a:cxn ang="0">
                  <a:pos x="3" y="54"/>
                </a:cxn>
                <a:cxn ang="0">
                  <a:pos x="0" y="62"/>
                </a:cxn>
                <a:cxn ang="0">
                  <a:pos x="0" y="69"/>
                </a:cxn>
                <a:cxn ang="0">
                  <a:pos x="0" y="77"/>
                </a:cxn>
                <a:cxn ang="0">
                  <a:pos x="5" y="84"/>
                </a:cxn>
                <a:cxn ang="0">
                  <a:pos x="10" y="91"/>
                </a:cxn>
                <a:cxn ang="0">
                  <a:pos x="18" y="98"/>
                </a:cxn>
                <a:cxn ang="0">
                  <a:pos x="29" y="104"/>
                </a:cxn>
                <a:cxn ang="0">
                  <a:pos x="40" y="111"/>
                </a:cxn>
                <a:cxn ang="0">
                  <a:pos x="55" y="116"/>
                </a:cxn>
                <a:cxn ang="0">
                  <a:pos x="71" y="121"/>
                </a:cxn>
                <a:cxn ang="0">
                  <a:pos x="87" y="127"/>
                </a:cxn>
                <a:cxn ang="0">
                  <a:pos x="105" y="130"/>
                </a:cxn>
                <a:cxn ang="0">
                  <a:pos x="122" y="133"/>
                </a:cxn>
                <a:cxn ang="0">
                  <a:pos x="142" y="134"/>
                </a:cxn>
                <a:cxn ang="0">
                  <a:pos x="161" y="135"/>
                </a:cxn>
                <a:cxn ang="0">
                  <a:pos x="181" y="135"/>
                </a:cxn>
                <a:cxn ang="0">
                  <a:pos x="199" y="134"/>
                </a:cxn>
                <a:cxn ang="0">
                  <a:pos x="218" y="132"/>
                </a:cxn>
                <a:cxn ang="0">
                  <a:pos x="236" y="129"/>
                </a:cxn>
                <a:cxn ang="0">
                  <a:pos x="252" y="126"/>
                </a:cxn>
                <a:cxn ang="0">
                  <a:pos x="266" y="120"/>
                </a:cxn>
                <a:cxn ang="0">
                  <a:pos x="277" y="114"/>
                </a:cxn>
                <a:cxn ang="0">
                  <a:pos x="289" y="108"/>
                </a:cxn>
                <a:cxn ang="0">
                  <a:pos x="298" y="101"/>
                </a:cxn>
                <a:cxn ang="0">
                  <a:pos x="306" y="92"/>
                </a:cxn>
                <a:cxn ang="0">
                  <a:pos x="309" y="84"/>
                </a:cxn>
                <a:cxn ang="0">
                  <a:pos x="312" y="75"/>
                </a:cxn>
                <a:cxn ang="0">
                  <a:pos x="312" y="68"/>
                </a:cxn>
              </a:cxnLst>
              <a:rect l="0" t="0" r="r" b="b"/>
              <a:pathLst>
                <a:path w="313" h="136">
                  <a:moveTo>
                    <a:pt x="312" y="68"/>
                  </a:moveTo>
                  <a:lnTo>
                    <a:pt x="310" y="59"/>
                  </a:lnTo>
                  <a:lnTo>
                    <a:pt x="306" y="52"/>
                  </a:lnTo>
                  <a:lnTo>
                    <a:pt x="299" y="41"/>
                  </a:lnTo>
                  <a:lnTo>
                    <a:pt x="291" y="34"/>
                  </a:lnTo>
                  <a:lnTo>
                    <a:pt x="281" y="27"/>
                  </a:lnTo>
                  <a:lnTo>
                    <a:pt x="269" y="19"/>
                  </a:lnTo>
                  <a:lnTo>
                    <a:pt x="254" y="15"/>
                  </a:lnTo>
                  <a:lnTo>
                    <a:pt x="239" y="10"/>
                  </a:lnTo>
                  <a:lnTo>
                    <a:pt x="224" y="5"/>
                  </a:lnTo>
                  <a:lnTo>
                    <a:pt x="206" y="3"/>
                  </a:lnTo>
                  <a:lnTo>
                    <a:pt x="189" y="1"/>
                  </a:lnTo>
                  <a:lnTo>
                    <a:pt x="170" y="0"/>
                  </a:lnTo>
                  <a:lnTo>
                    <a:pt x="150" y="0"/>
                  </a:lnTo>
                  <a:lnTo>
                    <a:pt x="133" y="2"/>
                  </a:lnTo>
                  <a:lnTo>
                    <a:pt x="114" y="3"/>
                  </a:lnTo>
                  <a:lnTo>
                    <a:pt x="96" y="8"/>
                  </a:lnTo>
                  <a:lnTo>
                    <a:pt x="80" y="11"/>
                  </a:lnTo>
                  <a:lnTo>
                    <a:pt x="64" y="16"/>
                  </a:lnTo>
                  <a:lnTo>
                    <a:pt x="49" y="20"/>
                  </a:lnTo>
                  <a:lnTo>
                    <a:pt x="37" y="27"/>
                  </a:lnTo>
                  <a:lnTo>
                    <a:pt x="26" y="33"/>
                  </a:lnTo>
                  <a:lnTo>
                    <a:pt x="16" y="39"/>
                  </a:lnTo>
                  <a:lnTo>
                    <a:pt x="9" y="47"/>
                  </a:lnTo>
                  <a:lnTo>
                    <a:pt x="3" y="54"/>
                  </a:lnTo>
                  <a:lnTo>
                    <a:pt x="0" y="62"/>
                  </a:lnTo>
                  <a:lnTo>
                    <a:pt x="0" y="69"/>
                  </a:lnTo>
                  <a:lnTo>
                    <a:pt x="0" y="77"/>
                  </a:lnTo>
                  <a:lnTo>
                    <a:pt x="5" y="84"/>
                  </a:lnTo>
                  <a:lnTo>
                    <a:pt x="10" y="91"/>
                  </a:lnTo>
                  <a:lnTo>
                    <a:pt x="18" y="98"/>
                  </a:lnTo>
                  <a:lnTo>
                    <a:pt x="29" y="104"/>
                  </a:lnTo>
                  <a:lnTo>
                    <a:pt x="40" y="111"/>
                  </a:lnTo>
                  <a:lnTo>
                    <a:pt x="55" y="116"/>
                  </a:lnTo>
                  <a:lnTo>
                    <a:pt x="71" y="121"/>
                  </a:lnTo>
                  <a:lnTo>
                    <a:pt x="87" y="127"/>
                  </a:lnTo>
                  <a:lnTo>
                    <a:pt x="105" y="130"/>
                  </a:lnTo>
                  <a:lnTo>
                    <a:pt x="122" y="133"/>
                  </a:lnTo>
                  <a:lnTo>
                    <a:pt x="142" y="134"/>
                  </a:lnTo>
                  <a:lnTo>
                    <a:pt x="161" y="135"/>
                  </a:lnTo>
                  <a:lnTo>
                    <a:pt x="181" y="135"/>
                  </a:lnTo>
                  <a:lnTo>
                    <a:pt x="199" y="134"/>
                  </a:lnTo>
                  <a:lnTo>
                    <a:pt x="218" y="132"/>
                  </a:lnTo>
                  <a:lnTo>
                    <a:pt x="236" y="129"/>
                  </a:lnTo>
                  <a:lnTo>
                    <a:pt x="252" y="126"/>
                  </a:lnTo>
                  <a:lnTo>
                    <a:pt x="266" y="120"/>
                  </a:lnTo>
                  <a:lnTo>
                    <a:pt x="277" y="114"/>
                  </a:lnTo>
                  <a:lnTo>
                    <a:pt x="289" y="108"/>
                  </a:lnTo>
                  <a:lnTo>
                    <a:pt x="298" y="101"/>
                  </a:lnTo>
                  <a:lnTo>
                    <a:pt x="306" y="92"/>
                  </a:lnTo>
                  <a:lnTo>
                    <a:pt x="309" y="84"/>
                  </a:lnTo>
                  <a:lnTo>
                    <a:pt x="312" y="75"/>
                  </a:lnTo>
                  <a:lnTo>
                    <a:pt x="312" y="68"/>
                  </a:lnTo>
                </a:path>
              </a:pathLst>
            </a:custGeom>
            <a:solidFill>
              <a:srgbClr val="C0D0F0"/>
            </a:solidFill>
            <a:ln w="12700" cap="rnd" cmpd="sng">
              <a:solidFill>
                <a:srgbClr val="C0D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42" name="Freeform 894"/>
            <p:cNvSpPr>
              <a:spLocks/>
            </p:cNvSpPr>
            <p:nvPr/>
          </p:nvSpPr>
          <p:spPr bwMode="auto">
            <a:xfrm>
              <a:off x="5310717" y="5257800"/>
              <a:ext cx="548216" cy="198438"/>
            </a:xfrm>
            <a:custGeom>
              <a:avLst/>
              <a:gdLst/>
              <a:ahLst/>
              <a:cxnLst>
                <a:cxn ang="0">
                  <a:pos x="279" y="62"/>
                </a:cxn>
                <a:cxn ang="0">
                  <a:pos x="276" y="53"/>
                </a:cxn>
                <a:cxn ang="0">
                  <a:pos x="273" y="46"/>
                </a:cxn>
                <a:cxn ang="0">
                  <a:pos x="266" y="37"/>
                </a:cxn>
                <a:cxn ang="0">
                  <a:pos x="259" y="31"/>
                </a:cxn>
                <a:cxn ang="0">
                  <a:pos x="250" y="24"/>
                </a:cxn>
                <a:cxn ang="0">
                  <a:pos x="238" y="18"/>
                </a:cxn>
                <a:cxn ang="0">
                  <a:pos x="226" y="14"/>
                </a:cxn>
                <a:cxn ang="0">
                  <a:pos x="213" y="8"/>
                </a:cxn>
                <a:cxn ang="0">
                  <a:pos x="199" y="5"/>
                </a:cxn>
                <a:cxn ang="0">
                  <a:pos x="183" y="2"/>
                </a:cxn>
                <a:cxn ang="0">
                  <a:pos x="167" y="0"/>
                </a:cxn>
                <a:cxn ang="0">
                  <a:pos x="151" y="0"/>
                </a:cxn>
                <a:cxn ang="0">
                  <a:pos x="134" y="0"/>
                </a:cxn>
                <a:cxn ang="0">
                  <a:pos x="117" y="1"/>
                </a:cxn>
                <a:cxn ang="0">
                  <a:pos x="101" y="3"/>
                </a:cxn>
                <a:cxn ang="0">
                  <a:pos x="85" y="6"/>
                </a:cxn>
                <a:cxn ang="0">
                  <a:pos x="71" y="9"/>
                </a:cxn>
                <a:cxn ang="0">
                  <a:pos x="57" y="14"/>
                </a:cxn>
                <a:cxn ang="0">
                  <a:pos x="43" y="20"/>
                </a:cxn>
                <a:cxn ang="0">
                  <a:pos x="32" y="24"/>
                </a:cxn>
                <a:cxn ang="0">
                  <a:pos x="23" y="31"/>
                </a:cxn>
                <a:cxn ang="0">
                  <a:pos x="14" y="37"/>
                </a:cxn>
                <a:cxn ang="0">
                  <a:pos x="7" y="43"/>
                </a:cxn>
                <a:cxn ang="0">
                  <a:pos x="2" y="50"/>
                </a:cxn>
                <a:cxn ang="0">
                  <a:pos x="0" y="57"/>
                </a:cxn>
                <a:cxn ang="0">
                  <a:pos x="0" y="62"/>
                </a:cxn>
                <a:cxn ang="0">
                  <a:pos x="0" y="69"/>
                </a:cxn>
                <a:cxn ang="0">
                  <a:pos x="3" y="77"/>
                </a:cxn>
                <a:cxn ang="0">
                  <a:pos x="9" y="83"/>
                </a:cxn>
                <a:cxn ang="0">
                  <a:pos x="15" y="89"/>
                </a:cxn>
                <a:cxn ang="0">
                  <a:pos x="25" y="95"/>
                </a:cxn>
                <a:cxn ang="0">
                  <a:pos x="35" y="101"/>
                </a:cxn>
                <a:cxn ang="0">
                  <a:pos x="48" y="106"/>
                </a:cxn>
                <a:cxn ang="0">
                  <a:pos x="62" y="111"/>
                </a:cxn>
                <a:cxn ang="0">
                  <a:pos x="77" y="116"/>
                </a:cxn>
                <a:cxn ang="0">
                  <a:pos x="93" y="119"/>
                </a:cxn>
                <a:cxn ang="0">
                  <a:pos x="110" y="121"/>
                </a:cxn>
                <a:cxn ang="0">
                  <a:pos x="127" y="124"/>
                </a:cxn>
                <a:cxn ang="0">
                  <a:pos x="144" y="124"/>
                </a:cxn>
                <a:cxn ang="0">
                  <a:pos x="162" y="124"/>
                </a:cxn>
                <a:cxn ang="0">
                  <a:pos x="178" y="124"/>
                </a:cxn>
                <a:cxn ang="0">
                  <a:pos x="195" y="121"/>
                </a:cxn>
                <a:cxn ang="0">
                  <a:pos x="210" y="119"/>
                </a:cxn>
                <a:cxn ang="0">
                  <a:pos x="225" y="116"/>
                </a:cxn>
                <a:cxn ang="0">
                  <a:pos x="237" y="111"/>
                </a:cxn>
                <a:cxn ang="0">
                  <a:pos x="249" y="105"/>
                </a:cxn>
                <a:cxn ang="0">
                  <a:pos x="258" y="98"/>
                </a:cxn>
                <a:cxn ang="0">
                  <a:pos x="266" y="92"/>
                </a:cxn>
                <a:cxn ang="0">
                  <a:pos x="273" y="85"/>
                </a:cxn>
                <a:cxn ang="0">
                  <a:pos x="277" y="77"/>
                </a:cxn>
                <a:cxn ang="0">
                  <a:pos x="278" y="69"/>
                </a:cxn>
                <a:cxn ang="0">
                  <a:pos x="277" y="62"/>
                </a:cxn>
                <a:cxn ang="0">
                  <a:pos x="279" y="62"/>
                </a:cxn>
              </a:cxnLst>
              <a:rect l="0" t="0" r="r" b="b"/>
              <a:pathLst>
                <a:path w="280" h="125">
                  <a:moveTo>
                    <a:pt x="279" y="62"/>
                  </a:moveTo>
                  <a:lnTo>
                    <a:pt x="276" y="53"/>
                  </a:lnTo>
                  <a:lnTo>
                    <a:pt x="273" y="46"/>
                  </a:lnTo>
                  <a:lnTo>
                    <a:pt x="266" y="37"/>
                  </a:lnTo>
                  <a:lnTo>
                    <a:pt x="259" y="31"/>
                  </a:lnTo>
                  <a:lnTo>
                    <a:pt x="250" y="24"/>
                  </a:lnTo>
                  <a:lnTo>
                    <a:pt x="238" y="18"/>
                  </a:lnTo>
                  <a:lnTo>
                    <a:pt x="226" y="14"/>
                  </a:lnTo>
                  <a:lnTo>
                    <a:pt x="213" y="8"/>
                  </a:lnTo>
                  <a:lnTo>
                    <a:pt x="199" y="5"/>
                  </a:lnTo>
                  <a:lnTo>
                    <a:pt x="183" y="2"/>
                  </a:lnTo>
                  <a:lnTo>
                    <a:pt x="167" y="0"/>
                  </a:lnTo>
                  <a:lnTo>
                    <a:pt x="151" y="0"/>
                  </a:lnTo>
                  <a:lnTo>
                    <a:pt x="134" y="0"/>
                  </a:lnTo>
                  <a:lnTo>
                    <a:pt x="117" y="1"/>
                  </a:lnTo>
                  <a:lnTo>
                    <a:pt x="101" y="3"/>
                  </a:lnTo>
                  <a:lnTo>
                    <a:pt x="85" y="6"/>
                  </a:lnTo>
                  <a:lnTo>
                    <a:pt x="71" y="9"/>
                  </a:lnTo>
                  <a:lnTo>
                    <a:pt x="57" y="14"/>
                  </a:lnTo>
                  <a:lnTo>
                    <a:pt x="43" y="20"/>
                  </a:lnTo>
                  <a:lnTo>
                    <a:pt x="32" y="24"/>
                  </a:lnTo>
                  <a:lnTo>
                    <a:pt x="23" y="31"/>
                  </a:lnTo>
                  <a:lnTo>
                    <a:pt x="14" y="37"/>
                  </a:lnTo>
                  <a:lnTo>
                    <a:pt x="7" y="43"/>
                  </a:lnTo>
                  <a:lnTo>
                    <a:pt x="2" y="50"/>
                  </a:lnTo>
                  <a:lnTo>
                    <a:pt x="0" y="57"/>
                  </a:lnTo>
                  <a:lnTo>
                    <a:pt x="0" y="62"/>
                  </a:lnTo>
                  <a:lnTo>
                    <a:pt x="0" y="69"/>
                  </a:lnTo>
                  <a:lnTo>
                    <a:pt x="3" y="77"/>
                  </a:lnTo>
                  <a:lnTo>
                    <a:pt x="9" y="83"/>
                  </a:lnTo>
                  <a:lnTo>
                    <a:pt x="15" y="89"/>
                  </a:lnTo>
                  <a:lnTo>
                    <a:pt x="25" y="95"/>
                  </a:lnTo>
                  <a:lnTo>
                    <a:pt x="35" y="101"/>
                  </a:lnTo>
                  <a:lnTo>
                    <a:pt x="48" y="106"/>
                  </a:lnTo>
                  <a:lnTo>
                    <a:pt x="62" y="111"/>
                  </a:lnTo>
                  <a:lnTo>
                    <a:pt x="77" y="116"/>
                  </a:lnTo>
                  <a:lnTo>
                    <a:pt x="93" y="119"/>
                  </a:lnTo>
                  <a:lnTo>
                    <a:pt x="110" y="121"/>
                  </a:lnTo>
                  <a:lnTo>
                    <a:pt x="127" y="124"/>
                  </a:lnTo>
                  <a:lnTo>
                    <a:pt x="144" y="124"/>
                  </a:lnTo>
                  <a:lnTo>
                    <a:pt x="162" y="124"/>
                  </a:lnTo>
                  <a:lnTo>
                    <a:pt x="178" y="124"/>
                  </a:lnTo>
                  <a:lnTo>
                    <a:pt x="195" y="121"/>
                  </a:lnTo>
                  <a:lnTo>
                    <a:pt x="210" y="119"/>
                  </a:lnTo>
                  <a:lnTo>
                    <a:pt x="225" y="116"/>
                  </a:lnTo>
                  <a:lnTo>
                    <a:pt x="237" y="111"/>
                  </a:lnTo>
                  <a:lnTo>
                    <a:pt x="249" y="105"/>
                  </a:lnTo>
                  <a:lnTo>
                    <a:pt x="258" y="98"/>
                  </a:lnTo>
                  <a:lnTo>
                    <a:pt x="266" y="92"/>
                  </a:lnTo>
                  <a:lnTo>
                    <a:pt x="273" y="85"/>
                  </a:lnTo>
                  <a:lnTo>
                    <a:pt x="277" y="77"/>
                  </a:lnTo>
                  <a:lnTo>
                    <a:pt x="278" y="69"/>
                  </a:lnTo>
                  <a:lnTo>
                    <a:pt x="277" y="62"/>
                  </a:lnTo>
                  <a:lnTo>
                    <a:pt x="279" y="62"/>
                  </a:lnTo>
                </a:path>
              </a:pathLst>
            </a:custGeom>
            <a:solidFill>
              <a:srgbClr val="C0E0F0"/>
            </a:solidFill>
            <a:ln w="12700" cap="rnd" cmpd="sng">
              <a:solidFill>
                <a:srgbClr val="C0E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43" name="Freeform 895"/>
            <p:cNvSpPr>
              <a:spLocks/>
            </p:cNvSpPr>
            <p:nvPr/>
          </p:nvSpPr>
          <p:spPr bwMode="auto">
            <a:xfrm>
              <a:off x="5331884" y="5270500"/>
              <a:ext cx="482600" cy="185738"/>
            </a:xfrm>
            <a:custGeom>
              <a:avLst/>
              <a:gdLst/>
              <a:ahLst/>
              <a:cxnLst>
                <a:cxn ang="0">
                  <a:pos x="246" y="59"/>
                </a:cxn>
                <a:cxn ang="0">
                  <a:pos x="244" y="51"/>
                </a:cxn>
                <a:cxn ang="0">
                  <a:pos x="240" y="45"/>
                </a:cxn>
                <a:cxn ang="0">
                  <a:pos x="235" y="37"/>
                </a:cxn>
                <a:cxn ang="0">
                  <a:pos x="227" y="29"/>
                </a:cxn>
                <a:cxn ang="0">
                  <a:pos x="220" y="23"/>
                </a:cxn>
                <a:cxn ang="0">
                  <a:pos x="211" y="17"/>
                </a:cxn>
                <a:cxn ang="0">
                  <a:pos x="199" y="14"/>
                </a:cxn>
                <a:cxn ang="0">
                  <a:pos x="186" y="9"/>
                </a:cxn>
                <a:cxn ang="0">
                  <a:pos x="175" y="6"/>
                </a:cxn>
                <a:cxn ang="0">
                  <a:pos x="160" y="4"/>
                </a:cxn>
                <a:cxn ang="0">
                  <a:pos x="146" y="2"/>
                </a:cxn>
                <a:cxn ang="0">
                  <a:pos x="132" y="0"/>
                </a:cxn>
                <a:cxn ang="0">
                  <a:pos x="118" y="1"/>
                </a:cxn>
                <a:cxn ang="0">
                  <a:pos x="103" y="4"/>
                </a:cxn>
                <a:cxn ang="0">
                  <a:pos x="88" y="6"/>
                </a:cxn>
                <a:cxn ang="0">
                  <a:pos x="75" y="9"/>
                </a:cxn>
                <a:cxn ang="0">
                  <a:pos x="63" y="12"/>
                </a:cxn>
                <a:cxn ang="0">
                  <a:pos x="49" y="15"/>
                </a:cxn>
                <a:cxn ang="0">
                  <a:pos x="39" y="20"/>
                </a:cxn>
                <a:cxn ang="0">
                  <a:pos x="28" y="24"/>
                </a:cxn>
                <a:cxn ang="0">
                  <a:pos x="19" y="30"/>
                </a:cxn>
                <a:cxn ang="0">
                  <a:pos x="12" y="36"/>
                </a:cxn>
                <a:cxn ang="0">
                  <a:pos x="6" y="42"/>
                </a:cxn>
                <a:cxn ang="0">
                  <a:pos x="1" y="46"/>
                </a:cxn>
                <a:cxn ang="0">
                  <a:pos x="0" y="53"/>
                </a:cxn>
                <a:cxn ang="0">
                  <a:pos x="0" y="60"/>
                </a:cxn>
                <a:cxn ang="0">
                  <a:pos x="0" y="67"/>
                </a:cxn>
                <a:cxn ang="0">
                  <a:pos x="3" y="73"/>
                </a:cxn>
                <a:cxn ang="0">
                  <a:pos x="8" y="78"/>
                </a:cxn>
                <a:cxn ang="0">
                  <a:pos x="14" y="84"/>
                </a:cxn>
                <a:cxn ang="0">
                  <a:pos x="23" y="89"/>
                </a:cxn>
                <a:cxn ang="0">
                  <a:pos x="32" y="94"/>
                </a:cxn>
                <a:cxn ang="0">
                  <a:pos x="43" y="98"/>
                </a:cxn>
                <a:cxn ang="0">
                  <a:pos x="55" y="103"/>
                </a:cxn>
                <a:cxn ang="0">
                  <a:pos x="69" y="107"/>
                </a:cxn>
                <a:cxn ang="0">
                  <a:pos x="82" y="109"/>
                </a:cxn>
                <a:cxn ang="0">
                  <a:pos x="97" y="113"/>
                </a:cxn>
                <a:cxn ang="0">
                  <a:pos x="113" y="114"/>
                </a:cxn>
                <a:cxn ang="0">
                  <a:pos x="127" y="115"/>
                </a:cxn>
                <a:cxn ang="0">
                  <a:pos x="143" y="116"/>
                </a:cxn>
                <a:cxn ang="0">
                  <a:pos x="158" y="115"/>
                </a:cxn>
                <a:cxn ang="0">
                  <a:pos x="173" y="113"/>
                </a:cxn>
                <a:cxn ang="0">
                  <a:pos x="186" y="111"/>
                </a:cxn>
                <a:cxn ang="0">
                  <a:pos x="199" y="108"/>
                </a:cxn>
                <a:cxn ang="0">
                  <a:pos x="211" y="103"/>
                </a:cxn>
                <a:cxn ang="0">
                  <a:pos x="220" y="98"/>
                </a:cxn>
                <a:cxn ang="0">
                  <a:pos x="229" y="93"/>
                </a:cxn>
                <a:cxn ang="0">
                  <a:pos x="236" y="87"/>
                </a:cxn>
                <a:cxn ang="0">
                  <a:pos x="241" y="80"/>
                </a:cxn>
                <a:cxn ang="0">
                  <a:pos x="244" y="73"/>
                </a:cxn>
                <a:cxn ang="0">
                  <a:pos x="246" y="65"/>
                </a:cxn>
                <a:cxn ang="0">
                  <a:pos x="245" y="59"/>
                </a:cxn>
                <a:cxn ang="0">
                  <a:pos x="246" y="59"/>
                </a:cxn>
              </a:cxnLst>
              <a:rect l="0" t="0" r="r" b="b"/>
              <a:pathLst>
                <a:path w="247" h="117">
                  <a:moveTo>
                    <a:pt x="246" y="59"/>
                  </a:moveTo>
                  <a:lnTo>
                    <a:pt x="244" y="51"/>
                  </a:lnTo>
                  <a:lnTo>
                    <a:pt x="240" y="45"/>
                  </a:lnTo>
                  <a:lnTo>
                    <a:pt x="235" y="37"/>
                  </a:lnTo>
                  <a:lnTo>
                    <a:pt x="227" y="29"/>
                  </a:lnTo>
                  <a:lnTo>
                    <a:pt x="220" y="23"/>
                  </a:lnTo>
                  <a:lnTo>
                    <a:pt x="211" y="17"/>
                  </a:lnTo>
                  <a:lnTo>
                    <a:pt x="199" y="14"/>
                  </a:lnTo>
                  <a:lnTo>
                    <a:pt x="186" y="9"/>
                  </a:lnTo>
                  <a:lnTo>
                    <a:pt x="175" y="6"/>
                  </a:lnTo>
                  <a:lnTo>
                    <a:pt x="160" y="4"/>
                  </a:lnTo>
                  <a:lnTo>
                    <a:pt x="146" y="2"/>
                  </a:lnTo>
                  <a:lnTo>
                    <a:pt x="132" y="0"/>
                  </a:lnTo>
                  <a:lnTo>
                    <a:pt x="118" y="1"/>
                  </a:lnTo>
                  <a:lnTo>
                    <a:pt x="103" y="4"/>
                  </a:lnTo>
                  <a:lnTo>
                    <a:pt x="88" y="6"/>
                  </a:lnTo>
                  <a:lnTo>
                    <a:pt x="75" y="9"/>
                  </a:lnTo>
                  <a:lnTo>
                    <a:pt x="63" y="12"/>
                  </a:lnTo>
                  <a:lnTo>
                    <a:pt x="49" y="15"/>
                  </a:lnTo>
                  <a:lnTo>
                    <a:pt x="39" y="20"/>
                  </a:lnTo>
                  <a:lnTo>
                    <a:pt x="28" y="24"/>
                  </a:lnTo>
                  <a:lnTo>
                    <a:pt x="19" y="30"/>
                  </a:lnTo>
                  <a:lnTo>
                    <a:pt x="12" y="36"/>
                  </a:lnTo>
                  <a:lnTo>
                    <a:pt x="6" y="42"/>
                  </a:lnTo>
                  <a:lnTo>
                    <a:pt x="1" y="46"/>
                  </a:lnTo>
                  <a:lnTo>
                    <a:pt x="0" y="53"/>
                  </a:lnTo>
                  <a:lnTo>
                    <a:pt x="0" y="60"/>
                  </a:lnTo>
                  <a:lnTo>
                    <a:pt x="0" y="67"/>
                  </a:lnTo>
                  <a:lnTo>
                    <a:pt x="3" y="73"/>
                  </a:lnTo>
                  <a:lnTo>
                    <a:pt x="8" y="78"/>
                  </a:lnTo>
                  <a:lnTo>
                    <a:pt x="14" y="84"/>
                  </a:lnTo>
                  <a:lnTo>
                    <a:pt x="23" y="89"/>
                  </a:lnTo>
                  <a:lnTo>
                    <a:pt x="32" y="94"/>
                  </a:lnTo>
                  <a:lnTo>
                    <a:pt x="43" y="98"/>
                  </a:lnTo>
                  <a:lnTo>
                    <a:pt x="55" y="103"/>
                  </a:lnTo>
                  <a:lnTo>
                    <a:pt x="69" y="107"/>
                  </a:lnTo>
                  <a:lnTo>
                    <a:pt x="82" y="109"/>
                  </a:lnTo>
                  <a:lnTo>
                    <a:pt x="97" y="113"/>
                  </a:lnTo>
                  <a:lnTo>
                    <a:pt x="113" y="114"/>
                  </a:lnTo>
                  <a:lnTo>
                    <a:pt x="127" y="115"/>
                  </a:lnTo>
                  <a:lnTo>
                    <a:pt x="143" y="116"/>
                  </a:lnTo>
                  <a:lnTo>
                    <a:pt x="158" y="115"/>
                  </a:lnTo>
                  <a:lnTo>
                    <a:pt x="173" y="113"/>
                  </a:lnTo>
                  <a:lnTo>
                    <a:pt x="186" y="111"/>
                  </a:lnTo>
                  <a:lnTo>
                    <a:pt x="199" y="108"/>
                  </a:lnTo>
                  <a:lnTo>
                    <a:pt x="211" y="103"/>
                  </a:lnTo>
                  <a:lnTo>
                    <a:pt x="220" y="98"/>
                  </a:lnTo>
                  <a:lnTo>
                    <a:pt x="229" y="93"/>
                  </a:lnTo>
                  <a:lnTo>
                    <a:pt x="236" y="87"/>
                  </a:lnTo>
                  <a:lnTo>
                    <a:pt x="241" y="80"/>
                  </a:lnTo>
                  <a:lnTo>
                    <a:pt x="244" y="73"/>
                  </a:lnTo>
                  <a:lnTo>
                    <a:pt x="246" y="65"/>
                  </a:lnTo>
                  <a:lnTo>
                    <a:pt x="245" y="59"/>
                  </a:lnTo>
                  <a:lnTo>
                    <a:pt x="246" y="59"/>
                  </a:lnTo>
                </a:path>
              </a:pathLst>
            </a:custGeom>
            <a:solidFill>
              <a:srgbClr val="D0E0F0"/>
            </a:solidFill>
            <a:ln w="12700" cap="rnd" cmpd="sng">
              <a:solidFill>
                <a:srgbClr val="D0E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44" name="Freeform 896"/>
            <p:cNvSpPr>
              <a:spLocks/>
            </p:cNvSpPr>
            <p:nvPr/>
          </p:nvSpPr>
          <p:spPr bwMode="auto">
            <a:xfrm>
              <a:off x="5355167" y="5289550"/>
              <a:ext cx="416984" cy="165100"/>
            </a:xfrm>
            <a:custGeom>
              <a:avLst/>
              <a:gdLst/>
              <a:ahLst/>
              <a:cxnLst>
                <a:cxn ang="0">
                  <a:pos x="213" y="51"/>
                </a:cxn>
                <a:cxn ang="0">
                  <a:pos x="211" y="44"/>
                </a:cxn>
                <a:cxn ang="0">
                  <a:pos x="208" y="38"/>
                </a:cxn>
                <a:cxn ang="0">
                  <a:pos x="203" y="31"/>
                </a:cxn>
                <a:cxn ang="0">
                  <a:pos x="197" y="25"/>
                </a:cxn>
                <a:cxn ang="0">
                  <a:pos x="190" y="19"/>
                </a:cxn>
                <a:cxn ang="0">
                  <a:pos x="181" y="15"/>
                </a:cxn>
                <a:cxn ang="0">
                  <a:pos x="172" y="9"/>
                </a:cxn>
                <a:cxn ang="0">
                  <a:pos x="161" y="5"/>
                </a:cxn>
                <a:cxn ang="0">
                  <a:pos x="150" y="2"/>
                </a:cxn>
                <a:cxn ang="0">
                  <a:pos x="139" y="2"/>
                </a:cxn>
                <a:cxn ang="0">
                  <a:pos x="125" y="0"/>
                </a:cxn>
                <a:cxn ang="0">
                  <a:pos x="114" y="0"/>
                </a:cxn>
                <a:cxn ang="0">
                  <a:pos x="101" y="0"/>
                </a:cxn>
                <a:cxn ang="0">
                  <a:pos x="88" y="2"/>
                </a:cxn>
                <a:cxn ang="0">
                  <a:pos x="76" y="3"/>
                </a:cxn>
                <a:cxn ang="0">
                  <a:pos x="65" y="5"/>
                </a:cxn>
                <a:cxn ang="0">
                  <a:pos x="53" y="9"/>
                </a:cxn>
                <a:cxn ang="0">
                  <a:pos x="43" y="12"/>
                </a:cxn>
                <a:cxn ang="0">
                  <a:pos x="33" y="17"/>
                </a:cxn>
                <a:cxn ang="0">
                  <a:pos x="24" y="22"/>
                </a:cxn>
                <a:cxn ang="0">
                  <a:pos x="17" y="26"/>
                </a:cxn>
                <a:cxn ang="0">
                  <a:pos x="10" y="31"/>
                </a:cxn>
                <a:cxn ang="0">
                  <a:pos x="5" y="35"/>
                </a:cxn>
                <a:cxn ang="0">
                  <a:pos x="2" y="41"/>
                </a:cxn>
                <a:cxn ang="0">
                  <a:pos x="0" y="46"/>
                </a:cxn>
                <a:cxn ang="0">
                  <a:pos x="0" y="52"/>
                </a:cxn>
                <a:cxn ang="0">
                  <a:pos x="0" y="57"/>
                </a:cxn>
                <a:cxn ang="0">
                  <a:pos x="2" y="63"/>
                </a:cxn>
                <a:cxn ang="0">
                  <a:pos x="6" y="68"/>
                </a:cxn>
                <a:cxn ang="0">
                  <a:pos x="12" y="73"/>
                </a:cxn>
                <a:cxn ang="0">
                  <a:pos x="20" y="78"/>
                </a:cxn>
                <a:cxn ang="0">
                  <a:pos x="28" y="83"/>
                </a:cxn>
                <a:cxn ang="0">
                  <a:pos x="37" y="86"/>
                </a:cxn>
                <a:cxn ang="0">
                  <a:pos x="48" y="91"/>
                </a:cxn>
                <a:cxn ang="0">
                  <a:pos x="61" y="94"/>
                </a:cxn>
                <a:cxn ang="0">
                  <a:pos x="71" y="97"/>
                </a:cxn>
                <a:cxn ang="0">
                  <a:pos x="84" y="100"/>
                </a:cxn>
                <a:cxn ang="0">
                  <a:pos x="98" y="101"/>
                </a:cxn>
                <a:cxn ang="0">
                  <a:pos x="111" y="102"/>
                </a:cxn>
                <a:cxn ang="0">
                  <a:pos x="124" y="103"/>
                </a:cxn>
                <a:cxn ang="0">
                  <a:pos x="138" y="102"/>
                </a:cxn>
                <a:cxn ang="0">
                  <a:pos x="150" y="101"/>
                </a:cxn>
                <a:cxn ang="0">
                  <a:pos x="164" y="99"/>
                </a:cxn>
                <a:cxn ang="0">
                  <a:pos x="173" y="97"/>
                </a:cxn>
                <a:cxn ang="0">
                  <a:pos x="183" y="91"/>
                </a:cxn>
                <a:cxn ang="0">
                  <a:pos x="191" y="89"/>
                </a:cxn>
                <a:cxn ang="0">
                  <a:pos x="200" y="82"/>
                </a:cxn>
                <a:cxn ang="0">
                  <a:pos x="205" y="77"/>
                </a:cxn>
                <a:cxn ang="0">
                  <a:pos x="210" y="71"/>
                </a:cxn>
                <a:cxn ang="0">
                  <a:pos x="212" y="64"/>
                </a:cxn>
                <a:cxn ang="0">
                  <a:pos x="213" y="57"/>
                </a:cxn>
                <a:cxn ang="0">
                  <a:pos x="213" y="51"/>
                </a:cxn>
              </a:cxnLst>
              <a:rect l="0" t="0" r="r" b="b"/>
              <a:pathLst>
                <a:path w="214" h="104">
                  <a:moveTo>
                    <a:pt x="213" y="51"/>
                  </a:moveTo>
                  <a:lnTo>
                    <a:pt x="211" y="44"/>
                  </a:lnTo>
                  <a:lnTo>
                    <a:pt x="208" y="38"/>
                  </a:lnTo>
                  <a:lnTo>
                    <a:pt x="203" y="31"/>
                  </a:lnTo>
                  <a:lnTo>
                    <a:pt x="197" y="25"/>
                  </a:lnTo>
                  <a:lnTo>
                    <a:pt x="190" y="19"/>
                  </a:lnTo>
                  <a:lnTo>
                    <a:pt x="181" y="15"/>
                  </a:lnTo>
                  <a:lnTo>
                    <a:pt x="172" y="9"/>
                  </a:lnTo>
                  <a:lnTo>
                    <a:pt x="161" y="5"/>
                  </a:lnTo>
                  <a:lnTo>
                    <a:pt x="150" y="2"/>
                  </a:lnTo>
                  <a:lnTo>
                    <a:pt x="139" y="2"/>
                  </a:lnTo>
                  <a:lnTo>
                    <a:pt x="125" y="0"/>
                  </a:lnTo>
                  <a:lnTo>
                    <a:pt x="114" y="0"/>
                  </a:lnTo>
                  <a:lnTo>
                    <a:pt x="101" y="0"/>
                  </a:lnTo>
                  <a:lnTo>
                    <a:pt x="88" y="2"/>
                  </a:lnTo>
                  <a:lnTo>
                    <a:pt x="76" y="3"/>
                  </a:lnTo>
                  <a:lnTo>
                    <a:pt x="65" y="5"/>
                  </a:lnTo>
                  <a:lnTo>
                    <a:pt x="53" y="9"/>
                  </a:lnTo>
                  <a:lnTo>
                    <a:pt x="43" y="12"/>
                  </a:lnTo>
                  <a:lnTo>
                    <a:pt x="33" y="17"/>
                  </a:lnTo>
                  <a:lnTo>
                    <a:pt x="24" y="22"/>
                  </a:lnTo>
                  <a:lnTo>
                    <a:pt x="17" y="26"/>
                  </a:lnTo>
                  <a:lnTo>
                    <a:pt x="10" y="31"/>
                  </a:lnTo>
                  <a:lnTo>
                    <a:pt x="5" y="35"/>
                  </a:lnTo>
                  <a:lnTo>
                    <a:pt x="2" y="41"/>
                  </a:lnTo>
                  <a:lnTo>
                    <a:pt x="0" y="46"/>
                  </a:lnTo>
                  <a:lnTo>
                    <a:pt x="0" y="52"/>
                  </a:lnTo>
                  <a:lnTo>
                    <a:pt x="0" y="57"/>
                  </a:lnTo>
                  <a:lnTo>
                    <a:pt x="2" y="63"/>
                  </a:lnTo>
                  <a:lnTo>
                    <a:pt x="6" y="68"/>
                  </a:lnTo>
                  <a:lnTo>
                    <a:pt x="12" y="73"/>
                  </a:lnTo>
                  <a:lnTo>
                    <a:pt x="20" y="78"/>
                  </a:lnTo>
                  <a:lnTo>
                    <a:pt x="28" y="83"/>
                  </a:lnTo>
                  <a:lnTo>
                    <a:pt x="37" y="86"/>
                  </a:lnTo>
                  <a:lnTo>
                    <a:pt x="48" y="91"/>
                  </a:lnTo>
                  <a:lnTo>
                    <a:pt x="61" y="94"/>
                  </a:lnTo>
                  <a:lnTo>
                    <a:pt x="71" y="97"/>
                  </a:lnTo>
                  <a:lnTo>
                    <a:pt x="84" y="100"/>
                  </a:lnTo>
                  <a:lnTo>
                    <a:pt x="98" y="101"/>
                  </a:lnTo>
                  <a:lnTo>
                    <a:pt x="111" y="102"/>
                  </a:lnTo>
                  <a:lnTo>
                    <a:pt x="124" y="103"/>
                  </a:lnTo>
                  <a:lnTo>
                    <a:pt x="138" y="102"/>
                  </a:lnTo>
                  <a:lnTo>
                    <a:pt x="150" y="101"/>
                  </a:lnTo>
                  <a:lnTo>
                    <a:pt x="164" y="99"/>
                  </a:lnTo>
                  <a:lnTo>
                    <a:pt x="173" y="97"/>
                  </a:lnTo>
                  <a:lnTo>
                    <a:pt x="183" y="91"/>
                  </a:lnTo>
                  <a:lnTo>
                    <a:pt x="191" y="89"/>
                  </a:lnTo>
                  <a:lnTo>
                    <a:pt x="200" y="82"/>
                  </a:lnTo>
                  <a:lnTo>
                    <a:pt x="205" y="77"/>
                  </a:lnTo>
                  <a:lnTo>
                    <a:pt x="210" y="71"/>
                  </a:lnTo>
                  <a:lnTo>
                    <a:pt x="212" y="64"/>
                  </a:lnTo>
                  <a:lnTo>
                    <a:pt x="213" y="57"/>
                  </a:lnTo>
                  <a:lnTo>
                    <a:pt x="213" y="51"/>
                  </a:lnTo>
                </a:path>
              </a:pathLst>
            </a:custGeom>
            <a:solidFill>
              <a:srgbClr val="E0F0F0"/>
            </a:solidFill>
            <a:ln w="12700" cap="rnd" cmpd="sng">
              <a:solidFill>
                <a:srgbClr val="E0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45" name="Freeform 897"/>
            <p:cNvSpPr>
              <a:spLocks/>
            </p:cNvSpPr>
            <p:nvPr/>
          </p:nvSpPr>
          <p:spPr bwMode="auto">
            <a:xfrm>
              <a:off x="5376334" y="5303839"/>
              <a:ext cx="353484" cy="147637"/>
            </a:xfrm>
            <a:custGeom>
              <a:avLst/>
              <a:gdLst/>
              <a:ahLst/>
              <a:cxnLst>
                <a:cxn ang="0">
                  <a:pos x="180" y="47"/>
                </a:cxn>
                <a:cxn ang="0">
                  <a:pos x="177" y="40"/>
                </a:cxn>
                <a:cxn ang="0">
                  <a:pos x="176" y="35"/>
                </a:cxn>
                <a:cxn ang="0">
                  <a:pos x="171" y="29"/>
                </a:cxn>
                <a:cxn ang="0">
                  <a:pos x="167" y="23"/>
                </a:cxn>
                <a:cxn ang="0">
                  <a:pos x="160" y="17"/>
                </a:cxn>
                <a:cxn ang="0">
                  <a:pos x="153" y="13"/>
                </a:cxn>
                <a:cxn ang="0">
                  <a:pos x="144" y="8"/>
                </a:cxn>
                <a:cxn ang="0">
                  <a:pos x="136" y="6"/>
                </a:cxn>
                <a:cxn ang="0">
                  <a:pos x="126" y="2"/>
                </a:cxn>
                <a:cxn ang="0">
                  <a:pos x="116" y="2"/>
                </a:cxn>
                <a:cxn ang="0">
                  <a:pos x="105" y="0"/>
                </a:cxn>
                <a:cxn ang="0">
                  <a:pos x="96" y="0"/>
                </a:cxn>
                <a:cxn ang="0">
                  <a:pos x="85" y="0"/>
                </a:cxn>
                <a:cxn ang="0">
                  <a:pos x="74" y="2"/>
                </a:cxn>
                <a:cxn ang="0">
                  <a:pos x="64" y="5"/>
                </a:cxn>
                <a:cxn ang="0">
                  <a:pos x="55" y="7"/>
                </a:cxn>
                <a:cxn ang="0">
                  <a:pos x="45" y="9"/>
                </a:cxn>
                <a:cxn ang="0">
                  <a:pos x="35" y="13"/>
                </a:cxn>
                <a:cxn ang="0">
                  <a:pos x="27" y="16"/>
                </a:cxn>
                <a:cxn ang="0">
                  <a:pos x="21" y="21"/>
                </a:cxn>
                <a:cxn ang="0">
                  <a:pos x="14" y="24"/>
                </a:cxn>
                <a:cxn ang="0">
                  <a:pos x="9" y="29"/>
                </a:cxn>
                <a:cxn ang="0">
                  <a:pos x="4" y="33"/>
                </a:cxn>
                <a:cxn ang="0">
                  <a:pos x="2" y="38"/>
                </a:cxn>
                <a:cxn ang="0">
                  <a:pos x="0" y="42"/>
                </a:cxn>
                <a:cxn ang="0">
                  <a:pos x="0" y="47"/>
                </a:cxn>
                <a:cxn ang="0">
                  <a:pos x="0" y="52"/>
                </a:cxn>
                <a:cxn ang="0">
                  <a:pos x="2" y="57"/>
                </a:cxn>
                <a:cxn ang="0">
                  <a:pos x="5" y="62"/>
                </a:cxn>
                <a:cxn ang="0">
                  <a:pos x="10" y="66"/>
                </a:cxn>
                <a:cxn ang="0">
                  <a:pos x="17" y="70"/>
                </a:cxn>
                <a:cxn ang="0">
                  <a:pos x="23" y="74"/>
                </a:cxn>
                <a:cxn ang="0">
                  <a:pos x="32" y="77"/>
                </a:cxn>
                <a:cxn ang="0">
                  <a:pos x="41" y="82"/>
                </a:cxn>
                <a:cxn ang="0">
                  <a:pos x="50" y="85"/>
                </a:cxn>
                <a:cxn ang="0">
                  <a:pos x="62" y="88"/>
                </a:cxn>
                <a:cxn ang="0">
                  <a:pos x="72" y="90"/>
                </a:cxn>
                <a:cxn ang="0">
                  <a:pos x="84" y="91"/>
                </a:cxn>
                <a:cxn ang="0">
                  <a:pos x="95" y="92"/>
                </a:cxn>
                <a:cxn ang="0">
                  <a:pos x="107" y="92"/>
                </a:cxn>
                <a:cxn ang="0">
                  <a:pos x="118" y="92"/>
                </a:cxn>
                <a:cxn ang="0">
                  <a:pos x="128" y="91"/>
                </a:cxn>
                <a:cxn ang="0">
                  <a:pos x="138" y="90"/>
                </a:cxn>
                <a:cxn ang="0">
                  <a:pos x="148" y="88"/>
                </a:cxn>
                <a:cxn ang="0">
                  <a:pos x="155" y="83"/>
                </a:cxn>
                <a:cxn ang="0">
                  <a:pos x="163" y="80"/>
                </a:cxn>
                <a:cxn ang="0">
                  <a:pos x="169" y="74"/>
                </a:cxn>
                <a:cxn ang="0">
                  <a:pos x="174" y="69"/>
                </a:cxn>
                <a:cxn ang="0">
                  <a:pos x="177" y="64"/>
                </a:cxn>
                <a:cxn ang="0">
                  <a:pos x="180" y="58"/>
                </a:cxn>
                <a:cxn ang="0">
                  <a:pos x="180" y="52"/>
                </a:cxn>
                <a:cxn ang="0">
                  <a:pos x="180" y="47"/>
                </a:cxn>
              </a:cxnLst>
              <a:rect l="0" t="0" r="r" b="b"/>
              <a:pathLst>
                <a:path w="181" h="93">
                  <a:moveTo>
                    <a:pt x="180" y="47"/>
                  </a:moveTo>
                  <a:lnTo>
                    <a:pt x="177" y="40"/>
                  </a:lnTo>
                  <a:lnTo>
                    <a:pt x="176" y="35"/>
                  </a:lnTo>
                  <a:lnTo>
                    <a:pt x="171" y="29"/>
                  </a:lnTo>
                  <a:lnTo>
                    <a:pt x="167" y="23"/>
                  </a:lnTo>
                  <a:lnTo>
                    <a:pt x="160" y="17"/>
                  </a:lnTo>
                  <a:lnTo>
                    <a:pt x="153" y="13"/>
                  </a:lnTo>
                  <a:lnTo>
                    <a:pt x="144" y="8"/>
                  </a:lnTo>
                  <a:lnTo>
                    <a:pt x="136" y="6"/>
                  </a:lnTo>
                  <a:lnTo>
                    <a:pt x="126" y="2"/>
                  </a:lnTo>
                  <a:lnTo>
                    <a:pt x="116" y="2"/>
                  </a:lnTo>
                  <a:lnTo>
                    <a:pt x="105" y="0"/>
                  </a:lnTo>
                  <a:lnTo>
                    <a:pt x="96" y="0"/>
                  </a:lnTo>
                  <a:lnTo>
                    <a:pt x="85" y="0"/>
                  </a:lnTo>
                  <a:lnTo>
                    <a:pt x="74" y="2"/>
                  </a:lnTo>
                  <a:lnTo>
                    <a:pt x="64" y="5"/>
                  </a:lnTo>
                  <a:lnTo>
                    <a:pt x="55" y="7"/>
                  </a:lnTo>
                  <a:lnTo>
                    <a:pt x="45" y="9"/>
                  </a:lnTo>
                  <a:lnTo>
                    <a:pt x="35" y="13"/>
                  </a:lnTo>
                  <a:lnTo>
                    <a:pt x="27" y="16"/>
                  </a:lnTo>
                  <a:lnTo>
                    <a:pt x="21" y="21"/>
                  </a:lnTo>
                  <a:lnTo>
                    <a:pt x="14" y="24"/>
                  </a:lnTo>
                  <a:lnTo>
                    <a:pt x="9" y="29"/>
                  </a:lnTo>
                  <a:lnTo>
                    <a:pt x="4" y="33"/>
                  </a:lnTo>
                  <a:lnTo>
                    <a:pt x="2" y="38"/>
                  </a:lnTo>
                  <a:lnTo>
                    <a:pt x="0" y="42"/>
                  </a:lnTo>
                  <a:lnTo>
                    <a:pt x="0" y="47"/>
                  </a:lnTo>
                  <a:lnTo>
                    <a:pt x="0" y="52"/>
                  </a:lnTo>
                  <a:lnTo>
                    <a:pt x="2" y="57"/>
                  </a:lnTo>
                  <a:lnTo>
                    <a:pt x="5" y="62"/>
                  </a:lnTo>
                  <a:lnTo>
                    <a:pt x="10" y="66"/>
                  </a:lnTo>
                  <a:lnTo>
                    <a:pt x="17" y="70"/>
                  </a:lnTo>
                  <a:lnTo>
                    <a:pt x="23" y="74"/>
                  </a:lnTo>
                  <a:lnTo>
                    <a:pt x="32" y="77"/>
                  </a:lnTo>
                  <a:lnTo>
                    <a:pt x="41" y="82"/>
                  </a:lnTo>
                  <a:lnTo>
                    <a:pt x="50" y="85"/>
                  </a:lnTo>
                  <a:lnTo>
                    <a:pt x="62" y="88"/>
                  </a:lnTo>
                  <a:lnTo>
                    <a:pt x="72" y="90"/>
                  </a:lnTo>
                  <a:lnTo>
                    <a:pt x="84" y="91"/>
                  </a:lnTo>
                  <a:lnTo>
                    <a:pt x="95" y="92"/>
                  </a:lnTo>
                  <a:lnTo>
                    <a:pt x="107" y="92"/>
                  </a:lnTo>
                  <a:lnTo>
                    <a:pt x="118" y="92"/>
                  </a:lnTo>
                  <a:lnTo>
                    <a:pt x="128" y="91"/>
                  </a:lnTo>
                  <a:lnTo>
                    <a:pt x="138" y="90"/>
                  </a:lnTo>
                  <a:lnTo>
                    <a:pt x="148" y="88"/>
                  </a:lnTo>
                  <a:lnTo>
                    <a:pt x="155" y="83"/>
                  </a:lnTo>
                  <a:lnTo>
                    <a:pt x="163" y="80"/>
                  </a:lnTo>
                  <a:lnTo>
                    <a:pt x="169" y="74"/>
                  </a:lnTo>
                  <a:lnTo>
                    <a:pt x="174" y="69"/>
                  </a:lnTo>
                  <a:lnTo>
                    <a:pt x="177" y="64"/>
                  </a:lnTo>
                  <a:lnTo>
                    <a:pt x="180" y="58"/>
                  </a:lnTo>
                  <a:lnTo>
                    <a:pt x="180" y="52"/>
                  </a:lnTo>
                  <a:lnTo>
                    <a:pt x="180" y="47"/>
                  </a:lnTo>
                </a:path>
              </a:pathLst>
            </a:custGeom>
            <a:solidFill>
              <a:srgbClr val="F0F0FF"/>
            </a:solidFill>
            <a:ln w="12700" cap="rnd" cmpd="sng">
              <a:solidFill>
                <a:srgbClr val="F0F0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46" name="Freeform 898"/>
            <p:cNvSpPr>
              <a:spLocks/>
            </p:cNvSpPr>
            <p:nvPr/>
          </p:nvSpPr>
          <p:spPr bwMode="auto">
            <a:xfrm>
              <a:off x="5395385" y="5318125"/>
              <a:ext cx="292100" cy="133350"/>
            </a:xfrm>
            <a:custGeom>
              <a:avLst/>
              <a:gdLst/>
              <a:ahLst/>
              <a:cxnLst>
                <a:cxn ang="0">
                  <a:pos x="149" y="43"/>
                </a:cxn>
                <a:cxn ang="0">
                  <a:pos x="147" y="37"/>
                </a:cxn>
                <a:cxn ang="0">
                  <a:pos x="144" y="31"/>
                </a:cxn>
                <a:cxn ang="0">
                  <a:pos x="140" y="26"/>
                </a:cxn>
                <a:cxn ang="0">
                  <a:pos x="136" y="21"/>
                </a:cxn>
                <a:cxn ang="0">
                  <a:pos x="131" y="15"/>
                </a:cxn>
                <a:cxn ang="0">
                  <a:pos x="125" y="12"/>
                </a:cxn>
                <a:cxn ang="0">
                  <a:pos x="118" y="8"/>
                </a:cxn>
                <a:cxn ang="0">
                  <a:pos x="111" y="6"/>
                </a:cxn>
                <a:cxn ang="0">
                  <a:pos x="103" y="4"/>
                </a:cxn>
                <a:cxn ang="0">
                  <a:pos x="95" y="1"/>
                </a:cxn>
                <a:cxn ang="0">
                  <a:pos x="87" y="1"/>
                </a:cxn>
                <a:cxn ang="0">
                  <a:pos x="78" y="0"/>
                </a:cxn>
                <a:cxn ang="0">
                  <a:pos x="70" y="1"/>
                </a:cxn>
                <a:cxn ang="0">
                  <a:pos x="62" y="4"/>
                </a:cxn>
                <a:cxn ang="0">
                  <a:pos x="53" y="5"/>
                </a:cxn>
                <a:cxn ang="0">
                  <a:pos x="45" y="7"/>
                </a:cxn>
                <a:cxn ang="0">
                  <a:pos x="37" y="9"/>
                </a:cxn>
                <a:cxn ang="0">
                  <a:pos x="31" y="13"/>
                </a:cxn>
                <a:cxn ang="0">
                  <a:pos x="23" y="15"/>
                </a:cxn>
                <a:cxn ang="0">
                  <a:pos x="17" y="20"/>
                </a:cxn>
                <a:cxn ang="0">
                  <a:pos x="13" y="23"/>
                </a:cxn>
                <a:cxn ang="0">
                  <a:pos x="8" y="27"/>
                </a:cxn>
                <a:cxn ang="0">
                  <a:pos x="5" y="31"/>
                </a:cxn>
                <a:cxn ang="0">
                  <a:pos x="2" y="35"/>
                </a:cxn>
                <a:cxn ang="0">
                  <a:pos x="0" y="38"/>
                </a:cxn>
                <a:cxn ang="0">
                  <a:pos x="0" y="43"/>
                </a:cxn>
                <a:cxn ang="0">
                  <a:pos x="0" y="48"/>
                </a:cxn>
                <a:cxn ang="0">
                  <a:pos x="3" y="51"/>
                </a:cxn>
                <a:cxn ang="0">
                  <a:pos x="6" y="55"/>
                </a:cxn>
                <a:cxn ang="0">
                  <a:pos x="9" y="59"/>
                </a:cxn>
                <a:cxn ang="0">
                  <a:pos x="14" y="63"/>
                </a:cxn>
                <a:cxn ang="0">
                  <a:pos x="20" y="65"/>
                </a:cxn>
                <a:cxn ang="0">
                  <a:pos x="27" y="68"/>
                </a:cxn>
                <a:cxn ang="0">
                  <a:pos x="35" y="73"/>
                </a:cxn>
                <a:cxn ang="0">
                  <a:pos x="43" y="76"/>
                </a:cxn>
                <a:cxn ang="0">
                  <a:pos x="52" y="79"/>
                </a:cxn>
                <a:cxn ang="0">
                  <a:pos x="62" y="81"/>
                </a:cxn>
                <a:cxn ang="0">
                  <a:pos x="71" y="81"/>
                </a:cxn>
                <a:cxn ang="0">
                  <a:pos x="80" y="82"/>
                </a:cxn>
                <a:cxn ang="0">
                  <a:pos x="89" y="83"/>
                </a:cxn>
                <a:cxn ang="0">
                  <a:pos x="98" y="83"/>
                </a:cxn>
                <a:cxn ang="0">
                  <a:pos x="107" y="82"/>
                </a:cxn>
                <a:cxn ang="0">
                  <a:pos x="116" y="81"/>
                </a:cxn>
                <a:cxn ang="0">
                  <a:pos x="123" y="79"/>
                </a:cxn>
                <a:cxn ang="0">
                  <a:pos x="130" y="76"/>
                </a:cxn>
                <a:cxn ang="0">
                  <a:pos x="135" y="71"/>
                </a:cxn>
                <a:cxn ang="0">
                  <a:pos x="140" y="67"/>
                </a:cxn>
                <a:cxn ang="0">
                  <a:pos x="144" y="63"/>
                </a:cxn>
                <a:cxn ang="0">
                  <a:pos x="148" y="57"/>
                </a:cxn>
                <a:cxn ang="0">
                  <a:pos x="148" y="53"/>
                </a:cxn>
                <a:cxn ang="0">
                  <a:pos x="149" y="47"/>
                </a:cxn>
                <a:cxn ang="0">
                  <a:pos x="148" y="43"/>
                </a:cxn>
                <a:cxn ang="0">
                  <a:pos x="149" y="43"/>
                </a:cxn>
              </a:cxnLst>
              <a:rect l="0" t="0" r="r" b="b"/>
              <a:pathLst>
                <a:path w="150" h="84">
                  <a:moveTo>
                    <a:pt x="149" y="43"/>
                  </a:moveTo>
                  <a:lnTo>
                    <a:pt x="147" y="37"/>
                  </a:lnTo>
                  <a:lnTo>
                    <a:pt x="144" y="31"/>
                  </a:lnTo>
                  <a:lnTo>
                    <a:pt x="140" y="26"/>
                  </a:lnTo>
                  <a:lnTo>
                    <a:pt x="136" y="21"/>
                  </a:lnTo>
                  <a:lnTo>
                    <a:pt x="131" y="15"/>
                  </a:lnTo>
                  <a:lnTo>
                    <a:pt x="125" y="12"/>
                  </a:lnTo>
                  <a:lnTo>
                    <a:pt x="118" y="8"/>
                  </a:lnTo>
                  <a:lnTo>
                    <a:pt x="111" y="6"/>
                  </a:lnTo>
                  <a:lnTo>
                    <a:pt x="103" y="4"/>
                  </a:lnTo>
                  <a:lnTo>
                    <a:pt x="95" y="1"/>
                  </a:lnTo>
                  <a:lnTo>
                    <a:pt x="87" y="1"/>
                  </a:lnTo>
                  <a:lnTo>
                    <a:pt x="78" y="0"/>
                  </a:lnTo>
                  <a:lnTo>
                    <a:pt x="70" y="1"/>
                  </a:lnTo>
                  <a:lnTo>
                    <a:pt x="62" y="4"/>
                  </a:lnTo>
                  <a:lnTo>
                    <a:pt x="53" y="5"/>
                  </a:lnTo>
                  <a:lnTo>
                    <a:pt x="45" y="7"/>
                  </a:lnTo>
                  <a:lnTo>
                    <a:pt x="37" y="9"/>
                  </a:lnTo>
                  <a:lnTo>
                    <a:pt x="31" y="13"/>
                  </a:lnTo>
                  <a:lnTo>
                    <a:pt x="23" y="15"/>
                  </a:lnTo>
                  <a:lnTo>
                    <a:pt x="17" y="20"/>
                  </a:lnTo>
                  <a:lnTo>
                    <a:pt x="13" y="23"/>
                  </a:lnTo>
                  <a:lnTo>
                    <a:pt x="8" y="27"/>
                  </a:lnTo>
                  <a:lnTo>
                    <a:pt x="5" y="31"/>
                  </a:lnTo>
                  <a:lnTo>
                    <a:pt x="2" y="35"/>
                  </a:lnTo>
                  <a:lnTo>
                    <a:pt x="0" y="38"/>
                  </a:lnTo>
                  <a:lnTo>
                    <a:pt x="0" y="43"/>
                  </a:lnTo>
                  <a:lnTo>
                    <a:pt x="0" y="48"/>
                  </a:lnTo>
                  <a:lnTo>
                    <a:pt x="3" y="51"/>
                  </a:lnTo>
                  <a:lnTo>
                    <a:pt x="6" y="55"/>
                  </a:lnTo>
                  <a:lnTo>
                    <a:pt x="9" y="59"/>
                  </a:lnTo>
                  <a:lnTo>
                    <a:pt x="14" y="63"/>
                  </a:lnTo>
                  <a:lnTo>
                    <a:pt x="20" y="65"/>
                  </a:lnTo>
                  <a:lnTo>
                    <a:pt x="27" y="68"/>
                  </a:lnTo>
                  <a:lnTo>
                    <a:pt x="35" y="73"/>
                  </a:lnTo>
                  <a:lnTo>
                    <a:pt x="43" y="76"/>
                  </a:lnTo>
                  <a:lnTo>
                    <a:pt x="52" y="79"/>
                  </a:lnTo>
                  <a:lnTo>
                    <a:pt x="62" y="81"/>
                  </a:lnTo>
                  <a:lnTo>
                    <a:pt x="71" y="81"/>
                  </a:lnTo>
                  <a:lnTo>
                    <a:pt x="80" y="82"/>
                  </a:lnTo>
                  <a:lnTo>
                    <a:pt x="89" y="83"/>
                  </a:lnTo>
                  <a:lnTo>
                    <a:pt x="98" y="83"/>
                  </a:lnTo>
                  <a:lnTo>
                    <a:pt x="107" y="82"/>
                  </a:lnTo>
                  <a:lnTo>
                    <a:pt x="116" y="81"/>
                  </a:lnTo>
                  <a:lnTo>
                    <a:pt x="123" y="79"/>
                  </a:lnTo>
                  <a:lnTo>
                    <a:pt x="130" y="76"/>
                  </a:lnTo>
                  <a:lnTo>
                    <a:pt x="135" y="71"/>
                  </a:lnTo>
                  <a:lnTo>
                    <a:pt x="140" y="67"/>
                  </a:lnTo>
                  <a:lnTo>
                    <a:pt x="144" y="63"/>
                  </a:lnTo>
                  <a:lnTo>
                    <a:pt x="148" y="57"/>
                  </a:lnTo>
                  <a:lnTo>
                    <a:pt x="148" y="53"/>
                  </a:lnTo>
                  <a:lnTo>
                    <a:pt x="149" y="47"/>
                  </a:lnTo>
                  <a:lnTo>
                    <a:pt x="148" y="43"/>
                  </a:lnTo>
                  <a:lnTo>
                    <a:pt x="149" y="43"/>
                  </a:lnTo>
                </a:path>
              </a:pathLst>
            </a:custGeom>
            <a:solidFill>
              <a:srgbClr val="F0FFFF"/>
            </a:solidFill>
            <a:ln w="12700" cap="rnd" cmpd="sng">
              <a:solidFill>
                <a:srgbClr val="F0FF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47" name="Freeform 899"/>
            <p:cNvSpPr>
              <a:spLocks/>
            </p:cNvSpPr>
            <p:nvPr/>
          </p:nvSpPr>
          <p:spPr bwMode="auto">
            <a:xfrm>
              <a:off x="5418667" y="5335588"/>
              <a:ext cx="226484" cy="114300"/>
            </a:xfrm>
            <a:custGeom>
              <a:avLst/>
              <a:gdLst/>
              <a:ahLst/>
              <a:cxnLst>
                <a:cxn ang="0">
                  <a:pos x="115" y="36"/>
                </a:cxn>
                <a:cxn ang="0">
                  <a:pos x="114" y="31"/>
                </a:cxn>
                <a:cxn ang="0">
                  <a:pos x="111" y="27"/>
                </a:cxn>
                <a:cxn ang="0">
                  <a:pos x="108" y="20"/>
                </a:cxn>
                <a:cxn ang="0">
                  <a:pos x="104" y="16"/>
                </a:cxn>
                <a:cxn ang="0">
                  <a:pos x="99" y="12"/>
                </a:cxn>
                <a:cxn ang="0">
                  <a:pos x="95" y="9"/>
                </a:cxn>
                <a:cxn ang="0">
                  <a:pos x="90" y="5"/>
                </a:cxn>
                <a:cxn ang="0">
                  <a:pos x="83" y="4"/>
                </a:cxn>
                <a:cxn ang="0">
                  <a:pos x="77" y="1"/>
                </a:cxn>
                <a:cxn ang="0">
                  <a:pos x="72" y="1"/>
                </a:cxn>
                <a:cxn ang="0">
                  <a:pos x="65" y="0"/>
                </a:cxn>
                <a:cxn ang="0">
                  <a:pos x="59" y="0"/>
                </a:cxn>
                <a:cxn ang="0">
                  <a:pos x="52" y="1"/>
                </a:cxn>
                <a:cxn ang="0">
                  <a:pos x="46" y="2"/>
                </a:cxn>
                <a:cxn ang="0">
                  <a:pos x="40" y="4"/>
                </a:cxn>
                <a:cxn ang="0">
                  <a:pos x="33" y="5"/>
                </a:cxn>
                <a:cxn ang="0">
                  <a:pos x="28" y="9"/>
                </a:cxn>
                <a:cxn ang="0">
                  <a:pos x="22" y="11"/>
                </a:cxn>
                <a:cxn ang="0">
                  <a:pos x="18" y="13"/>
                </a:cxn>
                <a:cxn ang="0">
                  <a:pos x="13" y="17"/>
                </a:cxn>
                <a:cxn ang="0">
                  <a:pos x="9" y="20"/>
                </a:cxn>
                <a:cxn ang="0">
                  <a:pos x="5" y="23"/>
                </a:cxn>
                <a:cxn ang="0">
                  <a:pos x="4" y="27"/>
                </a:cxn>
                <a:cxn ang="0">
                  <a:pos x="1" y="28"/>
                </a:cxn>
                <a:cxn ang="0">
                  <a:pos x="0" y="32"/>
                </a:cxn>
                <a:cxn ang="0">
                  <a:pos x="0" y="36"/>
                </a:cxn>
                <a:cxn ang="0">
                  <a:pos x="0" y="40"/>
                </a:cxn>
                <a:cxn ang="0">
                  <a:pos x="2" y="43"/>
                </a:cxn>
                <a:cxn ang="0">
                  <a:pos x="4" y="46"/>
                </a:cxn>
                <a:cxn ang="0">
                  <a:pos x="6" y="49"/>
                </a:cxn>
                <a:cxn ang="0">
                  <a:pos x="11" y="53"/>
                </a:cxn>
                <a:cxn ang="0">
                  <a:pos x="15" y="55"/>
                </a:cxn>
                <a:cxn ang="0">
                  <a:pos x="20" y="57"/>
                </a:cxn>
                <a:cxn ang="0">
                  <a:pos x="28" y="62"/>
                </a:cxn>
                <a:cxn ang="0">
                  <a:pos x="33" y="63"/>
                </a:cxn>
                <a:cxn ang="0">
                  <a:pos x="41" y="66"/>
                </a:cxn>
                <a:cxn ang="0">
                  <a:pos x="47" y="68"/>
                </a:cxn>
                <a:cxn ang="0">
                  <a:pos x="55" y="70"/>
                </a:cxn>
                <a:cxn ang="0">
                  <a:pos x="63" y="70"/>
                </a:cxn>
                <a:cxn ang="0">
                  <a:pos x="70" y="71"/>
                </a:cxn>
                <a:cxn ang="0">
                  <a:pos x="77" y="71"/>
                </a:cxn>
                <a:cxn ang="0">
                  <a:pos x="83" y="71"/>
                </a:cxn>
                <a:cxn ang="0">
                  <a:pos x="91" y="70"/>
                </a:cxn>
                <a:cxn ang="0">
                  <a:pos x="97" y="68"/>
                </a:cxn>
                <a:cxn ang="0">
                  <a:pos x="101" y="65"/>
                </a:cxn>
                <a:cxn ang="0">
                  <a:pos x="106" y="62"/>
                </a:cxn>
                <a:cxn ang="0">
                  <a:pos x="110" y="57"/>
                </a:cxn>
                <a:cxn ang="0">
                  <a:pos x="113" y="54"/>
                </a:cxn>
                <a:cxn ang="0">
                  <a:pos x="114" y="49"/>
                </a:cxn>
                <a:cxn ang="0">
                  <a:pos x="115" y="44"/>
                </a:cxn>
                <a:cxn ang="0">
                  <a:pos x="115" y="39"/>
                </a:cxn>
                <a:cxn ang="0">
                  <a:pos x="115" y="36"/>
                </a:cxn>
              </a:cxnLst>
              <a:rect l="0" t="0" r="r" b="b"/>
              <a:pathLst>
                <a:path w="116" h="72">
                  <a:moveTo>
                    <a:pt x="115" y="36"/>
                  </a:moveTo>
                  <a:lnTo>
                    <a:pt x="114" y="31"/>
                  </a:lnTo>
                  <a:lnTo>
                    <a:pt x="111" y="27"/>
                  </a:lnTo>
                  <a:lnTo>
                    <a:pt x="108" y="20"/>
                  </a:lnTo>
                  <a:lnTo>
                    <a:pt x="104" y="16"/>
                  </a:lnTo>
                  <a:lnTo>
                    <a:pt x="99" y="12"/>
                  </a:lnTo>
                  <a:lnTo>
                    <a:pt x="95" y="9"/>
                  </a:lnTo>
                  <a:lnTo>
                    <a:pt x="90" y="5"/>
                  </a:lnTo>
                  <a:lnTo>
                    <a:pt x="83" y="4"/>
                  </a:lnTo>
                  <a:lnTo>
                    <a:pt x="77" y="1"/>
                  </a:lnTo>
                  <a:lnTo>
                    <a:pt x="72" y="1"/>
                  </a:lnTo>
                  <a:lnTo>
                    <a:pt x="65" y="0"/>
                  </a:lnTo>
                  <a:lnTo>
                    <a:pt x="59" y="0"/>
                  </a:lnTo>
                  <a:lnTo>
                    <a:pt x="52" y="1"/>
                  </a:lnTo>
                  <a:lnTo>
                    <a:pt x="46" y="2"/>
                  </a:lnTo>
                  <a:lnTo>
                    <a:pt x="40" y="4"/>
                  </a:lnTo>
                  <a:lnTo>
                    <a:pt x="33" y="5"/>
                  </a:lnTo>
                  <a:lnTo>
                    <a:pt x="28" y="9"/>
                  </a:lnTo>
                  <a:lnTo>
                    <a:pt x="22" y="11"/>
                  </a:lnTo>
                  <a:lnTo>
                    <a:pt x="18" y="13"/>
                  </a:lnTo>
                  <a:lnTo>
                    <a:pt x="13" y="17"/>
                  </a:lnTo>
                  <a:lnTo>
                    <a:pt x="9" y="20"/>
                  </a:lnTo>
                  <a:lnTo>
                    <a:pt x="5" y="23"/>
                  </a:lnTo>
                  <a:lnTo>
                    <a:pt x="4" y="27"/>
                  </a:lnTo>
                  <a:lnTo>
                    <a:pt x="1" y="28"/>
                  </a:lnTo>
                  <a:lnTo>
                    <a:pt x="0" y="32"/>
                  </a:lnTo>
                  <a:lnTo>
                    <a:pt x="0" y="36"/>
                  </a:lnTo>
                  <a:lnTo>
                    <a:pt x="0" y="40"/>
                  </a:lnTo>
                  <a:lnTo>
                    <a:pt x="2" y="43"/>
                  </a:lnTo>
                  <a:lnTo>
                    <a:pt x="4" y="46"/>
                  </a:lnTo>
                  <a:lnTo>
                    <a:pt x="6" y="49"/>
                  </a:lnTo>
                  <a:lnTo>
                    <a:pt x="11" y="53"/>
                  </a:lnTo>
                  <a:lnTo>
                    <a:pt x="15" y="55"/>
                  </a:lnTo>
                  <a:lnTo>
                    <a:pt x="20" y="57"/>
                  </a:lnTo>
                  <a:lnTo>
                    <a:pt x="28" y="62"/>
                  </a:lnTo>
                  <a:lnTo>
                    <a:pt x="33" y="63"/>
                  </a:lnTo>
                  <a:lnTo>
                    <a:pt x="41" y="66"/>
                  </a:lnTo>
                  <a:lnTo>
                    <a:pt x="47" y="68"/>
                  </a:lnTo>
                  <a:lnTo>
                    <a:pt x="55" y="70"/>
                  </a:lnTo>
                  <a:lnTo>
                    <a:pt x="63" y="70"/>
                  </a:lnTo>
                  <a:lnTo>
                    <a:pt x="70" y="71"/>
                  </a:lnTo>
                  <a:lnTo>
                    <a:pt x="77" y="71"/>
                  </a:lnTo>
                  <a:lnTo>
                    <a:pt x="83" y="71"/>
                  </a:lnTo>
                  <a:lnTo>
                    <a:pt x="91" y="70"/>
                  </a:lnTo>
                  <a:lnTo>
                    <a:pt x="97" y="68"/>
                  </a:lnTo>
                  <a:lnTo>
                    <a:pt x="101" y="65"/>
                  </a:lnTo>
                  <a:lnTo>
                    <a:pt x="106" y="62"/>
                  </a:lnTo>
                  <a:lnTo>
                    <a:pt x="110" y="57"/>
                  </a:lnTo>
                  <a:lnTo>
                    <a:pt x="113" y="54"/>
                  </a:lnTo>
                  <a:lnTo>
                    <a:pt x="114" y="49"/>
                  </a:lnTo>
                  <a:lnTo>
                    <a:pt x="115" y="44"/>
                  </a:lnTo>
                  <a:lnTo>
                    <a:pt x="115" y="39"/>
                  </a:lnTo>
                  <a:lnTo>
                    <a:pt x="115" y="36"/>
                  </a:lnTo>
                </a:path>
              </a:pathLst>
            </a:custGeom>
            <a:solidFill>
              <a:srgbClr val="FFFFFF"/>
            </a:solidFill>
            <a:ln w="12700" cap="rnd"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48" name="Freeform 900"/>
            <p:cNvSpPr>
              <a:spLocks/>
            </p:cNvSpPr>
            <p:nvPr/>
          </p:nvSpPr>
          <p:spPr bwMode="auto">
            <a:xfrm>
              <a:off x="4959351" y="4899025"/>
              <a:ext cx="1625600" cy="508000"/>
            </a:xfrm>
            <a:custGeom>
              <a:avLst/>
              <a:gdLst/>
              <a:ahLst/>
              <a:cxnLst>
                <a:cxn ang="0">
                  <a:pos x="831" y="160"/>
                </a:cxn>
                <a:cxn ang="0">
                  <a:pos x="827" y="140"/>
                </a:cxn>
                <a:cxn ang="0">
                  <a:pos x="818" y="122"/>
                </a:cxn>
                <a:cxn ang="0">
                  <a:pos x="803" y="102"/>
                </a:cxn>
                <a:cxn ang="0">
                  <a:pos x="783" y="85"/>
                </a:cxn>
                <a:cxn ang="0">
                  <a:pos x="756" y="69"/>
                </a:cxn>
                <a:cxn ang="0">
                  <a:pos x="725" y="54"/>
                </a:cxn>
                <a:cxn ang="0">
                  <a:pos x="689" y="40"/>
                </a:cxn>
                <a:cxn ang="0">
                  <a:pos x="649" y="28"/>
                </a:cxn>
                <a:cxn ang="0">
                  <a:pos x="607" y="17"/>
                </a:cxn>
                <a:cxn ang="0">
                  <a:pos x="560" y="10"/>
                </a:cxn>
                <a:cxn ang="0">
                  <a:pos x="510" y="4"/>
                </a:cxn>
                <a:cxn ang="0">
                  <a:pos x="462" y="0"/>
                </a:cxn>
                <a:cxn ang="0">
                  <a:pos x="412" y="0"/>
                </a:cxn>
                <a:cxn ang="0">
                  <a:pos x="360" y="1"/>
                </a:cxn>
                <a:cxn ang="0">
                  <a:pos x="311" y="5"/>
                </a:cxn>
                <a:cxn ang="0">
                  <a:pos x="263" y="11"/>
                </a:cxn>
                <a:cxn ang="0">
                  <a:pos x="217" y="19"/>
                </a:cxn>
                <a:cxn ang="0">
                  <a:pos x="175" y="28"/>
                </a:cxn>
                <a:cxn ang="0">
                  <a:pos x="135" y="41"/>
                </a:cxn>
                <a:cxn ang="0">
                  <a:pos x="101" y="57"/>
                </a:cxn>
                <a:cxn ang="0">
                  <a:pos x="70" y="70"/>
                </a:cxn>
                <a:cxn ang="0">
                  <a:pos x="45" y="87"/>
                </a:cxn>
                <a:cxn ang="0">
                  <a:pos x="24" y="105"/>
                </a:cxn>
                <a:cxn ang="0">
                  <a:pos x="8" y="123"/>
                </a:cxn>
                <a:cxn ang="0">
                  <a:pos x="0" y="143"/>
                </a:cxn>
                <a:cxn ang="0">
                  <a:pos x="0" y="161"/>
                </a:cxn>
                <a:cxn ang="0">
                  <a:pos x="2" y="182"/>
                </a:cxn>
                <a:cxn ang="0">
                  <a:pos x="12" y="200"/>
                </a:cxn>
                <a:cxn ang="0">
                  <a:pos x="28" y="218"/>
                </a:cxn>
                <a:cxn ang="0">
                  <a:pos x="48" y="236"/>
                </a:cxn>
                <a:cxn ang="0">
                  <a:pos x="77" y="253"/>
                </a:cxn>
                <a:cxn ang="0">
                  <a:pos x="107" y="268"/>
                </a:cxn>
                <a:cxn ang="0">
                  <a:pos x="143" y="280"/>
                </a:cxn>
                <a:cxn ang="0">
                  <a:pos x="183" y="294"/>
                </a:cxn>
                <a:cxn ang="0">
                  <a:pos x="227" y="302"/>
                </a:cxn>
                <a:cxn ang="0">
                  <a:pos x="273" y="310"/>
                </a:cxn>
                <a:cxn ang="0">
                  <a:pos x="321" y="315"/>
                </a:cxn>
                <a:cxn ang="0">
                  <a:pos x="372" y="319"/>
                </a:cxn>
                <a:cxn ang="0">
                  <a:pos x="422" y="319"/>
                </a:cxn>
                <a:cxn ang="0">
                  <a:pos x="472" y="318"/>
                </a:cxn>
                <a:cxn ang="0">
                  <a:pos x="521" y="314"/>
                </a:cxn>
                <a:cxn ang="0">
                  <a:pos x="569" y="308"/>
                </a:cxn>
                <a:cxn ang="0">
                  <a:pos x="615" y="300"/>
                </a:cxn>
                <a:cxn ang="0">
                  <a:pos x="657" y="290"/>
                </a:cxn>
                <a:cxn ang="0">
                  <a:pos x="697" y="278"/>
                </a:cxn>
                <a:cxn ang="0">
                  <a:pos x="731" y="263"/>
                </a:cxn>
                <a:cxn ang="0">
                  <a:pos x="762" y="248"/>
                </a:cxn>
                <a:cxn ang="0">
                  <a:pos x="787" y="232"/>
                </a:cxn>
                <a:cxn ang="0">
                  <a:pos x="806" y="213"/>
                </a:cxn>
                <a:cxn ang="0">
                  <a:pos x="820" y="194"/>
                </a:cxn>
                <a:cxn ang="0">
                  <a:pos x="828" y="176"/>
                </a:cxn>
                <a:cxn ang="0">
                  <a:pos x="828" y="160"/>
                </a:cxn>
                <a:cxn ang="0">
                  <a:pos x="831" y="160"/>
                </a:cxn>
              </a:cxnLst>
              <a:rect l="0" t="0" r="r" b="b"/>
              <a:pathLst>
                <a:path w="832" h="320">
                  <a:moveTo>
                    <a:pt x="831" y="160"/>
                  </a:moveTo>
                  <a:lnTo>
                    <a:pt x="827" y="140"/>
                  </a:lnTo>
                  <a:lnTo>
                    <a:pt x="818" y="122"/>
                  </a:lnTo>
                  <a:lnTo>
                    <a:pt x="803" y="102"/>
                  </a:lnTo>
                  <a:lnTo>
                    <a:pt x="783" y="85"/>
                  </a:lnTo>
                  <a:lnTo>
                    <a:pt x="756" y="69"/>
                  </a:lnTo>
                  <a:lnTo>
                    <a:pt x="725" y="54"/>
                  </a:lnTo>
                  <a:lnTo>
                    <a:pt x="689" y="40"/>
                  </a:lnTo>
                  <a:lnTo>
                    <a:pt x="649" y="28"/>
                  </a:lnTo>
                  <a:lnTo>
                    <a:pt x="607" y="17"/>
                  </a:lnTo>
                  <a:lnTo>
                    <a:pt x="560" y="10"/>
                  </a:lnTo>
                  <a:lnTo>
                    <a:pt x="510" y="4"/>
                  </a:lnTo>
                  <a:lnTo>
                    <a:pt x="462" y="0"/>
                  </a:lnTo>
                  <a:lnTo>
                    <a:pt x="412" y="0"/>
                  </a:lnTo>
                  <a:lnTo>
                    <a:pt x="360" y="1"/>
                  </a:lnTo>
                  <a:lnTo>
                    <a:pt x="311" y="5"/>
                  </a:lnTo>
                  <a:lnTo>
                    <a:pt x="263" y="11"/>
                  </a:lnTo>
                  <a:lnTo>
                    <a:pt x="217" y="19"/>
                  </a:lnTo>
                  <a:lnTo>
                    <a:pt x="175" y="28"/>
                  </a:lnTo>
                  <a:lnTo>
                    <a:pt x="135" y="41"/>
                  </a:lnTo>
                  <a:lnTo>
                    <a:pt x="101" y="57"/>
                  </a:lnTo>
                  <a:lnTo>
                    <a:pt x="70" y="70"/>
                  </a:lnTo>
                  <a:lnTo>
                    <a:pt x="45" y="87"/>
                  </a:lnTo>
                  <a:lnTo>
                    <a:pt x="24" y="105"/>
                  </a:lnTo>
                  <a:lnTo>
                    <a:pt x="8" y="123"/>
                  </a:lnTo>
                  <a:lnTo>
                    <a:pt x="0" y="143"/>
                  </a:lnTo>
                  <a:lnTo>
                    <a:pt x="0" y="161"/>
                  </a:lnTo>
                  <a:lnTo>
                    <a:pt x="2" y="182"/>
                  </a:lnTo>
                  <a:lnTo>
                    <a:pt x="12" y="200"/>
                  </a:lnTo>
                  <a:lnTo>
                    <a:pt x="28" y="218"/>
                  </a:lnTo>
                  <a:lnTo>
                    <a:pt x="48" y="236"/>
                  </a:lnTo>
                  <a:lnTo>
                    <a:pt x="77" y="253"/>
                  </a:lnTo>
                  <a:lnTo>
                    <a:pt x="107" y="268"/>
                  </a:lnTo>
                  <a:lnTo>
                    <a:pt x="143" y="280"/>
                  </a:lnTo>
                  <a:lnTo>
                    <a:pt x="183" y="294"/>
                  </a:lnTo>
                  <a:lnTo>
                    <a:pt x="227" y="302"/>
                  </a:lnTo>
                  <a:lnTo>
                    <a:pt x="273" y="310"/>
                  </a:lnTo>
                  <a:lnTo>
                    <a:pt x="321" y="315"/>
                  </a:lnTo>
                  <a:lnTo>
                    <a:pt x="372" y="319"/>
                  </a:lnTo>
                  <a:lnTo>
                    <a:pt x="422" y="319"/>
                  </a:lnTo>
                  <a:lnTo>
                    <a:pt x="472" y="318"/>
                  </a:lnTo>
                  <a:lnTo>
                    <a:pt x="521" y="314"/>
                  </a:lnTo>
                  <a:lnTo>
                    <a:pt x="569" y="308"/>
                  </a:lnTo>
                  <a:lnTo>
                    <a:pt x="615" y="300"/>
                  </a:lnTo>
                  <a:lnTo>
                    <a:pt x="657" y="290"/>
                  </a:lnTo>
                  <a:lnTo>
                    <a:pt x="697" y="278"/>
                  </a:lnTo>
                  <a:lnTo>
                    <a:pt x="731" y="263"/>
                  </a:lnTo>
                  <a:lnTo>
                    <a:pt x="762" y="248"/>
                  </a:lnTo>
                  <a:lnTo>
                    <a:pt x="787" y="232"/>
                  </a:lnTo>
                  <a:lnTo>
                    <a:pt x="806" y="213"/>
                  </a:lnTo>
                  <a:lnTo>
                    <a:pt x="820" y="194"/>
                  </a:lnTo>
                  <a:lnTo>
                    <a:pt x="828" y="176"/>
                  </a:lnTo>
                  <a:lnTo>
                    <a:pt x="828" y="160"/>
                  </a:lnTo>
                  <a:lnTo>
                    <a:pt x="831" y="160"/>
                  </a:lnTo>
                </a:path>
              </a:pathLst>
            </a:custGeom>
            <a:solidFill>
              <a:srgbClr val="1070C0"/>
            </a:solidFill>
            <a:ln w="12700" cap="rnd" cmpd="sng">
              <a:solidFill>
                <a:srgbClr val="107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49" name="Freeform 901"/>
            <p:cNvSpPr>
              <a:spLocks/>
            </p:cNvSpPr>
            <p:nvPr/>
          </p:nvSpPr>
          <p:spPr bwMode="auto">
            <a:xfrm>
              <a:off x="4959351" y="4873625"/>
              <a:ext cx="1625600" cy="254000"/>
            </a:xfrm>
            <a:custGeom>
              <a:avLst/>
              <a:gdLst/>
              <a:ahLst/>
              <a:cxnLst>
                <a:cxn ang="0">
                  <a:pos x="0" y="159"/>
                </a:cxn>
                <a:cxn ang="0">
                  <a:pos x="0" y="0"/>
                </a:cxn>
                <a:cxn ang="0">
                  <a:pos x="831" y="0"/>
                </a:cxn>
                <a:cxn ang="0">
                  <a:pos x="831" y="159"/>
                </a:cxn>
                <a:cxn ang="0">
                  <a:pos x="0" y="159"/>
                </a:cxn>
              </a:cxnLst>
              <a:rect l="0" t="0" r="r" b="b"/>
              <a:pathLst>
                <a:path w="832" h="160">
                  <a:moveTo>
                    <a:pt x="0" y="159"/>
                  </a:moveTo>
                  <a:lnTo>
                    <a:pt x="0" y="0"/>
                  </a:lnTo>
                  <a:lnTo>
                    <a:pt x="831" y="0"/>
                  </a:lnTo>
                  <a:lnTo>
                    <a:pt x="831" y="159"/>
                  </a:lnTo>
                  <a:lnTo>
                    <a:pt x="0" y="159"/>
                  </a:lnTo>
                </a:path>
              </a:pathLst>
            </a:custGeom>
            <a:solidFill>
              <a:srgbClr val="1070C0"/>
            </a:solidFill>
            <a:ln w="12700" cap="rnd" cmpd="sng">
              <a:solidFill>
                <a:srgbClr val="107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50" name="Freeform 902"/>
            <p:cNvSpPr>
              <a:spLocks/>
            </p:cNvSpPr>
            <p:nvPr/>
          </p:nvSpPr>
          <p:spPr bwMode="auto">
            <a:xfrm>
              <a:off x="4972051" y="4899026"/>
              <a:ext cx="1581149" cy="506413"/>
            </a:xfrm>
            <a:custGeom>
              <a:avLst/>
              <a:gdLst/>
              <a:ahLst/>
              <a:cxnLst>
                <a:cxn ang="0">
                  <a:pos x="809" y="160"/>
                </a:cxn>
                <a:cxn ang="0">
                  <a:pos x="805" y="140"/>
                </a:cxn>
                <a:cxn ang="0">
                  <a:pos x="796" y="121"/>
                </a:cxn>
                <a:cxn ang="0">
                  <a:pos x="781" y="102"/>
                </a:cxn>
                <a:cxn ang="0">
                  <a:pos x="762" y="84"/>
                </a:cxn>
                <a:cxn ang="0">
                  <a:pos x="736" y="69"/>
                </a:cxn>
                <a:cxn ang="0">
                  <a:pos x="705" y="53"/>
                </a:cxn>
                <a:cxn ang="0">
                  <a:pos x="670" y="40"/>
                </a:cxn>
                <a:cxn ang="0">
                  <a:pos x="632" y="28"/>
                </a:cxn>
                <a:cxn ang="0">
                  <a:pos x="591" y="17"/>
                </a:cxn>
                <a:cxn ang="0">
                  <a:pos x="545" y="10"/>
                </a:cxn>
                <a:cxn ang="0">
                  <a:pos x="496" y="4"/>
                </a:cxn>
                <a:cxn ang="0">
                  <a:pos x="450" y="0"/>
                </a:cxn>
                <a:cxn ang="0">
                  <a:pos x="401" y="0"/>
                </a:cxn>
                <a:cxn ang="0">
                  <a:pos x="351" y="1"/>
                </a:cxn>
                <a:cxn ang="0">
                  <a:pos x="303" y="5"/>
                </a:cxn>
                <a:cxn ang="0">
                  <a:pos x="257" y="11"/>
                </a:cxn>
                <a:cxn ang="0">
                  <a:pos x="211" y="19"/>
                </a:cxn>
                <a:cxn ang="0">
                  <a:pos x="170" y="28"/>
                </a:cxn>
                <a:cxn ang="0">
                  <a:pos x="131" y="41"/>
                </a:cxn>
                <a:cxn ang="0">
                  <a:pos x="98" y="56"/>
                </a:cxn>
                <a:cxn ang="0">
                  <a:pos x="67" y="70"/>
                </a:cxn>
                <a:cxn ang="0">
                  <a:pos x="43" y="87"/>
                </a:cxn>
                <a:cxn ang="0">
                  <a:pos x="25" y="104"/>
                </a:cxn>
                <a:cxn ang="0">
                  <a:pos x="8" y="122"/>
                </a:cxn>
                <a:cxn ang="0">
                  <a:pos x="0" y="143"/>
                </a:cxn>
                <a:cxn ang="0">
                  <a:pos x="0" y="160"/>
                </a:cxn>
                <a:cxn ang="0">
                  <a:pos x="2" y="182"/>
                </a:cxn>
                <a:cxn ang="0">
                  <a:pos x="11" y="199"/>
                </a:cxn>
                <a:cxn ang="0">
                  <a:pos x="27" y="218"/>
                </a:cxn>
                <a:cxn ang="0">
                  <a:pos x="47" y="235"/>
                </a:cxn>
                <a:cxn ang="0">
                  <a:pos x="75" y="251"/>
                </a:cxn>
                <a:cxn ang="0">
                  <a:pos x="104" y="266"/>
                </a:cxn>
                <a:cxn ang="0">
                  <a:pos x="139" y="280"/>
                </a:cxn>
                <a:cxn ang="0">
                  <a:pos x="178" y="293"/>
                </a:cxn>
                <a:cxn ang="0">
                  <a:pos x="221" y="302"/>
                </a:cxn>
                <a:cxn ang="0">
                  <a:pos x="265" y="309"/>
                </a:cxn>
                <a:cxn ang="0">
                  <a:pos x="312" y="315"/>
                </a:cxn>
                <a:cxn ang="0">
                  <a:pos x="362" y="318"/>
                </a:cxn>
                <a:cxn ang="0">
                  <a:pos x="409" y="318"/>
                </a:cxn>
                <a:cxn ang="0">
                  <a:pos x="460" y="318"/>
                </a:cxn>
                <a:cxn ang="0">
                  <a:pos x="507" y="314"/>
                </a:cxn>
                <a:cxn ang="0">
                  <a:pos x="552" y="307"/>
                </a:cxn>
                <a:cxn ang="0">
                  <a:pos x="599" y="299"/>
                </a:cxn>
                <a:cxn ang="0">
                  <a:pos x="639" y="288"/>
                </a:cxn>
                <a:cxn ang="0">
                  <a:pos x="678" y="277"/>
                </a:cxn>
                <a:cxn ang="0">
                  <a:pos x="710" y="263"/>
                </a:cxn>
                <a:cxn ang="0">
                  <a:pos x="742" y="247"/>
                </a:cxn>
                <a:cxn ang="0">
                  <a:pos x="765" y="231"/>
                </a:cxn>
                <a:cxn ang="0">
                  <a:pos x="785" y="212"/>
                </a:cxn>
                <a:cxn ang="0">
                  <a:pos x="798" y="194"/>
                </a:cxn>
                <a:cxn ang="0">
                  <a:pos x="805" y="175"/>
                </a:cxn>
                <a:cxn ang="0">
                  <a:pos x="807" y="160"/>
                </a:cxn>
                <a:cxn ang="0">
                  <a:pos x="809" y="160"/>
                </a:cxn>
              </a:cxnLst>
              <a:rect l="0" t="0" r="r" b="b"/>
              <a:pathLst>
                <a:path w="810" h="319">
                  <a:moveTo>
                    <a:pt x="809" y="160"/>
                  </a:moveTo>
                  <a:lnTo>
                    <a:pt x="805" y="140"/>
                  </a:lnTo>
                  <a:lnTo>
                    <a:pt x="796" y="121"/>
                  </a:lnTo>
                  <a:lnTo>
                    <a:pt x="781" y="102"/>
                  </a:lnTo>
                  <a:lnTo>
                    <a:pt x="762" y="84"/>
                  </a:lnTo>
                  <a:lnTo>
                    <a:pt x="736" y="69"/>
                  </a:lnTo>
                  <a:lnTo>
                    <a:pt x="705" y="53"/>
                  </a:lnTo>
                  <a:lnTo>
                    <a:pt x="670" y="40"/>
                  </a:lnTo>
                  <a:lnTo>
                    <a:pt x="632" y="28"/>
                  </a:lnTo>
                  <a:lnTo>
                    <a:pt x="591" y="17"/>
                  </a:lnTo>
                  <a:lnTo>
                    <a:pt x="545" y="10"/>
                  </a:lnTo>
                  <a:lnTo>
                    <a:pt x="496" y="4"/>
                  </a:lnTo>
                  <a:lnTo>
                    <a:pt x="450" y="0"/>
                  </a:lnTo>
                  <a:lnTo>
                    <a:pt x="401" y="0"/>
                  </a:lnTo>
                  <a:lnTo>
                    <a:pt x="351" y="1"/>
                  </a:lnTo>
                  <a:lnTo>
                    <a:pt x="303" y="5"/>
                  </a:lnTo>
                  <a:lnTo>
                    <a:pt x="257" y="11"/>
                  </a:lnTo>
                  <a:lnTo>
                    <a:pt x="211" y="19"/>
                  </a:lnTo>
                  <a:lnTo>
                    <a:pt x="170" y="28"/>
                  </a:lnTo>
                  <a:lnTo>
                    <a:pt x="131" y="41"/>
                  </a:lnTo>
                  <a:lnTo>
                    <a:pt x="98" y="56"/>
                  </a:lnTo>
                  <a:lnTo>
                    <a:pt x="67" y="70"/>
                  </a:lnTo>
                  <a:lnTo>
                    <a:pt x="43" y="87"/>
                  </a:lnTo>
                  <a:lnTo>
                    <a:pt x="25" y="104"/>
                  </a:lnTo>
                  <a:lnTo>
                    <a:pt x="8" y="122"/>
                  </a:lnTo>
                  <a:lnTo>
                    <a:pt x="0" y="143"/>
                  </a:lnTo>
                  <a:lnTo>
                    <a:pt x="0" y="160"/>
                  </a:lnTo>
                  <a:lnTo>
                    <a:pt x="2" y="182"/>
                  </a:lnTo>
                  <a:lnTo>
                    <a:pt x="11" y="199"/>
                  </a:lnTo>
                  <a:lnTo>
                    <a:pt x="27" y="218"/>
                  </a:lnTo>
                  <a:lnTo>
                    <a:pt x="47" y="235"/>
                  </a:lnTo>
                  <a:lnTo>
                    <a:pt x="75" y="251"/>
                  </a:lnTo>
                  <a:lnTo>
                    <a:pt x="104" y="266"/>
                  </a:lnTo>
                  <a:lnTo>
                    <a:pt x="139" y="280"/>
                  </a:lnTo>
                  <a:lnTo>
                    <a:pt x="178" y="293"/>
                  </a:lnTo>
                  <a:lnTo>
                    <a:pt x="221" y="302"/>
                  </a:lnTo>
                  <a:lnTo>
                    <a:pt x="265" y="309"/>
                  </a:lnTo>
                  <a:lnTo>
                    <a:pt x="312" y="315"/>
                  </a:lnTo>
                  <a:lnTo>
                    <a:pt x="362" y="318"/>
                  </a:lnTo>
                  <a:lnTo>
                    <a:pt x="409" y="318"/>
                  </a:lnTo>
                  <a:lnTo>
                    <a:pt x="460" y="318"/>
                  </a:lnTo>
                  <a:lnTo>
                    <a:pt x="507" y="314"/>
                  </a:lnTo>
                  <a:lnTo>
                    <a:pt x="552" y="307"/>
                  </a:lnTo>
                  <a:lnTo>
                    <a:pt x="599" y="299"/>
                  </a:lnTo>
                  <a:lnTo>
                    <a:pt x="639" y="288"/>
                  </a:lnTo>
                  <a:lnTo>
                    <a:pt x="678" y="277"/>
                  </a:lnTo>
                  <a:lnTo>
                    <a:pt x="710" y="263"/>
                  </a:lnTo>
                  <a:lnTo>
                    <a:pt x="742" y="247"/>
                  </a:lnTo>
                  <a:lnTo>
                    <a:pt x="765" y="231"/>
                  </a:lnTo>
                  <a:lnTo>
                    <a:pt x="785" y="212"/>
                  </a:lnTo>
                  <a:lnTo>
                    <a:pt x="798" y="194"/>
                  </a:lnTo>
                  <a:lnTo>
                    <a:pt x="805" y="175"/>
                  </a:lnTo>
                  <a:lnTo>
                    <a:pt x="807" y="160"/>
                  </a:lnTo>
                  <a:lnTo>
                    <a:pt x="809" y="160"/>
                  </a:lnTo>
                </a:path>
              </a:pathLst>
            </a:custGeom>
            <a:solidFill>
              <a:srgbClr val="2070C0"/>
            </a:solidFill>
            <a:ln w="12700" cap="rnd" cmpd="sng">
              <a:solidFill>
                <a:srgbClr val="207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51" name="Freeform 903"/>
            <p:cNvSpPr>
              <a:spLocks/>
            </p:cNvSpPr>
            <p:nvPr/>
          </p:nvSpPr>
          <p:spPr bwMode="auto">
            <a:xfrm>
              <a:off x="4972051" y="4873625"/>
              <a:ext cx="1581149" cy="254000"/>
            </a:xfrm>
            <a:custGeom>
              <a:avLst/>
              <a:gdLst/>
              <a:ahLst/>
              <a:cxnLst>
                <a:cxn ang="0">
                  <a:pos x="0" y="159"/>
                </a:cxn>
                <a:cxn ang="0">
                  <a:pos x="0" y="0"/>
                </a:cxn>
                <a:cxn ang="0">
                  <a:pos x="809" y="0"/>
                </a:cxn>
                <a:cxn ang="0">
                  <a:pos x="809" y="159"/>
                </a:cxn>
                <a:cxn ang="0">
                  <a:pos x="0" y="159"/>
                </a:cxn>
              </a:cxnLst>
              <a:rect l="0" t="0" r="r" b="b"/>
              <a:pathLst>
                <a:path w="810" h="160">
                  <a:moveTo>
                    <a:pt x="0" y="159"/>
                  </a:moveTo>
                  <a:lnTo>
                    <a:pt x="0" y="0"/>
                  </a:lnTo>
                  <a:lnTo>
                    <a:pt x="809" y="0"/>
                  </a:lnTo>
                  <a:lnTo>
                    <a:pt x="809" y="159"/>
                  </a:lnTo>
                  <a:lnTo>
                    <a:pt x="0" y="159"/>
                  </a:lnTo>
                </a:path>
              </a:pathLst>
            </a:custGeom>
            <a:solidFill>
              <a:srgbClr val="2070C0"/>
            </a:solidFill>
            <a:ln w="12700" cap="rnd" cmpd="sng">
              <a:solidFill>
                <a:srgbClr val="207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52" name="Freeform 904"/>
            <p:cNvSpPr>
              <a:spLocks/>
            </p:cNvSpPr>
            <p:nvPr/>
          </p:nvSpPr>
          <p:spPr bwMode="auto">
            <a:xfrm>
              <a:off x="4984751" y="4899026"/>
              <a:ext cx="1538816" cy="504825"/>
            </a:xfrm>
            <a:custGeom>
              <a:avLst/>
              <a:gdLst/>
              <a:ahLst/>
              <a:cxnLst>
                <a:cxn ang="0">
                  <a:pos x="787" y="159"/>
                </a:cxn>
                <a:cxn ang="0">
                  <a:pos x="782" y="139"/>
                </a:cxn>
                <a:cxn ang="0">
                  <a:pos x="774" y="120"/>
                </a:cxn>
                <a:cxn ang="0">
                  <a:pos x="759" y="101"/>
                </a:cxn>
                <a:cxn ang="0">
                  <a:pos x="740" y="84"/>
                </a:cxn>
                <a:cxn ang="0">
                  <a:pos x="716" y="68"/>
                </a:cxn>
                <a:cxn ang="0">
                  <a:pos x="686" y="51"/>
                </a:cxn>
                <a:cxn ang="0">
                  <a:pos x="651" y="39"/>
                </a:cxn>
                <a:cxn ang="0">
                  <a:pos x="614" y="27"/>
                </a:cxn>
                <a:cxn ang="0">
                  <a:pos x="575" y="17"/>
                </a:cxn>
                <a:cxn ang="0">
                  <a:pos x="529" y="9"/>
                </a:cxn>
                <a:cxn ang="0">
                  <a:pos x="482" y="3"/>
                </a:cxn>
                <a:cxn ang="0">
                  <a:pos x="436" y="0"/>
                </a:cxn>
                <a:cxn ang="0">
                  <a:pos x="389" y="0"/>
                </a:cxn>
                <a:cxn ang="0">
                  <a:pos x="340" y="1"/>
                </a:cxn>
                <a:cxn ang="0">
                  <a:pos x="294" y="5"/>
                </a:cxn>
                <a:cxn ang="0">
                  <a:pos x="250" y="10"/>
                </a:cxn>
                <a:cxn ang="0">
                  <a:pos x="205" y="18"/>
                </a:cxn>
                <a:cxn ang="0">
                  <a:pos x="165" y="28"/>
                </a:cxn>
                <a:cxn ang="0">
                  <a:pos x="127" y="40"/>
                </a:cxn>
                <a:cxn ang="0">
                  <a:pos x="95" y="54"/>
                </a:cxn>
                <a:cxn ang="0">
                  <a:pos x="65" y="69"/>
                </a:cxn>
                <a:cxn ang="0">
                  <a:pos x="42" y="86"/>
                </a:cxn>
                <a:cxn ang="0">
                  <a:pos x="23" y="103"/>
                </a:cxn>
                <a:cxn ang="0">
                  <a:pos x="7" y="121"/>
                </a:cxn>
                <a:cxn ang="0">
                  <a:pos x="0" y="140"/>
                </a:cxn>
                <a:cxn ang="0">
                  <a:pos x="0" y="160"/>
                </a:cxn>
                <a:cxn ang="0">
                  <a:pos x="1" y="181"/>
                </a:cxn>
                <a:cxn ang="0">
                  <a:pos x="11" y="199"/>
                </a:cxn>
                <a:cxn ang="0">
                  <a:pos x="26" y="217"/>
                </a:cxn>
                <a:cxn ang="0">
                  <a:pos x="45" y="234"/>
                </a:cxn>
                <a:cxn ang="0">
                  <a:pos x="72" y="250"/>
                </a:cxn>
                <a:cxn ang="0">
                  <a:pos x="100" y="264"/>
                </a:cxn>
                <a:cxn ang="0">
                  <a:pos x="135" y="279"/>
                </a:cxn>
                <a:cxn ang="0">
                  <a:pos x="173" y="291"/>
                </a:cxn>
                <a:cxn ang="0">
                  <a:pos x="214" y="300"/>
                </a:cxn>
                <a:cxn ang="0">
                  <a:pos x="258" y="307"/>
                </a:cxn>
                <a:cxn ang="0">
                  <a:pos x="303" y="313"/>
                </a:cxn>
                <a:cxn ang="0">
                  <a:pos x="351" y="315"/>
                </a:cxn>
                <a:cxn ang="0">
                  <a:pos x="398" y="317"/>
                </a:cxn>
                <a:cxn ang="0">
                  <a:pos x="448" y="315"/>
                </a:cxn>
                <a:cxn ang="0">
                  <a:pos x="492" y="312"/>
                </a:cxn>
                <a:cxn ang="0">
                  <a:pos x="537" y="306"/>
                </a:cxn>
                <a:cxn ang="0">
                  <a:pos x="581" y="297"/>
                </a:cxn>
                <a:cxn ang="0">
                  <a:pos x="621" y="287"/>
                </a:cxn>
                <a:cxn ang="0">
                  <a:pos x="659" y="276"/>
                </a:cxn>
                <a:cxn ang="0">
                  <a:pos x="690" y="261"/>
                </a:cxn>
                <a:cxn ang="0">
                  <a:pos x="720" y="246"/>
                </a:cxn>
                <a:cxn ang="0">
                  <a:pos x="743" y="229"/>
                </a:cxn>
                <a:cxn ang="0">
                  <a:pos x="762" y="212"/>
                </a:cxn>
                <a:cxn ang="0">
                  <a:pos x="775" y="192"/>
                </a:cxn>
                <a:cxn ang="0">
                  <a:pos x="783" y="173"/>
                </a:cxn>
                <a:cxn ang="0">
                  <a:pos x="784" y="159"/>
                </a:cxn>
                <a:cxn ang="0">
                  <a:pos x="787" y="159"/>
                </a:cxn>
              </a:cxnLst>
              <a:rect l="0" t="0" r="r" b="b"/>
              <a:pathLst>
                <a:path w="788" h="318">
                  <a:moveTo>
                    <a:pt x="787" y="159"/>
                  </a:moveTo>
                  <a:lnTo>
                    <a:pt x="782" y="139"/>
                  </a:lnTo>
                  <a:lnTo>
                    <a:pt x="774" y="120"/>
                  </a:lnTo>
                  <a:lnTo>
                    <a:pt x="759" y="101"/>
                  </a:lnTo>
                  <a:lnTo>
                    <a:pt x="740" y="84"/>
                  </a:lnTo>
                  <a:lnTo>
                    <a:pt x="716" y="68"/>
                  </a:lnTo>
                  <a:lnTo>
                    <a:pt x="686" y="51"/>
                  </a:lnTo>
                  <a:lnTo>
                    <a:pt x="651" y="39"/>
                  </a:lnTo>
                  <a:lnTo>
                    <a:pt x="614" y="27"/>
                  </a:lnTo>
                  <a:lnTo>
                    <a:pt x="575" y="17"/>
                  </a:lnTo>
                  <a:lnTo>
                    <a:pt x="529" y="9"/>
                  </a:lnTo>
                  <a:lnTo>
                    <a:pt x="482" y="3"/>
                  </a:lnTo>
                  <a:lnTo>
                    <a:pt x="436" y="0"/>
                  </a:lnTo>
                  <a:lnTo>
                    <a:pt x="389" y="0"/>
                  </a:lnTo>
                  <a:lnTo>
                    <a:pt x="340" y="1"/>
                  </a:lnTo>
                  <a:lnTo>
                    <a:pt x="294" y="5"/>
                  </a:lnTo>
                  <a:lnTo>
                    <a:pt x="250" y="10"/>
                  </a:lnTo>
                  <a:lnTo>
                    <a:pt x="205" y="18"/>
                  </a:lnTo>
                  <a:lnTo>
                    <a:pt x="165" y="28"/>
                  </a:lnTo>
                  <a:lnTo>
                    <a:pt x="127" y="40"/>
                  </a:lnTo>
                  <a:lnTo>
                    <a:pt x="95" y="54"/>
                  </a:lnTo>
                  <a:lnTo>
                    <a:pt x="65" y="69"/>
                  </a:lnTo>
                  <a:lnTo>
                    <a:pt x="42" y="86"/>
                  </a:lnTo>
                  <a:lnTo>
                    <a:pt x="23" y="103"/>
                  </a:lnTo>
                  <a:lnTo>
                    <a:pt x="7" y="121"/>
                  </a:lnTo>
                  <a:lnTo>
                    <a:pt x="0" y="140"/>
                  </a:lnTo>
                  <a:lnTo>
                    <a:pt x="0" y="160"/>
                  </a:lnTo>
                  <a:lnTo>
                    <a:pt x="1" y="181"/>
                  </a:lnTo>
                  <a:lnTo>
                    <a:pt x="11" y="199"/>
                  </a:lnTo>
                  <a:lnTo>
                    <a:pt x="26" y="217"/>
                  </a:lnTo>
                  <a:lnTo>
                    <a:pt x="45" y="234"/>
                  </a:lnTo>
                  <a:lnTo>
                    <a:pt x="72" y="250"/>
                  </a:lnTo>
                  <a:lnTo>
                    <a:pt x="100" y="264"/>
                  </a:lnTo>
                  <a:lnTo>
                    <a:pt x="135" y="279"/>
                  </a:lnTo>
                  <a:lnTo>
                    <a:pt x="173" y="291"/>
                  </a:lnTo>
                  <a:lnTo>
                    <a:pt x="214" y="300"/>
                  </a:lnTo>
                  <a:lnTo>
                    <a:pt x="258" y="307"/>
                  </a:lnTo>
                  <a:lnTo>
                    <a:pt x="303" y="313"/>
                  </a:lnTo>
                  <a:lnTo>
                    <a:pt x="351" y="315"/>
                  </a:lnTo>
                  <a:lnTo>
                    <a:pt x="398" y="317"/>
                  </a:lnTo>
                  <a:lnTo>
                    <a:pt x="448" y="315"/>
                  </a:lnTo>
                  <a:lnTo>
                    <a:pt x="492" y="312"/>
                  </a:lnTo>
                  <a:lnTo>
                    <a:pt x="537" y="306"/>
                  </a:lnTo>
                  <a:lnTo>
                    <a:pt x="581" y="297"/>
                  </a:lnTo>
                  <a:lnTo>
                    <a:pt x="621" y="287"/>
                  </a:lnTo>
                  <a:lnTo>
                    <a:pt x="659" y="276"/>
                  </a:lnTo>
                  <a:lnTo>
                    <a:pt x="690" y="261"/>
                  </a:lnTo>
                  <a:lnTo>
                    <a:pt x="720" y="246"/>
                  </a:lnTo>
                  <a:lnTo>
                    <a:pt x="743" y="229"/>
                  </a:lnTo>
                  <a:lnTo>
                    <a:pt x="762" y="212"/>
                  </a:lnTo>
                  <a:lnTo>
                    <a:pt x="775" y="192"/>
                  </a:lnTo>
                  <a:lnTo>
                    <a:pt x="783" y="173"/>
                  </a:lnTo>
                  <a:lnTo>
                    <a:pt x="784" y="159"/>
                  </a:lnTo>
                  <a:lnTo>
                    <a:pt x="787" y="159"/>
                  </a:lnTo>
                </a:path>
              </a:pathLst>
            </a:custGeom>
            <a:solidFill>
              <a:srgbClr val="2080C0"/>
            </a:solidFill>
            <a:ln w="12700" cap="rnd" cmpd="sng">
              <a:solidFill>
                <a:srgbClr val="2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53" name="Freeform 905"/>
            <p:cNvSpPr>
              <a:spLocks/>
            </p:cNvSpPr>
            <p:nvPr/>
          </p:nvSpPr>
          <p:spPr bwMode="auto">
            <a:xfrm>
              <a:off x="4982634" y="4873625"/>
              <a:ext cx="1540933" cy="254000"/>
            </a:xfrm>
            <a:custGeom>
              <a:avLst/>
              <a:gdLst/>
              <a:ahLst/>
              <a:cxnLst>
                <a:cxn ang="0">
                  <a:pos x="0" y="159"/>
                </a:cxn>
                <a:cxn ang="0">
                  <a:pos x="0" y="0"/>
                </a:cxn>
                <a:cxn ang="0">
                  <a:pos x="788" y="0"/>
                </a:cxn>
                <a:cxn ang="0">
                  <a:pos x="788" y="159"/>
                </a:cxn>
                <a:cxn ang="0">
                  <a:pos x="0" y="159"/>
                </a:cxn>
              </a:cxnLst>
              <a:rect l="0" t="0" r="r" b="b"/>
              <a:pathLst>
                <a:path w="789" h="160">
                  <a:moveTo>
                    <a:pt x="0" y="159"/>
                  </a:moveTo>
                  <a:lnTo>
                    <a:pt x="0" y="0"/>
                  </a:lnTo>
                  <a:lnTo>
                    <a:pt x="788" y="0"/>
                  </a:lnTo>
                  <a:lnTo>
                    <a:pt x="788" y="159"/>
                  </a:lnTo>
                  <a:lnTo>
                    <a:pt x="0" y="159"/>
                  </a:lnTo>
                </a:path>
              </a:pathLst>
            </a:custGeom>
            <a:solidFill>
              <a:srgbClr val="2080C0"/>
            </a:solidFill>
            <a:ln w="12700" cap="rnd" cmpd="sng">
              <a:solidFill>
                <a:srgbClr val="2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54" name="Freeform 906"/>
            <p:cNvSpPr>
              <a:spLocks/>
            </p:cNvSpPr>
            <p:nvPr/>
          </p:nvSpPr>
          <p:spPr bwMode="auto">
            <a:xfrm>
              <a:off x="4997451" y="4895850"/>
              <a:ext cx="1496483" cy="503238"/>
            </a:xfrm>
            <a:custGeom>
              <a:avLst/>
              <a:gdLst/>
              <a:ahLst/>
              <a:cxnLst>
                <a:cxn ang="0">
                  <a:pos x="765" y="160"/>
                </a:cxn>
                <a:cxn ang="0">
                  <a:pos x="760" y="139"/>
                </a:cxn>
                <a:cxn ang="0">
                  <a:pos x="752" y="122"/>
                </a:cxn>
                <a:cxn ang="0">
                  <a:pos x="737" y="102"/>
                </a:cxn>
                <a:cxn ang="0">
                  <a:pos x="720" y="85"/>
                </a:cxn>
                <a:cxn ang="0">
                  <a:pos x="696" y="69"/>
                </a:cxn>
                <a:cxn ang="0">
                  <a:pos x="666" y="52"/>
                </a:cxn>
                <a:cxn ang="0">
                  <a:pos x="633" y="41"/>
                </a:cxn>
                <a:cxn ang="0">
                  <a:pos x="597" y="27"/>
                </a:cxn>
                <a:cxn ang="0">
                  <a:pos x="558" y="17"/>
                </a:cxn>
                <a:cxn ang="0">
                  <a:pos x="514" y="9"/>
                </a:cxn>
                <a:cxn ang="0">
                  <a:pos x="469" y="4"/>
                </a:cxn>
                <a:cxn ang="0">
                  <a:pos x="425" y="0"/>
                </a:cxn>
                <a:cxn ang="0">
                  <a:pos x="379" y="0"/>
                </a:cxn>
                <a:cxn ang="0">
                  <a:pos x="331" y="2"/>
                </a:cxn>
                <a:cxn ang="0">
                  <a:pos x="285" y="5"/>
                </a:cxn>
                <a:cxn ang="0">
                  <a:pos x="243" y="11"/>
                </a:cxn>
                <a:cxn ang="0">
                  <a:pos x="200" y="19"/>
                </a:cxn>
                <a:cxn ang="0">
                  <a:pos x="161" y="29"/>
                </a:cxn>
                <a:cxn ang="0">
                  <a:pos x="124" y="42"/>
                </a:cxn>
                <a:cxn ang="0">
                  <a:pos x="92" y="56"/>
                </a:cxn>
                <a:cxn ang="0">
                  <a:pos x="63" y="70"/>
                </a:cxn>
                <a:cxn ang="0">
                  <a:pos x="40" y="86"/>
                </a:cxn>
                <a:cxn ang="0">
                  <a:pos x="22" y="104"/>
                </a:cxn>
                <a:cxn ang="0">
                  <a:pos x="8" y="122"/>
                </a:cxn>
                <a:cxn ang="0">
                  <a:pos x="0" y="141"/>
                </a:cxn>
                <a:cxn ang="0">
                  <a:pos x="0" y="161"/>
                </a:cxn>
                <a:cxn ang="0">
                  <a:pos x="1" y="181"/>
                </a:cxn>
                <a:cxn ang="0">
                  <a:pos x="10" y="198"/>
                </a:cxn>
                <a:cxn ang="0">
                  <a:pos x="26" y="217"/>
                </a:cxn>
                <a:cxn ang="0">
                  <a:pos x="45" y="234"/>
                </a:cxn>
                <a:cxn ang="0">
                  <a:pos x="70" y="250"/>
                </a:cxn>
                <a:cxn ang="0">
                  <a:pos x="98" y="265"/>
                </a:cxn>
                <a:cxn ang="0">
                  <a:pos x="132" y="279"/>
                </a:cxn>
                <a:cxn ang="0">
                  <a:pos x="168" y="290"/>
                </a:cxn>
                <a:cxn ang="0">
                  <a:pos x="209" y="300"/>
                </a:cxn>
                <a:cxn ang="0">
                  <a:pos x="252" y="308"/>
                </a:cxn>
                <a:cxn ang="0">
                  <a:pos x="294" y="314"/>
                </a:cxn>
                <a:cxn ang="0">
                  <a:pos x="342" y="316"/>
                </a:cxn>
                <a:cxn ang="0">
                  <a:pos x="387" y="316"/>
                </a:cxn>
                <a:cxn ang="0">
                  <a:pos x="434" y="316"/>
                </a:cxn>
                <a:cxn ang="0">
                  <a:pos x="479" y="313"/>
                </a:cxn>
                <a:cxn ang="0">
                  <a:pos x="522" y="305"/>
                </a:cxn>
                <a:cxn ang="0">
                  <a:pos x="565" y="297"/>
                </a:cxn>
                <a:cxn ang="0">
                  <a:pos x="604" y="288"/>
                </a:cxn>
                <a:cxn ang="0">
                  <a:pos x="641" y="275"/>
                </a:cxn>
                <a:cxn ang="0">
                  <a:pos x="673" y="262"/>
                </a:cxn>
                <a:cxn ang="0">
                  <a:pos x="701" y="246"/>
                </a:cxn>
                <a:cxn ang="0">
                  <a:pos x="723" y="230"/>
                </a:cxn>
                <a:cxn ang="0">
                  <a:pos x="742" y="213"/>
                </a:cxn>
                <a:cxn ang="0">
                  <a:pos x="754" y="194"/>
                </a:cxn>
                <a:cxn ang="0">
                  <a:pos x="761" y="175"/>
                </a:cxn>
                <a:cxn ang="0">
                  <a:pos x="762" y="160"/>
                </a:cxn>
                <a:cxn ang="0">
                  <a:pos x="765" y="160"/>
                </a:cxn>
              </a:cxnLst>
              <a:rect l="0" t="0" r="r" b="b"/>
              <a:pathLst>
                <a:path w="766" h="317">
                  <a:moveTo>
                    <a:pt x="765" y="160"/>
                  </a:moveTo>
                  <a:lnTo>
                    <a:pt x="760" y="139"/>
                  </a:lnTo>
                  <a:lnTo>
                    <a:pt x="752" y="122"/>
                  </a:lnTo>
                  <a:lnTo>
                    <a:pt x="737" y="102"/>
                  </a:lnTo>
                  <a:lnTo>
                    <a:pt x="720" y="85"/>
                  </a:lnTo>
                  <a:lnTo>
                    <a:pt x="696" y="69"/>
                  </a:lnTo>
                  <a:lnTo>
                    <a:pt x="666" y="52"/>
                  </a:lnTo>
                  <a:lnTo>
                    <a:pt x="633" y="41"/>
                  </a:lnTo>
                  <a:lnTo>
                    <a:pt x="597" y="27"/>
                  </a:lnTo>
                  <a:lnTo>
                    <a:pt x="558" y="17"/>
                  </a:lnTo>
                  <a:lnTo>
                    <a:pt x="514" y="9"/>
                  </a:lnTo>
                  <a:lnTo>
                    <a:pt x="469" y="4"/>
                  </a:lnTo>
                  <a:lnTo>
                    <a:pt x="425" y="0"/>
                  </a:lnTo>
                  <a:lnTo>
                    <a:pt x="379" y="0"/>
                  </a:lnTo>
                  <a:lnTo>
                    <a:pt x="331" y="2"/>
                  </a:lnTo>
                  <a:lnTo>
                    <a:pt x="285" y="5"/>
                  </a:lnTo>
                  <a:lnTo>
                    <a:pt x="243" y="11"/>
                  </a:lnTo>
                  <a:lnTo>
                    <a:pt x="200" y="19"/>
                  </a:lnTo>
                  <a:lnTo>
                    <a:pt x="161" y="29"/>
                  </a:lnTo>
                  <a:lnTo>
                    <a:pt x="124" y="42"/>
                  </a:lnTo>
                  <a:lnTo>
                    <a:pt x="92" y="56"/>
                  </a:lnTo>
                  <a:lnTo>
                    <a:pt x="63" y="70"/>
                  </a:lnTo>
                  <a:lnTo>
                    <a:pt x="40" y="86"/>
                  </a:lnTo>
                  <a:lnTo>
                    <a:pt x="22" y="104"/>
                  </a:lnTo>
                  <a:lnTo>
                    <a:pt x="8" y="122"/>
                  </a:lnTo>
                  <a:lnTo>
                    <a:pt x="0" y="141"/>
                  </a:lnTo>
                  <a:lnTo>
                    <a:pt x="0" y="161"/>
                  </a:lnTo>
                  <a:lnTo>
                    <a:pt x="1" y="181"/>
                  </a:lnTo>
                  <a:lnTo>
                    <a:pt x="10" y="198"/>
                  </a:lnTo>
                  <a:lnTo>
                    <a:pt x="26" y="217"/>
                  </a:lnTo>
                  <a:lnTo>
                    <a:pt x="45" y="234"/>
                  </a:lnTo>
                  <a:lnTo>
                    <a:pt x="70" y="250"/>
                  </a:lnTo>
                  <a:lnTo>
                    <a:pt x="98" y="265"/>
                  </a:lnTo>
                  <a:lnTo>
                    <a:pt x="132" y="279"/>
                  </a:lnTo>
                  <a:lnTo>
                    <a:pt x="168" y="290"/>
                  </a:lnTo>
                  <a:lnTo>
                    <a:pt x="209" y="300"/>
                  </a:lnTo>
                  <a:lnTo>
                    <a:pt x="252" y="308"/>
                  </a:lnTo>
                  <a:lnTo>
                    <a:pt x="294" y="314"/>
                  </a:lnTo>
                  <a:lnTo>
                    <a:pt x="342" y="316"/>
                  </a:lnTo>
                  <a:lnTo>
                    <a:pt x="387" y="316"/>
                  </a:lnTo>
                  <a:lnTo>
                    <a:pt x="434" y="316"/>
                  </a:lnTo>
                  <a:lnTo>
                    <a:pt x="479" y="313"/>
                  </a:lnTo>
                  <a:lnTo>
                    <a:pt x="522" y="305"/>
                  </a:lnTo>
                  <a:lnTo>
                    <a:pt x="565" y="297"/>
                  </a:lnTo>
                  <a:lnTo>
                    <a:pt x="604" y="288"/>
                  </a:lnTo>
                  <a:lnTo>
                    <a:pt x="641" y="275"/>
                  </a:lnTo>
                  <a:lnTo>
                    <a:pt x="673" y="262"/>
                  </a:lnTo>
                  <a:lnTo>
                    <a:pt x="701" y="246"/>
                  </a:lnTo>
                  <a:lnTo>
                    <a:pt x="723" y="230"/>
                  </a:lnTo>
                  <a:lnTo>
                    <a:pt x="742" y="213"/>
                  </a:lnTo>
                  <a:lnTo>
                    <a:pt x="754" y="194"/>
                  </a:lnTo>
                  <a:lnTo>
                    <a:pt x="761" y="175"/>
                  </a:lnTo>
                  <a:lnTo>
                    <a:pt x="762" y="160"/>
                  </a:lnTo>
                  <a:lnTo>
                    <a:pt x="765" y="160"/>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55" name="Freeform 907"/>
            <p:cNvSpPr>
              <a:spLocks/>
            </p:cNvSpPr>
            <p:nvPr/>
          </p:nvSpPr>
          <p:spPr bwMode="auto">
            <a:xfrm>
              <a:off x="4995333" y="4873625"/>
              <a:ext cx="1498600" cy="254000"/>
            </a:xfrm>
            <a:custGeom>
              <a:avLst/>
              <a:gdLst/>
              <a:ahLst/>
              <a:cxnLst>
                <a:cxn ang="0">
                  <a:pos x="0" y="159"/>
                </a:cxn>
                <a:cxn ang="0">
                  <a:pos x="0" y="0"/>
                </a:cxn>
                <a:cxn ang="0">
                  <a:pos x="766" y="0"/>
                </a:cxn>
                <a:cxn ang="0">
                  <a:pos x="766" y="159"/>
                </a:cxn>
                <a:cxn ang="0">
                  <a:pos x="0" y="159"/>
                </a:cxn>
              </a:cxnLst>
              <a:rect l="0" t="0" r="r" b="b"/>
              <a:pathLst>
                <a:path w="767" h="160">
                  <a:moveTo>
                    <a:pt x="0" y="159"/>
                  </a:moveTo>
                  <a:lnTo>
                    <a:pt x="0" y="0"/>
                  </a:lnTo>
                  <a:lnTo>
                    <a:pt x="766" y="0"/>
                  </a:lnTo>
                  <a:lnTo>
                    <a:pt x="766" y="159"/>
                  </a:lnTo>
                  <a:lnTo>
                    <a:pt x="0" y="159"/>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56" name="Freeform 908"/>
            <p:cNvSpPr>
              <a:spLocks/>
            </p:cNvSpPr>
            <p:nvPr/>
          </p:nvSpPr>
          <p:spPr bwMode="auto">
            <a:xfrm>
              <a:off x="5039784" y="4797425"/>
              <a:ext cx="1454149" cy="503238"/>
            </a:xfrm>
            <a:custGeom>
              <a:avLst/>
              <a:gdLst/>
              <a:ahLst/>
              <a:cxnLst>
                <a:cxn ang="0">
                  <a:pos x="743" y="160"/>
                </a:cxn>
                <a:cxn ang="0">
                  <a:pos x="739" y="140"/>
                </a:cxn>
                <a:cxn ang="0">
                  <a:pos x="731" y="123"/>
                </a:cxn>
                <a:cxn ang="0">
                  <a:pos x="717" y="102"/>
                </a:cxn>
                <a:cxn ang="0">
                  <a:pos x="699" y="85"/>
                </a:cxn>
                <a:cxn ang="0">
                  <a:pos x="676" y="68"/>
                </a:cxn>
                <a:cxn ang="0">
                  <a:pos x="648" y="53"/>
                </a:cxn>
                <a:cxn ang="0">
                  <a:pos x="615" y="40"/>
                </a:cxn>
                <a:cxn ang="0">
                  <a:pos x="580" y="28"/>
                </a:cxn>
                <a:cxn ang="0">
                  <a:pos x="542" y="18"/>
                </a:cxn>
                <a:cxn ang="0">
                  <a:pos x="500" y="10"/>
                </a:cxn>
                <a:cxn ang="0">
                  <a:pos x="456" y="4"/>
                </a:cxn>
                <a:cxn ang="0">
                  <a:pos x="413" y="0"/>
                </a:cxn>
                <a:cxn ang="0">
                  <a:pos x="368" y="0"/>
                </a:cxn>
                <a:cxn ang="0">
                  <a:pos x="322" y="2"/>
                </a:cxn>
                <a:cxn ang="0">
                  <a:pos x="278" y="5"/>
                </a:cxn>
                <a:cxn ang="0">
                  <a:pos x="235" y="12"/>
                </a:cxn>
                <a:cxn ang="0">
                  <a:pos x="194" y="20"/>
                </a:cxn>
                <a:cxn ang="0">
                  <a:pos x="157" y="28"/>
                </a:cxn>
                <a:cxn ang="0">
                  <a:pos x="120" y="42"/>
                </a:cxn>
                <a:cxn ang="0">
                  <a:pos x="89" y="56"/>
                </a:cxn>
                <a:cxn ang="0">
                  <a:pos x="62" y="70"/>
                </a:cxn>
                <a:cxn ang="0">
                  <a:pos x="39" y="86"/>
                </a:cxn>
                <a:cxn ang="0">
                  <a:pos x="22" y="103"/>
                </a:cxn>
                <a:cxn ang="0">
                  <a:pos x="7" y="123"/>
                </a:cxn>
                <a:cxn ang="0">
                  <a:pos x="0" y="140"/>
                </a:cxn>
                <a:cxn ang="0">
                  <a:pos x="0" y="160"/>
                </a:cxn>
                <a:cxn ang="0">
                  <a:pos x="2" y="179"/>
                </a:cxn>
                <a:cxn ang="0">
                  <a:pos x="11" y="198"/>
                </a:cxn>
                <a:cxn ang="0">
                  <a:pos x="25" y="216"/>
                </a:cxn>
                <a:cxn ang="0">
                  <a:pos x="43" y="234"/>
                </a:cxn>
                <a:cxn ang="0">
                  <a:pos x="69" y="250"/>
                </a:cxn>
                <a:cxn ang="0">
                  <a:pos x="95" y="265"/>
                </a:cxn>
                <a:cxn ang="0">
                  <a:pos x="128" y="278"/>
                </a:cxn>
                <a:cxn ang="0">
                  <a:pos x="165" y="290"/>
                </a:cxn>
                <a:cxn ang="0">
                  <a:pos x="203" y="298"/>
                </a:cxn>
                <a:cxn ang="0">
                  <a:pos x="244" y="306"/>
                </a:cxn>
                <a:cxn ang="0">
                  <a:pos x="286" y="313"/>
                </a:cxn>
                <a:cxn ang="0">
                  <a:pos x="332" y="315"/>
                </a:cxn>
                <a:cxn ang="0">
                  <a:pos x="377" y="316"/>
                </a:cxn>
                <a:cxn ang="0">
                  <a:pos x="422" y="315"/>
                </a:cxn>
                <a:cxn ang="0">
                  <a:pos x="465" y="312"/>
                </a:cxn>
                <a:cxn ang="0">
                  <a:pos x="508" y="306"/>
                </a:cxn>
                <a:cxn ang="0">
                  <a:pos x="549" y="298"/>
                </a:cxn>
                <a:cxn ang="0">
                  <a:pos x="587" y="288"/>
                </a:cxn>
                <a:cxn ang="0">
                  <a:pos x="622" y="275"/>
                </a:cxn>
                <a:cxn ang="0">
                  <a:pos x="653" y="260"/>
                </a:cxn>
                <a:cxn ang="0">
                  <a:pos x="681" y="246"/>
                </a:cxn>
                <a:cxn ang="0">
                  <a:pos x="703" y="230"/>
                </a:cxn>
                <a:cxn ang="0">
                  <a:pos x="721" y="212"/>
                </a:cxn>
                <a:cxn ang="0">
                  <a:pos x="732" y="193"/>
                </a:cxn>
                <a:cxn ang="0">
                  <a:pos x="739" y="174"/>
                </a:cxn>
                <a:cxn ang="0">
                  <a:pos x="740" y="160"/>
                </a:cxn>
                <a:cxn ang="0">
                  <a:pos x="743" y="160"/>
                </a:cxn>
              </a:cxnLst>
              <a:rect l="0" t="0" r="r" b="b"/>
              <a:pathLst>
                <a:path w="744" h="317">
                  <a:moveTo>
                    <a:pt x="743" y="160"/>
                  </a:moveTo>
                  <a:lnTo>
                    <a:pt x="739" y="140"/>
                  </a:lnTo>
                  <a:lnTo>
                    <a:pt x="731" y="123"/>
                  </a:lnTo>
                  <a:lnTo>
                    <a:pt x="717" y="102"/>
                  </a:lnTo>
                  <a:lnTo>
                    <a:pt x="699" y="85"/>
                  </a:lnTo>
                  <a:lnTo>
                    <a:pt x="676" y="68"/>
                  </a:lnTo>
                  <a:lnTo>
                    <a:pt x="648" y="53"/>
                  </a:lnTo>
                  <a:lnTo>
                    <a:pt x="615" y="40"/>
                  </a:lnTo>
                  <a:lnTo>
                    <a:pt x="580" y="28"/>
                  </a:lnTo>
                  <a:lnTo>
                    <a:pt x="542" y="18"/>
                  </a:lnTo>
                  <a:lnTo>
                    <a:pt x="500" y="10"/>
                  </a:lnTo>
                  <a:lnTo>
                    <a:pt x="456" y="4"/>
                  </a:lnTo>
                  <a:lnTo>
                    <a:pt x="413" y="0"/>
                  </a:lnTo>
                  <a:lnTo>
                    <a:pt x="368" y="0"/>
                  </a:lnTo>
                  <a:lnTo>
                    <a:pt x="322" y="2"/>
                  </a:lnTo>
                  <a:lnTo>
                    <a:pt x="278" y="5"/>
                  </a:lnTo>
                  <a:lnTo>
                    <a:pt x="235" y="12"/>
                  </a:lnTo>
                  <a:lnTo>
                    <a:pt x="194" y="20"/>
                  </a:lnTo>
                  <a:lnTo>
                    <a:pt x="157" y="28"/>
                  </a:lnTo>
                  <a:lnTo>
                    <a:pt x="120" y="42"/>
                  </a:lnTo>
                  <a:lnTo>
                    <a:pt x="89" y="56"/>
                  </a:lnTo>
                  <a:lnTo>
                    <a:pt x="62" y="70"/>
                  </a:lnTo>
                  <a:lnTo>
                    <a:pt x="39" y="86"/>
                  </a:lnTo>
                  <a:lnTo>
                    <a:pt x="22" y="103"/>
                  </a:lnTo>
                  <a:lnTo>
                    <a:pt x="7" y="123"/>
                  </a:lnTo>
                  <a:lnTo>
                    <a:pt x="0" y="140"/>
                  </a:lnTo>
                  <a:lnTo>
                    <a:pt x="0" y="160"/>
                  </a:lnTo>
                  <a:lnTo>
                    <a:pt x="2" y="179"/>
                  </a:lnTo>
                  <a:lnTo>
                    <a:pt x="11" y="198"/>
                  </a:lnTo>
                  <a:lnTo>
                    <a:pt x="25" y="216"/>
                  </a:lnTo>
                  <a:lnTo>
                    <a:pt x="43" y="234"/>
                  </a:lnTo>
                  <a:lnTo>
                    <a:pt x="69" y="250"/>
                  </a:lnTo>
                  <a:lnTo>
                    <a:pt x="95" y="265"/>
                  </a:lnTo>
                  <a:lnTo>
                    <a:pt x="128" y="278"/>
                  </a:lnTo>
                  <a:lnTo>
                    <a:pt x="165" y="290"/>
                  </a:lnTo>
                  <a:lnTo>
                    <a:pt x="203" y="298"/>
                  </a:lnTo>
                  <a:lnTo>
                    <a:pt x="244" y="306"/>
                  </a:lnTo>
                  <a:lnTo>
                    <a:pt x="286" y="313"/>
                  </a:lnTo>
                  <a:lnTo>
                    <a:pt x="332" y="315"/>
                  </a:lnTo>
                  <a:lnTo>
                    <a:pt x="377" y="316"/>
                  </a:lnTo>
                  <a:lnTo>
                    <a:pt x="422" y="315"/>
                  </a:lnTo>
                  <a:lnTo>
                    <a:pt x="465" y="312"/>
                  </a:lnTo>
                  <a:lnTo>
                    <a:pt x="508" y="306"/>
                  </a:lnTo>
                  <a:lnTo>
                    <a:pt x="549" y="298"/>
                  </a:lnTo>
                  <a:lnTo>
                    <a:pt x="587" y="288"/>
                  </a:lnTo>
                  <a:lnTo>
                    <a:pt x="622" y="275"/>
                  </a:lnTo>
                  <a:lnTo>
                    <a:pt x="653" y="260"/>
                  </a:lnTo>
                  <a:lnTo>
                    <a:pt x="681" y="246"/>
                  </a:lnTo>
                  <a:lnTo>
                    <a:pt x="703" y="230"/>
                  </a:lnTo>
                  <a:lnTo>
                    <a:pt x="721" y="212"/>
                  </a:lnTo>
                  <a:lnTo>
                    <a:pt x="732" y="193"/>
                  </a:lnTo>
                  <a:lnTo>
                    <a:pt x="739" y="174"/>
                  </a:lnTo>
                  <a:lnTo>
                    <a:pt x="740" y="160"/>
                  </a:lnTo>
                  <a:lnTo>
                    <a:pt x="743" y="160"/>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57" name="Freeform 909"/>
            <p:cNvSpPr>
              <a:spLocks/>
            </p:cNvSpPr>
            <p:nvPr/>
          </p:nvSpPr>
          <p:spPr bwMode="auto">
            <a:xfrm>
              <a:off x="5005917" y="4873625"/>
              <a:ext cx="1456267" cy="254000"/>
            </a:xfrm>
            <a:custGeom>
              <a:avLst/>
              <a:gdLst/>
              <a:ahLst/>
              <a:cxnLst>
                <a:cxn ang="0">
                  <a:pos x="0" y="158"/>
                </a:cxn>
                <a:cxn ang="0">
                  <a:pos x="0" y="0"/>
                </a:cxn>
                <a:cxn ang="0">
                  <a:pos x="744" y="0"/>
                </a:cxn>
                <a:cxn ang="0">
                  <a:pos x="744" y="159"/>
                </a:cxn>
                <a:cxn ang="0">
                  <a:pos x="0" y="158"/>
                </a:cxn>
              </a:cxnLst>
              <a:rect l="0" t="0" r="r" b="b"/>
              <a:pathLst>
                <a:path w="745" h="160">
                  <a:moveTo>
                    <a:pt x="0" y="158"/>
                  </a:moveTo>
                  <a:lnTo>
                    <a:pt x="0" y="0"/>
                  </a:lnTo>
                  <a:lnTo>
                    <a:pt x="744" y="0"/>
                  </a:lnTo>
                  <a:lnTo>
                    <a:pt x="744" y="159"/>
                  </a:lnTo>
                  <a:lnTo>
                    <a:pt x="0" y="158"/>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58" name="Freeform 910"/>
            <p:cNvSpPr>
              <a:spLocks/>
            </p:cNvSpPr>
            <p:nvPr/>
          </p:nvSpPr>
          <p:spPr bwMode="auto">
            <a:xfrm>
              <a:off x="5022851" y="4894263"/>
              <a:ext cx="1407583" cy="501650"/>
            </a:xfrm>
            <a:custGeom>
              <a:avLst/>
              <a:gdLst/>
              <a:ahLst/>
              <a:cxnLst>
                <a:cxn ang="0">
                  <a:pos x="720" y="158"/>
                </a:cxn>
                <a:cxn ang="0">
                  <a:pos x="716" y="139"/>
                </a:cxn>
                <a:cxn ang="0">
                  <a:pos x="708" y="121"/>
                </a:cxn>
                <a:cxn ang="0">
                  <a:pos x="695" y="101"/>
                </a:cxn>
                <a:cxn ang="0">
                  <a:pos x="678" y="84"/>
                </a:cxn>
                <a:cxn ang="0">
                  <a:pos x="655" y="68"/>
                </a:cxn>
                <a:cxn ang="0">
                  <a:pos x="628" y="53"/>
                </a:cxn>
                <a:cxn ang="0">
                  <a:pos x="596" y="39"/>
                </a:cxn>
                <a:cxn ang="0">
                  <a:pos x="562" y="28"/>
                </a:cxn>
                <a:cxn ang="0">
                  <a:pos x="525" y="17"/>
                </a:cxn>
                <a:cxn ang="0">
                  <a:pos x="484" y="9"/>
                </a:cxn>
                <a:cxn ang="0">
                  <a:pos x="442" y="4"/>
                </a:cxn>
                <a:cxn ang="0">
                  <a:pos x="400" y="0"/>
                </a:cxn>
                <a:cxn ang="0">
                  <a:pos x="356" y="0"/>
                </a:cxn>
                <a:cxn ang="0">
                  <a:pos x="311" y="1"/>
                </a:cxn>
                <a:cxn ang="0">
                  <a:pos x="269" y="4"/>
                </a:cxn>
                <a:cxn ang="0">
                  <a:pos x="228" y="10"/>
                </a:cxn>
                <a:cxn ang="0">
                  <a:pos x="189" y="18"/>
                </a:cxn>
                <a:cxn ang="0">
                  <a:pos x="151" y="28"/>
                </a:cxn>
                <a:cxn ang="0">
                  <a:pos x="117" y="40"/>
                </a:cxn>
                <a:cxn ang="0">
                  <a:pos x="87" y="53"/>
                </a:cxn>
                <a:cxn ang="0">
                  <a:pos x="60" y="68"/>
                </a:cxn>
                <a:cxn ang="0">
                  <a:pos x="38" y="84"/>
                </a:cxn>
                <a:cxn ang="0">
                  <a:pos x="20" y="102"/>
                </a:cxn>
                <a:cxn ang="0">
                  <a:pos x="7" y="120"/>
                </a:cxn>
                <a:cxn ang="0">
                  <a:pos x="0" y="140"/>
                </a:cxn>
                <a:cxn ang="0">
                  <a:pos x="0" y="157"/>
                </a:cxn>
                <a:cxn ang="0">
                  <a:pos x="1" y="179"/>
                </a:cxn>
                <a:cxn ang="0">
                  <a:pos x="10" y="197"/>
                </a:cxn>
                <a:cxn ang="0">
                  <a:pos x="24" y="215"/>
                </a:cxn>
                <a:cxn ang="0">
                  <a:pos x="40" y="232"/>
                </a:cxn>
                <a:cxn ang="0">
                  <a:pos x="66" y="249"/>
                </a:cxn>
                <a:cxn ang="0">
                  <a:pos x="92" y="263"/>
                </a:cxn>
                <a:cxn ang="0">
                  <a:pos x="123" y="276"/>
                </a:cxn>
                <a:cxn ang="0">
                  <a:pos x="159" y="288"/>
                </a:cxn>
                <a:cxn ang="0">
                  <a:pos x="196" y="298"/>
                </a:cxn>
                <a:cxn ang="0">
                  <a:pos x="236" y="305"/>
                </a:cxn>
                <a:cxn ang="0">
                  <a:pos x="278" y="311"/>
                </a:cxn>
                <a:cxn ang="0">
                  <a:pos x="322" y="315"/>
                </a:cxn>
                <a:cxn ang="0">
                  <a:pos x="365" y="315"/>
                </a:cxn>
                <a:cxn ang="0">
                  <a:pos x="409" y="315"/>
                </a:cxn>
                <a:cxn ang="0">
                  <a:pos x="451" y="310"/>
                </a:cxn>
                <a:cxn ang="0">
                  <a:pos x="493" y="305"/>
                </a:cxn>
                <a:cxn ang="0">
                  <a:pos x="533" y="297"/>
                </a:cxn>
                <a:cxn ang="0">
                  <a:pos x="569" y="287"/>
                </a:cxn>
                <a:cxn ang="0">
                  <a:pos x="603" y="274"/>
                </a:cxn>
                <a:cxn ang="0">
                  <a:pos x="632" y="260"/>
                </a:cxn>
                <a:cxn ang="0">
                  <a:pos x="660" y="244"/>
                </a:cxn>
                <a:cxn ang="0">
                  <a:pos x="680" y="229"/>
                </a:cxn>
                <a:cxn ang="0">
                  <a:pos x="699" y="212"/>
                </a:cxn>
                <a:cxn ang="0">
                  <a:pos x="710" y="193"/>
                </a:cxn>
                <a:cxn ang="0">
                  <a:pos x="716" y="174"/>
                </a:cxn>
                <a:cxn ang="0">
                  <a:pos x="718" y="158"/>
                </a:cxn>
                <a:cxn ang="0">
                  <a:pos x="720" y="158"/>
                </a:cxn>
              </a:cxnLst>
              <a:rect l="0" t="0" r="r" b="b"/>
              <a:pathLst>
                <a:path w="721" h="316">
                  <a:moveTo>
                    <a:pt x="720" y="158"/>
                  </a:moveTo>
                  <a:lnTo>
                    <a:pt x="716" y="139"/>
                  </a:lnTo>
                  <a:lnTo>
                    <a:pt x="708" y="121"/>
                  </a:lnTo>
                  <a:lnTo>
                    <a:pt x="695" y="101"/>
                  </a:lnTo>
                  <a:lnTo>
                    <a:pt x="678" y="84"/>
                  </a:lnTo>
                  <a:lnTo>
                    <a:pt x="655" y="68"/>
                  </a:lnTo>
                  <a:lnTo>
                    <a:pt x="628" y="53"/>
                  </a:lnTo>
                  <a:lnTo>
                    <a:pt x="596" y="39"/>
                  </a:lnTo>
                  <a:lnTo>
                    <a:pt x="562" y="28"/>
                  </a:lnTo>
                  <a:lnTo>
                    <a:pt x="525" y="17"/>
                  </a:lnTo>
                  <a:lnTo>
                    <a:pt x="484" y="9"/>
                  </a:lnTo>
                  <a:lnTo>
                    <a:pt x="442" y="4"/>
                  </a:lnTo>
                  <a:lnTo>
                    <a:pt x="400" y="0"/>
                  </a:lnTo>
                  <a:lnTo>
                    <a:pt x="356" y="0"/>
                  </a:lnTo>
                  <a:lnTo>
                    <a:pt x="311" y="1"/>
                  </a:lnTo>
                  <a:lnTo>
                    <a:pt x="269" y="4"/>
                  </a:lnTo>
                  <a:lnTo>
                    <a:pt x="228" y="10"/>
                  </a:lnTo>
                  <a:lnTo>
                    <a:pt x="189" y="18"/>
                  </a:lnTo>
                  <a:lnTo>
                    <a:pt x="151" y="28"/>
                  </a:lnTo>
                  <a:lnTo>
                    <a:pt x="117" y="40"/>
                  </a:lnTo>
                  <a:lnTo>
                    <a:pt x="87" y="53"/>
                  </a:lnTo>
                  <a:lnTo>
                    <a:pt x="60" y="68"/>
                  </a:lnTo>
                  <a:lnTo>
                    <a:pt x="38" y="84"/>
                  </a:lnTo>
                  <a:lnTo>
                    <a:pt x="20" y="102"/>
                  </a:lnTo>
                  <a:lnTo>
                    <a:pt x="7" y="120"/>
                  </a:lnTo>
                  <a:lnTo>
                    <a:pt x="0" y="140"/>
                  </a:lnTo>
                  <a:lnTo>
                    <a:pt x="0" y="157"/>
                  </a:lnTo>
                  <a:lnTo>
                    <a:pt x="1" y="179"/>
                  </a:lnTo>
                  <a:lnTo>
                    <a:pt x="10" y="197"/>
                  </a:lnTo>
                  <a:lnTo>
                    <a:pt x="24" y="215"/>
                  </a:lnTo>
                  <a:lnTo>
                    <a:pt x="40" y="232"/>
                  </a:lnTo>
                  <a:lnTo>
                    <a:pt x="66" y="249"/>
                  </a:lnTo>
                  <a:lnTo>
                    <a:pt x="92" y="263"/>
                  </a:lnTo>
                  <a:lnTo>
                    <a:pt x="123" y="276"/>
                  </a:lnTo>
                  <a:lnTo>
                    <a:pt x="159" y="288"/>
                  </a:lnTo>
                  <a:lnTo>
                    <a:pt x="196" y="298"/>
                  </a:lnTo>
                  <a:lnTo>
                    <a:pt x="236" y="305"/>
                  </a:lnTo>
                  <a:lnTo>
                    <a:pt x="278" y="311"/>
                  </a:lnTo>
                  <a:lnTo>
                    <a:pt x="322" y="315"/>
                  </a:lnTo>
                  <a:lnTo>
                    <a:pt x="365" y="315"/>
                  </a:lnTo>
                  <a:lnTo>
                    <a:pt x="409" y="315"/>
                  </a:lnTo>
                  <a:lnTo>
                    <a:pt x="451" y="310"/>
                  </a:lnTo>
                  <a:lnTo>
                    <a:pt x="493" y="305"/>
                  </a:lnTo>
                  <a:lnTo>
                    <a:pt x="533" y="297"/>
                  </a:lnTo>
                  <a:lnTo>
                    <a:pt x="569" y="287"/>
                  </a:lnTo>
                  <a:lnTo>
                    <a:pt x="603" y="274"/>
                  </a:lnTo>
                  <a:lnTo>
                    <a:pt x="632" y="260"/>
                  </a:lnTo>
                  <a:lnTo>
                    <a:pt x="660" y="244"/>
                  </a:lnTo>
                  <a:lnTo>
                    <a:pt x="680" y="229"/>
                  </a:lnTo>
                  <a:lnTo>
                    <a:pt x="699" y="212"/>
                  </a:lnTo>
                  <a:lnTo>
                    <a:pt x="710" y="193"/>
                  </a:lnTo>
                  <a:lnTo>
                    <a:pt x="716" y="174"/>
                  </a:lnTo>
                  <a:lnTo>
                    <a:pt x="718" y="158"/>
                  </a:lnTo>
                  <a:lnTo>
                    <a:pt x="720" y="158"/>
                  </a:lnTo>
                </a:path>
              </a:pathLst>
            </a:custGeom>
            <a:solidFill>
              <a:srgbClr val="3080B0"/>
            </a:solidFill>
            <a:ln w="12700" cap="rnd" cmpd="sng">
              <a:solidFill>
                <a:srgbClr val="3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59" name="Freeform 911"/>
            <p:cNvSpPr>
              <a:spLocks/>
            </p:cNvSpPr>
            <p:nvPr/>
          </p:nvSpPr>
          <p:spPr bwMode="auto">
            <a:xfrm>
              <a:off x="5022851" y="4873625"/>
              <a:ext cx="1407583" cy="254000"/>
            </a:xfrm>
            <a:custGeom>
              <a:avLst/>
              <a:gdLst/>
              <a:ahLst/>
              <a:cxnLst>
                <a:cxn ang="0">
                  <a:pos x="0" y="158"/>
                </a:cxn>
                <a:cxn ang="0">
                  <a:pos x="0" y="0"/>
                </a:cxn>
                <a:cxn ang="0">
                  <a:pos x="720" y="0"/>
                </a:cxn>
                <a:cxn ang="0">
                  <a:pos x="720" y="159"/>
                </a:cxn>
                <a:cxn ang="0">
                  <a:pos x="0" y="158"/>
                </a:cxn>
              </a:cxnLst>
              <a:rect l="0" t="0" r="r" b="b"/>
              <a:pathLst>
                <a:path w="721" h="160">
                  <a:moveTo>
                    <a:pt x="0" y="158"/>
                  </a:moveTo>
                  <a:lnTo>
                    <a:pt x="0" y="0"/>
                  </a:lnTo>
                  <a:lnTo>
                    <a:pt x="720" y="0"/>
                  </a:lnTo>
                  <a:lnTo>
                    <a:pt x="720" y="159"/>
                  </a:lnTo>
                  <a:lnTo>
                    <a:pt x="0" y="158"/>
                  </a:lnTo>
                </a:path>
              </a:pathLst>
            </a:custGeom>
            <a:solidFill>
              <a:srgbClr val="3080B0"/>
            </a:solidFill>
            <a:ln w="12700" cap="rnd" cmpd="sng">
              <a:solidFill>
                <a:srgbClr val="3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60" name="Freeform 912"/>
            <p:cNvSpPr>
              <a:spLocks/>
            </p:cNvSpPr>
            <p:nvPr/>
          </p:nvSpPr>
          <p:spPr bwMode="auto">
            <a:xfrm>
              <a:off x="5033433" y="4892676"/>
              <a:ext cx="1365251" cy="500063"/>
            </a:xfrm>
            <a:custGeom>
              <a:avLst/>
              <a:gdLst/>
              <a:ahLst/>
              <a:cxnLst>
                <a:cxn ang="0">
                  <a:pos x="698" y="158"/>
                </a:cxn>
                <a:cxn ang="0">
                  <a:pos x="694" y="140"/>
                </a:cxn>
                <a:cxn ang="0">
                  <a:pos x="686" y="121"/>
                </a:cxn>
                <a:cxn ang="0">
                  <a:pos x="673" y="102"/>
                </a:cxn>
                <a:cxn ang="0">
                  <a:pos x="657" y="85"/>
                </a:cxn>
                <a:cxn ang="0">
                  <a:pos x="636" y="69"/>
                </a:cxn>
                <a:cxn ang="0">
                  <a:pos x="609" y="53"/>
                </a:cxn>
                <a:cxn ang="0">
                  <a:pos x="578" y="39"/>
                </a:cxn>
                <a:cxn ang="0">
                  <a:pos x="545" y="29"/>
                </a:cxn>
                <a:cxn ang="0">
                  <a:pos x="510" y="17"/>
                </a:cxn>
                <a:cxn ang="0">
                  <a:pos x="470" y="10"/>
                </a:cxn>
                <a:cxn ang="0">
                  <a:pos x="428" y="4"/>
                </a:cxn>
                <a:cxn ang="0">
                  <a:pos x="388" y="0"/>
                </a:cxn>
                <a:cxn ang="0">
                  <a:pos x="345" y="0"/>
                </a:cxn>
                <a:cxn ang="0">
                  <a:pos x="303" y="1"/>
                </a:cxn>
                <a:cxn ang="0">
                  <a:pos x="261" y="5"/>
                </a:cxn>
                <a:cxn ang="0">
                  <a:pos x="221" y="10"/>
                </a:cxn>
                <a:cxn ang="0">
                  <a:pos x="183" y="19"/>
                </a:cxn>
                <a:cxn ang="0">
                  <a:pos x="146" y="28"/>
                </a:cxn>
                <a:cxn ang="0">
                  <a:pos x="113" y="39"/>
                </a:cxn>
                <a:cxn ang="0">
                  <a:pos x="84" y="54"/>
                </a:cxn>
                <a:cxn ang="0">
                  <a:pos x="58" y="69"/>
                </a:cxn>
                <a:cxn ang="0">
                  <a:pos x="37" y="85"/>
                </a:cxn>
                <a:cxn ang="0">
                  <a:pos x="20" y="102"/>
                </a:cxn>
                <a:cxn ang="0">
                  <a:pos x="7" y="120"/>
                </a:cxn>
                <a:cxn ang="0">
                  <a:pos x="0" y="140"/>
                </a:cxn>
                <a:cxn ang="0">
                  <a:pos x="0" y="157"/>
                </a:cxn>
                <a:cxn ang="0">
                  <a:pos x="2" y="179"/>
                </a:cxn>
                <a:cxn ang="0">
                  <a:pos x="10" y="196"/>
                </a:cxn>
                <a:cxn ang="0">
                  <a:pos x="23" y="214"/>
                </a:cxn>
                <a:cxn ang="0">
                  <a:pos x="40" y="231"/>
                </a:cxn>
                <a:cxn ang="0">
                  <a:pos x="64" y="247"/>
                </a:cxn>
                <a:cxn ang="0">
                  <a:pos x="89" y="261"/>
                </a:cxn>
                <a:cxn ang="0">
                  <a:pos x="121" y="275"/>
                </a:cxn>
                <a:cxn ang="0">
                  <a:pos x="153" y="288"/>
                </a:cxn>
                <a:cxn ang="0">
                  <a:pos x="191" y="297"/>
                </a:cxn>
                <a:cxn ang="0">
                  <a:pos x="229" y="305"/>
                </a:cxn>
                <a:cxn ang="0">
                  <a:pos x="269" y="311"/>
                </a:cxn>
                <a:cxn ang="0">
                  <a:pos x="312" y="313"/>
                </a:cxn>
                <a:cxn ang="0">
                  <a:pos x="352" y="314"/>
                </a:cxn>
                <a:cxn ang="0">
                  <a:pos x="397" y="313"/>
                </a:cxn>
                <a:cxn ang="0">
                  <a:pos x="437" y="311"/>
                </a:cxn>
                <a:cxn ang="0">
                  <a:pos x="478" y="304"/>
                </a:cxn>
                <a:cxn ang="0">
                  <a:pos x="516" y="295"/>
                </a:cxn>
                <a:cxn ang="0">
                  <a:pos x="551" y="285"/>
                </a:cxn>
                <a:cxn ang="0">
                  <a:pos x="585" y="275"/>
                </a:cxn>
                <a:cxn ang="0">
                  <a:pos x="614" y="259"/>
                </a:cxn>
                <a:cxn ang="0">
                  <a:pos x="640" y="244"/>
                </a:cxn>
                <a:cxn ang="0">
                  <a:pos x="660" y="228"/>
                </a:cxn>
                <a:cxn ang="0">
                  <a:pos x="677" y="211"/>
                </a:cxn>
                <a:cxn ang="0">
                  <a:pos x="689" y="193"/>
                </a:cxn>
                <a:cxn ang="0">
                  <a:pos x="695" y="173"/>
                </a:cxn>
                <a:cxn ang="0">
                  <a:pos x="695" y="158"/>
                </a:cxn>
                <a:cxn ang="0">
                  <a:pos x="698" y="158"/>
                </a:cxn>
              </a:cxnLst>
              <a:rect l="0" t="0" r="r" b="b"/>
              <a:pathLst>
                <a:path w="699" h="315">
                  <a:moveTo>
                    <a:pt x="698" y="158"/>
                  </a:moveTo>
                  <a:lnTo>
                    <a:pt x="694" y="140"/>
                  </a:lnTo>
                  <a:lnTo>
                    <a:pt x="686" y="121"/>
                  </a:lnTo>
                  <a:lnTo>
                    <a:pt x="673" y="102"/>
                  </a:lnTo>
                  <a:lnTo>
                    <a:pt x="657" y="85"/>
                  </a:lnTo>
                  <a:lnTo>
                    <a:pt x="636" y="69"/>
                  </a:lnTo>
                  <a:lnTo>
                    <a:pt x="609" y="53"/>
                  </a:lnTo>
                  <a:lnTo>
                    <a:pt x="578" y="39"/>
                  </a:lnTo>
                  <a:lnTo>
                    <a:pt x="545" y="29"/>
                  </a:lnTo>
                  <a:lnTo>
                    <a:pt x="510" y="17"/>
                  </a:lnTo>
                  <a:lnTo>
                    <a:pt x="470" y="10"/>
                  </a:lnTo>
                  <a:lnTo>
                    <a:pt x="428" y="4"/>
                  </a:lnTo>
                  <a:lnTo>
                    <a:pt x="388" y="0"/>
                  </a:lnTo>
                  <a:lnTo>
                    <a:pt x="345" y="0"/>
                  </a:lnTo>
                  <a:lnTo>
                    <a:pt x="303" y="1"/>
                  </a:lnTo>
                  <a:lnTo>
                    <a:pt x="261" y="5"/>
                  </a:lnTo>
                  <a:lnTo>
                    <a:pt x="221" y="10"/>
                  </a:lnTo>
                  <a:lnTo>
                    <a:pt x="183" y="19"/>
                  </a:lnTo>
                  <a:lnTo>
                    <a:pt x="146" y="28"/>
                  </a:lnTo>
                  <a:lnTo>
                    <a:pt x="113" y="39"/>
                  </a:lnTo>
                  <a:lnTo>
                    <a:pt x="84" y="54"/>
                  </a:lnTo>
                  <a:lnTo>
                    <a:pt x="58" y="69"/>
                  </a:lnTo>
                  <a:lnTo>
                    <a:pt x="37" y="85"/>
                  </a:lnTo>
                  <a:lnTo>
                    <a:pt x="20" y="102"/>
                  </a:lnTo>
                  <a:lnTo>
                    <a:pt x="7" y="120"/>
                  </a:lnTo>
                  <a:lnTo>
                    <a:pt x="0" y="140"/>
                  </a:lnTo>
                  <a:lnTo>
                    <a:pt x="0" y="157"/>
                  </a:lnTo>
                  <a:lnTo>
                    <a:pt x="2" y="179"/>
                  </a:lnTo>
                  <a:lnTo>
                    <a:pt x="10" y="196"/>
                  </a:lnTo>
                  <a:lnTo>
                    <a:pt x="23" y="214"/>
                  </a:lnTo>
                  <a:lnTo>
                    <a:pt x="40" y="231"/>
                  </a:lnTo>
                  <a:lnTo>
                    <a:pt x="64" y="247"/>
                  </a:lnTo>
                  <a:lnTo>
                    <a:pt x="89" y="261"/>
                  </a:lnTo>
                  <a:lnTo>
                    <a:pt x="121" y="275"/>
                  </a:lnTo>
                  <a:lnTo>
                    <a:pt x="153" y="288"/>
                  </a:lnTo>
                  <a:lnTo>
                    <a:pt x="191" y="297"/>
                  </a:lnTo>
                  <a:lnTo>
                    <a:pt x="229" y="305"/>
                  </a:lnTo>
                  <a:lnTo>
                    <a:pt x="269" y="311"/>
                  </a:lnTo>
                  <a:lnTo>
                    <a:pt x="312" y="313"/>
                  </a:lnTo>
                  <a:lnTo>
                    <a:pt x="352" y="314"/>
                  </a:lnTo>
                  <a:lnTo>
                    <a:pt x="397" y="313"/>
                  </a:lnTo>
                  <a:lnTo>
                    <a:pt x="437" y="311"/>
                  </a:lnTo>
                  <a:lnTo>
                    <a:pt x="478" y="304"/>
                  </a:lnTo>
                  <a:lnTo>
                    <a:pt x="516" y="295"/>
                  </a:lnTo>
                  <a:lnTo>
                    <a:pt x="551" y="285"/>
                  </a:lnTo>
                  <a:lnTo>
                    <a:pt x="585" y="275"/>
                  </a:lnTo>
                  <a:lnTo>
                    <a:pt x="614" y="259"/>
                  </a:lnTo>
                  <a:lnTo>
                    <a:pt x="640" y="244"/>
                  </a:lnTo>
                  <a:lnTo>
                    <a:pt x="660" y="228"/>
                  </a:lnTo>
                  <a:lnTo>
                    <a:pt x="677" y="211"/>
                  </a:lnTo>
                  <a:lnTo>
                    <a:pt x="689" y="193"/>
                  </a:lnTo>
                  <a:lnTo>
                    <a:pt x="695" y="173"/>
                  </a:lnTo>
                  <a:lnTo>
                    <a:pt x="695" y="158"/>
                  </a:lnTo>
                  <a:lnTo>
                    <a:pt x="698" y="158"/>
                  </a:lnTo>
                </a:path>
              </a:pathLst>
            </a:custGeom>
            <a:solidFill>
              <a:srgbClr val="4080B0"/>
            </a:solidFill>
            <a:ln w="12700" cap="rnd" cmpd="sng">
              <a:solidFill>
                <a:srgbClr val="4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61" name="Freeform 913"/>
            <p:cNvSpPr>
              <a:spLocks/>
            </p:cNvSpPr>
            <p:nvPr/>
          </p:nvSpPr>
          <p:spPr bwMode="auto">
            <a:xfrm>
              <a:off x="5031318" y="4873626"/>
              <a:ext cx="1367367" cy="252413"/>
            </a:xfrm>
            <a:custGeom>
              <a:avLst/>
              <a:gdLst/>
              <a:ahLst/>
              <a:cxnLst>
                <a:cxn ang="0">
                  <a:pos x="0" y="156"/>
                </a:cxn>
                <a:cxn ang="0">
                  <a:pos x="0" y="0"/>
                </a:cxn>
                <a:cxn ang="0">
                  <a:pos x="699" y="0"/>
                </a:cxn>
                <a:cxn ang="0">
                  <a:pos x="699" y="158"/>
                </a:cxn>
                <a:cxn ang="0">
                  <a:pos x="0" y="156"/>
                </a:cxn>
              </a:cxnLst>
              <a:rect l="0" t="0" r="r" b="b"/>
              <a:pathLst>
                <a:path w="700" h="159">
                  <a:moveTo>
                    <a:pt x="0" y="156"/>
                  </a:moveTo>
                  <a:lnTo>
                    <a:pt x="0" y="0"/>
                  </a:lnTo>
                  <a:lnTo>
                    <a:pt x="699" y="0"/>
                  </a:lnTo>
                  <a:lnTo>
                    <a:pt x="699" y="158"/>
                  </a:lnTo>
                  <a:lnTo>
                    <a:pt x="0" y="156"/>
                  </a:lnTo>
                </a:path>
              </a:pathLst>
            </a:custGeom>
            <a:solidFill>
              <a:srgbClr val="4080B0"/>
            </a:solidFill>
            <a:ln w="12700" cap="rnd" cmpd="sng">
              <a:solidFill>
                <a:srgbClr val="4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62" name="Freeform 914"/>
            <p:cNvSpPr>
              <a:spLocks/>
            </p:cNvSpPr>
            <p:nvPr/>
          </p:nvSpPr>
          <p:spPr bwMode="auto">
            <a:xfrm>
              <a:off x="5048251" y="4891089"/>
              <a:ext cx="1320800" cy="498475"/>
            </a:xfrm>
            <a:custGeom>
              <a:avLst/>
              <a:gdLst/>
              <a:ahLst/>
              <a:cxnLst>
                <a:cxn ang="0">
                  <a:pos x="675" y="158"/>
                </a:cxn>
                <a:cxn ang="0">
                  <a:pos x="671" y="141"/>
                </a:cxn>
                <a:cxn ang="0">
                  <a:pos x="664" y="121"/>
                </a:cxn>
                <a:cxn ang="0">
                  <a:pos x="652" y="102"/>
                </a:cxn>
                <a:cxn ang="0">
                  <a:pos x="636" y="85"/>
                </a:cxn>
                <a:cxn ang="0">
                  <a:pos x="615" y="69"/>
                </a:cxn>
                <a:cxn ang="0">
                  <a:pos x="589" y="53"/>
                </a:cxn>
                <a:cxn ang="0">
                  <a:pos x="559" y="39"/>
                </a:cxn>
                <a:cxn ang="0">
                  <a:pos x="527" y="29"/>
                </a:cxn>
                <a:cxn ang="0">
                  <a:pos x="493" y="17"/>
                </a:cxn>
                <a:cxn ang="0">
                  <a:pos x="455" y="10"/>
                </a:cxn>
                <a:cxn ang="0">
                  <a:pos x="414" y="5"/>
                </a:cxn>
                <a:cxn ang="0">
                  <a:pos x="375" y="0"/>
                </a:cxn>
                <a:cxn ang="0">
                  <a:pos x="334" y="0"/>
                </a:cxn>
                <a:cxn ang="0">
                  <a:pos x="292" y="2"/>
                </a:cxn>
                <a:cxn ang="0">
                  <a:pos x="252" y="5"/>
                </a:cxn>
                <a:cxn ang="0">
                  <a:pos x="213" y="11"/>
                </a:cxn>
                <a:cxn ang="0">
                  <a:pos x="176" y="18"/>
                </a:cxn>
                <a:cxn ang="0">
                  <a:pos x="141" y="28"/>
                </a:cxn>
                <a:cxn ang="0">
                  <a:pos x="109" y="39"/>
                </a:cxn>
                <a:cxn ang="0">
                  <a:pos x="81" y="54"/>
                </a:cxn>
                <a:cxn ang="0">
                  <a:pos x="56" y="69"/>
                </a:cxn>
                <a:cxn ang="0">
                  <a:pos x="35" y="85"/>
                </a:cxn>
                <a:cxn ang="0">
                  <a:pos x="19" y="102"/>
                </a:cxn>
                <a:cxn ang="0">
                  <a:pos x="5" y="120"/>
                </a:cxn>
                <a:cxn ang="0">
                  <a:pos x="0" y="140"/>
                </a:cxn>
                <a:cxn ang="0">
                  <a:pos x="0" y="157"/>
                </a:cxn>
                <a:cxn ang="0">
                  <a:pos x="1" y="178"/>
                </a:cxn>
                <a:cxn ang="0">
                  <a:pos x="9" y="195"/>
                </a:cxn>
                <a:cxn ang="0">
                  <a:pos x="22" y="214"/>
                </a:cxn>
                <a:cxn ang="0">
                  <a:pos x="38" y="231"/>
                </a:cxn>
                <a:cxn ang="0">
                  <a:pos x="61" y="246"/>
                </a:cxn>
                <a:cxn ang="0">
                  <a:pos x="86" y="260"/>
                </a:cxn>
                <a:cxn ang="0">
                  <a:pos x="115" y="276"/>
                </a:cxn>
                <a:cxn ang="0">
                  <a:pos x="148" y="286"/>
                </a:cxn>
                <a:cxn ang="0">
                  <a:pos x="184" y="296"/>
                </a:cxn>
                <a:cxn ang="0">
                  <a:pos x="221" y="304"/>
                </a:cxn>
                <a:cxn ang="0">
                  <a:pos x="259" y="309"/>
                </a:cxn>
                <a:cxn ang="0">
                  <a:pos x="302" y="313"/>
                </a:cxn>
                <a:cxn ang="0">
                  <a:pos x="341" y="313"/>
                </a:cxn>
                <a:cxn ang="0">
                  <a:pos x="384" y="313"/>
                </a:cxn>
                <a:cxn ang="0">
                  <a:pos x="423" y="308"/>
                </a:cxn>
                <a:cxn ang="0">
                  <a:pos x="461" y="304"/>
                </a:cxn>
                <a:cxn ang="0">
                  <a:pos x="499" y="295"/>
                </a:cxn>
                <a:cxn ang="0">
                  <a:pos x="534" y="285"/>
                </a:cxn>
                <a:cxn ang="0">
                  <a:pos x="566" y="274"/>
                </a:cxn>
                <a:cxn ang="0">
                  <a:pos x="593" y="260"/>
                </a:cxn>
                <a:cxn ang="0">
                  <a:pos x="619" y="245"/>
                </a:cxn>
                <a:cxn ang="0">
                  <a:pos x="639" y="229"/>
                </a:cxn>
                <a:cxn ang="0">
                  <a:pos x="655" y="212"/>
                </a:cxn>
                <a:cxn ang="0">
                  <a:pos x="666" y="192"/>
                </a:cxn>
                <a:cxn ang="0">
                  <a:pos x="671" y="173"/>
                </a:cxn>
                <a:cxn ang="0">
                  <a:pos x="673" y="158"/>
                </a:cxn>
                <a:cxn ang="0">
                  <a:pos x="675" y="158"/>
                </a:cxn>
              </a:cxnLst>
              <a:rect l="0" t="0" r="r" b="b"/>
              <a:pathLst>
                <a:path w="676" h="314">
                  <a:moveTo>
                    <a:pt x="675" y="158"/>
                  </a:moveTo>
                  <a:lnTo>
                    <a:pt x="671" y="141"/>
                  </a:lnTo>
                  <a:lnTo>
                    <a:pt x="664" y="121"/>
                  </a:lnTo>
                  <a:lnTo>
                    <a:pt x="652" y="102"/>
                  </a:lnTo>
                  <a:lnTo>
                    <a:pt x="636" y="85"/>
                  </a:lnTo>
                  <a:lnTo>
                    <a:pt x="615" y="69"/>
                  </a:lnTo>
                  <a:lnTo>
                    <a:pt x="589" y="53"/>
                  </a:lnTo>
                  <a:lnTo>
                    <a:pt x="559" y="39"/>
                  </a:lnTo>
                  <a:lnTo>
                    <a:pt x="527" y="29"/>
                  </a:lnTo>
                  <a:lnTo>
                    <a:pt x="493" y="17"/>
                  </a:lnTo>
                  <a:lnTo>
                    <a:pt x="455" y="10"/>
                  </a:lnTo>
                  <a:lnTo>
                    <a:pt x="414" y="5"/>
                  </a:lnTo>
                  <a:lnTo>
                    <a:pt x="375" y="0"/>
                  </a:lnTo>
                  <a:lnTo>
                    <a:pt x="334" y="0"/>
                  </a:lnTo>
                  <a:lnTo>
                    <a:pt x="292" y="2"/>
                  </a:lnTo>
                  <a:lnTo>
                    <a:pt x="252" y="5"/>
                  </a:lnTo>
                  <a:lnTo>
                    <a:pt x="213" y="11"/>
                  </a:lnTo>
                  <a:lnTo>
                    <a:pt x="176" y="18"/>
                  </a:lnTo>
                  <a:lnTo>
                    <a:pt x="141" y="28"/>
                  </a:lnTo>
                  <a:lnTo>
                    <a:pt x="109" y="39"/>
                  </a:lnTo>
                  <a:lnTo>
                    <a:pt x="81" y="54"/>
                  </a:lnTo>
                  <a:lnTo>
                    <a:pt x="56" y="69"/>
                  </a:lnTo>
                  <a:lnTo>
                    <a:pt x="35" y="85"/>
                  </a:lnTo>
                  <a:lnTo>
                    <a:pt x="19" y="102"/>
                  </a:lnTo>
                  <a:lnTo>
                    <a:pt x="5" y="120"/>
                  </a:lnTo>
                  <a:lnTo>
                    <a:pt x="0" y="140"/>
                  </a:lnTo>
                  <a:lnTo>
                    <a:pt x="0" y="157"/>
                  </a:lnTo>
                  <a:lnTo>
                    <a:pt x="1" y="178"/>
                  </a:lnTo>
                  <a:lnTo>
                    <a:pt x="9" y="195"/>
                  </a:lnTo>
                  <a:lnTo>
                    <a:pt x="22" y="214"/>
                  </a:lnTo>
                  <a:lnTo>
                    <a:pt x="38" y="231"/>
                  </a:lnTo>
                  <a:lnTo>
                    <a:pt x="61" y="246"/>
                  </a:lnTo>
                  <a:lnTo>
                    <a:pt x="86" y="260"/>
                  </a:lnTo>
                  <a:lnTo>
                    <a:pt x="115" y="276"/>
                  </a:lnTo>
                  <a:lnTo>
                    <a:pt x="148" y="286"/>
                  </a:lnTo>
                  <a:lnTo>
                    <a:pt x="184" y="296"/>
                  </a:lnTo>
                  <a:lnTo>
                    <a:pt x="221" y="304"/>
                  </a:lnTo>
                  <a:lnTo>
                    <a:pt x="259" y="309"/>
                  </a:lnTo>
                  <a:lnTo>
                    <a:pt x="302" y="313"/>
                  </a:lnTo>
                  <a:lnTo>
                    <a:pt x="341" y="313"/>
                  </a:lnTo>
                  <a:lnTo>
                    <a:pt x="384" y="313"/>
                  </a:lnTo>
                  <a:lnTo>
                    <a:pt x="423" y="308"/>
                  </a:lnTo>
                  <a:lnTo>
                    <a:pt x="461" y="304"/>
                  </a:lnTo>
                  <a:lnTo>
                    <a:pt x="499" y="295"/>
                  </a:lnTo>
                  <a:lnTo>
                    <a:pt x="534" y="285"/>
                  </a:lnTo>
                  <a:lnTo>
                    <a:pt x="566" y="274"/>
                  </a:lnTo>
                  <a:lnTo>
                    <a:pt x="593" y="260"/>
                  </a:lnTo>
                  <a:lnTo>
                    <a:pt x="619" y="245"/>
                  </a:lnTo>
                  <a:lnTo>
                    <a:pt x="639" y="229"/>
                  </a:lnTo>
                  <a:lnTo>
                    <a:pt x="655" y="212"/>
                  </a:lnTo>
                  <a:lnTo>
                    <a:pt x="666" y="192"/>
                  </a:lnTo>
                  <a:lnTo>
                    <a:pt x="671" y="173"/>
                  </a:lnTo>
                  <a:lnTo>
                    <a:pt x="673" y="158"/>
                  </a:lnTo>
                  <a:lnTo>
                    <a:pt x="675" y="158"/>
                  </a:lnTo>
                </a:path>
              </a:pathLst>
            </a:custGeom>
            <a:solidFill>
              <a:srgbClr val="4080B0"/>
            </a:solidFill>
            <a:ln w="12700" cap="rnd" cmpd="sng">
              <a:solidFill>
                <a:srgbClr val="4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63" name="Freeform 915"/>
            <p:cNvSpPr>
              <a:spLocks/>
            </p:cNvSpPr>
            <p:nvPr/>
          </p:nvSpPr>
          <p:spPr bwMode="auto">
            <a:xfrm>
              <a:off x="5048251" y="4873626"/>
              <a:ext cx="1320800" cy="252413"/>
            </a:xfrm>
            <a:custGeom>
              <a:avLst/>
              <a:gdLst/>
              <a:ahLst/>
              <a:cxnLst>
                <a:cxn ang="0">
                  <a:pos x="0" y="156"/>
                </a:cxn>
                <a:cxn ang="0">
                  <a:pos x="0" y="0"/>
                </a:cxn>
                <a:cxn ang="0">
                  <a:pos x="675" y="0"/>
                </a:cxn>
                <a:cxn ang="0">
                  <a:pos x="675" y="158"/>
                </a:cxn>
                <a:cxn ang="0">
                  <a:pos x="0" y="156"/>
                </a:cxn>
              </a:cxnLst>
              <a:rect l="0" t="0" r="r" b="b"/>
              <a:pathLst>
                <a:path w="676" h="159">
                  <a:moveTo>
                    <a:pt x="0" y="156"/>
                  </a:moveTo>
                  <a:lnTo>
                    <a:pt x="0" y="0"/>
                  </a:lnTo>
                  <a:lnTo>
                    <a:pt x="675" y="0"/>
                  </a:lnTo>
                  <a:lnTo>
                    <a:pt x="675" y="158"/>
                  </a:lnTo>
                  <a:lnTo>
                    <a:pt x="0" y="156"/>
                  </a:lnTo>
                </a:path>
              </a:pathLst>
            </a:custGeom>
            <a:solidFill>
              <a:srgbClr val="4080B0"/>
            </a:solidFill>
            <a:ln w="12700" cap="rnd" cmpd="sng">
              <a:solidFill>
                <a:srgbClr val="4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64" name="Freeform 916"/>
            <p:cNvSpPr>
              <a:spLocks/>
            </p:cNvSpPr>
            <p:nvPr/>
          </p:nvSpPr>
          <p:spPr bwMode="auto">
            <a:xfrm>
              <a:off x="5056718" y="4891089"/>
              <a:ext cx="1282700" cy="496887"/>
            </a:xfrm>
            <a:custGeom>
              <a:avLst/>
              <a:gdLst/>
              <a:ahLst/>
              <a:cxnLst>
                <a:cxn ang="0">
                  <a:pos x="655" y="158"/>
                </a:cxn>
                <a:cxn ang="0">
                  <a:pos x="650" y="138"/>
                </a:cxn>
                <a:cxn ang="0">
                  <a:pos x="643" y="120"/>
                </a:cxn>
                <a:cxn ang="0">
                  <a:pos x="632" y="101"/>
                </a:cxn>
                <a:cxn ang="0">
                  <a:pos x="617" y="84"/>
                </a:cxn>
                <a:cxn ang="0">
                  <a:pos x="596" y="69"/>
                </a:cxn>
                <a:cxn ang="0">
                  <a:pos x="570" y="53"/>
                </a:cxn>
                <a:cxn ang="0">
                  <a:pos x="542" y="39"/>
                </a:cxn>
                <a:cxn ang="0">
                  <a:pos x="511" y="28"/>
                </a:cxn>
                <a:cxn ang="0">
                  <a:pos x="478" y="17"/>
                </a:cxn>
                <a:cxn ang="0">
                  <a:pos x="441" y="10"/>
                </a:cxn>
                <a:cxn ang="0">
                  <a:pos x="402" y="4"/>
                </a:cxn>
                <a:cxn ang="0">
                  <a:pos x="364" y="0"/>
                </a:cxn>
                <a:cxn ang="0">
                  <a:pos x="324" y="0"/>
                </a:cxn>
                <a:cxn ang="0">
                  <a:pos x="284" y="0"/>
                </a:cxn>
                <a:cxn ang="0">
                  <a:pos x="245" y="5"/>
                </a:cxn>
                <a:cxn ang="0">
                  <a:pos x="207" y="10"/>
                </a:cxn>
                <a:cxn ang="0">
                  <a:pos x="172" y="17"/>
                </a:cxn>
                <a:cxn ang="0">
                  <a:pos x="137" y="27"/>
                </a:cxn>
                <a:cxn ang="0">
                  <a:pos x="107" y="39"/>
                </a:cxn>
                <a:cxn ang="0">
                  <a:pos x="78" y="53"/>
                </a:cxn>
                <a:cxn ang="0">
                  <a:pos x="55" y="68"/>
                </a:cxn>
                <a:cxn ang="0">
                  <a:pos x="36" y="84"/>
                </a:cxn>
                <a:cxn ang="0">
                  <a:pos x="20" y="101"/>
                </a:cxn>
                <a:cxn ang="0">
                  <a:pos x="6" y="119"/>
                </a:cxn>
                <a:cxn ang="0">
                  <a:pos x="0" y="137"/>
                </a:cxn>
                <a:cxn ang="0">
                  <a:pos x="0" y="156"/>
                </a:cxn>
                <a:cxn ang="0">
                  <a:pos x="2" y="176"/>
                </a:cxn>
                <a:cxn ang="0">
                  <a:pos x="9" y="194"/>
                </a:cxn>
                <a:cxn ang="0">
                  <a:pos x="22" y="212"/>
                </a:cxn>
                <a:cxn ang="0">
                  <a:pos x="38" y="229"/>
                </a:cxn>
                <a:cxn ang="0">
                  <a:pos x="61" y="245"/>
                </a:cxn>
                <a:cxn ang="0">
                  <a:pos x="85" y="260"/>
                </a:cxn>
                <a:cxn ang="0">
                  <a:pos x="113" y="273"/>
                </a:cxn>
                <a:cxn ang="0">
                  <a:pos x="145" y="285"/>
                </a:cxn>
                <a:cxn ang="0">
                  <a:pos x="179" y="295"/>
                </a:cxn>
                <a:cxn ang="0">
                  <a:pos x="215" y="302"/>
                </a:cxn>
                <a:cxn ang="0">
                  <a:pos x="252" y="308"/>
                </a:cxn>
                <a:cxn ang="0">
                  <a:pos x="293" y="312"/>
                </a:cxn>
                <a:cxn ang="0">
                  <a:pos x="332" y="312"/>
                </a:cxn>
                <a:cxn ang="0">
                  <a:pos x="372" y="312"/>
                </a:cxn>
                <a:cxn ang="0">
                  <a:pos x="411" y="308"/>
                </a:cxn>
                <a:cxn ang="0">
                  <a:pos x="447" y="300"/>
                </a:cxn>
                <a:cxn ang="0">
                  <a:pos x="484" y="293"/>
                </a:cxn>
                <a:cxn ang="0">
                  <a:pos x="516" y="284"/>
                </a:cxn>
                <a:cxn ang="0">
                  <a:pos x="548" y="273"/>
                </a:cxn>
                <a:cxn ang="0">
                  <a:pos x="575" y="258"/>
                </a:cxn>
                <a:cxn ang="0">
                  <a:pos x="599" y="244"/>
                </a:cxn>
                <a:cxn ang="0">
                  <a:pos x="619" y="229"/>
                </a:cxn>
                <a:cxn ang="0">
                  <a:pos x="634" y="210"/>
                </a:cxn>
                <a:cxn ang="0">
                  <a:pos x="645" y="192"/>
                </a:cxn>
                <a:cxn ang="0">
                  <a:pos x="651" y="173"/>
                </a:cxn>
                <a:cxn ang="0">
                  <a:pos x="652" y="158"/>
                </a:cxn>
                <a:cxn ang="0">
                  <a:pos x="655" y="158"/>
                </a:cxn>
              </a:cxnLst>
              <a:rect l="0" t="0" r="r" b="b"/>
              <a:pathLst>
                <a:path w="656" h="313">
                  <a:moveTo>
                    <a:pt x="655" y="158"/>
                  </a:moveTo>
                  <a:lnTo>
                    <a:pt x="650" y="138"/>
                  </a:lnTo>
                  <a:lnTo>
                    <a:pt x="643" y="120"/>
                  </a:lnTo>
                  <a:lnTo>
                    <a:pt x="632" y="101"/>
                  </a:lnTo>
                  <a:lnTo>
                    <a:pt x="617" y="84"/>
                  </a:lnTo>
                  <a:lnTo>
                    <a:pt x="596" y="69"/>
                  </a:lnTo>
                  <a:lnTo>
                    <a:pt x="570" y="53"/>
                  </a:lnTo>
                  <a:lnTo>
                    <a:pt x="542" y="39"/>
                  </a:lnTo>
                  <a:lnTo>
                    <a:pt x="511" y="28"/>
                  </a:lnTo>
                  <a:lnTo>
                    <a:pt x="478" y="17"/>
                  </a:lnTo>
                  <a:lnTo>
                    <a:pt x="441" y="10"/>
                  </a:lnTo>
                  <a:lnTo>
                    <a:pt x="402" y="4"/>
                  </a:lnTo>
                  <a:lnTo>
                    <a:pt x="364" y="0"/>
                  </a:lnTo>
                  <a:lnTo>
                    <a:pt x="324" y="0"/>
                  </a:lnTo>
                  <a:lnTo>
                    <a:pt x="284" y="0"/>
                  </a:lnTo>
                  <a:lnTo>
                    <a:pt x="245" y="5"/>
                  </a:lnTo>
                  <a:lnTo>
                    <a:pt x="207" y="10"/>
                  </a:lnTo>
                  <a:lnTo>
                    <a:pt x="172" y="17"/>
                  </a:lnTo>
                  <a:lnTo>
                    <a:pt x="137" y="27"/>
                  </a:lnTo>
                  <a:lnTo>
                    <a:pt x="107" y="39"/>
                  </a:lnTo>
                  <a:lnTo>
                    <a:pt x="78" y="53"/>
                  </a:lnTo>
                  <a:lnTo>
                    <a:pt x="55" y="68"/>
                  </a:lnTo>
                  <a:lnTo>
                    <a:pt x="36" y="84"/>
                  </a:lnTo>
                  <a:lnTo>
                    <a:pt x="20" y="101"/>
                  </a:lnTo>
                  <a:lnTo>
                    <a:pt x="6" y="119"/>
                  </a:lnTo>
                  <a:lnTo>
                    <a:pt x="0" y="137"/>
                  </a:lnTo>
                  <a:lnTo>
                    <a:pt x="0" y="156"/>
                  </a:lnTo>
                  <a:lnTo>
                    <a:pt x="2" y="176"/>
                  </a:lnTo>
                  <a:lnTo>
                    <a:pt x="9" y="194"/>
                  </a:lnTo>
                  <a:lnTo>
                    <a:pt x="22" y="212"/>
                  </a:lnTo>
                  <a:lnTo>
                    <a:pt x="38" y="229"/>
                  </a:lnTo>
                  <a:lnTo>
                    <a:pt x="61" y="245"/>
                  </a:lnTo>
                  <a:lnTo>
                    <a:pt x="85" y="260"/>
                  </a:lnTo>
                  <a:lnTo>
                    <a:pt x="113" y="273"/>
                  </a:lnTo>
                  <a:lnTo>
                    <a:pt x="145" y="285"/>
                  </a:lnTo>
                  <a:lnTo>
                    <a:pt x="179" y="295"/>
                  </a:lnTo>
                  <a:lnTo>
                    <a:pt x="215" y="302"/>
                  </a:lnTo>
                  <a:lnTo>
                    <a:pt x="252" y="308"/>
                  </a:lnTo>
                  <a:lnTo>
                    <a:pt x="293" y="312"/>
                  </a:lnTo>
                  <a:lnTo>
                    <a:pt x="332" y="312"/>
                  </a:lnTo>
                  <a:lnTo>
                    <a:pt x="372" y="312"/>
                  </a:lnTo>
                  <a:lnTo>
                    <a:pt x="411" y="308"/>
                  </a:lnTo>
                  <a:lnTo>
                    <a:pt x="447" y="300"/>
                  </a:lnTo>
                  <a:lnTo>
                    <a:pt x="484" y="293"/>
                  </a:lnTo>
                  <a:lnTo>
                    <a:pt x="516" y="284"/>
                  </a:lnTo>
                  <a:lnTo>
                    <a:pt x="548" y="273"/>
                  </a:lnTo>
                  <a:lnTo>
                    <a:pt x="575" y="258"/>
                  </a:lnTo>
                  <a:lnTo>
                    <a:pt x="599" y="244"/>
                  </a:lnTo>
                  <a:lnTo>
                    <a:pt x="619" y="229"/>
                  </a:lnTo>
                  <a:lnTo>
                    <a:pt x="634" y="210"/>
                  </a:lnTo>
                  <a:lnTo>
                    <a:pt x="645" y="192"/>
                  </a:lnTo>
                  <a:lnTo>
                    <a:pt x="651" y="173"/>
                  </a:lnTo>
                  <a:lnTo>
                    <a:pt x="652" y="158"/>
                  </a:lnTo>
                  <a:lnTo>
                    <a:pt x="655" y="158"/>
                  </a:lnTo>
                </a:path>
              </a:pathLst>
            </a:custGeom>
            <a:solidFill>
              <a:srgbClr val="5080A0"/>
            </a:solidFill>
            <a:ln w="12700" cap="rnd" cmpd="sng">
              <a:solidFill>
                <a:srgbClr val="5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65" name="Freeform 917"/>
            <p:cNvSpPr>
              <a:spLocks/>
            </p:cNvSpPr>
            <p:nvPr/>
          </p:nvSpPr>
          <p:spPr bwMode="auto">
            <a:xfrm>
              <a:off x="5056718" y="4873625"/>
              <a:ext cx="1282700" cy="249238"/>
            </a:xfrm>
            <a:custGeom>
              <a:avLst/>
              <a:gdLst/>
              <a:ahLst/>
              <a:cxnLst>
                <a:cxn ang="0">
                  <a:pos x="0" y="155"/>
                </a:cxn>
                <a:cxn ang="0">
                  <a:pos x="0" y="0"/>
                </a:cxn>
                <a:cxn ang="0">
                  <a:pos x="655" y="0"/>
                </a:cxn>
                <a:cxn ang="0">
                  <a:pos x="655" y="156"/>
                </a:cxn>
                <a:cxn ang="0">
                  <a:pos x="0" y="155"/>
                </a:cxn>
              </a:cxnLst>
              <a:rect l="0" t="0" r="r" b="b"/>
              <a:pathLst>
                <a:path w="656" h="157">
                  <a:moveTo>
                    <a:pt x="0" y="155"/>
                  </a:moveTo>
                  <a:lnTo>
                    <a:pt x="0" y="0"/>
                  </a:lnTo>
                  <a:lnTo>
                    <a:pt x="655" y="0"/>
                  </a:lnTo>
                  <a:lnTo>
                    <a:pt x="655" y="156"/>
                  </a:lnTo>
                  <a:lnTo>
                    <a:pt x="0" y="155"/>
                  </a:lnTo>
                </a:path>
              </a:pathLst>
            </a:custGeom>
            <a:solidFill>
              <a:srgbClr val="5080A0"/>
            </a:solidFill>
            <a:ln w="12700" cap="rnd" cmpd="sng">
              <a:solidFill>
                <a:srgbClr val="5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66" name="Freeform 918"/>
            <p:cNvSpPr>
              <a:spLocks/>
            </p:cNvSpPr>
            <p:nvPr/>
          </p:nvSpPr>
          <p:spPr bwMode="auto">
            <a:xfrm>
              <a:off x="5069418" y="4889501"/>
              <a:ext cx="1238249" cy="493713"/>
            </a:xfrm>
            <a:custGeom>
              <a:avLst/>
              <a:gdLst/>
              <a:ahLst/>
              <a:cxnLst>
                <a:cxn ang="0">
                  <a:pos x="633" y="157"/>
                </a:cxn>
                <a:cxn ang="0">
                  <a:pos x="628" y="138"/>
                </a:cxn>
                <a:cxn ang="0">
                  <a:pos x="622" y="121"/>
                </a:cxn>
                <a:cxn ang="0">
                  <a:pos x="611" y="102"/>
                </a:cxn>
                <a:cxn ang="0">
                  <a:pos x="596" y="85"/>
                </a:cxn>
                <a:cxn ang="0">
                  <a:pos x="576" y="69"/>
                </a:cxn>
                <a:cxn ang="0">
                  <a:pos x="552" y="53"/>
                </a:cxn>
                <a:cxn ang="0">
                  <a:pos x="525" y="39"/>
                </a:cxn>
                <a:cxn ang="0">
                  <a:pos x="494" y="29"/>
                </a:cxn>
                <a:cxn ang="0">
                  <a:pos x="461" y="18"/>
                </a:cxn>
                <a:cxn ang="0">
                  <a:pos x="426" y="10"/>
                </a:cxn>
                <a:cxn ang="0">
                  <a:pos x="389" y="4"/>
                </a:cxn>
                <a:cxn ang="0">
                  <a:pos x="351" y="1"/>
                </a:cxn>
                <a:cxn ang="0">
                  <a:pos x="314" y="0"/>
                </a:cxn>
                <a:cxn ang="0">
                  <a:pos x="274" y="1"/>
                </a:cxn>
                <a:cxn ang="0">
                  <a:pos x="237" y="5"/>
                </a:cxn>
                <a:cxn ang="0">
                  <a:pos x="201" y="11"/>
                </a:cxn>
                <a:cxn ang="0">
                  <a:pos x="167" y="18"/>
                </a:cxn>
                <a:cxn ang="0">
                  <a:pos x="134" y="27"/>
                </a:cxn>
                <a:cxn ang="0">
                  <a:pos x="103" y="39"/>
                </a:cxn>
                <a:cxn ang="0">
                  <a:pos x="77" y="54"/>
                </a:cxn>
                <a:cxn ang="0">
                  <a:pos x="53" y="68"/>
                </a:cxn>
                <a:cxn ang="0">
                  <a:pos x="34" y="83"/>
                </a:cxn>
                <a:cxn ang="0">
                  <a:pos x="19" y="100"/>
                </a:cxn>
                <a:cxn ang="0">
                  <a:pos x="8" y="119"/>
                </a:cxn>
                <a:cxn ang="0">
                  <a:pos x="0" y="137"/>
                </a:cxn>
                <a:cxn ang="0">
                  <a:pos x="0" y="156"/>
                </a:cxn>
                <a:cxn ang="0">
                  <a:pos x="2" y="176"/>
                </a:cxn>
                <a:cxn ang="0">
                  <a:pos x="9" y="193"/>
                </a:cxn>
                <a:cxn ang="0">
                  <a:pos x="22" y="211"/>
                </a:cxn>
                <a:cxn ang="0">
                  <a:pos x="38" y="228"/>
                </a:cxn>
                <a:cxn ang="0">
                  <a:pos x="58" y="245"/>
                </a:cxn>
                <a:cxn ang="0">
                  <a:pos x="81" y="259"/>
                </a:cxn>
                <a:cxn ang="0">
                  <a:pos x="109" y="272"/>
                </a:cxn>
                <a:cxn ang="0">
                  <a:pos x="140" y="285"/>
                </a:cxn>
                <a:cxn ang="0">
                  <a:pos x="174" y="293"/>
                </a:cxn>
                <a:cxn ang="0">
                  <a:pos x="208" y="301"/>
                </a:cxn>
                <a:cxn ang="0">
                  <a:pos x="244" y="308"/>
                </a:cxn>
                <a:cxn ang="0">
                  <a:pos x="284" y="310"/>
                </a:cxn>
                <a:cxn ang="0">
                  <a:pos x="320" y="310"/>
                </a:cxn>
                <a:cxn ang="0">
                  <a:pos x="359" y="310"/>
                </a:cxn>
                <a:cxn ang="0">
                  <a:pos x="397" y="308"/>
                </a:cxn>
                <a:cxn ang="0">
                  <a:pos x="432" y="301"/>
                </a:cxn>
                <a:cxn ang="0">
                  <a:pos x="469" y="293"/>
                </a:cxn>
                <a:cxn ang="0">
                  <a:pos x="500" y="285"/>
                </a:cxn>
                <a:cxn ang="0">
                  <a:pos x="530" y="271"/>
                </a:cxn>
                <a:cxn ang="0">
                  <a:pos x="556" y="257"/>
                </a:cxn>
                <a:cxn ang="0">
                  <a:pos x="580" y="244"/>
                </a:cxn>
                <a:cxn ang="0">
                  <a:pos x="597" y="228"/>
                </a:cxn>
                <a:cxn ang="0">
                  <a:pos x="613" y="210"/>
                </a:cxn>
                <a:cxn ang="0">
                  <a:pos x="624" y="190"/>
                </a:cxn>
                <a:cxn ang="0">
                  <a:pos x="629" y="173"/>
                </a:cxn>
                <a:cxn ang="0">
                  <a:pos x="630" y="157"/>
                </a:cxn>
                <a:cxn ang="0">
                  <a:pos x="633" y="157"/>
                </a:cxn>
              </a:cxnLst>
              <a:rect l="0" t="0" r="r" b="b"/>
              <a:pathLst>
                <a:path w="634" h="311">
                  <a:moveTo>
                    <a:pt x="633" y="157"/>
                  </a:moveTo>
                  <a:lnTo>
                    <a:pt x="628" y="138"/>
                  </a:lnTo>
                  <a:lnTo>
                    <a:pt x="622" y="121"/>
                  </a:lnTo>
                  <a:lnTo>
                    <a:pt x="611" y="102"/>
                  </a:lnTo>
                  <a:lnTo>
                    <a:pt x="596" y="85"/>
                  </a:lnTo>
                  <a:lnTo>
                    <a:pt x="576" y="69"/>
                  </a:lnTo>
                  <a:lnTo>
                    <a:pt x="552" y="53"/>
                  </a:lnTo>
                  <a:lnTo>
                    <a:pt x="525" y="39"/>
                  </a:lnTo>
                  <a:lnTo>
                    <a:pt x="494" y="29"/>
                  </a:lnTo>
                  <a:lnTo>
                    <a:pt x="461" y="18"/>
                  </a:lnTo>
                  <a:lnTo>
                    <a:pt x="426" y="10"/>
                  </a:lnTo>
                  <a:lnTo>
                    <a:pt x="389" y="4"/>
                  </a:lnTo>
                  <a:lnTo>
                    <a:pt x="351" y="1"/>
                  </a:lnTo>
                  <a:lnTo>
                    <a:pt x="314" y="0"/>
                  </a:lnTo>
                  <a:lnTo>
                    <a:pt x="274" y="1"/>
                  </a:lnTo>
                  <a:lnTo>
                    <a:pt x="237" y="5"/>
                  </a:lnTo>
                  <a:lnTo>
                    <a:pt x="201" y="11"/>
                  </a:lnTo>
                  <a:lnTo>
                    <a:pt x="167" y="18"/>
                  </a:lnTo>
                  <a:lnTo>
                    <a:pt x="134" y="27"/>
                  </a:lnTo>
                  <a:lnTo>
                    <a:pt x="103" y="39"/>
                  </a:lnTo>
                  <a:lnTo>
                    <a:pt x="77" y="54"/>
                  </a:lnTo>
                  <a:lnTo>
                    <a:pt x="53" y="68"/>
                  </a:lnTo>
                  <a:lnTo>
                    <a:pt x="34" y="83"/>
                  </a:lnTo>
                  <a:lnTo>
                    <a:pt x="19" y="100"/>
                  </a:lnTo>
                  <a:lnTo>
                    <a:pt x="8" y="119"/>
                  </a:lnTo>
                  <a:lnTo>
                    <a:pt x="0" y="137"/>
                  </a:lnTo>
                  <a:lnTo>
                    <a:pt x="0" y="156"/>
                  </a:lnTo>
                  <a:lnTo>
                    <a:pt x="2" y="176"/>
                  </a:lnTo>
                  <a:lnTo>
                    <a:pt x="9" y="193"/>
                  </a:lnTo>
                  <a:lnTo>
                    <a:pt x="22" y="211"/>
                  </a:lnTo>
                  <a:lnTo>
                    <a:pt x="38" y="228"/>
                  </a:lnTo>
                  <a:lnTo>
                    <a:pt x="58" y="245"/>
                  </a:lnTo>
                  <a:lnTo>
                    <a:pt x="81" y="259"/>
                  </a:lnTo>
                  <a:lnTo>
                    <a:pt x="109" y="272"/>
                  </a:lnTo>
                  <a:lnTo>
                    <a:pt x="140" y="285"/>
                  </a:lnTo>
                  <a:lnTo>
                    <a:pt x="174" y="293"/>
                  </a:lnTo>
                  <a:lnTo>
                    <a:pt x="208" y="301"/>
                  </a:lnTo>
                  <a:lnTo>
                    <a:pt x="244" y="308"/>
                  </a:lnTo>
                  <a:lnTo>
                    <a:pt x="284" y="310"/>
                  </a:lnTo>
                  <a:lnTo>
                    <a:pt x="320" y="310"/>
                  </a:lnTo>
                  <a:lnTo>
                    <a:pt x="359" y="310"/>
                  </a:lnTo>
                  <a:lnTo>
                    <a:pt x="397" y="308"/>
                  </a:lnTo>
                  <a:lnTo>
                    <a:pt x="432" y="301"/>
                  </a:lnTo>
                  <a:lnTo>
                    <a:pt x="469" y="293"/>
                  </a:lnTo>
                  <a:lnTo>
                    <a:pt x="500" y="285"/>
                  </a:lnTo>
                  <a:lnTo>
                    <a:pt x="530" y="271"/>
                  </a:lnTo>
                  <a:lnTo>
                    <a:pt x="556" y="257"/>
                  </a:lnTo>
                  <a:lnTo>
                    <a:pt x="580" y="244"/>
                  </a:lnTo>
                  <a:lnTo>
                    <a:pt x="597" y="228"/>
                  </a:lnTo>
                  <a:lnTo>
                    <a:pt x="613" y="210"/>
                  </a:lnTo>
                  <a:lnTo>
                    <a:pt x="624" y="190"/>
                  </a:lnTo>
                  <a:lnTo>
                    <a:pt x="629" y="173"/>
                  </a:lnTo>
                  <a:lnTo>
                    <a:pt x="630" y="157"/>
                  </a:lnTo>
                  <a:lnTo>
                    <a:pt x="633" y="157"/>
                  </a:lnTo>
                </a:path>
              </a:pathLst>
            </a:custGeom>
            <a:solidFill>
              <a:srgbClr val="5080A0"/>
            </a:solidFill>
            <a:ln w="12700" cap="rnd" cmpd="sng">
              <a:solidFill>
                <a:srgbClr val="5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67" name="Freeform 919"/>
            <p:cNvSpPr>
              <a:spLocks/>
            </p:cNvSpPr>
            <p:nvPr/>
          </p:nvSpPr>
          <p:spPr bwMode="auto">
            <a:xfrm>
              <a:off x="5069418" y="4873625"/>
              <a:ext cx="1238249" cy="249238"/>
            </a:xfrm>
            <a:custGeom>
              <a:avLst/>
              <a:gdLst/>
              <a:ahLst/>
              <a:cxnLst>
                <a:cxn ang="0">
                  <a:pos x="0" y="155"/>
                </a:cxn>
                <a:cxn ang="0">
                  <a:pos x="0" y="0"/>
                </a:cxn>
                <a:cxn ang="0">
                  <a:pos x="633" y="0"/>
                </a:cxn>
                <a:cxn ang="0">
                  <a:pos x="633" y="156"/>
                </a:cxn>
                <a:cxn ang="0">
                  <a:pos x="0" y="155"/>
                </a:cxn>
              </a:cxnLst>
              <a:rect l="0" t="0" r="r" b="b"/>
              <a:pathLst>
                <a:path w="634" h="157">
                  <a:moveTo>
                    <a:pt x="0" y="155"/>
                  </a:moveTo>
                  <a:lnTo>
                    <a:pt x="0" y="0"/>
                  </a:lnTo>
                  <a:lnTo>
                    <a:pt x="633" y="0"/>
                  </a:lnTo>
                  <a:lnTo>
                    <a:pt x="633" y="156"/>
                  </a:lnTo>
                  <a:lnTo>
                    <a:pt x="0" y="155"/>
                  </a:lnTo>
                </a:path>
              </a:pathLst>
            </a:custGeom>
            <a:solidFill>
              <a:srgbClr val="5080A0"/>
            </a:solidFill>
            <a:ln w="12700" cap="rnd" cmpd="sng">
              <a:solidFill>
                <a:srgbClr val="5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68" name="Freeform 920"/>
            <p:cNvSpPr>
              <a:spLocks/>
            </p:cNvSpPr>
            <p:nvPr/>
          </p:nvSpPr>
          <p:spPr bwMode="auto">
            <a:xfrm>
              <a:off x="5084234" y="4887913"/>
              <a:ext cx="1191684" cy="493712"/>
            </a:xfrm>
            <a:custGeom>
              <a:avLst/>
              <a:gdLst/>
              <a:ahLst/>
              <a:cxnLst>
                <a:cxn ang="0">
                  <a:pos x="609" y="158"/>
                </a:cxn>
                <a:cxn ang="0">
                  <a:pos x="605" y="138"/>
                </a:cxn>
                <a:cxn ang="0">
                  <a:pos x="598" y="121"/>
                </a:cxn>
                <a:cxn ang="0">
                  <a:pos x="588" y="101"/>
                </a:cxn>
                <a:cxn ang="0">
                  <a:pos x="573" y="84"/>
                </a:cxn>
                <a:cxn ang="0">
                  <a:pos x="555" y="69"/>
                </a:cxn>
                <a:cxn ang="0">
                  <a:pos x="530" y="53"/>
                </a:cxn>
                <a:cxn ang="0">
                  <a:pos x="505" y="40"/>
                </a:cxn>
                <a:cxn ang="0">
                  <a:pos x="475" y="28"/>
                </a:cxn>
                <a:cxn ang="0">
                  <a:pos x="444" y="18"/>
                </a:cxn>
                <a:cxn ang="0">
                  <a:pos x="410" y="10"/>
                </a:cxn>
                <a:cxn ang="0">
                  <a:pos x="373" y="4"/>
                </a:cxn>
                <a:cxn ang="0">
                  <a:pos x="338" y="1"/>
                </a:cxn>
                <a:cxn ang="0">
                  <a:pos x="302" y="0"/>
                </a:cxn>
                <a:cxn ang="0">
                  <a:pos x="262" y="2"/>
                </a:cxn>
                <a:cxn ang="0">
                  <a:pos x="227" y="4"/>
                </a:cxn>
                <a:cxn ang="0">
                  <a:pos x="192" y="10"/>
                </a:cxn>
                <a:cxn ang="0">
                  <a:pos x="159" y="19"/>
                </a:cxn>
                <a:cxn ang="0">
                  <a:pos x="127" y="27"/>
                </a:cxn>
                <a:cxn ang="0">
                  <a:pos x="98" y="39"/>
                </a:cxn>
                <a:cxn ang="0">
                  <a:pos x="72" y="53"/>
                </a:cxn>
                <a:cxn ang="0">
                  <a:pos x="50" y="67"/>
                </a:cxn>
                <a:cxn ang="0">
                  <a:pos x="32" y="83"/>
                </a:cxn>
                <a:cxn ang="0">
                  <a:pos x="17" y="100"/>
                </a:cxn>
                <a:cxn ang="0">
                  <a:pos x="6" y="118"/>
                </a:cxn>
                <a:cxn ang="0">
                  <a:pos x="0" y="137"/>
                </a:cxn>
                <a:cxn ang="0">
                  <a:pos x="0" y="155"/>
                </a:cxn>
                <a:cxn ang="0">
                  <a:pos x="0" y="175"/>
                </a:cxn>
                <a:cxn ang="0">
                  <a:pos x="8" y="194"/>
                </a:cxn>
                <a:cxn ang="0">
                  <a:pos x="19" y="211"/>
                </a:cxn>
                <a:cxn ang="0">
                  <a:pos x="34" y="228"/>
                </a:cxn>
                <a:cxn ang="0">
                  <a:pos x="55" y="243"/>
                </a:cxn>
                <a:cxn ang="0">
                  <a:pos x="78" y="258"/>
                </a:cxn>
                <a:cxn ang="0">
                  <a:pos x="103" y="271"/>
                </a:cxn>
                <a:cxn ang="0">
                  <a:pos x="134" y="284"/>
                </a:cxn>
                <a:cxn ang="0">
                  <a:pos x="166" y="293"/>
                </a:cxn>
                <a:cxn ang="0">
                  <a:pos x="199" y="301"/>
                </a:cxn>
                <a:cxn ang="0">
                  <a:pos x="234" y="307"/>
                </a:cxn>
                <a:cxn ang="0">
                  <a:pos x="271" y="310"/>
                </a:cxn>
                <a:cxn ang="0">
                  <a:pos x="308" y="310"/>
                </a:cxn>
                <a:cxn ang="0">
                  <a:pos x="345" y="310"/>
                </a:cxn>
                <a:cxn ang="0">
                  <a:pos x="381" y="307"/>
                </a:cxn>
                <a:cxn ang="0">
                  <a:pos x="416" y="301"/>
                </a:cxn>
                <a:cxn ang="0">
                  <a:pos x="449" y="293"/>
                </a:cxn>
                <a:cxn ang="0">
                  <a:pos x="480" y="284"/>
                </a:cxn>
                <a:cxn ang="0">
                  <a:pos x="510" y="272"/>
                </a:cxn>
                <a:cxn ang="0">
                  <a:pos x="534" y="257"/>
                </a:cxn>
                <a:cxn ang="0">
                  <a:pos x="557" y="242"/>
                </a:cxn>
                <a:cxn ang="0">
                  <a:pos x="575" y="228"/>
                </a:cxn>
                <a:cxn ang="0">
                  <a:pos x="591" y="211"/>
                </a:cxn>
                <a:cxn ang="0">
                  <a:pos x="600" y="191"/>
                </a:cxn>
                <a:cxn ang="0">
                  <a:pos x="606" y="173"/>
                </a:cxn>
                <a:cxn ang="0">
                  <a:pos x="606" y="158"/>
                </a:cxn>
                <a:cxn ang="0">
                  <a:pos x="609" y="158"/>
                </a:cxn>
              </a:cxnLst>
              <a:rect l="0" t="0" r="r" b="b"/>
              <a:pathLst>
                <a:path w="610" h="311">
                  <a:moveTo>
                    <a:pt x="609" y="158"/>
                  </a:moveTo>
                  <a:lnTo>
                    <a:pt x="605" y="138"/>
                  </a:lnTo>
                  <a:lnTo>
                    <a:pt x="598" y="121"/>
                  </a:lnTo>
                  <a:lnTo>
                    <a:pt x="588" y="101"/>
                  </a:lnTo>
                  <a:lnTo>
                    <a:pt x="573" y="84"/>
                  </a:lnTo>
                  <a:lnTo>
                    <a:pt x="555" y="69"/>
                  </a:lnTo>
                  <a:lnTo>
                    <a:pt x="530" y="53"/>
                  </a:lnTo>
                  <a:lnTo>
                    <a:pt x="505" y="40"/>
                  </a:lnTo>
                  <a:lnTo>
                    <a:pt x="475" y="28"/>
                  </a:lnTo>
                  <a:lnTo>
                    <a:pt x="444" y="18"/>
                  </a:lnTo>
                  <a:lnTo>
                    <a:pt x="410" y="10"/>
                  </a:lnTo>
                  <a:lnTo>
                    <a:pt x="373" y="4"/>
                  </a:lnTo>
                  <a:lnTo>
                    <a:pt x="338" y="1"/>
                  </a:lnTo>
                  <a:lnTo>
                    <a:pt x="302" y="0"/>
                  </a:lnTo>
                  <a:lnTo>
                    <a:pt x="262" y="2"/>
                  </a:lnTo>
                  <a:lnTo>
                    <a:pt x="227" y="4"/>
                  </a:lnTo>
                  <a:lnTo>
                    <a:pt x="192" y="10"/>
                  </a:lnTo>
                  <a:lnTo>
                    <a:pt x="159" y="19"/>
                  </a:lnTo>
                  <a:lnTo>
                    <a:pt x="127" y="27"/>
                  </a:lnTo>
                  <a:lnTo>
                    <a:pt x="98" y="39"/>
                  </a:lnTo>
                  <a:lnTo>
                    <a:pt x="72" y="53"/>
                  </a:lnTo>
                  <a:lnTo>
                    <a:pt x="50" y="67"/>
                  </a:lnTo>
                  <a:lnTo>
                    <a:pt x="32" y="83"/>
                  </a:lnTo>
                  <a:lnTo>
                    <a:pt x="17" y="100"/>
                  </a:lnTo>
                  <a:lnTo>
                    <a:pt x="6" y="118"/>
                  </a:lnTo>
                  <a:lnTo>
                    <a:pt x="0" y="137"/>
                  </a:lnTo>
                  <a:lnTo>
                    <a:pt x="0" y="155"/>
                  </a:lnTo>
                  <a:lnTo>
                    <a:pt x="0" y="175"/>
                  </a:lnTo>
                  <a:lnTo>
                    <a:pt x="8" y="194"/>
                  </a:lnTo>
                  <a:lnTo>
                    <a:pt x="19" y="211"/>
                  </a:lnTo>
                  <a:lnTo>
                    <a:pt x="34" y="228"/>
                  </a:lnTo>
                  <a:lnTo>
                    <a:pt x="55" y="243"/>
                  </a:lnTo>
                  <a:lnTo>
                    <a:pt x="78" y="258"/>
                  </a:lnTo>
                  <a:lnTo>
                    <a:pt x="103" y="271"/>
                  </a:lnTo>
                  <a:lnTo>
                    <a:pt x="134" y="284"/>
                  </a:lnTo>
                  <a:lnTo>
                    <a:pt x="166" y="293"/>
                  </a:lnTo>
                  <a:lnTo>
                    <a:pt x="199" y="301"/>
                  </a:lnTo>
                  <a:lnTo>
                    <a:pt x="234" y="307"/>
                  </a:lnTo>
                  <a:lnTo>
                    <a:pt x="271" y="310"/>
                  </a:lnTo>
                  <a:lnTo>
                    <a:pt x="308" y="310"/>
                  </a:lnTo>
                  <a:lnTo>
                    <a:pt x="345" y="310"/>
                  </a:lnTo>
                  <a:lnTo>
                    <a:pt x="381" y="307"/>
                  </a:lnTo>
                  <a:lnTo>
                    <a:pt x="416" y="301"/>
                  </a:lnTo>
                  <a:lnTo>
                    <a:pt x="449" y="293"/>
                  </a:lnTo>
                  <a:lnTo>
                    <a:pt x="480" y="284"/>
                  </a:lnTo>
                  <a:lnTo>
                    <a:pt x="510" y="272"/>
                  </a:lnTo>
                  <a:lnTo>
                    <a:pt x="534" y="257"/>
                  </a:lnTo>
                  <a:lnTo>
                    <a:pt x="557" y="242"/>
                  </a:lnTo>
                  <a:lnTo>
                    <a:pt x="575" y="228"/>
                  </a:lnTo>
                  <a:lnTo>
                    <a:pt x="591" y="211"/>
                  </a:lnTo>
                  <a:lnTo>
                    <a:pt x="600" y="191"/>
                  </a:lnTo>
                  <a:lnTo>
                    <a:pt x="606" y="173"/>
                  </a:lnTo>
                  <a:lnTo>
                    <a:pt x="606" y="158"/>
                  </a:lnTo>
                  <a:lnTo>
                    <a:pt x="609" y="158"/>
                  </a:lnTo>
                </a:path>
              </a:pathLst>
            </a:custGeom>
            <a:solidFill>
              <a:srgbClr val="6080A0"/>
            </a:solidFill>
            <a:ln w="12700" cap="rnd" cmpd="sng">
              <a:solidFill>
                <a:srgbClr val="6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69" name="Freeform 921"/>
            <p:cNvSpPr>
              <a:spLocks/>
            </p:cNvSpPr>
            <p:nvPr/>
          </p:nvSpPr>
          <p:spPr bwMode="auto">
            <a:xfrm>
              <a:off x="5084234" y="4873625"/>
              <a:ext cx="1191684" cy="249238"/>
            </a:xfrm>
            <a:custGeom>
              <a:avLst/>
              <a:gdLst/>
              <a:ahLst/>
              <a:cxnLst>
                <a:cxn ang="0">
                  <a:pos x="0" y="153"/>
                </a:cxn>
                <a:cxn ang="0">
                  <a:pos x="0" y="0"/>
                </a:cxn>
                <a:cxn ang="0">
                  <a:pos x="609" y="0"/>
                </a:cxn>
                <a:cxn ang="0">
                  <a:pos x="609" y="156"/>
                </a:cxn>
                <a:cxn ang="0">
                  <a:pos x="0" y="153"/>
                </a:cxn>
              </a:cxnLst>
              <a:rect l="0" t="0" r="r" b="b"/>
              <a:pathLst>
                <a:path w="610" h="157">
                  <a:moveTo>
                    <a:pt x="0" y="153"/>
                  </a:moveTo>
                  <a:lnTo>
                    <a:pt x="0" y="0"/>
                  </a:lnTo>
                  <a:lnTo>
                    <a:pt x="609" y="0"/>
                  </a:lnTo>
                  <a:lnTo>
                    <a:pt x="609" y="156"/>
                  </a:lnTo>
                  <a:lnTo>
                    <a:pt x="0" y="153"/>
                  </a:lnTo>
                </a:path>
              </a:pathLst>
            </a:custGeom>
            <a:solidFill>
              <a:srgbClr val="6080A0"/>
            </a:solidFill>
            <a:ln w="12700" cap="rnd" cmpd="sng">
              <a:solidFill>
                <a:srgbClr val="6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70" name="Freeform 922"/>
            <p:cNvSpPr>
              <a:spLocks/>
            </p:cNvSpPr>
            <p:nvPr/>
          </p:nvSpPr>
          <p:spPr bwMode="auto">
            <a:xfrm>
              <a:off x="5096934" y="4886326"/>
              <a:ext cx="1147233" cy="493713"/>
            </a:xfrm>
            <a:custGeom>
              <a:avLst/>
              <a:gdLst/>
              <a:ahLst/>
              <a:cxnLst>
                <a:cxn ang="0">
                  <a:pos x="587" y="158"/>
                </a:cxn>
                <a:cxn ang="0">
                  <a:pos x="582" y="139"/>
                </a:cxn>
                <a:cxn ang="0">
                  <a:pos x="577" y="121"/>
                </a:cxn>
                <a:cxn ang="0">
                  <a:pos x="566" y="101"/>
                </a:cxn>
                <a:cxn ang="0">
                  <a:pos x="552" y="84"/>
                </a:cxn>
                <a:cxn ang="0">
                  <a:pos x="534" y="70"/>
                </a:cxn>
                <a:cxn ang="0">
                  <a:pos x="512" y="54"/>
                </a:cxn>
                <a:cxn ang="0">
                  <a:pos x="486" y="40"/>
                </a:cxn>
                <a:cxn ang="0">
                  <a:pos x="458" y="28"/>
                </a:cxn>
                <a:cxn ang="0">
                  <a:pos x="429" y="18"/>
                </a:cxn>
                <a:cxn ang="0">
                  <a:pos x="395" y="10"/>
                </a:cxn>
                <a:cxn ang="0">
                  <a:pos x="360" y="4"/>
                </a:cxn>
                <a:cxn ang="0">
                  <a:pos x="326" y="0"/>
                </a:cxn>
                <a:cxn ang="0">
                  <a:pos x="290" y="0"/>
                </a:cxn>
                <a:cxn ang="0">
                  <a:pos x="254" y="2"/>
                </a:cxn>
                <a:cxn ang="0">
                  <a:pos x="219" y="5"/>
                </a:cxn>
                <a:cxn ang="0">
                  <a:pos x="185" y="10"/>
                </a:cxn>
                <a:cxn ang="0">
                  <a:pos x="153" y="18"/>
                </a:cxn>
                <a:cxn ang="0">
                  <a:pos x="123" y="28"/>
                </a:cxn>
                <a:cxn ang="0">
                  <a:pos x="95" y="39"/>
                </a:cxn>
                <a:cxn ang="0">
                  <a:pos x="70" y="53"/>
                </a:cxn>
                <a:cxn ang="0">
                  <a:pos x="49" y="66"/>
                </a:cxn>
                <a:cxn ang="0">
                  <a:pos x="31" y="83"/>
                </a:cxn>
                <a:cxn ang="0">
                  <a:pos x="17" y="100"/>
                </a:cxn>
                <a:cxn ang="0">
                  <a:pos x="5" y="117"/>
                </a:cxn>
                <a:cxn ang="0">
                  <a:pos x="0" y="136"/>
                </a:cxn>
                <a:cxn ang="0">
                  <a:pos x="0" y="154"/>
                </a:cxn>
                <a:cxn ang="0">
                  <a:pos x="2" y="175"/>
                </a:cxn>
                <a:cxn ang="0">
                  <a:pos x="8" y="192"/>
                </a:cxn>
                <a:cxn ang="0">
                  <a:pos x="18" y="209"/>
                </a:cxn>
                <a:cxn ang="0">
                  <a:pos x="34" y="227"/>
                </a:cxn>
                <a:cxn ang="0">
                  <a:pos x="53" y="242"/>
                </a:cxn>
                <a:cxn ang="0">
                  <a:pos x="75" y="257"/>
                </a:cxn>
                <a:cxn ang="0">
                  <a:pos x="100" y="271"/>
                </a:cxn>
                <a:cxn ang="0">
                  <a:pos x="129" y="284"/>
                </a:cxn>
                <a:cxn ang="0">
                  <a:pos x="160" y="292"/>
                </a:cxn>
                <a:cxn ang="0">
                  <a:pos x="193" y="300"/>
                </a:cxn>
                <a:cxn ang="0">
                  <a:pos x="225" y="306"/>
                </a:cxn>
                <a:cxn ang="0">
                  <a:pos x="262" y="310"/>
                </a:cxn>
                <a:cxn ang="0">
                  <a:pos x="296" y="310"/>
                </a:cxn>
                <a:cxn ang="0">
                  <a:pos x="333" y="310"/>
                </a:cxn>
                <a:cxn ang="0">
                  <a:pos x="367" y="307"/>
                </a:cxn>
                <a:cxn ang="0">
                  <a:pos x="401" y="301"/>
                </a:cxn>
                <a:cxn ang="0">
                  <a:pos x="434" y="293"/>
                </a:cxn>
                <a:cxn ang="0">
                  <a:pos x="463" y="283"/>
                </a:cxn>
                <a:cxn ang="0">
                  <a:pos x="491" y="271"/>
                </a:cxn>
                <a:cxn ang="0">
                  <a:pos x="516" y="257"/>
                </a:cxn>
                <a:cxn ang="0">
                  <a:pos x="537" y="242"/>
                </a:cxn>
                <a:cxn ang="0">
                  <a:pos x="555" y="227"/>
                </a:cxn>
                <a:cxn ang="0">
                  <a:pos x="569" y="209"/>
                </a:cxn>
                <a:cxn ang="0">
                  <a:pos x="579" y="192"/>
                </a:cxn>
                <a:cxn ang="0">
                  <a:pos x="585" y="173"/>
                </a:cxn>
                <a:cxn ang="0">
                  <a:pos x="585" y="158"/>
                </a:cxn>
                <a:cxn ang="0">
                  <a:pos x="587" y="158"/>
                </a:cxn>
              </a:cxnLst>
              <a:rect l="0" t="0" r="r" b="b"/>
              <a:pathLst>
                <a:path w="588" h="311">
                  <a:moveTo>
                    <a:pt x="587" y="158"/>
                  </a:moveTo>
                  <a:lnTo>
                    <a:pt x="582" y="139"/>
                  </a:lnTo>
                  <a:lnTo>
                    <a:pt x="577" y="121"/>
                  </a:lnTo>
                  <a:lnTo>
                    <a:pt x="566" y="101"/>
                  </a:lnTo>
                  <a:lnTo>
                    <a:pt x="552" y="84"/>
                  </a:lnTo>
                  <a:lnTo>
                    <a:pt x="534" y="70"/>
                  </a:lnTo>
                  <a:lnTo>
                    <a:pt x="512" y="54"/>
                  </a:lnTo>
                  <a:lnTo>
                    <a:pt x="486" y="40"/>
                  </a:lnTo>
                  <a:lnTo>
                    <a:pt x="458" y="28"/>
                  </a:lnTo>
                  <a:lnTo>
                    <a:pt x="429" y="18"/>
                  </a:lnTo>
                  <a:lnTo>
                    <a:pt x="395" y="10"/>
                  </a:lnTo>
                  <a:lnTo>
                    <a:pt x="360" y="4"/>
                  </a:lnTo>
                  <a:lnTo>
                    <a:pt x="326" y="0"/>
                  </a:lnTo>
                  <a:lnTo>
                    <a:pt x="290" y="0"/>
                  </a:lnTo>
                  <a:lnTo>
                    <a:pt x="254" y="2"/>
                  </a:lnTo>
                  <a:lnTo>
                    <a:pt x="219" y="5"/>
                  </a:lnTo>
                  <a:lnTo>
                    <a:pt x="185" y="10"/>
                  </a:lnTo>
                  <a:lnTo>
                    <a:pt x="153" y="18"/>
                  </a:lnTo>
                  <a:lnTo>
                    <a:pt x="123" y="28"/>
                  </a:lnTo>
                  <a:lnTo>
                    <a:pt x="95" y="39"/>
                  </a:lnTo>
                  <a:lnTo>
                    <a:pt x="70" y="53"/>
                  </a:lnTo>
                  <a:lnTo>
                    <a:pt x="49" y="66"/>
                  </a:lnTo>
                  <a:lnTo>
                    <a:pt x="31" y="83"/>
                  </a:lnTo>
                  <a:lnTo>
                    <a:pt x="17" y="100"/>
                  </a:lnTo>
                  <a:lnTo>
                    <a:pt x="5" y="117"/>
                  </a:lnTo>
                  <a:lnTo>
                    <a:pt x="0" y="136"/>
                  </a:lnTo>
                  <a:lnTo>
                    <a:pt x="0" y="154"/>
                  </a:lnTo>
                  <a:lnTo>
                    <a:pt x="2" y="175"/>
                  </a:lnTo>
                  <a:lnTo>
                    <a:pt x="8" y="192"/>
                  </a:lnTo>
                  <a:lnTo>
                    <a:pt x="18" y="209"/>
                  </a:lnTo>
                  <a:lnTo>
                    <a:pt x="34" y="227"/>
                  </a:lnTo>
                  <a:lnTo>
                    <a:pt x="53" y="242"/>
                  </a:lnTo>
                  <a:lnTo>
                    <a:pt x="75" y="257"/>
                  </a:lnTo>
                  <a:lnTo>
                    <a:pt x="100" y="271"/>
                  </a:lnTo>
                  <a:lnTo>
                    <a:pt x="129" y="284"/>
                  </a:lnTo>
                  <a:lnTo>
                    <a:pt x="160" y="292"/>
                  </a:lnTo>
                  <a:lnTo>
                    <a:pt x="193" y="300"/>
                  </a:lnTo>
                  <a:lnTo>
                    <a:pt x="225" y="306"/>
                  </a:lnTo>
                  <a:lnTo>
                    <a:pt x="262" y="310"/>
                  </a:lnTo>
                  <a:lnTo>
                    <a:pt x="296" y="310"/>
                  </a:lnTo>
                  <a:lnTo>
                    <a:pt x="333" y="310"/>
                  </a:lnTo>
                  <a:lnTo>
                    <a:pt x="367" y="307"/>
                  </a:lnTo>
                  <a:lnTo>
                    <a:pt x="401" y="301"/>
                  </a:lnTo>
                  <a:lnTo>
                    <a:pt x="434" y="293"/>
                  </a:lnTo>
                  <a:lnTo>
                    <a:pt x="463" y="283"/>
                  </a:lnTo>
                  <a:lnTo>
                    <a:pt x="491" y="271"/>
                  </a:lnTo>
                  <a:lnTo>
                    <a:pt x="516" y="257"/>
                  </a:lnTo>
                  <a:lnTo>
                    <a:pt x="537" y="242"/>
                  </a:lnTo>
                  <a:lnTo>
                    <a:pt x="555" y="227"/>
                  </a:lnTo>
                  <a:lnTo>
                    <a:pt x="569" y="209"/>
                  </a:lnTo>
                  <a:lnTo>
                    <a:pt x="579" y="192"/>
                  </a:lnTo>
                  <a:lnTo>
                    <a:pt x="585" y="173"/>
                  </a:lnTo>
                  <a:lnTo>
                    <a:pt x="585" y="158"/>
                  </a:lnTo>
                  <a:lnTo>
                    <a:pt x="587" y="158"/>
                  </a:lnTo>
                </a:path>
              </a:pathLst>
            </a:custGeom>
            <a:solidFill>
              <a:srgbClr val="6080A0"/>
            </a:solidFill>
            <a:ln w="12700" cap="rnd" cmpd="sng">
              <a:solidFill>
                <a:srgbClr val="6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71" name="Freeform 923"/>
            <p:cNvSpPr>
              <a:spLocks/>
            </p:cNvSpPr>
            <p:nvPr/>
          </p:nvSpPr>
          <p:spPr bwMode="auto">
            <a:xfrm>
              <a:off x="5096934" y="4873625"/>
              <a:ext cx="1147233" cy="249238"/>
            </a:xfrm>
            <a:custGeom>
              <a:avLst/>
              <a:gdLst/>
              <a:ahLst/>
              <a:cxnLst>
                <a:cxn ang="0">
                  <a:pos x="0" y="153"/>
                </a:cxn>
                <a:cxn ang="0">
                  <a:pos x="0" y="0"/>
                </a:cxn>
                <a:cxn ang="0">
                  <a:pos x="587" y="0"/>
                </a:cxn>
                <a:cxn ang="0">
                  <a:pos x="587" y="156"/>
                </a:cxn>
                <a:cxn ang="0">
                  <a:pos x="0" y="153"/>
                </a:cxn>
              </a:cxnLst>
              <a:rect l="0" t="0" r="r" b="b"/>
              <a:pathLst>
                <a:path w="588" h="157">
                  <a:moveTo>
                    <a:pt x="0" y="153"/>
                  </a:moveTo>
                  <a:lnTo>
                    <a:pt x="0" y="0"/>
                  </a:lnTo>
                  <a:lnTo>
                    <a:pt x="587" y="0"/>
                  </a:lnTo>
                  <a:lnTo>
                    <a:pt x="587" y="156"/>
                  </a:lnTo>
                  <a:lnTo>
                    <a:pt x="0" y="153"/>
                  </a:lnTo>
                </a:path>
              </a:pathLst>
            </a:custGeom>
            <a:solidFill>
              <a:srgbClr val="6080A0"/>
            </a:solidFill>
            <a:ln w="12700" cap="rnd" cmpd="sng">
              <a:solidFill>
                <a:srgbClr val="6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72" name="Freeform 924"/>
            <p:cNvSpPr>
              <a:spLocks/>
            </p:cNvSpPr>
            <p:nvPr/>
          </p:nvSpPr>
          <p:spPr bwMode="auto">
            <a:xfrm>
              <a:off x="5099051" y="4916489"/>
              <a:ext cx="1109133" cy="492125"/>
            </a:xfrm>
            <a:custGeom>
              <a:avLst/>
              <a:gdLst/>
              <a:ahLst/>
              <a:cxnLst>
                <a:cxn ang="0">
                  <a:pos x="566" y="157"/>
                </a:cxn>
                <a:cxn ang="0">
                  <a:pos x="561" y="138"/>
                </a:cxn>
                <a:cxn ang="0">
                  <a:pos x="556" y="121"/>
                </a:cxn>
                <a:cxn ang="0">
                  <a:pos x="545" y="101"/>
                </a:cxn>
                <a:cxn ang="0">
                  <a:pos x="532" y="84"/>
                </a:cxn>
                <a:cxn ang="0">
                  <a:pos x="514" y="68"/>
                </a:cxn>
                <a:cxn ang="0">
                  <a:pos x="493" y="53"/>
                </a:cxn>
                <a:cxn ang="0">
                  <a:pos x="468" y="40"/>
                </a:cxn>
                <a:cxn ang="0">
                  <a:pos x="441" y="28"/>
                </a:cxn>
                <a:cxn ang="0">
                  <a:pos x="412" y="17"/>
                </a:cxn>
                <a:cxn ang="0">
                  <a:pos x="380" y="9"/>
                </a:cxn>
                <a:cxn ang="0">
                  <a:pos x="346" y="3"/>
                </a:cxn>
                <a:cxn ang="0">
                  <a:pos x="314" y="0"/>
                </a:cxn>
                <a:cxn ang="0">
                  <a:pos x="279" y="0"/>
                </a:cxn>
                <a:cxn ang="0">
                  <a:pos x="245" y="1"/>
                </a:cxn>
                <a:cxn ang="0">
                  <a:pos x="211" y="4"/>
                </a:cxn>
                <a:cxn ang="0">
                  <a:pos x="179" y="9"/>
                </a:cxn>
                <a:cxn ang="0">
                  <a:pos x="147" y="18"/>
                </a:cxn>
                <a:cxn ang="0">
                  <a:pos x="119" y="26"/>
                </a:cxn>
                <a:cxn ang="0">
                  <a:pos x="91" y="39"/>
                </a:cxn>
                <a:cxn ang="0">
                  <a:pos x="68" y="52"/>
                </a:cxn>
                <a:cxn ang="0">
                  <a:pos x="47" y="66"/>
                </a:cxn>
                <a:cxn ang="0">
                  <a:pos x="30" y="81"/>
                </a:cxn>
                <a:cxn ang="0">
                  <a:pos x="16" y="99"/>
                </a:cxn>
                <a:cxn ang="0">
                  <a:pos x="5" y="117"/>
                </a:cxn>
                <a:cxn ang="0">
                  <a:pos x="0" y="136"/>
                </a:cxn>
                <a:cxn ang="0">
                  <a:pos x="0" y="153"/>
                </a:cxn>
                <a:cxn ang="0">
                  <a:pos x="2" y="174"/>
                </a:cxn>
                <a:cxn ang="0">
                  <a:pos x="8" y="191"/>
                </a:cxn>
                <a:cxn ang="0">
                  <a:pos x="19" y="209"/>
                </a:cxn>
                <a:cxn ang="0">
                  <a:pos x="33" y="226"/>
                </a:cxn>
                <a:cxn ang="0">
                  <a:pos x="51" y="241"/>
                </a:cxn>
                <a:cxn ang="0">
                  <a:pos x="72" y="256"/>
                </a:cxn>
                <a:cxn ang="0">
                  <a:pos x="97" y="270"/>
                </a:cxn>
                <a:cxn ang="0">
                  <a:pos x="124" y="281"/>
                </a:cxn>
                <a:cxn ang="0">
                  <a:pos x="155" y="291"/>
                </a:cxn>
                <a:cxn ang="0">
                  <a:pos x="186" y="298"/>
                </a:cxn>
                <a:cxn ang="0">
                  <a:pos x="218" y="303"/>
                </a:cxn>
                <a:cxn ang="0">
                  <a:pos x="253" y="308"/>
                </a:cxn>
                <a:cxn ang="0">
                  <a:pos x="286" y="309"/>
                </a:cxn>
                <a:cxn ang="0">
                  <a:pos x="321" y="309"/>
                </a:cxn>
                <a:cxn ang="0">
                  <a:pos x="354" y="305"/>
                </a:cxn>
                <a:cxn ang="0">
                  <a:pos x="386" y="299"/>
                </a:cxn>
                <a:cxn ang="0">
                  <a:pos x="417" y="292"/>
                </a:cxn>
                <a:cxn ang="0">
                  <a:pos x="446" y="281"/>
                </a:cxn>
                <a:cxn ang="0">
                  <a:pos x="473" y="271"/>
                </a:cxn>
                <a:cxn ang="0">
                  <a:pos x="496" y="256"/>
                </a:cxn>
                <a:cxn ang="0">
                  <a:pos x="518" y="242"/>
                </a:cxn>
                <a:cxn ang="0">
                  <a:pos x="535" y="226"/>
                </a:cxn>
                <a:cxn ang="0">
                  <a:pos x="548" y="209"/>
                </a:cxn>
                <a:cxn ang="0">
                  <a:pos x="557" y="190"/>
                </a:cxn>
                <a:cxn ang="0">
                  <a:pos x="563" y="172"/>
                </a:cxn>
                <a:cxn ang="0">
                  <a:pos x="563" y="157"/>
                </a:cxn>
                <a:cxn ang="0">
                  <a:pos x="566" y="157"/>
                </a:cxn>
              </a:cxnLst>
              <a:rect l="0" t="0" r="r" b="b"/>
              <a:pathLst>
                <a:path w="567" h="310">
                  <a:moveTo>
                    <a:pt x="566" y="157"/>
                  </a:moveTo>
                  <a:lnTo>
                    <a:pt x="561" y="138"/>
                  </a:lnTo>
                  <a:lnTo>
                    <a:pt x="556" y="121"/>
                  </a:lnTo>
                  <a:lnTo>
                    <a:pt x="545" y="101"/>
                  </a:lnTo>
                  <a:lnTo>
                    <a:pt x="532" y="84"/>
                  </a:lnTo>
                  <a:lnTo>
                    <a:pt x="514" y="68"/>
                  </a:lnTo>
                  <a:lnTo>
                    <a:pt x="493" y="53"/>
                  </a:lnTo>
                  <a:lnTo>
                    <a:pt x="468" y="40"/>
                  </a:lnTo>
                  <a:lnTo>
                    <a:pt x="441" y="28"/>
                  </a:lnTo>
                  <a:lnTo>
                    <a:pt x="412" y="17"/>
                  </a:lnTo>
                  <a:lnTo>
                    <a:pt x="380" y="9"/>
                  </a:lnTo>
                  <a:lnTo>
                    <a:pt x="346" y="3"/>
                  </a:lnTo>
                  <a:lnTo>
                    <a:pt x="314" y="0"/>
                  </a:lnTo>
                  <a:lnTo>
                    <a:pt x="279" y="0"/>
                  </a:lnTo>
                  <a:lnTo>
                    <a:pt x="245" y="1"/>
                  </a:lnTo>
                  <a:lnTo>
                    <a:pt x="211" y="4"/>
                  </a:lnTo>
                  <a:lnTo>
                    <a:pt x="179" y="9"/>
                  </a:lnTo>
                  <a:lnTo>
                    <a:pt x="147" y="18"/>
                  </a:lnTo>
                  <a:lnTo>
                    <a:pt x="119" y="26"/>
                  </a:lnTo>
                  <a:lnTo>
                    <a:pt x="91" y="39"/>
                  </a:lnTo>
                  <a:lnTo>
                    <a:pt x="68" y="52"/>
                  </a:lnTo>
                  <a:lnTo>
                    <a:pt x="47" y="66"/>
                  </a:lnTo>
                  <a:lnTo>
                    <a:pt x="30" y="81"/>
                  </a:lnTo>
                  <a:lnTo>
                    <a:pt x="16" y="99"/>
                  </a:lnTo>
                  <a:lnTo>
                    <a:pt x="5" y="117"/>
                  </a:lnTo>
                  <a:lnTo>
                    <a:pt x="0" y="136"/>
                  </a:lnTo>
                  <a:lnTo>
                    <a:pt x="0" y="153"/>
                  </a:lnTo>
                  <a:lnTo>
                    <a:pt x="2" y="174"/>
                  </a:lnTo>
                  <a:lnTo>
                    <a:pt x="8" y="191"/>
                  </a:lnTo>
                  <a:lnTo>
                    <a:pt x="19" y="209"/>
                  </a:lnTo>
                  <a:lnTo>
                    <a:pt x="33" y="226"/>
                  </a:lnTo>
                  <a:lnTo>
                    <a:pt x="51" y="241"/>
                  </a:lnTo>
                  <a:lnTo>
                    <a:pt x="72" y="256"/>
                  </a:lnTo>
                  <a:lnTo>
                    <a:pt x="97" y="270"/>
                  </a:lnTo>
                  <a:lnTo>
                    <a:pt x="124" y="281"/>
                  </a:lnTo>
                  <a:lnTo>
                    <a:pt x="155" y="291"/>
                  </a:lnTo>
                  <a:lnTo>
                    <a:pt x="186" y="298"/>
                  </a:lnTo>
                  <a:lnTo>
                    <a:pt x="218" y="303"/>
                  </a:lnTo>
                  <a:lnTo>
                    <a:pt x="253" y="308"/>
                  </a:lnTo>
                  <a:lnTo>
                    <a:pt x="286" y="309"/>
                  </a:lnTo>
                  <a:lnTo>
                    <a:pt x="321" y="309"/>
                  </a:lnTo>
                  <a:lnTo>
                    <a:pt x="354" y="305"/>
                  </a:lnTo>
                  <a:lnTo>
                    <a:pt x="386" y="299"/>
                  </a:lnTo>
                  <a:lnTo>
                    <a:pt x="417" y="292"/>
                  </a:lnTo>
                  <a:lnTo>
                    <a:pt x="446" y="281"/>
                  </a:lnTo>
                  <a:lnTo>
                    <a:pt x="473" y="271"/>
                  </a:lnTo>
                  <a:lnTo>
                    <a:pt x="496" y="256"/>
                  </a:lnTo>
                  <a:lnTo>
                    <a:pt x="518" y="242"/>
                  </a:lnTo>
                  <a:lnTo>
                    <a:pt x="535" y="226"/>
                  </a:lnTo>
                  <a:lnTo>
                    <a:pt x="548" y="209"/>
                  </a:lnTo>
                  <a:lnTo>
                    <a:pt x="557" y="190"/>
                  </a:lnTo>
                  <a:lnTo>
                    <a:pt x="563" y="172"/>
                  </a:lnTo>
                  <a:lnTo>
                    <a:pt x="563" y="157"/>
                  </a:lnTo>
                  <a:lnTo>
                    <a:pt x="566" y="157"/>
                  </a:lnTo>
                </a:path>
              </a:pathLst>
            </a:custGeom>
            <a:solidFill>
              <a:srgbClr val="7080A0"/>
            </a:solidFill>
            <a:ln w="12700" cap="rnd" cmpd="sng">
              <a:solidFill>
                <a:srgbClr val="7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73" name="Freeform 925"/>
            <p:cNvSpPr>
              <a:spLocks/>
            </p:cNvSpPr>
            <p:nvPr/>
          </p:nvSpPr>
          <p:spPr bwMode="auto">
            <a:xfrm>
              <a:off x="5105400" y="4873625"/>
              <a:ext cx="1111251" cy="247650"/>
            </a:xfrm>
            <a:custGeom>
              <a:avLst/>
              <a:gdLst/>
              <a:ahLst/>
              <a:cxnLst>
                <a:cxn ang="0">
                  <a:pos x="0" y="153"/>
                </a:cxn>
                <a:cxn ang="0">
                  <a:pos x="0" y="0"/>
                </a:cxn>
                <a:cxn ang="0">
                  <a:pos x="567" y="0"/>
                </a:cxn>
                <a:cxn ang="0">
                  <a:pos x="567" y="155"/>
                </a:cxn>
                <a:cxn ang="0">
                  <a:pos x="0" y="153"/>
                </a:cxn>
              </a:cxnLst>
              <a:rect l="0" t="0" r="r" b="b"/>
              <a:pathLst>
                <a:path w="568" h="156">
                  <a:moveTo>
                    <a:pt x="0" y="153"/>
                  </a:moveTo>
                  <a:lnTo>
                    <a:pt x="0" y="0"/>
                  </a:lnTo>
                  <a:lnTo>
                    <a:pt x="567" y="0"/>
                  </a:lnTo>
                  <a:lnTo>
                    <a:pt x="567" y="155"/>
                  </a:lnTo>
                  <a:lnTo>
                    <a:pt x="0" y="153"/>
                  </a:lnTo>
                </a:path>
              </a:pathLst>
            </a:custGeom>
            <a:solidFill>
              <a:srgbClr val="7080A0"/>
            </a:solidFill>
            <a:ln w="12700" cap="rnd" cmpd="sng">
              <a:solidFill>
                <a:srgbClr val="7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74" name="Freeform 926"/>
            <p:cNvSpPr>
              <a:spLocks/>
            </p:cNvSpPr>
            <p:nvPr/>
          </p:nvSpPr>
          <p:spPr bwMode="auto">
            <a:xfrm>
              <a:off x="5120218" y="4884739"/>
              <a:ext cx="1062567" cy="490537"/>
            </a:xfrm>
            <a:custGeom>
              <a:avLst/>
              <a:gdLst/>
              <a:ahLst/>
              <a:cxnLst>
                <a:cxn ang="0">
                  <a:pos x="543" y="157"/>
                </a:cxn>
                <a:cxn ang="0">
                  <a:pos x="540" y="138"/>
                </a:cxn>
                <a:cxn ang="0">
                  <a:pos x="534" y="120"/>
                </a:cxn>
                <a:cxn ang="0">
                  <a:pos x="524" y="101"/>
                </a:cxn>
                <a:cxn ang="0">
                  <a:pos x="512" y="84"/>
                </a:cxn>
                <a:cxn ang="0">
                  <a:pos x="494" y="68"/>
                </a:cxn>
                <a:cxn ang="0">
                  <a:pos x="474" y="51"/>
                </a:cxn>
                <a:cxn ang="0">
                  <a:pos x="450" y="40"/>
                </a:cxn>
                <a:cxn ang="0">
                  <a:pos x="424" y="28"/>
                </a:cxn>
                <a:cxn ang="0">
                  <a:pos x="397" y="18"/>
                </a:cxn>
                <a:cxn ang="0">
                  <a:pos x="365" y="10"/>
                </a:cxn>
                <a:cxn ang="0">
                  <a:pos x="333" y="4"/>
                </a:cxn>
                <a:cxn ang="0">
                  <a:pos x="302" y="0"/>
                </a:cxn>
                <a:cxn ang="0">
                  <a:pos x="268" y="0"/>
                </a:cxn>
                <a:cxn ang="0">
                  <a:pos x="236" y="1"/>
                </a:cxn>
                <a:cxn ang="0">
                  <a:pos x="203" y="4"/>
                </a:cxn>
                <a:cxn ang="0">
                  <a:pos x="172" y="10"/>
                </a:cxn>
                <a:cxn ang="0">
                  <a:pos x="141" y="18"/>
                </a:cxn>
                <a:cxn ang="0">
                  <a:pos x="114" y="26"/>
                </a:cxn>
                <a:cxn ang="0">
                  <a:pos x="88" y="38"/>
                </a:cxn>
                <a:cxn ang="0">
                  <a:pos x="65" y="51"/>
                </a:cxn>
                <a:cxn ang="0">
                  <a:pos x="45" y="66"/>
                </a:cxn>
                <a:cxn ang="0">
                  <a:pos x="29" y="82"/>
                </a:cxn>
                <a:cxn ang="0">
                  <a:pos x="16" y="98"/>
                </a:cxn>
                <a:cxn ang="0">
                  <a:pos x="6" y="116"/>
                </a:cxn>
                <a:cxn ang="0">
                  <a:pos x="0" y="135"/>
                </a:cxn>
                <a:cxn ang="0">
                  <a:pos x="0" y="153"/>
                </a:cxn>
                <a:cxn ang="0">
                  <a:pos x="1" y="174"/>
                </a:cxn>
                <a:cxn ang="0">
                  <a:pos x="7" y="191"/>
                </a:cxn>
                <a:cxn ang="0">
                  <a:pos x="18" y="208"/>
                </a:cxn>
                <a:cxn ang="0">
                  <a:pos x="31" y="225"/>
                </a:cxn>
                <a:cxn ang="0">
                  <a:pos x="50" y="241"/>
                </a:cxn>
                <a:cxn ang="0">
                  <a:pos x="69" y="255"/>
                </a:cxn>
                <a:cxn ang="0">
                  <a:pos x="93" y="270"/>
                </a:cxn>
                <a:cxn ang="0">
                  <a:pos x="120" y="280"/>
                </a:cxn>
                <a:cxn ang="0">
                  <a:pos x="149" y="289"/>
                </a:cxn>
                <a:cxn ang="0">
                  <a:pos x="178" y="297"/>
                </a:cxn>
                <a:cxn ang="0">
                  <a:pos x="209" y="304"/>
                </a:cxn>
                <a:cxn ang="0">
                  <a:pos x="244" y="307"/>
                </a:cxn>
                <a:cxn ang="0">
                  <a:pos x="275" y="308"/>
                </a:cxn>
                <a:cxn ang="0">
                  <a:pos x="308" y="308"/>
                </a:cxn>
                <a:cxn ang="0">
                  <a:pos x="340" y="304"/>
                </a:cxn>
                <a:cxn ang="0">
                  <a:pos x="371" y="299"/>
                </a:cxn>
                <a:cxn ang="0">
                  <a:pos x="402" y="290"/>
                </a:cxn>
                <a:cxn ang="0">
                  <a:pos x="429" y="281"/>
                </a:cxn>
                <a:cxn ang="0">
                  <a:pos x="455" y="270"/>
                </a:cxn>
                <a:cxn ang="0">
                  <a:pos x="478" y="257"/>
                </a:cxn>
                <a:cxn ang="0">
                  <a:pos x="498" y="241"/>
                </a:cxn>
                <a:cxn ang="0">
                  <a:pos x="513" y="226"/>
                </a:cxn>
                <a:cxn ang="0">
                  <a:pos x="526" y="209"/>
                </a:cxn>
                <a:cxn ang="0">
                  <a:pos x="535" y="191"/>
                </a:cxn>
                <a:cxn ang="0">
                  <a:pos x="541" y="173"/>
                </a:cxn>
                <a:cxn ang="0">
                  <a:pos x="542" y="157"/>
                </a:cxn>
                <a:cxn ang="0">
                  <a:pos x="543" y="157"/>
                </a:cxn>
              </a:cxnLst>
              <a:rect l="0" t="0" r="r" b="b"/>
              <a:pathLst>
                <a:path w="544" h="309">
                  <a:moveTo>
                    <a:pt x="543" y="157"/>
                  </a:moveTo>
                  <a:lnTo>
                    <a:pt x="540" y="138"/>
                  </a:lnTo>
                  <a:lnTo>
                    <a:pt x="534" y="120"/>
                  </a:lnTo>
                  <a:lnTo>
                    <a:pt x="524" y="101"/>
                  </a:lnTo>
                  <a:lnTo>
                    <a:pt x="512" y="84"/>
                  </a:lnTo>
                  <a:lnTo>
                    <a:pt x="494" y="68"/>
                  </a:lnTo>
                  <a:lnTo>
                    <a:pt x="474" y="51"/>
                  </a:lnTo>
                  <a:lnTo>
                    <a:pt x="450" y="40"/>
                  </a:lnTo>
                  <a:lnTo>
                    <a:pt x="424" y="28"/>
                  </a:lnTo>
                  <a:lnTo>
                    <a:pt x="397" y="18"/>
                  </a:lnTo>
                  <a:lnTo>
                    <a:pt x="365" y="10"/>
                  </a:lnTo>
                  <a:lnTo>
                    <a:pt x="333" y="4"/>
                  </a:lnTo>
                  <a:lnTo>
                    <a:pt x="302" y="0"/>
                  </a:lnTo>
                  <a:lnTo>
                    <a:pt x="268" y="0"/>
                  </a:lnTo>
                  <a:lnTo>
                    <a:pt x="236" y="1"/>
                  </a:lnTo>
                  <a:lnTo>
                    <a:pt x="203" y="4"/>
                  </a:lnTo>
                  <a:lnTo>
                    <a:pt x="172" y="10"/>
                  </a:lnTo>
                  <a:lnTo>
                    <a:pt x="141" y="18"/>
                  </a:lnTo>
                  <a:lnTo>
                    <a:pt x="114" y="26"/>
                  </a:lnTo>
                  <a:lnTo>
                    <a:pt x="88" y="38"/>
                  </a:lnTo>
                  <a:lnTo>
                    <a:pt x="65" y="51"/>
                  </a:lnTo>
                  <a:lnTo>
                    <a:pt x="45" y="66"/>
                  </a:lnTo>
                  <a:lnTo>
                    <a:pt x="29" y="82"/>
                  </a:lnTo>
                  <a:lnTo>
                    <a:pt x="16" y="98"/>
                  </a:lnTo>
                  <a:lnTo>
                    <a:pt x="6" y="116"/>
                  </a:lnTo>
                  <a:lnTo>
                    <a:pt x="0" y="135"/>
                  </a:lnTo>
                  <a:lnTo>
                    <a:pt x="0" y="153"/>
                  </a:lnTo>
                  <a:lnTo>
                    <a:pt x="1" y="174"/>
                  </a:lnTo>
                  <a:lnTo>
                    <a:pt x="7" y="191"/>
                  </a:lnTo>
                  <a:lnTo>
                    <a:pt x="18" y="208"/>
                  </a:lnTo>
                  <a:lnTo>
                    <a:pt x="31" y="225"/>
                  </a:lnTo>
                  <a:lnTo>
                    <a:pt x="50" y="241"/>
                  </a:lnTo>
                  <a:lnTo>
                    <a:pt x="69" y="255"/>
                  </a:lnTo>
                  <a:lnTo>
                    <a:pt x="93" y="270"/>
                  </a:lnTo>
                  <a:lnTo>
                    <a:pt x="120" y="280"/>
                  </a:lnTo>
                  <a:lnTo>
                    <a:pt x="149" y="289"/>
                  </a:lnTo>
                  <a:lnTo>
                    <a:pt x="178" y="297"/>
                  </a:lnTo>
                  <a:lnTo>
                    <a:pt x="209" y="304"/>
                  </a:lnTo>
                  <a:lnTo>
                    <a:pt x="244" y="307"/>
                  </a:lnTo>
                  <a:lnTo>
                    <a:pt x="275" y="308"/>
                  </a:lnTo>
                  <a:lnTo>
                    <a:pt x="308" y="308"/>
                  </a:lnTo>
                  <a:lnTo>
                    <a:pt x="340" y="304"/>
                  </a:lnTo>
                  <a:lnTo>
                    <a:pt x="371" y="299"/>
                  </a:lnTo>
                  <a:lnTo>
                    <a:pt x="402" y="290"/>
                  </a:lnTo>
                  <a:lnTo>
                    <a:pt x="429" y="281"/>
                  </a:lnTo>
                  <a:lnTo>
                    <a:pt x="455" y="270"/>
                  </a:lnTo>
                  <a:lnTo>
                    <a:pt x="478" y="257"/>
                  </a:lnTo>
                  <a:lnTo>
                    <a:pt x="498" y="241"/>
                  </a:lnTo>
                  <a:lnTo>
                    <a:pt x="513" y="226"/>
                  </a:lnTo>
                  <a:lnTo>
                    <a:pt x="526" y="209"/>
                  </a:lnTo>
                  <a:lnTo>
                    <a:pt x="535" y="191"/>
                  </a:lnTo>
                  <a:lnTo>
                    <a:pt x="541" y="173"/>
                  </a:lnTo>
                  <a:lnTo>
                    <a:pt x="542" y="157"/>
                  </a:lnTo>
                  <a:lnTo>
                    <a:pt x="543" y="157"/>
                  </a:lnTo>
                </a:path>
              </a:pathLst>
            </a:custGeom>
            <a:solidFill>
              <a:srgbClr val="8080A0"/>
            </a:solidFill>
            <a:ln w="12700" cap="rnd" cmpd="sng">
              <a:solidFill>
                <a:srgbClr val="8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75" name="Freeform 927"/>
            <p:cNvSpPr>
              <a:spLocks/>
            </p:cNvSpPr>
            <p:nvPr/>
          </p:nvSpPr>
          <p:spPr bwMode="auto">
            <a:xfrm>
              <a:off x="5118101" y="4873625"/>
              <a:ext cx="1064684" cy="247650"/>
            </a:xfrm>
            <a:custGeom>
              <a:avLst/>
              <a:gdLst/>
              <a:ahLst/>
              <a:cxnLst>
                <a:cxn ang="0">
                  <a:pos x="0" y="153"/>
                </a:cxn>
                <a:cxn ang="0">
                  <a:pos x="0" y="0"/>
                </a:cxn>
                <a:cxn ang="0">
                  <a:pos x="544" y="0"/>
                </a:cxn>
                <a:cxn ang="0">
                  <a:pos x="544" y="155"/>
                </a:cxn>
                <a:cxn ang="0">
                  <a:pos x="0" y="153"/>
                </a:cxn>
              </a:cxnLst>
              <a:rect l="0" t="0" r="r" b="b"/>
              <a:pathLst>
                <a:path w="545" h="156">
                  <a:moveTo>
                    <a:pt x="0" y="153"/>
                  </a:moveTo>
                  <a:lnTo>
                    <a:pt x="0" y="0"/>
                  </a:lnTo>
                  <a:lnTo>
                    <a:pt x="544" y="0"/>
                  </a:lnTo>
                  <a:lnTo>
                    <a:pt x="544" y="155"/>
                  </a:lnTo>
                  <a:lnTo>
                    <a:pt x="0" y="153"/>
                  </a:lnTo>
                </a:path>
              </a:pathLst>
            </a:custGeom>
            <a:solidFill>
              <a:srgbClr val="8080A0"/>
            </a:solidFill>
            <a:ln w="12700" cap="rnd" cmpd="sng">
              <a:solidFill>
                <a:srgbClr val="8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76" name="Freeform 928"/>
            <p:cNvSpPr>
              <a:spLocks/>
            </p:cNvSpPr>
            <p:nvPr/>
          </p:nvSpPr>
          <p:spPr bwMode="auto">
            <a:xfrm>
              <a:off x="5130801" y="4883150"/>
              <a:ext cx="1022351" cy="488950"/>
            </a:xfrm>
            <a:custGeom>
              <a:avLst/>
              <a:gdLst/>
              <a:ahLst/>
              <a:cxnLst>
                <a:cxn ang="0">
                  <a:pos x="522" y="157"/>
                </a:cxn>
                <a:cxn ang="0">
                  <a:pos x="518" y="138"/>
                </a:cxn>
                <a:cxn ang="0">
                  <a:pos x="513" y="120"/>
                </a:cxn>
                <a:cxn ang="0">
                  <a:pos x="503" y="101"/>
                </a:cxn>
                <a:cxn ang="0">
                  <a:pos x="491" y="83"/>
                </a:cxn>
                <a:cxn ang="0">
                  <a:pos x="475" y="68"/>
                </a:cxn>
                <a:cxn ang="0">
                  <a:pos x="455" y="52"/>
                </a:cxn>
                <a:cxn ang="0">
                  <a:pos x="432" y="39"/>
                </a:cxn>
                <a:cxn ang="0">
                  <a:pos x="406" y="28"/>
                </a:cxn>
                <a:cxn ang="0">
                  <a:pos x="381" y="17"/>
                </a:cxn>
                <a:cxn ang="0">
                  <a:pos x="351" y="10"/>
                </a:cxn>
                <a:cxn ang="0">
                  <a:pos x="320" y="5"/>
                </a:cxn>
                <a:cxn ang="0">
                  <a:pos x="289" y="0"/>
                </a:cxn>
                <a:cxn ang="0">
                  <a:pos x="258" y="0"/>
                </a:cxn>
                <a:cxn ang="0">
                  <a:pos x="226" y="1"/>
                </a:cxn>
                <a:cxn ang="0">
                  <a:pos x="196" y="5"/>
                </a:cxn>
                <a:cxn ang="0">
                  <a:pos x="166" y="10"/>
                </a:cxn>
                <a:cxn ang="0">
                  <a:pos x="137" y="17"/>
                </a:cxn>
                <a:cxn ang="0">
                  <a:pos x="110" y="27"/>
                </a:cxn>
                <a:cxn ang="0">
                  <a:pos x="85" y="38"/>
                </a:cxn>
                <a:cxn ang="0">
                  <a:pos x="63" y="51"/>
                </a:cxn>
                <a:cxn ang="0">
                  <a:pos x="44" y="67"/>
                </a:cxn>
                <a:cxn ang="0">
                  <a:pos x="29" y="81"/>
                </a:cxn>
                <a:cxn ang="0">
                  <a:pos x="16" y="98"/>
                </a:cxn>
                <a:cxn ang="0">
                  <a:pos x="6" y="116"/>
                </a:cxn>
                <a:cxn ang="0">
                  <a:pos x="0" y="135"/>
                </a:cxn>
                <a:cxn ang="0">
                  <a:pos x="0" y="153"/>
                </a:cxn>
                <a:cxn ang="0">
                  <a:pos x="1" y="172"/>
                </a:cxn>
                <a:cxn ang="0">
                  <a:pos x="8" y="189"/>
                </a:cxn>
                <a:cxn ang="0">
                  <a:pos x="17" y="208"/>
                </a:cxn>
                <a:cxn ang="0">
                  <a:pos x="31" y="225"/>
                </a:cxn>
                <a:cxn ang="0">
                  <a:pos x="48" y="239"/>
                </a:cxn>
                <a:cxn ang="0">
                  <a:pos x="67" y="254"/>
                </a:cxn>
                <a:cxn ang="0">
                  <a:pos x="90" y="267"/>
                </a:cxn>
                <a:cxn ang="0">
                  <a:pos x="116" y="280"/>
                </a:cxn>
                <a:cxn ang="0">
                  <a:pos x="143" y="289"/>
                </a:cxn>
                <a:cxn ang="0">
                  <a:pos x="172" y="297"/>
                </a:cxn>
                <a:cxn ang="0">
                  <a:pos x="201" y="304"/>
                </a:cxn>
                <a:cxn ang="0">
                  <a:pos x="233" y="305"/>
                </a:cxn>
                <a:cxn ang="0">
                  <a:pos x="264" y="307"/>
                </a:cxn>
                <a:cxn ang="0">
                  <a:pos x="297" y="307"/>
                </a:cxn>
                <a:cxn ang="0">
                  <a:pos x="327" y="304"/>
                </a:cxn>
                <a:cxn ang="0">
                  <a:pos x="356" y="298"/>
                </a:cxn>
                <a:cxn ang="0">
                  <a:pos x="386" y="290"/>
                </a:cxn>
                <a:cxn ang="0">
                  <a:pos x="412" y="281"/>
                </a:cxn>
                <a:cxn ang="0">
                  <a:pos x="437" y="270"/>
                </a:cxn>
                <a:cxn ang="0">
                  <a:pos x="459" y="256"/>
                </a:cxn>
                <a:cxn ang="0">
                  <a:pos x="477" y="242"/>
                </a:cxn>
                <a:cxn ang="0">
                  <a:pos x="493" y="226"/>
                </a:cxn>
                <a:cxn ang="0">
                  <a:pos x="506" y="209"/>
                </a:cxn>
                <a:cxn ang="0">
                  <a:pos x="515" y="191"/>
                </a:cxn>
                <a:cxn ang="0">
                  <a:pos x="519" y="171"/>
                </a:cxn>
                <a:cxn ang="0">
                  <a:pos x="520" y="157"/>
                </a:cxn>
                <a:cxn ang="0">
                  <a:pos x="522" y="157"/>
                </a:cxn>
              </a:cxnLst>
              <a:rect l="0" t="0" r="r" b="b"/>
              <a:pathLst>
                <a:path w="523" h="308">
                  <a:moveTo>
                    <a:pt x="522" y="157"/>
                  </a:moveTo>
                  <a:lnTo>
                    <a:pt x="518" y="138"/>
                  </a:lnTo>
                  <a:lnTo>
                    <a:pt x="513" y="120"/>
                  </a:lnTo>
                  <a:lnTo>
                    <a:pt x="503" y="101"/>
                  </a:lnTo>
                  <a:lnTo>
                    <a:pt x="491" y="83"/>
                  </a:lnTo>
                  <a:lnTo>
                    <a:pt x="475" y="68"/>
                  </a:lnTo>
                  <a:lnTo>
                    <a:pt x="455" y="52"/>
                  </a:lnTo>
                  <a:lnTo>
                    <a:pt x="432" y="39"/>
                  </a:lnTo>
                  <a:lnTo>
                    <a:pt x="406" y="28"/>
                  </a:lnTo>
                  <a:lnTo>
                    <a:pt x="381" y="17"/>
                  </a:lnTo>
                  <a:lnTo>
                    <a:pt x="351" y="10"/>
                  </a:lnTo>
                  <a:lnTo>
                    <a:pt x="320" y="5"/>
                  </a:lnTo>
                  <a:lnTo>
                    <a:pt x="289" y="0"/>
                  </a:lnTo>
                  <a:lnTo>
                    <a:pt x="258" y="0"/>
                  </a:lnTo>
                  <a:lnTo>
                    <a:pt x="226" y="1"/>
                  </a:lnTo>
                  <a:lnTo>
                    <a:pt x="196" y="5"/>
                  </a:lnTo>
                  <a:lnTo>
                    <a:pt x="166" y="10"/>
                  </a:lnTo>
                  <a:lnTo>
                    <a:pt x="137" y="17"/>
                  </a:lnTo>
                  <a:lnTo>
                    <a:pt x="110" y="27"/>
                  </a:lnTo>
                  <a:lnTo>
                    <a:pt x="85" y="38"/>
                  </a:lnTo>
                  <a:lnTo>
                    <a:pt x="63" y="51"/>
                  </a:lnTo>
                  <a:lnTo>
                    <a:pt x="44" y="67"/>
                  </a:lnTo>
                  <a:lnTo>
                    <a:pt x="29" y="81"/>
                  </a:lnTo>
                  <a:lnTo>
                    <a:pt x="16" y="98"/>
                  </a:lnTo>
                  <a:lnTo>
                    <a:pt x="6" y="116"/>
                  </a:lnTo>
                  <a:lnTo>
                    <a:pt x="0" y="135"/>
                  </a:lnTo>
                  <a:lnTo>
                    <a:pt x="0" y="153"/>
                  </a:lnTo>
                  <a:lnTo>
                    <a:pt x="1" y="172"/>
                  </a:lnTo>
                  <a:lnTo>
                    <a:pt x="8" y="189"/>
                  </a:lnTo>
                  <a:lnTo>
                    <a:pt x="17" y="208"/>
                  </a:lnTo>
                  <a:lnTo>
                    <a:pt x="31" y="225"/>
                  </a:lnTo>
                  <a:lnTo>
                    <a:pt x="48" y="239"/>
                  </a:lnTo>
                  <a:lnTo>
                    <a:pt x="67" y="254"/>
                  </a:lnTo>
                  <a:lnTo>
                    <a:pt x="90" y="267"/>
                  </a:lnTo>
                  <a:lnTo>
                    <a:pt x="116" y="280"/>
                  </a:lnTo>
                  <a:lnTo>
                    <a:pt x="143" y="289"/>
                  </a:lnTo>
                  <a:lnTo>
                    <a:pt x="172" y="297"/>
                  </a:lnTo>
                  <a:lnTo>
                    <a:pt x="201" y="304"/>
                  </a:lnTo>
                  <a:lnTo>
                    <a:pt x="233" y="305"/>
                  </a:lnTo>
                  <a:lnTo>
                    <a:pt x="264" y="307"/>
                  </a:lnTo>
                  <a:lnTo>
                    <a:pt x="297" y="307"/>
                  </a:lnTo>
                  <a:lnTo>
                    <a:pt x="327" y="304"/>
                  </a:lnTo>
                  <a:lnTo>
                    <a:pt x="356" y="298"/>
                  </a:lnTo>
                  <a:lnTo>
                    <a:pt x="386" y="290"/>
                  </a:lnTo>
                  <a:lnTo>
                    <a:pt x="412" y="281"/>
                  </a:lnTo>
                  <a:lnTo>
                    <a:pt x="437" y="270"/>
                  </a:lnTo>
                  <a:lnTo>
                    <a:pt x="459" y="256"/>
                  </a:lnTo>
                  <a:lnTo>
                    <a:pt x="477" y="242"/>
                  </a:lnTo>
                  <a:lnTo>
                    <a:pt x="493" y="226"/>
                  </a:lnTo>
                  <a:lnTo>
                    <a:pt x="506" y="209"/>
                  </a:lnTo>
                  <a:lnTo>
                    <a:pt x="515" y="191"/>
                  </a:lnTo>
                  <a:lnTo>
                    <a:pt x="519" y="171"/>
                  </a:lnTo>
                  <a:lnTo>
                    <a:pt x="520" y="157"/>
                  </a:lnTo>
                  <a:lnTo>
                    <a:pt x="522" y="157"/>
                  </a:lnTo>
                </a:path>
              </a:pathLst>
            </a:custGeom>
            <a:solidFill>
              <a:srgbClr val="808090"/>
            </a:solidFill>
            <a:ln w="12700" cap="rnd" cmpd="sng">
              <a:solidFill>
                <a:srgbClr val="80809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77" name="Freeform 929"/>
            <p:cNvSpPr>
              <a:spLocks/>
            </p:cNvSpPr>
            <p:nvPr/>
          </p:nvSpPr>
          <p:spPr bwMode="auto">
            <a:xfrm>
              <a:off x="5130801" y="4873626"/>
              <a:ext cx="1022351" cy="246063"/>
            </a:xfrm>
            <a:custGeom>
              <a:avLst/>
              <a:gdLst/>
              <a:ahLst/>
              <a:cxnLst>
                <a:cxn ang="0">
                  <a:pos x="0" y="152"/>
                </a:cxn>
                <a:cxn ang="0">
                  <a:pos x="0" y="0"/>
                </a:cxn>
                <a:cxn ang="0">
                  <a:pos x="522" y="0"/>
                </a:cxn>
                <a:cxn ang="0">
                  <a:pos x="522" y="154"/>
                </a:cxn>
                <a:cxn ang="0">
                  <a:pos x="0" y="152"/>
                </a:cxn>
              </a:cxnLst>
              <a:rect l="0" t="0" r="r" b="b"/>
              <a:pathLst>
                <a:path w="523" h="155">
                  <a:moveTo>
                    <a:pt x="0" y="152"/>
                  </a:moveTo>
                  <a:lnTo>
                    <a:pt x="0" y="0"/>
                  </a:lnTo>
                  <a:lnTo>
                    <a:pt x="522" y="0"/>
                  </a:lnTo>
                  <a:lnTo>
                    <a:pt x="522" y="154"/>
                  </a:lnTo>
                  <a:lnTo>
                    <a:pt x="0" y="152"/>
                  </a:lnTo>
                </a:path>
              </a:pathLst>
            </a:custGeom>
            <a:solidFill>
              <a:srgbClr val="808090"/>
            </a:solidFill>
            <a:ln w="12700" cap="rnd" cmpd="sng">
              <a:solidFill>
                <a:srgbClr val="80809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78" name="Freeform 930"/>
            <p:cNvSpPr>
              <a:spLocks/>
            </p:cNvSpPr>
            <p:nvPr/>
          </p:nvSpPr>
          <p:spPr bwMode="auto">
            <a:xfrm>
              <a:off x="5145618" y="4881563"/>
              <a:ext cx="975783" cy="487362"/>
            </a:xfrm>
            <a:custGeom>
              <a:avLst/>
              <a:gdLst/>
              <a:ahLst/>
              <a:cxnLst>
                <a:cxn ang="0">
                  <a:pos x="499" y="157"/>
                </a:cxn>
                <a:cxn ang="0">
                  <a:pos x="495" y="139"/>
                </a:cxn>
                <a:cxn ang="0">
                  <a:pos x="490" y="120"/>
                </a:cxn>
                <a:cxn ang="0">
                  <a:pos x="481" y="101"/>
                </a:cxn>
                <a:cxn ang="0">
                  <a:pos x="470" y="84"/>
                </a:cxn>
                <a:cxn ang="0">
                  <a:pos x="454" y="68"/>
                </a:cxn>
                <a:cxn ang="0">
                  <a:pos x="435" y="53"/>
                </a:cxn>
                <a:cxn ang="0">
                  <a:pos x="413" y="39"/>
                </a:cxn>
                <a:cxn ang="0">
                  <a:pos x="390" y="28"/>
                </a:cxn>
                <a:cxn ang="0">
                  <a:pos x="364" y="18"/>
                </a:cxn>
                <a:cxn ang="0">
                  <a:pos x="335" y="11"/>
                </a:cxn>
                <a:cxn ang="0">
                  <a:pos x="305" y="5"/>
                </a:cxn>
                <a:cxn ang="0">
                  <a:pos x="277" y="0"/>
                </a:cxn>
                <a:cxn ang="0">
                  <a:pos x="247" y="0"/>
                </a:cxn>
                <a:cxn ang="0">
                  <a:pos x="216" y="1"/>
                </a:cxn>
                <a:cxn ang="0">
                  <a:pos x="186" y="5"/>
                </a:cxn>
                <a:cxn ang="0">
                  <a:pos x="158" y="11"/>
                </a:cxn>
                <a:cxn ang="0">
                  <a:pos x="131" y="17"/>
                </a:cxn>
                <a:cxn ang="0">
                  <a:pos x="104" y="28"/>
                </a:cxn>
                <a:cxn ang="0">
                  <a:pos x="80" y="39"/>
                </a:cxn>
                <a:cxn ang="0">
                  <a:pos x="60" y="52"/>
                </a:cxn>
                <a:cxn ang="0">
                  <a:pos x="41" y="65"/>
                </a:cxn>
                <a:cxn ang="0">
                  <a:pos x="26" y="81"/>
                </a:cxn>
                <a:cxn ang="0">
                  <a:pos x="14" y="98"/>
                </a:cxn>
                <a:cxn ang="0">
                  <a:pos x="5" y="116"/>
                </a:cxn>
                <a:cxn ang="0">
                  <a:pos x="0" y="134"/>
                </a:cxn>
                <a:cxn ang="0">
                  <a:pos x="0" y="151"/>
                </a:cxn>
                <a:cxn ang="0">
                  <a:pos x="1" y="171"/>
                </a:cxn>
                <a:cxn ang="0">
                  <a:pos x="7" y="190"/>
                </a:cxn>
                <a:cxn ang="0">
                  <a:pos x="17" y="207"/>
                </a:cxn>
                <a:cxn ang="0">
                  <a:pos x="28" y="223"/>
                </a:cxn>
                <a:cxn ang="0">
                  <a:pos x="46" y="240"/>
                </a:cxn>
                <a:cxn ang="0">
                  <a:pos x="64" y="254"/>
                </a:cxn>
                <a:cxn ang="0">
                  <a:pos x="86" y="267"/>
                </a:cxn>
                <a:cxn ang="0">
                  <a:pos x="110" y="279"/>
                </a:cxn>
                <a:cxn ang="0">
                  <a:pos x="136" y="289"/>
                </a:cxn>
                <a:cxn ang="0">
                  <a:pos x="164" y="296"/>
                </a:cxn>
                <a:cxn ang="0">
                  <a:pos x="192" y="302"/>
                </a:cxn>
                <a:cxn ang="0">
                  <a:pos x="223" y="306"/>
                </a:cxn>
                <a:cxn ang="0">
                  <a:pos x="253" y="306"/>
                </a:cxn>
                <a:cxn ang="0">
                  <a:pos x="284" y="306"/>
                </a:cxn>
                <a:cxn ang="0">
                  <a:pos x="312" y="303"/>
                </a:cxn>
                <a:cxn ang="0">
                  <a:pos x="340" y="297"/>
                </a:cxn>
                <a:cxn ang="0">
                  <a:pos x="368" y="290"/>
                </a:cxn>
                <a:cxn ang="0">
                  <a:pos x="394" y="281"/>
                </a:cxn>
                <a:cxn ang="0">
                  <a:pos x="418" y="268"/>
                </a:cxn>
                <a:cxn ang="0">
                  <a:pos x="438" y="257"/>
                </a:cxn>
                <a:cxn ang="0">
                  <a:pos x="457" y="240"/>
                </a:cxn>
                <a:cxn ang="0">
                  <a:pos x="471" y="226"/>
                </a:cxn>
                <a:cxn ang="0">
                  <a:pos x="484" y="210"/>
                </a:cxn>
                <a:cxn ang="0">
                  <a:pos x="492" y="190"/>
                </a:cxn>
                <a:cxn ang="0">
                  <a:pos x="496" y="171"/>
                </a:cxn>
                <a:cxn ang="0">
                  <a:pos x="497" y="157"/>
                </a:cxn>
                <a:cxn ang="0">
                  <a:pos x="499" y="157"/>
                </a:cxn>
              </a:cxnLst>
              <a:rect l="0" t="0" r="r" b="b"/>
              <a:pathLst>
                <a:path w="500" h="307">
                  <a:moveTo>
                    <a:pt x="499" y="157"/>
                  </a:moveTo>
                  <a:lnTo>
                    <a:pt x="495" y="139"/>
                  </a:lnTo>
                  <a:lnTo>
                    <a:pt x="490" y="120"/>
                  </a:lnTo>
                  <a:lnTo>
                    <a:pt x="481" y="101"/>
                  </a:lnTo>
                  <a:lnTo>
                    <a:pt x="470" y="84"/>
                  </a:lnTo>
                  <a:lnTo>
                    <a:pt x="454" y="68"/>
                  </a:lnTo>
                  <a:lnTo>
                    <a:pt x="435" y="53"/>
                  </a:lnTo>
                  <a:lnTo>
                    <a:pt x="413" y="39"/>
                  </a:lnTo>
                  <a:lnTo>
                    <a:pt x="390" y="28"/>
                  </a:lnTo>
                  <a:lnTo>
                    <a:pt x="364" y="18"/>
                  </a:lnTo>
                  <a:lnTo>
                    <a:pt x="335" y="11"/>
                  </a:lnTo>
                  <a:lnTo>
                    <a:pt x="305" y="5"/>
                  </a:lnTo>
                  <a:lnTo>
                    <a:pt x="277" y="0"/>
                  </a:lnTo>
                  <a:lnTo>
                    <a:pt x="247" y="0"/>
                  </a:lnTo>
                  <a:lnTo>
                    <a:pt x="216" y="1"/>
                  </a:lnTo>
                  <a:lnTo>
                    <a:pt x="186" y="5"/>
                  </a:lnTo>
                  <a:lnTo>
                    <a:pt x="158" y="11"/>
                  </a:lnTo>
                  <a:lnTo>
                    <a:pt x="131" y="17"/>
                  </a:lnTo>
                  <a:lnTo>
                    <a:pt x="104" y="28"/>
                  </a:lnTo>
                  <a:lnTo>
                    <a:pt x="80" y="39"/>
                  </a:lnTo>
                  <a:lnTo>
                    <a:pt x="60" y="52"/>
                  </a:lnTo>
                  <a:lnTo>
                    <a:pt x="41" y="65"/>
                  </a:lnTo>
                  <a:lnTo>
                    <a:pt x="26" y="81"/>
                  </a:lnTo>
                  <a:lnTo>
                    <a:pt x="14" y="98"/>
                  </a:lnTo>
                  <a:lnTo>
                    <a:pt x="5" y="116"/>
                  </a:lnTo>
                  <a:lnTo>
                    <a:pt x="0" y="134"/>
                  </a:lnTo>
                  <a:lnTo>
                    <a:pt x="0" y="151"/>
                  </a:lnTo>
                  <a:lnTo>
                    <a:pt x="1" y="171"/>
                  </a:lnTo>
                  <a:lnTo>
                    <a:pt x="7" y="190"/>
                  </a:lnTo>
                  <a:lnTo>
                    <a:pt x="17" y="207"/>
                  </a:lnTo>
                  <a:lnTo>
                    <a:pt x="28" y="223"/>
                  </a:lnTo>
                  <a:lnTo>
                    <a:pt x="46" y="240"/>
                  </a:lnTo>
                  <a:lnTo>
                    <a:pt x="64" y="254"/>
                  </a:lnTo>
                  <a:lnTo>
                    <a:pt x="86" y="267"/>
                  </a:lnTo>
                  <a:lnTo>
                    <a:pt x="110" y="279"/>
                  </a:lnTo>
                  <a:lnTo>
                    <a:pt x="136" y="289"/>
                  </a:lnTo>
                  <a:lnTo>
                    <a:pt x="164" y="296"/>
                  </a:lnTo>
                  <a:lnTo>
                    <a:pt x="192" y="302"/>
                  </a:lnTo>
                  <a:lnTo>
                    <a:pt x="223" y="306"/>
                  </a:lnTo>
                  <a:lnTo>
                    <a:pt x="253" y="306"/>
                  </a:lnTo>
                  <a:lnTo>
                    <a:pt x="284" y="306"/>
                  </a:lnTo>
                  <a:lnTo>
                    <a:pt x="312" y="303"/>
                  </a:lnTo>
                  <a:lnTo>
                    <a:pt x="340" y="297"/>
                  </a:lnTo>
                  <a:lnTo>
                    <a:pt x="368" y="290"/>
                  </a:lnTo>
                  <a:lnTo>
                    <a:pt x="394" y="281"/>
                  </a:lnTo>
                  <a:lnTo>
                    <a:pt x="418" y="268"/>
                  </a:lnTo>
                  <a:lnTo>
                    <a:pt x="438" y="257"/>
                  </a:lnTo>
                  <a:lnTo>
                    <a:pt x="457" y="240"/>
                  </a:lnTo>
                  <a:lnTo>
                    <a:pt x="471" y="226"/>
                  </a:lnTo>
                  <a:lnTo>
                    <a:pt x="484" y="210"/>
                  </a:lnTo>
                  <a:lnTo>
                    <a:pt x="492" y="190"/>
                  </a:lnTo>
                  <a:lnTo>
                    <a:pt x="496" y="171"/>
                  </a:lnTo>
                  <a:lnTo>
                    <a:pt x="497" y="157"/>
                  </a:lnTo>
                  <a:lnTo>
                    <a:pt x="499" y="157"/>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79" name="Freeform 931"/>
            <p:cNvSpPr>
              <a:spLocks/>
            </p:cNvSpPr>
            <p:nvPr/>
          </p:nvSpPr>
          <p:spPr bwMode="auto">
            <a:xfrm>
              <a:off x="5145618" y="4873626"/>
              <a:ext cx="975783" cy="244475"/>
            </a:xfrm>
            <a:custGeom>
              <a:avLst/>
              <a:gdLst/>
              <a:ahLst/>
              <a:cxnLst>
                <a:cxn ang="0">
                  <a:pos x="0" y="152"/>
                </a:cxn>
                <a:cxn ang="0">
                  <a:pos x="0" y="0"/>
                </a:cxn>
                <a:cxn ang="0">
                  <a:pos x="499" y="0"/>
                </a:cxn>
                <a:cxn ang="0">
                  <a:pos x="499" y="153"/>
                </a:cxn>
                <a:cxn ang="0">
                  <a:pos x="0" y="152"/>
                </a:cxn>
              </a:cxnLst>
              <a:rect l="0" t="0" r="r" b="b"/>
              <a:pathLst>
                <a:path w="500" h="154">
                  <a:moveTo>
                    <a:pt x="0" y="152"/>
                  </a:moveTo>
                  <a:lnTo>
                    <a:pt x="0" y="0"/>
                  </a:lnTo>
                  <a:lnTo>
                    <a:pt x="499" y="0"/>
                  </a:lnTo>
                  <a:lnTo>
                    <a:pt x="499" y="153"/>
                  </a:lnTo>
                  <a:lnTo>
                    <a:pt x="0" y="152"/>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80" name="Freeform 932"/>
            <p:cNvSpPr>
              <a:spLocks/>
            </p:cNvSpPr>
            <p:nvPr/>
          </p:nvSpPr>
          <p:spPr bwMode="auto">
            <a:xfrm>
              <a:off x="5156201" y="4881564"/>
              <a:ext cx="935567" cy="485775"/>
            </a:xfrm>
            <a:custGeom>
              <a:avLst/>
              <a:gdLst/>
              <a:ahLst/>
              <a:cxnLst>
                <a:cxn ang="0">
                  <a:pos x="477" y="156"/>
                </a:cxn>
                <a:cxn ang="0">
                  <a:pos x="473" y="138"/>
                </a:cxn>
                <a:cxn ang="0">
                  <a:pos x="469" y="120"/>
                </a:cxn>
                <a:cxn ang="0">
                  <a:pos x="460" y="100"/>
                </a:cxn>
                <a:cxn ang="0">
                  <a:pos x="449" y="84"/>
                </a:cxn>
                <a:cxn ang="0">
                  <a:pos x="434" y="68"/>
                </a:cxn>
                <a:cxn ang="0">
                  <a:pos x="416" y="52"/>
                </a:cxn>
                <a:cxn ang="0">
                  <a:pos x="394" y="39"/>
                </a:cxn>
                <a:cxn ang="0">
                  <a:pos x="373" y="28"/>
                </a:cxn>
                <a:cxn ang="0">
                  <a:pos x="348" y="17"/>
                </a:cxn>
                <a:cxn ang="0">
                  <a:pos x="321" y="10"/>
                </a:cxn>
                <a:cxn ang="0">
                  <a:pos x="292" y="4"/>
                </a:cxn>
                <a:cxn ang="0">
                  <a:pos x="265" y="0"/>
                </a:cxn>
                <a:cxn ang="0">
                  <a:pos x="236" y="0"/>
                </a:cxn>
                <a:cxn ang="0">
                  <a:pos x="206" y="0"/>
                </a:cxn>
                <a:cxn ang="0">
                  <a:pos x="178" y="4"/>
                </a:cxn>
                <a:cxn ang="0">
                  <a:pos x="151" y="10"/>
                </a:cxn>
                <a:cxn ang="0">
                  <a:pos x="125" y="17"/>
                </a:cxn>
                <a:cxn ang="0">
                  <a:pos x="100" y="26"/>
                </a:cxn>
                <a:cxn ang="0">
                  <a:pos x="77" y="36"/>
                </a:cxn>
                <a:cxn ang="0">
                  <a:pos x="58" y="51"/>
                </a:cxn>
                <a:cxn ang="0">
                  <a:pos x="40" y="65"/>
                </a:cxn>
                <a:cxn ang="0">
                  <a:pos x="26" y="80"/>
                </a:cxn>
                <a:cxn ang="0">
                  <a:pos x="13" y="97"/>
                </a:cxn>
                <a:cxn ang="0">
                  <a:pos x="5" y="115"/>
                </a:cxn>
                <a:cxn ang="0">
                  <a:pos x="0" y="133"/>
                </a:cxn>
                <a:cxn ang="0">
                  <a:pos x="0" y="150"/>
                </a:cxn>
                <a:cxn ang="0">
                  <a:pos x="1" y="171"/>
                </a:cxn>
                <a:cxn ang="0">
                  <a:pos x="7" y="187"/>
                </a:cxn>
                <a:cxn ang="0">
                  <a:pos x="16" y="205"/>
                </a:cxn>
                <a:cxn ang="0">
                  <a:pos x="27" y="222"/>
                </a:cxn>
                <a:cxn ang="0">
                  <a:pos x="44" y="238"/>
                </a:cxn>
                <a:cxn ang="0">
                  <a:pos x="61" y="251"/>
                </a:cxn>
                <a:cxn ang="0">
                  <a:pos x="82" y="266"/>
                </a:cxn>
                <a:cxn ang="0">
                  <a:pos x="106" y="279"/>
                </a:cxn>
                <a:cxn ang="0">
                  <a:pos x="130" y="287"/>
                </a:cxn>
                <a:cxn ang="0">
                  <a:pos x="156" y="295"/>
                </a:cxn>
                <a:cxn ang="0">
                  <a:pos x="184" y="301"/>
                </a:cxn>
                <a:cxn ang="0">
                  <a:pos x="213" y="305"/>
                </a:cxn>
                <a:cxn ang="0">
                  <a:pos x="242" y="305"/>
                </a:cxn>
                <a:cxn ang="0">
                  <a:pos x="271" y="305"/>
                </a:cxn>
                <a:cxn ang="0">
                  <a:pos x="298" y="302"/>
                </a:cxn>
                <a:cxn ang="0">
                  <a:pos x="326" y="296"/>
                </a:cxn>
                <a:cxn ang="0">
                  <a:pos x="352" y="290"/>
                </a:cxn>
                <a:cxn ang="0">
                  <a:pos x="376" y="279"/>
                </a:cxn>
                <a:cxn ang="0">
                  <a:pos x="399" y="268"/>
                </a:cxn>
                <a:cxn ang="0">
                  <a:pos x="419" y="254"/>
                </a:cxn>
                <a:cxn ang="0">
                  <a:pos x="437" y="240"/>
                </a:cxn>
                <a:cxn ang="0">
                  <a:pos x="451" y="226"/>
                </a:cxn>
                <a:cxn ang="0">
                  <a:pos x="463" y="207"/>
                </a:cxn>
                <a:cxn ang="0">
                  <a:pos x="470" y="190"/>
                </a:cxn>
                <a:cxn ang="0">
                  <a:pos x="474" y="171"/>
                </a:cxn>
                <a:cxn ang="0">
                  <a:pos x="475" y="156"/>
                </a:cxn>
                <a:cxn ang="0">
                  <a:pos x="477" y="156"/>
                </a:cxn>
              </a:cxnLst>
              <a:rect l="0" t="0" r="r" b="b"/>
              <a:pathLst>
                <a:path w="478" h="306">
                  <a:moveTo>
                    <a:pt x="477" y="156"/>
                  </a:moveTo>
                  <a:lnTo>
                    <a:pt x="473" y="138"/>
                  </a:lnTo>
                  <a:lnTo>
                    <a:pt x="469" y="120"/>
                  </a:lnTo>
                  <a:lnTo>
                    <a:pt x="460" y="100"/>
                  </a:lnTo>
                  <a:lnTo>
                    <a:pt x="449" y="84"/>
                  </a:lnTo>
                  <a:lnTo>
                    <a:pt x="434" y="68"/>
                  </a:lnTo>
                  <a:lnTo>
                    <a:pt x="416" y="52"/>
                  </a:lnTo>
                  <a:lnTo>
                    <a:pt x="394" y="39"/>
                  </a:lnTo>
                  <a:lnTo>
                    <a:pt x="373" y="28"/>
                  </a:lnTo>
                  <a:lnTo>
                    <a:pt x="348" y="17"/>
                  </a:lnTo>
                  <a:lnTo>
                    <a:pt x="321" y="10"/>
                  </a:lnTo>
                  <a:lnTo>
                    <a:pt x="292" y="4"/>
                  </a:lnTo>
                  <a:lnTo>
                    <a:pt x="265" y="0"/>
                  </a:lnTo>
                  <a:lnTo>
                    <a:pt x="236" y="0"/>
                  </a:lnTo>
                  <a:lnTo>
                    <a:pt x="206" y="0"/>
                  </a:lnTo>
                  <a:lnTo>
                    <a:pt x="178" y="4"/>
                  </a:lnTo>
                  <a:lnTo>
                    <a:pt x="151" y="10"/>
                  </a:lnTo>
                  <a:lnTo>
                    <a:pt x="125" y="17"/>
                  </a:lnTo>
                  <a:lnTo>
                    <a:pt x="100" y="26"/>
                  </a:lnTo>
                  <a:lnTo>
                    <a:pt x="77" y="36"/>
                  </a:lnTo>
                  <a:lnTo>
                    <a:pt x="58" y="51"/>
                  </a:lnTo>
                  <a:lnTo>
                    <a:pt x="40" y="65"/>
                  </a:lnTo>
                  <a:lnTo>
                    <a:pt x="26" y="80"/>
                  </a:lnTo>
                  <a:lnTo>
                    <a:pt x="13" y="97"/>
                  </a:lnTo>
                  <a:lnTo>
                    <a:pt x="5" y="115"/>
                  </a:lnTo>
                  <a:lnTo>
                    <a:pt x="0" y="133"/>
                  </a:lnTo>
                  <a:lnTo>
                    <a:pt x="0" y="150"/>
                  </a:lnTo>
                  <a:lnTo>
                    <a:pt x="1" y="171"/>
                  </a:lnTo>
                  <a:lnTo>
                    <a:pt x="7" y="187"/>
                  </a:lnTo>
                  <a:lnTo>
                    <a:pt x="16" y="205"/>
                  </a:lnTo>
                  <a:lnTo>
                    <a:pt x="27" y="222"/>
                  </a:lnTo>
                  <a:lnTo>
                    <a:pt x="44" y="238"/>
                  </a:lnTo>
                  <a:lnTo>
                    <a:pt x="61" y="251"/>
                  </a:lnTo>
                  <a:lnTo>
                    <a:pt x="82" y="266"/>
                  </a:lnTo>
                  <a:lnTo>
                    <a:pt x="106" y="279"/>
                  </a:lnTo>
                  <a:lnTo>
                    <a:pt x="130" y="287"/>
                  </a:lnTo>
                  <a:lnTo>
                    <a:pt x="156" y="295"/>
                  </a:lnTo>
                  <a:lnTo>
                    <a:pt x="184" y="301"/>
                  </a:lnTo>
                  <a:lnTo>
                    <a:pt x="213" y="305"/>
                  </a:lnTo>
                  <a:lnTo>
                    <a:pt x="242" y="305"/>
                  </a:lnTo>
                  <a:lnTo>
                    <a:pt x="271" y="305"/>
                  </a:lnTo>
                  <a:lnTo>
                    <a:pt x="298" y="302"/>
                  </a:lnTo>
                  <a:lnTo>
                    <a:pt x="326" y="296"/>
                  </a:lnTo>
                  <a:lnTo>
                    <a:pt x="352" y="290"/>
                  </a:lnTo>
                  <a:lnTo>
                    <a:pt x="376" y="279"/>
                  </a:lnTo>
                  <a:lnTo>
                    <a:pt x="399" y="268"/>
                  </a:lnTo>
                  <a:lnTo>
                    <a:pt x="419" y="254"/>
                  </a:lnTo>
                  <a:lnTo>
                    <a:pt x="437" y="240"/>
                  </a:lnTo>
                  <a:lnTo>
                    <a:pt x="451" y="226"/>
                  </a:lnTo>
                  <a:lnTo>
                    <a:pt x="463" y="207"/>
                  </a:lnTo>
                  <a:lnTo>
                    <a:pt x="470" y="190"/>
                  </a:lnTo>
                  <a:lnTo>
                    <a:pt x="474" y="171"/>
                  </a:lnTo>
                  <a:lnTo>
                    <a:pt x="475" y="156"/>
                  </a:lnTo>
                  <a:lnTo>
                    <a:pt x="477" y="156"/>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81" name="Freeform 933"/>
            <p:cNvSpPr>
              <a:spLocks/>
            </p:cNvSpPr>
            <p:nvPr/>
          </p:nvSpPr>
          <p:spPr bwMode="auto">
            <a:xfrm>
              <a:off x="5156201" y="4873626"/>
              <a:ext cx="935567" cy="244475"/>
            </a:xfrm>
            <a:custGeom>
              <a:avLst/>
              <a:gdLst/>
              <a:ahLst/>
              <a:cxnLst>
                <a:cxn ang="0">
                  <a:pos x="0" y="152"/>
                </a:cxn>
                <a:cxn ang="0">
                  <a:pos x="0" y="0"/>
                </a:cxn>
                <a:cxn ang="0">
                  <a:pos x="477" y="0"/>
                </a:cxn>
                <a:cxn ang="0">
                  <a:pos x="477" y="153"/>
                </a:cxn>
                <a:cxn ang="0">
                  <a:pos x="0" y="152"/>
                </a:cxn>
              </a:cxnLst>
              <a:rect l="0" t="0" r="r" b="b"/>
              <a:pathLst>
                <a:path w="478" h="154">
                  <a:moveTo>
                    <a:pt x="0" y="152"/>
                  </a:moveTo>
                  <a:lnTo>
                    <a:pt x="0" y="0"/>
                  </a:lnTo>
                  <a:lnTo>
                    <a:pt x="477" y="0"/>
                  </a:lnTo>
                  <a:lnTo>
                    <a:pt x="477" y="153"/>
                  </a:lnTo>
                  <a:lnTo>
                    <a:pt x="0" y="152"/>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82" name="Freeform 934"/>
            <p:cNvSpPr>
              <a:spLocks/>
            </p:cNvSpPr>
            <p:nvPr/>
          </p:nvSpPr>
          <p:spPr bwMode="auto">
            <a:xfrm>
              <a:off x="5171017" y="4879976"/>
              <a:ext cx="889000" cy="485775"/>
            </a:xfrm>
            <a:custGeom>
              <a:avLst/>
              <a:gdLst/>
              <a:ahLst/>
              <a:cxnLst>
                <a:cxn ang="0">
                  <a:pos x="454" y="156"/>
                </a:cxn>
                <a:cxn ang="0">
                  <a:pos x="450" y="138"/>
                </a:cxn>
                <a:cxn ang="0">
                  <a:pos x="446" y="120"/>
                </a:cxn>
                <a:cxn ang="0">
                  <a:pos x="439" y="101"/>
                </a:cxn>
                <a:cxn ang="0">
                  <a:pos x="427" y="83"/>
                </a:cxn>
                <a:cxn ang="0">
                  <a:pos x="413" y="69"/>
                </a:cxn>
                <a:cxn ang="0">
                  <a:pos x="395" y="53"/>
                </a:cxn>
                <a:cxn ang="0">
                  <a:pos x="376" y="40"/>
                </a:cxn>
                <a:cxn ang="0">
                  <a:pos x="354" y="29"/>
                </a:cxn>
                <a:cxn ang="0">
                  <a:pos x="331" y="18"/>
                </a:cxn>
                <a:cxn ang="0">
                  <a:pos x="305" y="10"/>
                </a:cxn>
                <a:cxn ang="0">
                  <a:pos x="278" y="4"/>
                </a:cxn>
                <a:cxn ang="0">
                  <a:pos x="252" y="1"/>
                </a:cxn>
                <a:cxn ang="0">
                  <a:pos x="224" y="0"/>
                </a:cxn>
                <a:cxn ang="0">
                  <a:pos x="196" y="1"/>
                </a:cxn>
                <a:cxn ang="0">
                  <a:pos x="169" y="4"/>
                </a:cxn>
                <a:cxn ang="0">
                  <a:pos x="144" y="9"/>
                </a:cxn>
                <a:cxn ang="0">
                  <a:pos x="118" y="17"/>
                </a:cxn>
                <a:cxn ang="0">
                  <a:pos x="95" y="26"/>
                </a:cxn>
                <a:cxn ang="0">
                  <a:pos x="74" y="37"/>
                </a:cxn>
                <a:cxn ang="0">
                  <a:pos x="54" y="52"/>
                </a:cxn>
                <a:cxn ang="0">
                  <a:pos x="37" y="65"/>
                </a:cxn>
                <a:cxn ang="0">
                  <a:pos x="23" y="81"/>
                </a:cxn>
                <a:cxn ang="0">
                  <a:pos x="12" y="96"/>
                </a:cxn>
                <a:cxn ang="0">
                  <a:pos x="4" y="114"/>
                </a:cxn>
                <a:cxn ang="0">
                  <a:pos x="0" y="132"/>
                </a:cxn>
                <a:cxn ang="0">
                  <a:pos x="0" y="149"/>
                </a:cxn>
                <a:cxn ang="0">
                  <a:pos x="1" y="171"/>
                </a:cxn>
                <a:cxn ang="0">
                  <a:pos x="6" y="188"/>
                </a:cxn>
                <a:cxn ang="0">
                  <a:pos x="15" y="204"/>
                </a:cxn>
                <a:cxn ang="0">
                  <a:pos x="26" y="221"/>
                </a:cxn>
                <a:cxn ang="0">
                  <a:pos x="42" y="236"/>
                </a:cxn>
                <a:cxn ang="0">
                  <a:pos x="57" y="252"/>
                </a:cxn>
                <a:cxn ang="0">
                  <a:pos x="77" y="265"/>
                </a:cxn>
                <a:cxn ang="0">
                  <a:pos x="99" y="277"/>
                </a:cxn>
                <a:cxn ang="0">
                  <a:pos x="123" y="285"/>
                </a:cxn>
                <a:cxn ang="0">
                  <a:pos x="148" y="293"/>
                </a:cxn>
                <a:cxn ang="0">
                  <a:pos x="174" y="300"/>
                </a:cxn>
                <a:cxn ang="0">
                  <a:pos x="202" y="303"/>
                </a:cxn>
                <a:cxn ang="0">
                  <a:pos x="229" y="304"/>
                </a:cxn>
                <a:cxn ang="0">
                  <a:pos x="258" y="305"/>
                </a:cxn>
                <a:cxn ang="0">
                  <a:pos x="284" y="302"/>
                </a:cxn>
                <a:cxn ang="0">
                  <a:pos x="310" y="296"/>
                </a:cxn>
                <a:cxn ang="0">
                  <a:pos x="336" y="288"/>
                </a:cxn>
                <a:cxn ang="0">
                  <a:pos x="358" y="280"/>
                </a:cxn>
                <a:cxn ang="0">
                  <a:pos x="380" y="267"/>
                </a:cxn>
                <a:cxn ang="0">
                  <a:pos x="399" y="255"/>
                </a:cxn>
                <a:cxn ang="0">
                  <a:pos x="416" y="239"/>
                </a:cxn>
                <a:cxn ang="0">
                  <a:pos x="429" y="224"/>
                </a:cxn>
                <a:cxn ang="0">
                  <a:pos x="441" y="208"/>
                </a:cxn>
                <a:cxn ang="0">
                  <a:pos x="448" y="188"/>
                </a:cxn>
                <a:cxn ang="0">
                  <a:pos x="452" y="172"/>
                </a:cxn>
                <a:cxn ang="0">
                  <a:pos x="453" y="156"/>
                </a:cxn>
                <a:cxn ang="0">
                  <a:pos x="454" y="156"/>
                </a:cxn>
              </a:cxnLst>
              <a:rect l="0" t="0" r="r" b="b"/>
              <a:pathLst>
                <a:path w="455" h="306">
                  <a:moveTo>
                    <a:pt x="454" y="156"/>
                  </a:moveTo>
                  <a:lnTo>
                    <a:pt x="450" y="138"/>
                  </a:lnTo>
                  <a:lnTo>
                    <a:pt x="446" y="120"/>
                  </a:lnTo>
                  <a:lnTo>
                    <a:pt x="439" y="101"/>
                  </a:lnTo>
                  <a:lnTo>
                    <a:pt x="427" y="83"/>
                  </a:lnTo>
                  <a:lnTo>
                    <a:pt x="413" y="69"/>
                  </a:lnTo>
                  <a:lnTo>
                    <a:pt x="395" y="53"/>
                  </a:lnTo>
                  <a:lnTo>
                    <a:pt x="376" y="40"/>
                  </a:lnTo>
                  <a:lnTo>
                    <a:pt x="354" y="29"/>
                  </a:lnTo>
                  <a:lnTo>
                    <a:pt x="331" y="18"/>
                  </a:lnTo>
                  <a:lnTo>
                    <a:pt x="305" y="10"/>
                  </a:lnTo>
                  <a:lnTo>
                    <a:pt x="278" y="4"/>
                  </a:lnTo>
                  <a:lnTo>
                    <a:pt x="252" y="1"/>
                  </a:lnTo>
                  <a:lnTo>
                    <a:pt x="224" y="0"/>
                  </a:lnTo>
                  <a:lnTo>
                    <a:pt x="196" y="1"/>
                  </a:lnTo>
                  <a:lnTo>
                    <a:pt x="169" y="4"/>
                  </a:lnTo>
                  <a:lnTo>
                    <a:pt x="144" y="9"/>
                  </a:lnTo>
                  <a:lnTo>
                    <a:pt x="118" y="17"/>
                  </a:lnTo>
                  <a:lnTo>
                    <a:pt x="95" y="26"/>
                  </a:lnTo>
                  <a:lnTo>
                    <a:pt x="74" y="37"/>
                  </a:lnTo>
                  <a:lnTo>
                    <a:pt x="54" y="52"/>
                  </a:lnTo>
                  <a:lnTo>
                    <a:pt x="37" y="65"/>
                  </a:lnTo>
                  <a:lnTo>
                    <a:pt x="23" y="81"/>
                  </a:lnTo>
                  <a:lnTo>
                    <a:pt x="12" y="96"/>
                  </a:lnTo>
                  <a:lnTo>
                    <a:pt x="4" y="114"/>
                  </a:lnTo>
                  <a:lnTo>
                    <a:pt x="0" y="132"/>
                  </a:lnTo>
                  <a:lnTo>
                    <a:pt x="0" y="149"/>
                  </a:lnTo>
                  <a:lnTo>
                    <a:pt x="1" y="171"/>
                  </a:lnTo>
                  <a:lnTo>
                    <a:pt x="6" y="188"/>
                  </a:lnTo>
                  <a:lnTo>
                    <a:pt x="15" y="204"/>
                  </a:lnTo>
                  <a:lnTo>
                    <a:pt x="26" y="221"/>
                  </a:lnTo>
                  <a:lnTo>
                    <a:pt x="42" y="236"/>
                  </a:lnTo>
                  <a:lnTo>
                    <a:pt x="57" y="252"/>
                  </a:lnTo>
                  <a:lnTo>
                    <a:pt x="77" y="265"/>
                  </a:lnTo>
                  <a:lnTo>
                    <a:pt x="99" y="277"/>
                  </a:lnTo>
                  <a:lnTo>
                    <a:pt x="123" y="285"/>
                  </a:lnTo>
                  <a:lnTo>
                    <a:pt x="148" y="293"/>
                  </a:lnTo>
                  <a:lnTo>
                    <a:pt x="174" y="300"/>
                  </a:lnTo>
                  <a:lnTo>
                    <a:pt x="202" y="303"/>
                  </a:lnTo>
                  <a:lnTo>
                    <a:pt x="229" y="304"/>
                  </a:lnTo>
                  <a:lnTo>
                    <a:pt x="258" y="305"/>
                  </a:lnTo>
                  <a:lnTo>
                    <a:pt x="284" y="302"/>
                  </a:lnTo>
                  <a:lnTo>
                    <a:pt x="310" y="296"/>
                  </a:lnTo>
                  <a:lnTo>
                    <a:pt x="336" y="288"/>
                  </a:lnTo>
                  <a:lnTo>
                    <a:pt x="358" y="280"/>
                  </a:lnTo>
                  <a:lnTo>
                    <a:pt x="380" y="267"/>
                  </a:lnTo>
                  <a:lnTo>
                    <a:pt x="399" y="255"/>
                  </a:lnTo>
                  <a:lnTo>
                    <a:pt x="416" y="239"/>
                  </a:lnTo>
                  <a:lnTo>
                    <a:pt x="429" y="224"/>
                  </a:lnTo>
                  <a:lnTo>
                    <a:pt x="441" y="208"/>
                  </a:lnTo>
                  <a:lnTo>
                    <a:pt x="448" y="188"/>
                  </a:lnTo>
                  <a:lnTo>
                    <a:pt x="452" y="172"/>
                  </a:lnTo>
                  <a:lnTo>
                    <a:pt x="453" y="156"/>
                  </a:lnTo>
                  <a:lnTo>
                    <a:pt x="454" y="156"/>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83" name="Freeform 935"/>
            <p:cNvSpPr>
              <a:spLocks/>
            </p:cNvSpPr>
            <p:nvPr/>
          </p:nvSpPr>
          <p:spPr bwMode="auto">
            <a:xfrm>
              <a:off x="5171017" y="4873626"/>
              <a:ext cx="889000" cy="244475"/>
            </a:xfrm>
            <a:custGeom>
              <a:avLst/>
              <a:gdLst/>
              <a:ahLst/>
              <a:cxnLst>
                <a:cxn ang="0">
                  <a:pos x="0" y="152"/>
                </a:cxn>
                <a:cxn ang="0">
                  <a:pos x="0" y="0"/>
                </a:cxn>
                <a:cxn ang="0">
                  <a:pos x="454" y="0"/>
                </a:cxn>
                <a:cxn ang="0">
                  <a:pos x="454" y="153"/>
                </a:cxn>
                <a:cxn ang="0">
                  <a:pos x="0" y="152"/>
                </a:cxn>
              </a:cxnLst>
              <a:rect l="0" t="0" r="r" b="b"/>
              <a:pathLst>
                <a:path w="455" h="154">
                  <a:moveTo>
                    <a:pt x="0" y="152"/>
                  </a:moveTo>
                  <a:lnTo>
                    <a:pt x="0" y="0"/>
                  </a:lnTo>
                  <a:lnTo>
                    <a:pt x="454" y="0"/>
                  </a:lnTo>
                  <a:lnTo>
                    <a:pt x="454" y="153"/>
                  </a:lnTo>
                  <a:lnTo>
                    <a:pt x="0" y="152"/>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84" name="Freeform 936"/>
            <p:cNvSpPr>
              <a:spLocks/>
            </p:cNvSpPr>
            <p:nvPr/>
          </p:nvSpPr>
          <p:spPr bwMode="auto">
            <a:xfrm>
              <a:off x="5181600" y="4878389"/>
              <a:ext cx="848784" cy="484187"/>
            </a:xfrm>
            <a:custGeom>
              <a:avLst/>
              <a:gdLst/>
              <a:ahLst/>
              <a:cxnLst>
                <a:cxn ang="0">
                  <a:pos x="433" y="156"/>
                </a:cxn>
                <a:cxn ang="0">
                  <a:pos x="429" y="138"/>
                </a:cxn>
                <a:cxn ang="0">
                  <a:pos x="425" y="120"/>
                </a:cxn>
                <a:cxn ang="0">
                  <a:pos x="417" y="100"/>
                </a:cxn>
                <a:cxn ang="0">
                  <a:pos x="407" y="84"/>
                </a:cxn>
                <a:cxn ang="0">
                  <a:pos x="394" y="70"/>
                </a:cxn>
                <a:cxn ang="0">
                  <a:pos x="377" y="54"/>
                </a:cxn>
                <a:cxn ang="0">
                  <a:pos x="357" y="40"/>
                </a:cxn>
                <a:cxn ang="0">
                  <a:pos x="338" y="28"/>
                </a:cxn>
                <a:cxn ang="0">
                  <a:pos x="316" y="18"/>
                </a:cxn>
                <a:cxn ang="0">
                  <a:pos x="291" y="10"/>
                </a:cxn>
                <a:cxn ang="0">
                  <a:pos x="266" y="5"/>
                </a:cxn>
                <a:cxn ang="0">
                  <a:pos x="240" y="1"/>
                </a:cxn>
                <a:cxn ang="0">
                  <a:pos x="213" y="0"/>
                </a:cxn>
                <a:cxn ang="0">
                  <a:pos x="187" y="2"/>
                </a:cxn>
                <a:cxn ang="0">
                  <a:pos x="162" y="5"/>
                </a:cxn>
                <a:cxn ang="0">
                  <a:pos x="137" y="10"/>
                </a:cxn>
                <a:cxn ang="0">
                  <a:pos x="113" y="18"/>
                </a:cxn>
                <a:cxn ang="0">
                  <a:pos x="90" y="25"/>
                </a:cxn>
                <a:cxn ang="0">
                  <a:pos x="69" y="38"/>
                </a:cxn>
                <a:cxn ang="0">
                  <a:pos x="53" y="52"/>
                </a:cxn>
                <a:cxn ang="0">
                  <a:pos x="36" y="63"/>
                </a:cxn>
                <a:cxn ang="0">
                  <a:pos x="22" y="80"/>
                </a:cxn>
                <a:cxn ang="0">
                  <a:pos x="13" y="96"/>
                </a:cxn>
                <a:cxn ang="0">
                  <a:pos x="4" y="114"/>
                </a:cxn>
                <a:cxn ang="0">
                  <a:pos x="0" y="133"/>
                </a:cxn>
                <a:cxn ang="0">
                  <a:pos x="0" y="150"/>
                </a:cxn>
                <a:cxn ang="0">
                  <a:pos x="0" y="170"/>
                </a:cxn>
                <a:cxn ang="0">
                  <a:pos x="5" y="186"/>
                </a:cxn>
                <a:cxn ang="0">
                  <a:pos x="14" y="205"/>
                </a:cxn>
                <a:cxn ang="0">
                  <a:pos x="25" y="220"/>
                </a:cxn>
                <a:cxn ang="0">
                  <a:pos x="39" y="237"/>
                </a:cxn>
                <a:cxn ang="0">
                  <a:pos x="55" y="251"/>
                </a:cxn>
                <a:cxn ang="0">
                  <a:pos x="75" y="264"/>
                </a:cxn>
                <a:cxn ang="0">
                  <a:pos x="95" y="276"/>
                </a:cxn>
                <a:cxn ang="0">
                  <a:pos x="117" y="285"/>
                </a:cxn>
                <a:cxn ang="0">
                  <a:pos x="141" y="292"/>
                </a:cxn>
                <a:cxn ang="0">
                  <a:pos x="166" y="299"/>
                </a:cxn>
                <a:cxn ang="0">
                  <a:pos x="193" y="303"/>
                </a:cxn>
                <a:cxn ang="0">
                  <a:pos x="218" y="304"/>
                </a:cxn>
                <a:cxn ang="0">
                  <a:pos x="245" y="304"/>
                </a:cxn>
                <a:cxn ang="0">
                  <a:pos x="271" y="300"/>
                </a:cxn>
                <a:cxn ang="0">
                  <a:pos x="295" y="296"/>
                </a:cxn>
                <a:cxn ang="0">
                  <a:pos x="320" y="288"/>
                </a:cxn>
                <a:cxn ang="0">
                  <a:pos x="341" y="278"/>
                </a:cxn>
                <a:cxn ang="0">
                  <a:pos x="362" y="268"/>
                </a:cxn>
                <a:cxn ang="0">
                  <a:pos x="379" y="253"/>
                </a:cxn>
                <a:cxn ang="0">
                  <a:pos x="396" y="240"/>
                </a:cxn>
                <a:cxn ang="0">
                  <a:pos x="408" y="225"/>
                </a:cxn>
                <a:cxn ang="0">
                  <a:pos x="419" y="207"/>
                </a:cxn>
                <a:cxn ang="0">
                  <a:pos x="426" y="189"/>
                </a:cxn>
                <a:cxn ang="0">
                  <a:pos x="430" y="172"/>
                </a:cxn>
                <a:cxn ang="0">
                  <a:pos x="430" y="156"/>
                </a:cxn>
                <a:cxn ang="0">
                  <a:pos x="433" y="156"/>
                </a:cxn>
              </a:cxnLst>
              <a:rect l="0" t="0" r="r" b="b"/>
              <a:pathLst>
                <a:path w="434" h="305">
                  <a:moveTo>
                    <a:pt x="433" y="156"/>
                  </a:moveTo>
                  <a:lnTo>
                    <a:pt x="429" y="138"/>
                  </a:lnTo>
                  <a:lnTo>
                    <a:pt x="425" y="120"/>
                  </a:lnTo>
                  <a:lnTo>
                    <a:pt x="417" y="100"/>
                  </a:lnTo>
                  <a:lnTo>
                    <a:pt x="407" y="84"/>
                  </a:lnTo>
                  <a:lnTo>
                    <a:pt x="394" y="70"/>
                  </a:lnTo>
                  <a:lnTo>
                    <a:pt x="377" y="54"/>
                  </a:lnTo>
                  <a:lnTo>
                    <a:pt x="357" y="40"/>
                  </a:lnTo>
                  <a:lnTo>
                    <a:pt x="338" y="28"/>
                  </a:lnTo>
                  <a:lnTo>
                    <a:pt x="316" y="18"/>
                  </a:lnTo>
                  <a:lnTo>
                    <a:pt x="291" y="10"/>
                  </a:lnTo>
                  <a:lnTo>
                    <a:pt x="266" y="5"/>
                  </a:lnTo>
                  <a:lnTo>
                    <a:pt x="240" y="1"/>
                  </a:lnTo>
                  <a:lnTo>
                    <a:pt x="213" y="0"/>
                  </a:lnTo>
                  <a:lnTo>
                    <a:pt x="187" y="2"/>
                  </a:lnTo>
                  <a:lnTo>
                    <a:pt x="162" y="5"/>
                  </a:lnTo>
                  <a:lnTo>
                    <a:pt x="137" y="10"/>
                  </a:lnTo>
                  <a:lnTo>
                    <a:pt x="113" y="18"/>
                  </a:lnTo>
                  <a:lnTo>
                    <a:pt x="90" y="25"/>
                  </a:lnTo>
                  <a:lnTo>
                    <a:pt x="69" y="38"/>
                  </a:lnTo>
                  <a:lnTo>
                    <a:pt x="53" y="52"/>
                  </a:lnTo>
                  <a:lnTo>
                    <a:pt x="36" y="63"/>
                  </a:lnTo>
                  <a:lnTo>
                    <a:pt x="22" y="80"/>
                  </a:lnTo>
                  <a:lnTo>
                    <a:pt x="13" y="96"/>
                  </a:lnTo>
                  <a:lnTo>
                    <a:pt x="4" y="114"/>
                  </a:lnTo>
                  <a:lnTo>
                    <a:pt x="0" y="133"/>
                  </a:lnTo>
                  <a:lnTo>
                    <a:pt x="0" y="150"/>
                  </a:lnTo>
                  <a:lnTo>
                    <a:pt x="0" y="170"/>
                  </a:lnTo>
                  <a:lnTo>
                    <a:pt x="5" y="186"/>
                  </a:lnTo>
                  <a:lnTo>
                    <a:pt x="14" y="205"/>
                  </a:lnTo>
                  <a:lnTo>
                    <a:pt x="25" y="220"/>
                  </a:lnTo>
                  <a:lnTo>
                    <a:pt x="39" y="237"/>
                  </a:lnTo>
                  <a:lnTo>
                    <a:pt x="55" y="251"/>
                  </a:lnTo>
                  <a:lnTo>
                    <a:pt x="75" y="264"/>
                  </a:lnTo>
                  <a:lnTo>
                    <a:pt x="95" y="276"/>
                  </a:lnTo>
                  <a:lnTo>
                    <a:pt x="117" y="285"/>
                  </a:lnTo>
                  <a:lnTo>
                    <a:pt x="141" y="292"/>
                  </a:lnTo>
                  <a:lnTo>
                    <a:pt x="166" y="299"/>
                  </a:lnTo>
                  <a:lnTo>
                    <a:pt x="193" y="303"/>
                  </a:lnTo>
                  <a:lnTo>
                    <a:pt x="218" y="304"/>
                  </a:lnTo>
                  <a:lnTo>
                    <a:pt x="245" y="304"/>
                  </a:lnTo>
                  <a:lnTo>
                    <a:pt x="271" y="300"/>
                  </a:lnTo>
                  <a:lnTo>
                    <a:pt x="295" y="296"/>
                  </a:lnTo>
                  <a:lnTo>
                    <a:pt x="320" y="288"/>
                  </a:lnTo>
                  <a:lnTo>
                    <a:pt x="341" y="278"/>
                  </a:lnTo>
                  <a:lnTo>
                    <a:pt x="362" y="268"/>
                  </a:lnTo>
                  <a:lnTo>
                    <a:pt x="379" y="253"/>
                  </a:lnTo>
                  <a:lnTo>
                    <a:pt x="396" y="240"/>
                  </a:lnTo>
                  <a:lnTo>
                    <a:pt x="408" y="225"/>
                  </a:lnTo>
                  <a:lnTo>
                    <a:pt x="419" y="207"/>
                  </a:lnTo>
                  <a:lnTo>
                    <a:pt x="426" y="189"/>
                  </a:lnTo>
                  <a:lnTo>
                    <a:pt x="430" y="172"/>
                  </a:lnTo>
                  <a:lnTo>
                    <a:pt x="430" y="156"/>
                  </a:lnTo>
                  <a:lnTo>
                    <a:pt x="433" y="156"/>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85" name="Freeform 937"/>
            <p:cNvSpPr>
              <a:spLocks/>
            </p:cNvSpPr>
            <p:nvPr/>
          </p:nvSpPr>
          <p:spPr bwMode="auto">
            <a:xfrm>
              <a:off x="5179485" y="4873626"/>
              <a:ext cx="850900" cy="244475"/>
            </a:xfrm>
            <a:custGeom>
              <a:avLst/>
              <a:gdLst/>
              <a:ahLst/>
              <a:cxnLst>
                <a:cxn ang="0">
                  <a:pos x="0" y="151"/>
                </a:cxn>
                <a:cxn ang="0">
                  <a:pos x="0" y="0"/>
                </a:cxn>
                <a:cxn ang="0">
                  <a:pos x="434" y="0"/>
                </a:cxn>
                <a:cxn ang="0">
                  <a:pos x="434" y="153"/>
                </a:cxn>
                <a:cxn ang="0">
                  <a:pos x="0" y="151"/>
                </a:cxn>
              </a:cxnLst>
              <a:rect l="0" t="0" r="r" b="b"/>
              <a:pathLst>
                <a:path w="435" h="154">
                  <a:moveTo>
                    <a:pt x="0" y="151"/>
                  </a:moveTo>
                  <a:lnTo>
                    <a:pt x="0" y="0"/>
                  </a:lnTo>
                  <a:lnTo>
                    <a:pt x="434" y="0"/>
                  </a:lnTo>
                  <a:lnTo>
                    <a:pt x="434" y="153"/>
                  </a:lnTo>
                  <a:lnTo>
                    <a:pt x="0" y="151"/>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86" name="Freeform 938"/>
            <p:cNvSpPr>
              <a:spLocks/>
            </p:cNvSpPr>
            <p:nvPr/>
          </p:nvSpPr>
          <p:spPr bwMode="auto">
            <a:xfrm>
              <a:off x="5194301" y="4878388"/>
              <a:ext cx="802217" cy="482600"/>
            </a:xfrm>
            <a:custGeom>
              <a:avLst/>
              <a:gdLst/>
              <a:ahLst/>
              <a:cxnLst>
                <a:cxn ang="0">
                  <a:pos x="410" y="156"/>
                </a:cxn>
                <a:cxn ang="0">
                  <a:pos x="408" y="137"/>
                </a:cxn>
                <a:cxn ang="0">
                  <a:pos x="404" y="119"/>
                </a:cxn>
                <a:cxn ang="0">
                  <a:pos x="396" y="100"/>
                </a:cxn>
                <a:cxn ang="0">
                  <a:pos x="386" y="83"/>
                </a:cxn>
                <a:cxn ang="0">
                  <a:pos x="373" y="69"/>
                </a:cxn>
                <a:cxn ang="0">
                  <a:pos x="357" y="53"/>
                </a:cxn>
                <a:cxn ang="0">
                  <a:pos x="341" y="38"/>
                </a:cxn>
                <a:cxn ang="0">
                  <a:pos x="320" y="28"/>
                </a:cxn>
                <a:cxn ang="0">
                  <a:pos x="300" y="18"/>
                </a:cxn>
                <a:cxn ang="0">
                  <a:pos x="276" y="9"/>
                </a:cxn>
                <a:cxn ang="0">
                  <a:pos x="252" y="4"/>
                </a:cxn>
                <a:cxn ang="0">
                  <a:pos x="229" y="0"/>
                </a:cxn>
                <a:cxn ang="0">
                  <a:pos x="203" y="0"/>
                </a:cxn>
                <a:cxn ang="0">
                  <a:pos x="178" y="0"/>
                </a:cxn>
                <a:cxn ang="0">
                  <a:pos x="153" y="4"/>
                </a:cxn>
                <a:cxn ang="0">
                  <a:pos x="130" y="8"/>
                </a:cxn>
                <a:cxn ang="0">
                  <a:pos x="107" y="16"/>
                </a:cxn>
                <a:cxn ang="0">
                  <a:pos x="87" y="25"/>
                </a:cxn>
                <a:cxn ang="0">
                  <a:pos x="67" y="36"/>
                </a:cxn>
                <a:cxn ang="0">
                  <a:pos x="49" y="50"/>
                </a:cxn>
                <a:cxn ang="0">
                  <a:pos x="34" y="63"/>
                </a:cxn>
                <a:cxn ang="0">
                  <a:pos x="22" y="78"/>
                </a:cxn>
                <a:cxn ang="0">
                  <a:pos x="12" y="94"/>
                </a:cxn>
                <a:cxn ang="0">
                  <a:pos x="4" y="112"/>
                </a:cxn>
                <a:cxn ang="0">
                  <a:pos x="0" y="131"/>
                </a:cxn>
                <a:cxn ang="0">
                  <a:pos x="0" y="149"/>
                </a:cxn>
                <a:cxn ang="0">
                  <a:pos x="1" y="168"/>
                </a:cxn>
                <a:cxn ang="0">
                  <a:pos x="6" y="185"/>
                </a:cxn>
                <a:cxn ang="0">
                  <a:pos x="14" y="202"/>
                </a:cxn>
                <a:cxn ang="0">
                  <a:pos x="24" y="219"/>
                </a:cxn>
                <a:cxn ang="0">
                  <a:pos x="38" y="235"/>
                </a:cxn>
                <a:cxn ang="0">
                  <a:pos x="53" y="248"/>
                </a:cxn>
                <a:cxn ang="0">
                  <a:pos x="71" y="263"/>
                </a:cxn>
                <a:cxn ang="0">
                  <a:pos x="90" y="275"/>
                </a:cxn>
                <a:cxn ang="0">
                  <a:pos x="111" y="284"/>
                </a:cxn>
                <a:cxn ang="0">
                  <a:pos x="135" y="292"/>
                </a:cxn>
                <a:cxn ang="0">
                  <a:pos x="158" y="298"/>
                </a:cxn>
                <a:cxn ang="0">
                  <a:pos x="183" y="301"/>
                </a:cxn>
                <a:cxn ang="0">
                  <a:pos x="207" y="301"/>
                </a:cxn>
                <a:cxn ang="0">
                  <a:pos x="233" y="303"/>
                </a:cxn>
                <a:cxn ang="0">
                  <a:pos x="256" y="299"/>
                </a:cxn>
                <a:cxn ang="0">
                  <a:pos x="280" y="293"/>
                </a:cxn>
                <a:cxn ang="0">
                  <a:pos x="304" y="286"/>
                </a:cxn>
                <a:cxn ang="0">
                  <a:pos x="324" y="277"/>
                </a:cxn>
                <a:cxn ang="0">
                  <a:pos x="343" y="266"/>
                </a:cxn>
                <a:cxn ang="0">
                  <a:pos x="360" y="253"/>
                </a:cxn>
                <a:cxn ang="0">
                  <a:pos x="375" y="239"/>
                </a:cxn>
                <a:cxn ang="0">
                  <a:pos x="388" y="223"/>
                </a:cxn>
                <a:cxn ang="0">
                  <a:pos x="397" y="207"/>
                </a:cxn>
                <a:cxn ang="0">
                  <a:pos x="405" y="189"/>
                </a:cxn>
                <a:cxn ang="0">
                  <a:pos x="409" y="171"/>
                </a:cxn>
                <a:cxn ang="0">
                  <a:pos x="409" y="156"/>
                </a:cxn>
                <a:cxn ang="0">
                  <a:pos x="410" y="156"/>
                </a:cxn>
              </a:cxnLst>
              <a:rect l="0" t="0" r="r" b="b"/>
              <a:pathLst>
                <a:path w="411" h="304">
                  <a:moveTo>
                    <a:pt x="410" y="156"/>
                  </a:moveTo>
                  <a:lnTo>
                    <a:pt x="408" y="137"/>
                  </a:lnTo>
                  <a:lnTo>
                    <a:pt x="404" y="119"/>
                  </a:lnTo>
                  <a:lnTo>
                    <a:pt x="396" y="100"/>
                  </a:lnTo>
                  <a:lnTo>
                    <a:pt x="386" y="83"/>
                  </a:lnTo>
                  <a:lnTo>
                    <a:pt x="373" y="69"/>
                  </a:lnTo>
                  <a:lnTo>
                    <a:pt x="357" y="53"/>
                  </a:lnTo>
                  <a:lnTo>
                    <a:pt x="341" y="38"/>
                  </a:lnTo>
                  <a:lnTo>
                    <a:pt x="320" y="28"/>
                  </a:lnTo>
                  <a:lnTo>
                    <a:pt x="300" y="18"/>
                  </a:lnTo>
                  <a:lnTo>
                    <a:pt x="276" y="9"/>
                  </a:lnTo>
                  <a:lnTo>
                    <a:pt x="252" y="4"/>
                  </a:lnTo>
                  <a:lnTo>
                    <a:pt x="229" y="0"/>
                  </a:lnTo>
                  <a:lnTo>
                    <a:pt x="203" y="0"/>
                  </a:lnTo>
                  <a:lnTo>
                    <a:pt x="178" y="0"/>
                  </a:lnTo>
                  <a:lnTo>
                    <a:pt x="153" y="4"/>
                  </a:lnTo>
                  <a:lnTo>
                    <a:pt x="130" y="8"/>
                  </a:lnTo>
                  <a:lnTo>
                    <a:pt x="107" y="16"/>
                  </a:lnTo>
                  <a:lnTo>
                    <a:pt x="87" y="25"/>
                  </a:lnTo>
                  <a:lnTo>
                    <a:pt x="67" y="36"/>
                  </a:lnTo>
                  <a:lnTo>
                    <a:pt x="49" y="50"/>
                  </a:lnTo>
                  <a:lnTo>
                    <a:pt x="34" y="63"/>
                  </a:lnTo>
                  <a:lnTo>
                    <a:pt x="22" y="78"/>
                  </a:lnTo>
                  <a:lnTo>
                    <a:pt x="12" y="94"/>
                  </a:lnTo>
                  <a:lnTo>
                    <a:pt x="4" y="112"/>
                  </a:lnTo>
                  <a:lnTo>
                    <a:pt x="0" y="131"/>
                  </a:lnTo>
                  <a:lnTo>
                    <a:pt x="0" y="149"/>
                  </a:lnTo>
                  <a:lnTo>
                    <a:pt x="1" y="168"/>
                  </a:lnTo>
                  <a:lnTo>
                    <a:pt x="6" y="185"/>
                  </a:lnTo>
                  <a:lnTo>
                    <a:pt x="14" y="202"/>
                  </a:lnTo>
                  <a:lnTo>
                    <a:pt x="24" y="219"/>
                  </a:lnTo>
                  <a:lnTo>
                    <a:pt x="38" y="235"/>
                  </a:lnTo>
                  <a:lnTo>
                    <a:pt x="53" y="248"/>
                  </a:lnTo>
                  <a:lnTo>
                    <a:pt x="71" y="263"/>
                  </a:lnTo>
                  <a:lnTo>
                    <a:pt x="90" y="275"/>
                  </a:lnTo>
                  <a:lnTo>
                    <a:pt x="111" y="284"/>
                  </a:lnTo>
                  <a:lnTo>
                    <a:pt x="135" y="292"/>
                  </a:lnTo>
                  <a:lnTo>
                    <a:pt x="158" y="298"/>
                  </a:lnTo>
                  <a:lnTo>
                    <a:pt x="183" y="301"/>
                  </a:lnTo>
                  <a:lnTo>
                    <a:pt x="207" y="301"/>
                  </a:lnTo>
                  <a:lnTo>
                    <a:pt x="233" y="303"/>
                  </a:lnTo>
                  <a:lnTo>
                    <a:pt x="256" y="299"/>
                  </a:lnTo>
                  <a:lnTo>
                    <a:pt x="280" y="293"/>
                  </a:lnTo>
                  <a:lnTo>
                    <a:pt x="304" y="286"/>
                  </a:lnTo>
                  <a:lnTo>
                    <a:pt x="324" y="277"/>
                  </a:lnTo>
                  <a:lnTo>
                    <a:pt x="343" y="266"/>
                  </a:lnTo>
                  <a:lnTo>
                    <a:pt x="360" y="253"/>
                  </a:lnTo>
                  <a:lnTo>
                    <a:pt x="375" y="239"/>
                  </a:lnTo>
                  <a:lnTo>
                    <a:pt x="388" y="223"/>
                  </a:lnTo>
                  <a:lnTo>
                    <a:pt x="397" y="207"/>
                  </a:lnTo>
                  <a:lnTo>
                    <a:pt x="405" y="189"/>
                  </a:lnTo>
                  <a:lnTo>
                    <a:pt x="409" y="171"/>
                  </a:lnTo>
                  <a:lnTo>
                    <a:pt x="409" y="156"/>
                  </a:lnTo>
                  <a:lnTo>
                    <a:pt x="410" y="156"/>
                  </a:lnTo>
                </a:path>
              </a:pathLst>
            </a:custGeom>
            <a:solidFill>
              <a:srgbClr val="A0A0A0"/>
            </a:solidFill>
            <a:ln w="12700" cap="rnd" cmpd="sng">
              <a:solidFill>
                <a:srgbClr val="A0A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87" name="Freeform 939"/>
            <p:cNvSpPr>
              <a:spLocks/>
            </p:cNvSpPr>
            <p:nvPr/>
          </p:nvSpPr>
          <p:spPr bwMode="auto">
            <a:xfrm>
              <a:off x="5194301" y="4873626"/>
              <a:ext cx="802217" cy="244475"/>
            </a:xfrm>
            <a:custGeom>
              <a:avLst/>
              <a:gdLst/>
              <a:ahLst/>
              <a:cxnLst>
                <a:cxn ang="0">
                  <a:pos x="0" y="149"/>
                </a:cxn>
                <a:cxn ang="0">
                  <a:pos x="0" y="0"/>
                </a:cxn>
                <a:cxn ang="0">
                  <a:pos x="410" y="0"/>
                </a:cxn>
                <a:cxn ang="0">
                  <a:pos x="410" y="153"/>
                </a:cxn>
                <a:cxn ang="0">
                  <a:pos x="0" y="149"/>
                </a:cxn>
              </a:cxnLst>
              <a:rect l="0" t="0" r="r" b="b"/>
              <a:pathLst>
                <a:path w="411" h="154">
                  <a:moveTo>
                    <a:pt x="0" y="149"/>
                  </a:moveTo>
                  <a:lnTo>
                    <a:pt x="0" y="0"/>
                  </a:lnTo>
                  <a:lnTo>
                    <a:pt x="410" y="0"/>
                  </a:lnTo>
                  <a:lnTo>
                    <a:pt x="410" y="153"/>
                  </a:lnTo>
                  <a:lnTo>
                    <a:pt x="0" y="149"/>
                  </a:lnTo>
                </a:path>
              </a:pathLst>
            </a:custGeom>
            <a:solidFill>
              <a:srgbClr val="A0A0A0"/>
            </a:solidFill>
            <a:ln w="12700" cap="rnd" cmpd="sng">
              <a:solidFill>
                <a:srgbClr val="A0A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88" name="Freeform 940"/>
            <p:cNvSpPr>
              <a:spLocks/>
            </p:cNvSpPr>
            <p:nvPr/>
          </p:nvSpPr>
          <p:spPr bwMode="auto">
            <a:xfrm>
              <a:off x="5207001" y="4876801"/>
              <a:ext cx="759884" cy="479425"/>
            </a:xfrm>
            <a:custGeom>
              <a:avLst/>
              <a:gdLst/>
              <a:ahLst/>
              <a:cxnLst>
                <a:cxn ang="0">
                  <a:pos x="388" y="156"/>
                </a:cxn>
                <a:cxn ang="0">
                  <a:pos x="385" y="136"/>
                </a:cxn>
                <a:cxn ang="0">
                  <a:pos x="381" y="119"/>
                </a:cxn>
                <a:cxn ang="0">
                  <a:pos x="374" y="101"/>
                </a:cxn>
                <a:cxn ang="0">
                  <a:pos x="365" y="84"/>
                </a:cxn>
                <a:cxn ang="0">
                  <a:pos x="353" y="68"/>
                </a:cxn>
                <a:cxn ang="0">
                  <a:pos x="338" y="53"/>
                </a:cxn>
                <a:cxn ang="0">
                  <a:pos x="321" y="39"/>
                </a:cxn>
                <a:cxn ang="0">
                  <a:pos x="303" y="28"/>
                </a:cxn>
                <a:cxn ang="0">
                  <a:pos x="282" y="17"/>
                </a:cxn>
                <a:cxn ang="0">
                  <a:pos x="260" y="10"/>
                </a:cxn>
                <a:cxn ang="0">
                  <a:pos x="237" y="3"/>
                </a:cxn>
                <a:cxn ang="0">
                  <a:pos x="215" y="0"/>
                </a:cxn>
                <a:cxn ang="0">
                  <a:pos x="191" y="0"/>
                </a:cxn>
                <a:cxn ang="0">
                  <a:pos x="167" y="1"/>
                </a:cxn>
                <a:cxn ang="0">
                  <a:pos x="144" y="3"/>
                </a:cxn>
                <a:cxn ang="0">
                  <a:pos x="122" y="9"/>
                </a:cxn>
                <a:cxn ang="0">
                  <a:pos x="101" y="16"/>
                </a:cxn>
                <a:cxn ang="0">
                  <a:pos x="81" y="26"/>
                </a:cxn>
                <a:cxn ang="0">
                  <a:pos x="63" y="37"/>
                </a:cxn>
                <a:cxn ang="0">
                  <a:pos x="46" y="49"/>
                </a:cxn>
                <a:cxn ang="0">
                  <a:pos x="32" y="63"/>
                </a:cxn>
                <a:cxn ang="0">
                  <a:pos x="20" y="79"/>
                </a:cxn>
                <a:cxn ang="0">
                  <a:pos x="10" y="95"/>
                </a:cxn>
                <a:cxn ang="0">
                  <a:pos x="4" y="112"/>
                </a:cxn>
                <a:cxn ang="0">
                  <a:pos x="0" y="130"/>
                </a:cxn>
                <a:cxn ang="0">
                  <a:pos x="0" y="147"/>
                </a:cxn>
                <a:cxn ang="0">
                  <a:pos x="0" y="167"/>
                </a:cxn>
                <a:cxn ang="0">
                  <a:pos x="5" y="185"/>
                </a:cxn>
                <a:cxn ang="0">
                  <a:pos x="12" y="202"/>
                </a:cxn>
                <a:cxn ang="0">
                  <a:pos x="22" y="218"/>
                </a:cxn>
                <a:cxn ang="0">
                  <a:pos x="35" y="233"/>
                </a:cxn>
                <a:cxn ang="0">
                  <a:pos x="49" y="248"/>
                </a:cxn>
                <a:cxn ang="0">
                  <a:pos x="66" y="262"/>
                </a:cxn>
                <a:cxn ang="0">
                  <a:pos x="85" y="275"/>
                </a:cxn>
                <a:cxn ang="0">
                  <a:pos x="104" y="283"/>
                </a:cxn>
                <a:cxn ang="0">
                  <a:pos x="127" y="291"/>
                </a:cxn>
                <a:cxn ang="0">
                  <a:pos x="149" y="298"/>
                </a:cxn>
                <a:cxn ang="0">
                  <a:pos x="173" y="300"/>
                </a:cxn>
                <a:cxn ang="0">
                  <a:pos x="196" y="301"/>
                </a:cxn>
                <a:cxn ang="0">
                  <a:pos x="220" y="301"/>
                </a:cxn>
                <a:cxn ang="0">
                  <a:pos x="243" y="299"/>
                </a:cxn>
                <a:cxn ang="0">
                  <a:pos x="265" y="293"/>
                </a:cxn>
                <a:cxn ang="0">
                  <a:pos x="286" y="286"/>
                </a:cxn>
                <a:cxn ang="0">
                  <a:pos x="306" y="277"/>
                </a:cxn>
                <a:cxn ang="0">
                  <a:pos x="325" y="265"/>
                </a:cxn>
                <a:cxn ang="0">
                  <a:pos x="340" y="253"/>
                </a:cxn>
                <a:cxn ang="0">
                  <a:pos x="354" y="238"/>
                </a:cxn>
                <a:cxn ang="0">
                  <a:pos x="366" y="223"/>
                </a:cxn>
                <a:cxn ang="0">
                  <a:pos x="375" y="206"/>
                </a:cxn>
                <a:cxn ang="0">
                  <a:pos x="382" y="189"/>
                </a:cxn>
                <a:cxn ang="0">
                  <a:pos x="386" y="169"/>
                </a:cxn>
                <a:cxn ang="0">
                  <a:pos x="386" y="156"/>
                </a:cxn>
                <a:cxn ang="0">
                  <a:pos x="388" y="156"/>
                </a:cxn>
              </a:cxnLst>
              <a:rect l="0" t="0" r="r" b="b"/>
              <a:pathLst>
                <a:path w="389" h="302">
                  <a:moveTo>
                    <a:pt x="388" y="156"/>
                  </a:moveTo>
                  <a:lnTo>
                    <a:pt x="385" y="136"/>
                  </a:lnTo>
                  <a:lnTo>
                    <a:pt x="381" y="119"/>
                  </a:lnTo>
                  <a:lnTo>
                    <a:pt x="374" y="101"/>
                  </a:lnTo>
                  <a:lnTo>
                    <a:pt x="365" y="84"/>
                  </a:lnTo>
                  <a:lnTo>
                    <a:pt x="353" y="68"/>
                  </a:lnTo>
                  <a:lnTo>
                    <a:pt x="338" y="53"/>
                  </a:lnTo>
                  <a:lnTo>
                    <a:pt x="321" y="39"/>
                  </a:lnTo>
                  <a:lnTo>
                    <a:pt x="303" y="28"/>
                  </a:lnTo>
                  <a:lnTo>
                    <a:pt x="282" y="17"/>
                  </a:lnTo>
                  <a:lnTo>
                    <a:pt x="260" y="10"/>
                  </a:lnTo>
                  <a:lnTo>
                    <a:pt x="237" y="3"/>
                  </a:lnTo>
                  <a:lnTo>
                    <a:pt x="215" y="0"/>
                  </a:lnTo>
                  <a:lnTo>
                    <a:pt x="191" y="0"/>
                  </a:lnTo>
                  <a:lnTo>
                    <a:pt x="167" y="1"/>
                  </a:lnTo>
                  <a:lnTo>
                    <a:pt x="144" y="3"/>
                  </a:lnTo>
                  <a:lnTo>
                    <a:pt x="122" y="9"/>
                  </a:lnTo>
                  <a:lnTo>
                    <a:pt x="101" y="16"/>
                  </a:lnTo>
                  <a:lnTo>
                    <a:pt x="81" y="26"/>
                  </a:lnTo>
                  <a:lnTo>
                    <a:pt x="63" y="37"/>
                  </a:lnTo>
                  <a:lnTo>
                    <a:pt x="46" y="49"/>
                  </a:lnTo>
                  <a:lnTo>
                    <a:pt x="32" y="63"/>
                  </a:lnTo>
                  <a:lnTo>
                    <a:pt x="20" y="79"/>
                  </a:lnTo>
                  <a:lnTo>
                    <a:pt x="10" y="95"/>
                  </a:lnTo>
                  <a:lnTo>
                    <a:pt x="4" y="112"/>
                  </a:lnTo>
                  <a:lnTo>
                    <a:pt x="0" y="130"/>
                  </a:lnTo>
                  <a:lnTo>
                    <a:pt x="0" y="147"/>
                  </a:lnTo>
                  <a:lnTo>
                    <a:pt x="0" y="167"/>
                  </a:lnTo>
                  <a:lnTo>
                    <a:pt x="5" y="185"/>
                  </a:lnTo>
                  <a:lnTo>
                    <a:pt x="12" y="202"/>
                  </a:lnTo>
                  <a:lnTo>
                    <a:pt x="22" y="218"/>
                  </a:lnTo>
                  <a:lnTo>
                    <a:pt x="35" y="233"/>
                  </a:lnTo>
                  <a:lnTo>
                    <a:pt x="49" y="248"/>
                  </a:lnTo>
                  <a:lnTo>
                    <a:pt x="66" y="262"/>
                  </a:lnTo>
                  <a:lnTo>
                    <a:pt x="85" y="275"/>
                  </a:lnTo>
                  <a:lnTo>
                    <a:pt x="104" y="283"/>
                  </a:lnTo>
                  <a:lnTo>
                    <a:pt x="127" y="291"/>
                  </a:lnTo>
                  <a:lnTo>
                    <a:pt x="149" y="298"/>
                  </a:lnTo>
                  <a:lnTo>
                    <a:pt x="173" y="300"/>
                  </a:lnTo>
                  <a:lnTo>
                    <a:pt x="196" y="301"/>
                  </a:lnTo>
                  <a:lnTo>
                    <a:pt x="220" y="301"/>
                  </a:lnTo>
                  <a:lnTo>
                    <a:pt x="243" y="299"/>
                  </a:lnTo>
                  <a:lnTo>
                    <a:pt x="265" y="293"/>
                  </a:lnTo>
                  <a:lnTo>
                    <a:pt x="286" y="286"/>
                  </a:lnTo>
                  <a:lnTo>
                    <a:pt x="306" y="277"/>
                  </a:lnTo>
                  <a:lnTo>
                    <a:pt x="325" y="265"/>
                  </a:lnTo>
                  <a:lnTo>
                    <a:pt x="340" y="253"/>
                  </a:lnTo>
                  <a:lnTo>
                    <a:pt x="354" y="238"/>
                  </a:lnTo>
                  <a:lnTo>
                    <a:pt x="366" y="223"/>
                  </a:lnTo>
                  <a:lnTo>
                    <a:pt x="375" y="206"/>
                  </a:lnTo>
                  <a:lnTo>
                    <a:pt x="382" y="189"/>
                  </a:lnTo>
                  <a:lnTo>
                    <a:pt x="386" y="169"/>
                  </a:lnTo>
                  <a:lnTo>
                    <a:pt x="386" y="156"/>
                  </a:lnTo>
                  <a:lnTo>
                    <a:pt x="388" y="156"/>
                  </a:lnTo>
                </a:path>
              </a:pathLst>
            </a:custGeom>
            <a:solidFill>
              <a:srgbClr val="A0A0A0"/>
            </a:solidFill>
            <a:ln w="12700" cap="rnd" cmpd="sng">
              <a:solidFill>
                <a:srgbClr val="A0A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89" name="Freeform 941"/>
            <p:cNvSpPr>
              <a:spLocks/>
            </p:cNvSpPr>
            <p:nvPr/>
          </p:nvSpPr>
          <p:spPr bwMode="auto">
            <a:xfrm>
              <a:off x="5207001" y="4873626"/>
              <a:ext cx="759884" cy="244475"/>
            </a:xfrm>
            <a:custGeom>
              <a:avLst/>
              <a:gdLst/>
              <a:ahLst/>
              <a:cxnLst>
                <a:cxn ang="0">
                  <a:pos x="0" y="148"/>
                </a:cxn>
                <a:cxn ang="0">
                  <a:pos x="0" y="0"/>
                </a:cxn>
                <a:cxn ang="0">
                  <a:pos x="388" y="0"/>
                </a:cxn>
                <a:cxn ang="0">
                  <a:pos x="388" y="153"/>
                </a:cxn>
                <a:cxn ang="0">
                  <a:pos x="0" y="148"/>
                </a:cxn>
              </a:cxnLst>
              <a:rect l="0" t="0" r="r" b="b"/>
              <a:pathLst>
                <a:path w="389" h="154">
                  <a:moveTo>
                    <a:pt x="0" y="148"/>
                  </a:moveTo>
                  <a:lnTo>
                    <a:pt x="0" y="0"/>
                  </a:lnTo>
                  <a:lnTo>
                    <a:pt x="388" y="0"/>
                  </a:lnTo>
                  <a:lnTo>
                    <a:pt x="388" y="153"/>
                  </a:lnTo>
                  <a:lnTo>
                    <a:pt x="0" y="148"/>
                  </a:lnTo>
                </a:path>
              </a:pathLst>
            </a:custGeom>
            <a:solidFill>
              <a:srgbClr val="A0A0A0"/>
            </a:solidFill>
            <a:ln w="12700" cap="rnd" cmpd="sng">
              <a:solidFill>
                <a:srgbClr val="A0A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90" name="Freeform 942"/>
            <p:cNvSpPr>
              <a:spLocks/>
            </p:cNvSpPr>
            <p:nvPr/>
          </p:nvSpPr>
          <p:spPr bwMode="auto">
            <a:xfrm>
              <a:off x="5219701" y="4873626"/>
              <a:ext cx="717551" cy="481013"/>
            </a:xfrm>
            <a:custGeom>
              <a:avLst/>
              <a:gdLst/>
              <a:ahLst/>
              <a:cxnLst>
                <a:cxn ang="0">
                  <a:pos x="366" y="156"/>
                </a:cxn>
                <a:cxn ang="0">
                  <a:pos x="363" y="138"/>
                </a:cxn>
                <a:cxn ang="0">
                  <a:pos x="360" y="121"/>
                </a:cxn>
                <a:cxn ang="0">
                  <a:pos x="352" y="101"/>
                </a:cxn>
                <a:cxn ang="0">
                  <a:pos x="344" y="85"/>
                </a:cxn>
                <a:cxn ang="0">
                  <a:pos x="333" y="70"/>
                </a:cxn>
                <a:cxn ang="0">
                  <a:pos x="319" y="55"/>
                </a:cxn>
                <a:cxn ang="0">
                  <a:pos x="302" y="41"/>
                </a:cxn>
                <a:cxn ang="0">
                  <a:pos x="285" y="29"/>
                </a:cxn>
                <a:cxn ang="0">
                  <a:pos x="266" y="18"/>
                </a:cxn>
                <a:cxn ang="0">
                  <a:pos x="247" y="11"/>
                </a:cxn>
                <a:cxn ang="0">
                  <a:pos x="224" y="5"/>
                </a:cxn>
                <a:cxn ang="0">
                  <a:pos x="202" y="1"/>
                </a:cxn>
                <a:cxn ang="0">
                  <a:pos x="180" y="0"/>
                </a:cxn>
                <a:cxn ang="0">
                  <a:pos x="158" y="2"/>
                </a:cxn>
                <a:cxn ang="0">
                  <a:pos x="136" y="5"/>
                </a:cxn>
                <a:cxn ang="0">
                  <a:pos x="115" y="11"/>
                </a:cxn>
                <a:cxn ang="0">
                  <a:pos x="96" y="17"/>
                </a:cxn>
                <a:cxn ang="0">
                  <a:pos x="76" y="26"/>
                </a:cxn>
                <a:cxn ang="0">
                  <a:pos x="59" y="37"/>
                </a:cxn>
                <a:cxn ang="0">
                  <a:pos x="43" y="51"/>
                </a:cxn>
                <a:cxn ang="0">
                  <a:pos x="30" y="64"/>
                </a:cxn>
                <a:cxn ang="0">
                  <a:pos x="18" y="80"/>
                </a:cxn>
                <a:cxn ang="0">
                  <a:pos x="10" y="95"/>
                </a:cxn>
                <a:cxn ang="0">
                  <a:pos x="3" y="113"/>
                </a:cxn>
                <a:cxn ang="0">
                  <a:pos x="0" y="131"/>
                </a:cxn>
                <a:cxn ang="0">
                  <a:pos x="0" y="148"/>
                </a:cxn>
                <a:cxn ang="0">
                  <a:pos x="1" y="168"/>
                </a:cxn>
                <a:cxn ang="0">
                  <a:pos x="4" y="184"/>
                </a:cxn>
                <a:cxn ang="0">
                  <a:pos x="12" y="203"/>
                </a:cxn>
                <a:cxn ang="0">
                  <a:pos x="20" y="220"/>
                </a:cxn>
                <a:cxn ang="0">
                  <a:pos x="34" y="234"/>
                </a:cxn>
                <a:cxn ang="0">
                  <a:pos x="47" y="248"/>
                </a:cxn>
                <a:cxn ang="0">
                  <a:pos x="62" y="263"/>
                </a:cxn>
                <a:cxn ang="0">
                  <a:pos x="81" y="273"/>
                </a:cxn>
                <a:cxn ang="0">
                  <a:pos x="99" y="284"/>
                </a:cxn>
                <a:cxn ang="0">
                  <a:pos x="120" y="291"/>
                </a:cxn>
                <a:cxn ang="0">
                  <a:pos x="140" y="296"/>
                </a:cxn>
                <a:cxn ang="0">
                  <a:pos x="162" y="301"/>
                </a:cxn>
                <a:cxn ang="0">
                  <a:pos x="185" y="302"/>
                </a:cxn>
                <a:cxn ang="0">
                  <a:pos x="208" y="302"/>
                </a:cxn>
                <a:cxn ang="0">
                  <a:pos x="229" y="300"/>
                </a:cxn>
                <a:cxn ang="0">
                  <a:pos x="249" y="295"/>
                </a:cxn>
                <a:cxn ang="0">
                  <a:pos x="270" y="287"/>
                </a:cxn>
                <a:cxn ang="0">
                  <a:pos x="289" y="279"/>
                </a:cxn>
                <a:cxn ang="0">
                  <a:pos x="306" y="266"/>
                </a:cxn>
                <a:cxn ang="0">
                  <a:pos x="321" y="254"/>
                </a:cxn>
                <a:cxn ang="0">
                  <a:pos x="335" y="240"/>
                </a:cxn>
                <a:cxn ang="0">
                  <a:pos x="345" y="225"/>
                </a:cxn>
                <a:cxn ang="0">
                  <a:pos x="355" y="208"/>
                </a:cxn>
                <a:cxn ang="0">
                  <a:pos x="360" y="189"/>
                </a:cxn>
                <a:cxn ang="0">
                  <a:pos x="364" y="171"/>
                </a:cxn>
                <a:cxn ang="0">
                  <a:pos x="364" y="156"/>
                </a:cxn>
                <a:cxn ang="0">
                  <a:pos x="366" y="156"/>
                </a:cxn>
              </a:cxnLst>
              <a:rect l="0" t="0" r="r" b="b"/>
              <a:pathLst>
                <a:path w="367" h="303">
                  <a:moveTo>
                    <a:pt x="366" y="156"/>
                  </a:moveTo>
                  <a:lnTo>
                    <a:pt x="363" y="138"/>
                  </a:lnTo>
                  <a:lnTo>
                    <a:pt x="360" y="121"/>
                  </a:lnTo>
                  <a:lnTo>
                    <a:pt x="352" y="101"/>
                  </a:lnTo>
                  <a:lnTo>
                    <a:pt x="344" y="85"/>
                  </a:lnTo>
                  <a:lnTo>
                    <a:pt x="333" y="70"/>
                  </a:lnTo>
                  <a:lnTo>
                    <a:pt x="319" y="55"/>
                  </a:lnTo>
                  <a:lnTo>
                    <a:pt x="302" y="41"/>
                  </a:lnTo>
                  <a:lnTo>
                    <a:pt x="285" y="29"/>
                  </a:lnTo>
                  <a:lnTo>
                    <a:pt x="266" y="18"/>
                  </a:lnTo>
                  <a:lnTo>
                    <a:pt x="247" y="11"/>
                  </a:lnTo>
                  <a:lnTo>
                    <a:pt x="224" y="5"/>
                  </a:lnTo>
                  <a:lnTo>
                    <a:pt x="202" y="1"/>
                  </a:lnTo>
                  <a:lnTo>
                    <a:pt x="180" y="0"/>
                  </a:lnTo>
                  <a:lnTo>
                    <a:pt x="158" y="2"/>
                  </a:lnTo>
                  <a:lnTo>
                    <a:pt x="136" y="5"/>
                  </a:lnTo>
                  <a:lnTo>
                    <a:pt x="115" y="11"/>
                  </a:lnTo>
                  <a:lnTo>
                    <a:pt x="96" y="17"/>
                  </a:lnTo>
                  <a:lnTo>
                    <a:pt x="76" y="26"/>
                  </a:lnTo>
                  <a:lnTo>
                    <a:pt x="59" y="37"/>
                  </a:lnTo>
                  <a:lnTo>
                    <a:pt x="43" y="51"/>
                  </a:lnTo>
                  <a:lnTo>
                    <a:pt x="30" y="64"/>
                  </a:lnTo>
                  <a:lnTo>
                    <a:pt x="18" y="80"/>
                  </a:lnTo>
                  <a:lnTo>
                    <a:pt x="10" y="95"/>
                  </a:lnTo>
                  <a:lnTo>
                    <a:pt x="3" y="113"/>
                  </a:lnTo>
                  <a:lnTo>
                    <a:pt x="0" y="131"/>
                  </a:lnTo>
                  <a:lnTo>
                    <a:pt x="0" y="148"/>
                  </a:lnTo>
                  <a:lnTo>
                    <a:pt x="1" y="168"/>
                  </a:lnTo>
                  <a:lnTo>
                    <a:pt x="4" y="184"/>
                  </a:lnTo>
                  <a:lnTo>
                    <a:pt x="12" y="203"/>
                  </a:lnTo>
                  <a:lnTo>
                    <a:pt x="20" y="220"/>
                  </a:lnTo>
                  <a:lnTo>
                    <a:pt x="34" y="234"/>
                  </a:lnTo>
                  <a:lnTo>
                    <a:pt x="47" y="248"/>
                  </a:lnTo>
                  <a:lnTo>
                    <a:pt x="62" y="263"/>
                  </a:lnTo>
                  <a:lnTo>
                    <a:pt x="81" y="273"/>
                  </a:lnTo>
                  <a:lnTo>
                    <a:pt x="99" y="284"/>
                  </a:lnTo>
                  <a:lnTo>
                    <a:pt x="120" y="291"/>
                  </a:lnTo>
                  <a:lnTo>
                    <a:pt x="140" y="296"/>
                  </a:lnTo>
                  <a:lnTo>
                    <a:pt x="162" y="301"/>
                  </a:lnTo>
                  <a:lnTo>
                    <a:pt x="185" y="302"/>
                  </a:lnTo>
                  <a:lnTo>
                    <a:pt x="208" y="302"/>
                  </a:lnTo>
                  <a:lnTo>
                    <a:pt x="229" y="300"/>
                  </a:lnTo>
                  <a:lnTo>
                    <a:pt x="249" y="295"/>
                  </a:lnTo>
                  <a:lnTo>
                    <a:pt x="270" y="287"/>
                  </a:lnTo>
                  <a:lnTo>
                    <a:pt x="289" y="279"/>
                  </a:lnTo>
                  <a:lnTo>
                    <a:pt x="306" y="266"/>
                  </a:lnTo>
                  <a:lnTo>
                    <a:pt x="321" y="254"/>
                  </a:lnTo>
                  <a:lnTo>
                    <a:pt x="335" y="240"/>
                  </a:lnTo>
                  <a:lnTo>
                    <a:pt x="345" y="225"/>
                  </a:lnTo>
                  <a:lnTo>
                    <a:pt x="355" y="208"/>
                  </a:lnTo>
                  <a:lnTo>
                    <a:pt x="360" y="189"/>
                  </a:lnTo>
                  <a:lnTo>
                    <a:pt x="364" y="171"/>
                  </a:lnTo>
                  <a:lnTo>
                    <a:pt x="364" y="156"/>
                  </a:lnTo>
                  <a:lnTo>
                    <a:pt x="366" y="156"/>
                  </a:lnTo>
                </a:path>
              </a:pathLst>
            </a:custGeom>
            <a:solidFill>
              <a:srgbClr val="B0B0B0"/>
            </a:solidFill>
            <a:ln w="12700" cap="rnd" cmpd="sng">
              <a:solidFill>
                <a:srgbClr val="B0B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91" name="Freeform 943"/>
            <p:cNvSpPr>
              <a:spLocks/>
            </p:cNvSpPr>
            <p:nvPr/>
          </p:nvSpPr>
          <p:spPr bwMode="auto">
            <a:xfrm>
              <a:off x="5217584" y="4873625"/>
              <a:ext cx="719667" cy="242888"/>
            </a:xfrm>
            <a:custGeom>
              <a:avLst/>
              <a:gdLst/>
              <a:ahLst/>
              <a:cxnLst>
                <a:cxn ang="0">
                  <a:pos x="0" y="148"/>
                </a:cxn>
                <a:cxn ang="0">
                  <a:pos x="0" y="0"/>
                </a:cxn>
                <a:cxn ang="0">
                  <a:pos x="367" y="0"/>
                </a:cxn>
                <a:cxn ang="0">
                  <a:pos x="367" y="152"/>
                </a:cxn>
                <a:cxn ang="0">
                  <a:pos x="0" y="148"/>
                </a:cxn>
              </a:cxnLst>
              <a:rect l="0" t="0" r="r" b="b"/>
              <a:pathLst>
                <a:path w="368" h="153">
                  <a:moveTo>
                    <a:pt x="0" y="148"/>
                  </a:moveTo>
                  <a:lnTo>
                    <a:pt x="0" y="0"/>
                  </a:lnTo>
                  <a:lnTo>
                    <a:pt x="367" y="0"/>
                  </a:lnTo>
                  <a:lnTo>
                    <a:pt x="367" y="152"/>
                  </a:lnTo>
                  <a:lnTo>
                    <a:pt x="0" y="148"/>
                  </a:lnTo>
                </a:path>
              </a:pathLst>
            </a:custGeom>
            <a:solidFill>
              <a:srgbClr val="B0B0B0"/>
            </a:solidFill>
            <a:ln w="12700" cap="rnd" cmpd="sng">
              <a:solidFill>
                <a:srgbClr val="B0B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92" name="Freeform 944"/>
            <p:cNvSpPr>
              <a:spLocks/>
            </p:cNvSpPr>
            <p:nvPr/>
          </p:nvSpPr>
          <p:spPr bwMode="auto">
            <a:xfrm>
              <a:off x="5230284" y="4873626"/>
              <a:ext cx="675216" cy="479425"/>
            </a:xfrm>
            <a:custGeom>
              <a:avLst/>
              <a:gdLst/>
              <a:ahLst/>
              <a:cxnLst>
                <a:cxn ang="0">
                  <a:pos x="344" y="155"/>
                </a:cxn>
                <a:cxn ang="0">
                  <a:pos x="341" y="137"/>
                </a:cxn>
                <a:cxn ang="0">
                  <a:pos x="338" y="120"/>
                </a:cxn>
                <a:cxn ang="0">
                  <a:pos x="332" y="100"/>
                </a:cxn>
                <a:cxn ang="0">
                  <a:pos x="323" y="84"/>
                </a:cxn>
                <a:cxn ang="0">
                  <a:pos x="313" y="69"/>
                </a:cxn>
                <a:cxn ang="0">
                  <a:pos x="299" y="53"/>
                </a:cxn>
                <a:cxn ang="0">
                  <a:pos x="285" y="40"/>
                </a:cxn>
                <a:cxn ang="0">
                  <a:pos x="268" y="28"/>
                </a:cxn>
                <a:cxn ang="0">
                  <a:pos x="251" y="18"/>
                </a:cxn>
                <a:cxn ang="0">
                  <a:pos x="232" y="11"/>
                </a:cxn>
                <a:cxn ang="0">
                  <a:pos x="211" y="5"/>
                </a:cxn>
                <a:cxn ang="0">
                  <a:pos x="191" y="0"/>
                </a:cxn>
                <a:cxn ang="0">
                  <a:pos x="170" y="0"/>
                </a:cxn>
                <a:cxn ang="0">
                  <a:pos x="149" y="1"/>
                </a:cxn>
                <a:cxn ang="0">
                  <a:pos x="129" y="5"/>
                </a:cxn>
                <a:cxn ang="0">
                  <a:pos x="109" y="10"/>
                </a:cxn>
                <a:cxn ang="0">
                  <a:pos x="90" y="17"/>
                </a:cxn>
                <a:cxn ang="0">
                  <a:pos x="73" y="26"/>
                </a:cxn>
                <a:cxn ang="0">
                  <a:pos x="56" y="36"/>
                </a:cxn>
                <a:cxn ang="0">
                  <a:pos x="42" y="50"/>
                </a:cxn>
                <a:cxn ang="0">
                  <a:pos x="28" y="64"/>
                </a:cxn>
                <a:cxn ang="0">
                  <a:pos x="19" y="78"/>
                </a:cxn>
                <a:cxn ang="0">
                  <a:pos x="10" y="95"/>
                </a:cxn>
                <a:cxn ang="0">
                  <a:pos x="4" y="112"/>
                </a:cxn>
                <a:cxn ang="0">
                  <a:pos x="0" y="130"/>
                </a:cxn>
                <a:cxn ang="0">
                  <a:pos x="0" y="147"/>
                </a:cxn>
                <a:cxn ang="0">
                  <a:pos x="1" y="167"/>
                </a:cxn>
                <a:cxn ang="0">
                  <a:pos x="5" y="184"/>
                </a:cxn>
                <a:cxn ang="0">
                  <a:pos x="12" y="200"/>
                </a:cxn>
                <a:cxn ang="0">
                  <a:pos x="20" y="217"/>
                </a:cxn>
                <a:cxn ang="0">
                  <a:pos x="32" y="233"/>
                </a:cxn>
                <a:cxn ang="0">
                  <a:pos x="44" y="247"/>
                </a:cxn>
                <a:cxn ang="0">
                  <a:pos x="59" y="262"/>
                </a:cxn>
                <a:cxn ang="0">
                  <a:pos x="76" y="272"/>
                </a:cxn>
                <a:cxn ang="0">
                  <a:pos x="93" y="281"/>
                </a:cxn>
                <a:cxn ang="0">
                  <a:pos x="113" y="289"/>
                </a:cxn>
                <a:cxn ang="0">
                  <a:pos x="132" y="295"/>
                </a:cxn>
                <a:cxn ang="0">
                  <a:pos x="154" y="300"/>
                </a:cxn>
                <a:cxn ang="0">
                  <a:pos x="173" y="301"/>
                </a:cxn>
                <a:cxn ang="0">
                  <a:pos x="195" y="301"/>
                </a:cxn>
                <a:cxn ang="0">
                  <a:pos x="215" y="297"/>
                </a:cxn>
                <a:cxn ang="0">
                  <a:pos x="235" y="293"/>
                </a:cxn>
                <a:cxn ang="0">
                  <a:pos x="254" y="286"/>
                </a:cxn>
                <a:cxn ang="0">
                  <a:pos x="272" y="277"/>
                </a:cxn>
                <a:cxn ang="0">
                  <a:pos x="288" y="265"/>
                </a:cxn>
                <a:cxn ang="0">
                  <a:pos x="302" y="251"/>
                </a:cxn>
                <a:cxn ang="0">
                  <a:pos x="314" y="238"/>
                </a:cxn>
                <a:cxn ang="0">
                  <a:pos x="324" y="223"/>
                </a:cxn>
                <a:cxn ang="0">
                  <a:pos x="333" y="206"/>
                </a:cxn>
                <a:cxn ang="0">
                  <a:pos x="339" y="189"/>
                </a:cxn>
                <a:cxn ang="0">
                  <a:pos x="342" y="169"/>
                </a:cxn>
                <a:cxn ang="0">
                  <a:pos x="342" y="155"/>
                </a:cxn>
                <a:cxn ang="0">
                  <a:pos x="344" y="155"/>
                </a:cxn>
              </a:cxnLst>
              <a:rect l="0" t="0" r="r" b="b"/>
              <a:pathLst>
                <a:path w="345" h="302">
                  <a:moveTo>
                    <a:pt x="344" y="155"/>
                  </a:moveTo>
                  <a:lnTo>
                    <a:pt x="341" y="137"/>
                  </a:lnTo>
                  <a:lnTo>
                    <a:pt x="338" y="120"/>
                  </a:lnTo>
                  <a:lnTo>
                    <a:pt x="332" y="100"/>
                  </a:lnTo>
                  <a:lnTo>
                    <a:pt x="323" y="84"/>
                  </a:lnTo>
                  <a:lnTo>
                    <a:pt x="313" y="69"/>
                  </a:lnTo>
                  <a:lnTo>
                    <a:pt x="299" y="53"/>
                  </a:lnTo>
                  <a:lnTo>
                    <a:pt x="285" y="40"/>
                  </a:lnTo>
                  <a:lnTo>
                    <a:pt x="268" y="28"/>
                  </a:lnTo>
                  <a:lnTo>
                    <a:pt x="251" y="18"/>
                  </a:lnTo>
                  <a:lnTo>
                    <a:pt x="232" y="11"/>
                  </a:lnTo>
                  <a:lnTo>
                    <a:pt x="211" y="5"/>
                  </a:lnTo>
                  <a:lnTo>
                    <a:pt x="191" y="0"/>
                  </a:lnTo>
                  <a:lnTo>
                    <a:pt x="170" y="0"/>
                  </a:lnTo>
                  <a:lnTo>
                    <a:pt x="149" y="1"/>
                  </a:lnTo>
                  <a:lnTo>
                    <a:pt x="129" y="5"/>
                  </a:lnTo>
                  <a:lnTo>
                    <a:pt x="109" y="10"/>
                  </a:lnTo>
                  <a:lnTo>
                    <a:pt x="90" y="17"/>
                  </a:lnTo>
                  <a:lnTo>
                    <a:pt x="73" y="26"/>
                  </a:lnTo>
                  <a:lnTo>
                    <a:pt x="56" y="36"/>
                  </a:lnTo>
                  <a:lnTo>
                    <a:pt x="42" y="50"/>
                  </a:lnTo>
                  <a:lnTo>
                    <a:pt x="28" y="64"/>
                  </a:lnTo>
                  <a:lnTo>
                    <a:pt x="19" y="78"/>
                  </a:lnTo>
                  <a:lnTo>
                    <a:pt x="10" y="95"/>
                  </a:lnTo>
                  <a:lnTo>
                    <a:pt x="4" y="112"/>
                  </a:lnTo>
                  <a:lnTo>
                    <a:pt x="0" y="130"/>
                  </a:lnTo>
                  <a:lnTo>
                    <a:pt x="0" y="147"/>
                  </a:lnTo>
                  <a:lnTo>
                    <a:pt x="1" y="167"/>
                  </a:lnTo>
                  <a:lnTo>
                    <a:pt x="5" y="184"/>
                  </a:lnTo>
                  <a:lnTo>
                    <a:pt x="12" y="200"/>
                  </a:lnTo>
                  <a:lnTo>
                    <a:pt x="20" y="217"/>
                  </a:lnTo>
                  <a:lnTo>
                    <a:pt x="32" y="233"/>
                  </a:lnTo>
                  <a:lnTo>
                    <a:pt x="44" y="247"/>
                  </a:lnTo>
                  <a:lnTo>
                    <a:pt x="59" y="262"/>
                  </a:lnTo>
                  <a:lnTo>
                    <a:pt x="76" y="272"/>
                  </a:lnTo>
                  <a:lnTo>
                    <a:pt x="93" y="281"/>
                  </a:lnTo>
                  <a:lnTo>
                    <a:pt x="113" y="289"/>
                  </a:lnTo>
                  <a:lnTo>
                    <a:pt x="132" y="295"/>
                  </a:lnTo>
                  <a:lnTo>
                    <a:pt x="154" y="300"/>
                  </a:lnTo>
                  <a:lnTo>
                    <a:pt x="173" y="301"/>
                  </a:lnTo>
                  <a:lnTo>
                    <a:pt x="195" y="301"/>
                  </a:lnTo>
                  <a:lnTo>
                    <a:pt x="215" y="297"/>
                  </a:lnTo>
                  <a:lnTo>
                    <a:pt x="235" y="293"/>
                  </a:lnTo>
                  <a:lnTo>
                    <a:pt x="254" y="286"/>
                  </a:lnTo>
                  <a:lnTo>
                    <a:pt x="272" y="277"/>
                  </a:lnTo>
                  <a:lnTo>
                    <a:pt x="288" y="265"/>
                  </a:lnTo>
                  <a:lnTo>
                    <a:pt x="302" y="251"/>
                  </a:lnTo>
                  <a:lnTo>
                    <a:pt x="314" y="238"/>
                  </a:lnTo>
                  <a:lnTo>
                    <a:pt x="324" y="223"/>
                  </a:lnTo>
                  <a:lnTo>
                    <a:pt x="333" y="206"/>
                  </a:lnTo>
                  <a:lnTo>
                    <a:pt x="339" y="189"/>
                  </a:lnTo>
                  <a:lnTo>
                    <a:pt x="342" y="169"/>
                  </a:lnTo>
                  <a:lnTo>
                    <a:pt x="342" y="155"/>
                  </a:lnTo>
                  <a:lnTo>
                    <a:pt x="344" y="155"/>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93" name="Freeform 945"/>
            <p:cNvSpPr>
              <a:spLocks/>
            </p:cNvSpPr>
            <p:nvPr/>
          </p:nvSpPr>
          <p:spPr bwMode="auto">
            <a:xfrm>
              <a:off x="5230284" y="4873625"/>
              <a:ext cx="675216" cy="242888"/>
            </a:xfrm>
            <a:custGeom>
              <a:avLst/>
              <a:gdLst/>
              <a:ahLst/>
              <a:cxnLst>
                <a:cxn ang="0">
                  <a:pos x="0" y="148"/>
                </a:cxn>
                <a:cxn ang="0">
                  <a:pos x="0" y="0"/>
                </a:cxn>
                <a:cxn ang="0">
                  <a:pos x="344" y="0"/>
                </a:cxn>
                <a:cxn ang="0">
                  <a:pos x="344" y="152"/>
                </a:cxn>
                <a:cxn ang="0">
                  <a:pos x="0" y="148"/>
                </a:cxn>
              </a:cxnLst>
              <a:rect l="0" t="0" r="r" b="b"/>
              <a:pathLst>
                <a:path w="345" h="153">
                  <a:moveTo>
                    <a:pt x="0" y="148"/>
                  </a:moveTo>
                  <a:lnTo>
                    <a:pt x="0" y="0"/>
                  </a:lnTo>
                  <a:lnTo>
                    <a:pt x="344" y="0"/>
                  </a:lnTo>
                  <a:lnTo>
                    <a:pt x="344" y="152"/>
                  </a:lnTo>
                  <a:lnTo>
                    <a:pt x="0" y="148"/>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94" name="Freeform 946"/>
            <p:cNvSpPr>
              <a:spLocks/>
            </p:cNvSpPr>
            <p:nvPr/>
          </p:nvSpPr>
          <p:spPr bwMode="auto">
            <a:xfrm>
              <a:off x="5242985" y="4873625"/>
              <a:ext cx="630767" cy="477838"/>
            </a:xfrm>
            <a:custGeom>
              <a:avLst/>
              <a:gdLst/>
              <a:ahLst/>
              <a:cxnLst>
                <a:cxn ang="0">
                  <a:pos x="322" y="154"/>
                </a:cxn>
                <a:cxn ang="0">
                  <a:pos x="320" y="136"/>
                </a:cxn>
                <a:cxn ang="0">
                  <a:pos x="316" y="119"/>
                </a:cxn>
                <a:cxn ang="0">
                  <a:pos x="311" y="100"/>
                </a:cxn>
                <a:cxn ang="0">
                  <a:pos x="303" y="83"/>
                </a:cxn>
                <a:cxn ang="0">
                  <a:pos x="293" y="67"/>
                </a:cxn>
                <a:cxn ang="0">
                  <a:pos x="281" y="52"/>
                </a:cxn>
                <a:cxn ang="0">
                  <a:pos x="267" y="39"/>
                </a:cxn>
                <a:cxn ang="0">
                  <a:pos x="252" y="28"/>
                </a:cxn>
                <a:cxn ang="0">
                  <a:pos x="235" y="17"/>
                </a:cxn>
                <a:cxn ang="0">
                  <a:pos x="217" y="10"/>
                </a:cxn>
                <a:cxn ang="0">
                  <a:pos x="198" y="4"/>
                </a:cxn>
                <a:cxn ang="0">
                  <a:pos x="179" y="0"/>
                </a:cxn>
                <a:cxn ang="0">
                  <a:pos x="159" y="0"/>
                </a:cxn>
                <a:cxn ang="0">
                  <a:pos x="140" y="0"/>
                </a:cxn>
                <a:cxn ang="0">
                  <a:pos x="120" y="3"/>
                </a:cxn>
                <a:cxn ang="0">
                  <a:pos x="102" y="8"/>
                </a:cxn>
                <a:cxn ang="0">
                  <a:pos x="85" y="16"/>
                </a:cxn>
                <a:cxn ang="0">
                  <a:pos x="68" y="25"/>
                </a:cxn>
                <a:cxn ang="0">
                  <a:pos x="53" y="35"/>
                </a:cxn>
                <a:cxn ang="0">
                  <a:pos x="39" y="49"/>
                </a:cxn>
                <a:cxn ang="0">
                  <a:pos x="28" y="63"/>
                </a:cxn>
                <a:cxn ang="0">
                  <a:pos x="17" y="78"/>
                </a:cxn>
                <a:cxn ang="0">
                  <a:pos x="9" y="93"/>
                </a:cxn>
                <a:cxn ang="0">
                  <a:pos x="4" y="110"/>
                </a:cxn>
                <a:cxn ang="0">
                  <a:pos x="0" y="129"/>
                </a:cxn>
                <a:cxn ang="0">
                  <a:pos x="0" y="146"/>
                </a:cxn>
                <a:cxn ang="0">
                  <a:pos x="1" y="165"/>
                </a:cxn>
                <a:cxn ang="0">
                  <a:pos x="5" y="182"/>
                </a:cxn>
                <a:cxn ang="0">
                  <a:pos x="11" y="199"/>
                </a:cxn>
                <a:cxn ang="0">
                  <a:pos x="19" y="216"/>
                </a:cxn>
                <a:cxn ang="0">
                  <a:pos x="30" y="231"/>
                </a:cxn>
                <a:cxn ang="0">
                  <a:pos x="42" y="245"/>
                </a:cxn>
                <a:cxn ang="0">
                  <a:pos x="55" y="259"/>
                </a:cxn>
                <a:cxn ang="0">
                  <a:pos x="71" y="271"/>
                </a:cxn>
                <a:cxn ang="0">
                  <a:pos x="87" y="279"/>
                </a:cxn>
                <a:cxn ang="0">
                  <a:pos x="106" y="288"/>
                </a:cxn>
                <a:cxn ang="0">
                  <a:pos x="124" y="295"/>
                </a:cxn>
                <a:cxn ang="0">
                  <a:pos x="144" y="297"/>
                </a:cxn>
                <a:cxn ang="0">
                  <a:pos x="163" y="299"/>
                </a:cxn>
                <a:cxn ang="0">
                  <a:pos x="182" y="300"/>
                </a:cxn>
                <a:cxn ang="0">
                  <a:pos x="202" y="296"/>
                </a:cxn>
                <a:cxn ang="0">
                  <a:pos x="221" y="291"/>
                </a:cxn>
                <a:cxn ang="0">
                  <a:pos x="238" y="284"/>
                </a:cxn>
                <a:cxn ang="0">
                  <a:pos x="254" y="274"/>
                </a:cxn>
                <a:cxn ang="0">
                  <a:pos x="270" y="264"/>
                </a:cxn>
                <a:cxn ang="0">
                  <a:pos x="282" y="250"/>
                </a:cxn>
                <a:cxn ang="0">
                  <a:pos x="294" y="237"/>
                </a:cxn>
                <a:cxn ang="0">
                  <a:pos x="304" y="222"/>
                </a:cxn>
                <a:cxn ang="0">
                  <a:pos x="312" y="205"/>
                </a:cxn>
                <a:cxn ang="0">
                  <a:pos x="317" y="187"/>
                </a:cxn>
                <a:cxn ang="0">
                  <a:pos x="321" y="169"/>
                </a:cxn>
                <a:cxn ang="0">
                  <a:pos x="321" y="154"/>
                </a:cxn>
                <a:cxn ang="0">
                  <a:pos x="322" y="154"/>
                </a:cxn>
              </a:cxnLst>
              <a:rect l="0" t="0" r="r" b="b"/>
              <a:pathLst>
                <a:path w="323" h="301">
                  <a:moveTo>
                    <a:pt x="322" y="154"/>
                  </a:moveTo>
                  <a:lnTo>
                    <a:pt x="320" y="136"/>
                  </a:lnTo>
                  <a:lnTo>
                    <a:pt x="316" y="119"/>
                  </a:lnTo>
                  <a:lnTo>
                    <a:pt x="311" y="100"/>
                  </a:lnTo>
                  <a:lnTo>
                    <a:pt x="303" y="83"/>
                  </a:lnTo>
                  <a:lnTo>
                    <a:pt x="293" y="67"/>
                  </a:lnTo>
                  <a:lnTo>
                    <a:pt x="281" y="52"/>
                  </a:lnTo>
                  <a:lnTo>
                    <a:pt x="267" y="39"/>
                  </a:lnTo>
                  <a:lnTo>
                    <a:pt x="252" y="28"/>
                  </a:lnTo>
                  <a:lnTo>
                    <a:pt x="235" y="17"/>
                  </a:lnTo>
                  <a:lnTo>
                    <a:pt x="217" y="10"/>
                  </a:lnTo>
                  <a:lnTo>
                    <a:pt x="198" y="4"/>
                  </a:lnTo>
                  <a:lnTo>
                    <a:pt x="179" y="0"/>
                  </a:lnTo>
                  <a:lnTo>
                    <a:pt x="159" y="0"/>
                  </a:lnTo>
                  <a:lnTo>
                    <a:pt x="140" y="0"/>
                  </a:lnTo>
                  <a:lnTo>
                    <a:pt x="120" y="3"/>
                  </a:lnTo>
                  <a:lnTo>
                    <a:pt x="102" y="8"/>
                  </a:lnTo>
                  <a:lnTo>
                    <a:pt x="85" y="16"/>
                  </a:lnTo>
                  <a:lnTo>
                    <a:pt x="68" y="25"/>
                  </a:lnTo>
                  <a:lnTo>
                    <a:pt x="53" y="35"/>
                  </a:lnTo>
                  <a:lnTo>
                    <a:pt x="39" y="49"/>
                  </a:lnTo>
                  <a:lnTo>
                    <a:pt x="28" y="63"/>
                  </a:lnTo>
                  <a:lnTo>
                    <a:pt x="17" y="78"/>
                  </a:lnTo>
                  <a:lnTo>
                    <a:pt x="9" y="93"/>
                  </a:lnTo>
                  <a:lnTo>
                    <a:pt x="4" y="110"/>
                  </a:lnTo>
                  <a:lnTo>
                    <a:pt x="0" y="129"/>
                  </a:lnTo>
                  <a:lnTo>
                    <a:pt x="0" y="146"/>
                  </a:lnTo>
                  <a:lnTo>
                    <a:pt x="1" y="165"/>
                  </a:lnTo>
                  <a:lnTo>
                    <a:pt x="5" y="182"/>
                  </a:lnTo>
                  <a:lnTo>
                    <a:pt x="11" y="199"/>
                  </a:lnTo>
                  <a:lnTo>
                    <a:pt x="19" y="216"/>
                  </a:lnTo>
                  <a:lnTo>
                    <a:pt x="30" y="231"/>
                  </a:lnTo>
                  <a:lnTo>
                    <a:pt x="42" y="245"/>
                  </a:lnTo>
                  <a:lnTo>
                    <a:pt x="55" y="259"/>
                  </a:lnTo>
                  <a:lnTo>
                    <a:pt x="71" y="271"/>
                  </a:lnTo>
                  <a:lnTo>
                    <a:pt x="87" y="279"/>
                  </a:lnTo>
                  <a:lnTo>
                    <a:pt x="106" y="288"/>
                  </a:lnTo>
                  <a:lnTo>
                    <a:pt x="124" y="295"/>
                  </a:lnTo>
                  <a:lnTo>
                    <a:pt x="144" y="297"/>
                  </a:lnTo>
                  <a:lnTo>
                    <a:pt x="163" y="299"/>
                  </a:lnTo>
                  <a:lnTo>
                    <a:pt x="182" y="300"/>
                  </a:lnTo>
                  <a:lnTo>
                    <a:pt x="202" y="296"/>
                  </a:lnTo>
                  <a:lnTo>
                    <a:pt x="221" y="291"/>
                  </a:lnTo>
                  <a:lnTo>
                    <a:pt x="238" y="284"/>
                  </a:lnTo>
                  <a:lnTo>
                    <a:pt x="254" y="274"/>
                  </a:lnTo>
                  <a:lnTo>
                    <a:pt x="270" y="264"/>
                  </a:lnTo>
                  <a:lnTo>
                    <a:pt x="282" y="250"/>
                  </a:lnTo>
                  <a:lnTo>
                    <a:pt x="294" y="237"/>
                  </a:lnTo>
                  <a:lnTo>
                    <a:pt x="304" y="222"/>
                  </a:lnTo>
                  <a:lnTo>
                    <a:pt x="312" y="205"/>
                  </a:lnTo>
                  <a:lnTo>
                    <a:pt x="317" y="187"/>
                  </a:lnTo>
                  <a:lnTo>
                    <a:pt x="321" y="169"/>
                  </a:lnTo>
                  <a:lnTo>
                    <a:pt x="321" y="154"/>
                  </a:lnTo>
                  <a:lnTo>
                    <a:pt x="322" y="154"/>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95" name="Freeform 947"/>
            <p:cNvSpPr>
              <a:spLocks/>
            </p:cNvSpPr>
            <p:nvPr/>
          </p:nvSpPr>
          <p:spPr bwMode="auto">
            <a:xfrm>
              <a:off x="5242985" y="4873625"/>
              <a:ext cx="630767" cy="242888"/>
            </a:xfrm>
            <a:custGeom>
              <a:avLst/>
              <a:gdLst/>
              <a:ahLst/>
              <a:cxnLst>
                <a:cxn ang="0">
                  <a:pos x="0" y="147"/>
                </a:cxn>
                <a:cxn ang="0">
                  <a:pos x="0" y="0"/>
                </a:cxn>
                <a:cxn ang="0">
                  <a:pos x="322" y="0"/>
                </a:cxn>
                <a:cxn ang="0">
                  <a:pos x="322" y="152"/>
                </a:cxn>
                <a:cxn ang="0">
                  <a:pos x="0" y="147"/>
                </a:cxn>
              </a:cxnLst>
              <a:rect l="0" t="0" r="r" b="b"/>
              <a:pathLst>
                <a:path w="323" h="153">
                  <a:moveTo>
                    <a:pt x="0" y="147"/>
                  </a:moveTo>
                  <a:lnTo>
                    <a:pt x="0" y="0"/>
                  </a:lnTo>
                  <a:lnTo>
                    <a:pt x="322" y="0"/>
                  </a:lnTo>
                  <a:lnTo>
                    <a:pt x="322" y="152"/>
                  </a:lnTo>
                  <a:lnTo>
                    <a:pt x="0" y="147"/>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96" name="Freeform 948"/>
            <p:cNvSpPr>
              <a:spLocks/>
            </p:cNvSpPr>
            <p:nvPr/>
          </p:nvSpPr>
          <p:spPr bwMode="auto">
            <a:xfrm>
              <a:off x="5253567" y="4872038"/>
              <a:ext cx="590551" cy="474662"/>
            </a:xfrm>
            <a:custGeom>
              <a:avLst/>
              <a:gdLst/>
              <a:ahLst/>
              <a:cxnLst>
                <a:cxn ang="0">
                  <a:pos x="301" y="154"/>
                </a:cxn>
                <a:cxn ang="0">
                  <a:pos x="298" y="137"/>
                </a:cxn>
                <a:cxn ang="0">
                  <a:pos x="294" y="119"/>
                </a:cxn>
                <a:cxn ang="0">
                  <a:pos x="290" y="100"/>
                </a:cxn>
                <a:cxn ang="0">
                  <a:pos x="283" y="82"/>
                </a:cxn>
                <a:cxn ang="0">
                  <a:pos x="273" y="67"/>
                </a:cxn>
                <a:cxn ang="0">
                  <a:pos x="262" y="52"/>
                </a:cxn>
                <a:cxn ang="0">
                  <a:pos x="248" y="40"/>
                </a:cxn>
                <a:cxn ang="0">
                  <a:pos x="234" y="29"/>
                </a:cxn>
                <a:cxn ang="0">
                  <a:pos x="220" y="18"/>
                </a:cxn>
                <a:cxn ang="0">
                  <a:pos x="202" y="10"/>
                </a:cxn>
                <a:cxn ang="0">
                  <a:pos x="184" y="4"/>
                </a:cxn>
                <a:cxn ang="0">
                  <a:pos x="167" y="1"/>
                </a:cxn>
                <a:cxn ang="0">
                  <a:pos x="149" y="0"/>
                </a:cxn>
                <a:cxn ang="0">
                  <a:pos x="130" y="1"/>
                </a:cxn>
                <a:cxn ang="0">
                  <a:pos x="112" y="4"/>
                </a:cxn>
                <a:cxn ang="0">
                  <a:pos x="95" y="9"/>
                </a:cxn>
                <a:cxn ang="0">
                  <a:pos x="80" y="16"/>
                </a:cxn>
                <a:cxn ang="0">
                  <a:pos x="64" y="24"/>
                </a:cxn>
                <a:cxn ang="0">
                  <a:pos x="49" y="35"/>
                </a:cxn>
                <a:cxn ang="0">
                  <a:pos x="36" y="49"/>
                </a:cxn>
                <a:cxn ang="0">
                  <a:pos x="25" y="63"/>
                </a:cxn>
                <a:cxn ang="0">
                  <a:pos x="16" y="77"/>
                </a:cxn>
                <a:cxn ang="0">
                  <a:pos x="9" y="93"/>
                </a:cxn>
                <a:cxn ang="0">
                  <a:pos x="3" y="110"/>
                </a:cxn>
                <a:cxn ang="0">
                  <a:pos x="0" y="128"/>
                </a:cxn>
                <a:cxn ang="0">
                  <a:pos x="0" y="145"/>
                </a:cxn>
                <a:cxn ang="0">
                  <a:pos x="2" y="165"/>
                </a:cxn>
                <a:cxn ang="0">
                  <a:pos x="5" y="182"/>
                </a:cxn>
                <a:cxn ang="0">
                  <a:pos x="11" y="199"/>
                </a:cxn>
                <a:cxn ang="0">
                  <a:pos x="17" y="216"/>
                </a:cxn>
                <a:cxn ang="0">
                  <a:pos x="27" y="230"/>
                </a:cxn>
                <a:cxn ang="0">
                  <a:pos x="39" y="244"/>
                </a:cxn>
                <a:cxn ang="0">
                  <a:pos x="53" y="257"/>
                </a:cxn>
                <a:cxn ang="0">
                  <a:pos x="66" y="270"/>
                </a:cxn>
                <a:cxn ang="0">
                  <a:pos x="83" y="280"/>
                </a:cxn>
                <a:cxn ang="0">
                  <a:pos x="99" y="288"/>
                </a:cxn>
                <a:cxn ang="0">
                  <a:pos x="116" y="293"/>
                </a:cxn>
                <a:cxn ang="0">
                  <a:pos x="135" y="296"/>
                </a:cxn>
                <a:cxn ang="0">
                  <a:pos x="152" y="297"/>
                </a:cxn>
                <a:cxn ang="0">
                  <a:pos x="170" y="298"/>
                </a:cxn>
                <a:cxn ang="0">
                  <a:pos x="188" y="296"/>
                </a:cxn>
                <a:cxn ang="0">
                  <a:pos x="206" y="290"/>
                </a:cxn>
                <a:cxn ang="0">
                  <a:pos x="222" y="283"/>
                </a:cxn>
                <a:cxn ang="0">
                  <a:pos x="237" y="274"/>
                </a:cxn>
                <a:cxn ang="0">
                  <a:pos x="251" y="264"/>
                </a:cxn>
                <a:cxn ang="0">
                  <a:pos x="264" y="250"/>
                </a:cxn>
                <a:cxn ang="0">
                  <a:pos x="275" y="236"/>
                </a:cxn>
                <a:cxn ang="0">
                  <a:pos x="284" y="222"/>
                </a:cxn>
                <a:cxn ang="0">
                  <a:pos x="291" y="205"/>
                </a:cxn>
                <a:cxn ang="0">
                  <a:pos x="295" y="187"/>
                </a:cxn>
                <a:cxn ang="0">
                  <a:pos x="298" y="169"/>
                </a:cxn>
                <a:cxn ang="0">
                  <a:pos x="298" y="154"/>
                </a:cxn>
                <a:cxn ang="0">
                  <a:pos x="301" y="154"/>
                </a:cxn>
              </a:cxnLst>
              <a:rect l="0" t="0" r="r" b="b"/>
              <a:pathLst>
                <a:path w="302" h="299">
                  <a:moveTo>
                    <a:pt x="301" y="154"/>
                  </a:moveTo>
                  <a:lnTo>
                    <a:pt x="298" y="137"/>
                  </a:lnTo>
                  <a:lnTo>
                    <a:pt x="294" y="119"/>
                  </a:lnTo>
                  <a:lnTo>
                    <a:pt x="290" y="100"/>
                  </a:lnTo>
                  <a:lnTo>
                    <a:pt x="283" y="82"/>
                  </a:lnTo>
                  <a:lnTo>
                    <a:pt x="273" y="67"/>
                  </a:lnTo>
                  <a:lnTo>
                    <a:pt x="262" y="52"/>
                  </a:lnTo>
                  <a:lnTo>
                    <a:pt x="248" y="40"/>
                  </a:lnTo>
                  <a:lnTo>
                    <a:pt x="234" y="29"/>
                  </a:lnTo>
                  <a:lnTo>
                    <a:pt x="220" y="18"/>
                  </a:lnTo>
                  <a:lnTo>
                    <a:pt x="202" y="10"/>
                  </a:lnTo>
                  <a:lnTo>
                    <a:pt x="184" y="4"/>
                  </a:lnTo>
                  <a:lnTo>
                    <a:pt x="167" y="1"/>
                  </a:lnTo>
                  <a:lnTo>
                    <a:pt x="149" y="0"/>
                  </a:lnTo>
                  <a:lnTo>
                    <a:pt x="130" y="1"/>
                  </a:lnTo>
                  <a:lnTo>
                    <a:pt x="112" y="4"/>
                  </a:lnTo>
                  <a:lnTo>
                    <a:pt x="95" y="9"/>
                  </a:lnTo>
                  <a:lnTo>
                    <a:pt x="80" y="16"/>
                  </a:lnTo>
                  <a:lnTo>
                    <a:pt x="64" y="24"/>
                  </a:lnTo>
                  <a:lnTo>
                    <a:pt x="49" y="35"/>
                  </a:lnTo>
                  <a:lnTo>
                    <a:pt x="36" y="49"/>
                  </a:lnTo>
                  <a:lnTo>
                    <a:pt x="25" y="63"/>
                  </a:lnTo>
                  <a:lnTo>
                    <a:pt x="16" y="77"/>
                  </a:lnTo>
                  <a:lnTo>
                    <a:pt x="9" y="93"/>
                  </a:lnTo>
                  <a:lnTo>
                    <a:pt x="3" y="110"/>
                  </a:lnTo>
                  <a:lnTo>
                    <a:pt x="0" y="128"/>
                  </a:lnTo>
                  <a:lnTo>
                    <a:pt x="0" y="145"/>
                  </a:lnTo>
                  <a:lnTo>
                    <a:pt x="2" y="165"/>
                  </a:lnTo>
                  <a:lnTo>
                    <a:pt x="5" y="182"/>
                  </a:lnTo>
                  <a:lnTo>
                    <a:pt x="11" y="199"/>
                  </a:lnTo>
                  <a:lnTo>
                    <a:pt x="17" y="216"/>
                  </a:lnTo>
                  <a:lnTo>
                    <a:pt x="27" y="230"/>
                  </a:lnTo>
                  <a:lnTo>
                    <a:pt x="39" y="244"/>
                  </a:lnTo>
                  <a:lnTo>
                    <a:pt x="53" y="257"/>
                  </a:lnTo>
                  <a:lnTo>
                    <a:pt x="66" y="270"/>
                  </a:lnTo>
                  <a:lnTo>
                    <a:pt x="83" y="280"/>
                  </a:lnTo>
                  <a:lnTo>
                    <a:pt x="99" y="288"/>
                  </a:lnTo>
                  <a:lnTo>
                    <a:pt x="116" y="293"/>
                  </a:lnTo>
                  <a:lnTo>
                    <a:pt x="135" y="296"/>
                  </a:lnTo>
                  <a:lnTo>
                    <a:pt x="152" y="297"/>
                  </a:lnTo>
                  <a:lnTo>
                    <a:pt x="170" y="298"/>
                  </a:lnTo>
                  <a:lnTo>
                    <a:pt x="188" y="296"/>
                  </a:lnTo>
                  <a:lnTo>
                    <a:pt x="206" y="290"/>
                  </a:lnTo>
                  <a:lnTo>
                    <a:pt x="222" y="283"/>
                  </a:lnTo>
                  <a:lnTo>
                    <a:pt x="237" y="274"/>
                  </a:lnTo>
                  <a:lnTo>
                    <a:pt x="251" y="264"/>
                  </a:lnTo>
                  <a:lnTo>
                    <a:pt x="264" y="250"/>
                  </a:lnTo>
                  <a:lnTo>
                    <a:pt x="275" y="236"/>
                  </a:lnTo>
                  <a:lnTo>
                    <a:pt x="284" y="222"/>
                  </a:lnTo>
                  <a:lnTo>
                    <a:pt x="291" y="205"/>
                  </a:lnTo>
                  <a:lnTo>
                    <a:pt x="295" y="187"/>
                  </a:lnTo>
                  <a:lnTo>
                    <a:pt x="298" y="169"/>
                  </a:lnTo>
                  <a:lnTo>
                    <a:pt x="298" y="154"/>
                  </a:lnTo>
                  <a:lnTo>
                    <a:pt x="301" y="154"/>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97" name="Freeform 949"/>
            <p:cNvSpPr>
              <a:spLocks/>
            </p:cNvSpPr>
            <p:nvPr/>
          </p:nvSpPr>
          <p:spPr bwMode="auto">
            <a:xfrm>
              <a:off x="5253567" y="4873625"/>
              <a:ext cx="590551" cy="242888"/>
            </a:xfrm>
            <a:custGeom>
              <a:avLst/>
              <a:gdLst/>
              <a:ahLst/>
              <a:cxnLst>
                <a:cxn ang="0">
                  <a:pos x="0" y="147"/>
                </a:cxn>
                <a:cxn ang="0">
                  <a:pos x="0" y="0"/>
                </a:cxn>
                <a:cxn ang="0">
                  <a:pos x="301" y="0"/>
                </a:cxn>
                <a:cxn ang="0">
                  <a:pos x="301" y="152"/>
                </a:cxn>
                <a:cxn ang="0">
                  <a:pos x="0" y="147"/>
                </a:cxn>
              </a:cxnLst>
              <a:rect l="0" t="0" r="r" b="b"/>
              <a:pathLst>
                <a:path w="302" h="153">
                  <a:moveTo>
                    <a:pt x="0" y="147"/>
                  </a:moveTo>
                  <a:lnTo>
                    <a:pt x="0" y="0"/>
                  </a:lnTo>
                  <a:lnTo>
                    <a:pt x="301" y="0"/>
                  </a:lnTo>
                  <a:lnTo>
                    <a:pt x="301" y="152"/>
                  </a:lnTo>
                  <a:lnTo>
                    <a:pt x="0" y="147"/>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98" name="Freeform 950"/>
            <p:cNvSpPr>
              <a:spLocks/>
            </p:cNvSpPr>
            <p:nvPr/>
          </p:nvSpPr>
          <p:spPr bwMode="auto">
            <a:xfrm>
              <a:off x="5270500" y="4870451"/>
              <a:ext cx="541867" cy="473075"/>
            </a:xfrm>
            <a:custGeom>
              <a:avLst/>
              <a:gdLst/>
              <a:ahLst/>
              <a:cxnLst>
                <a:cxn ang="0">
                  <a:pos x="276" y="155"/>
                </a:cxn>
                <a:cxn ang="0">
                  <a:pos x="274" y="136"/>
                </a:cxn>
                <a:cxn ang="0">
                  <a:pos x="271" y="119"/>
                </a:cxn>
                <a:cxn ang="0">
                  <a:pos x="266" y="99"/>
                </a:cxn>
                <a:cxn ang="0">
                  <a:pos x="259" y="83"/>
                </a:cxn>
                <a:cxn ang="0">
                  <a:pos x="251" y="68"/>
                </a:cxn>
                <a:cxn ang="0">
                  <a:pos x="240" y="52"/>
                </a:cxn>
                <a:cxn ang="0">
                  <a:pos x="229" y="40"/>
                </a:cxn>
                <a:cxn ang="0">
                  <a:pos x="215" y="28"/>
                </a:cxn>
                <a:cxn ang="0">
                  <a:pos x="201" y="18"/>
                </a:cxn>
                <a:cxn ang="0">
                  <a:pos x="185" y="10"/>
                </a:cxn>
                <a:cxn ang="0">
                  <a:pos x="168" y="5"/>
                </a:cxn>
                <a:cxn ang="0">
                  <a:pos x="153" y="1"/>
                </a:cxn>
                <a:cxn ang="0">
                  <a:pos x="136" y="0"/>
                </a:cxn>
                <a:cxn ang="0">
                  <a:pos x="119" y="1"/>
                </a:cxn>
                <a:cxn ang="0">
                  <a:pos x="104" y="4"/>
                </a:cxn>
                <a:cxn ang="0">
                  <a:pos x="87" y="9"/>
                </a:cxn>
                <a:cxn ang="0">
                  <a:pos x="72" y="16"/>
                </a:cxn>
                <a:cxn ang="0">
                  <a:pos x="57" y="24"/>
                </a:cxn>
                <a:cxn ang="0">
                  <a:pos x="45" y="35"/>
                </a:cxn>
                <a:cxn ang="0">
                  <a:pos x="32" y="49"/>
                </a:cxn>
                <a:cxn ang="0">
                  <a:pos x="23" y="62"/>
                </a:cxn>
                <a:cxn ang="0">
                  <a:pos x="14" y="76"/>
                </a:cxn>
                <a:cxn ang="0">
                  <a:pos x="8" y="93"/>
                </a:cxn>
                <a:cxn ang="0">
                  <a:pos x="1" y="110"/>
                </a:cxn>
                <a:cxn ang="0">
                  <a:pos x="0" y="127"/>
                </a:cxn>
                <a:cxn ang="0">
                  <a:pos x="0" y="145"/>
                </a:cxn>
                <a:cxn ang="0">
                  <a:pos x="0" y="164"/>
                </a:cxn>
                <a:cxn ang="0">
                  <a:pos x="3" y="182"/>
                </a:cxn>
                <a:cxn ang="0">
                  <a:pos x="8" y="197"/>
                </a:cxn>
                <a:cxn ang="0">
                  <a:pos x="15" y="214"/>
                </a:cxn>
                <a:cxn ang="0">
                  <a:pos x="24" y="230"/>
                </a:cxn>
                <a:cxn ang="0">
                  <a:pos x="35" y="244"/>
                </a:cxn>
                <a:cxn ang="0">
                  <a:pos x="47" y="258"/>
                </a:cxn>
                <a:cxn ang="0">
                  <a:pos x="60" y="269"/>
                </a:cxn>
                <a:cxn ang="0">
                  <a:pos x="75" y="279"/>
                </a:cxn>
                <a:cxn ang="0">
                  <a:pos x="90" y="286"/>
                </a:cxn>
                <a:cxn ang="0">
                  <a:pos x="106" y="293"/>
                </a:cxn>
                <a:cxn ang="0">
                  <a:pos x="123" y="297"/>
                </a:cxn>
                <a:cxn ang="0">
                  <a:pos x="139" y="297"/>
                </a:cxn>
                <a:cxn ang="0">
                  <a:pos x="157" y="297"/>
                </a:cxn>
                <a:cxn ang="0">
                  <a:pos x="173" y="296"/>
                </a:cxn>
                <a:cxn ang="0">
                  <a:pos x="189" y="290"/>
                </a:cxn>
                <a:cxn ang="0">
                  <a:pos x="204" y="283"/>
                </a:cxn>
                <a:cxn ang="0">
                  <a:pos x="217" y="274"/>
                </a:cxn>
                <a:cxn ang="0">
                  <a:pos x="231" y="264"/>
                </a:cxn>
                <a:cxn ang="0">
                  <a:pos x="243" y="250"/>
                </a:cxn>
                <a:cxn ang="0">
                  <a:pos x="253" y="236"/>
                </a:cxn>
                <a:cxn ang="0">
                  <a:pos x="262" y="222"/>
                </a:cxn>
                <a:cxn ang="0">
                  <a:pos x="268" y="205"/>
                </a:cxn>
                <a:cxn ang="0">
                  <a:pos x="272" y="187"/>
                </a:cxn>
                <a:cxn ang="0">
                  <a:pos x="275" y="169"/>
                </a:cxn>
                <a:cxn ang="0">
                  <a:pos x="275" y="155"/>
                </a:cxn>
                <a:cxn ang="0">
                  <a:pos x="276" y="155"/>
                </a:cxn>
              </a:cxnLst>
              <a:rect l="0" t="0" r="r" b="b"/>
              <a:pathLst>
                <a:path w="277" h="298">
                  <a:moveTo>
                    <a:pt x="276" y="155"/>
                  </a:moveTo>
                  <a:lnTo>
                    <a:pt x="274" y="136"/>
                  </a:lnTo>
                  <a:lnTo>
                    <a:pt x="271" y="119"/>
                  </a:lnTo>
                  <a:lnTo>
                    <a:pt x="266" y="99"/>
                  </a:lnTo>
                  <a:lnTo>
                    <a:pt x="259" y="83"/>
                  </a:lnTo>
                  <a:lnTo>
                    <a:pt x="251" y="68"/>
                  </a:lnTo>
                  <a:lnTo>
                    <a:pt x="240" y="52"/>
                  </a:lnTo>
                  <a:lnTo>
                    <a:pt x="229" y="40"/>
                  </a:lnTo>
                  <a:lnTo>
                    <a:pt x="215" y="28"/>
                  </a:lnTo>
                  <a:lnTo>
                    <a:pt x="201" y="18"/>
                  </a:lnTo>
                  <a:lnTo>
                    <a:pt x="185" y="10"/>
                  </a:lnTo>
                  <a:lnTo>
                    <a:pt x="168" y="5"/>
                  </a:lnTo>
                  <a:lnTo>
                    <a:pt x="153" y="1"/>
                  </a:lnTo>
                  <a:lnTo>
                    <a:pt x="136" y="0"/>
                  </a:lnTo>
                  <a:lnTo>
                    <a:pt x="119" y="1"/>
                  </a:lnTo>
                  <a:lnTo>
                    <a:pt x="104" y="4"/>
                  </a:lnTo>
                  <a:lnTo>
                    <a:pt x="87" y="9"/>
                  </a:lnTo>
                  <a:lnTo>
                    <a:pt x="72" y="16"/>
                  </a:lnTo>
                  <a:lnTo>
                    <a:pt x="57" y="24"/>
                  </a:lnTo>
                  <a:lnTo>
                    <a:pt x="45" y="35"/>
                  </a:lnTo>
                  <a:lnTo>
                    <a:pt x="32" y="49"/>
                  </a:lnTo>
                  <a:lnTo>
                    <a:pt x="23" y="62"/>
                  </a:lnTo>
                  <a:lnTo>
                    <a:pt x="14" y="76"/>
                  </a:lnTo>
                  <a:lnTo>
                    <a:pt x="8" y="93"/>
                  </a:lnTo>
                  <a:lnTo>
                    <a:pt x="1" y="110"/>
                  </a:lnTo>
                  <a:lnTo>
                    <a:pt x="0" y="127"/>
                  </a:lnTo>
                  <a:lnTo>
                    <a:pt x="0" y="145"/>
                  </a:lnTo>
                  <a:lnTo>
                    <a:pt x="0" y="164"/>
                  </a:lnTo>
                  <a:lnTo>
                    <a:pt x="3" y="182"/>
                  </a:lnTo>
                  <a:lnTo>
                    <a:pt x="8" y="197"/>
                  </a:lnTo>
                  <a:lnTo>
                    <a:pt x="15" y="214"/>
                  </a:lnTo>
                  <a:lnTo>
                    <a:pt x="24" y="230"/>
                  </a:lnTo>
                  <a:lnTo>
                    <a:pt x="35" y="244"/>
                  </a:lnTo>
                  <a:lnTo>
                    <a:pt x="47" y="258"/>
                  </a:lnTo>
                  <a:lnTo>
                    <a:pt x="60" y="269"/>
                  </a:lnTo>
                  <a:lnTo>
                    <a:pt x="75" y="279"/>
                  </a:lnTo>
                  <a:lnTo>
                    <a:pt x="90" y="286"/>
                  </a:lnTo>
                  <a:lnTo>
                    <a:pt x="106" y="293"/>
                  </a:lnTo>
                  <a:lnTo>
                    <a:pt x="123" y="297"/>
                  </a:lnTo>
                  <a:lnTo>
                    <a:pt x="139" y="297"/>
                  </a:lnTo>
                  <a:lnTo>
                    <a:pt x="157" y="297"/>
                  </a:lnTo>
                  <a:lnTo>
                    <a:pt x="173" y="296"/>
                  </a:lnTo>
                  <a:lnTo>
                    <a:pt x="189" y="290"/>
                  </a:lnTo>
                  <a:lnTo>
                    <a:pt x="204" y="283"/>
                  </a:lnTo>
                  <a:lnTo>
                    <a:pt x="217" y="274"/>
                  </a:lnTo>
                  <a:lnTo>
                    <a:pt x="231" y="264"/>
                  </a:lnTo>
                  <a:lnTo>
                    <a:pt x="243" y="250"/>
                  </a:lnTo>
                  <a:lnTo>
                    <a:pt x="253" y="236"/>
                  </a:lnTo>
                  <a:lnTo>
                    <a:pt x="262" y="222"/>
                  </a:lnTo>
                  <a:lnTo>
                    <a:pt x="268" y="205"/>
                  </a:lnTo>
                  <a:lnTo>
                    <a:pt x="272" y="187"/>
                  </a:lnTo>
                  <a:lnTo>
                    <a:pt x="275" y="169"/>
                  </a:lnTo>
                  <a:lnTo>
                    <a:pt x="275" y="155"/>
                  </a:lnTo>
                  <a:lnTo>
                    <a:pt x="276" y="155"/>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599" name="Freeform 951"/>
            <p:cNvSpPr>
              <a:spLocks/>
            </p:cNvSpPr>
            <p:nvPr/>
          </p:nvSpPr>
          <p:spPr bwMode="auto">
            <a:xfrm>
              <a:off x="5270500" y="4873625"/>
              <a:ext cx="541867" cy="242888"/>
            </a:xfrm>
            <a:custGeom>
              <a:avLst/>
              <a:gdLst/>
              <a:ahLst/>
              <a:cxnLst>
                <a:cxn ang="0">
                  <a:pos x="0" y="147"/>
                </a:cxn>
                <a:cxn ang="0">
                  <a:pos x="0" y="0"/>
                </a:cxn>
                <a:cxn ang="0">
                  <a:pos x="276" y="0"/>
                </a:cxn>
                <a:cxn ang="0">
                  <a:pos x="276" y="152"/>
                </a:cxn>
                <a:cxn ang="0">
                  <a:pos x="0" y="147"/>
                </a:cxn>
              </a:cxnLst>
              <a:rect l="0" t="0" r="r" b="b"/>
              <a:pathLst>
                <a:path w="277" h="153">
                  <a:moveTo>
                    <a:pt x="0" y="147"/>
                  </a:moveTo>
                  <a:lnTo>
                    <a:pt x="0" y="0"/>
                  </a:lnTo>
                  <a:lnTo>
                    <a:pt x="276" y="0"/>
                  </a:lnTo>
                  <a:lnTo>
                    <a:pt x="276" y="152"/>
                  </a:lnTo>
                  <a:lnTo>
                    <a:pt x="0" y="147"/>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00" name="Freeform 952"/>
            <p:cNvSpPr>
              <a:spLocks/>
            </p:cNvSpPr>
            <p:nvPr/>
          </p:nvSpPr>
          <p:spPr bwMode="auto">
            <a:xfrm>
              <a:off x="5281085" y="4870451"/>
              <a:ext cx="501649" cy="473075"/>
            </a:xfrm>
            <a:custGeom>
              <a:avLst/>
              <a:gdLst/>
              <a:ahLst/>
              <a:cxnLst>
                <a:cxn ang="0">
                  <a:pos x="255" y="154"/>
                </a:cxn>
                <a:cxn ang="0">
                  <a:pos x="253" y="135"/>
                </a:cxn>
                <a:cxn ang="0">
                  <a:pos x="250" y="118"/>
                </a:cxn>
                <a:cxn ang="0">
                  <a:pos x="245" y="99"/>
                </a:cxn>
                <a:cxn ang="0">
                  <a:pos x="240" y="83"/>
                </a:cxn>
                <a:cxn ang="0">
                  <a:pos x="232" y="67"/>
                </a:cxn>
                <a:cxn ang="0">
                  <a:pos x="221" y="52"/>
                </a:cxn>
                <a:cxn ang="0">
                  <a:pos x="210" y="39"/>
                </a:cxn>
                <a:cxn ang="0">
                  <a:pos x="198" y="28"/>
                </a:cxn>
                <a:cxn ang="0">
                  <a:pos x="185" y="18"/>
                </a:cxn>
                <a:cxn ang="0">
                  <a:pos x="170" y="10"/>
                </a:cxn>
                <a:cxn ang="0">
                  <a:pos x="156" y="4"/>
                </a:cxn>
                <a:cxn ang="0">
                  <a:pos x="142" y="0"/>
                </a:cxn>
                <a:cxn ang="0">
                  <a:pos x="125" y="0"/>
                </a:cxn>
                <a:cxn ang="0">
                  <a:pos x="110" y="0"/>
                </a:cxn>
                <a:cxn ang="0">
                  <a:pos x="95" y="3"/>
                </a:cxn>
                <a:cxn ang="0">
                  <a:pos x="81" y="7"/>
                </a:cxn>
                <a:cxn ang="0">
                  <a:pos x="66" y="15"/>
                </a:cxn>
                <a:cxn ang="0">
                  <a:pos x="52" y="24"/>
                </a:cxn>
                <a:cxn ang="0">
                  <a:pos x="41" y="35"/>
                </a:cxn>
                <a:cxn ang="0">
                  <a:pos x="30" y="47"/>
                </a:cxn>
                <a:cxn ang="0">
                  <a:pos x="20" y="60"/>
                </a:cxn>
                <a:cxn ang="0">
                  <a:pos x="13" y="75"/>
                </a:cxn>
                <a:cxn ang="0">
                  <a:pos x="7" y="91"/>
                </a:cxn>
                <a:cxn ang="0">
                  <a:pos x="2" y="109"/>
                </a:cxn>
                <a:cxn ang="0">
                  <a:pos x="0" y="127"/>
                </a:cxn>
                <a:cxn ang="0">
                  <a:pos x="0" y="143"/>
                </a:cxn>
                <a:cxn ang="0">
                  <a:pos x="0" y="163"/>
                </a:cxn>
                <a:cxn ang="0">
                  <a:pos x="2" y="178"/>
                </a:cxn>
                <a:cxn ang="0">
                  <a:pos x="8" y="197"/>
                </a:cxn>
                <a:cxn ang="0">
                  <a:pos x="13" y="213"/>
                </a:cxn>
                <a:cxn ang="0">
                  <a:pos x="22" y="228"/>
                </a:cxn>
                <a:cxn ang="0">
                  <a:pos x="32" y="242"/>
                </a:cxn>
                <a:cxn ang="0">
                  <a:pos x="43" y="256"/>
                </a:cxn>
                <a:cxn ang="0">
                  <a:pos x="56" y="268"/>
                </a:cxn>
                <a:cxn ang="0">
                  <a:pos x="69" y="276"/>
                </a:cxn>
                <a:cxn ang="0">
                  <a:pos x="83" y="286"/>
                </a:cxn>
                <a:cxn ang="0">
                  <a:pos x="98" y="291"/>
                </a:cxn>
                <a:cxn ang="0">
                  <a:pos x="113" y="295"/>
                </a:cxn>
                <a:cxn ang="0">
                  <a:pos x="129" y="297"/>
                </a:cxn>
                <a:cxn ang="0">
                  <a:pos x="145" y="297"/>
                </a:cxn>
                <a:cxn ang="0">
                  <a:pos x="159" y="294"/>
                </a:cxn>
                <a:cxn ang="0">
                  <a:pos x="174" y="289"/>
                </a:cxn>
                <a:cxn ang="0">
                  <a:pos x="188" y="281"/>
                </a:cxn>
                <a:cxn ang="0">
                  <a:pos x="201" y="273"/>
                </a:cxn>
                <a:cxn ang="0">
                  <a:pos x="212" y="262"/>
                </a:cxn>
                <a:cxn ang="0">
                  <a:pos x="224" y="250"/>
                </a:cxn>
                <a:cxn ang="0">
                  <a:pos x="233" y="235"/>
                </a:cxn>
                <a:cxn ang="0">
                  <a:pos x="240" y="220"/>
                </a:cxn>
                <a:cxn ang="0">
                  <a:pos x="247" y="205"/>
                </a:cxn>
                <a:cxn ang="0">
                  <a:pos x="250" y="186"/>
                </a:cxn>
                <a:cxn ang="0">
                  <a:pos x="253" y="169"/>
                </a:cxn>
                <a:cxn ang="0">
                  <a:pos x="253" y="154"/>
                </a:cxn>
                <a:cxn ang="0">
                  <a:pos x="255" y="154"/>
                </a:cxn>
              </a:cxnLst>
              <a:rect l="0" t="0" r="r" b="b"/>
              <a:pathLst>
                <a:path w="256" h="298">
                  <a:moveTo>
                    <a:pt x="255" y="154"/>
                  </a:moveTo>
                  <a:lnTo>
                    <a:pt x="253" y="135"/>
                  </a:lnTo>
                  <a:lnTo>
                    <a:pt x="250" y="118"/>
                  </a:lnTo>
                  <a:lnTo>
                    <a:pt x="245" y="99"/>
                  </a:lnTo>
                  <a:lnTo>
                    <a:pt x="240" y="83"/>
                  </a:lnTo>
                  <a:lnTo>
                    <a:pt x="232" y="67"/>
                  </a:lnTo>
                  <a:lnTo>
                    <a:pt x="221" y="52"/>
                  </a:lnTo>
                  <a:lnTo>
                    <a:pt x="210" y="39"/>
                  </a:lnTo>
                  <a:lnTo>
                    <a:pt x="198" y="28"/>
                  </a:lnTo>
                  <a:lnTo>
                    <a:pt x="185" y="18"/>
                  </a:lnTo>
                  <a:lnTo>
                    <a:pt x="170" y="10"/>
                  </a:lnTo>
                  <a:lnTo>
                    <a:pt x="156" y="4"/>
                  </a:lnTo>
                  <a:lnTo>
                    <a:pt x="142" y="0"/>
                  </a:lnTo>
                  <a:lnTo>
                    <a:pt x="125" y="0"/>
                  </a:lnTo>
                  <a:lnTo>
                    <a:pt x="110" y="0"/>
                  </a:lnTo>
                  <a:lnTo>
                    <a:pt x="95" y="3"/>
                  </a:lnTo>
                  <a:lnTo>
                    <a:pt x="81" y="7"/>
                  </a:lnTo>
                  <a:lnTo>
                    <a:pt x="66" y="15"/>
                  </a:lnTo>
                  <a:lnTo>
                    <a:pt x="52" y="24"/>
                  </a:lnTo>
                  <a:lnTo>
                    <a:pt x="41" y="35"/>
                  </a:lnTo>
                  <a:lnTo>
                    <a:pt x="30" y="47"/>
                  </a:lnTo>
                  <a:lnTo>
                    <a:pt x="20" y="60"/>
                  </a:lnTo>
                  <a:lnTo>
                    <a:pt x="13" y="75"/>
                  </a:lnTo>
                  <a:lnTo>
                    <a:pt x="7" y="91"/>
                  </a:lnTo>
                  <a:lnTo>
                    <a:pt x="2" y="109"/>
                  </a:lnTo>
                  <a:lnTo>
                    <a:pt x="0" y="127"/>
                  </a:lnTo>
                  <a:lnTo>
                    <a:pt x="0" y="143"/>
                  </a:lnTo>
                  <a:lnTo>
                    <a:pt x="0" y="163"/>
                  </a:lnTo>
                  <a:lnTo>
                    <a:pt x="2" y="178"/>
                  </a:lnTo>
                  <a:lnTo>
                    <a:pt x="8" y="197"/>
                  </a:lnTo>
                  <a:lnTo>
                    <a:pt x="13" y="213"/>
                  </a:lnTo>
                  <a:lnTo>
                    <a:pt x="22" y="228"/>
                  </a:lnTo>
                  <a:lnTo>
                    <a:pt x="32" y="242"/>
                  </a:lnTo>
                  <a:lnTo>
                    <a:pt x="43" y="256"/>
                  </a:lnTo>
                  <a:lnTo>
                    <a:pt x="56" y="268"/>
                  </a:lnTo>
                  <a:lnTo>
                    <a:pt x="69" y="276"/>
                  </a:lnTo>
                  <a:lnTo>
                    <a:pt x="83" y="286"/>
                  </a:lnTo>
                  <a:lnTo>
                    <a:pt x="98" y="291"/>
                  </a:lnTo>
                  <a:lnTo>
                    <a:pt x="113" y="295"/>
                  </a:lnTo>
                  <a:lnTo>
                    <a:pt x="129" y="297"/>
                  </a:lnTo>
                  <a:lnTo>
                    <a:pt x="145" y="297"/>
                  </a:lnTo>
                  <a:lnTo>
                    <a:pt x="159" y="294"/>
                  </a:lnTo>
                  <a:lnTo>
                    <a:pt x="174" y="289"/>
                  </a:lnTo>
                  <a:lnTo>
                    <a:pt x="188" y="281"/>
                  </a:lnTo>
                  <a:lnTo>
                    <a:pt x="201" y="273"/>
                  </a:lnTo>
                  <a:lnTo>
                    <a:pt x="212" y="262"/>
                  </a:lnTo>
                  <a:lnTo>
                    <a:pt x="224" y="250"/>
                  </a:lnTo>
                  <a:lnTo>
                    <a:pt x="233" y="235"/>
                  </a:lnTo>
                  <a:lnTo>
                    <a:pt x="240" y="220"/>
                  </a:lnTo>
                  <a:lnTo>
                    <a:pt x="247" y="205"/>
                  </a:lnTo>
                  <a:lnTo>
                    <a:pt x="250" y="186"/>
                  </a:lnTo>
                  <a:lnTo>
                    <a:pt x="253" y="169"/>
                  </a:lnTo>
                  <a:lnTo>
                    <a:pt x="253" y="154"/>
                  </a:lnTo>
                  <a:lnTo>
                    <a:pt x="255" y="154"/>
                  </a:lnTo>
                </a:path>
              </a:pathLst>
            </a:custGeom>
            <a:solidFill>
              <a:srgbClr val="D0D0D0"/>
            </a:solidFill>
            <a:ln w="12700" cap="rnd" cmpd="sng">
              <a:solidFill>
                <a:srgbClr val="D0D0D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01" name="Freeform 953"/>
            <p:cNvSpPr>
              <a:spLocks/>
            </p:cNvSpPr>
            <p:nvPr/>
          </p:nvSpPr>
          <p:spPr bwMode="auto">
            <a:xfrm>
              <a:off x="5278967" y="4873625"/>
              <a:ext cx="503767" cy="242888"/>
            </a:xfrm>
            <a:custGeom>
              <a:avLst/>
              <a:gdLst/>
              <a:ahLst/>
              <a:cxnLst>
                <a:cxn ang="0">
                  <a:pos x="0" y="146"/>
                </a:cxn>
                <a:cxn ang="0">
                  <a:pos x="0" y="0"/>
                </a:cxn>
                <a:cxn ang="0">
                  <a:pos x="256" y="0"/>
                </a:cxn>
                <a:cxn ang="0">
                  <a:pos x="256" y="152"/>
                </a:cxn>
                <a:cxn ang="0">
                  <a:pos x="0" y="146"/>
                </a:cxn>
              </a:cxnLst>
              <a:rect l="0" t="0" r="r" b="b"/>
              <a:pathLst>
                <a:path w="257" h="153">
                  <a:moveTo>
                    <a:pt x="0" y="146"/>
                  </a:moveTo>
                  <a:lnTo>
                    <a:pt x="0" y="0"/>
                  </a:lnTo>
                  <a:lnTo>
                    <a:pt x="256" y="0"/>
                  </a:lnTo>
                  <a:lnTo>
                    <a:pt x="256" y="152"/>
                  </a:lnTo>
                  <a:lnTo>
                    <a:pt x="0" y="146"/>
                  </a:lnTo>
                </a:path>
              </a:pathLst>
            </a:custGeom>
            <a:solidFill>
              <a:srgbClr val="D0D0D0"/>
            </a:solidFill>
            <a:ln w="12700" cap="rnd" cmpd="sng">
              <a:solidFill>
                <a:srgbClr val="D0D0D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02" name="Freeform 954"/>
            <p:cNvSpPr>
              <a:spLocks/>
            </p:cNvSpPr>
            <p:nvPr/>
          </p:nvSpPr>
          <p:spPr bwMode="auto">
            <a:xfrm>
              <a:off x="5293784" y="4868864"/>
              <a:ext cx="457200" cy="471487"/>
            </a:xfrm>
            <a:custGeom>
              <a:avLst/>
              <a:gdLst/>
              <a:ahLst/>
              <a:cxnLst>
                <a:cxn ang="0">
                  <a:pos x="233" y="155"/>
                </a:cxn>
                <a:cxn ang="0">
                  <a:pos x="231" y="136"/>
                </a:cxn>
                <a:cxn ang="0">
                  <a:pos x="228" y="118"/>
                </a:cxn>
                <a:cxn ang="0">
                  <a:pos x="224" y="100"/>
                </a:cxn>
                <a:cxn ang="0">
                  <a:pos x="219" y="83"/>
                </a:cxn>
                <a:cxn ang="0">
                  <a:pos x="211" y="67"/>
                </a:cxn>
                <a:cxn ang="0">
                  <a:pos x="203" y="52"/>
                </a:cxn>
                <a:cxn ang="0">
                  <a:pos x="192" y="39"/>
                </a:cxn>
                <a:cxn ang="0">
                  <a:pos x="181" y="28"/>
                </a:cxn>
                <a:cxn ang="0">
                  <a:pos x="170" y="18"/>
                </a:cxn>
                <a:cxn ang="0">
                  <a:pos x="155" y="10"/>
                </a:cxn>
                <a:cxn ang="0">
                  <a:pos x="142" y="4"/>
                </a:cxn>
                <a:cxn ang="0">
                  <a:pos x="129" y="0"/>
                </a:cxn>
                <a:cxn ang="0">
                  <a:pos x="115" y="0"/>
                </a:cxn>
                <a:cxn ang="0">
                  <a:pos x="100" y="1"/>
                </a:cxn>
                <a:cxn ang="0">
                  <a:pos x="87" y="3"/>
                </a:cxn>
                <a:cxn ang="0">
                  <a:pos x="74" y="8"/>
                </a:cxn>
                <a:cxn ang="0">
                  <a:pos x="60" y="16"/>
                </a:cxn>
                <a:cxn ang="0">
                  <a:pos x="48" y="24"/>
                </a:cxn>
                <a:cxn ang="0">
                  <a:pos x="37" y="36"/>
                </a:cxn>
                <a:cxn ang="0">
                  <a:pos x="28" y="47"/>
                </a:cxn>
                <a:cxn ang="0">
                  <a:pos x="19" y="61"/>
                </a:cxn>
                <a:cxn ang="0">
                  <a:pos x="12" y="76"/>
                </a:cxn>
                <a:cxn ang="0">
                  <a:pos x="6" y="92"/>
                </a:cxn>
                <a:cxn ang="0">
                  <a:pos x="2" y="108"/>
                </a:cxn>
                <a:cxn ang="0">
                  <a:pos x="0" y="126"/>
                </a:cxn>
                <a:cxn ang="0">
                  <a:pos x="0" y="143"/>
                </a:cxn>
                <a:cxn ang="0">
                  <a:pos x="0" y="162"/>
                </a:cxn>
                <a:cxn ang="0">
                  <a:pos x="3" y="179"/>
                </a:cxn>
                <a:cxn ang="0">
                  <a:pos x="7" y="195"/>
                </a:cxn>
                <a:cxn ang="0">
                  <a:pos x="13" y="213"/>
                </a:cxn>
                <a:cxn ang="0">
                  <a:pos x="21" y="228"/>
                </a:cxn>
                <a:cxn ang="0">
                  <a:pos x="29" y="243"/>
                </a:cxn>
                <a:cxn ang="0">
                  <a:pos x="39" y="255"/>
                </a:cxn>
                <a:cxn ang="0">
                  <a:pos x="51" y="267"/>
                </a:cxn>
                <a:cxn ang="0">
                  <a:pos x="63" y="276"/>
                </a:cxn>
                <a:cxn ang="0">
                  <a:pos x="76" y="284"/>
                </a:cxn>
                <a:cxn ang="0">
                  <a:pos x="89" y="290"/>
                </a:cxn>
                <a:cxn ang="0">
                  <a:pos x="104" y="295"/>
                </a:cxn>
                <a:cxn ang="0">
                  <a:pos x="117" y="295"/>
                </a:cxn>
                <a:cxn ang="0">
                  <a:pos x="132" y="296"/>
                </a:cxn>
                <a:cxn ang="0">
                  <a:pos x="146" y="292"/>
                </a:cxn>
                <a:cxn ang="0">
                  <a:pos x="159" y="288"/>
                </a:cxn>
                <a:cxn ang="0">
                  <a:pos x="172" y="282"/>
                </a:cxn>
                <a:cxn ang="0">
                  <a:pos x="183" y="273"/>
                </a:cxn>
                <a:cxn ang="0">
                  <a:pos x="195" y="262"/>
                </a:cxn>
                <a:cxn ang="0">
                  <a:pos x="204" y="248"/>
                </a:cxn>
                <a:cxn ang="0">
                  <a:pos x="213" y="235"/>
                </a:cxn>
                <a:cxn ang="0">
                  <a:pos x="219" y="220"/>
                </a:cxn>
                <a:cxn ang="0">
                  <a:pos x="226" y="203"/>
                </a:cxn>
                <a:cxn ang="0">
                  <a:pos x="229" y="187"/>
                </a:cxn>
                <a:cxn ang="0">
                  <a:pos x="231" y="169"/>
                </a:cxn>
                <a:cxn ang="0">
                  <a:pos x="232" y="155"/>
                </a:cxn>
                <a:cxn ang="0">
                  <a:pos x="233" y="155"/>
                </a:cxn>
              </a:cxnLst>
              <a:rect l="0" t="0" r="r" b="b"/>
              <a:pathLst>
                <a:path w="234" h="297">
                  <a:moveTo>
                    <a:pt x="233" y="155"/>
                  </a:moveTo>
                  <a:lnTo>
                    <a:pt x="231" y="136"/>
                  </a:lnTo>
                  <a:lnTo>
                    <a:pt x="228" y="118"/>
                  </a:lnTo>
                  <a:lnTo>
                    <a:pt x="224" y="100"/>
                  </a:lnTo>
                  <a:lnTo>
                    <a:pt x="219" y="83"/>
                  </a:lnTo>
                  <a:lnTo>
                    <a:pt x="211" y="67"/>
                  </a:lnTo>
                  <a:lnTo>
                    <a:pt x="203" y="52"/>
                  </a:lnTo>
                  <a:lnTo>
                    <a:pt x="192" y="39"/>
                  </a:lnTo>
                  <a:lnTo>
                    <a:pt x="181" y="28"/>
                  </a:lnTo>
                  <a:lnTo>
                    <a:pt x="170" y="18"/>
                  </a:lnTo>
                  <a:lnTo>
                    <a:pt x="155" y="10"/>
                  </a:lnTo>
                  <a:lnTo>
                    <a:pt x="142" y="4"/>
                  </a:lnTo>
                  <a:lnTo>
                    <a:pt x="129" y="0"/>
                  </a:lnTo>
                  <a:lnTo>
                    <a:pt x="115" y="0"/>
                  </a:lnTo>
                  <a:lnTo>
                    <a:pt x="100" y="1"/>
                  </a:lnTo>
                  <a:lnTo>
                    <a:pt x="87" y="3"/>
                  </a:lnTo>
                  <a:lnTo>
                    <a:pt x="74" y="8"/>
                  </a:lnTo>
                  <a:lnTo>
                    <a:pt x="60" y="16"/>
                  </a:lnTo>
                  <a:lnTo>
                    <a:pt x="48" y="24"/>
                  </a:lnTo>
                  <a:lnTo>
                    <a:pt x="37" y="36"/>
                  </a:lnTo>
                  <a:lnTo>
                    <a:pt x="28" y="47"/>
                  </a:lnTo>
                  <a:lnTo>
                    <a:pt x="19" y="61"/>
                  </a:lnTo>
                  <a:lnTo>
                    <a:pt x="12" y="76"/>
                  </a:lnTo>
                  <a:lnTo>
                    <a:pt x="6" y="92"/>
                  </a:lnTo>
                  <a:lnTo>
                    <a:pt x="2" y="108"/>
                  </a:lnTo>
                  <a:lnTo>
                    <a:pt x="0" y="126"/>
                  </a:lnTo>
                  <a:lnTo>
                    <a:pt x="0" y="143"/>
                  </a:lnTo>
                  <a:lnTo>
                    <a:pt x="0" y="162"/>
                  </a:lnTo>
                  <a:lnTo>
                    <a:pt x="3" y="179"/>
                  </a:lnTo>
                  <a:lnTo>
                    <a:pt x="7" y="195"/>
                  </a:lnTo>
                  <a:lnTo>
                    <a:pt x="13" y="213"/>
                  </a:lnTo>
                  <a:lnTo>
                    <a:pt x="21" y="228"/>
                  </a:lnTo>
                  <a:lnTo>
                    <a:pt x="29" y="243"/>
                  </a:lnTo>
                  <a:lnTo>
                    <a:pt x="39" y="255"/>
                  </a:lnTo>
                  <a:lnTo>
                    <a:pt x="51" y="267"/>
                  </a:lnTo>
                  <a:lnTo>
                    <a:pt x="63" y="276"/>
                  </a:lnTo>
                  <a:lnTo>
                    <a:pt x="76" y="284"/>
                  </a:lnTo>
                  <a:lnTo>
                    <a:pt x="89" y="290"/>
                  </a:lnTo>
                  <a:lnTo>
                    <a:pt x="104" y="295"/>
                  </a:lnTo>
                  <a:lnTo>
                    <a:pt x="117" y="295"/>
                  </a:lnTo>
                  <a:lnTo>
                    <a:pt x="132" y="296"/>
                  </a:lnTo>
                  <a:lnTo>
                    <a:pt x="146" y="292"/>
                  </a:lnTo>
                  <a:lnTo>
                    <a:pt x="159" y="288"/>
                  </a:lnTo>
                  <a:lnTo>
                    <a:pt x="172" y="282"/>
                  </a:lnTo>
                  <a:lnTo>
                    <a:pt x="183" y="273"/>
                  </a:lnTo>
                  <a:lnTo>
                    <a:pt x="195" y="262"/>
                  </a:lnTo>
                  <a:lnTo>
                    <a:pt x="204" y="248"/>
                  </a:lnTo>
                  <a:lnTo>
                    <a:pt x="213" y="235"/>
                  </a:lnTo>
                  <a:lnTo>
                    <a:pt x="219" y="220"/>
                  </a:lnTo>
                  <a:lnTo>
                    <a:pt x="226" y="203"/>
                  </a:lnTo>
                  <a:lnTo>
                    <a:pt x="229" y="187"/>
                  </a:lnTo>
                  <a:lnTo>
                    <a:pt x="231" y="169"/>
                  </a:lnTo>
                  <a:lnTo>
                    <a:pt x="232" y="155"/>
                  </a:lnTo>
                  <a:lnTo>
                    <a:pt x="233" y="155"/>
                  </a:lnTo>
                </a:path>
              </a:pathLst>
            </a:custGeom>
            <a:solidFill>
              <a:srgbClr val="E0E0E0"/>
            </a:solidFill>
            <a:ln w="12700" cap="rnd" cmpd="sng">
              <a:solidFill>
                <a:srgbClr val="E0E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03" name="Freeform 955"/>
            <p:cNvSpPr>
              <a:spLocks/>
            </p:cNvSpPr>
            <p:nvPr/>
          </p:nvSpPr>
          <p:spPr bwMode="auto">
            <a:xfrm>
              <a:off x="5291667" y="4873625"/>
              <a:ext cx="459317" cy="241300"/>
            </a:xfrm>
            <a:custGeom>
              <a:avLst/>
              <a:gdLst/>
              <a:ahLst/>
              <a:cxnLst>
                <a:cxn ang="0">
                  <a:pos x="0" y="146"/>
                </a:cxn>
                <a:cxn ang="0">
                  <a:pos x="0" y="0"/>
                </a:cxn>
                <a:cxn ang="0">
                  <a:pos x="234" y="0"/>
                </a:cxn>
                <a:cxn ang="0">
                  <a:pos x="234" y="151"/>
                </a:cxn>
                <a:cxn ang="0">
                  <a:pos x="0" y="146"/>
                </a:cxn>
              </a:cxnLst>
              <a:rect l="0" t="0" r="r" b="b"/>
              <a:pathLst>
                <a:path w="235" h="152">
                  <a:moveTo>
                    <a:pt x="0" y="146"/>
                  </a:moveTo>
                  <a:lnTo>
                    <a:pt x="0" y="0"/>
                  </a:lnTo>
                  <a:lnTo>
                    <a:pt x="234" y="0"/>
                  </a:lnTo>
                  <a:lnTo>
                    <a:pt x="234" y="151"/>
                  </a:lnTo>
                  <a:lnTo>
                    <a:pt x="0" y="146"/>
                  </a:lnTo>
                </a:path>
              </a:pathLst>
            </a:custGeom>
            <a:solidFill>
              <a:srgbClr val="E0E0E0"/>
            </a:solidFill>
            <a:ln w="12700" cap="rnd" cmpd="sng">
              <a:solidFill>
                <a:srgbClr val="E0E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04" name="Freeform 956"/>
            <p:cNvSpPr>
              <a:spLocks/>
            </p:cNvSpPr>
            <p:nvPr/>
          </p:nvSpPr>
          <p:spPr bwMode="auto">
            <a:xfrm>
              <a:off x="5304367" y="4867275"/>
              <a:ext cx="414867" cy="471488"/>
            </a:xfrm>
            <a:custGeom>
              <a:avLst/>
              <a:gdLst/>
              <a:ahLst/>
              <a:cxnLst>
                <a:cxn ang="0">
                  <a:pos x="211" y="155"/>
                </a:cxn>
                <a:cxn ang="0">
                  <a:pos x="209" y="135"/>
                </a:cxn>
                <a:cxn ang="0">
                  <a:pos x="207" y="118"/>
                </a:cxn>
                <a:cxn ang="0">
                  <a:pos x="203" y="99"/>
                </a:cxn>
                <a:cxn ang="0">
                  <a:pos x="198" y="84"/>
                </a:cxn>
                <a:cxn ang="0">
                  <a:pos x="191" y="68"/>
                </a:cxn>
                <a:cxn ang="0">
                  <a:pos x="184" y="53"/>
                </a:cxn>
                <a:cxn ang="0">
                  <a:pos x="174" y="39"/>
                </a:cxn>
                <a:cxn ang="0">
                  <a:pos x="164" y="29"/>
                </a:cxn>
                <a:cxn ang="0">
                  <a:pos x="154" y="17"/>
                </a:cxn>
                <a:cxn ang="0">
                  <a:pos x="141" y="9"/>
                </a:cxn>
                <a:cxn ang="0">
                  <a:pos x="130" y="4"/>
                </a:cxn>
                <a:cxn ang="0">
                  <a:pos x="117" y="0"/>
                </a:cxn>
                <a:cxn ang="0">
                  <a:pos x="104" y="0"/>
                </a:cxn>
                <a:cxn ang="0">
                  <a:pos x="91" y="1"/>
                </a:cxn>
                <a:cxn ang="0">
                  <a:pos x="78" y="4"/>
                </a:cxn>
                <a:cxn ang="0">
                  <a:pos x="67" y="9"/>
                </a:cxn>
                <a:cxn ang="0">
                  <a:pos x="54" y="15"/>
                </a:cxn>
                <a:cxn ang="0">
                  <a:pos x="44" y="24"/>
                </a:cxn>
                <a:cxn ang="0">
                  <a:pos x="35" y="35"/>
                </a:cxn>
                <a:cxn ang="0">
                  <a:pos x="26" y="48"/>
                </a:cxn>
                <a:cxn ang="0">
                  <a:pos x="18" y="61"/>
                </a:cxn>
                <a:cxn ang="0">
                  <a:pos x="12" y="76"/>
                </a:cxn>
                <a:cxn ang="0">
                  <a:pos x="6" y="91"/>
                </a:cxn>
                <a:cxn ang="0">
                  <a:pos x="1" y="108"/>
                </a:cxn>
                <a:cxn ang="0">
                  <a:pos x="0" y="126"/>
                </a:cxn>
                <a:cxn ang="0">
                  <a:pos x="0" y="142"/>
                </a:cxn>
                <a:cxn ang="0">
                  <a:pos x="0" y="163"/>
                </a:cxn>
                <a:cxn ang="0">
                  <a:pos x="3" y="179"/>
                </a:cxn>
                <a:cxn ang="0">
                  <a:pos x="6" y="196"/>
                </a:cxn>
                <a:cxn ang="0">
                  <a:pos x="13" y="212"/>
                </a:cxn>
                <a:cxn ang="0">
                  <a:pos x="19" y="227"/>
                </a:cxn>
                <a:cxn ang="0">
                  <a:pos x="27" y="241"/>
                </a:cxn>
                <a:cxn ang="0">
                  <a:pos x="36" y="254"/>
                </a:cxn>
                <a:cxn ang="0">
                  <a:pos x="46" y="266"/>
                </a:cxn>
                <a:cxn ang="0">
                  <a:pos x="57" y="275"/>
                </a:cxn>
                <a:cxn ang="0">
                  <a:pos x="69" y="283"/>
                </a:cxn>
                <a:cxn ang="0">
                  <a:pos x="81" y="290"/>
                </a:cxn>
                <a:cxn ang="0">
                  <a:pos x="94" y="293"/>
                </a:cxn>
                <a:cxn ang="0">
                  <a:pos x="107" y="295"/>
                </a:cxn>
                <a:cxn ang="0">
                  <a:pos x="120" y="296"/>
                </a:cxn>
                <a:cxn ang="0">
                  <a:pos x="132" y="293"/>
                </a:cxn>
                <a:cxn ang="0">
                  <a:pos x="144" y="288"/>
                </a:cxn>
                <a:cxn ang="0">
                  <a:pos x="155" y="281"/>
                </a:cxn>
                <a:cxn ang="0">
                  <a:pos x="166" y="273"/>
                </a:cxn>
                <a:cxn ang="0">
                  <a:pos x="176" y="261"/>
                </a:cxn>
                <a:cxn ang="0">
                  <a:pos x="185" y="249"/>
                </a:cxn>
                <a:cxn ang="0">
                  <a:pos x="193" y="235"/>
                </a:cxn>
                <a:cxn ang="0">
                  <a:pos x="199" y="221"/>
                </a:cxn>
                <a:cxn ang="0">
                  <a:pos x="205" y="204"/>
                </a:cxn>
                <a:cxn ang="0">
                  <a:pos x="208" y="186"/>
                </a:cxn>
                <a:cxn ang="0">
                  <a:pos x="209" y="168"/>
                </a:cxn>
                <a:cxn ang="0">
                  <a:pos x="210" y="155"/>
                </a:cxn>
                <a:cxn ang="0">
                  <a:pos x="211" y="155"/>
                </a:cxn>
              </a:cxnLst>
              <a:rect l="0" t="0" r="r" b="b"/>
              <a:pathLst>
                <a:path w="212" h="297">
                  <a:moveTo>
                    <a:pt x="211" y="155"/>
                  </a:moveTo>
                  <a:lnTo>
                    <a:pt x="209" y="135"/>
                  </a:lnTo>
                  <a:lnTo>
                    <a:pt x="207" y="118"/>
                  </a:lnTo>
                  <a:lnTo>
                    <a:pt x="203" y="99"/>
                  </a:lnTo>
                  <a:lnTo>
                    <a:pt x="198" y="84"/>
                  </a:lnTo>
                  <a:lnTo>
                    <a:pt x="191" y="68"/>
                  </a:lnTo>
                  <a:lnTo>
                    <a:pt x="184" y="53"/>
                  </a:lnTo>
                  <a:lnTo>
                    <a:pt x="174" y="39"/>
                  </a:lnTo>
                  <a:lnTo>
                    <a:pt x="164" y="29"/>
                  </a:lnTo>
                  <a:lnTo>
                    <a:pt x="154" y="17"/>
                  </a:lnTo>
                  <a:lnTo>
                    <a:pt x="141" y="9"/>
                  </a:lnTo>
                  <a:lnTo>
                    <a:pt x="130" y="4"/>
                  </a:lnTo>
                  <a:lnTo>
                    <a:pt x="117" y="0"/>
                  </a:lnTo>
                  <a:lnTo>
                    <a:pt x="104" y="0"/>
                  </a:lnTo>
                  <a:lnTo>
                    <a:pt x="91" y="1"/>
                  </a:lnTo>
                  <a:lnTo>
                    <a:pt x="78" y="4"/>
                  </a:lnTo>
                  <a:lnTo>
                    <a:pt x="67" y="9"/>
                  </a:lnTo>
                  <a:lnTo>
                    <a:pt x="54" y="15"/>
                  </a:lnTo>
                  <a:lnTo>
                    <a:pt x="44" y="24"/>
                  </a:lnTo>
                  <a:lnTo>
                    <a:pt x="35" y="35"/>
                  </a:lnTo>
                  <a:lnTo>
                    <a:pt x="26" y="48"/>
                  </a:lnTo>
                  <a:lnTo>
                    <a:pt x="18" y="61"/>
                  </a:lnTo>
                  <a:lnTo>
                    <a:pt x="12" y="76"/>
                  </a:lnTo>
                  <a:lnTo>
                    <a:pt x="6" y="91"/>
                  </a:lnTo>
                  <a:lnTo>
                    <a:pt x="1" y="108"/>
                  </a:lnTo>
                  <a:lnTo>
                    <a:pt x="0" y="126"/>
                  </a:lnTo>
                  <a:lnTo>
                    <a:pt x="0" y="142"/>
                  </a:lnTo>
                  <a:lnTo>
                    <a:pt x="0" y="163"/>
                  </a:lnTo>
                  <a:lnTo>
                    <a:pt x="3" y="179"/>
                  </a:lnTo>
                  <a:lnTo>
                    <a:pt x="6" y="196"/>
                  </a:lnTo>
                  <a:lnTo>
                    <a:pt x="13" y="212"/>
                  </a:lnTo>
                  <a:lnTo>
                    <a:pt x="19" y="227"/>
                  </a:lnTo>
                  <a:lnTo>
                    <a:pt x="27" y="241"/>
                  </a:lnTo>
                  <a:lnTo>
                    <a:pt x="36" y="254"/>
                  </a:lnTo>
                  <a:lnTo>
                    <a:pt x="46" y="266"/>
                  </a:lnTo>
                  <a:lnTo>
                    <a:pt x="57" y="275"/>
                  </a:lnTo>
                  <a:lnTo>
                    <a:pt x="69" y="283"/>
                  </a:lnTo>
                  <a:lnTo>
                    <a:pt x="81" y="290"/>
                  </a:lnTo>
                  <a:lnTo>
                    <a:pt x="94" y="293"/>
                  </a:lnTo>
                  <a:lnTo>
                    <a:pt x="107" y="295"/>
                  </a:lnTo>
                  <a:lnTo>
                    <a:pt x="120" y="296"/>
                  </a:lnTo>
                  <a:lnTo>
                    <a:pt x="132" y="293"/>
                  </a:lnTo>
                  <a:lnTo>
                    <a:pt x="144" y="288"/>
                  </a:lnTo>
                  <a:lnTo>
                    <a:pt x="155" y="281"/>
                  </a:lnTo>
                  <a:lnTo>
                    <a:pt x="166" y="273"/>
                  </a:lnTo>
                  <a:lnTo>
                    <a:pt x="176" y="261"/>
                  </a:lnTo>
                  <a:lnTo>
                    <a:pt x="185" y="249"/>
                  </a:lnTo>
                  <a:lnTo>
                    <a:pt x="193" y="235"/>
                  </a:lnTo>
                  <a:lnTo>
                    <a:pt x="199" y="221"/>
                  </a:lnTo>
                  <a:lnTo>
                    <a:pt x="205" y="204"/>
                  </a:lnTo>
                  <a:lnTo>
                    <a:pt x="208" y="186"/>
                  </a:lnTo>
                  <a:lnTo>
                    <a:pt x="209" y="168"/>
                  </a:lnTo>
                  <a:lnTo>
                    <a:pt x="210" y="155"/>
                  </a:lnTo>
                  <a:lnTo>
                    <a:pt x="211" y="155"/>
                  </a:lnTo>
                </a:path>
              </a:pathLst>
            </a:custGeom>
            <a:solidFill>
              <a:srgbClr val="E0E0E0"/>
            </a:solidFill>
            <a:ln w="12700" cap="rnd" cmpd="sng">
              <a:solidFill>
                <a:srgbClr val="E0E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05" name="Freeform 957"/>
            <p:cNvSpPr>
              <a:spLocks/>
            </p:cNvSpPr>
            <p:nvPr/>
          </p:nvSpPr>
          <p:spPr bwMode="auto">
            <a:xfrm>
              <a:off x="5304367" y="4873625"/>
              <a:ext cx="414867" cy="241300"/>
            </a:xfrm>
            <a:custGeom>
              <a:avLst/>
              <a:gdLst/>
              <a:ahLst/>
              <a:cxnLst>
                <a:cxn ang="0">
                  <a:pos x="0" y="145"/>
                </a:cxn>
                <a:cxn ang="0">
                  <a:pos x="0" y="0"/>
                </a:cxn>
                <a:cxn ang="0">
                  <a:pos x="211" y="0"/>
                </a:cxn>
                <a:cxn ang="0">
                  <a:pos x="211" y="151"/>
                </a:cxn>
                <a:cxn ang="0">
                  <a:pos x="0" y="145"/>
                </a:cxn>
              </a:cxnLst>
              <a:rect l="0" t="0" r="r" b="b"/>
              <a:pathLst>
                <a:path w="212" h="152">
                  <a:moveTo>
                    <a:pt x="0" y="145"/>
                  </a:moveTo>
                  <a:lnTo>
                    <a:pt x="0" y="0"/>
                  </a:lnTo>
                  <a:lnTo>
                    <a:pt x="211" y="0"/>
                  </a:lnTo>
                  <a:lnTo>
                    <a:pt x="211" y="151"/>
                  </a:lnTo>
                  <a:lnTo>
                    <a:pt x="0" y="145"/>
                  </a:lnTo>
                </a:path>
              </a:pathLst>
            </a:custGeom>
            <a:solidFill>
              <a:srgbClr val="E0E0E0"/>
            </a:solidFill>
            <a:ln w="12700" cap="rnd" cmpd="sng">
              <a:solidFill>
                <a:srgbClr val="E0E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06" name="Freeform 958"/>
            <p:cNvSpPr>
              <a:spLocks/>
            </p:cNvSpPr>
            <p:nvPr/>
          </p:nvSpPr>
          <p:spPr bwMode="auto">
            <a:xfrm>
              <a:off x="5317068" y="4865688"/>
              <a:ext cx="370417" cy="468312"/>
            </a:xfrm>
            <a:custGeom>
              <a:avLst/>
              <a:gdLst/>
              <a:ahLst/>
              <a:cxnLst>
                <a:cxn ang="0">
                  <a:pos x="189" y="153"/>
                </a:cxn>
                <a:cxn ang="0">
                  <a:pos x="188" y="136"/>
                </a:cxn>
                <a:cxn ang="0">
                  <a:pos x="185" y="118"/>
                </a:cxn>
                <a:cxn ang="0">
                  <a:pos x="183" y="100"/>
                </a:cxn>
                <a:cxn ang="0">
                  <a:pos x="178" y="83"/>
                </a:cxn>
                <a:cxn ang="0">
                  <a:pos x="171" y="69"/>
                </a:cxn>
                <a:cxn ang="0">
                  <a:pos x="165" y="53"/>
                </a:cxn>
                <a:cxn ang="0">
                  <a:pos x="157" y="39"/>
                </a:cxn>
                <a:cxn ang="0">
                  <a:pos x="147" y="28"/>
                </a:cxn>
                <a:cxn ang="0">
                  <a:pos x="138" y="18"/>
                </a:cxn>
                <a:cxn ang="0">
                  <a:pos x="127" y="10"/>
                </a:cxn>
                <a:cxn ang="0">
                  <a:pos x="116" y="5"/>
                </a:cxn>
                <a:cxn ang="0">
                  <a:pos x="105" y="0"/>
                </a:cxn>
                <a:cxn ang="0">
                  <a:pos x="93" y="0"/>
                </a:cxn>
                <a:cxn ang="0">
                  <a:pos x="82" y="0"/>
                </a:cxn>
                <a:cxn ang="0">
                  <a:pos x="71" y="4"/>
                </a:cxn>
                <a:cxn ang="0">
                  <a:pos x="60" y="9"/>
                </a:cxn>
                <a:cxn ang="0">
                  <a:pos x="49" y="16"/>
                </a:cxn>
                <a:cxn ang="0">
                  <a:pos x="40" y="24"/>
                </a:cxn>
                <a:cxn ang="0">
                  <a:pos x="31" y="34"/>
                </a:cxn>
                <a:cxn ang="0">
                  <a:pos x="23" y="46"/>
                </a:cxn>
                <a:cxn ang="0">
                  <a:pos x="16" y="61"/>
                </a:cxn>
                <a:cxn ang="0">
                  <a:pos x="10" y="75"/>
                </a:cxn>
                <a:cxn ang="0">
                  <a:pos x="7" y="91"/>
                </a:cxn>
                <a:cxn ang="0">
                  <a:pos x="2" y="108"/>
                </a:cxn>
                <a:cxn ang="0">
                  <a:pos x="0" y="126"/>
                </a:cxn>
                <a:cxn ang="0">
                  <a:pos x="0" y="142"/>
                </a:cxn>
                <a:cxn ang="0">
                  <a:pos x="0" y="161"/>
                </a:cxn>
                <a:cxn ang="0">
                  <a:pos x="3" y="178"/>
                </a:cxn>
                <a:cxn ang="0">
                  <a:pos x="7" y="194"/>
                </a:cxn>
                <a:cxn ang="0">
                  <a:pos x="11" y="211"/>
                </a:cxn>
                <a:cxn ang="0">
                  <a:pos x="17" y="226"/>
                </a:cxn>
                <a:cxn ang="0">
                  <a:pos x="24" y="240"/>
                </a:cxn>
                <a:cxn ang="0">
                  <a:pos x="33" y="253"/>
                </a:cxn>
                <a:cxn ang="0">
                  <a:pos x="42" y="267"/>
                </a:cxn>
                <a:cxn ang="0">
                  <a:pos x="52" y="275"/>
                </a:cxn>
                <a:cxn ang="0">
                  <a:pos x="63" y="284"/>
                </a:cxn>
                <a:cxn ang="0">
                  <a:pos x="72" y="289"/>
                </a:cxn>
                <a:cxn ang="0">
                  <a:pos x="85" y="292"/>
                </a:cxn>
                <a:cxn ang="0">
                  <a:pos x="95" y="294"/>
                </a:cxn>
                <a:cxn ang="0">
                  <a:pos x="107" y="294"/>
                </a:cxn>
                <a:cxn ang="0">
                  <a:pos x="119" y="292"/>
                </a:cxn>
                <a:cxn ang="0">
                  <a:pos x="129" y="287"/>
                </a:cxn>
                <a:cxn ang="0">
                  <a:pos x="140" y="281"/>
                </a:cxn>
                <a:cxn ang="0">
                  <a:pos x="149" y="272"/>
                </a:cxn>
                <a:cxn ang="0">
                  <a:pos x="158" y="261"/>
                </a:cxn>
                <a:cxn ang="0">
                  <a:pos x="166" y="248"/>
                </a:cxn>
                <a:cxn ang="0">
                  <a:pos x="174" y="234"/>
                </a:cxn>
                <a:cxn ang="0">
                  <a:pos x="179" y="220"/>
                </a:cxn>
                <a:cxn ang="0">
                  <a:pos x="183" y="204"/>
                </a:cxn>
                <a:cxn ang="0">
                  <a:pos x="185" y="186"/>
                </a:cxn>
                <a:cxn ang="0">
                  <a:pos x="188" y="169"/>
                </a:cxn>
                <a:cxn ang="0">
                  <a:pos x="188" y="153"/>
                </a:cxn>
                <a:cxn ang="0">
                  <a:pos x="189" y="153"/>
                </a:cxn>
              </a:cxnLst>
              <a:rect l="0" t="0" r="r" b="b"/>
              <a:pathLst>
                <a:path w="190" h="295">
                  <a:moveTo>
                    <a:pt x="189" y="153"/>
                  </a:moveTo>
                  <a:lnTo>
                    <a:pt x="188" y="136"/>
                  </a:lnTo>
                  <a:lnTo>
                    <a:pt x="185" y="118"/>
                  </a:lnTo>
                  <a:lnTo>
                    <a:pt x="183" y="100"/>
                  </a:lnTo>
                  <a:lnTo>
                    <a:pt x="178" y="83"/>
                  </a:lnTo>
                  <a:lnTo>
                    <a:pt x="171" y="69"/>
                  </a:lnTo>
                  <a:lnTo>
                    <a:pt x="165" y="53"/>
                  </a:lnTo>
                  <a:lnTo>
                    <a:pt x="157" y="39"/>
                  </a:lnTo>
                  <a:lnTo>
                    <a:pt x="147" y="28"/>
                  </a:lnTo>
                  <a:lnTo>
                    <a:pt x="138" y="18"/>
                  </a:lnTo>
                  <a:lnTo>
                    <a:pt x="127" y="10"/>
                  </a:lnTo>
                  <a:lnTo>
                    <a:pt x="116" y="5"/>
                  </a:lnTo>
                  <a:lnTo>
                    <a:pt x="105" y="0"/>
                  </a:lnTo>
                  <a:lnTo>
                    <a:pt x="93" y="0"/>
                  </a:lnTo>
                  <a:lnTo>
                    <a:pt x="82" y="0"/>
                  </a:lnTo>
                  <a:lnTo>
                    <a:pt x="71" y="4"/>
                  </a:lnTo>
                  <a:lnTo>
                    <a:pt x="60" y="9"/>
                  </a:lnTo>
                  <a:lnTo>
                    <a:pt x="49" y="16"/>
                  </a:lnTo>
                  <a:lnTo>
                    <a:pt x="40" y="24"/>
                  </a:lnTo>
                  <a:lnTo>
                    <a:pt x="31" y="34"/>
                  </a:lnTo>
                  <a:lnTo>
                    <a:pt x="23" y="46"/>
                  </a:lnTo>
                  <a:lnTo>
                    <a:pt x="16" y="61"/>
                  </a:lnTo>
                  <a:lnTo>
                    <a:pt x="10" y="75"/>
                  </a:lnTo>
                  <a:lnTo>
                    <a:pt x="7" y="91"/>
                  </a:lnTo>
                  <a:lnTo>
                    <a:pt x="2" y="108"/>
                  </a:lnTo>
                  <a:lnTo>
                    <a:pt x="0" y="126"/>
                  </a:lnTo>
                  <a:lnTo>
                    <a:pt x="0" y="142"/>
                  </a:lnTo>
                  <a:lnTo>
                    <a:pt x="0" y="161"/>
                  </a:lnTo>
                  <a:lnTo>
                    <a:pt x="3" y="178"/>
                  </a:lnTo>
                  <a:lnTo>
                    <a:pt x="7" y="194"/>
                  </a:lnTo>
                  <a:lnTo>
                    <a:pt x="11" y="211"/>
                  </a:lnTo>
                  <a:lnTo>
                    <a:pt x="17" y="226"/>
                  </a:lnTo>
                  <a:lnTo>
                    <a:pt x="24" y="240"/>
                  </a:lnTo>
                  <a:lnTo>
                    <a:pt x="33" y="253"/>
                  </a:lnTo>
                  <a:lnTo>
                    <a:pt x="42" y="267"/>
                  </a:lnTo>
                  <a:lnTo>
                    <a:pt x="52" y="275"/>
                  </a:lnTo>
                  <a:lnTo>
                    <a:pt x="63" y="284"/>
                  </a:lnTo>
                  <a:lnTo>
                    <a:pt x="72" y="289"/>
                  </a:lnTo>
                  <a:lnTo>
                    <a:pt x="85" y="292"/>
                  </a:lnTo>
                  <a:lnTo>
                    <a:pt x="95" y="294"/>
                  </a:lnTo>
                  <a:lnTo>
                    <a:pt x="107" y="294"/>
                  </a:lnTo>
                  <a:lnTo>
                    <a:pt x="119" y="292"/>
                  </a:lnTo>
                  <a:lnTo>
                    <a:pt x="129" y="287"/>
                  </a:lnTo>
                  <a:lnTo>
                    <a:pt x="140" y="281"/>
                  </a:lnTo>
                  <a:lnTo>
                    <a:pt x="149" y="272"/>
                  </a:lnTo>
                  <a:lnTo>
                    <a:pt x="158" y="261"/>
                  </a:lnTo>
                  <a:lnTo>
                    <a:pt x="166" y="248"/>
                  </a:lnTo>
                  <a:lnTo>
                    <a:pt x="174" y="234"/>
                  </a:lnTo>
                  <a:lnTo>
                    <a:pt x="179" y="220"/>
                  </a:lnTo>
                  <a:lnTo>
                    <a:pt x="183" y="204"/>
                  </a:lnTo>
                  <a:lnTo>
                    <a:pt x="185" y="186"/>
                  </a:lnTo>
                  <a:lnTo>
                    <a:pt x="188" y="169"/>
                  </a:lnTo>
                  <a:lnTo>
                    <a:pt x="188" y="153"/>
                  </a:lnTo>
                  <a:lnTo>
                    <a:pt x="189" y="153"/>
                  </a:lnTo>
                </a:path>
              </a:pathLst>
            </a:custGeom>
            <a:solidFill>
              <a:srgbClr val="F0F0F0"/>
            </a:solidFill>
            <a:ln w="12700" cap="rnd" cmpd="sng">
              <a:solidFill>
                <a:srgbClr val="F0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07" name="Freeform 959"/>
            <p:cNvSpPr>
              <a:spLocks/>
            </p:cNvSpPr>
            <p:nvPr/>
          </p:nvSpPr>
          <p:spPr bwMode="auto">
            <a:xfrm>
              <a:off x="5317068" y="4873626"/>
              <a:ext cx="370417" cy="238125"/>
            </a:xfrm>
            <a:custGeom>
              <a:avLst/>
              <a:gdLst/>
              <a:ahLst/>
              <a:cxnLst>
                <a:cxn ang="0">
                  <a:pos x="0" y="144"/>
                </a:cxn>
                <a:cxn ang="0">
                  <a:pos x="0" y="0"/>
                </a:cxn>
                <a:cxn ang="0">
                  <a:pos x="189" y="0"/>
                </a:cxn>
                <a:cxn ang="0">
                  <a:pos x="189" y="149"/>
                </a:cxn>
                <a:cxn ang="0">
                  <a:pos x="0" y="144"/>
                </a:cxn>
              </a:cxnLst>
              <a:rect l="0" t="0" r="r" b="b"/>
              <a:pathLst>
                <a:path w="190" h="150">
                  <a:moveTo>
                    <a:pt x="0" y="144"/>
                  </a:moveTo>
                  <a:lnTo>
                    <a:pt x="0" y="0"/>
                  </a:lnTo>
                  <a:lnTo>
                    <a:pt x="189" y="0"/>
                  </a:lnTo>
                  <a:lnTo>
                    <a:pt x="189" y="149"/>
                  </a:lnTo>
                  <a:lnTo>
                    <a:pt x="0" y="144"/>
                  </a:lnTo>
                </a:path>
              </a:pathLst>
            </a:custGeom>
            <a:solidFill>
              <a:srgbClr val="F0F0F0"/>
            </a:solidFill>
            <a:ln w="12700" cap="rnd" cmpd="sng">
              <a:solidFill>
                <a:srgbClr val="F0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08" name="Freeform 960"/>
            <p:cNvSpPr>
              <a:spLocks/>
            </p:cNvSpPr>
            <p:nvPr/>
          </p:nvSpPr>
          <p:spPr bwMode="auto">
            <a:xfrm>
              <a:off x="5329767" y="4864101"/>
              <a:ext cx="330200" cy="468313"/>
            </a:xfrm>
            <a:custGeom>
              <a:avLst/>
              <a:gdLst/>
              <a:ahLst/>
              <a:cxnLst>
                <a:cxn ang="0">
                  <a:pos x="167" y="154"/>
                </a:cxn>
                <a:cxn ang="0">
                  <a:pos x="164" y="136"/>
                </a:cxn>
                <a:cxn ang="0">
                  <a:pos x="163" y="119"/>
                </a:cxn>
                <a:cxn ang="0">
                  <a:pos x="160" y="101"/>
                </a:cxn>
                <a:cxn ang="0">
                  <a:pos x="156" y="84"/>
                </a:cxn>
                <a:cxn ang="0">
                  <a:pos x="151" y="68"/>
                </a:cxn>
                <a:cxn ang="0">
                  <a:pos x="144" y="53"/>
                </a:cxn>
                <a:cxn ang="0">
                  <a:pos x="137" y="39"/>
                </a:cxn>
                <a:cxn ang="0">
                  <a:pos x="130" y="29"/>
                </a:cxn>
                <a:cxn ang="0">
                  <a:pos x="121" y="18"/>
                </a:cxn>
                <a:cxn ang="0">
                  <a:pos x="112" y="11"/>
                </a:cxn>
                <a:cxn ang="0">
                  <a:pos x="101" y="5"/>
                </a:cxn>
                <a:cxn ang="0">
                  <a:pos x="92" y="1"/>
                </a:cxn>
                <a:cxn ang="0">
                  <a:pos x="82" y="0"/>
                </a:cxn>
                <a:cxn ang="0">
                  <a:pos x="73" y="1"/>
                </a:cxn>
                <a:cxn ang="0">
                  <a:pos x="62" y="4"/>
                </a:cxn>
                <a:cxn ang="0">
                  <a:pos x="52" y="9"/>
                </a:cxn>
                <a:cxn ang="0">
                  <a:pos x="44" y="16"/>
                </a:cxn>
                <a:cxn ang="0">
                  <a:pos x="35" y="24"/>
                </a:cxn>
                <a:cxn ang="0">
                  <a:pos x="27" y="34"/>
                </a:cxn>
                <a:cxn ang="0">
                  <a:pos x="19" y="47"/>
                </a:cxn>
                <a:cxn ang="0">
                  <a:pos x="14" y="61"/>
                </a:cxn>
                <a:cxn ang="0">
                  <a:pos x="9" y="76"/>
                </a:cxn>
                <a:cxn ang="0">
                  <a:pos x="5" y="91"/>
                </a:cxn>
                <a:cxn ang="0">
                  <a:pos x="1" y="108"/>
                </a:cxn>
                <a:cxn ang="0">
                  <a:pos x="0" y="125"/>
                </a:cxn>
                <a:cxn ang="0">
                  <a:pos x="0" y="142"/>
                </a:cxn>
                <a:cxn ang="0">
                  <a:pos x="0" y="160"/>
                </a:cxn>
                <a:cxn ang="0">
                  <a:pos x="2" y="177"/>
                </a:cxn>
                <a:cxn ang="0">
                  <a:pos x="5" y="194"/>
                </a:cxn>
                <a:cxn ang="0">
                  <a:pos x="9" y="211"/>
                </a:cxn>
                <a:cxn ang="0">
                  <a:pos x="15" y="226"/>
                </a:cxn>
                <a:cxn ang="0">
                  <a:pos x="22" y="239"/>
                </a:cxn>
                <a:cxn ang="0">
                  <a:pos x="28" y="253"/>
                </a:cxn>
                <a:cxn ang="0">
                  <a:pos x="36" y="265"/>
                </a:cxn>
                <a:cxn ang="0">
                  <a:pos x="45" y="273"/>
                </a:cxn>
                <a:cxn ang="0">
                  <a:pos x="55" y="283"/>
                </a:cxn>
                <a:cxn ang="0">
                  <a:pos x="64" y="288"/>
                </a:cxn>
                <a:cxn ang="0">
                  <a:pos x="74" y="293"/>
                </a:cxn>
                <a:cxn ang="0">
                  <a:pos x="83" y="293"/>
                </a:cxn>
                <a:cxn ang="0">
                  <a:pos x="95" y="294"/>
                </a:cxn>
                <a:cxn ang="0">
                  <a:pos x="104" y="292"/>
                </a:cxn>
                <a:cxn ang="0">
                  <a:pos x="113" y="286"/>
                </a:cxn>
                <a:cxn ang="0">
                  <a:pos x="122" y="279"/>
                </a:cxn>
                <a:cxn ang="0">
                  <a:pos x="131" y="272"/>
                </a:cxn>
                <a:cxn ang="0">
                  <a:pos x="139" y="262"/>
                </a:cxn>
                <a:cxn ang="0">
                  <a:pos x="145" y="248"/>
                </a:cxn>
                <a:cxn ang="0">
                  <a:pos x="152" y="234"/>
                </a:cxn>
                <a:cxn ang="0">
                  <a:pos x="157" y="221"/>
                </a:cxn>
                <a:cxn ang="0">
                  <a:pos x="160" y="204"/>
                </a:cxn>
                <a:cxn ang="0">
                  <a:pos x="164" y="187"/>
                </a:cxn>
                <a:cxn ang="0">
                  <a:pos x="165" y="168"/>
                </a:cxn>
                <a:cxn ang="0">
                  <a:pos x="165" y="154"/>
                </a:cxn>
                <a:cxn ang="0">
                  <a:pos x="167" y="154"/>
                </a:cxn>
              </a:cxnLst>
              <a:rect l="0" t="0" r="r" b="b"/>
              <a:pathLst>
                <a:path w="168" h="295">
                  <a:moveTo>
                    <a:pt x="167" y="154"/>
                  </a:moveTo>
                  <a:lnTo>
                    <a:pt x="164" y="136"/>
                  </a:lnTo>
                  <a:lnTo>
                    <a:pt x="163" y="119"/>
                  </a:lnTo>
                  <a:lnTo>
                    <a:pt x="160" y="101"/>
                  </a:lnTo>
                  <a:lnTo>
                    <a:pt x="156" y="84"/>
                  </a:lnTo>
                  <a:lnTo>
                    <a:pt x="151" y="68"/>
                  </a:lnTo>
                  <a:lnTo>
                    <a:pt x="144" y="53"/>
                  </a:lnTo>
                  <a:lnTo>
                    <a:pt x="137" y="39"/>
                  </a:lnTo>
                  <a:lnTo>
                    <a:pt x="130" y="29"/>
                  </a:lnTo>
                  <a:lnTo>
                    <a:pt x="121" y="18"/>
                  </a:lnTo>
                  <a:lnTo>
                    <a:pt x="112" y="11"/>
                  </a:lnTo>
                  <a:lnTo>
                    <a:pt x="101" y="5"/>
                  </a:lnTo>
                  <a:lnTo>
                    <a:pt x="92" y="1"/>
                  </a:lnTo>
                  <a:lnTo>
                    <a:pt x="82" y="0"/>
                  </a:lnTo>
                  <a:lnTo>
                    <a:pt x="73" y="1"/>
                  </a:lnTo>
                  <a:lnTo>
                    <a:pt x="62" y="4"/>
                  </a:lnTo>
                  <a:lnTo>
                    <a:pt x="52" y="9"/>
                  </a:lnTo>
                  <a:lnTo>
                    <a:pt x="44" y="16"/>
                  </a:lnTo>
                  <a:lnTo>
                    <a:pt x="35" y="24"/>
                  </a:lnTo>
                  <a:lnTo>
                    <a:pt x="27" y="34"/>
                  </a:lnTo>
                  <a:lnTo>
                    <a:pt x="19" y="47"/>
                  </a:lnTo>
                  <a:lnTo>
                    <a:pt x="14" y="61"/>
                  </a:lnTo>
                  <a:lnTo>
                    <a:pt x="9" y="76"/>
                  </a:lnTo>
                  <a:lnTo>
                    <a:pt x="5" y="91"/>
                  </a:lnTo>
                  <a:lnTo>
                    <a:pt x="1" y="108"/>
                  </a:lnTo>
                  <a:lnTo>
                    <a:pt x="0" y="125"/>
                  </a:lnTo>
                  <a:lnTo>
                    <a:pt x="0" y="142"/>
                  </a:lnTo>
                  <a:lnTo>
                    <a:pt x="0" y="160"/>
                  </a:lnTo>
                  <a:lnTo>
                    <a:pt x="2" y="177"/>
                  </a:lnTo>
                  <a:lnTo>
                    <a:pt x="5" y="194"/>
                  </a:lnTo>
                  <a:lnTo>
                    <a:pt x="9" y="211"/>
                  </a:lnTo>
                  <a:lnTo>
                    <a:pt x="15" y="226"/>
                  </a:lnTo>
                  <a:lnTo>
                    <a:pt x="22" y="239"/>
                  </a:lnTo>
                  <a:lnTo>
                    <a:pt x="28" y="253"/>
                  </a:lnTo>
                  <a:lnTo>
                    <a:pt x="36" y="265"/>
                  </a:lnTo>
                  <a:lnTo>
                    <a:pt x="45" y="273"/>
                  </a:lnTo>
                  <a:lnTo>
                    <a:pt x="55" y="283"/>
                  </a:lnTo>
                  <a:lnTo>
                    <a:pt x="64" y="288"/>
                  </a:lnTo>
                  <a:lnTo>
                    <a:pt x="74" y="293"/>
                  </a:lnTo>
                  <a:lnTo>
                    <a:pt x="83" y="293"/>
                  </a:lnTo>
                  <a:lnTo>
                    <a:pt x="95" y="294"/>
                  </a:lnTo>
                  <a:lnTo>
                    <a:pt x="104" y="292"/>
                  </a:lnTo>
                  <a:lnTo>
                    <a:pt x="113" y="286"/>
                  </a:lnTo>
                  <a:lnTo>
                    <a:pt x="122" y="279"/>
                  </a:lnTo>
                  <a:lnTo>
                    <a:pt x="131" y="272"/>
                  </a:lnTo>
                  <a:lnTo>
                    <a:pt x="139" y="262"/>
                  </a:lnTo>
                  <a:lnTo>
                    <a:pt x="145" y="248"/>
                  </a:lnTo>
                  <a:lnTo>
                    <a:pt x="152" y="234"/>
                  </a:lnTo>
                  <a:lnTo>
                    <a:pt x="157" y="221"/>
                  </a:lnTo>
                  <a:lnTo>
                    <a:pt x="160" y="204"/>
                  </a:lnTo>
                  <a:lnTo>
                    <a:pt x="164" y="187"/>
                  </a:lnTo>
                  <a:lnTo>
                    <a:pt x="165" y="168"/>
                  </a:lnTo>
                  <a:lnTo>
                    <a:pt x="165" y="154"/>
                  </a:lnTo>
                  <a:lnTo>
                    <a:pt x="167" y="154"/>
                  </a:lnTo>
                </a:path>
              </a:pathLst>
            </a:custGeom>
            <a:solidFill>
              <a:srgbClr val="F0F0F0"/>
            </a:solidFill>
            <a:ln w="12700" cap="rnd" cmpd="sng">
              <a:solidFill>
                <a:srgbClr val="F0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09" name="Freeform 961"/>
            <p:cNvSpPr>
              <a:spLocks/>
            </p:cNvSpPr>
            <p:nvPr/>
          </p:nvSpPr>
          <p:spPr bwMode="auto">
            <a:xfrm>
              <a:off x="5329767" y="4873625"/>
              <a:ext cx="330200" cy="236538"/>
            </a:xfrm>
            <a:custGeom>
              <a:avLst/>
              <a:gdLst/>
              <a:ahLst/>
              <a:cxnLst>
                <a:cxn ang="0">
                  <a:pos x="0" y="144"/>
                </a:cxn>
                <a:cxn ang="0">
                  <a:pos x="0" y="0"/>
                </a:cxn>
                <a:cxn ang="0">
                  <a:pos x="167" y="0"/>
                </a:cxn>
                <a:cxn ang="0">
                  <a:pos x="167" y="148"/>
                </a:cxn>
                <a:cxn ang="0">
                  <a:pos x="0" y="144"/>
                </a:cxn>
              </a:cxnLst>
              <a:rect l="0" t="0" r="r" b="b"/>
              <a:pathLst>
                <a:path w="168" h="149">
                  <a:moveTo>
                    <a:pt x="0" y="144"/>
                  </a:moveTo>
                  <a:lnTo>
                    <a:pt x="0" y="0"/>
                  </a:lnTo>
                  <a:lnTo>
                    <a:pt x="167" y="0"/>
                  </a:lnTo>
                  <a:lnTo>
                    <a:pt x="167" y="148"/>
                  </a:lnTo>
                  <a:lnTo>
                    <a:pt x="0" y="144"/>
                  </a:lnTo>
                </a:path>
              </a:pathLst>
            </a:custGeom>
            <a:solidFill>
              <a:srgbClr val="F0F0F0"/>
            </a:solidFill>
            <a:ln w="12700" cap="rnd" cmpd="sng">
              <a:solidFill>
                <a:srgbClr val="F0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10" name="Freeform 962"/>
            <p:cNvSpPr>
              <a:spLocks/>
            </p:cNvSpPr>
            <p:nvPr/>
          </p:nvSpPr>
          <p:spPr bwMode="auto">
            <a:xfrm>
              <a:off x="5342467" y="4864101"/>
              <a:ext cx="285751" cy="466725"/>
            </a:xfrm>
            <a:custGeom>
              <a:avLst/>
              <a:gdLst/>
              <a:ahLst/>
              <a:cxnLst>
                <a:cxn ang="0">
                  <a:pos x="145" y="153"/>
                </a:cxn>
                <a:cxn ang="0">
                  <a:pos x="143" y="135"/>
                </a:cxn>
                <a:cxn ang="0">
                  <a:pos x="142" y="118"/>
                </a:cxn>
                <a:cxn ang="0">
                  <a:pos x="138" y="99"/>
                </a:cxn>
                <a:cxn ang="0">
                  <a:pos x="136" y="84"/>
                </a:cxn>
                <a:cxn ang="0">
                  <a:pos x="130" y="68"/>
                </a:cxn>
                <a:cxn ang="0">
                  <a:pos x="125" y="53"/>
                </a:cxn>
                <a:cxn ang="0">
                  <a:pos x="119" y="39"/>
                </a:cxn>
                <a:cxn ang="0">
                  <a:pos x="113" y="28"/>
                </a:cxn>
                <a:cxn ang="0">
                  <a:pos x="105" y="17"/>
                </a:cxn>
                <a:cxn ang="0">
                  <a:pos x="97" y="10"/>
                </a:cxn>
                <a:cxn ang="0">
                  <a:pos x="89" y="4"/>
                </a:cxn>
                <a:cxn ang="0">
                  <a:pos x="80" y="0"/>
                </a:cxn>
                <a:cxn ang="0">
                  <a:pos x="72" y="0"/>
                </a:cxn>
                <a:cxn ang="0">
                  <a:pos x="62" y="0"/>
                </a:cxn>
                <a:cxn ang="0">
                  <a:pos x="54" y="4"/>
                </a:cxn>
                <a:cxn ang="0">
                  <a:pos x="45" y="8"/>
                </a:cxn>
                <a:cxn ang="0">
                  <a:pos x="38" y="15"/>
                </a:cxn>
                <a:cxn ang="0">
                  <a:pos x="30" y="23"/>
                </a:cxn>
                <a:cxn ang="0">
                  <a:pos x="23" y="34"/>
                </a:cxn>
                <a:cxn ang="0">
                  <a:pos x="18" y="47"/>
                </a:cxn>
                <a:cxn ang="0">
                  <a:pos x="12" y="61"/>
                </a:cxn>
                <a:cxn ang="0">
                  <a:pos x="8" y="73"/>
                </a:cxn>
                <a:cxn ang="0">
                  <a:pos x="4" y="89"/>
                </a:cxn>
                <a:cxn ang="0">
                  <a:pos x="1" y="106"/>
                </a:cxn>
                <a:cxn ang="0">
                  <a:pos x="0" y="124"/>
                </a:cxn>
                <a:cxn ang="0">
                  <a:pos x="0" y="140"/>
                </a:cxn>
                <a:cxn ang="0">
                  <a:pos x="0" y="159"/>
                </a:cxn>
                <a:cxn ang="0">
                  <a:pos x="2" y="175"/>
                </a:cxn>
                <a:cxn ang="0">
                  <a:pos x="5" y="192"/>
                </a:cxn>
                <a:cxn ang="0">
                  <a:pos x="8" y="209"/>
                </a:cxn>
                <a:cxn ang="0">
                  <a:pos x="13" y="223"/>
                </a:cxn>
                <a:cxn ang="0">
                  <a:pos x="19" y="238"/>
                </a:cxn>
                <a:cxn ang="0">
                  <a:pos x="25" y="251"/>
                </a:cxn>
                <a:cxn ang="0">
                  <a:pos x="32" y="263"/>
                </a:cxn>
                <a:cxn ang="0">
                  <a:pos x="39" y="272"/>
                </a:cxn>
                <a:cxn ang="0">
                  <a:pos x="47" y="279"/>
                </a:cxn>
                <a:cxn ang="0">
                  <a:pos x="56" y="286"/>
                </a:cxn>
                <a:cxn ang="0">
                  <a:pos x="64" y="290"/>
                </a:cxn>
                <a:cxn ang="0">
                  <a:pos x="73" y="292"/>
                </a:cxn>
                <a:cxn ang="0">
                  <a:pos x="82" y="293"/>
                </a:cxn>
                <a:cxn ang="0">
                  <a:pos x="90" y="290"/>
                </a:cxn>
                <a:cxn ang="0">
                  <a:pos x="98" y="285"/>
                </a:cxn>
                <a:cxn ang="0">
                  <a:pos x="106" y="279"/>
                </a:cxn>
                <a:cxn ang="0">
                  <a:pos x="114" y="270"/>
                </a:cxn>
                <a:cxn ang="0">
                  <a:pos x="121" y="260"/>
                </a:cxn>
                <a:cxn ang="0">
                  <a:pos x="126" y="246"/>
                </a:cxn>
                <a:cxn ang="0">
                  <a:pos x="131" y="234"/>
                </a:cxn>
                <a:cxn ang="0">
                  <a:pos x="136" y="218"/>
                </a:cxn>
                <a:cxn ang="0">
                  <a:pos x="139" y="204"/>
                </a:cxn>
                <a:cxn ang="0">
                  <a:pos x="142" y="186"/>
                </a:cxn>
                <a:cxn ang="0">
                  <a:pos x="144" y="167"/>
                </a:cxn>
                <a:cxn ang="0">
                  <a:pos x="144" y="153"/>
                </a:cxn>
                <a:cxn ang="0">
                  <a:pos x="145" y="153"/>
                </a:cxn>
              </a:cxnLst>
              <a:rect l="0" t="0" r="r" b="b"/>
              <a:pathLst>
                <a:path w="146" h="294">
                  <a:moveTo>
                    <a:pt x="145" y="153"/>
                  </a:moveTo>
                  <a:lnTo>
                    <a:pt x="143" y="135"/>
                  </a:lnTo>
                  <a:lnTo>
                    <a:pt x="142" y="118"/>
                  </a:lnTo>
                  <a:lnTo>
                    <a:pt x="138" y="99"/>
                  </a:lnTo>
                  <a:lnTo>
                    <a:pt x="136" y="84"/>
                  </a:lnTo>
                  <a:lnTo>
                    <a:pt x="130" y="68"/>
                  </a:lnTo>
                  <a:lnTo>
                    <a:pt x="125" y="53"/>
                  </a:lnTo>
                  <a:lnTo>
                    <a:pt x="119" y="39"/>
                  </a:lnTo>
                  <a:lnTo>
                    <a:pt x="113" y="28"/>
                  </a:lnTo>
                  <a:lnTo>
                    <a:pt x="105" y="17"/>
                  </a:lnTo>
                  <a:lnTo>
                    <a:pt x="97" y="10"/>
                  </a:lnTo>
                  <a:lnTo>
                    <a:pt x="89" y="4"/>
                  </a:lnTo>
                  <a:lnTo>
                    <a:pt x="80" y="0"/>
                  </a:lnTo>
                  <a:lnTo>
                    <a:pt x="72" y="0"/>
                  </a:lnTo>
                  <a:lnTo>
                    <a:pt x="62" y="0"/>
                  </a:lnTo>
                  <a:lnTo>
                    <a:pt x="54" y="4"/>
                  </a:lnTo>
                  <a:lnTo>
                    <a:pt x="45" y="8"/>
                  </a:lnTo>
                  <a:lnTo>
                    <a:pt x="38" y="15"/>
                  </a:lnTo>
                  <a:lnTo>
                    <a:pt x="30" y="23"/>
                  </a:lnTo>
                  <a:lnTo>
                    <a:pt x="23" y="34"/>
                  </a:lnTo>
                  <a:lnTo>
                    <a:pt x="18" y="47"/>
                  </a:lnTo>
                  <a:lnTo>
                    <a:pt x="12" y="61"/>
                  </a:lnTo>
                  <a:lnTo>
                    <a:pt x="8" y="73"/>
                  </a:lnTo>
                  <a:lnTo>
                    <a:pt x="4" y="89"/>
                  </a:lnTo>
                  <a:lnTo>
                    <a:pt x="1" y="106"/>
                  </a:lnTo>
                  <a:lnTo>
                    <a:pt x="0" y="124"/>
                  </a:lnTo>
                  <a:lnTo>
                    <a:pt x="0" y="140"/>
                  </a:lnTo>
                  <a:lnTo>
                    <a:pt x="0" y="159"/>
                  </a:lnTo>
                  <a:lnTo>
                    <a:pt x="2" y="175"/>
                  </a:lnTo>
                  <a:lnTo>
                    <a:pt x="5" y="192"/>
                  </a:lnTo>
                  <a:lnTo>
                    <a:pt x="8" y="209"/>
                  </a:lnTo>
                  <a:lnTo>
                    <a:pt x="13" y="223"/>
                  </a:lnTo>
                  <a:lnTo>
                    <a:pt x="19" y="238"/>
                  </a:lnTo>
                  <a:lnTo>
                    <a:pt x="25" y="251"/>
                  </a:lnTo>
                  <a:lnTo>
                    <a:pt x="32" y="263"/>
                  </a:lnTo>
                  <a:lnTo>
                    <a:pt x="39" y="272"/>
                  </a:lnTo>
                  <a:lnTo>
                    <a:pt x="47" y="279"/>
                  </a:lnTo>
                  <a:lnTo>
                    <a:pt x="56" y="286"/>
                  </a:lnTo>
                  <a:lnTo>
                    <a:pt x="64" y="290"/>
                  </a:lnTo>
                  <a:lnTo>
                    <a:pt x="73" y="292"/>
                  </a:lnTo>
                  <a:lnTo>
                    <a:pt x="82" y="293"/>
                  </a:lnTo>
                  <a:lnTo>
                    <a:pt x="90" y="290"/>
                  </a:lnTo>
                  <a:lnTo>
                    <a:pt x="98" y="285"/>
                  </a:lnTo>
                  <a:lnTo>
                    <a:pt x="106" y="279"/>
                  </a:lnTo>
                  <a:lnTo>
                    <a:pt x="114" y="270"/>
                  </a:lnTo>
                  <a:lnTo>
                    <a:pt x="121" y="260"/>
                  </a:lnTo>
                  <a:lnTo>
                    <a:pt x="126" y="246"/>
                  </a:lnTo>
                  <a:lnTo>
                    <a:pt x="131" y="234"/>
                  </a:lnTo>
                  <a:lnTo>
                    <a:pt x="136" y="218"/>
                  </a:lnTo>
                  <a:lnTo>
                    <a:pt x="139" y="204"/>
                  </a:lnTo>
                  <a:lnTo>
                    <a:pt x="142" y="186"/>
                  </a:lnTo>
                  <a:lnTo>
                    <a:pt x="144" y="167"/>
                  </a:lnTo>
                  <a:lnTo>
                    <a:pt x="144" y="153"/>
                  </a:lnTo>
                  <a:lnTo>
                    <a:pt x="145" y="153"/>
                  </a:lnTo>
                </a:path>
              </a:pathLst>
            </a:custGeom>
            <a:solidFill>
              <a:srgbClr val="FFFFFF"/>
            </a:solidFill>
            <a:ln w="12700" cap="rnd"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11" name="Freeform 963"/>
            <p:cNvSpPr>
              <a:spLocks/>
            </p:cNvSpPr>
            <p:nvPr/>
          </p:nvSpPr>
          <p:spPr bwMode="auto">
            <a:xfrm>
              <a:off x="5342467" y="4873625"/>
              <a:ext cx="285751" cy="236538"/>
            </a:xfrm>
            <a:custGeom>
              <a:avLst/>
              <a:gdLst/>
              <a:ahLst/>
              <a:cxnLst>
                <a:cxn ang="0">
                  <a:pos x="0" y="144"/>
                </a:cxn>
                <a:cxn ang="0">
                  <a:pos x="0" y="0"/>
                </a:cxn>
                <a:cxn ang="0">
                  <a:pos x="145" y="0"/>
                </a:cxn>
                <a:cxn ang="0">
                  <a:pos x="145" y="148"/>
                </a:cxn>
                <a:cxn ang="0">
                  <a:pos x="0" y="144"/>
                </a:cxn>
              </a:cxnLst>
              <a:rect l="0" t="0" r="r" b="b"/>
              <a:pathLst>
                <a:path w="146" h="149">
                  <a:moveTo>
                    <a:pt x="0" y="144"/>
                  </a:moveTo>
                  <a:lnTo>
                    <a:pt x="0" y="0"/>
                  </a:lnTo>
                  <a:lnTo>
                    <a:pt x="145" y="0"/>
                  </a:lnTo>
                  <a:lnTo>
                    <a:pt x="145" y="148"/>
                  </a:lnTo>
                  <a:lnTo>
                    <a:pt x="0" y="144"/>
                  </a:lnTo>
                </a:path>
              </a:pathLst>
            </a:custGeom>
            <a:solidFill>
              <a:srgbClr val="FFFFFF"/>
            </a:solidFill>
            <a:ln w="12700" cap="rnd"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12" name="Freeform 964"/>
            <p:cNvSpPr>
              <a:spLocks/>
            </p:cNvSpPr>
            <p:nvPr/>
          </p:nvSpPr>
          <p:spPr bwMode="auto">
            <a:xfrm>
              <a:off x="4923367" y="4568825"/>
              <a:ext cx="1701800" cy="508000"/>
            </a:xfrm>
            <a:custGeom>
              <a:avLst/>
              <a:gdLst/>
              <a:ahLst/>
              <a:cxnLst>
                <a:cxn ang="0">
                  <a:pos x="870" y="162"/>
                </a:cxn>
                <a:cxn ang="0">
                  <a:pos x="864" y="141"/>
                </a:cxn>
                <a:cxn ang="0">
                  <a:pos x="856" y="123"/>
                </a:cxn>
                <a:cxn ang="0">
                  <a:pos x="839" y="103"/>
                </a:cxn>
                <a:cxn ang="0">
                  <a:pos x="819" y="86"/>
                </a:cxn>
                <a:cxn ang="0">
                  <a:pos x="791" y="69"/>
                </a:cxn>
                <a:cxn ang="0">
                  <a:pos x="759" y="54"/>
                </a:cxn>
                <a:cxn ang="0">
                  <a:pos x="719" y="40"/>
                </a:cxn>
                <a:cxn ang="0">
                  <a:pos x="679" y="28"/>
                </a:cxn>
                <a:cxn ang="0">
                  <a:pos x="635" y="18"/>
                </a:cxn>
                <a:cxn ang="0">
                  <a:pos x="585" y="11"/>
                </a:cxn>
                <a:cxn ang="0">
                  <a:pos x="534" y="4"/>
                </a:cxn>
                <a:cxn ang="0">
                  <a:pos x="482" y="0"/>
                </a:cxn>
                <a:cxn ang="0">
                  <a:pos x="430" y="0"/>
                </a:cxn>
                <a:cxn ang="0">
                  <a:pos x="376" y="2"/>
                </a:cxn>
                <a:cxn ang="0">
                  <a:pos x="324" y="5"/>
                </a:cxn>
                <a:cxn ang="0">
                  <a:pos x="274" y="11"/>
                </a:cxn>
                <a:cxn ang="0">
                  <a:pos x="226" y="19"/>
                </a:cxn>
                <a:cxn ang="0">
                  <a:pos x="181" y="29"/>
                </a:cxn>
                <a:cxn ang="0">
                  <a:pos x="140" y="42"/>
                </a:cxn>
                <a:cxn ang="0">
                  <a:pos x="104" y="56"/>
                </a:cxn>
                <a:cxn ang="0">
                  <a:pos x="72" y="72"/>
                </a:cxn>
                <a:cxn ang="0">
                  <a:pos x="44" y="88"/>
                </a:cxn>
                <a:cxn ang="0">
                  <a:pos x="25" y="106"/>
                </a:cxn>
                <a:cxn ang="0">
                  <a:pos x="7" y="124"/>
                </a:cxn>
                <a:cxn ang="0">
                  <a:pos x="0" y="145"/>
                </a:cxn>
                <a:cxn ang="0">
                  <a:pos x="0" y="162"/>
                </a:cxn>
                <a:cxn ang="0">
                  <a:pos x="1" y="182"/>
                </a:cxn>
                <a:cxn ang="0">
                  <a:pos x="11" y="200"/>
                </a:cxn>
                <a:cxn ang="0">
                  <a:pos x="27" y="219"/>
                </a:cxn>
                <a:cxn ang="0">
                  <a:pos x="50" y="237"/>
                </a:cxn>
                <a:cxn ang="0">
                  <a:pos x="79" y="253"/>
                </a:cxn>
                <a:cxn ang="0">
                  <a:pos x="110" y="267"/>
                </a:cxn>
                <a:cxn ang="0">
                  <a:pos x="149" y="281"/>
                </a:cxn>
                <a:cxn ang="0">
                  <a:pos x="191" y="295"/>
                </a:cxn>
                <a:cxn ang="0">
                  <a:pos x="236" y="302"/>
                </a:cxn>
                <a:cxn ang="0">
                  <a:pos x="285" y="310"/>
                </a:cxn>
                <a:cxn ang="0">
                  <a:pos x="334" y="317"/>
                </a:cxn>
                <a:cxn ang="0">
                  <a:pos x="387" y="319"/>
                </a:cxn>
                <a:cxn ang="0">
                  <a:pos x="440" y="319"/>
                </a:cxn>
                <a:cxn ang="0">
                  <a:pos x="493" y="318"/>
                </a:cxn>
                <a:cxn ang="0">
                  <a:pos x="544" y="315"/>
                </a:cxn>
                <a:cxn ang="0">
                  <a:pos x="594" y="308"/>
                </a:cxn>
                <a:cxn ang="0">
                  <a:pos x="644" y="301"/>
                </a:cxn>
                <a:cxn ang="0">
                  <a:pos x="687" y="289"/>
                </a:cxn>
                <a:cxn ang="0">
                  <a:pos x="727" y="278"/>
                </a:cxn>
                <a:cxn ang="0">
                  <a:pos x="763" y="265"/>
                </a:cxn>
                <a:cxn ang="0">
                  <a:pos x="797" y="248"/>
                </a:cxn>
                <a:cxn ang="0">
                  <a:pos x="822" y="233"/>
                </a:cxn>
                <a:cxn ang="0">
                  <a:pos x="844" y="214"/>
                </a:cxn>
                <a:cxn ang="0">
                  <a:pos x="858" y="195"/>
                </a:cxn>
                <a:cxn ang="0">
                  <a:pos x="866" y="176"/>
                </a:cxn>
                <a:cxn ang="0">
                  <a:pos x="867" y="162"/>
                </a:cxn>
                <a:cxn ang="0">
                  <a:pos x="870" y="162"/>
                </a:cxn>
              </a:cxnLst>
              <a:rect l="0" t="0" r="r" b="b"/>
              <a:pathLst>
                <a:path w="871" h="320">
                  <a:moveTo>
                    <a:pt x="870" y="162"/>
                  </a:moveTo>
                  <a:lnTo>
                    <a:pt x="864" y="141"/>
                  </a:lnTo>
                  <a:lnTo>
                    <a:pt x="856" y="123"/>
                  </a:lnTo>
                  <a:lnTo>
                    <a:pt x="839" y="103"/>
                  </a:lnTo>
                  <a:lnTo>
                    <a:pt x="819" y="86"/>
                  </a:lnTo>
                  <a:lnTo>
                    <a:pt x="791" y="69"/>
                  </a:lnTo>
                  <a:lnTo>
                    <a:pt x="759" y="54"/>
                  </a:lnTo>
                  <a:lnTo>
                    <a:pt x="719" y="40"/>
                  </a:lnTo>
                  <a:lnTo>
                    <a:pt x="679" y="28"/>
                  </a:lnTo>
                  <a:lnTo>
                    <a:pt x="635" y="18"/>
                  </a:lnTo>
                  <a:lnTo>
                    <a:pt x="585" y="11"/>
                  </a:lnTo>
                  <a:lnTo>
                    <a:pt x="534" y="4"/>
                  </a:lnTo>
                  <a:lnTo>
                    <a:pt x="482" y="0"/>
                  </a:lnTo>
                  <a:lnTo>
                    <a:pt x="430" y="0"/>
                  </a:lnTo>
                  <a:lnTo>
                    <a:pt x="376" y="2"/>
                  </a:lnTo>
                  <a:lnTo>
                    <a:pt x="324" y="5"/>
                  </a:lnTo>
                  <a:lnTo>
                    <a:pt x="274" y="11"/>
                  </a:lnTo>
                  <a:lnTo>
                    <a:pt x="226" y="19"/>
                  </a:lnTo>
                  <a:lnTo>
                    <a:pt x="181" y="29"/>
                  </a:lnTo>
                  <a:lnTo>
                    <a:pt x="140" y="42"/>
                  </a:lnTo>
                  <a:lnTo>
                    <a:pt x="104" y="56"/>
                  </a:lnTo>
                  <a:lnTo>
                    <a:pt x="72" y="72"/>
                  </a:lnTo>
                  <a:lnTo>
                    <a:pt x="44" y="88"/>
                  </a:lnTo>
                  <a:lnTo>
                    <a:pt x="25" y="106"/>
                  </a:lnTo>
                  <a:lnTo>
                    <a:pt x="7" y="124"/>
                  </a:lnTo>
                  <a:lnTo>
                    <a:pt x="0" y="145"/>
                  </a:lnTo>
                  <a:lnTo>
                    <a:pt x="0" y="162"/>
                  </a:lnTo>
                  <a:lnTo>
                    <a:pt x="1" y="182"/>
                  </a:lnTo>
                  <a:lnTo>
                    <a:pt x="11" y="200"/>
                  </a:lnTo>
                  <a:lnTo>
                    <a:pt x="27" y="219"/>
                  </a:lnTo>
                  <a:lnTo>
                    <a:pt x="50" y="237"/>
                  </a:lnTo>
                  <a:lnTo>
                    <a:pt x="79" y="253"/>
                  </a:lnTo>
                  <a:lnTo>
                    <a:pt x="110" y="267"/>
                  </a:lnTo>
                  <a:lnTo>
                    <a:pt x="149" y="281"/>
                  </a:lnTo>
                  <a:lnTo>
                    <a:pt x="191" y="295"/>
                  </a:lnTo>
                  <a:lnTo>
                    <a:pt x="236" y="302"/>
                  </a:lnTo>
                  <a:lnTo>
                    <a:pt x="285" y="310"/>
                  </a:lnTo>
                  <a:lnTo>
                    <a:pt x="334" y="317"/>
                  </a:lnTo>
                  <a:lnTo>
                    <a:pt x="387" y="319"/>
                  </a:lnTo>
                  <a:lnTo>
                    <a:pt x="440" y="319"/>
                  </a:lnTo>
                  <a:lnTo>
                    <a:pt x="493" y="318"/>
                  </a:lnTo>
                  <a:lnTo>
                    <a:pt x="544" y="315"/>
                  </a:lnTo>
                  <a:lnTo>
                    <a:pt x="594" y="308"/>
                  </a:lnTo>
                  <a:lnTo>
                    <a:pt x="644" y="301"/>
                  </a:lnTo>
                  <a:lnTo>
                    <a:pt x="687" y="289"/>
                  </a:lnTo>
                  <a:lnTo>
                    <a:pt x="727" y="278"/>
                  </a:lnTo>
                  <a:lnTo>
                    <a:pt x="763" y="265"/>
                  </a:lnTo>
                  <a:lnTo>
                    <a:pt x="797" y="248"/>
                  </a:lnTo>
                  <a:lnTo>
                    <a:pt x="822" y="233"/>
                  </a:lnTo>
                  <a:lnTo>
                    <a:pt x="844" y="214"/>
                  </a:lnTo>
                  <a:lnTo>
                    <a:pt x="858" y="195"/>
                  </a:lnTo>
                  <a:lnTo>
                    <a:pt x="866" y="176"/>
                  </a:lnTo>
                  <a:lnTo>
                    <a:pt x="867" y="162"/>
                  </a:lnTo>
                  <a:lnTo>
                    <a:pt x="870" y="162"/>
                  </a:lnTo>
                </a:path>
              </a:pathLst>
            </a:custGeom>
            <a:solidFill>
              <a:srgbClr val="0050B0"/>
            </a:solidFill>
            <a:ln w="12700" cap="rnd" cmpd="sng">
              <a:solidFill>
                <a:srgbClr val="005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13" name="Freeform 965"/>
            <p:cNvSpPr>
              <a:spLocks/>
            </p:cNvSpPr>
            <p:nvPr/>
          </p:nvSpPr>
          <p:spPr bwMode="auto">
            <a:xfrm>
              <a:off x="4944533" y="4586288"/>
              <a:ext cx="1634067" cy="488950"/>
            </a:xfrm>
            <a:custGeom>
              <a:avLst/>
              <a:gdLst/>
              <a:ahLst/>
              <a:cxnLst>
                <a:cxn ang="0">
                  <a:pos x="836" y="154"/>
                </a:cxn>
                <a:cxn ang="0">
                  <a:pos x="831" y="135"/>
                </a:cxn>
                <a:cxn ang="0">
                  <a:pos x="823" y="118"/>
                </a:cxn>
                <a:cxn ang="0">
                  <a:pos x="806" y="99"/>
                </a:cxn>
                <a:cxn ang="0">
                  <a:pos x="787" y="82"/>
                </a:cxn>
                <a:cxn ang="0">
                  <a:pos x="761" y="67"/>
                </a:cxn>
                <a:cxn ang="0">
                  <a:pos x="729" y="51"/>
                </a:cxn>
                <a:cxn ang="0">
                  <a:pos x="692" y="39"/>
                </a:cxn>
                <a:cxn ang="0">
                  <a:pos x="652" y="26"/>
                </a:cxn>
                <a:cxn ang="0">
                  <a:pos x="611" y="16"/>
                </a:cxn>
                <a:cxn ang="0">
                  <a:pos x="562" y="9"/>
                </a:cxn>
                <a:cxn ang="0">
                  <a:pos x="513" y="3"/>
                </a:cxn>
                <a:cxn ang="0">
                  <a:pos x="464" y="0"/>
                </a:cxn>
                <a:cxn ang="0">
                  <a:pos x="413" y="0"/>
                </a:cxn>
                <a:cxn ang="0">
                  <a:pos x="361" y="0"/>
                </a:cxn>
                <a:cxn ang="0">
                  <a:pos x="312" y="6"/>
                </a:cxn>
                <a:cxn ang="0">
                  <a:pos x="263" y="11"/>
                </a:cxn>
                <a:cxn ang="0">
                  <a:pos x="217" y="17"/>
                </a:cxn>
                <a:cxn ang="0">
                  <a:pos x="175" y="28"/>
                </a:cxn>
                <a:cxn ang="0">
                  <a:pos x="135" y="39"/>
                </a:cxn>
                <a:cxn ang="0">
                  <a:pos x="99" y="54"/>
                </a:cxn>
                <a:cxn ang="0">
                  <a:pos x="69" y="68"/>
                </a:cxn>
                <a:cxn ang="0">
                  <a:pos x="41" y="84"/>
                </a:cxn>
                <a:cxn ang="0">
                  <a:pos x="23" y="102"/>
                </a:cxn>
                <a:cxn ang="0">
                  <a:pos x="7" y="119"/>
                </a:cxn>
                <a:cxn ang="0">
                  <a:pos x="0" y="137"/>
                </a:cxn>
                <a:cxn ang="0">
                  <a:pos x="0" y="156"/>
                </a:cxn>
                <a:cxn ang="0">
                  <a:pos x="0" y="175"/>
                </a:cxn>
                <a:cxn ang="0">
                  <a:pos x="10" y="192"/>
                </a:cxn>
                <a:cxn ang="0">
                  <a:pos x="25" y="211"/>
                </a:cxn>
                <a:cxn ang="0">
                  <a:pos x="47" y="229"/>
                </a:cxn>
                <a:cxn ang="0">
                  <a:pos x="76" y="244"/>
                </a:cxn>
                <a:cxn ang="0">
                  <a:pos x="105" y="259"/>
                </a:cxn>
                <a:cxn ang="0">
                  <a:pos x="143" y="270"/>
                </a:cxn>
                <a:cxn ang="0">
                  <a:pos x="183" y="284"/>
                </a:cxn>
                <a:cxn ang="0">
                  <a:pos x="227" y="291"/>
                </a:cxn>
                <a:cxn ang="0">
                  <a:pos x="274" y="299"/>
                </a:cxn>
                <a:cxn ang="0">
                  <a:pos x="321" y="306"/>
                </a:cxn>
                <a:cxn ang="0">
                  <a:pos x="374" y="307"/>
                </a:cxn>
                <a:cxn ang="0">
                  <a:pos x="423" y="307"/>
                </a:cxn>
                <a:cxn ang="0">
                  <a:pos x="474" y="307"/>
                </a:cxn>
                <a:cxn ang="0">
                  <a:pos x="524" y="304"/>
                </a:cxn>
                <a:cxn ang="0">
                  <a:pos x="572" y="297"/>
                </a:cxn>
                <a:cxn ang="0">
                  <a:pos x="619" y="290"/>
                </a:cxn>
                <a:cxn ang="0">
                  <a:pos x="660" y="279"/>
                </a:cxn>
                <a:cxn ang="0">
                  <a:pos x="700" y="268"/>
                </a:cxn>
                <a:cxn ang="0">
                  <a:pos x="733" y="254"/>
                </a:cxn>
                <a:cxn ang="0">
                  <a:pos x="767" y="238"/>
                </a:cxn>
                <a:cxn ang="0">
                  <a:pos x="791" y="224"/>
                </a:cxn>
                <a:cxn ang="0">
                  <a:pos x="811" y="206"/>
                </a:cxn>
                <a:cxn ang="0">
                  <a:pos x="826" y="188"/>
                </a:cxn>
                <a:cxn ang="0">
                  <a:pos x="833" y="170"/>
                </a:cxn>
                <a:cxn ang="0">
                  <a:pos x="834" y="154"/>
                </a:cxn>
                <a:cxn ang="0">
                  <a:pos x="836" y="154"/>
                </a:cxn>
              </a:cxnLst>
              <a:rect l="0" t="0" r="r" b="b"/>
              <a:pathLst>
                <a:path w="837" h="308">
                  <a:moveTo>
                    <a:pt x="836" y="154"/>
                  </a:moveTo>
                  <a:lnTo>
                    <a:pt x="831" y="135"/>
                  </a:lnTo>
                  <a:lnTo>
                    <a:pt x="823" y="118"/>
                  </a:lnTo>
                  <a:lnTo>
                    <a:pt x="806" y="99"/>
                  </a:lnTo>
                  <a:lnTo>
                    <a:pt x="787" y="82"/>
                  </a:lnTo>
                  <a:lnTo>
                    <a:pt x="761" y="67"/>
                  </a:lnTo>
                  <a:lnTo>
                    <a:pt x="729" y="51"/>
                  </a:lnTo>
                  <a:lnTo>
                    <a:pt x="692" y="39"/>
                  </a:lnTo>
                  <a:lnTo>
                    <a:pt x="652" y="26"/>
                  </a:lnTo>
                  <a:lnTo>
                    <a:pt x="611" y="16"/>
                  </a:lnTo>
                  <a:lnTo>
                    <a:pt x="562" y="9"/>
                  </a:lnTo>
                  <a:lnTo>
                    <a:pt x="513" y="3"/>
                  </a:lnTo>
                  <a:lnTo>
                    <a:pt x="464" y="0"/>
                  </a:lnTo>
                  <a:lnTo>
                    <a:pt x="413" y="0"/>
                  </a:lnTo>
                  <a:lnTo>
                    <a:pt x="361" y="0"/>
                  </a:lnTo>
                  <a:lnTo>
                    <a:pt x="312" y="6"/>
                  </a:lnTo>
                  <a:lnTo>
                    <a:pt x="263" y="11"/>
                  </a:lnTo>
                  <a:lnTo>
                    <a:pt x="217" y="17"/>
                  </a:lnTo>
                  <a:lnTo>
                    <a:pt x="175" y="28"/>
                  </a:lnTo>
                  <a:lnTo>
                    <a:pt x="135" y="39"/>
                  </a:lnTo>
                  <a:lnTo>
                    <a:pt x="99" y="54"/>
                  </a:lnTo>
                  <a:lnTo>
                    <a:pt x="69" y="68"/>
                  </a:lnTo>
                  <a:lnTo>
                    <a:pt x="41" y="84"/>
                  </a:lnTo>
                  <a:lnTo>
                    <a:pt x="23" y="102"/>
                  </a:lnTo>
                  <a:lnTo>
                    <a:pt x="7" y="119"/>
                  </a:lnTo>
                  <a:lnTo>
                    <a:pt x="0" y="137"/>
                  </a:lnTo>
                  <a:lnTo>
                    <a:pt x="0" y="156"/>
                  </a:lnTo>
                  <a:lnTo>
                    <a:pt x="0" y="175"/>
                  </a:lnTo>
                  <a:lnTo>
                    <a:pt x="10" y="192"/>
                  </a:lnTo>
                  <a:lnTo>
                    <a:pt x="25" y="211"/>
                  </a:lnTo>
                  <a:lnTo>
                    <a:pt x="47" y="229"/>
                  </a:lnTo>
                  <a:lnTo>
                    <a:pt x="76" y="244"/>
                  </a:lnTo>
                  <a:lnTo>
                    <a:pt x="105" y="259"/>
                  </a:lnTo>
                  <a:lnTo>
                    <a:pt x="143" y="270"/>
                  </a:lnTo>
                  <a:lnTo>
                    <a:pt x="183" y="284"/>
                  </a:lnTo>
                  <a:lnTo>
                    <a:pt x="227" y="291"/>
                  </a:lnTo>
                  <a:lnTo>
                    <a:pt x="274" y="299"/>
                  </a:lnTo>
                  <a:lnTo>
                    <a:pt x="321" y="306"/>
                  </a:lnTo>
                  <a:lnTo>
                    <a:pt x="374" y="307"/>
                  </a:lnTo>
                  <a:lnTo>
                    <a:pt x="423" y="307"/>
                  </a:lnTo>
                  <a:lnTo>
                    <a:pt x="474" y="307"/>
                  </a:lnTo>
                  <a:lnTo>
                    <a:pt x="524" y="304"/>
                  </a:lnTo>
                  <a:lnTo>
                    <a:pt x="572" y="297"/>
                  </a:lnTo>
                  <a:lnTo>
                    <a:pt x="619" y="290"/>
                  </a:lnTo>
                  <a:lnTo>
                    <a:pt x="660" y="279"/>
                  </a:lnTo>
                  <a:lnTo>
                    <a:pt x="700" y="268"/>
                  </a:lnTo>
                  <a:lnTo>
                    <a:pt x="733" y="254"/>
                  </a:lnTo>
                  <a:lnTo>
                    <a:pt x="767" y="238"/>
                  </a:lnTo>
                  <a:lnTo>
                    <a:pt x="791" y="224"/>
                  </a:lnTo>
                  <a:lnTo>
                    <a:pt x="811" y="206"/>
                  </a:lnTo>
                  <a:lnTo>
                    <a:pt x="826" y="188"/>
                  </a:lnTo>
                  <a:lnTo>
                    <a:pt x="833" y="170"/>
                  </a:lnTo>
                  <a:lnTo>
                    <a:pt x="834" y="154"/>
                  </a:lnTo>
                  <a:lnTo>
                    <a:pt x="836" y="154"/>
                  </a:lnTo>
                </a:path>
              </a:pathLst>
            </a:custGeom>
            <a:solidFill>
              <a:srgbClr val="1060B0"/>
            </a:solidFill>
            <a:ln w="12700" cap="rnd" cmpd="sng">
              <a:solidFill>
                <a:srgbClr val="106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14" name="Freeform 966"/>
            <p:cNvSpPr>
              <a:spLocks/>
            </p:cNvSpPr>
            <p:nvPr/>
          </p:nvSpPr>
          <p:spPr bwMode="auto">
            <a:xfrm>
              <a:off x="4963584" y="4598988"/>
              <a:ext cx="1574800" cy="474662"/>
            </a:xfrm>
            <a:custGeom>
              <a:avLst/>
              <a:gdLst/>
              <a:ahLst/>
              <a:cxnLst>
                <a:cxn ang="0">
                  <a:pos x="805" y="151"/>
                </a:cxn>
                <a:cxn ang="0">
                  <a:pos x="800" y="133"/>
                </a:cxn>
                <a:cxn ang="0">
                  <a:pos x="792" y="116"/>
                </a:cxn>
                <a:cxn ang="0">
                  <a:pos x="777" y="97"/>
                </a:cxn>
                <a:cxn ang="0">
                  <a:pos x="757" y="81"/>
                </a:cxn>
                <a:cxn ang="0">
                  <a:pos x="731" y="66"/>
                </a:cxn>
                <a:cxn ang="0">
                  <a:pos x="701" y="50"/>
                </a:cxn>
                <a:cxn ang="0">
                  <a:pos x="665" y="38"/>
                </a:cxn>
                <a:cxn ang="0">
                  <a:pos x="627" y="28"/>
                </a:cxn>
                <a:cxn ang="0">
                  <a:pos x="587" y="17"/>
                </a:cxn>
                <a:cxn ang="0">
                  <a:pos x="541" y="10"/>
                </a:cxn>
                <a:cxn ang="0">
                  <a:pos x="493" y="5"/>
                </a:cxn>
                <a:cxn ang="0">
                  <a:pos x="447" y="0"/>
                </a:cxn>
                <a:cxn ang="0">
                  <a:pos x="397" y="1"/>
                </a:cxn>
                <a:cxn ang="0">
                  <a:pos x="348" y="3"/>
                </a:cxn>
                <a:cxn ang="0">
                  <a:pos x="300" y="8"/>
                </a:cxn>
                <a:cxn ang="0">
                  <a:pos x="253" y="13"/>
                </a:cxn>
                <a:cxn ang="0">
                  <a:pos x="210" y="20"/>
                </a:cxn>
                <a:cxn ang="0">
                  <a:pos x="168" y="30"/>
                </a:cxn>
                <a:cxn ang="0">
                  <a:pos x="130" y="40"/>
                </a:cxn>
                <a:cxn ang="0">
                  <a:pos x="96" y="53"/>
                </a:cxn>
                <a:cxn ang="0">
                  <a:pos x="68" y="67"/>
                </a:cxn>
                <a:cxn ang="0">
                  <a:pos x="42" y="83"/>
                </a:cxn>
                <a:cxn ang="0">
                  <a:pos x="23" y="99"/>
                </a:cxn>
                <a:cxn ang="0">
                  <a:pos x="7" y="117"/>
                </a:cxn>
                <a:cxn ang="0">
                  <a:pos x="0" y="135"/>
                </a:cxn>
                <a:cxn ang="0">
                  <a:pos x="0" y="151"/>
                </a:cxn>
                <a:cxn ang="0">
                  <a:pos x="1" y="171"/>
                </a:cxn>
                <a:cxn ang="0">
                  <a:pos x="11" y="188"/>
                </a:cxn>
                <a:cxn ang="0">
                  <a:pos x="26" y="206"/>
                </a:cxn>
                <a:cxn ang="0">
                  <a:pos x="46" y="223"/>
                </a:cxn>
                <a:cxn ang="0">
                  <a:pos x="74" y="237"/>
                </a:cxn>
                <a:cxn ang="0">
                  <a:pos x="102" y="251"/>
                </a:cxn>
                <a:cxn ang="0">
                  <a:pos x="138" y="264"/>
                </a:cxn>
                <a:cxn ang="0">
                  <a:pos x="176" y="276"/>
                </a:cxn>
                <a:cxn ang="0">
                  <a:pos x="220" y="283"/>
                </a:cxn>
                <a:cxn ang="0">
                  <a:pos x="265" y="291"/>
                </a:cxn>
                <a:cxn ang="0">
                  <a:pos x="310" y="296"/>
                </a:cxn>
                <a:cxn ang="0">
                  <a:pos x="360" y="298"/>
                </a:cxn>
                <a:cxn ang="0">
                  <a:pos x="407" y="298"/>
                </a:cxn>
                <a:cxn ang="0">
                  <a:pos x="457" y="298"/>
                </a:cxn>
                <a:cxn ang="0">
                  <a:pos x="504" y="294"/>
                </a:cxn>
                <a:cxn ang="0">
                  <a:pos x="550" y="288"/>
                </a:cxn>
                <a:cxn ang="0">
                  <a:pos x="596" y="282"/>
                </a:cxn>
                <a:cxn ang="0">
                  <a:pos x="637" y="271"/>
                </a:cxn>
                <a:cxn ang="0">
                  <a:pos x="674" y="260"/>
                </a:cxn>
                <a:cxn ang="0">
                  <a:pos x="706" y="247"/>
                </a:cxn>
                <a:cxn ang="0">
                  <a:pos x="738" y="231"/>
                </a:cxn>
                <a:cxn ang="0">
                  <a:pos x="762" y="217"/>
                </a:cxn>
                <a:cxn ang="0">
                  <a:pos x="781" y="201"/>
                </a:cxn>
                <a:cxn ang="0">
                  <a:pos x="794" y="184"/>
                </a:cxn>
                <a:cxn ang="0">
                  <a:pos x="801" y="166"/>
                </a:cxn>
                <a:cxn ang="0">
                  <a:pos x="802" y="151"/>
                </a:cxn>
                <a:cxn ang="0">
                  <a:pos x="805" y="151"/>
                </a:cxn>
              </a:cxnLst>
              <a:rect l="0" t="0" r="r" b="b"/>
              <a:pathLst>
                <a:path w="806" h="299">
                  <a:moveTo>
                    <a:pt x="805" y="151"/>
                  </a:moveTo>
                  <a:lnTo>
                    <a:pt x="800" y="133"/>
                  </a:lnTo>
                  <a:lnTo>
                    <a:pt x="792" y="116"/>
                  </a:lnTo>
                  <a:lnTo>
                    <a:pt x="777" y="97"/>
                  </a:lnTo>
                  <a:lnTo>
                    <a:pt x="757" y="81"/>
                  </a:lnTo>
                  <a:lnTo>
                    <a:pt x="731" y="66"/>
                  </a:lnTo>
                  <a:lnTo>
                    <a:pt x="701" y="50"/>
                  </a:lnTo>
                  <a:lnTo>
                    <a:pt x="665" y="38"/>
                  </a:lnTo>
                  <a:lnTo>
                    <a:pt x="627" y="28"/>
                  </a:lnTo>
                  <a:lnTo>
                    <a:pt x="587" y="17"/>
                  </a:lnTo>
                  <a:lnTo>
                    <a:pt x="541" y="10"/>
                  </a:lnTo>
                  <a:lnTo>
                    <a:pt x="493" y="5"/>
                  </a:lnTo>
                  <a:lnTo>
                    <a:pt x="447" y="0"/>
                  </a:lnTo>
                  <a:lnTo>
                    <a:pt x="397" y="1"/>
                  </a:lnTo>
                  <a:lnTo>
                    <a:pt x="348" y="3"/>
                  </a:lnTo>
                  <a:lnTo>
                    <a:pt x="300" y="8"/>
                  </a:lnTo>
                  <a:lnTo>
                    <a:pt x="253" y="13"/>
                  </a:lnTo>
                  <a:lnTo>
                    <a:pt x="210" y="20"/>
                  </a:lnTo>
                  <a:lnTo>
                    <a:pt x="168" y="30"/>
                  </a:lnTo>
                  <a:lnTo>
                    <a:pt x="130" y="40"/>
                  </a:lnTo>
                  <a:lnTo>
                    <a:pt x="96" y="53"/>
                  </a:lnTo>
                  <a:lnTo>
                    <a:pt x="68" y="67"/>
                  </a:lnTo>
                  <a:lnTo>
                    <a:pt x="42" y="83"/>
                  </a:lnTo>
                  <a:lnTo>
                    <a:pt x="23" y="99"/>
                  </a:lnTo>
                  <a:lnTo>
                    <a:pt x="7" y="117"/>
                  </a:lnTo>
                  <a:lnTo>
                    <a:pt x="0" y="135"/>
                  </a:lnTo>
                  <a:lnTo>
                    <a:pt x="0" y="151"/>
                  </a:lnTo>
                  <a:lnTo>
                    <a:pt x="1" y="171"/>
                  </a:lnTo>
                  <a:lnTo>
                    <a:pt x="11" y="188"/>
                  </a:lnTo>
                  <a:lnTo>
                    <a:pt x="26" y="206"/>
                  </a:lnTo>
                  <a:lnTo>
                    <a:pt x="46" y="223"/>
                  </a:lnTo>
                  <a:lnTo>
                    <a:pt x="74" y="237"/>
                  </a:lnTo>
                  <a:lnTo>
                    <a:pt x="102" y="251"/>
                  </a:lnTo>
                  <a:lnTo>
                    <a:pt x="138" y="264"/>
                  </a:lnTo>
                  <a:lnTo>
                    <a:pt x="176" y="276"/>
                  </a:lnTo>
                  <a:lnTo>
                    <a:pt x="220" y="283"/>
                  </a:lnTo>
                  <a:lnTo>
                    <a:pt x="265" y="291"/>
                  </a:lnTo>
                  <a:lnTo>
                    <a:pt x="310" y="296"/>
                  </a:lnTo>
                  <a:lnTo>
                    <a:pt x="360" y="298"/>
                  </a:lnTo>
                  <a:lnTo>
                    <a:pt x="407" y="298"/>
                  </a:lnTo>
                  <a:lnTo>
                    <a:pt x="457" y="298"/>
                  </a:lnTo>
                  <a:lnTo>
                    <a:pt x="504" y="294"/>
                  </a:lnTo>
                  <a:lnTo>
                    <a:pt x="550" y="288"/>
                  </a:lnTo>
                  <a:lnTo>
                    <a:pt x="596" y="282"/>
                  </a:lnTo>
                  <a:lnTo>
                    <a:pt x="637" y="271"/>
                  </a:lnTo>
                  <a:lnTo>
                    <a:pt x="674" y="260"/>
                  </a:lnTo>
                  <a:lnTo>
                    <a:pt x="706" y="247"/>
                  </a:lnTo>
                  <a:lnTo>
                    <a:pt x="738" y="231"/>
                  </a:lnTo>
                  <a:lnTo>
                    <a:pt x="762" y="217"/>
                  </a:lnTo>
                  <a:lnTo>
                    <a:pt x="781" y="201"/>
                  </a:lnTo>
                  <a:lnTo>
                    <a:pt x="794" y="184"/>
                  </a:lnTo>
                  <a:lnTo>
                    <a:pt x="801" y="166"/>
                  </a:lnTo>
                  <a:lnTo>
                    <a:pt x="802" y="151"/>
                  </a:lnTo>
                  <a:lnTo>
                    <a:pt x="805" y="151"/>
                  </a:lnTo>
                </a:path>
              </a:pathLst>
            </a:custGeom>
            <a:solidFill>
              <a:srgbClr val="1060C0"/>
            </a:solidFill>
            <a:ln w="12700" cap="rnd" cmpd="sng">
              <a:solidFill>
                <a:srgbClr val="106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15" name="Freeform 967"/>
            <p:cNvSpPr>
              <a:spLocks/>
            </p:cNvSpPr>
            <p:nvPr/>
          </p:nvSpPr>
          <p:spPr bwMode="auto">
            <a:xfrm>
              <a:off x="4986867" y="4614864"/>
              <a:ext cx="1509184" cy="458787"/>
            </a:xfrm>
            <a:custGeom>
              <a:avLst/>
              <a:gdLst/>
              <a:ahLst/>
              <a:cxnLst>
                <a:cxn ang="0">
                  <a:pos x="771" y="146"/>
                </a:cxn>
                <a:cxn ang="0">
                  <a:pos x="766" y="128"/>
                </a:cxn>
                <a:cxn ang="0">
                  <a:pos x="758" y="111"/>
                </a:cxn>
                <a:cxn ang="0">
                  <a:pos x="743" y="93"/>
                </a:cxn>
                <a:cxn ang="0">
                  <a:pos x="726" y="78"/>
                </a:cxn>
                <a:cxn ang="0">
                  <a:pos x="701" y="62"/>
                </a:cxn>
                <a:cxn ang="0">
                  <a:pos x="671" y="49"/>
                </a:cxn>
                <a:cxn ang="0">
                  <a:pos x="638" y="37"/>
                </a:cxn>
                <a:cxn ang="0">
                  <a:pos x="600" y="27"/>
                </a:cxn>
                <a:cxn ang="0">
                  <a:pos x="562" y="17"/>
                </a:cxn>
                <a:cxn ang="0">
                  <a:pos x="518" y="10"/>
                </a:cxn>
                <a:cxn ang="0">
                  <a:pos x="471" y="5"/>
                </a:cxn>
                <a:cxn ang="0">
                  <a:pos x="428" y="0"/>
                </a:cxn>
                <a:cxn ang="0">
                  <a:pos x="380" y="0"/>
                </a:cxn>
                <a:cxn ang="0">
                  <a:pos x="333" y="3"/>
                </a:cxn>
                <a:cxn ang="0">
                  <a:pos x="287" y="6"/>
                </a:cxn>
                <a:cxn ang="0">
                  <a:pos x="242" y="13"/>
                </a:cxn>
                <a:cxn ang="0">
                  <a:pos x="201" y="20"/>
                </a:cxn>
                <a:cxn ang="0">
                  <a:pos x="160" y="28"/>
                </a:cxn>
                <a:cxn ang="0">
                  <a:pos x="123" y="38"/>
                </a:cxn>
                <a:cxn ang="0">
                  <a:pos x="91" y="52"/>
                </a:cxn>
                <a:cxn ang="0">
                  <a:pos x="64" y="65"/>
                </a:cxn>
                <a:cxn ang="0">
                  <a:pos x="39" y="79"/>
                </a:cxn>
                <a:cxn ang="0">
                  <a:pos x="22" y="96"/>
                </a:cxn>
                <a:cxn ang="0">
                  <a:pos x="5" y="112"/>
                </a:cxn>
                <a:cxn ang="0">
                  <a:pos x="0" y="130"/>
                </a:cxn>
                <a:cxn ang="0">
                  <a:pos x="0" y="146"/>
                </a:cxn>
                <a:cxn ang="0">
                  <a:pos x="0" y="165"/>
                </a:cxn>
                <a:cxn ang="0">
                  <a:pos x="10" y="181"/>
                </a:cxn>
                <a:cxn ang="0">
                  <a:pos x="24" y="197"/>
                </a:cxn>
                <a:cxn ang="0">
                  <a:pos x="42" y="214"/>
                </a:cxn>
                <a:cxn ang="0">
                  <a:pos x="70" y="228"/>
                </a:cxn>
                <a:cxn ang="0">
                  <a:pos x="98" y="241"/>
                </a:cxn>
                <a:cxn ang="0">
                  <a:pos x="131" y="254"/>
                </a:cxn>
                <a:cxn ang="0">
                  <a:pos x="169" y="266"/>
                </a:cxn>
                <a:cxn ang="0">
                  <a:pos x="209" y="272"/>
                </a:cxn>
                <a:cxn ang="0">
                  <a:pos x="253" y="279"/>
                </a:cxn>
                <a:cxn ang="0">
                  <a:pos x="296" y="285"/>
                </a:cxn>
                <a:cxn ang="0">
                  <a:pos x="344" y="288"/>
                </a:cxn>
                <a:cxn ang="0">
                  <a:pos x="390" y="288"/>
                </a:cxn>
                <a:cxn ang="0">
                  <a:pos x="438" y="288"/>
                </a:cxn>
                <a:cxn ang="0">
                  <a:pos x="483" y="284"/>
                </a:cxn>
                <a:cxn ang="0">
                  <a:pos x="527" y="278"/>
                </a:cxn>
                <a:cxn ang="0">
                  <a:pos x="571" y="272"/>
                </a:cxn>
                <a:cxn ang="0">
                  <a:pos x="610" y="261"/>
                </a:cxn>
                <a:cxn ang="0">
                  <a:pos x="646" y="252"/>
                </a:cxn>
                <a:cxn ang="0">
                  <a:pos x="678" y="238"/>
                </a:cxn>
                <a:cxn ang="0">
                  <a:pos x="706" y="224"/>
                </a:cxn>
                <a:cxn ang="0">
                  <a:pos x="729" y="210"/>
                </a:cxn>
                <a:cxn ang="0">
                  <a:pos x="748" y="193"/>
                </a:cxn>
                <a:cxn ang="0">
                  <a:pos x="761" y="176"/>
                </a:cxn>
                <a:cxn ang="0">
                  <a:pos x="768" y="159"/>
                </a:cxn>
                <a:cxn ang="0">
                  <a:pos x="768" y="146"/>
                </a:cxn>
                <a:cxn ang="0">
                  <a:pos x="771" y="146"/>
                </a:cxn>
              </a:cxnLst>
              <a:rect l="0" t="0" r="r" b="b"/>
              <a:pathLst>
                <a:path w="772" h="289">
                  <a:moveTo>
                    <a:pt x="771" y="146"/>
                  </a:moveTo>
                  <a:lnTo>
                    <a:pt x="766" y="128"/>
                  </a:lnTo>
                  <a:lnTo>
                    <a:pt x="758" y="111"/>
                  </a:lnTo>
                  <a:lnTo>
                    <a:pt x="743" y="93"/>
                  </a:lnTo>
                  <a:lnTo>
                    <a:pt x="726" y="78"/>
                  </a:lnTo>
                  <a:lnTo>
                    <a:pt x="701" y="62"/>
                  </a:lnTo>
                  <a:lnTo>
                    <a:pt x="671" y="49"/>
                  </a:lnTo>
                  <a:lnTo>
                    <a:pt x="638" y="37"/>
                  </a:lnTo>
                  <a:lnTo>
                    <a:pt x="600" y="27"/>
                  </a:lnTo>
                  <a:lnTo>
                    <a:pt x="562" y="17"/>
                  </a:lnTo>
                  <a:lnTo>
                    <a:pt x="518" y="10"/>
                  </a:lnTo>
                  <a:lnTo>
                    <a:pt x="471" y="5"/>
                  </a:lnTo>
                  <a:lnTo>
                    <a:pt x="428" y="0"/>
                  </a:lnTo>
                  <a:lnTo>
                    <a:pt x="380" y="0"/>
                  </a:lnTo>
                  <a:lnTo>
                    <a:pt x="333" y="3"/>
                  </a:lnTo>
                  <a:lnTo>
                    <a:pt x="287" y="6"/>
                  </a:lnTo>
                  <a:lnTo>
                    <a:pt x="242" y="13"/>
                  </a:lnTo>
                  <a:lnTo>
                    <a:pt x="201" y="20"/>
                  </a:lnTo>
                  <a:lnTo>
                    <a:pt x="160" y="28"/>
                  </a:lnTo>
                  <a:lnTo>
                    <a:pt x="123" y="38"/>
                  </a:lnTo>
                  <a:lnTo>
                    <a:pt x="91" y="52"/>
                  </a:lnTo>
                  <a:lnTo>
                    <a:pt x="64" y="65"/>
                  </a:lnTo>
                  <a:lnTo>
                    <a:pt x="39" y="79"/>
                  </a:lnTo>
                  <a:lnTo>
                    <a:pt x="22" y="96"/>
                  </a:lnTo>
                  <a:lnTo>
                    <a:pt x="5" y="112"/>
                  </a:lnTo>
                  <a:lnTo>
                    <a:pt x="0" y="130"/>
                  </a:lnTo>
                  <a:lnTo>
                    <a:pt x="0" y="146"/>
                  </a:lnTo>
                  <a:lnTo>
                    <a:pt x="0" y="165"/>
                  </a:lnTo>
                  <a:lnTo>
                    <a:pt x="10" y="181"/>
                  </a:lnTo>
                  <a:lnTo>
                    <a:pt x="24" y="197"/>
                  </a:lnTo>
                  <a:lnTo>
                    <a:pt x="42" y="214"/>
                  </a:lnTo>
                  <a:lnTo>
                    <a:pt x="70" y="228"/>
                  </a:lnTo>
                  <a:lnTo>
                    <a:pt x="98" y="241"/>
                  </a:lnTo>
                  <a:lnTo>
                    <a:pt x="131" y="254"/>
                  </a:lnTo>
                  <a:lnTo>
                    <a:pt x="169" y="266"/>
                  </a:lnTo>
                  <a:lnTo>
                    <a:pt x="209" y="272"/>
                  </a:lnTo>
                  <a:lnTo>
                    <a:pt x="253" y="279"/>
                  </a:lnTo>
                  <a:lnTo>
                    <a:pt x="296" y="285"/>
                  </a:lnTo>
                  <a:lnTo>
                    <a:pt x="344" y="288"/>
                  </a:lnTo>
                  <a:lnTo>
                    <a:pt x="390" y="288"/>
                  </a:lnTo>
                  <a:lnTo>
                    <a:pt x="438" y="288"/>
                  </a:lnTo>
                  <a:lnTo>
                    <a:pt x="483" y="284"/>
                  </a:lnTo>
                  <a:lnTo>
                    <a:pt x="527" y="278"/>
                  </a:lnTo>
                  <a:lnTo>
                    <a:pt x="571" y="272"/>
                  </a:lnTo>
                  <a:lnTo>
                    <a:pt x="610" y="261"/>
                  </a:lnTo>
                  <a:lnTo>
                    <a:pt x="646" y="252"/>
                  </a:lnTo>
                  <a:lnTo>
                    <a:pt x="678" y="238"/>
                  </a:lnTo>
                  <a:lnTo>
                    <a:pt x="706" y="224"/>
                  </a:lnTo>
                  <a:lnTo>
                    <a:pt x="729" y="210"/>
                  </a:lnTo>
                  <a:lnTo>
                    <a:pt x="748" y="193"/>
                  </a:lnTo>
                  <a:lnTo>
                    <a:pt x="761" y="176"/>
                  </a:lnTo>
                  <a:lnTo>
                    <a:pt x="768" y="159"/>
                  </a:lnTo>
                  <a:lnTo>
                    <a:pt x="768" y="146"/>
                  </a:lnTo>
                  <a:lnTo>
                    <a:pt x="771" y="146"/>
                  </a:lnTo>
                </a:path>
              </a:pathLst>
            </a:custGeom>
            <a:solidFill>
              <a:srgbClr val="2070C0"/>
            </a:solidFill>
            <a:ln w="12700" cap="rnd" cmpd="sng">
              <a:solidFill>
                <a:srgbClr val="207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16" name="Freeform 968"/>
            <p:cNvSpPr>
              <a:spLocks/>
            </p:cNvSpPr>
            <p:nvPr/>
          </p:nvSpPr>
          <p:spPr bwMode="auto">
            <a:xfrm>
              <a:off x="5005917" y="4630739"/>
              <a:ext cx="1447800" cy="441325"/>
            </a:xfrm>
            <a:custGeom>
              <a:avLst/>
              <a:gdLst/>
              <a:ahLst/>
              <a:cxnLst>
                <a:cxn ang="0">
                  <a:pos x="740" y="140"/>
                </a:cxn>
                <a:cxn ang="0">
                  <a:pos x="735" y="123"/>
                </a:cxn>
                <a:cxn ang="0">
                  <a:pos x="727" y="107"/>
                </a:cxn>
                <a:cxn ang="0">
                  <a:pos x="713" y="90"/>
                </a:cxn>
                <a:cxn ang="0">
                  <a:pos x="695" y="75"/>
                </a:cxn>
                <a:cxn ang="0">
                  <a:pos x="672" y="61"/>
                </a:cxn>
                <a:cxn ang="0">
                  <a:pos x="644" y="46"/>
                </a:cxn>
                <a:cxn ang="0">
                  <a:pos x="611" y="35"/>
                </a:cxn>
                <a:cxn ang="0">
                  <a:pos x="576" y="26"/>
                </a:cxn>
                <a:cxn ang="0">
                  <a:pos x="539" y="16"/>
                </a:cxn>
                <a:cxn ang="0">
                  <a:pos x="497" y="11"/>
                </a:cxn>
                <a:cxn ang="0">
                  <a:pos x="453" y="4"/>
                </a:cxn>
                <a:cxn ang="0">
                  <a:pos x="410" y="0"/>
                </a:cxn>
                <a:cxn ang="0">
                  <a:pos x="365" y="1"/>
                </a:cxn>
                <a:cxn ang="0">
                  <a:pos x="319" y="3"/>
                </a:cxn>
                <a:cxn ang="0">
                  <a:pos x="276" y="7"/>
                </a:cxn>
                <a:cxn ang="0">
                  <a:pos x="233" y="12"/>
                </a:cxn>
                <a:cxn ang="0">
                  <a:pos x="193" y="18"/>
                </a:cxn>
                <a:cxn ang="0">
                  <a:pos x="154" y="28"/>
                </a:cxn>
                <a:cxn ang="0">
                  <a:pos x="119" y="38"/>
                </a:cxn>
                <a:cxn ang="0">
                  <a:pos x="88" y="50"/>
                </a:cxn>
                <a:cxn ang="0">
                  <a:pos x="63" y="63"/>
                </a:cxn>
                <a:cxn ang="0">
                  <a:pos x="39" y="77"/>
                </a:cxn>
                <a:cxn ang="0">
                  <a:pos x="22" y="91"/>
                </a:cxn>
                <a:cxn ang="0">
                  <a:pos x="7" y="108"/>
                </a:cxn>
                <a:cxn ang="0">
                  <a:pos x="0" y="125"/>
                </a:cxn>
                <a:cxn ang="0">
                  <a:pos x="0" y="141"/>
                </a:cxn>
                <a:cxn ang="0">
                  <a:pos x="1" y="158"/>
                </a:cxn>
                <a:cxn ang="0">
                  <a:pos x="9" y="174"/>
                </a:cxn>
                <a:cxn ang="0">
                  <a:pos x="24" y="190"/>
                </a:cxn>
                <a:cxn ang="0">
                  <a:pos x="43" y="206"/>
                </a:cxn>
                <a:cxn ang="0">
                  <a:pos x="68" y="219"/>
                </a:cxn>
                <a:cxn ang="0">
                  <a:pos x="95" y="232"/>
                </a:cxn>
                <a:cxn ang="0">
                  <a:pos x="127" y="244"/>
                </a:cxn>
                <a:cxn ang="0">
                  <a:pos x="163" y="255"/>
                </a:cxn>
                <a:cxn ang="0">
                  <a:pos x="202" y="262"/>
                </a:cxn>
                <a:cxn ang="0">
                  <a:pos x="244" y="268"/>
                </a:cxn>
                <a:cxn ang="0">
                  <a:pos x="285" y="274"/>
                </a:cxn>
                <a:cxn ang="0">
                  <a:pos x="330" y="276"/>
                </a:cxn>
                <a:cxn ang="0">
                  <a:pos x="375" y="277"/>
                </a:cxn>
                <a:cxn ang="0">
                  <a:pos x="420" y="276"/>
                </a:cxn>
                <a:cxn ang="0">
                  <a:pos x="464" y="274"/>
                </a:cxn>
                <a:cxn ang="0">
                  <a:pos x="506" y="268"/>
                </a:cxn>
                <a:cxn ang="0">
                  <a:pos x="548" y="262"/>
                </a:cxn>
                <a:cxn ang="0">
                  <a:pos x="586" y="252"/>
                </a:cxn>
                <a:cxn ang="0">
                  <a:pos x="620" y="242"/>
                </a:cxn>
                <a:cxn ang="0">
                  <a:pos x="650" y="229"/>
                </a:cxn>
                <a:cxn ang="0">
                  <a:pos x="678" y="216"/>
                </a:cxn>
                <a:cxn ang="0">
                  <a:pos x="700" y="202"/>
                </a:cxn>
                <a:cxn ang="0">
                  <a:pos x="718" y="186"/>
                </a:cxn>
                <a:cxn ang="0">
                  <a:pos x="729" y="170"/>
                </a:cxn>
                <a:cxn ang="0">
                  <a:pos x="736" y="153"/>
                </a:cxn>
                <a:cxn ang="0">
                  <a:pos x="737" y="140"/>
                </a:cxn>
                <a:cxn ang="0">
                  <a:pos x="740" y="140"/>
                </a:cxn>
              </a:cxnLst>
              <a:rect l="0" t="0" r="r" b="b"/>
              <a:pathLst>
                <a:path w="741" h="278">
                  <a:moveTo>
                    <a:pt x="740" y="140"/>
                  </a:moveTo>
                  <a:lnTo>
                    <a:pt x="735" y="123"/>
                  </a:lnTo>
                  <a:lnTo>
                    <a:pt x="727" y="107"/>
                  </a:lnTo>
                  <a:lnTo>
                    <a:pt x="713" y="90"/>
                  </a:lnTo>
                  <a:lnTo>
                    <a:pt x="695" y="75"/>
                  </a:lnTo>
                  <a:lnTo>
                    <a:pt x="672" y="61"/>
                  </a:lnTo>
                  <a:lnTo>
                    <a:pt x="644" y="46"/>
                  </a:lnTo>
                  <a:lnTo>
                    <a:pt x="611" y="35"/>
                  </a:lnTo>
                  <a:lnTo>
                    <a:pt x="576" y="26"/>
                  </a:lnTo>
                  <a:lnTo>
                    <a:pt x="539" y="16"/>
                  </a:lnTo>
                  <a:lnTo>
                    <a:pt x="497" y="11"/>
                  </a:lnTo>
                  <a:lnTo>
                    <a:pt x="453" y="4"/>
                  </a:lnTo>
                  <a:lnTo>
                    <a:pt x="410" y="0"/>
                  </a:lnTo>
                  <a:lnTo>
                    <a:pt x="365" y="1"/>
                  </a:lnTo>
                  <a:lnTo>
                    <a:pt x="319" y="3"/>
                  </a:lnTo>
                  <a:lnTo>
                    <a:pt x="276" y="7"/>
                  </a:lnTo>
                  <a:lnTo>
                    <a:pt x="233" y="12"/>
                  </a:lnTo>
                  <a:lnTo>
                    <a:pt x="193" y="18"/>
                  </a:lnTo>
                  <a:lnTo>
                    <a:pt x="154" y="28"/>
                  </a:lnTo>
                  <a:lnTo>
                    <a:pt x="119" y="38"/>
                  </a:lnTo>
                  <a:lnTo>
                    <a:pt x="88" y="50"/>
                  </a:lnTo>
                  <a:lnTo>
                    <a:pt x="63" y="63"/>
                  </a:lnTo>
                  <a:lnTo>
                    <a:pt x="39" y="77"/>
                  </a:lnTo>
                  <a:lnTo>
                    <a:pt x="22" y="91"/>
                  </a:lnTo>
                  <a:lnTo>
                    <a:pt x="7" y="108"/>
                  </a:lnTo>
                  <a:lnTo>
                    <a:pt x="0" y="125"/>
                  </a:lnTo>
                  <a:lnTo>
                    <a:pt x="0" y="141"/>
                  </a:lnTo>
                  <a:lnTo>
                    <a:pt x="1" y="158"/>
                  </a:lnTo>
                  <a:lnTo>
                    <a:pt x="9" y="174"/>
                  </a:lnTo>
                  <a:lnTo>
                    <a:pt x="24" y="190"/>
                  </a:lnTo>
                  <a:lnTo>
                    <a:pt x="43" y="206"/>
                  </a:lnTo>
                  <a:lnTo>
                    <a:pt x="68" y="219"/>
                  </a:lnTo>
                  <a:lnTo>
                    <a:pt x="95" y="232"/>
                  </a:lnTo>
                  <a:lnTo>
                    <a:pt x="127" y="244"/>
                  </a:lnTo>
                  <a:lnTo>
                    <a:pt x="163" y="255"/>
                  </a:lnTo>
                  <a:lnTo>
                    <a:pt x="202" y="262"/>
                  </a:lnTo>
                  <a:lnTo>
                    <a:pt x="244" y="268"/>
                  </a:lnTo>
                  <a:lnTo>
                    <a:pt x="285" y="274"/>
                  </a:lnTo>
                  <a:lnTo>
                    <a:pt x="330" y="276"/>
                  </a:lnTo>
                  <a:lnTo>
                    <a:pt x="375" y="277"/>
                  </a:lnTo>
                  <a:lnTo>
                    <a:pt x="420" y="276"/>
                  </a:lnTo>
                  <a:lnTo>
                    <a:pt x="464" y="274"/>
                  </a:lnTo>
                  <a:lnTo>
                    <a:pt x="506" y="268"/>
                  </a:lnTo>
                  <a:lnTo>
                    <a:pt x="548" y="262"/>
                  </a:lnTo>
                  <a:lnTo>
                    <a:pt x="586" y="252"/>
                  </a:lnTo>
                  <a:lnTo>
                    <a:pt x="620" y="242"/>
                  </a:lnTo>
                  <a:lnTo>
                    <a:pt x="650" y="229"/>
                  </a:lnTo>
                  <a:lnTo>
                    <a:pt x="678" y="216"/>
                  </a:lnTo>
                  <a:lnTo>
                    <a:pt x="700" y="202"/>
                  </a:lnTo>
                  <a:lnTo>
                    <a:pt x="718" y="186"/>
                  </a:lnTo>
                  <a:lnTo>
                    <a:pt x="729" y="170"/>
                  </a:lnTo>
                  <a:lnTo>
                    <a:pt x="736" y="153"/>
                  </a:lnTo>
                  <a:lnTo>
                    <a:pt x="737" y="140"/>
                  </a:lnTo>
                  <a:lnTo>
                    <a:pt x="740" y="140"/>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17" name="Freeform 969"/>
            <p:cNvSpPr>
              <a:spLocks/>
            </p:cNvSpPr>
            <p:nvPr/>
          </p:nvSpPr>
          <p:spPr bwMode="auto">
            <a:xfrm>
              <a:off x="5029200" y="4648201"/>
              <a:ext cx="1382184" cy="422275"/>
            </a:xfrm>
            <a:custGeom>
              <a:avLst/>
              <a:gdLst/>
              <a:ahLst/>
              <a:cxnLst>
                <a:cxn ang="0">
                  <a:pos x="706" y="133"/>
                </a:cxn>
                <a:cxn ang="0">
                  <a:pos x="701" y="117"/>
                </a:cxn>
                <a:cxn ang="0">
                  <a:pos x="694" y="102"/>
                </a:cxn>
                <a:cxn ang="0">
                  <a:pos x="680" y="86"/>
                </a:cxn>
                <a:cxn ang="0">
                  <a:pos x="663" y="71"/>
                </a:cxn>
                <a:cxn ang="0">
                  <a:pos x="641" y="56"/>
                </a:cxn>
                <a:cxn ang="0">
                  <a:pos x="614" y="44"/>
                </a:cxn>
                <a:cxn ang="0">
                  <a:pos x="583" y="33"/>
                </a:cxn>
                <a:cxn ang="0">
                  <a:pos x="549" y="22"/>
                </a:cxn>
                <a:cxn ang="0">
                  <a:pos x="513" y="14"/>
                </a:cxn>
                <a:cxn ang="0">
                  <a:pos x="473" y="8"/>
                </a:cxn>
                <a:cxn ang="0">
                  <a:pos x="432" y="2"/>
                </a:cxn>
                <a:cxn ang="0">
                  <a:pos x="391" y="0"/>
                </a:cxn>
                <a:cxn ang="0">
                  <a:pos x="348" y="0"/>
                </a:cxn>
                <a:cxn ang="0">
                  <a:pos x="305" y="1"/>
                </a:cxn>
                <a:cxn ang="0">
                  <a:pos x="262" y="6"/>
                </a:cxn>
                <a:cxn ang="0">
                  <a:pos x="221" y="11"/>
                </a:cxn>
                <a:cxn ang="0">
                  <a:pos x="183" y="17"/>
                </a:cxn>
                <a:cxn ang="0">
                  <a:pos x="147" y="26"/>
                </a:cxn>
                <a:cxn ang="0">
                  <a:pos x="114" y="35"/>
                </a:cxn>
                <a:cxn ang="0">
                  <a:pos x="83" y="48"/>
                </a:cxn>
                <a:cxn ang="0">
                  <a:pos x="59" y="60"/>
                </a:cxn>
                <a:cxn ang="0">
                  <a:pos x="36" y="73"/>
                </a:cxn>
                <a:cxn ang="0">
                  <a:pos x="20" y="88"/>
                </a:cxn>
                <a:cxn ang="0">
                  <a:pos x="6" y="103"/>
                </a:cxn>
                <a:cxn ang="0">
                  <a:pos x="0" y="120"/>
                </a:cxn>
                <a:cxn ang="0">
                  <a:pos x="0" y="135"/>
                </a:cxn>
                <a:cxn ang="0">
                  <a:pos x="0" y="152"/>
                </a:cxn>
                <a:cxn ang="0">
                  <a:pos x="9" y="167"/>
                </a:cxn>
                <a:cxn ang="0">
                  <a:pos x="22" y="182"/>
                </a:cxn>
                <a:cxn ang="0">
                  <a:pos x="40" y="198"/>
                </a:cxn>
                <a:cxn ang="0">
                  <a:pos x="65" y="208"/>
                </a:cxn>
                <a:cxn ang="0">
                  <a:pos x="90" y="222"/>
                </a:cxn>
                <a:cxn ang="0">
                  <a:pos x="121" y="233"/>
                </a:cxn>
                <a:cxn ang="0">
                  <a:pos x="155" y="244"/>
                </a:cxn>
                <a:cxn ang="0">
                  <a:pos x="193" y="251"/>
                </a:cxn>
                <a:cxn ang="0">
                  <a:pos x="232" y="257"/>
                </a:cxn>
                <a:cxn ang="0">
                  <a:pos x="272" y="263"/>
                </a:cxn>
                <a:cxn ang="0">
                  <a:pos x="315" y="265"/>
                </a:cxn>
                <a:cxn ang="0">
                  <a:pos x="357" y="265"/>
                </a:cxn>
                <a:cxn ang="0">
                  <a:pos x="401" y="265"/>
                </a:cxn>
                <a:cxn ang="0">
                  <a:pos x="442" y="262"/>
                </a:cxn>
                <a:cxn ang="0">
                  <a:pos x="483" y="256"/>
                </a:cxn>
                <a:cxn ang="0">
                  <a:pos x="524" y="250"/>
                </a:cxn>
                <a:cxn ang="0">
                  <a:pos x="558" y="241"/>
                </a:cxn>
                <a:cxn ang="0">
                  <a:pos x="592" y="231"/>
                </a:cxn>
                <a:cxn ang="0">
                  <a:pos x="620" y="220"/>
                </a:cxn>
                <a:cxn ang="0">
                  <a:pos x="648" y="206"/>
                </a:cxn>
                <a:cxn ang="0">
                  <a:pos x="667" y="193"/>
                </a:cxn>
                <a:cxn ang="0">
                  <a:pos x="685" y="178"/>
                </a:cxn>
                <a:cxn ang="0">
                  <a:pos x="696" y="163"/>
                </a:cxn>
                <a:cxn ang="0">
                  <a:pos x="703" y="146"/>
                </a:cxn>
                <a:cxn ang="0">
                  <a:pos x="704" y="133"/>
                </a:cxn>
                <a:cxn ang="0">
                  <a:pos x="706" y="133"/>
                </a:cxn>
              </a:cxnLst>
              <a:rect l="0" t="0" r="r" b="b"/>
              <a:pathLst>
                <a:path w="707" h="266">
                  <a:moveTo>
                    <a:pt x="706" y="133"/>
                  </a:moveTo>
                  <a:lnTo>
                    <a:pt x="701" y="117"/>
                  </a:lnTo>
                  <a:lnTo>
                    <a:pt x="694" y="102"/>
                  </a:lnTo>
                  <a:lnTo>
                    <a:pt x="680" y="86"/>
                  </a:lnTo>
                  <a:lnTo>
                    <a:pt x="663" y="71"/>
                  </a:lnTo>
                  <a:lnTo>
                    <a:pt x="641" y="56"/>
                  </a:lnTo>
                  <a:lnTo>
                    <a:pt x="614" y="44"/>
                  </a:lnTo>
                  <a:lnTo>
                    <a:pt x="583" y="33"/>
                  </a:lnTo>
                  <a:lnTo>
                    <a:pt x="549" y="22"/>
                  </a:lnTo>
                  <a:lnTo>
                    <a:pt x="513" y="14"/>
                  </a:lnTo>
                  <a:lnTo>
                    <a:pt x="473" y="8"/>
                  </a:lnTo>
                  <a:lnTo>
                    <a:pt x="432" y="2"/>
                  </a:lnTo>
                  <a:lnTo>
                    <a:pt x="391" y="0"/>
                  </a:lnTo>
                  <a:lnTo>
                    <a:pt x="348" y="0"/>
                  </a:lnTo>
                  <a:lnTo>
                    <a:pt x="305" y="1"/>
                  </a:lnTo>
                  <a:lnTo>
                    <a:pt x="262" y="6"/>
                  </a:lnTo>
                  <a:lnTo>
                    <a:pt x="221" y="11"/>
                  </a:lnTo>
                  <a:lnTo>
                    <a:pt x="183" y="17"/>
                  </a:lnTo>
                  <a:lnTo>
                    <a:pt x="147" y="26"/>
                  </a:lnTo>
                  <a:lnTo>
                    <a:pt x="114" y="35"/>
                  </a:lnTo>
                  <a:lnTo>
                    <a:pt x="83" y="48"/>
                  </a:lnTo>
                  <a:lnTo>
                    <a:pt x="59" y="60"/>
                  </a:lnTo>
                  <a:lnTo>
                    <a:pt x="36" y="73"/>
                  </a:lnTo>
                  <a:lnTo>
                    <a:pt x="20" y="88"/>
                  </a:lnTo>
                  <a:lnTo>
                    <a:pt x="6" y="103"/>
                  </a:lnTo>
                  <a:lnTo>
                    <a:pt x="0" y="120"/>
                  </a:lnTo>
                  <a:lnTo>
                    <a:pt x="0" y="135"/>
                  </a:lnTo>
                  <a:lnTo>
                    <a:pt x="0" y="152"/>
                  </a:lnTo>
                  <a:lnTo>
                    <a:pt x="9" y="167"/>
                  </a:lnTo>
                  <a:lnTo>
                    <a:pt x="22" y="182"/>
                  </a:lnTo>
                  <a:lnTo>
                    <a:pt x="40" y="198"/>
                  </a:lnTo>
                  <a:lnTo>
                    <a:pt x="65" y="208"/>
                  </a:lnTo>
                  <a:lnTo>
                    <a:pt x="90" y="222"/>
                  </a:lnTo>
                  <a:lnTo>
                    <a:pt x="121" y="233"/>
                  </a:lnTo>
                  <a:lnTo>
                    <a:pt x="155" y="244"/>
                  </a:lnTo>
                  <a:lnTo>
                    <a:pt x="193" y="251"/>
                  </a:lnTo>
                  <a:lnTo>
                    <a:pt x="232" y="257"/>
                  </a:lnTo>
                  <a:lnTo>
                    <a:pt x="272" y="263"/>
                  </a:lnTo>
                  <a:lnTo>
                    <a:pt x="315" y="265"/>
                  </a:lnTo>
                  <a:lnTo>
                    <a:pt x="357" y="265"/>
                  </a:lnTo>
                  <a:lnTo>
                    <a:pt x="401" y="265"/>
                  </a:lnTo>
                  <a:lnTo>
                    <a:pt x="442" y="262"/>
                  </a:lnTo>
                  <a:lnTo>
                    <a:pt x="483" y="256"/>
                  </a:lnTo>
                  <a:lnTo>
                    <a:pt x="524" y="250"/>
                  </a:lnTo>
                  <a:lnTo>
                    <a:pt x="558" y="241"/>
                  </a:lnTo>
                  <a:lnTo>
                    <a:pt x="592" y="231"/>
                  </a:lnTo>
                  <a:lnTo>
                    <a:pt x="620" y="220"/>
                  </a:lnTo>
                  <a:lnTo>
                    <a:pt x="648" y="206"/>
                  </a:lnTo>
                  <a:lnTo>
                    <a:pt x="667" y="193"/>
                  </a:lnTo>
                  <a:lnTo>
                    <a:pt x="685" y="178"/>
                  </a:lnTo>
                  <a:lnTo>
                    <a:pt x="696" y="163"/>
                  </a:lnTo>
                  <a:lnTo>
                    <a:pt x="703" y="146"/>
                  </a:lnTo>
                  <a:lnTo>
                    <a:pt x="704" y="133"/>
                  </a:lnTo>
                  <a:lnTo>
                    <a:pt x="706" y="133"/>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18" name="Freeform 970"/>
            <p:cNvSpPr>
              <a:spLocks/>
            </p:cNvSpPr>
            <p:nvPr/>
          </p:nvSpPr>
          <p:spPr bwMode="auto">
            <a:xfrm>
              <a:off x="5050367" y="4662488"/>
              <a:ext cx="1318684" cy="406400"/>
            </a:xfrm>
            <a:custGeom>
              <a:avLst/>
              <a:gdLst/>
              <a:ahLst/>
              <a:cxnLst>
                <a:cxn ang="0">
                  <a:pos x="673" y="128"/>
                </a:cxn>
                <a:cxn ang="0">
                  <a:pos x="669" y="113"/>
                </a:cxn>
                <a:cxn ang="0">
                  <a:pos x="661" y="98"/>
                </a:cxn>
                <a:cxn ang="0">
                  <a:pos x="648" y="82"/>
                </a:cxn>
                <a:cxn ang="0">
                  <a:pos x="632" y="69"/>
                </a:cxn>
                <a:cxn ang="0">
                  <a:pos x="611" y="55"/>
                </a:cxn>
                <a:cxn ang="0">
                  <a:pos x="586" y="42"/>
                </a:cxn>
                <a:cxn ang="0">
                  <a:pos x="556" y="31"/>
                </a:cxn>
                <a:cxn ang="0">
                  <a:pos x="523" y="23"/>
                </a:cxn>
                <a:cxn ang="0">
                  <a:pos x="490" y="14"/>
                </a:cxn>
                <a:cxn ang="0">
                  <a:pos x="451" y="8"/>
                </a:cxn>
                <a:cxn ang="0">
                  <a:pos x="411" y="4"/>
                </a:cxn>
                <a:cxn ang="0">
                  <a:pos x="373" y="0"/>
                </a:cxn>
                <a:cxn ang="0">
                  <a:pos x="332" y="0"/>
                </a:cxn>
                <a:cxn ang="0">
                  <a:pos x="289" y="3"/>
                </a:cxn>
                <a:cxn ang="0">
                  <a:pos x="250" y="6"/>
                </a:cxn>
                <a:cxn ang="0">
                  <a:pos x="211" y="10"/>
                </a:cxn>
                <a:cxn ang="0">
                  <a:pos x="175" y="18"/>
                </a:cxn>
                <a:cxn ang="0">
                  <a:pos x="140" y="25"/>
                </a:cxn>
                <a:cxn ang="0">
                  <a:pos x="108" y="35"/>
                </a:cxn>
                <a:cxn ang="0">
                  <a:pos x="80" y="47"/>
                </a:cxn>
                <a:cxn ang="0">
                  <a:pos x="57" y="58"/>
                </a:cxn>
                <a:cxn ang="0">
                  <a:pos x="34" y="71"/>
                </a:cxn>
                <a:cxn ang="0">
                  <a:pos x="18" y="86"/>
                </a:cxn>
                <a:cxn ang="0">
                  <a:pos x="5" y="100"/>
                </a:cxn>
                <a:cxn ang="0">
                  <a:pos x="0" y="116"/>
                </a:cxn>
                <a:cxn ang="0">
                  <a:pos x="0" y="130"/>
                </a:cxn>
                <a:cxn ang="0">
                  <a:pos x="1" y="146"/>
                </a:cxn>
                <a:cxn ang="0">
                  <a:pos x="9" y="161"/>
                </a:cxn>
                <a:cxn ang="0">
                  <a:pos x="21" y="174"/>
                </a:cxn>
                <a:cxn ang="0">
                  <a:pos x="38" y="190"/>
                </a:cxn>
                <a:cxn ang="0">
                  <a:pos x="62" y="202"/>
                </a:cxn>
                <a:cxn ang="0">
                  <a:pos x="85" y="213"/>
                </a:cxn>
                <a:cxn ang="0">
                  <a:pos x="115" y="224"/>
                </a:cxn>
                <a:cxn ang="0">
                  <a:pos x="148" y="234"/>
                </a:cxn>
                <a:cxn ang="0">
                  <a:pos x="184" y="241"/>
                </a:cxn>
                <a:cxn ang="0">
                  <a:pos x="221" y="247"/>
                </a:cxn>
                <a:cxn ang="0">
                  <a:pos x="260" y="253"/>
                </a:cxn>
                <a:cxn ang="0">
                  <a:pos x="302" y="254"/>
                </a:cxn>
                <a:cxn ang="0">
                  <a:pos x="341" y="255"/>
                </a:cxn>
                <a:cxn ang="0">
                  <a:pos x="383" y="254"/>
                </a:cxn>
                <a:cxn ang="0">
                  <a:pos x="422" y="252"/>
                </a:cxn>
                <a:cxn ang="0">
                  <a:pos x="461" y="247"/>
                </a:cxn>
                <a:cxn ang="0">
                  <a:pos x="500" y="241"/>
                </a:cxn>
                <a:cxn ang="0">
                  <a:pos x="534" y="232"/>
                </a:cxn>
                <a:cxn ang="0">
                  <a:pos x="564" y="222"/>
                </a:cxn>
                <a:cxn ang="0">
                  <a:pos x="592" y="212"/>
                </a:cxn>
                <a:cxn ang="0">
                  <a:pos x="617" y="199"/>
                </a:cxn>
                <a:cxn ang="0">
                  <a:pos x="637" y="186"/>
                </a:cxn>
                <a:cxn ang="0">
                  <a:pos x="653" y="172"/>
                </a:cxn>
                <a:cxn ang="0">
                  <a:pos x="664" y="156"/>
                </a:cxn>
                <a:cxn ang="0">
                  <a:pos x="669" y="141"/>
                </a:cxn>
                <a:cxn ang="0">
                  <a:pos x="669" y="128"/>
                </a:cxn>
                <a:cxn ang="0">
                  <a:pos x="673" y="128"/>
                </a:cxn>
              </a:cxnLst>
              <a:rect l="0" t="0" r="r" b="b"/>
              <a:pathLst>
                <a:path w="674" h="256">
                  <a:moveTo>
                    <a:pt x="673" y="128"/>
                  </a:moveTo>
                  <a:lnTo>
                    <a:pt x="669" y="113"/>
                  </a:lnTo>
                  <a:lnTo>
                    <a:pt x="661" y="98"/>
                  </a:lnTo>
                  <a:lnTo>
                    <a:pt x="648" y="82"/>
                  </a:lnTo>
                  <a:lnTo>
                    <a:pt x="632" y="69"/>
                  </a:lnTo>
                  <a:lnTo>
                    <a:pt x="611" y="55"/>
                  </a:lnTo>
                  <a:lnTo>
                    <a:pt x="586" y="42"/>
                  </a:lnTo>
                  <a:lnTo>
                    <a:pt x="556" y="31"/>
                  </a:lnTo>
                  <a:lnTo>
                    <a:pt x="523" y="23"/>
                  </a:lnTo>
                  <a:lnTo>
                    <a:pt x="490" y="14"/>
                  </a:lnTo>
                  <a:lnTo>
                    <a:pt x="451" y="8"/>
                  </a:lnTo>
                  <a:lnTo>
                    <a:pt x="411" y="4"/>
                  </a:lnTo>
                  <a:lnTo>
                    <a:pt x="373" y="0"/>
                  </a:lnTo>
                  <a:lnTo>
                    <a:pt x="332" y="0"/>
                  </a:lnTo>
                  <a:lnTo>
                    <a:pt x="289" y="3"/>
                  </a:lnTo>
                  <a:lnTo>
                    <a:pt x="250" y="6"/>
                  </a:lnTo>
                  <a:lnTo>
                    <a:pt x="211" y="10"/>
                  </a:lnTo>
                  <a:lnTo>
                    <a:pt x="175" y="18"/>
                  </a:lnTo>
                  <a:lnTo>
                    <a:pt x="140" y="25"/>
                  </a:lnTo>
                  <a:lnTo>
                    <a:pt x="108" y="35"/>
                  </a:lnTo>
                  <a:lnTo>
                    <a:pt x="80" y="47"/>
                  </a:lnTo>
                  <a:lnTo>
                    <a:pt x="57" y="58"/>
                  </a:lnTo>
                  <a:lnTo>
                    <a:pt x="34" y="71"/>
                  </a:lnTo>
                  <a:lnTo>
                    <a:pt x="18" y="86"/>
                  </a:lnTo>
                  <a:lnTo>
                    <a:pt x="5" y="100"/>
                  </a:lnTo>
                  <a:lnTo>
                    <a:pt x="0" y="116"/>
                  </a:lnTo>
                  <a:lnTo>
                    <a:pt x="0" y="130"/>
                  </a:lnTo>
                  <a:lnTo>
                    <a:pt x="1" y="146"/>
                  </a:lnTo>
                  <a:lnTo>
                    <a:pt x="9" y="161"/>
                  </a:lnTo>
                  <a:lnTo>
                    <a:pt x="21" y="174"/>
                  </a:lnTo>
                  <a:lnTo>
                    <a:pt x="38" y="190"/>
                  </a:lnTo>
                  <a:lnTo>
                    <a:pt x="62" y="202"/>
                  </a:lnTo>
                  <a:lnTo>
                    <a:pt x="85" y="213"/>
                  </a:lnTo>
                  <a:lnTo>
                    <a:pt x="115" y="224"/>
                  </a:lnTo>
                  <a:lnTo>
                    <a:pt x="148" y="234"/>
                  </a:lnTo>
                  <a:lnTo>
                    <a:pt x="184" y="241"/>
                  </a:lnTo>
                  <a:lnTo>
                    <a:pt x="221" y="247"/>
                  </a:lnTo>
                  <a:lnTo>
                    <a:pt x="260" y="253"/>
                  </a:lnTo>
                  <a:lnTo>
                    <a:pt x="302" y="254"/>
                  </a:lnTo>
                  <a:lnTo>
                    <a:pt x="341" y="255"/>
                  </a:lnTo>
                  <a:lnTo>
                    <a:pt x="383" y="254"/>
                  </a:lnTo>
                  <a:lnTo>
                    <a:pt x="422" y="252"/>
                  </a:lnTo>
                  <a:lnTo>
                    <a:pt x="461" y="247"/>
                  </a:lnTo>
                  <a:lnTo>
                    <a:pt x="500" y="241"/>
                  </a:lnTo>
                  <a:lnTo>
                    <a:pt x="534" y="232"/>
                  </a:lnTo>
                  <a:lnTo>
                    <a:pt x="564" y="222"/>
                  </a:lnTo>
                  <a:lnTo>
                    <a:pt x="592" y="212"/>
                  </a:lnTo>
                  <a:lnTo>
                    <a:pt x="617" y="199"/>
                  </a:lnTo>
                  <a:lnTo>
                    <a:pt x="637" y="186"/>
                  </a:lnTo>
                  <a:lnTo>
                    <a:pt x="653" y="172"/>
                  </a:lnTo>
                  <a:lnTo>
                    <a:pt x="664" y="156"/>
                  </a:lnTo>
                  <a:lnTo>
                    <a:pt x="669" y="141"/>
                  </a:lnTo>
                  <a:lnTo>
                    <a:pt x="669" y="128"/>
                  </a:lnTo>
                  <a:lnTo>
                    <a:pt x="673" y="128"/>
                  </a:lnTo>
                </a:path>
              </a:pathLst>
            </a:custGeom>
            <a:solidFill>
              <a:srgbClr val="4080C0"/>
            </a:solidFill>
            <a:ln w="12700" cap="rnd" cmpd="sng">
              <a:solidFill>
                <a:srgbClr val="4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19" name="Freeform 971"/>
            <p:cNvSpPr>
              <a:spLocks/>
            </p:cNvSpPr>
            <p:nvPr/>
          </p:nvSpPr>
          <p:spPr bwMode="auto">
            <a:xfrm>
              <a:off x="5073651" y="4678364"/>
              <a:ext cx="1250949" cy="388937"/>
            </a:xfrm>
            <a:custGeom>
              <a:avLst/>
              <a:gdLst/>
              <a:ahLst/>
              <a:cxnLst>
                <a:cxn ang="0">
                  <a:pos x="640" y="123"/>
                </a:cxn>
                <a:cxn ang="0">
                  <a:pos x="635" y="108"/>
                </a:cxn>
                <a:cxn ang="0">
                  <a:pos x="629" y="93"/>
                </a:cxn>
                <a:cxn ang="0">
                  <a:pos x="617" y="78"/>
                </a:cxn>
                <a:cxn ang="0">
                  <a:pos x="602" y="64"/>
                </a:cxn>
                <a:cxn ang="0">
                  <a:pos x="581" y="52"/>
                </a:cxn>
                <a:cxn ang="0">
                  <a:pos x="556" y="39"/>
                </a:cxn>
                <a:cxn ang="0">
                  <a:pos x="528" y="30"/>
                </a:cxn>
                <a:cxn ang="0">
                  <a:pos x="498" y="21"/>
                </a:cxn>
                <a:cxn ang="0">
                  <a:pos x="466" y="14"/>
                </a:cxn>
                <a:cxn ang="0">
                  <a:pos x="429" y="9"/>
                </a:cxn>
                <a:cxn ang="0">
                  <a:pos x="391" y="3"/>
                </a:cxn>
                <a:cxn ang="0">
                  <a:pos x="354" y="0"/>
                </a:cxn>
                <a:cxn ang="0">
                  <a:pos x="315" y="0"/>
                </a:cxn>
                <a:cxn ang="0">
                  <a:pos x="276" y="3"/>
                </a:cxn>
                <a:cxn ang="0">
                  <a:pos x="237" y="5"/>
                </a:cxn>
                <a:cxn ang="0">
                  <a:pos x="201" y="11"/>
                </a:cxn>
                <a:cxn ang="0">
                  <a:pos x="165" y="17"/>
                </a:cxn>
                <a:cxn ang="0">
                  <a:pos x="133" y="25"/>
                </a:cxn>
                <a:cxn ang="0">
                  <a:pos x="102" y="34"/>
                </a:cxn>
                <a:cxn ang="0">
                  <a:pos x="76" y="45"/>
                </a:cxn>
                <a:cxn ang="0">
                  <a:pos x="53" y="56"/>
                </a:cxn>
                <a:cxn ang="0">
                  <a:pos x="32" y="68"/>
                </a:cxn>
                <a:cxn ang="0">
                  <a:pos x="18" y="82"/>
                </a:cxn>
                <a:cxn ang="0">
                  <a:pos x="6" y="95"/>
                </a:cxn>
                <a:cxn ang="0">
                  <a:pos x="0" y="111"/>
                </a:cxn>
                <a:cxn ang="0">
                  <a:pos x="0" y="123"/>
                </a:cxn>
                <a:cxn ang="0">
                  <a:pos x="0" y="140"/>
                </a:cxn>
                <a:cxn ang="0">
                  <a:pos x="9" y="153"/>
                </a:cxn>
                <a:cxn ang="0">
                  <a:pos x="20" y="167"/>
                </a:cxn>
                <a:cxn ang="0">
                  <a:pos x="37" y="181"/>
                </a:cxn>
                <a:cxn ang="0">
                  <a:pos x="59" y="193"/>
                </a:cxn>
                <a:cxn ang="0">
                  <a:pos x="81" y="204"/>
                </a:cxn>
                <a:cxn ang="0">
                  <a:pos x="109" y="214"/>
                </a:cxn>
                <a:cxn ang="0">
                  <a:pos x="141" y="224"/>
                </a:cxn>
                <a:cxn ang="0">
                  <a:pos x="174" y="231"/>
                </a:cxn>
                <a:cxn ang="0">
                  <a:pos x="210" y="237"/>
                </a:cxn>
                <a:cxn ang="0">
                  <a:pos x="246" y="242"/>
                </a:cxn>
                <a:cxn ang="0">
                  <a:pos x="286" y="244"/>
                </a:cxn>
                <a:cxn ang="0">
                  <a:pos x="324" y="244"/>
                </a:cxn>
                <a:cxn ang="0">
                  <a:pos x="364" y="244"/>
                </a:cxn>
                <a:cxn ang="0">
                  <a:pos x="403" y="241"/>
                </a:cxn>
                <a:cxn ang="0">
                  <a:pos x="439" y="236"/>
                </a:cxn>
                <a:cxn ang="0">
                  <a:pos x="475" y="231"/>
                </a:cxn>
                <a:cxn ang="0">
                  <a:pos x="507" y="223"/>
                </a:cxn>
                <a:cxn ang="0">
                  <a:pos x="537" y="214"/>
                </a:cxn>
                <a:cxn ang="0">
                  <a:pos x="563" y="203"/>
                </a:cxn>
                <a:cxn ang="0">
                  <a:pos x="587" y="189"/>
                </a:cxn>
                <a:cxn ang="0">
                  <a:pos x="606" y="179"/>
                </a:cxn>
                <a:cxn ang="0">
                  <a:pos x="622" y="164"/>
                </a:cxn>
                <a:cxn ang="0">
                  <a:pos x="632" y="150"/>
                </a:cxn>
                <a:cxn ang="0">
                  <a:pos x="638" y="135"/>
                </a:cxn>
                <a:cxn ang="0">
                  <a:pos x="638" y="123"/>
                </a:cxn>
                <a:cxn ang="0">
                  <a:pos x="640" y="123"/>
                </a:cxn>
              </a:cxnLst>
              <a:rect l="0" t="0" r="r" b="b"/>
              <a:pathLst>
                <a:path w="641" h="245">
                  <a:moveTo>
                    <a:pt x="640" y="123"/>
                  </a:moveTo>
                  <a:lnTo>
                    <a:pt x="635" y="108"/>
                  </a:lnTo>
                  <a:lnTo>
                    <a:pt x="629" y="93"/>
                  </a:lnTo>
                  <a:lnTo>
                    <a:pt x="617" y="78"/>
                  </a:lnTo>
                  <a:lnTo>
                    <a:pt x="602" y="64"/>
                  </a:lnTo>
                  <a:lnTo>
                    <a:pt x="581" y="52"/>
                  </a:lnTo>
                  <a:lnTo>
                    <a:pt x="556" y="39"/>
                  </a:lnTo>
                  <a:lnTo>
                    <a:pt x="528" y="30"/>
                  </a:lnTo>
                  <a:lnTo>
                    <a:pt x="498" y="21"/>
                  </a:lnTo>
                  <a:lnTo>
                    <a:pt x="466" y="14"/>
                  </a:lnTo>
                  <a:lnTo>
                    <a:pt x="429" y="9"/>
                  </a:lnTo>
                  <a:lnTo>
                    <a:pt x="391" y="3"/>
                  </a:lnTo>
                  <a:lnTo>
                    <a:pt x="354" y="0"/>
                  </a:lnTo>
                  <a:lnTo>
                    <a:pt x="315" y="0"/>
                  </a:lnTo>
                  <a:lnTo>
                    <a:pt x="276" y="3"/>
                  </a:lnTo>
                  <a:lnTo>
                    <a:pt x="237" y="5"/>
                  </a:lnTo>
                  <a:lnTo>
                    <a:pt x="201" y="11"/>
                  </a:lnTo>
                  <a:lnTo>
                    <a:pt x="165" y="17"/>
                  </a:lnTo>
                  <a:lnTo>
                    <a:pt x="133" y="25"/>
                  </a:lnTo>
                  <a:lnTo>
                    <a:pt x="102" y="34"/>
                  </a:lnTo>
                  <a:lnTo>
                    <a:pt x="76" y="45"/>
                  </a:lnTo>
                  <a:lnTo>
                    <a:pt x="53" y="56"/>
                  </a:lnTo>
                  <a:lnTo>
                    <a:pt x="32" y="68"/>
                  </a:lnTo>
                  <a:lnTo>
                    <a:pt x="18" y="82"/>
                  </a:lnTo>
                  <a:lnTo>
                    <a:pt x="6" y="95"/>
                  </a:lnTo>
                  <a:lnTo>
                    <a:pt x="0" y="111"/>
                  </a:lnTo>
                  <a:lnTo>
                    <a:pt x="0" y="123"/>
                  </a:lnTo>
                  <a:lnTo>
                    <a:pt x="0" y="140"/>
                  </a:lnTo>
                  <a:lnTo>
                    <a:pt x="9" y="153"/>
                  </a:lnTo>
                  <a:lnTo>
                    <a:pt x="20" y="167"/>
                  </a:lnTo>
                  <a:lnTo>
                    <a:pt x="37" y="181"/>
                  </a:lnTo>
                  <a:lnTo>
                    <a:pt x="59" y="193"/>
                  </a:lnTo>
                  <a:lnTo>
                    <a:pt x="81" y="204"/>
                  </a:lnTo>
                  <a:lnTo>
                    <a:pt x="109" y="214"/>
                  </a:lnTo>
                  <a:lnTo>
                    <a:pt x="141" y="224"/>
                  </a:lnTo>
                  <a:lnTo>
                    <a:pt x="174" y="231"/>
                  </a:lnTo>
                  <a:lnTo>
                    <a:pt x="210" y="237"/>
                  </a:lnTo>
                  <a:lnTo>
                    <a:pt x="246" y="242"/>
                  </a:lnTo>
                  <a:lnTo>
                    <a:pt x="286" y="244"/>
                  </a:lnTo>
                  <a:lnTo>
                    <a:pt x="324" y="244"/>
                  </a:lnTo>
                  <a:lnTo>
                    <a:pt x="364" y="244"/>
                  </a:lnTo>
                  <a:lnTo>
                    <a:pt x="403" y="241"/>
                  </a:lnTo>
                  <a:lnTo>
                    <a:pt x="439" y="236"/>
                  </a:lnTo>
                  <a:lnTo>
                    <a:pt x="475" y="231"/>
                  </a:lnTo>
                  <a:lnTo>
                    <a:pt x="507" y="223"/>
                  </a:lnTo>
                  <a:lnTo>
                    <a:pt x="537" y="214"/>
                  </a:lnTo>
                  <a:lnTo>
                    <a:pt x="563" y="203"/>
                  </a:lnTo>
                  <a:lnTo>
                    <a:pt x="587" y="189"/>
                  </a:lnTo>
                  <a:lnTo>
                    <a:pt x="606" y="179"/>
                  </a:lnTo>
                  <a:lnTo>
                    <a:pt x="622" y="164"/>
                  </a:lnTo>
                  <a:lnTo>
                    <a:pt x="632" y="150"/>
                  </a:lnTo>
                  <a:lnTo>
                    <a:pt x="638" y="135"/>
                  </a:lnTo>
                  <a:lnTo>
                    <a:pt x="638" y="123"/>
                  </a:lnTo>
                  <a:lnTo>
                    <a:pt x="640" y="123"/>
                  </a:lnTo>
                </a:path>
              </a:pathLst>
            </a:custGeom>
            <a:solidFill>
              <a:srgbClr val="5080C0"/>
            </a:solidFill>
            <a:ln w="12700" cap="rnd" cmpd="sng">
              <a:solidFill>
                <a:srgbClr val="5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20" name="Freeform 972"/>
            <p:cNvSpPr>
              <a:spLocks/>
            </p:cNvSpPr>
            <p:nvPr/>
          </p:nvSpPr>
          <p:spPr bwMode="auto">
            <a:xfrm>
              <a:off x="5094818" y="4694238"/>
              <a:ext cx="1189567" cy="373062"/>
            </a:xfrm>
            <a:custGeom>
              <a:avLst/>
              <a:gdLst/>
              <a:ahLst/>
              <a:cxnLst>
                <a:cxn ang="0">
                  <a:pos x="608" y="118"/>
                </a:cxn>
                <a:cxn ang="0">
                  <a:pos x="603" y="103"/>
                </a:cxn>
                <a:cxn ang="0">
                  <a:pos x="597" y="90"/>
                </a:cxn>
                <a:cxn ang="0">
                  <a:pos x="584" y="75"/>
                </a:cxn>
                <a:cxn ang="0">
                  <a:pos x="570" y="62"/>
                </a:cxn>
                <a:cxn ang="0">
                  <a:pos x="551" y="50"/>
                </a:cxn>
                <a:cxn ang="0">
                  <a:pos x="528" y="38"/>
                </a:cxn>
                <a:cxn ang="0">
                  <a:pos x="500" y="28"/>
                </a:cxn>
                <a:cxn ang="0">
                  <a:pos x="472" y="21"/>
                </a:cxn>
                <a:cxn ang="0">
                  <a:pos x="441" y="12"/>
                </a:cxn>
                <a:cxn ang="0">
                  <a:pos x="407" y="7"/>
                </a:cxn>
                <a:cxn ang="0">
                  <a:pos x="370" y="4"/>
                </a:cxn>
                <a:cxn ang="0">
                  <a:pos x="336" y="0"/>
                </a:cxn>
                <a:cxn ang="0">
                  <a:pos x="298" y="1"/>
                </a:cxn>
                <a:cxn ang="0">
                  <a:pos x="261" y="3"/>
                </a:cxn>
                <a:cxn ang="0">
                  <a:pos x="225" y="6"/>
                </a:cxn>
                <a:cxn ang="0">
                  <a:pos x="191" y="10"/>
                </a:cxn>
                <a:cxn ang="0">
                  <a:pos x="157" y="16"/>
                </a:cxn>
                <a:cxn ang="0">
                  <a:pos x="126" y="24"/>
                </a:cxn>
                <a:cxn ang="0">
                  <a:pos x="98" y="32"/>
                </a:cxn>
                <a:cxn ang="0">
                  <a:pos x="72" y="43"/>
                </a:cxn>
                <a:cxn ang="0">
                  <a:pos x="50" y="54"/>
                </a:cxn>
                <a:cxn ang="0">
                  <a:pos x="31" y="66"/>
                </a:cxn>
                <a:cxn ang="0">
                  <a:pos x="18" y="78"/>
                </a:cxn>
                <a:cxn ang="0">
                  <a:pos x="4" y="91"/>
                </a:cxn>
                <a:cxn ang="0">
                  <a:pos x="0" y="106"/>
                </a:cxn>
                <a:cxn ang="0">
                  <a:pos x="0" y="118"/>
                </a:cxn>
                <a:cxn ang="0">
                  <a:pos x="1" y="134"/>
                </a:cxn>
                <a:cxn ang="0">
                  <a:pos x="8" y="146"/>
                </a:cxn>
                <a:cxn ang="0">
                  <a:pos x="19" y="160"/>
                </a:cxn>
                <a:cxn ang="0">
                  <a:pos x="35" y="171"/>
                </a:cxn>
                <a:cxn ang="0">
                  <a:pos x="55" y="183"/>
                </a:cxn>
                <a:cxn ang="0">
                  <a:pos x="77" y="194"/>
                </a:cxn>
                <a:cxn ang="0">
                  <a:pos x="104" y="205"/>
                </a:cxn>
                <a:cxn ang="0">
                  <a:pos x="134" y="214"/>
                </a:cxn>
                <a:cxn ang="0">
                  <a:pos x="166" y="220"/>
                </a:cxn>
                <a:cxn ang="0">
                  <a:pos x="200" y="226"/>
                </a:cxn>
                <a:cxn ang="0">
                  <a:pos x="234" y="231"/>
                </a:cxn>
                <a:cxn ang="0">
                  <a:pos x="272" y="233"/>
                </a:cxn>
                <a:cxn ang="0">
                  <a:pos x="308" y="234"/>
                </a:cxn>
                <a:cxn ang="0">
                  <a:pos x="346" y="234"/>
                </a:cxn>
                <a:cxn ang="0">
                  <a:pos x="381" y="231"/>
                </a:cxn>
                <a:cxn ang="0">
                  <a:pos x="416" y="226"/>
                </a:cxn>
                <a:cxn ang="0">
                  <a:pos x="451" y="221"/>
                </a:cxn>
                <a:cxn ang="0">
                  <a:pos x="482" y="213"/>
                </a:cxn>
                <a:cxn ang="0">
                  <a:pos x="510" y="205"/>
                </a:cxn>
                <a:cxn ang="0">
                  <a:pos x="535" y="194"/>
                </a:cxn>
                <a:cxn ang="0">
                  <a:pos x="558" y="183"/>
                </a:cxn>
                <a:cxn ang="0">
                  <a:pos x="575" y="170"/>
                </a:cxn>
                <a:cxn ang="0">
                  <a:pos x="591" y="157"/>
                </a:cxn>
                <a:cxn ang="0">
                  <a:pos x="600" y="143"/>
                </a:cxn>
                <a:cxn ang="0">
                  <a:pos x="605" y="129"/>
                </a:cxn>
                <a:cxn ang="0">
                  <a:pos x="606" y="118"/>
                </a:cxn>
                <a:cxn ang="0">
                  <a:pos x="608" y="118"/>
                </a:cxn>
              </a:cxnLst>
              <a:rect l="0" t="0" r="r" b="b"/>
              <a:pathLst>
                <a:path w="609" h="235">
                  <a:moveTo>
                    <a:pt x="608" y="118"/>
                  </a:moveTo>
                  <a:lnTo>
                    <a:pt x="603" y="103"/>
                  </a:lnTo>
                  <a:lnTo>
                    <a:pt x="597" y="90"/>
                  </a:lnTo>
                  <a:lnTo>
                    <a:pt x="584" y="75"/>
                  </a:lnTo>
                  <a:lnTo>
                    <a:pt x="570" y="62"/>
                  </a:lnTo>
                  <a:lnTo>
                    <a:pt x="551" y="50"/>
                  </a:lnTo>
                  <a:lnTo>
                    <a:pt x="528" y="38"/>
                  </a:lnTo>
                  <a:lnTo>
                    <a:pt x="500" y="28"/>
                  </a:lnTo>
                  <a:lnTo>
                    <a:pt x="472" y="21"/>
                  </a:lnTo>
                  <a:lnTo>
                    <a:pt x="441" y="12"/>
                  </a:lnTo>
                  <a:lnTo>
                    <a:pt x="407" y="7"/>
                  </a:lnTo>
                  <a:lnTo>
                    <a:pt x="370" y="4"/>
                  </a:lnTo>
                  <a:lnTo>
                    <a:pt x="336" y="0"/>
                  </a:lnTo>
                  <a:lnTo>
                    <a:pt x="298" y="1"/>
                  </a:lnTo>
                  <a:lnTo>
                    <a:pt x="261" y="3"/>
                  </a:lnTo>
                  <a:lnTo>
                    <a:pt x="225" y="6"/>
                  </a:lnTo>
                  <a:lnTo>
                    <a:pt x="191" y="10"/>
                  </a:lnTo>
                  <a:lnTo>
                    <a:pt x="157" y="16"/>
                  </a:lnTo>
                  <a:lnTo>
                    <a:pt x="126" y="24"/>
                  </a:lnTo>
                  <a:lnTo>
                    <a:pt x="98" y="32"/>
                  </a:lnTo>
                  <a:lnTo>
                    <a:pt x="72" y="43"/>
                  </a:lnTo>
                  <a:lnTo>
                    <a:pt x="50" y="54"/>
                  </a:lnTo>
                  <a:lnTo>
                    <a:pt x="31" y="66"/>
                  </a:lnTo>
                  <a:lnTo>
                    <a:pt x="18" y="78"/>
                  </a:lnTo>
                  <a:lnTo>
                    <a:pt x="4" y="91"/>
                  </a:lnTo>
                  <a:lnTo>
                    <a:pt x="0" y="106"/>
                  </a:lnTo>
                  <a:lnTo>
                    <a:pt x="0" y="118"/>
                  </a:lnTo>
                  <a:lnTo>
                    <a:pt x="1" y="134"/>
                  </a:lnTo>
                  <a:lnTo>
                    <a:pt x="8" y="146"/>
                  </a:lnTo>
                  <a:lnTo>
                    <a:pt x="19" y="160"/>
                  </a:lnTo>
                  <a:lnTo>
                    <a:pt x="35" y="171"/>
                  </a:lnTo>
                  <a:lnTo>
                    <a:pt x="55" y="183"/>
                  </a:lnTo>
                  <a:lnTo>
                    <a:pt x="77" y="194"/>
                  </a:lnTo>
                  <a:lnTo>
                    <a:pt x="104" y="205"/>
                  </a:lnTo>
                  <a:lnTo>
                    <a:pt x="134" y="214"/>
                  </a:lnTo>
                  <a:lnTo>
                    <a:pt x="166" y="220"/>
                  </a:lnTo>
                  <a:lnTo>
                    <a:pt x="200" y="226"/>
                  </a:lnTo>
                  <a:lnTo>
                    <a:pt x="234" y="231"/>
                  </a:lnTo>
                  <a:lnTo>
                    <a:pt x="272" y="233"/>
                  </a:lnTo>
                  <a:lnTo>
                    <a:pt x="308" y="234"/>
                  </a:lnTo>
                  <a:lnTo>
                    <a:pt x="346" y="234"/>
                  </a:lnTo>
                  <a:lnTo>
                    <a:pt x="381" y="231"/>
                  </a:lnTo>
                  <a:lnTo>
                    <a:pt x="416" y="226"/>
                  </a:lnTo>
                  <a:lnTo>
                    <a:pt x="451" y="221"/>
                  </a:lnTo>
                  <a:lnTo>
                    <a:pt x="482" y="213"/>
                  </a:lnTo>
                  <a:lnTo>
                    <a:pt x="510" y="205"/>
                  </a:lnTo>
                  <a:lnTo>
                    <a:pt x="535" y="194"/>
                  </a:lnTo>
                  <a:lnTo>
                    <a:pt x="558" y="183"/>
                  </a:lnTo>
                  <a:lnTo>
                    <a:pt x="575" y="170"/>
                  </a:lnTo>
                  <a:lnTo>
                    <a:pt x="591" y="157"/>
                  </a:lnTo>
                  <a:lnTo>
                    <a:pt x="600" y="143"/>
                  </a:lnTo>
                  <a:lnTo>
                    <a:pt x="605" y="129"/>
                  </a:lnTo>
                  <a:lnTo>
                    <a:pt x="606" y="118"/>
                  </a:lnTo>
                  <a:lnTo>
                    <a:pt x="608" y="118"/>
                  </a:lnTo>
                </a:path>
              </a:pathLst>
            </a:custGeom>
            <a:solidFill>
              <a:srgbClr val="6080C0"/>
            </a:solidFill>
            <a:ln w="12700" cap="rnd" cmpd="sng">
              <a:solidFill>
                <a:srgbClr val="6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21" name="Freeform 973"/>
            <p:cNvSpPr>
              <a:spLocks/>
            </p:cNvSpPr>
            <p:nvPr/>
          </p:nvSpPr>
          <p:spPr bwMode="auto">
            <a:xfrm>
              <a:off x="5115984" y="4710113"/>
              <a:ext cx="1126067" cy="354012"/>
            </a:xfrm>
            <a:custGeom>
              <a:avLst/>
              <a:gdLst/>
              <a:ahLst/>
              <a:cxnLst>
                <a:cxn ang="0">
                  <a:pos x="575" y="112"/>
                </a:cxn>
                <a:cxn ang="0">
                  <a:pos x="571" y="98"/>
                </a:cxn>
                <a:cxn ang="0">
                  <a:pos x="564" y="86"/>
                </a:cxn>
                <a:cxn ang="0">
                  <a:pos x="553" y="71"/>
                </a:cxn>
                <a:cxn ang="0">
                  <a:pos x="540" y="58"/>
                </a:cxn>
                <a:cxn ang="0">
                  <a:pos x="521" y="47"/>
                </a:cxn>
                <a:cxn ang="0">
                  <a:pos x="499" y="36"/>
                </a:cxn>
                <a:cxn ang="0">
                  <a:pos x="473" y="27"/>
                </a:cxn>
                <a:cxn ang="0">
                  <a:pos x="445" y="19"/>
                </a:cxn>
                <a:cxn ang="0">
                  <a:pos x="417" y="11"/>
                </a:cxn>
                <a:cxn ang="0">
                  <a:pos x="383" y="7"/>
                </a:cxn>
                <a:cxn ang="0">
                  <a:pos x="350" y="2"/>
                </a:cxn>
                <a:cxn ang="0">
                  <a:pos x="318" y="0"/>
                </a:cxn>
                <a:cxn ang="0">
                  <a:pos x="283" y="0"/>
                </a:cxn>
                <a:cxn ang="0">
                  <a:pos x="246" y="2"/>
                </a:cxn>
                <a:cxn ang="0">
                  <a:pos x="213" y="5"/>
                </a:cxn>
                <a:cxn ang="0">
                  <a:pos x="180" y="10"/>
                </a:cxn>
                <a:cxn ang="0">
                  <a:pos x="149" y="14"/>
                </a:cxn>
                <a:cxn ang="0">
                  <a:pos x="119" y="22"/>
                </a:cxn>
                <a:cxn ang="0">
                  <a:pos x="93" y="30"/>
                </a:cxn>
                <a:cxn ang="0">
                  <a:pos x="68" y="41"/>
                </a:cxn>
                <a:cxn ang="0">
                  <a:pos x="47" y="51"/>
                </a:cxn>
                <a:cxn ang="0">
                  <a:pos x="29" y="63"/>
                </a:cxn>
                <a:cxn ang="0">
                  <a:pos x="16" y="74"/>
                </a:cxn>
                <a:cxn ang="0">
                  <a:pos x="5" y="87"/>
                </a:cxn>
                <a:cxn ang="0">
                  <a:pos x="0" y="101"/>
                </a:cxn>
                <a:cxn ang="0">
                  <a:pos x="0" y="113"/>
                </a:cxn>
                <a:cxn ang="0">
                  <a:pos x="1" y="128"/>
                </a:cxn>
                <a:cxn ang="0">
                  <a:pos x="7" y="139"/>
                </a:cxn>
                <a:cxn ang="0">
                  <a:pos x="18" y="152"/>
                </a:cxn>
                <a:cxn ang="0">
                  <a:pos x="32" y="165"/>
                </a:cxn>
                <a:cxn ang="0">
                  <a:pos x="52" y="176"/>
                </a:cxn>
                <a:cxn ang="0">
                  <a:pos x="73" y="184"/>
                </a:cxn>
                <a:cxn ang="0">
                  <a:pos x="98" y="195"/>
                </a:cxn>
                <a:cxn ang="0">
                  <a:pos x="127" y="203"/>
                </a:cxn>
                <a:cxn ang="0">
                  <a:pos x="157" y="210"/>
                </a:cxn>
                <a:cxn ang="0">
                  <a:pos x="189" y="215"/>
                </a:cxn>
                <a:cxn ang="0">
                  <a:pos x="222" y="220"/>
                </a:cxn>
                <a:cxn ang="0">
                  <a:pos x="258" y="222"/>
                </a:cxn>
                <a:cxn ang="0">
                  <a:pos x="292" y="222"/>
                </a:cxn>
                <a:cxn ang="0">
                  <a:pos x="327" y="222"/>
                </a:cxn>
                <a:cxn ang="0">
                  <a:pos x="362" y="220"/>
                </a:cxn>
                <a:cxn ang="0">
                  <a:pos x="395" y="216"/>
                </a:cxn>
                <a:cxn ang="0">
                  <a:pos x="428" y="211"/>
                </a:cxn>
                <a:cxn ang="0">
                  <a:pos x="455" y="203"/>
                </a:cxn>
                <a:cxn ang="0">
                  <a:pos x="483" y="195"/>
                </a:cxn>
                <a:cxn ang="0">
                  <a:pos x="506" y="184"/>
                </a:cxn>
                <a:cxn ang="0">
                  <a:pos x="528" y="173"/>
                </a:cxn>
                <a:cxn ang="0">
                  <a:pos x="545" y="161"/>
                </a:cxn>
                <a:cxn ang="0">
                  <a:pos x="559" y="150"/>
                </a:cxn>
                <a:cxn ang="0">
                  <a:pos x="567" y="136"/>
                </a:cxn>
                <a:cxn ang="0">
                  <a:pos x="572" y="123"/>
                </a:cxn>
                <a:cxn ang="0">
                  <a:pos x="572" y="112"/>
                </a:cxn>
                <a:cxn ang="0">
                  <a:pos x="575" y="112"/>
                </a:cxn>
              </a:cxnLst>
              <a:rect l="0" t="0" r="r" b="b"/>
              <a:pathLst>
                <a:path w="576" h="223">
                  <a:moveTo>
                    <a:pt x="575" y="112"/>
                  </a:moveTo>
                  <a:lnTo>
                    <a:pt x="571" y="98"/>
                  </a:lnTo>
                  <a:lnTo>
                    <a:pt x="564" y="86"/>
                  </a:lnTo>
                  <a:lnTo>
                    <a:pt x="553" y="71"/>
                  </a:lnTo>
                  <a:lnTo>
                    <a:pt x="540" y="58"/>
                  </a:lnTo>
                  <a:lnTo>
                    <a:pt x="521" y="47"/>
                  </a:lnTo>
                  <a:lnTo>
                    <a:pt x="499" y="36"/>
                  </a:lnTo>
                  <a:lnTo>
                    <a:pt x="473" y="27"/>
                  </a:lnTo>
                  <a:lnTo>
                    <a:pt x="445" y="19"/>
                  </a:lnTo>
                  <a:lnTo>
                    <a:pt x="417" y="11"/>
                  </a:lnTo>
                  <a:lnTo>
                    <a:pt x="383" y="7"/>
                  </a:lnTo>
                  <a:lnTo>
                    <a:pt x="350" y="2"/>
                  </a:lnTo>
                  <a:lnTo>
                    <a:pt x="318" y="0"/>
                  </a:lnTo>
                  <a:lnTo>
                    <a:pt x="283" y="0"/>
                  </a:lnTo>
                  <a:lnTo>
                    <a:pt x="246" y="2"/>
                  </a:lnTo>
                  <a:lnTo>
                    <a:pt x="213" y="5"/>
                  </a:lnTo>
                  <a:lnTo>
                    <a:pt x="180" y="10"/>
                  </a:lnTo>
                  <a:lnTo>
                    <a:pt x="149" y="14"/>
                  </a:lnTo>
                  <a:lnTo>
                    <a:pt x="119" y="22"/>
                  </a:lnTo>
                  <a:lnTo>
                    <a:pt x="93" y="30"/>
                  </a:lnTo>
                  <a:lnTo>
                    <a:pt x="68" y="41"/>
                  </a:lnTo>
                  <a:lnTo>
                    <a:pt x="47" y="51"/>
                  </a:lnTo>
                  <a:lnTo>
                    <a:pt x="29" y="63"/>
                  </a:lnTo>
                  <a:lnTo>
                    <a:pt x="16" y="74"/>
                  </a:lnTo>
                  <a:lnTo>
                    <a:pt x="5" y="87"/>
                  </a:lnTo>
                  <a:lnTo>
                    <a:pt x="0" y="101"/>
                  </a:lnTo>
                  <a:lnTo>
                    <a:pt x="0" y="113"/>
                  </a:lnTo>
                  <a:lnTo>
                    <a:pt x="1" y="128"/>
                  </a:lnTo>
                  <a:lnTo>
                    <a:pt x="7" y="139"/>
                  </a:lnTo>
                  <a:lnTo>
                    <a:pt x="18" y="152"/>
                  </a:lnTo>
                  <a:lnTo>
                    <a:pt x="32" y="165"/>
                  </a:lnTo>
                  <a:lnTo>
                    <a:pt x="52" y="176"/>
                  </a:lnTo>
                  <a:lnTo>
                    <a:pt x="73" y="184"/>
                  </a:lnTo>
                  <a:lnTo>
                    <a:pt x="98" y="195"/>
                  </a:lnTo>
                  <a:lnTo>
                    <a:pt x="127" y="203"/>
                  </a:lnTo>
                  <a:lnTo>
                    <a:pt x="157" y="210"/>
                  </a:lnTo>
                  <a:lnTo>
                    <a:pt x="189" y="215"/>
                  </a:lnTo>
                  <a:lnTo>
                    <a:pt x="222" y="220"/>
                  </a:lnTo>
                  <a:lnTo>
                    <a:pt x="258" y="222"/>
                  </a:lnTo>
                  <a:lnTo>
                    <a:pt x="292" y="222"/>
                  </a:lnTo>
                  <a:lnTo>
                    <a:pt x="327" y="222"/>
                  </a:lnTo>
                  <a:lnTo>
                    <a:pt x="362" y="220"/>
                  </a:lnTo>
                  <a:lnTo>
                    <a:pt x="395" y="216"/>
                  </a:lnTo>
                  <a:lnTo>
                    <a:pt x="428" y="211"/>
                  </a:lnTo>
                  <a:lnTo>
                    <a:pt x="455" y="203"/>
                  </a:lnTo>
                  <a:lnTo>
                    <a:pt x="483" y="195"/>
                  </a:lnTo>
                  <a:lnTo>
                    <a:pt x="506" y="184"/>
                  </a:lnTo>
                  <a:lnTo>
                    <a:pt x="528" y="173"/>
                  </a:lnTo>
                  <a:lnTo>
                    <a:pt x="545" y="161"/>
                  </a:lnTo>
                  <a:lnTo>
                    <a:pt x="559" y="150"/>
                  </a:lnTo>
                  <a:lnTo>
                    <a:pt x="567" y="136"/>
                  </a:lnTo>
                  <a:lnTo>
                    <a:pt x="572" y="123"/>
                  </a:lnTo>
                  <a:lnTo>
                    <a:pt x="572" y="112"/>
                  </a:lnTo>
                  <a:lnTo>
                    <a:pt x="575" y="112"/>
                  </a:lnTo>
                </a:path>
              </a:pathLst>
            </a:custGeom>
            <a:solidFill>
              <a:srgbClr val="60A0C0"/>
            </a:solidFill>
            <a:ln w="12700" cap="rnd" cmpd="sng">
              <a:solidFill>
                <a:srgbClr val="60A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22" name="Freeform 974"/>
            <p:cNvSpPr>
              <a:spLocks/>
            </p:cNvSpPr>
            <p:nvPr/>
          </p:nvSpPr>
          <p:spPr bwMode="auto">
            <a:xfrm>
              <a:off x="5137152" y="4725988"/>
              <a:ext cx="1060449" cy="336550"/>
            </a:xfrm>
            <a:custGeom>
              <a:avLst/>
              <a:gdLst/>
              <a:ahLst/>
              <a:cxnLst>
                <a:cxn ang="0">
                  <a:pos x="542" y="106"/>
                </a:cxn>
                <a:cxn ang="0">
                  <a:pos x="538" y="93"/>
                </a:cxn>
                <a:cxn ang="0">
                  <a:pos x="532" y="81"/>
                </a:cxn>
                <a:cxn ang="0">
                  <a:pos x="521" y="68"/>
                </a:cxn>
                <a:cxn ang="0">
                  <a:pos x="508" y="55"/>
                </a:cxn>
                <a:cxn ang="0">
                  <a:pos x="491" y="46"/>
                </a:cxn>
                <a:cxn ang="0">
                  <a:pos x="470" y="34"/>
                </a:cxn>
                <a:cxn ang="0">
                  <a:pos x="446" y="25"/>
                </a:cxn>
                <a:cxn ang="0">
                  <a:pos x="420" y="18"/>
                </a:cxn>
                <a:cxn ang="0">
                  <a:pos x="393" y="11"/>
                </a:cxn>
                <a:cxn ang="0">
                  <a:pos x="362" y="7"/>
                </a:cxn>
                <a:cxn ang="0">
                  <a:pos x="331" y="2"/>
                </a:cxn>
                <a:cxn ang="0">
                  <a:pos x="299" y="0"/>
                </a:cxn>
                <a:cxn ang="0">
                  <a:pos x="266" y="1"/>
                </a:cxn>
                <a:cxn ang="0">
                  <a:pos x="233" y="1"/>
                </a:cxn>
                <a:cxn ang="0">
                  <a:pos x="201" y="7"/>
                </a:cxn>
                <a:cxn ang="0">
                  <a:pos x="169" y="9"/>
                </a:cxn>
                <a:cxn ang="0">
                  <a:pos x="140" y="15"/>
                </a:cxn>
                <a:cxn ang="0">
                  <a:pos x="113" y="22"/>
                </a:cxn>
                <a:cxn ang="0">
                  <a:pos x="87" y="30"/>
                </a:cxn>
                <a:cxn ang="0">
                  <a:pos x="64" y="40"/>
                </a:cxn>
                <a:cxn ang="0">
                  <a:pos x="45" y="48"/>
                </a:cxn>
                <a:cxn ang="0">
                  <a:pos x="28" y="60"/>
                </a:cxn>
                <a:cxn ang="0">
                  <a:pos x="15" y="71"/>
                </a:cxn>
                <a:cxn ang="0">
                  <a:pos x="5" y="83"/>
                </a:cxn>
                <a:cxn ang="0">
                  <a:pos x="0" y="95"/>
                </a:cxn>
                <a:cxn ang="0">
                  <a:pos x="0" y="107"/>
                </a:cxn>
                <a:cxn ang="0">
                  <a:pos x="1" y="121"/>
                </a:cxn>
                <a:cxn ang="0">
                  <a:pos x="7" y="132"/>
                </a:cxn>
                <a:cxn ang="0">
                  <a:pos x="17" y="144"/>
                </a:cxn>
                <a:cxn ang="0">
                  <a:pos x="31" y="157"/>
                </a:cxn>
                <a:cxn ang="0">
                  <a:pos x="50" y="166"/>
                </a:cxn>
                <a:cxn ang="0">
                  <a:pos x="68" y="174"/>
                </a:cxn>
                <a:cxn ang="0">
                  <a:pos x="93" y="185"/>
                </a:cxn>
                <a:cxn ang="0">
                  <a:pos x="119" y="193"/>
                </a:cxn>
                <a:cxn ang="0">
                  <a:pos x="149" y="199"/>
                </a:cxn>
                <a:cxn ang="0">
                  <a:pos x="180" y="205"/>
                </a:cxn>
                <a:cxn ang="0">
                  <a:pos x="210" y="208"/>
                </a:cxn>
                <a:cxn ang="0">
                  <a:pos x="243" y="211"/>
                </a:cxn>
                <a:cxn ang="0">
                  <a:pos x="275" y="211"/>
                </a:cxn>
                <a:cxn ang="0">
                  <a:pos x="309" y="211"/>
                </a:cxn>
                <a:cxn ang="0">
                  <a:pos x="341" y="208"/>
                </a:cxn>
                <a:cxn ang="0">
                  <a:pos x="372" y="205"/>
                </a:cxn>
                <a:cxn ang="0">
                  <a:pos x="403" y="201"/>
                </a:cxn>
                <a:cxn ang="0">
                  <a:pos x="431" y="193"/>
                </a:cxn>
                <a:cxn ang="0">
                  <a:pos x="456" y="185"/>
                </a:cxn>
                <a:cxn ang="0">
                  <a:pos x="478" y="176"/>
                </a:cxn>
                <a:cxn ang="0">
                  <a:pos x="498" y="166"/>
                </a:cxn>
                <a:cxn ang="0">
                  <a:pos x="514" y="155"/>
                </a:cxn>
                <a:cxn ang="0">
                  <a:pos x="528" y="142"/>
                </a:cxn>
                <a:cxn ang="0">
                  <a:pos x="535" y="130"/>
                </a:cxn>
                <a:cxn ang="0">
                  <a:pos x="539" y="116"/>
                </a:cxn>
                <a:cxn ang="0">
                  <a:pos x="539" y="106"/>
                </a:cxn>
                <a:cxn ang="0">
                  <a:pos x="542" y="106"/>
                </a:cxn>
              </a:cxnLst>
              <a:rect l="0" t="0" r="r" b="b"/>
              <a:pathLst>
                <a:path w="543" h="212">
                  <a:moveTo>
                    <a:pt x="542" y="106"/>
                  </a:moveTo>
                  <a:lnTo>
                    <a:pt x="538" y="93"/>
                  </a:lnTo>
                  <a:lnTo>
                    <a:pt x="532" y="81"/>
                  </a:lnTo>
                  <a:lnTo>
                    <a:pt x="521" y="68"/>
                  </a:lnTo>
                  <a:lnTo>
                    <a:pt x="508" y="55"/>
                  </a:lnTo>
                  <a:lnTo>
                    <a:pt x="491" y="46"/>
                  </a:lnTo>
                  <a:lnTo>
                    <a:pt x="470" y="34"/>
                  </a:lnTo>
                  <a:lnTo>
                    <a:pt x="446" y="25"/>
                  </a:lnTo>
                  <a:lnTo>
                    <a:pt x="420" y="18"/>
                  </a:lnTo>
                  <a:lnTo>
                    <a:pt x="393" y="11"/>
                  </a:lnTo>
                  <a:lnTo>
                    <a:pt x="362" y="7"/>
                  </a:lnTo>
                  <a:lnTo>
                    <a:pt x="331" y="2"/>
                  </a:lnTo>
                  <a:lnTo>
                    <a:pt x="299" y="0"/>
                  </a:lnTo>
                  <a:lnTo>
                    <a:pt x="266" y="1"/>
                  </a:lnTo>
                  <a:lnTo>
                    <a:pt x="233" y="1"/>
                  </a:lnTo>
                  <a:lnTo>
                    <a:pt x="201" y="7"/>
                  </a:lnTo>
                  <a:lnTo>
                    <a:pt x="169" y="9"/>
                  </a:lnTo>
                  <a:lnTo>
                    <a:pt x="140" y="15"/>
                  </a:lnTo>
                  <a:lnTo>
                    <a:pt x="113" y="22"/>
                  </a:lnTo>
                  <a:lnTo>
                    <a:pt x="87" y="30"/>
                  </a:lnTo>
                  <a:lnTo>
                    <a:pt x="64" y="40"/>
                  </a:lnTo>
                  <a:lnTo>
                    <a:pt x="45" y="48"/>
                  </a:lnTo>
                  <a:lnTo>
                    <a:pt x="28" y="60"/>
                  </a:lnTo>
                  <a:lnTo>
                    <a:pt x="15" y="71"/>
                  </a:lnTo>
                  <a:lnTo>
                    <a:pt x="5" y="83"/>
                  </a:lnTo>
                  <a:lnTo>
                    <a:pt x="0" y="95"/>
                  </a:lnTo>
                  <a:lnTo>
                    <a:pt x="0" y="107"/>
                  </a:lnTo>
                  <a:lnTo>
                    <a:pt x="1" y="121"/>
                  </a:lnTo>
                  <a:lnTo>
                    <a:pt x="7" y="132"/>
                  </a:lnTo>
                  <a:lnTo>
                    <a:pt x="17" y="144"/>
                  </a:lnTo>
                  <a:lnTo>
                    <a:pt x="31" y="157"/>
                  </a:lnTo>
                  <a:lnTo>
                    <a:pt x="50" y="166"/>
                  </a:lnTo>
                  <a:lnTo>
                    <a:pt x="68" y="174"/>
                  </a:lnTo>
                  <a:lnTo>
                    <a:pt x="93" y="185"/>
                  </a:lnTo>
                  <a:lnTo>
                    <a:pt x="119" y="193"/>
                  </a:lnTo>
                  <a:lnTo>
                    <a:pt x="149" y="199"/>
                  </a:lnTo>
                  <a:lnTo>
                    <a:pt x="180" y="205"/>
                  </a:lnTo>
                  <a:lnTo>
                    <a:pt x="210" y="208"/>
                  </a:lnTo>
                  <a:lnTo>
                    <a:pt x="243" y="211"/>
                  </a:lnTo>
                  <a:lnTo>
                    <a:pt x="275" y="211"/>
                  </a:lnTo>
                  <a:lnTo>
                    <a:pt x="309" y="211"/>
                  </a:lnTo>
                  <a:lnTo>
                    <a:pt x="341" y="208"/>
                  </a:lnTo>
                  <a:lnTo>
                    <a:pt x="372" y="205"/>
                  </a:lnTo>
                  <a:lnTo>
                    <a:pt x="403" y="201"/>
                  </a:lnTo>
                  <a:lnTo>
                    <a:pt x="431" y="193"/>
                  </a:lnTo>
                  <a:lnTo>
                    <a:pt x="456" y="185"/>
                  </a:lnTo>
                  <a:lnTo>
                    <a:pt x="478" y="176"/>
                  </a:lnTo>
                  <a:lnTo>
                    <a:pt x="498" y="166"/>
                  </a:lnTo>
                  <a:lnTo>
                    <a:pt x="514" y="155"/>
                  </a:lnTo>
                  <a:lnTo>
                    <a:pt x="528" y="142"/>
                  </a:lnTo>
                  <a:lnTo>
                    <a:pt x="535" y="130"/>
                  </a:lnTo>
                  <a:lnTo>
                    <a:pt x="539" y="116"/>
                  </a:lnTo>
                  <a:lnTo>
                    <a:pt x="539" y="106"/>
                  </a:lnTo>
                  <a:lnTo>
                    <a:pt x="542" y="106"/>
                  </a:lnTo>
                </a:path>
              </a:pathLst>
            </a:custGeom>
            <a:solidFill>
              <a:srgbClr val="80A0C0"/>
            </a:solidFill>
            <a:ln w="12700" cap="rnd" cmpd="sng">
              <a:solidFill>
                <a:srgbClr val="80A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23" name="Freeform 975"/>
            <p:cNvSpPr>
              <a:spLocks/>
            </p:cNvSpPr>
            <p:nvPr/>
          </p:nvSpPr>
          <p:spPr bwMode="auto">
            <a:xfrm>
              <a:off x="5158318" y="4740276"/>
              <a:ext cx="996949" cy="320675"/>
            </a:xfrm>
            <a:custGeom>
              <a:avLst/>
              <a:gdLst/>
              <a:ahLst/>
              <a:cxnLst>
                <a:cxn ang="0">
                  <a:pos x="509" y="102"/>
                </a:cxn>
                <a:cxn ang="0">
                  <a:pos x="505" y="89"/>
                </a:cxn>
                <a:cxn ang="0">
                  <a:pos x="500" y="78"/>
                </a:cxn>
                <a:cxn ang="0">
                  <a:pos x="489" y="65"/>
                </a:cxn>
                <a:cxn ang="0">
                  <a:pos x="478" y="54"/>
                </a:cxn>
                <a:cxn ang="0">
                  <a:pos x="461" y="44"/>
                </a:cxn>
                <a:cxn ang="0">
                  <a:pos x="441" y="33"/>
                </a:cxn>
                <a:cxn ang="0">
                  <a:pos x="418" y="25"/>
                </a:cxn>
                <a:cxn ang="0">
                  <a:pos x="394" y="17"/>
                </a:cxn>
                <a:cxn ang="0">
                  <a:pos x="369" y="10"/>
                </a:cxn>
                <a:cxn ang="0">
                  <a:pos x="340" y="6"/>
                </a:cxn>
                <a:cxn ang="0">
                  <a:pos x="310" y="3"/>
                </a:cxn>
                <a:cxn ang="0">
                  <a:pos x="280" y="0"/>
                </a:cxn>
                <a:cxn ang="0">
                  <a:pos x="249" y="0"/>
                </a:cxn>
                <a:cxn ang="0">
                  <a:pos x="219" y="3"/>
                </a:cxn>
                <a:cxn ang="0">
                  <a:pos x="188" y="6"/>
                </a:cxn>
                <a:cxn ang="0">
                  <a:pos x="160" y="10"/>
                </a:cxn>
                <a:cxn ang="0">
                  <a:pos x="132" y="15"/>
                </a:cxn>
                <a:cxn ang="0">
                  <a:pos x="105" y="22"/>
                </a:cxn>
                <a:cxn ang="0">
                  <a:pos x="81" y="29"/>
                </a:cxn>
                <a:cxn ang="0">
                  <a:pos x="60" y="38"/>
                </a:cxn>
                <a:cxn ang="0">
                  <a:pos x="42" y="47"/>
                </a:cxn>
                <a:cxn ang="0">
                  <a:pos x="26" y="57"/>
                </a:cxn>
                <a:cxn ang="0">
                  <a:pos x="15" y="68"/>
                </a:cxn>
                <a:cxn ang="0">
                  <a:pos x="4" y="79"/>
                </a:cxn>
                <a:cxn ang="0">
                  <a:pos x="0" y="91"/>
                </a:cxn>
                <a:cxn ang="0">
                  <a:pos x="0" y="102"/>
                </a:cxn>
                <a:cxn ang="0">
                  <a:pos x="2" y="115"/>
                </a:cxn>
                <a:cxn ang="0">
                  <a:pos x="7" y="125"/>
                </a:cxn>
                <a:cxn ang="0">
                  <a:pos x="16" y="139"/>
                </a:cxn>
                <a:cxn ang="0">
                  <a:pos x="29" y="148"/>
                </a:cxn>
                <a:cxn ang="0">
                  <a:pos x="47" y="158"/>
                </a:cxn>
                <a:cxn ang="0">
                  <a:pos x="65" y="167"/>
                </a:cxn>
                <a:cxn ang="0">
                  <a:pos x="88" y="176"/>
                </a:cxn>
                <a:cxn ang="0">
                  <a:pos x="113" y="184"/>
                </a:cxn>
                <a:cxn ang="0">
                  <a:pos x="139" y="189"/>
                </a:cxn>
                <a:cxn ang="0">
                  <a:pos x="169" y="194"/>
                </a:cxn>
                <a:cxn ang="0">
                  <a:pos x="197" y="199"/>
                </a:cxn>
                <a:cxn ang="0">
                  <a:pos x="229" y="200"/>
                </a:cxn>
                <a:cxn ang="0">
                  <a:pos x="260" y="201"/>
                </a:cxn>
                <a:cxn ang="0">
                  <a:pos x="291" y="201"/>
                </a:cxn>
                <a:cxn ang="0">
                  <a:pos x="320" y="199"/>
                </a:cxn>
                <a:cxn ang="0">
                  <a:pos x="351" y="196"/>
                </a:cxn>
                <a:cxn ang="0">
                  <a:pos x="379" y="191"/>
                </a:cxn>
                <a:cxn ang="0">
                  <a:pos x="405" y="184"/>
                </a:cxn>
                <a:cxn ang="0">
                  <a:pos x="428" y="177"/>
                </a:cxn>
                <a:cxn ang="0">
                  <a:pos x="449" y="168"/>
                </a:cxn>
                <a:cxn ang="0">
                  <a:pos x="468" y="157"/>
                </a:cxn>
                <a:cxn ang="0">
                  <a:pos x="483" y="148"/>
                </a:cxn>
                <a:cxn ang="0">
                  <a:pos x="495" y="135"/>
                </a:cxn>
                <a:cxn ang="0">
                  <a:pos x="503" y="125"/>
                </a:cxn>
                <a:cxn ang="0">
                  <a:pos x="508" y="112"/>
                </a:cxn>
                <a:cxn ang="0">
                  <a:pos x="508" y="102"/>
                </a:cxn>
                <a:cxn ang="0">
                  <a:pos x="509" y="102"/>
                </a:cxn>
              </a:cxnLst>
              <a:rect l="0" t="0" r="r" b="b"/>
              <a:pathLst>
                <a:path w="510" h="202">
                  <a:moveTo>
                    <a:pt x="509" y="102"/>
                  </a:moveTo>
                  <a:lnTo>
                    <a:pt x="505" y="89"/>
                  </a:lnTo>
                  <a:lnTo>
                    <a:pt x="500" y="78"/>
                  </a:lnTo>
                  <a:lnTo>
                    <a:pt x="489" y="65"/>
                  </a:lnTo>
                  <a:lnTo>
                    <a:pt x="478" y="54"/>
                  </a:lnTo>
                  <a:lnTo>
                    <a:pt x="461" y="44"/>
                  </a:lnTo>
                  <a:lnTo>
                    <a:pt x="441" y="33"/>
                  </a:lnTo>
                  <a:lnTo>
                    <a:pt x="418" y="25"/>
                  </a:lnTo>
                  <a:lnTo>
                    <a:pt x="394" y="17"/>
                  </a:lnTo>
                  <a:lnTo>
                    <a:pt x="369" y="10"/>
                  </a:lnTo>
                  <a:lnTo>
                    <a:pt x="340" y="6"/>
                  </a:lnTo>
                  <a:lnTo>
                    <a:pt x="310" y="3"/>
                  </a:lnTo>
                  <a:lnTo>
                    <a:pt x="280" y="0"/>
                  </a:lnTo>
                  <a:lnTo>
                    <a:pt x="249" y="0"/>
                  </a:lnTo>
                  <a:lnTo>
                    <a:pt x="219" y="3"/>
                  </a:lnTo>
                  <a:lnTo>
                    <a:pt x="188" y="6"/>
                  </a:lnTo>
                  <a:lnTo>
                    <a:pt x="160" y="10"/>
                  </a:lnTo>
                  <a:lnTo>
                    <a:pt x="132" y="15"/>
                  </a:lnTo>
                  <a:lnTo>
                    <a:pt x="105" y="22"/>
                  </a:lnTo>
                  <a:lnTo>
                    <a:pt x="81" y="29"/>
                  </a:lnTo>
                  <a:lnTo>
                    <a:pt x="60" y="38"/>
                  </a:lnTo>
                  <a:lnTo>
                    <a:pt x="42" y="47"/>
                  </a:lnTo>
                  <a:lnTo>
                    <a:pt x="26" y="57"/>
                  </a:lnTo>
                  <a:lnTo>
                    <a:pt x="15" y="68"/>
                  </a:lnTo>
                  <a:lnTo>
                    <a:pt x="4" y="79"/>
                  </a:lnTo>
                  <a:lnTo>
                    <a:pt x="0" y="91"/>
                  </a:lnTo>
                  <a:lnTo>
                    <a:pt x="0" y="102"/>
                  </a:lnTo>
                  <a:lnTo>
                    <a:pt x="2" y="115"/>
                  </a:lnTo>
                  <a:lnTo>
                    <a:pt x="7" y="125"/>
                  </a:lnTo>
                  <a:lnTo>
                    <a:pt x="16" y="139"/>
                  </a:lnTo>
                  <a:lnTo>
                    <a:pt x="29" y="148"/>
                  </a:lnTo>
                  <a:lnTo>
                    <a:pt x="47" y="158"/>
                  </a:lnTo>
                  <a:lnTo>
                    <a:pt x="65" y="167"/>
                  </a:lnTo>
                  <a:lnTo>
                    <a:pt x="88" y="176"/>
                  </a:lnTo>
                  <a:lnTo>
                    <a:pt x="113" y="184"/>
                  </a:lnTo>
                  <a:lnTo>
                    <a:pt x="139" y="189"/>
                  </a:lnTo>
                  <a:lnTo>
                    <a:pt x="169" y="194"/>
                  </a:lnTo>
                  <a:lnTo>
                    <a:pt x="197" y="199"/>
                  </a:lnTo>
                  <a:lnTo>
                    <a:pt x="229" y="200"/>
                  </a:lnTo>
                  <a:lnTo>
                    <a:pt x="260" y="201"/>
                  </a:lnTo>
                  <a:lnTo>
                    <a:pt x="291" y="201"/>
                  </a:lnTo>
                  <a:lnTo>
                    <a:pt x="320" y="199"/>
                  </a:lnTo>
                  <a:lnTo>
                    <a:pt x="351" y="196"/>
                  </a:lnTo>
                  <a:lnTo>
                    <a:pt x="379" y="191"/>
                  </a:lnTo>
                  <a:lnTo>
                    <a:pt x="405" y="184"/>
                  </a:lnTo>
                  <a:lnTo>
                    <a:pt x="428" y="177"/>
                  </a:lnTo>
                  <a:lnTo>
                    <a:pt x="449" y="168"/>
                  </a:lnTo>
                  <a:lnTo>
                    <a:pt x="468" y="157"/>
                  </a:lnTo>
                  <a:lnTo>
                    <a:pt x="483" y="148"/>
                  </a:lnTo>
                  <a:lnTo>
                    <a:pt x="495" y="135"/>
                  </a:lnTo>
                  <a:lnTo>
                    <a:pt x="503" y="125"/>
                  </a:lnTo>
                  <a:lnTo>
                    <a:pt x="508" y="112"/>
                  </a:lnTo>
                  <a:lnTo>
                    <a:pt x="508" y="102"/>
                  </a:lnTo>
                  <a:lnTo>
                    <a:pt x="509" y="102"/>
                  </a:lnTo>
                </a:path>
              </a:pathLst>
            </a:custGeom>
            <a:solidFill>
              <a:srgbClr val="80A0D0"/>
            </a:solidFill>
            <a:ln w="12700" cap="rnd" cmpd="sng">
              <a:solidFill>
                <a:srgbClr val="80A0D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24" name="Freeform 976"/>
            <p:cNvSpPr>
              <a:spLocks/>
            </p:cNvSpPr>
            <p:nvPr/>
          </p:nvSpPr>
          <p:spPr bwMode="auto">
            <a:xfrm>
              <a:off x="5179485" y="4756151"/>
              <a:ext cx="933449" cy="303213"/>
            </a:xfrm>
            <a:custGeom>
              <a:avLst/>
              <a:gdLst/>
              <a:ahLst/>
              <a:cxnLst>
                <a:cxn ang="0">
                  <a:pos x="476" y="96"/>
                </a:cxn>
                <a:cxn ang="0">
                  <a:pos x="473" y="85"/>
                </a:cxn>
                <a:cxn ang="0">
                  <a:pos x="468" y="73"/>
                </a:cxn>
                <a:cxn ang="0">
                  <a:pos x="458" y="61"/>
                </a:cxn>
                <a:cxn ang="0">
                  <a:pos x="445" y="51"/>
                </a:cxn>
                <a:cxn ang="0">
                  <a:pos x="431" y="41"/>
                </a:cxn>
                <a:cxn ang="0">
                  <a:pos x="412" y="30"/>
                </a:cxn>
                <a:cxn ang="0">
                  <a:pos x="391" y="23"/>
                </a:cxn>
                <a:cxn ang="0">
                  <a:pos x="368" y="15"/>
                </a:cxn>
                <a:cxn ang="0">
                  <a:pos x="344" y="11"/>
                </a:cxn>
                <a:cxn ang="0">
                  <a:pos x="317" y="6"/>
                </a:cxn>
                <a:cxn ang="0">
                  <a:pos x="289" y="3"/>
                </a:cxn>
                <a:cxn ang="0">
                  <a:pos x="262" y="0"/>
                </a:cxn>
                <a:cxn ang="0">
                  <a:pos x="233" y="1"/>
                </a:cxn>
                <a:cxn ang="0">
                  <a:pos x="204" y="3"/>
                </a:cxn>
                <a:cxn ang="0">
                  <a:pos x="176" y="5"/>
                </a:cxn>
                <a:cxn ang="0">
                  <a:pos x="150" y="10"/>
                </a:cxn>
                <a:cxn ang="0">
                  <a:pos x="123" y="15"/>
                </a:cxn>
                <a:cxn ang="0">
                  <a:pos x="99" y="21"/>
                </a:cxn>
                <a:cxn ang="0">
                  <a:pos x="77" y="28"/>
                </a:cxn>
                <a:cxn ang="0">
                  <a:pos x="56" y="36"/>
                </a:cxn>
                <a:cxn ang="0">
                  <a:pos x="40" y="45"/>
                </a:cxn>
                <a:cxn ang="0">
                  <a:pos x="24" y="54"/>
                </a:cxn>
                <a:cxn ang="0">
                  <a:pos x="14" y="64"/>
                </a:cxn>
                <a:cxn ang="0">
                  <a:pos x="4" y="75"/>
                </a:cxn>
                <a:cxn ang="0">
                  <a:pos x="0" y="86"/>
                </a:cxn>
                <a:cxn ang="0">
                  <a:pos x="0" y="97"/>
                </a:cxn>
                <a:cxn ang="0">
                  <a:pos x="1" y="109"/>
                </a:cxn>
                <a:cxn ang="0">
                  <a:pos x="6" y="119"/>
                </a:cxn>
                <a:cxn ang="0">
                  <a:pos x="15" y="130"/>
                </a:cxn>
                <a:cxn ang="0">
                  <a:pos x="27" y="140"/>
                </a:cxn>
                <a:cxn ang="0">
                  <a:pos x="44" y="148"/>
                </a:cxn>
                <a:cxn ang="0">
                  <a:pos x="61" y="158"/>
                </a:cxn>
                <a:cxn ang="0">
                  <a:pos x="82" y="166"/>
                </a:cxn>
                <a:cxn ang="0">
                  <a:pos x="105" y="174"/>
                </a:cxn>
                <a:cxn ang="0">
                  <a:pos x="131" y="179"/>
                </a:cxn>
                <a:cxn ang="0">
                  <a:pos x="158" y="184"/>
                </a:cxn>
                <a:cxn ang="0">
                  <a:pos x="185" y="188"/>
                </a:cxn>
                <a:cxn ang="0">
                  <a:pos x="214" y="189"/>
                </a:cxn>
                <a:cxn ang="0">
                  <a:pos x="244" y="190"/>
                </a:cxn>
                <a:cxn ang="0">
                  <a:pos x="272" y="190"/>
                </a:cxn>
                <a:cxn ang="0">
                  <a:pos x="301" y="188"/>
                </a:cxn>
                <a:cxn ang="0">
                  <a:pos x="329" y="186"/>
                </a:cxn>
                <a:cxn ang="0">
                  <a:pos x="356" y="181"/>
                </a:cxn>
                <a:cxn ang="0">
                  <a:pos x="380" y="174"/>
                </a:cxn>
                <a:cxn ang="0">
                  <a:pos x="402" y="169"/>
                </a:cxn>
                <a:cxn ang="0">
                  <a:pos x="420" y="159"/>
                </a:cxn>
                <a:cxn ang="0">
                  <a:pos x="439" y="149"/>
                </a:cxn>
                <a:cxn ang="0">
                  <a:pos x="452" y="140"/>
                </a:cxn>
                <a:cxn ang="0">
                  <a:pos x="463" y="130"/>
                </a:cxn>
                <a:cxn ang="0">
                  <a:pos x="471" y="118"/>
                </a:cxn>
                <a:cxn ang="0">
                  <a:pos x="475" y="107"/>
                </a:cxn>
                <a:cxn ang="0">
                  <a:pos x="475" y="96"/>
                </a:cxn>
                <a:cxn ang="0">
                  <a:pos x="476" y="96"/>
                </a:cxn>
              </a:cxnLst>
              <a:rect l="0" t="0" r="r" b="b"/>
              <a:pathLst>
                <a:path w="477" h="191">
                  <a:moveTo>
                    <a:pt x="476" y="96"/>
                  </a:moveTo>
                  <a:lnTo>
                    <a:pt x="473" y="85"/>
                  </a:lnTo>
                  <a:lnTo>
                    <a:pt x="468" y="73"/>
                  </a:lnTo>
                  <a:lnTo>
                    <a:pt x="458" y="61"/>
                  </a:lnTo>
                  <a:lnTo>
                    <a:pt x="445" y="51"/>
                  </a:lnTo>
                  <a:lnTo>
                    <a:pt x="431" y="41"/>
                  </a:lnTo>
                  <a:lnTo>
                    <a:pt x="412" y="30"/>
                  </a:lnTo>
                  <a:lnTo>
                    <a:pt x="391" y="23"/>
                  </a:lnTo>
                  <a:lnTo>
                    <a:pt x="368" y="15"/>
                  </a:lnTo>
                  <a:lnTo>
                    <a:pt x="344" y="11"/>
                  </a:lnTo>
                  <a:lnTo>
                    <a:pt x="317" y="6"/>
                  </a:lnTo>
                  <a:lnTo>
                    <a:pt x="289" y="3"/>
                  </a:lnTo>
                  <a:lnTo>
                    <a:pt x="262" y="0"/>
                  </a:lnTo>
                  <a:lnTo>
                    <a:pt x="233" y="1"/>
                  </a:lnTo>
                  <a:lnTo>
                    <a:pt x="204" y="3"/>
                  </a:lnTo>
                  <a:lnTo>
                    <a:pt x="176" y="5"/>
                  </a:lnTo>
                  <a:lnTo>
                    <a:pt x="150" y="10"/>
                  </a:lnTo>
                  <a:lnTo>
                    <a:pt x="123" y="15"/>
                  </a:lnTo>
                  <a:lnTo>
                    <a:pt x="99" y="21"/>
                  </a:lnTo>
                  <a:lnTo>
                    <a:pt x="77" y="28"/>
                  </a:lnTo>
                  <a:lnTo>
                    <a:pt x="56" y="36"/>
                  </a:lnTo>
                  <a:lnTo>
                    <a:pt x="40" y="45"/>
                  </a:lnTo>
                  <a:lnTo>
                    <a:pt x="24" y="54"/>
                  </a:lnTo>
                  <a:lnTo>
                    <a:pt x="14" y="64"/>
                  </a:lnTo>
                  <a:lnTo>
                    <a:pt x="4" y="75"/>
                  </a:lnTo>
                  <a:lnTo>
                    <a:pt x="0" y="86"/>
                  </a:lnTo>
                  <a:lnTo>
                    <a:pt x="0" y="97"/>
                  </a:lnTo>
                  <a:lnTo>
                    <a:pt x="1" y="109"/>
                  </a:lnTo>
                  <a:lnTo>
                    <a:pt x="6" y="119"/>
                  </a:lnTo>
                  <a:lnTo>
                    <a:pt x="15" y="130"/>
                  </a:lnTo>
                  <a:lnTo>
                    <a:pt x="27" y="140"/>
                  </a:lnTo>
                  <a:lnTo>
                    <a:pt x="44" y="148"/>
                  </a:lnTo>
                  <a:lnTo>
                    <a:pt x="61" y="158"/>
                  </a:lnTo>
                  <a:lnTo>
                    <a:pt x="82" y="166"/>
                  </a:lnTo>
                  <a:lnTo>
                    <a:pt x="105" y="174"/>
                  </a:lnTo>
                  <a:lnTo>
                    <a:pt x="131" y="179"/>
                  </a:lnTo>
                  <a:lnTo>
                    <a:pt x="158" y="184"/>
                  </a:lnTo>
                  <a:lnTo>
                    <a:pt x="185" y="188"/>
                  </a:lnTo>
                  <a:lnTo>
                    <a:pt x="214" y="189"/>
                  </a:lnTo>
                  <a:lnTo>
                    <a:pt x="244" y="190"/>
                  </a:lnTo>
                  <a:lnTo>
                    <a:pt x="272" y="190"/>
                  </a:lnTo>
                  <a:lnTo>
                    <a:pt x="301" y="188"/>
                  </a:lnTo>
                  <a:lnTo>
                    <a:pt x="329" y="186"/>
                  </a:lnTo>
                  <a:lnTo>
                    <a:pt x="356" y="181"/>
                  </a:lnTo>
                  <a:lnTo>
                    <a:pt x="380" y="174"/>
                  </a:lnTo>
                  <a:lnTo>
                    <a:pt x="402" y="169"/>
                  </a:lnTo>
                  <a:lnTo>
                    <a:pt x="420" y="159"/>
                  </a:lnTo>
                  <a:lnTo>
                    <a:pt x="439" y="149"/>
                  </a:lnTo>
                  <a:lnTo>
                    <a:pt x="452" y="140"/>
                  </a:lnTo>
                  <a:lnTo>
                    <a:pt x="463" y="130"/>
                  </a:lnTo>
                  <a:lnTo>
                    <a:pt x="471" y="118"/>
                  </a:lnTo>
                  <a:lnTo>
                    <a:pt x="475" y="107"/>
                  </a:lnTo>
                  <a:lnTo>
                    <a:pt x="475" y="96"/>
                  </a:lnTo>
                  <a:lnTo>
                    <a:pt x="476" y="96"/>
                  </a:lnTo>
                </a:path>
              </a:pathLst>
            </a:custGeom>
            <a:solidFill>
              <a:srgbClr val="80B0D0"/>
            </a:solidFill>
            <a:ln w="12700" cap="rnd" cmpd="sng">
              <a:solidFill>
                <a:srgbClr val="80B0D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25" name="Freeform 977"/>
            <p:cNvSpPr>
              <a:spLocks/>
            </p:cNvSpPr>
            <p:nvPr/>
          </p:nvSpPr>
          <p:spPr bwMode="auto">
            <a:xfrm>
              <a:off x="5202767" y="4773613"/>
              <a:ext cx="865717" cy="284162"/>
            </a:xfrm>
            <a:custGeom>
              <a:avLst/>
              <a:gdLst/>
              <a:ahLst/>
              <a:cxnLst>
                <a:cxn ang="0">
                  <a:pos x="443" y="90"/>
                </a:cxn>
                <a:cxn ang="0">
                  <a:pos x="441" y="79"/>
                </a:cxn>
                <a:cxn ang="0">
                  <a:pos x="434" y="68"/>
                </a:cxn>
                <a:cxn ang="0">
                  <a:pos x="426" y="56"/>
                </a:cxn>
                <a:cxn ang="0">
                  <a:pos x="415" y="46"/>
                </a:cxn>
                <a:cxn ang="0">
                  <a:pos x="401" y="37"/>
                </a:cxn>
                <a:cxn ang="0">
                  <a:pos x="384" y="28"/>
                </a:cxn>
                <a:cxn ang="0">
                  <a:pos x="364" y="19"/>
                </a:cxn>
                <a:cxn ang="0">
                  <a:pos x="343" y="14"/>
                </a:cxn>
                <a:cxn ang="0">
                  <a:pos x="320" y="8"/>
                </a:cxn>
                <a:cxn ang="0">
                  <a:pos x="294" y="4"/>
                </a:cxn>
                <a:cxn ang="0">
                  <a:pos x="269" y="1"/>
                </a:cxn>
                <a:cxn ang="0">
                  <a:pos x="243" y="0"/>
                </a:cxn>
                <a:cxn ang="0">
                  <a:pos x="217" y="0"/>
                </a:cxn>
                <a:cxn ang="0">
                  <a:pos x="189" y="1"/>
                </a:cxn>
                <a:cxn ang="0">
                  <a:pos x="164" y="4"/>
                </a:cxn>
                <a:cxn ang="0">
                  <a:pos x="139" y="8"/>
                </a:cxn>
                <a:cxn ang="0">
                  <a:pos x="115" y="12"/>
                </a:cxn>
                <a:cxn ang="0">
                  <a:pos x="92" y="18"/>
                </a:cxn>
                <a:cxn ang="0">
                  <a:pos x="71" y="25"/>
                </a:cxn>
                <a:cxn ang="0">
                  <a:pos x="52" y="33"/>
                </a:cxn>
                <a:cxn ang="0">
                  <a:pos x="36" y="41"/>
                </a:cxn>
                <a:cxn ang="0">
                  <a:pos x="22" y="51"/>
                </a:cxn>
                <a:cxn ang="0">
                  <a:pos x="12" y="60"/>
                </a:cxn>
                <a:cxn ang="0">
                  <a:pos x="4" y="70"/>
                </a:cxn>
                <a:cxn ang="0">
                  <a:pos x="0" y="80"/>
                </a:cxn>
                <a:cxn ang="0">
                  <a:pos x="0" y="91"/>
                </a:cxn>
                <a:cxn ang="0">
                  <a:pos x="2" y="102"/>
                </a:cxn>
                <a:cxn ang="0">
                  <a:pos x="6" y="112"/>
                </a:cxn>
                <a:cxn ang="0">
                  <a:pos x="13" y="121"/>
                </a:cxn>
                <a:cxn ang="0">
                  <a:pos x="26" y="130"/>
                </a:cxn>
                <a:cxn ang="0">
                  <a:pos x="41" y="139"/>
                </a:cxn>
                <a:cxn ang="0">
                  <a:pos x="57" y="148"/>
                </a:cxn>
                <a:cxn ang="0">
                  <a:pos x="77" y="155"/>
                </a:cxn>
                <a:cxn ang="0">
                  <a:pos x="99" y="163"/>
                </a:cxn>
                <a:cxn ang="0">
                  <a:pos x="122" y="167"/>
                </a:cxn>
                <a:cxn ang="0">
                  <a:pos x="147" y="172"/>
                </a:cxn>
                <a:cxn ang="0">
                  <a:pos x="171" y="176"/>
                </a:cxn>
                <a:cxn ang="0">
                  <a:pos x="201" y="177"/>
                </a:cxn>
                <a:cxn ang="0">
                  <a:pos x="226" y="178"/>
                </a:cxn>
                <a:cxn ang="0">
                  <a:pos x="255" y="178"/>
                </a:cxn>
                <a:cxn ang="0">
                  <a:pos x="281" y="177"/>
                </a:cxn>
                <a:cxn ang="0">
                  <a:pos x="306" y="173"/>
                </a:cxn>
                <a:cxn ang="0">
                  <a:pos x="332" y="170"/>
                </a:cxn>
                <a:cxn ang="0">
                  <a:pos x="353" y="164"/>
                </a:cxn>
                <a:cxn ang="0">
                  <a:pos x="374" y="158"/>
                </a:cxn>
                <a:cxn ang="0">
                  <a:pos x="392" y="149"/>
                </a:cxn>
                <a:cxn ang="0">
                  <a:pos x="409" y="141"/>
                </a:cxn>
                <a:cxn ang="0">
                  <a:pos x="421" y="132"/>
                </a:cxn>
                <a:cxn ang="0">
                  <a:pos x="432" y="120"/>
                </a:cxn>
                <a:cxn ang="0">
                  <a:pos x="439" y="110"/>
                </a:cxn>
                <a:cxn ang="0">
                  <a:pos x="442" y="99"/>
                </a:cxn>
                <a:cxn ang="0">
                  <a:pos x="442" y="90"/>
                </a:cxn>
                <a:cxn ang="0">
                  <a:pos x="443" y="90"/>
                </a:cxn>
              </a:cxnLst>
              <a:rect l="0" t="0" r="r" b="b"/>
              <a:pathLst>
                <a:path w="444" h="179">
                  <a:moveTo>
                    <a:pt x="443" y="90"/>
                  </a:moveTo>
                  <a:lnTo>
                    <a:pt x="441" y="79"/>
                  </a:lnTo>
                  <a:lnTo>
                    <a:pt x="434" y="68"/>
                  </a:lnTo>
                  <a:lnTo>
                    <a:pt x="426" y="56"/>
                  </a:lnTo>
                  <a:lnTo>
                    <a:pt x="415" y="46"/>
                  </a:lnTo>
                  <a:lnTo>
                    <a:pt x="401" y="37"/>
                  </a:lnTo>
                  <a:lnTo>
                    <a:pt x="384" y="28"/>
                  </a:lnTo>
                  <a:lnTo>
                    <a:pt x="364" y="19"/>
                  </a:lnTo>
                  <a:lnTo>
                    <a:pt x="343" y="14"/>
                  </a:lnTo>
                  <a:lnTo>
                    <a:pt x="320" y="8"/>
                  </a:lnTo>
                  <a:lnTo>
                    <a:pt x="294" y="4"/>
                  </a:lnTo>
                  <a:lnTo>
                    <a:pt x="269" y="1"/>
                  </a:lnTo>
                  <a:lnTo>
                    <a:pt x="243" y="0"/>
                  </a:lnTo>
                  <a:lnTo>
                    <a:pt x="217" y="0"/>
                  </a:lnTo>
                  <a:lnTo>
                    <a:pt x="189" y="1"/>
                  </a:lnTo>
                  <a:lnTo>
                    <a:pt x="164" y="4"/>
                  </a:lnTo>
                  <a:lnTo>
                    <a:pt x="139" y="8"/>
                  </a:lnTo>
                  <a:lnTo>
                    <a:pt x="115" y="12"/>
                  </a:lnTo>
                  <a:lnTo>
                    <a:pt x="92" y="18"/>
                  </a:lnTo>
                  <a:lnTo>
                    <a:pt x="71" y="25"/>
                  </a:lnTo>
                  <a:lnTo>
                    <a:pt x="52" y="33"/>
                  </a:lnTo>
                  <a:lnTo>
                    <a:pt x="36" y="41"/>
                  </a:lnTo>
                  <a:lnTo>
                    <a:pt x="22" y="51"/>
                  </a:lnTo>
                  <a:lnTo>
                    <a:pt x="12" y="60"/>
                  </a:lnTo>
                  <a:lnTo>
                    <a:pt x="4" y="70"/>
                  </a:lnTo>
                  <a:lnTo>
                    <a:pt x="0" y="80"/>
                  </a:lnTo>
                  <a:lnTo>
                    <a:pt x="0" y="91"/>
                  </a:lnTo>
                  <a:lnTo>
                    <a:pt x="2" y="102"/>
                  </a:lnTo>
                  <a:lnTo>
                    <a:pt x="6" y="112"/>
                  </a:lnTo>
                  <a:lnTo>
                    <a:pt x="13" y="121"/>
                  </a:lnTo>
                  <a:lnTo>
                    <a:pt x="26" y="130"/>
                  </a:lnTo>
                  <a:lnTo>
                    <a:pt x="41" y="139"/>
                  </a:lnTo>
                  <a:lnTo>
                    <a:pt x="57" y="148"/>
                  </a:lnTo>
                  <a:lnTo>
                    <a:pt x="77" y="155"/>
                  </a:lnTo>
                  <a:lnTo>
                    <a:pt x="99" y="163"/>
                  </a:lnTo>
                  <a:lnTo>
                    <a:pt x="122" y="167"/>
                  </a:lnTo>
                  <a:lnTo>
                    <a:pt x="147" y="172"/>
                  </a:lnTo>
                  <a:lnTo>
                    <a:pt x="171" y="176"/>
                  </a:lnTo>
                  <a:lnTo>
                    <a:pt x="201" y="177"/>
                  </a:lnTo>
                  <a:lnTo>
                    <a:pt x="226" y="178"/>
                  </a:lnTo>
                  <a:lnTo>
                    <a:pt x="255" y="178"/>
                  </a:lnTo>
                  <a:lnTo>
                    <a:pt x="281" y="177"/>
                  </a:lnTo>
                  <a:lnTo>
                    <a:pt x="306" y="173"/>
                  </a:lnTo>
                  <a:lnTo>
                    <a:pt x="332" y="170"/>
                  </a:lnTo>
                  <a:lnTo>
                    <a:pt x="353" y="164"/>
                  </a:lnTo>
                  <a:lnTo>
                    <a:pt x="374" y="158"/>
                  </a:lnTo>
                  <a:lnTo>
                    <a:pt x="392" y="149"/>
                  </a:lnTo>
                  <a:lnTo>
                    <a:pt x="409" y="141"/>
                  </a:lnTo>
                  <a:lnTo>
                    <a:pt x="421" y="132"/>
                  </a:lnTo>
                  <a:lnTo>
                    <a:pt x="432" y="120"/>
                  </a:lnTo>
                  <a:lnTo>
                    <a:pt x="439" y="110"/>
                  </a:lnTo>
                  <a:lnTo>
                    <a:pt x="442" y="99"/>
                  </a:lnTo>
                  <a:lnTo>
                    <a:pt x="442" y="90"/>
                  </a:lnTo>
                  <a:lnTo>
                    <a:pt x="443" y="90"/>
                  </a:lnTo>
                </a:path>
              </a:pathLst>
            </a:custGeom>
            <a:solidFill>
              <a:srgbClr val="80C0E0"/>
            </a:solidFill>
            <a:ln w="12700" cap="rnd" cmpd="sng">
              <a:solidFill>
                <a:srgbClr val="80C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26" name="Freeform 978"/>
            <p:cNvSpPr>
              <a:spLocks/>
            </p:cNvSpPr>
            <p:nvPr/>
          </p:nvSpPr>
          <p:spPr bwMode="auto">
            <a:xfrm>
              <a:off x="5223933" y="4789488"/>
              <a:ext cx="806451" cy="266700"/>
            </a:xfrm>
            <a:custGeom>
              <a:avLst/>
              <a:gdLst/>
              <a:ahLst/>
              <a:cxnLst>
                <a:cxn ang="0">
                  <a:pos x="412" y="84"/>
                </a:cxn>
                <a:cxn ang="0">
                  <a:pos x="407" y="74"/>
                </a:cxn>
                <a:cxn ang="0">
                  <a:pos x="403" y="64"/>
                </a:cxn>
                <a:cxn ang="0">
                  <a:pos x="395" y="53"/>
                </a:cxn>
                <a:cxn ang="0">
                  <a:pos x="384" y="43"/>
                </a:cxn>
                <a:cxn ang="0">
                  <a:pos x="371" y="34"/>
                </a:cxn>
                <a:cxn ang="0">
                  <a:pos x="355" y="25"/>
                </a:cxn>
                <a:cxn ang="0">
                  <a:pos x="336" y="19"/>
                </a:cxn>
                <a:cxn ang="0">
                  <a:pos x="317" y="13"/>
                </a:cxn>
                <a:cxn ang="0">
                  <a:pos x="296" y="7"/>
                </a:cxn>
                <a:cxn ang="0">
                  <a:pos x="272" y="4"/>
                </a:cxn>
                <a:cxn ang="0">
                  <a:pos x="249" y="1"/>
                </a:cxn>
                <a:cxn ang="0">
                  <a:pos x="225" y="0"/>
                </a:cxn>
                <a:cxn ang="0">
                  <a:pos x="200" y="0"/>
                </a:cxn>
                <a:cxn ang="0">
                  <a:pos x="175" y="1"/>
                </a:cxn>
                <a:cxn ang="0">
                  <a:pos x="151" y="4"/>
                </a:cxn>
                <a:cxn ang="0">
                  <a:pos x="128" y="7"/>
                </a:cxn>
                <a:cxn ang="0">
                  <a:pos x="105" y="13"/>
                </a:cxn>
                <a:cxn ang="0">
                  <a:pos x="86" y="18"/>
                </a:cxn>
                <a:cxn ang="0">
                  <a:pos x="66" y="24"/>
                </a:cxn>
                <a:cxn ang="0">
                  <a:pos x="48" y="31"/>
                </a:cxn>
                <a:cxn ang="0">
                  <a:pos x="34" y="40"/>
                </a:cxn>
                <a:cxn ang="0">
                  <a:pos x="21" y="47"/>
                </a:cxn>
                <a:cxn ang="0">
                  <a:pos x="12" y="56"/>
                </a:cxn>
                <a:cxn ang="0">
                  <a:pos x="4" y="66"/>
                </a:cxn>
                <a:cxn ang="0">
                  <a:pos x="0" y="75"/>
                </a:cxn>
                <a:cxn ang="0">
                  <a:pos x="0" y="84"/>
                </a:cxn>
                <a:cxn ang="0">
                  <a:pos x="0" y="94"/>
                </a:cxn>
                <a:cxn ang="0">
                  <a:pos x="6" y="104"/>
                </a:cxn>
                <a:cxn ang="0">
                  <a:pos x="13" y="114"/>
                </a:cxn>
                <a:cxn ang="0">
                  <a:pos x="24" y="123"/>
                </a:cxn>
                <a:cxn ang="0">
                  <a:pos x="38" y="131"/>
                </a:cxn>
                <a:cxn ang="0">
                  <a:pos x="52" y="138"/>
                </a:cxn>
                <a:cxn ang="0">
                  <a:pos x="72" y="145"/>
                </a:cxn>
                <a:cxn ang="0">
                  <a:pos x="91" y="152"/>
                </a:cxn>
                <a:cxn ang="0">
                  <a:pos x="113" y="157"/>
                </a:cxn>
                <a:cxn ang="0">
                  <a:pos x="136" y="162"/>
                </a:cxn>
                <a:cxn ang="0">
                  <a:pos x="160" y="165"/>
                </a:cxn>
                <a:cxn ang="0">
                  <a:pos x="186" y="167"/>
                </a:cxn>
                <a:cxn ang="0">
                  <a:pos x="210" y="167"/>
                </a:cxn>
                <a:cxn ang="0">
                  <a:pos x="236" y="167"/>
                </a:cxn>
                <a:cxn ang="0">
                  <a:pos x="260" y="166"/>
                </a:cxn>
                <a:cxn ang="0">
                  <a:pos x="285" y="163"/>
                </a:cxn>
                <a:cxn ang="0">
                  <a:pos x="308" y="159"/>
                </a:cxn>
                <a:cxn ang="0">
                  <a:pos x="328" y="154"/>
                </a:cxn>
                <a:cxn ang="0">
                  <a:pos x="347" y="148"/>
                </a:cxn>
                <a:cxn ang="0">
                  <a:pos x="364" y="140"/>
                </a:cxn>
                <a:cxn ang="0">
                  <a:pos x="378" y="132"/>
                </a:cxn>
                <a:cxn ang="0">
                  <a:pos x="390" y="123"/>
                </a:cxn>
                <a:cxn ang="0">
                  <a:pos x="400" y="113"/>
                </a:cxn>
                <a:cxn ang="0">
                  <a:pos x="406" y="103"/>
                </a:cxn>
                <a:cxn ang="0">
                  <a:pos x="409" y="93"/>
                </a:cxn>
                <a:cxn ang="0">
                  <a:pos x="409" y="84"/>
                </a:cxn>
                <a:cxn ang="0">
                  <a:pos x="412" y="84"/>
                </a:cxn>
              </a:cxnLst>
              <a:rect l="0" t="0" r="r" b="b"/>
              <a:pathLst>
                <a:path w="413" h="168">
                  <a:moveTo>
                    <a:pt x="412" y="84"/>
                  </a:moveTo>
                  <a:lnTo>
                    <a:pt x="407" y="74"/>
                  </a:lnTo>
                  <a:lnTo>
                    <a:pt x="403" y="64"/>
                  </a:lnTo>
                  <a:lnTo>
                    <a:pt x="395" y="53"/>
                  </a:lnTo>
                  <a:lnTo>
                    <a:pt x="384" y="43"/>
                  </a:lnTo>
                  <a:lnTo>
                    <a:pt x="371" y="34"/>
                  </a:lnTo>
                  <a:lnTo>
                    <a:pt x="355" y="25"/>
                  </a:lnTo>
                  <a:lnTo>
                    <a:pt x="336" y="19"/>
                  </a:lnTo>
                  <a:lnTo>
                    <a:pt x="317" y="13"/>
                  </a:lnTo>
                  <a:lnTo>
                    <a:pt x="296" y="7"/>
                  </a:lnTo>
                  <a:lnTo>
                    <a:pt x="272" y="4"/>
                  </a:lnTo>
                  <a:lnTo>
                    <a:pt x="249" y="1"/>
                  </a:lnTo>
                  <a:lnTo>
                    <a:pt x="225" y="0"/>
                  </a:lnTo>
                  <a:lnTo>
                    <a:pt x="200" y="0"/>
                  </a:lnTo>
                  <a:lnTo>
                    <a:pt x="175" y="1"/>
                  </a:lnTo>
                  <a:lnTo>
                    <a:pt x="151" y="4"/>
                  </a:lnTo>
                  <a:lnTo>
                    <a:pt x="128" y="7"/>
                  </a:lnTo>
                  <a:lnTo>
                    <a:pt x="105" y="13"/>
                  </a:lnTo>
                  <a:lnTo>
                    <a:pt x="86" y="18"/>
                  </a:lnTo>
                  <a:lnTo>
                    <a:pt x="66" y="24"/>
                  </a:lnTo>
                  <a:lnTo>
                    <a:pt x="48" y="31"/>
                  </a:lnTo>
                  <a:lnTo>
                    <a:pt x="34" y="40"/>
                  </a:lnTo>
                  <a:lnTo>
                    <a:pt x="21" y="47"/>
                  </a:lnTo>
                  <a:lnTo>
                    <a:pt x="12" y="56"/>
                  </a:lnTo>
                  <a:lnTo>
                    <a:pt x="4" y="66"/>
                  </a:lnTo>
                  <a:lnTo>
                    <a:pt x="0" y="75"/>
                  </a:lnTo>
                  <a:lnTo>
                    <a:pt x="0" y="84"/>
                  </a:lnTo>
                  <a:lnTo>
                    <a:pt x="0" y="94"/>
                  </a:lnTo>
                  <a:lnTo>
                    <a:pt x="6" y="104"/>
                  </a:lnTo>
                  <a:lnTo>
                    <a:pt x="13" y="114"/>
                  </a:lnTo>
                  <a:lnTo>
                    <a:pt x="24" y="123"/>
                  </a:lnTo>
                  <a:lnTo>
                    <a:pt x="38" y="131"/>
                  </a:lnTo>
                  <a:lnTo>
                    <a:pt x="52" y="138"/>
                  </a:lnTo>
                  <a:lnTo>
                    <a:pt x="72" y="145"/>
                  </a:lnTo>
                  <a:lnTo>
                    <a:pt x="91" y="152"/>
                  </a:lnTo>
                  <a:lnTo>
                    <a:pt x="113" y="157"/>
                  </a:lnTo>
                  <a:lnTo>
                    <a:pt x="136" y="162"/>
                  </a:lnTo>
                  <a:lnTo>
                    <a:pt x="160" y="165"/>
                  </a:lnTo>
                  <a:lnTo>
                    <a:pt x="186" y="167"/>
                  </a:lnTo>
                  <a:lnTo>
                    <a:pt x="210" y="167"/>
                  </a:lnTo>
                  <a:lnTo>
                    <a:pt x="236" y="167"/>
                  </a:lnTo>
                  <a:lnTo>
                    <a:pt x="260" y="166"/>
                  </a:lnTo>
                  <a:lnTo>
                    <a:pt x="285" y="163"/>
                  </a:lnTo>
                  <a:lnTo>
                    <a:pt x="308" y="159"/>
                  </a:lnTo>
                  <a:lnTo>
                    <a:pt x="328" y="154"/>
                  </a:lnTo>
                  <a:lnTo>
                    <a:pt x="347" y="148"/>
                  </a:lnTo>
                  <a:lnTo>
                    <a:pt x="364" y="140"/>
                  </a:lnTo>
                  <a:lnTo>
                    <a:pt x="378" y="132"/>
                  </a:lnTo>
                  <a:lnTo>
                    <a:pt x="390" y="123"/>
                  </a:lnTo>
                  <a:lnTo>
                    <a:pt x="400" y="113"/>
                  </a:lnTo>
                  <a:lnTo>
                    <a:pt x="406" y="103"/>
                  </a:lnTo>
                  <a:lnTo>
                    <a:pt x="409" y="93"/>
                  </a:lnTo>
                  <a:lnTo>
                    <a:pt x="409" y="84"/>
                  </a:lnTo>
                  <a:lnTo>
                    <a:pt x="412" y="84"/>
                  </a:lnTo>
                </a:path>
              </a:pathLst>
            </a:custGeom>
            <a:solidFill>
              <a:srgbClr val="A0C0E0"/>
            </a:solidFill>
            <a:ln w="12700" cap="rnd" cmpd="sng">
              <a:solidFill>
                <a:srgbClr val="A0C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27" name="Freeform 979"/>
            <p:cNvSpPr>
              <a:spLocks/>
            </p:cNvSpPr>
            <p:nvPr/>
          </p:nvSpPr>
          <p:spPr bwMode="auto">
            <a:xfrm>
              <a:off x="5245101" y="4802188"/>
              <a:ext cx="742951" cy="254000"/>
            </a:xfrm>
            <a:custGeom>
              <a:avLst/>
              <a:gdLst/>
              <a:ahLst/>
              <a:cxnLst>
                <a:cxn ang="0">
                  <a:pos x="379" y="81"/>
                </a:cxn>
                <a:cxn ang="0">
                  <a:pos x="375" y="70"/>
                </a:cxn>
                <a:cxn ang="0">
                  <a:pos x="371" y="61"/>
                </a:cxn>
                <a:cxn ang="0">
                  <a:pos x="363" y="50"/>
                </a:cxn>
                <a:cxn ang="0">
                  <a:pos x="354" y="42"/>
                </a:cxn>
                <a:cxn ang="0">
                  <a:pos x="341" y="34"/>
                </a:cxn>
                <a:cxn ang="0">
                  <a:pos x="325" y="26"/>
                </a:cxn>
                <a:cxn ang="0">
                  <a:pos x="309" y="19"/>
                </a:cxn>
                <a:cxn ang="0">
                  <a:pos x="291" y="15"/>
                </a:cxn>
                <a:cxn ang="0">
                  <a:pos x="272" y="8"/>
                </a:cxn>
                <a:cxn ang="0">
                  <a:pos x="251" y="6"/>
                </a:cxn>
                <a:cxn ang="0">
                  <a:pos x="228" y="3"/>
                </a:cxn>
                <a:cxn ang="0">
                  <a:pos x="207" y="0"/>
                </a:cxn>
                <a:cxn ang="0">
                  <a:pos x="184" y="1"/>
                </a:cxn>
                <a:cxn ang="0">
                  <a:pos x="161" y="4"/>
                </a:cxn>
                <a:cxn ang="0">
                  <a:pos x="139" y="6"/>
                </a:cxn>
                <a:cxn ang="0">
                  <a:pos x="117" y="10"/>
                </a:cxn>
                <a:cxn ang="0">
                  <a:pos x="97" y="15"/>
                </a:cxn>
                <a:cxn ang="0">
                  <a:pos x="77" y="19"/>
                </a:cxn>
                <a:cxn ang="0">
                  <a:pos x="61" y="25"/>
                </a:cxn>
                <a:cxn ang="0">
                  <a:pos x="45" y="32"/>
                </a:cxn>
                <a:cxn ang="0">
                  <a:pos x="31" y="39"/>
                </a:cxn>
                <a:cxn ang="0">
                  <a:pos x="19" y="47"/>
                </a:cxn>
                <a:cxn ang="0">
                  <a:pos x="11" y="55"/>
                </a:cxn>
                <a:cxn ang="0">
                  <a:pos x="4" y="63"/>
                </a:cxn>
                <a:cxn ang="0">
                  <a:pos x="0" y="73"/>
                </a:cxn>
                <a:cxn ang="0">
                  <a:pos x="0" y="81"/>
                </a:cxn>
                <a:cxn ang="0">
                  <a:pos x="0" y="92"/>
                </a:cxn>
                <a:cxn ang="0">
                  <a:pos x="5" y="100"/>
                </a:cxn>
                <a:cxn ang="0">
                  <a:pos x="13" y="108"/>
                </a:cxn>
                <a:cxn ang="0">
                  <a:pos x="21" y="118"/>
                </a:cxn>
                <a:cxn ang="0">
                  <a:pos x="36" y="124"/>
                </a:cxn>
                <a:cxn ang="0">
                  <a:pos x="49" y="131"/>
                </a:cxn>
                <a:cxn ang="0">
                  <a:pos x="66" y="137"/>
                </a:cxn>
                <a:cxn ang="0">
                  <a:pos x="85" y="144"/>
                </a:cxn>
                <a:cxn ang="0">
                  <a:pos x="105" y="148"/>
                </a:cxn>
                <a:cxn ang="0">
                  <a:pos x="126" y="153"/>
                </a:cxn>
                <a:cxn ang="0">
                  <a:pos x="148" y="157"/>
                </a:cxn>
                <a:cxn ang="0">
                  <a:pos x="172" y="158"/>
                </a:cxn>
                <a:cxn ang="0">
                  <a:pos x="195" y="158"/>
                </a:cxn>
                <a:cxn ang="0">
                  <a:pos x="218" y="159"/>
                </a:cxn>
                <a:cxn ang="0">
                  <a:pos x="240" y="157"/>
                </a:cxn>
                <a:cxn ang="0">
                  <a:pos x="262" y="154"/>
                </a:cxn>
                <a:cxn ang="0">
                  <a:pos x="284" y="151"/>
                </a:cxn>
                <a:cxn ang="0">
                  <a:pos x="303" y="146"/>
                </a:cxn>
                <a:cxn ang="0">
                  <a:pos x="320" y="140"/>
                </a:cxn>
                <a:cxn ang="0">
                  <a:pos x="335" y="134"/>
                </a:cxn>
                <a:cxn ang="0">
                  <a:pos x="348" y="126"/>
                </a:cxn>
                <a:cxn ang="0">
                  <a:pos x="360" y="118"/>
                </a:cxn>
                <a:cxn ang="0">
                  <a:pos x="369" y="109"/>
                </a:cxn>
                <a:cxn ang="0">
                  <a:pos x="374" y="100"/>
                </a:cxn>
                <a:cxn ang="0">
                  <a:pos x="378" y="89"/>
                </a:cxn>
                <a:cxn ang="0">
                  <a:pos x="376" y="81"/>
                </a:cxn>
                <a:cxn ang="0">
                  <a:pos x="379" y="81"/>
                </a:cxn>
              </a:cxnLst>
              <a:rect l="0" t="0" r="r" b="b"/>
              <a:pathLst>
                <a:path w="380" h="160">
                  <a:moveTo>
                    <a:pt x="379" y="81"/>
                  </a:moveTo>
                  <a:lnTo>
                    <a:pt x="375" y="70"/>
                  </a:lnTo>
                  <a:lnTo>
                    <a:pt x="371" y="61"/>
                  </a:lnTo>
                  <a:lnTo>
                    <a:pt x="363" y="50"/>
                  </a:lnTo>
                  <a:lnTo>
                    <a:pt x="354" y="42"/>
                  </a:lnTo>
                  <a:lnTo>
                    <a:pt x="341" y="34"/>
                  </a:lnTo>
                  <a:lnTo>
                    <a:pt x="325" y="26"/>
                  </a:lnTo>
                  <a:lnTo>
                    <a:pt x="309" y="19"/>
                  </a:lnTo>
                  <a:lnTo>
                    <a:pt x="291" y="15"/>
                  </a:lnTo>
                  <a:lnTo>
                    <a:pt x="272" y="8"/>
                  </a:lnTo>
                  <a:lnTo>
                    <a:pt x="251" y="6"/>
                  </a:lnTo>
                  <a:lnTo>
                    <a:pt x="228" y="3"/>
                  </a:lnTo>
                  <a:lnTo>
                    <a:pt x="207" y="0"/>
                  </a:lnTo>
                  <a:lnTo>
                    <a:pt x="184" y="1"/>
                  </a:lnTo>
                  <a:lnTo>
                    <a:pt x="161" y="4"/>
                  </a:lnTo>
                  <a:lnTo>
                    <a:pt x="139" y="6"/>
                  </a:lnTo>
                  <a:lnTo>
                    <a:pt x="117" y="10"/>
                  </a:lnTo>
                  <a:lnTo>
                    <a:pt x="97" y="15"/>
                  </a:lnTo>
                  <a:lnTo>
                    <a:pt x="77" y="19"/>
                  </a:lnTo>
                  <a:lnTo>
                    <a:pt x="61" y="25"/>
                  </a:lnTo>
                  <a:lnTo>
                    <a:pt x="45" y="32"/>
                  </a:lnTo>
                  <a:lnTo>
                    <a:pt x="31" y="39"/>
                  </a:lnTo>
                  <a:lnTo>
                    <a:pt x="19" y="47"/>
                  </a:lnTo>
                  <a:lnTo>
                    <a:pt x="11" y="55"/>
                  </a:lnTo>
                  <a:lnTo>
                    <a:pt x="4" y="63"/>
                  </a:lnTo>
                  <a:lnTo>
                    <a:pt x="0" y="73"/>
                  </a:lnTo>
                  <a:lnTo>
                    <a:pt x="0" y="81"/>
                  </a:lnTo>
                  <a:lnTo>
                    <a:pt x="0" y="92"/>
                  </a:lnTo>
                  <a:lnTo>
                    <a:pt x="5" y="100"/>
                  </a:lnTo>
                  <a:lnTo>
                    <a:pt x="13" y="108"/>
                  </a:lnTo>
                  <a:lnTo>
                    <a:pt x="21" y="118"/>
                  </a:lnTo>
                  <a:lnTo>
                    <a:pt x="36" y="124"/>
                  </a:lnTo>
                  <a:lnTo>
                    <a:pt x="49" y="131"/>
                  </a:lnTo>
                  <a:lnTo>
                    <a:pt x="66" y="137"/>
                  </a:lnTo>
                  <a:lnTo>
                    <a:pt x="85" y="144"/>
                  </a:lnTo>
                  <a:lnTo>
                    <a:pt x="105" y="148"/>
                  </a:lnTo>
                  <a:lnTo>
                    <a:pt x="126" y="153"/>
                  </a:lnTo>
                  <a:lnTo>
                    <a:pt x="148" y="157"/>
                  </a:lnTo>
                  <a:lnTo>
                    <a:pt x="172" y="158"/>
                  </a:lnTo>
                  <a:lnTo>
                    <a:pt x="195" y="158"/>
                  </a:lnTo>
                  <a:lnTo>
                    <a:pt x="218" y="159"/>
                  </a:lnTo>
                  <a:lnTo>
                    <a:pt x="240" y="157"/>
                  </a:lnTo>
                  <a:lnTo>
                    <a:pt x="262" y="154"/>
                  </a:lnTo>
                  <a:lnTo>
                    <a:pt x="284" y="151"/>
                  </a:lnTo>
                  <a:lnTo>
                    <a:pt x="303" y="146"/>
                  </a:lnTo>
                  <a:lnTo>
                    <a:pt x="320" y="140"/>
                  </a:lnTo>
                  <a:lnTo>
                    <a:pt x="335" y="134"/>
                  </a:lnTo>
                  <a:lnTo>
                    <a:pt x="348" y="126"/>
                  </a:lnTo>
                  <a:lnTo>
                    <a:pt x="360" y="118"/>
                  </a:lnTo>
                  <a:lnTo>
                    <a:pt x="369" y="109"/>
                  </a:lnTo>
                  <a:lnTo>
                    <a:pt x="374" y="100"/>
                  </a:lnTo>
                  <a:lnTo>
                    <a:pt x="378" y="89"/>
                  </a:lnTo>
                  <a:lnTo>
                    <a:pt x="376" y="81"/>
                  </a:lnTo>
                  <a:lnTo>
                    <a:pt x="379" y="81"/>
                  </a:lnTo>
                </a:path>
              </a:pathLst>
            </a:custGeom>
            <a:solidFill>
              <a:srgbClr val="A0C0E0"/>
            </a:solidFill>
            <a:ln w="12700" cap="rnd" cmpd="sng">
              <a:solidFill>
                <a:srgbClr val="A0C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28" name="Freeform 980"/>
            <p:cNvSpPr>
              <a:spLocks/>
            </p:cNvSpPr>
            <p:nvPr/>
          </p:nvSpPr>
          <p:spPr bwMode="auto">
            <a:xfrm>
              <a:off x="5268385" y="4821238"/>
              <a:ext cx="673100" cy="233362"/>
            </a:xfrm>
            <a:custGeom>
              <a:avLst/>
              <a:gdLst/>
              <a:ahLst/>
              <a:cxnLst>
                <a:cxn ang="0">
                  <a:pos x="344" y="73"/>
                </a:cxn>
                <a:cxn ang="0">
                  <a:pos x="342" y="63"/>
                </a:cxn>
                <a:cxn ang="0">
                  <a:pos x="337" y="55"/>
                </a:cxn>
                <a:cxn ang="0">
                  <a:pos x="330" y="45"/>
                </a:cxn>
                <a:cxn ang="0">
                  <a:pos x="321" y="37"/>
                </a:cxn>
                <a:cxn ang="0">
                  <a:pos x="310" y="29"/>
                </a:cxn>
                <a:cxn ang="0">
                  <a:pos x="296" y="22"/>
                </a:cxn>
                <a:cxn ang="0">
                  <a:pos x="280" y="16"/>
                </a:cxn>
                <a:cxn ang="0">
                  <a:pos x="264" y="11"/>
                </a:cxn>
                <a:cxn ang="0">
                  <a:pos x="247" y="5"/>
                </a:cxn>
                <a:cxn ang="0">
                  <a:pos x="227" y="3"/>
                </a:cxn>
                <a:cxn ang="0">
                  <a:pos x="208" y="0"/>
                </a:cxn>
                <a:cxn ang="0">
                  <a:pos x="187" y="0"/>
                </a:cxn>
                <a:cxn ang="0">
                  <a:pos x="167" y="0"/>
                </a:cxn>
                <a:cxn ang="0">
                  <a:pos x="146" y="1"/>
                </a:cxn>
                <a:cxn ang="0">
                  <a:pos x="127" y="3"/>
                </a:cxn>
                <a:cxn ang="0">
                  <a:pos x="106" y="8"/>
                </a:cxn>
                <a:cxn ang="0">
                  <a:pos x="88" y="11"/>
                </a:cxn>
                <a:cxn ang="0">
                  <a:pos x="70" y="16"/>
                </a:cxn>
                <a:cxn ang="0">
                  <a:pos x="54" y="22"/>
                </a:cxn>
                <a:cxn ang="0">
                  <a:pos x="40" y="28"/>
                </a:cxn>
                <a:cxn ang="0">
                  <a:pos x="28" y="35"/>
                </a:cxn>
                <a:cxn ang="0">
                  <a:pos x="17" y="42"/>
                </a:cxn>
                <a:cxn ang="0">
                  <a:pos x="9" y="49"/>
                </a:cxn>
                <a:cxn ang="0">
                  <a:pos x="1" y="58"/>
                </a:cxn>
                <a:cxn ang="0">
                  <a:pos x="0" y="66"/>
                </a:cxn>
                <a:cxn ang="0">
                  <a:pos x="0" y="74"/>
                </a:cxn>
                <a:cxn ang="0">
                  <a:pos x="0" y="83"/>
                </a:cxn>
                <a:cxn ang="0">
                  <a:pos x="4" y="90"/>
                </a:cxn>
                <a:cxn ang="0">
                  <a:pos x="9" y="98"/>
                </a:cxn>
                <a:cxn ang="0">
                  <a:pos x="19" y="106"/>
                </a:cxn>
                <a:cxn ang="0">
                  <a:pos x="32" y="113"/>
                </a:cxn>
                <a:cxn ang="0">
                  <a:pos x="44" y="119"/>
                </a:cxn>
                <a:cxn ang="0">
                  <a:pos x="59" y="125"/>
                </a:cxn>
                <a:cxn ang="0">
                  <a:pos x="76" y="131"/>
                </a:cxn>
                <a:cxn ang="0">
                  <a:pos x="95" y="136"/>
                </a:cxn>
                <a:cxn ang="0">
                  <a:pos x="114" y="140"/>
                </a:cxn>
                <a:cxn ang="0">
                  <a:pos x="134" y="143"/>
                </a:cxn>
                <a:cxn ang="0">
                  <a:pos x="156" y="145"/>
                </a:cxn>
                <a:cxn ang="0">
                  <a:pos x="176" y="146"/>
                </a:cxn>
                <a:cxn ang="0">
                  <a:pos x="199" y="146"/>
                </a:cxn>
                <a:cxn ang="0">
                  <a:pos x="218" y="145"/>
                </a:cxn>
                <a:cxn ang="0">
                  <a:pos x="240" y="142"/>
                </a:cxn>
                <a:cxn ang="0">
                  <a:pos x="258" y="139"/>
                </a:cxn>
                <a:cxn ang="0">
                  <a:pos x="276" y="134"/>
                </a:cxn>
                <a:cxn ang="0">
                  <a:pos x="291" y="129"/>
                </a:cxn>
                <a:cxn ang="0">
                  <a:pos x="305" y="122"/>
                </a:cxn>
                <a:cxn ang="0">
                  <a:pos x="319" y="114"/>
                </a:cxn>
                <a:cxn ang="0">
                  <a:pos x="327" y="107"/>
                </a:cxn>
                <a:cxn ang="0">
                  <a:pos x="335" y="99"/>
                </a:cxn>
                <a:cxn ang="0">
                  <a:pos x="341" y="90"/>
                </a:cxn>
                <a:cxn ang="0">
                  <a:pos x="343" y="81"/>
                </a:cxn>
                <a:cxn ang="0">
                  <a:pos x="343" y="73"/>
                </a:cxn>
                <a:cxn ang="0">
                  <a:pos x="344" y="73"/>
                </a:cxn>
              </a:cxnLst>
              <a:rect l="0" t="0" r="r" b="b"/>
              <a:pathLst>
                <a:path w="345" h="147">
                  <a:moveTo>
                    <a:pt x="344" y="73"/>
                  </a:moveTo>
                  <a:lnTo>
                    <a:pt x="342" y="63"/>
                  </a:lnTo>
                  <a:lnTo>
                    <a:pt x="337" y="55"/>
                  </a:lnTo>
                  <a:lnTo>
                    <a:pt x="330" y="45"/>
                  </a:lnTo>
                  <a:lnTo>
                    <a:pt x="321" y="37"/>
                  </a:lnTo>
                  <a:lnTo>
                    <a:pt x="310" y="29"/>
                  </a:lnTo>
                  <a:lnTo>
                    <a:pt x="296" y="22"/>
                  </a:lnTo>
                  <a:lnTo>
                    <a:pt x="280" y="16"/>
                  </a:lnTo>
                  <a:lnTo>
                    <a:pt x="264" y="11"/>
                  </a:lnTo>
                  <a:lnTo>
                    <a:pt x="247" y="5"/>
                  </a:lnTo>
                  <a:lnTo>
                    <a:pt x="227" y="3"/>
                  </a:lnTo>
                  <a:lnTo>
                    <a:pt x="208" y="0"/>
                  </a:lnTo>
                  <a:lnTo>
                    <a:pt x="187" y="0"/>
                  </a:lnTo>
                  <a:lnTo>
                    <a:pt x="167" y="0"/>
                  </a:lnTo>
                  <a:lnTo>
                    <a:pt x="146" y="1"/>
                  </a:lnTo>
                  <a:lnTo>
                    <a:pt x="127" y="3"/>
                  </a:lnTo>
                  <a:lnTo>
                    <a:pt x="106" y="8"/>
                  </a:lnTo>
                  <a:lnTo>
                    <a:pt x="88" y="11"/>
                  </a:lnTo>
                  <a:lnTo>
                    <a:pt x="70" y="16"/>
                  </a:lnTo>
                  <a:lnTo>
                    <a:pt x="54" y="22"/>
                  </a:lnTo>
                  <a:lnTo>
                    <a:pt x="40" y="28"/>
                  </a:lnTo>
                  <a:lnTo>
                    <a:pt x="28" y="35"/>
                  </a:lnTo>
                  <a:lnTo>
                    <a:pt x="17" y="42"/>
                  </a:lnTo>
                  <a:lnTo>
                    <a:pt x="9" y="49"/>
                  </a:lnTo>
                  <a:lnTo>
                    <a:pt x="1" y="58"/>
                  </a:lnTo>
                  <a:lnTo>
                    <a:pt x="0" y="66"/>
                  </a:lnTo>
                  <a:lnTo>
                    <a:pt x="0" y="74"/>
                  </a:lnTo>
                  <a:lnTo>
                    <a:pt x="0" y="83"/>
                  </a:lnTo>
                  <a:lnTo>
                    <a:pt x="4" y="90"/>
                  </a:lnTo>
                  <a:lnTo>
                    <a:pt x="9" y="98"/>
                  </a:lnTo>
                  <a:lnTo>
                    <a:pt x="19" y="106"/>
                  </a:lnTo>
                  <a:lnTo>
                    <a:pt x="32" y="113"/>
                  </a:lnTo>
                  <a:lnTo>
                    <a:pt x="44" y="119"/>
                  </a:lnTo>
                  <a:lnTo>
                    <a:pt x="59" y="125"/>
                  </a:lnTo>
                  <a:lnTo>
                    <a:pt x="76" y="131"/>
                  </a:lnTo>
                  <a:lnTo>
                    <a:pt x="95" y="136"/>
                  </a:lnTo>
                  <a:lnTo>
                    <a:pt x="114" y="140"/>
                  </a:lnTo>
                  <a:lnTo>
                    <a:pt x="134" y="143"/>
                  </a:lnTo>
                  <a:lnTo>
                    <a:pt x="156" y="145"/>
                  </a:lnTo>
                  <a:lnTo>
                    <a:pt x="176" y="146"/>
                  </a:lnTo>
                  <a:lnTo>
                    <a:pt x="199" y="146"/>
                  </a:lnTo>
                  <a:lnTo>
                    <a:pt x="218" y="145"/>
                  </a:lnTo>
                  <a:lnTo>
                    <a:pt x="240" y="142"/>
                  </a:lnTo>
                  <a:lnTo>
                    <a:pt x="258" y="139"/>
                  </a:lnTo>
                  <a:lnTo>
                    <a:pt x="276" y="134"/>
                  </a:lnTo>
                  <a:lnTo>
                    <a:pt x="291" y="129"/>
                  </a:lnTo>
                  <a:lnTo>
                    <a:pt x="305" y="122"/>
                  </a:lnTo>
                  <a:lnTo>
                    <a:pt x="319" y="114"/>
                  </a:lnTo>
                  <a:lnTo>
                    <a:pt x="327" y="107"/>
                  </a:lnTo>
                  <a:lnTo>
                    <a:pt x="335" y="99"/>
                  </a:lnTo>
                  <a:lnTo>
                    <a:pt x="341" y="90"/>
                  </a:lnTo>
                  <a:lnTo>
                    <a:pt x="343" y="81"/>
                  </a:lnTo>
                  <a:lnTo>
                    <a:pt x="343" y="73"/>
                  </a:lnTo>
                  <a:lnTo>
                    <a:pt x="344" y="73"/>
                  </a:lnTo>
                </a:path>
              </a:pathLst>
            </a:custGeom>
            <a:solidFill>
              <a:srgbClr val="C0C0E0"/>
            </a:solidFill>
            <a:ln w="12700" cap="rnd" cmpd="sng">
              <a:solidFill>
                <a:srgbClr val="C0C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29" name="Freeform 981"/>
            <p:cNvSpPr>
              <a:spLocks/>
            </p:cNvSpPr>
            <p:nvPr/>
          </p:nvSpPr>
          <p:spPr bwMode="auto">
            <a:xfrm>
              <a:off x="5287434" y="4835525"/>
              <a:ext cx="611717" cy="217488"/>
            </a:xfrm>
            <a:custGeom>
              <a:avLst/>
              <a:gdLst/>
              <a:ahLst/>
              <a:cxnLst>
                <a:cxn ang="0">
                  <a:pos x="312" y="68"/>
                </a:cxn>
                <a:cxn ang="0">
                  <a:pos x="310" y="59"/>
                </a:cxn>
                <a:cxn ang="0">
                  <a:pos x="306" y="52"/>
                </a:cxn>
                <a:cxn ang="0">
                  <a:pos x="299" y="42"/>
                </a:cxn>
                <a:cxn ang="0">
                  <a:pos x="291" y="35"/>
                </a:cxn>
                <a:cxn ang="0">
                  <a:pos x="281" y="27"/>
                </a:cxn>
                <a:cxn ang="0">
                  <a:pos x="269" y="20"/>
                </a:cxn>
                <a:cxn ang="0">
                  <a:pos x="254" y="15"/>
                </a:cxn>
                <a:cxn ang="0">
                  <a:pos x="239" y="10"/>
                </a:cxn>
                <a:cxn ang="0">
                  <a:pos x="224" y="6"/>
                </a:cxn>
                <a:cxn ang="0">
                  <a:pos x="206" y="4"/>
                </a:cxn>
                <a:cxn ang="0">
                  <a:pos x="189" y="2"/>
                </a:cxn>
                <a:cxn ang="0">
                  <a:pos x="170" y="0"/>
                </a:cxn>
                <a:cxn ang="0">
                  <a:pos x="150" y="1"/>
                </a:cxn>
                <a:cxn ang="0">
                  <a:pos x="133" y="2"/>
                </a:cxn>
                <a:cxn ang="0">
                  <a:pos x="114" y="4"/>
                </a:cxn>
                <a:cxn ang="0">
                  <a:pos x="96" y="7"/>
                </a:cxn>
                <a:cxn ang="0">
                  <a:pos x="80" y="12"/>
                </a:cxn>
                <a:cxn ang="0">
                  <a:pos x="64" y="16"/>
                </a:cxn>
                <a:cxn ang="0">
                  <a:pos x="49" y="21"/>
                </a:cxn>
                <a:cxn ang="0">
                  <a:pos x="37" y="27"/>
                </a:cxn>
                <a:cxn ang="0">
                  <a:pos x="26" y="34"/>
                </a:cxn>
                <a:cxn ang="0">
                  <a:pos x="16" y="40"/>
                </a:cxn>
                <a:cxn ang="0">
                  <a:pos x="9" y="47"/>
                </a:cxn>
                <a:cxn ang="0">
                  <a:pos x="3" y="54"/>
                </a:cxn>
                <a:cxn ang="0">
                  <a:pos x="0" y="62"/>
                </a:cxn>
                <a:cxn ang="0">
                  <a:pos x="0" y="68"/>
                </a:cxn>
                <a:cxn ang="0">
                  <a:pos x="0" y="77"/>
                </a:cxn>
                <a:cxn ang="0">
                  <a:pos x="5" y="84"/>
                </a:cxn>
                <a:cxn ang="0">
                  <a:pos x="10" y="91"/>
                </a:cxn>
                <a:cxn ang="0">
                  <a:pos x="18" y="98"/>
                </a:cxn>
                <a:cxn ang="0">
                  <a:pos x="29" y="105"/>
                </a:cxn>
                <a:cxn ang="0">
                  <a:pos x="40" y="111"/>
                </a:cxn>
                <a:cxn ang="0">
                  <a:pos x="55" y="117"/>
                </a:cxn>
                <a:cxn ang="0">
                  <a:pos x="71" y="122"/>
                </a:cxn>
                <a:cxn ang="0">
                  <a:pos x="87" y="127"/>
                </a:cxn>
                <a:cxn ang="0">
                  <a:pos x="105" y="130"/>
                </a:cxn>
                <a:cxn ang="0">
                  <a:pos x="122" y="133"/>
                </a:cxn>
                <a:cxn ang="0">
                  <a:pos x="142" y="134"/>
                </a:cxn>
                <a:cxn ang="0">
                  <a:pos x="161" y="136"/>
                </a:cxn>
                <a:cxn ang="0">
                  <a:pos x="181" y="136"/>
                </a:cxn>
                <a:cxn ang="0">
                  <a:pos x="199" y="134"/>
                </a:cxn>
                <a:cxn ang="0">
                  <a:pos x="218" y="133"/>
                </a:cxn>
                <a:cxn ang="0">
                  <a:pos x="236" y="129"/>
                </a:cxn>
                <a:cxn ang="0">
                  <a:pos x="252" y="126"/>
                </a:cxn>
                <a:cxn ang="0">
                  <a:pos x="266" y="121"/>
                </a:cxn>
                <a:cxn ang="0">
                  <a:pos x="277" y="115"/>
                </a:cxn>
                <a:cxn ang="0">
                  <a:pos x="289" y="108"/>
                </a:cxn>
                <a:cxn ang="0">
                  <a:pos x="298" y="102"/>
                </a:cxn>
                <a:cxn ang="0">
                  <a:pos x="306" y="93"/>
                </a:cxn>
                <a:cxn ang="0">
                  <a:pos x="309" y="84"/>
                </a:cxn>
                <a:cxn ang="0">
                  <a:pos x="312" y="75"/>
                </a:cxn>
                <a:cxn ang="0">
                  <a:pos x="312" y="68"/>
                </a:cxn>
              </a:cxnLst>
              <a:rect l="0" t="0" r="r" b="b"/>
              <a:pathLst>
                <a:path w="313" h="137">
                  <a:moveTo>
                    <a:pt x="312" y="68"/>
                  </a:moveTo>
                  <a:lnTo>
                    <a:pt x="310" y="59"/>
                  </a:lnTo>
                  <a:lnTo>
                    <a:pt x="306" y="52"/>
                  </a:lnTo>
                  <a:lnTo>
                    <a:pt x="299" y="42"/>
                  </a:lnTo>
                  <a:lnTo>
                    <a:pt x="291" y="35"/>
                  </a:lnTo>
                  <a:lnTo>
                    <a:pt x="281" y="27"/>
                  </a:lnTo>
                  <a:lnTo>
                    <a:pt x="269" y="20"/>
                  </a:lnTo>
                  <a:lnTo>
                    <a:pt x="254" y="15"/>
                  </a:lnTo>
                  <a:lnTo>
                    <a:pt x="239" y="10"/>
                  </a:lnTo>
                  <a:lnTo>
                    <a:pt x="224" y="6"/>
                  </a:lnTo>
                  <a:lnTo>
                    <a:pt x="206" y="4"/>
                  </a:lnTo>
                  <a:lnTo>
                    <a:pt x="189" y="2"/>
                  </a:lnTo>
                  <a:lnTo>
                    <a:pt x="170" y="0"/>
                  </a:lnTo>
                  <a:lnTo>
                    <a:pt x="150" y="1"/>
                  </a:lnTo>
                  <a:lnTo>
                    <a:pt x="133" y="2"/>
                  </a:lnTo>
                  <a:lnTo>
                    <a:pt x="114" y="4"/>
                  </a:lnTo>
                  <a:lnTo>
                    <a:pt x="96" y="7"/>
                  </a:lnTo>
                  <a:lnTo>
                    <a:pt x="80" y="12"/>
                  </a:lnTo>
                  <a:lnTo>
                    <a:pt x="64" y="16"/>
                  </a:lnTo>
                  <a:lnTo>
                    <a:pt x="49" y="21"/>
                  </a:lnTo>
                  <a:lnTo>
                    <a:pt x="37" y="27"/>
                  </a:lnTo>
                  <a:lnTo>
                    <a:pt x="26" y="34"/>
                  </a:lnTo>
                  <a:lnTo>
                    <a:pt x="16" y="40"/>
                  </a:lnTo>
                  <a:lnTo>
                    <a:pt x="9" y="47"/>
                  </a:lnTo>
                  <a:lnTo>
                    <a:pt x="3" y="54"/>
                  </a:lnTo>
                  <a:lnTo>
                    <a:pt x="0" y="62"/>
                  </a:lnTo>
                  <a:lnTo>
                    <a:pt x="0" y="68"/>
                  </a:lnTo>
                  <a:lnTo>
                    <a:pt x="0" y="77"/>
                  </a:lnTo>
                  <a:lnTo>
                    <a:pt x="5" y="84"/>
                  </a:lnTo>
                  <a:lnTo>
                    <a:pt x="10" y="91"/>
                  </a:lnTo>
                  <a:lnTo>
                    <a:pt x="18" y="98"/>
                  </a:lnTo>
                  <a:lnTo>
                    <a:pt x="29" y="105"/>
                  </a:lnTo>
                  <a:lnTo>
                    <a:pt x="40" y="111"/>
                  </a:lnTo>
                  <a:lnTo>
                    <a:pt x="55" y="117"/>
                  </a:lnTo>
                  <a:lnTo>
                    <a:pt x="71" y="122"/>
                  </a:lnTo>
                  <a:lnTo>
                    <a:pt x="87" y="127"/>
                  </a:lnTo>
                  <a:lnTo>
                    <a:pt x="105" y="130"/>
                  </a:lnTo>
                  <a:lnTo>
                    <a:pt x="122" y="133"/>
                  </a:lnTo>
                  <a:lnTo>
                    <a:pt x="142" y="134"/>
                  </a:lnTo>
                  <a:lnTo>
                    <a:pt x="161" y="136"/>
                  </a:lnTo>
                  <a:lnTo>
                    <a:pt x="181" y="136"/>
                  </a:lnTo>
                  <a:lnTo>
                    <a:pt x="199" y="134"/>
                  </a:lnTo>
                  <a:lnTo>
                    <a:pt x="218" y="133"/>
                  </a:lnTo>
                  <a:lnTo>
                    <a:pt x="236" y="129"/>
                  </a:lnTo>
                  <a:lnTo>
                    <a:pt x="252" y="126"/>
                  </a:lnTo>
                  <a:lnTo>
                    <a:pt x="266" y="121"/>
                  </a:lnTo>
                  <a:lnTo>
                    <a:pt x="277" y="115"/>
                  </a:lnTo>
                  <a:lnTo>
                    <a:pt x="289" y="108"/>
                  </a:lnTo>
                  <a:lnTo>
                    <a:pt x="298" y="102"/>
                  </a:lnTo>
                  <a:lnTo>
                    <a:pt x="306" y="93"/>
                  </a:lnTo>
                  <a:lnTo>
                    <a:pt x="309" y="84"/>
                  </a:lnTo>
                  <a:lnTo>
                    <a:pt x="312" y="75"/>
                  </a:lnTo>
                  <a:lnTo>
                    <a:pt x="312" y="68"/>
                  </a:lnTo>
                </a:path>
              </a:pathLst>
            </a:custGeom>
            <a:solidFill>
              <a:srgbClr val="C0D0F0"/>
            </a:solidFill>
            <a:ln w="12700" cap="rnd" cmpd="sng">
              <a:solidFill>
                <a:srgbClr val="C0D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30" name="Freeform 982"/>
            <p:cNvSpPr>
              <a:spLocks/>
            </p:cNvSpPr>
            <p:nvPr/>
          </p:nvSpPr>
          <p:spPr bwMode="auto">
            <a:xfrm>
              <a:off x="5310717" y="4851400"/>
              <a:ext cx="548216" cy="198438"/>
            </a:xfrm>
            <a:custGeom>
              <a:avLst/>
              <a:gdLst/>
              <a:ahLst/>
              <a:cxnLst>
                <a:cxn ang="0">
                  <a:pos x="279" y="63"/>
                </a:cxn>
                <a:cxn ang="0">
                  <a:pos x="276" y="55"/>
                </a:cxn>
                <a:cxn ang="0">
                  <a:pos x="273" y="47"/>
                </a:cxn>
                <a:cxn ang="0">
                  <a:pos x="266" y="39"/>
                </a:cxn>
                <a:cxn ang="0">
                  <a:pos x="259" y="31"/>
                </a:cxn>
                <a:cxn ang="0">
                  <a:pos x="250" y="25"/>
                </a:cxn>
                <a:cxn ang="0">
                  <a:pos x="238" y="19"/>
                </a:cxn>
                <a:cxn ang="0">
                  <a:pos x="226" y="14"/>
                </a:cxn>
                <a:cxn ang="0">
                  <a:pos x="213" y="9"/>
                </a:cxn>
                <a:cxn ang="0">
                  <a:pos x="199" y="5"/>
                </a:cxn>
                <a:cxn ang="0">
                  <a:pos x="183" y="3"/>
                </a:cxn>
                <a:cxn ang="0">
                  <a:pos x="167" y="1"/>
                </a:cxn>
                <a:cxn ang="0">
                  <a:pos x="151" y="0"/>
                </a:cxn>
                <a:cxn ang="0">
                  <a:pos x="134" y="1"/>
                </a:cxn>
                <a:cxn ang="0">
                  <a:pos x="117" y="2"/>
                </a:cxn>
                <a:cxn ang="0">
                  <a:pos x="101" y="4"/>
                </a:cxn>
                <a:cxn ang="0">
                  <a:pos x="85" y="7"/>
                </a:cxn>
                <a:cxn ang="0">
                  <a:pos x="71" y="10"/>
                </a:cxn>
                <a:cxn ang="0">
                  <a:pos x="57" y="14"/>
                </a:cxn>
                <a:cxn ang="0">
                  <a:pos x="43" y="19"/>
                </a:cxn>
                <a:cxn ang="0">
                  <a:pos x="32" y="25"/>
                </a:cxn>
                <a:cxn ang="0">
                  <a:pos x="23" y="31"/>
                </a:cxn>
                <a:cxn ang="0">
                  <a:pos x="14" y="37"/>
                </a:cxn>
                <a:cxn ang="0">
                  <a:pos x="7" y="43"/>
                </a:cxn>
                <a:cxn ang="0">
                  <a:pos x="2" y="50"/>
                </a:cxn>
                <a:cxn ang="0">
                  <a:pos x="0" y="57"/>
                </a:cxn>
                <a:cxn ang="0">
                  <a:pos x="0" y="63"/>
                </a:cxn>
                <a:cxn ang="0">
                  <a:pos x="0" y="71"/>
                </a:cxn>
                <a:cxn ang="0">
                  <a:pos x="3" y="78"/>
                </a:cxn>
                <a:cxn ang="0">
                  <a:pos x="9" y="84"/>
                </a:cxn>
                <a:cxn ang="0">
                  <a:pos x="15" y="90"/>
                </a:cxn>
                <a:cxn ang="0">
                  <a:pos x="25" y="95"/>
                </a:cxn>
                <a:cxn ang="0">
                  <a:pos x="35" y="101"/>
                </a:cxn>
                <a:cxn ang="0">
                  <a:pos x="48" y="107"/>
                </a:cxn>
                <a:cxn ang="0">
                  <a:pos x="62" y="112"/>
                </a:cxn>
                <a:cxn ang="0">
                  <a:pos x="77" y="116"/>
                </a:cxn>
                <a:cxn ang="0">
                  <a:pos x="93" y="119"/>
                </a:cxn>
                <a:cxn ang="0">
                  <a:pos x="110" y="122"/>
                </a:cxn>
                <a:cxn ang="0">
                  <a:pos x="127" y="124"/>
                </a:cxn>
                <a:cxn ang="0">
                  <a:pos x="144" y="124"/>
                </a:cxn>
                <a:cxn ang="0">
                  <a:pos x="162" y="124"/>
                </a:cxn>
                <a:cxn ang="0">
                  <a:pos x="178" y="124"/>
                </a:cxn>
                <a:cxn ang="0">
                  <a:pos x="195" y="122"/>
                </a:cxn>
                <a:cxn ang="0">
                  <a:pos x="210" y="119"/>
                </a:cxn>
                <a:cxn ang="0">
                  <a:pos x="225" y="116"/>
                </a:cxn>
                <a:cxn ang="0">
                  <a:pos x="237" y="111"/>
                </a:cxn>
                <a:cxn ang="0">
                  <a:pos x="249" y="106"/>
                </a:cxn>
                <a:cxn ang="0">
                  <a:pos x="258" y="99"/>
                </a:cxn>
                <a:cxn ang="0">
                  <a:pos x="266" y="93"/>
                </a:cxn>
                <a:cxn ang="0">
                  <a:pos x="273" y="86"/>
                </a:cxn>
                <a:cxn ang="0">
                  <a:pos x="277" y="78"/>
                </a:cxn>
                <a:cxn ang="0">
                  <a:pos x="278" y="70"/>
                </a:cxn>
                <a:cxn ang="0">
                  <a:pos x="277" y="63"/>
                </a:cxn>
                <a:cxn ang="0">
                  <a:pos x="279" y="63"/>
                </a:cxn>
              </a:cxnLst>
              <a:rect l="0" t="0" r="r" b="b"/>
              <a:pathLst>
                <a:path w="280" h="125">
                  <a:moveTo>
                    <a:pt x="279" y="63"/>
                  </a:moveTo>
                  <a:lnTo>
                    <a:pt x="276" y="55"/>
                  </a:lnTo>
                  <a:lnTo>
                    <a:pt x="273" y="47"/>
                  </a:lnTo>
                  <a:lnTo>
                    <a:pt x="266" y="39"/>
                  </a:lnTo>
                  <a:lnTo>
                    <a:pt x="259" y="31"/>
                  </a:lnTo>
                  <a:lnTo>
                    <a:pt x="250" y="25"/>
                  </a:lnTo>
                  <a:lnTo>
                    <a:pt x="238" y="19"/>
                  </a:lnTo>
                  <a:lnTo>
                    <a:pt x="226" y="14"/>
                  </a:lnTo>
                  <a:lnTo>
                    <a:pt x="213" y="9"/>
                  </a:lnTo>
                  <a:lnTo>
                    <a:pt x="199" y="5"/>
                  </a:lnTo>
                  <a:lnTo>
                    <a:pt x="183" y="3"/>
                  </a:lnTo>
                  <a:lnTo>
                    <a:pt x="167" y="1"/>
                  </a:lnTo>
                  <a:lnTo>
                    <a:pt x="151" y="0"/>
                  </a:lnTo>
                  <a:lnTo>
                    <a:pt x="134" y="1"/>
                  </a:lnTo>
                  <a:lnTo>
                    <a:pt x="117" y="2"/>
                  </a:lnTo>
                  <a:lnTo>
                    <a:pt x="101" y="4"/>
                  </a:lnTo>
                  <a:lnTo>
                    <a:pt x="85" y="7"/>
                  </a:lnTo>
                  <a:lnTo>
                    <a:pt x="71" y="10"/>
                  </a:lnTo>
                  <a:lnTo>
                    <a:pt x="57" y="14"/>
                  </a:lnTo>
                  <a:lnTo>
                    <a:pt x="43" y="19"/>
                  </a:lnTo>
                  <a:lnTo>
                    <a:pt x="32" y="25"/>
                  </a:lnTo>
                  <a:lnTo>
                    <a:pt x="23" y="31"/>
                  </a:lnTo>
                  <a:lnTo>
                    <a:pt x="14" y="37"/>
                  </a:lnTo>
                  <a:lnTo>
                    <a:pt x="7" y="43"/>
                  </a:lnTo>
                  <a:lnTo>
                    <a:pt x="2" y="50"/>
                  </a:lnTo>
                  <a:lnTo>
                    <a:pt x="0" y="57"/>
                  </a:lnTo>
                  <a:lnTo>
                    <a:pt x="0" y="63"/>
                  </a:lnTo>
                  <a:lnTo>
                    <a:pt x="0" y="71"/>
                  </a:lnTo>
                  <a:lnTo>
                    <a:pt x="3" y="78"/>
                  </a:lnTo>
                  <a:lnTo>
                    <a:pt x="9" y="84"/>
                  </a:lnTo>
                  <a:lnTo>
                    <a:pt x="15" y="90"/>
                  </a:lnTo>
                  <a:lnTo>
                    <a:pt x="25" y="95"/>
                  </a:lnTo>
                  <a:lnTo>
                    <a:pt x="35" y="101"/>
                  </a:lnTo>
                  <a:lnTo>
                    <a:pt x="48" y="107"/>
                  </a:lnTo>
                  <a:lnTo>
                    <a:pt x="62" y="112"/>
                  </a:lnTo>
                  <a:lnTo>
                    <a:pt x="77" y="116"/>
                  </a:lnTo>
                  <a:lnTo>
                    <a:pt x="93" y="119"/>
                  </a:lnTo>
                  <a:lnTo>
                    <a:pt x="110" y="122"/>
                  </a:lnTo>
                  <a:lnTo>
                    <a:pt x="127" y="124"/>
                  </a:lnTo>
                  <a:lnTo>
                    <a:pt x="144" y="124"/>
                  </a:lnTo>
                  <a:lnTo>
                    <a:pt x="162" y="124"/>
                  </a:lnTo>
                  <a:lnTo>
                    <a:pt x="178" y="124"/>
                  </a:lnTo>
                  <a:lnTo>
                    <a:pt x="195" y="122"/>
                  </a:lnTo>
                  <a:lnTo>
                    <a:pt x="210" y="119"/>
                  </a:lnTo>
                  <a:lnTo>
                    <a:pt x="225" y="116"/>
                  </a:lnTo>
                  <a:lnTo>
                    <a:pt x="237" y="111"/>
                  </a:lnTo>
                  <a:lnTo>
                    <a:pt x="249" y="106"/>
                  </a:lnTo>
                  <a:lnTo>
                    <a:pt x="258" y="99"/>
                  </a:lnTo>
                  <a:lnTo>
                    <a:pt x="266" y="93"/>
                  </a:lnTo>
                  <a:lnTo>
                    <a:pt x="273" y="86"/>
                  </a:lnTo>
                  <a:lnTo>
                    <a:pt x="277" y="78"/>
                  </a:lnTo>
                  <a:lnTo>
                    <a:pt x="278" y="70"/>
                  </a:lnTo>
                  <a:lnTo>
                    <a:pt x="277" y="63"/>
                  </a:lnTo>
                  <a:lnTo>
                    <a:pt x="279" y="63"/>
                  </a:lnTo>
                </a:path>
              </a:pathLst>
            </a:custGeom>
            <a:solidFill>
              <a:srgbClr val="C0E0F0"/>
            </a:solidFill>
            <a:ln w="12700" cap="rnd" cmpd="sng">
              <a:solidFill>
                <a:srgbClr val="C0E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31" name="Freeform 983"/>
            <p:cNvSpPr>
              <a:spLocks/>
            </p:cNvSpPr>
            <p:nvPr/>
          </p:nvSpPr>
          <p:spPr bwMode="auto">
            <a:xfrm>
              <a:off x="5331884" y="4865688"/>
              <a:ext cx="482600" cy="184150"/>
            </a:xfrm>
            <a:custGeom>
              <a:avLst/>
              <a:gdLst/>
              <a:ahLst/>
              <a:cxnLst>
                <a:cxn ang="0">
                  <a:pos x="246" y="58"/>
                </a:cxn>
                <a:cxn ang="0">
                  <a:pos x="244" y="50"/>
                </a:cxn>
                <a:cxn ang="0">
                  <a:pos x="240" y="44"/>
                </a:cxn>
                <a:cxn ang="0">
                  <a:pos x="235" y="36"/>
                </a:cxn>
                <a:cxn ang="0">
                  <a:pos x="227" y="30"/>
                </a:cxn>
                <a:cxn ang="0">
                  <a:pos x="220" y="23"/>
                </a:cxn>
                <a:cxn ang="0">
                  <a:pos x="211" y="17"/>
                </a:cxn>
                <a:cxn ang="0">
                  <a:pos x="199" y="13"/>
                </a:cxn>
                <a:cxn ang="0">
                  <a:pos x="186" y="9"/>
                </a:cxn>
                <a:cxn ang="0">
                  <a:pos x="175" y="5"/>
                </a:cxn>
                <a:cxn ang="0">
                  <a:pos x="160" y="3"/>
                </a:cxn>
                <a:cxn ang="0">
                  <a:pos x="146" y="2"/>
                </a:cxn>
                <a:cxn ang="0">
                  <a:pos x="132" y="0"/>
                </a:cxn>
                <a:cxn ang="0">
                  <a:pos x="118" y="1"/>
                </a:cxn>
                <a:cxn ang="0">
                  <a:pos x="103" y="3"/>
                </a:cxn>
                <a:cxn ang="0">
                  <a:pos x="88" y="5"/>
                </a:cxn>
                <a:cxn ang="0">
                  <a:pos x="75" y="8"/>
                </a:cxn>
                <a:cxn ang="0">
                  <a:pos x="63" y="10"/>
                </a:cxn>
                <a:cxn ang="0">
                  <a:pos x="49" y="15"/>
                </a:cxn>
                <a:cxn ang="0">
                  <a:pos x="39" y="19"/>
                </a:cxn>
                <a:cxn ang="0">
                  <a:pos x="28" y="24"/>
                </a:cxn>
                <a:cxn ang="0">
                  <a:pos x="19" y="30"/>
                </a:cxn>
                <a:cxn ang="0">
                  <a:pos x="12" y="35"/>
                </a:cxn>
                <a:cxn ang="0">
                  <a:pos x="6" y="41"/>
                </a:cxn>
                <a:cxn ang="0">
                  <a:pos x="1" y="46"/>
                </a:cxn>
                <a:cxn ang="0">
                  <a:pos x="0" y="53"/>
                </a:cxn>
                <a:cxn ang="0">
                  <a:pos x="0" y="60"/>
                </a:cxn>
                <a:cxn ang="0">
                  <a:pos x="0" y="66"/>
                </a:cxn>
                <a:cxn ang="0">
                  <a:pos x="3" y="71"/>
                </a:cxn>
                <a:cxn ang="0">
                  <a:pos x="8" y="78"/>
                </a:cxn>
                <a:cxn ang="0">
                  <a:pos x="14" y="83"/>
                </a:cxn>
                <a:cxn ang="0">
                  <a:pos x="23" y="88"/>
                </a:cxn>
                <a:cxn ang="0">
                  <a:pos x="32" y="94"/>
                </a:cxn>
                <a:cxn ang="0">
                  <a:pos x="43" y="98"/>
                </a:cxn>
                <a:cxn ang="0">
                  <a:pos x="55" y="102"/>
                </a:cxn>
                <a:cxn ang="0">
                  <a:pos x="69" y="106"/>
                </a:cxn>
                <a:cxn ang="0">
                  <a:pos x="82" y="109"/>
                </a:cxn>
                <a:cxn ang="0">
                  <a:pos x="97" y="113"/>
                </a:cxn>
                <a:cxn ang="0">
                  <a:pos x="113" y="114"/>
                </a:cxn>
                <a:cxn ang="0">
                  <a:pos x="127" y="114"/>
                </a:cxn>
                <a:cxn ang="0">
                  <a:pos x="143" y="115"/>
                </a:cxn>
                <a:cxn ang="0">
                  <a:pos x="158" y="114"/>
                </a:cxn>
                <a:cxn ang="0">
                  <a:pos x="173" y="113"/>
                </a:cxn>
                <a:cxn ang="0">
                  <a:pos x="186" y="110"/>
                </a:cxn>
                <a:cxn ang="0">
                  <a:pos x="199" y="107"/>
                </a:cxn>
                <a:cxn ang="0">
                  <a:pos x="211" y="102"/>
                </a:cxn>
                <a:cxn ang="0">
                  <a:pos x="220" y="97"/>
                </a:cxn>
                <a:cxn ang="0">
                  <a:pos x="229" y="92"/>
                </a:cxn>
                <a:cxn ang="0">
                  <a:pos x="236" y="86"/>
                </a:cxn>
                <a:cxn ang="0">
                  <a:pos x="241" y="79"/>
                </a:cxn>
                <a:cxn ang="0">
                  <a:pos x="244" y="71"/>
                </a:cxn>
                <a:cxn ang="0">
                  <a:pos x="246" y="63"/>
                </a:cxn>
                <a:cxn ang="0">
                  <a:pos x="245" y="58"/>
                </a:cxn>
                <a:cxn ang="0">
                  <a:pos x="246" y="58"/>
                </a:cxn>
              </a:cxnLst>
              <a:rect l="0" t="0" r="r" b="b"/>
              <a:pathLst>
                <a:path w="247" h="116">
                  <a:moveTo>
                    <a:pt x="246" y="58"/>
                  </a:moveTo>
                  <a:lnTo>
                    <a:pt x="244" y="50"/>
                  </a:lnTo>
                  <a:lnTo>
                    <a:pt x="240" y="44"/>
                  </a:lnTo>
                  <a:lnTo>
                    <a:pt x="235" y="36"/>
                  </a:lnTo>
                  <a:lnTo>
                    <a:pt x="227" y="30"/>
                  </a:lnTo>
                  <a:lnTo>
                    <a:pt x="220" y="23"/>
                  </a:lnTo>
                  <a:lnTo>
                    <a:pt x="211" y="17"/>
                  </a:lnTo>
                  <a:lnTo>
                    <a:pt x="199" y="13"/>
                  </a:lnTo>
                  <a:lnTo>
                    <a:pt x="186" y="9"/>
                  </a:lnTo>
                  <a:lnTo>
                    <a:pt x="175" y="5"/>
                  </a:lnTo>
                  <a:lnTo>
                    <a:pt x="160" y="3"/>
                  </a:lnTo>
                  <a:lnTo>
                    <a:pt x="146" y="2"/>
                  </a:lnTo>
                  <a:lnTo>
                    <a:pt x="132" y="0"/>
                  </a:lnTo>
                  <a:lnTo>
                    <a:pt x="118" y="1"/>
                  </a:lnTo>
                  <a:lnTo>
                    <a:pt x="103" y="3"/>
                  </a:lnTo>
                  <a:lnTo>
                    <a:pt x="88" y="5"/>
                  </a:lnTo>
                  <a:lnTo>
                    <a:pt x="75" y="8"/>
                  </a:lnTo>
                  <a:lnTo>
                    <a:pt x="63" y="10"/>
                  </a:lnTo>
                  <a:lnTo>
                    <a:pt x="49" y="15"/>
                  </a:lnTo>
                  <a:lnTo>
                    <a:pt x="39" y="19"/>
                  </a:lnTo>
                  <a:lnTo>
                    <a:pt x="28" y="24"/>
                  </a:lnTo>
                  <a:lnTo>
                    <a:pt x="19" y="30"/>
                  </a:lnTo>
                  <a:lnTo>
                    <a:pt x="12" y="35"/>
                  </a:lnTo>
                  <a:lnTo>
                    <a:pt x="6" y="41"/>
                  </a:lnTo>
                  <a:lnTo>
                    <a:pt x="1" y="46"/>
                  </a:lnTo>
                  <a:lnTo>
                    <a:pt x="0" y="53"/>
                  </a:lnTo>
                  <a:lnTo>
                    <a:pt x="0" y="60"/>
                  </a:lnTo>
                  <a:lnTo>
                    <a:pt x="0" y="66"/>
                  </a:lnTo>
                  <a:lnTo>
                    <a:pt x="3" y="71"/>
                  </a:lnTo>
                  <a:lnTo>
                    <a:pt x="8" y="78"/>
                  </a:lnTo>
                  <a:lnTo>
                    <a:pt x="14" y="83"/>
                  </a:lnTo>
                  <a:lnTo>
                    <a:pt x="23" y="88"/>
                  </a:lnTo>
                  <a:lnTo>
                    <a:pt x="32" y="94"/>
                  </a:lnTo>
                  <a:lnTo>
                    <a:pt x="43" y="98"/>
                  </a:lnTo>
                  <a:lnTo>
                    <a:pt x="55" y="102"/>
                  </a:lnTo>
                  <a:lnTo>
                    <a:pt x="69" y="106"/>
                  </a:lnTo>
                  <a:lnTo>
                    <a:pt x="82" y="109"/>
                  </a:lnTo>
                  <a:lnTo>
                    <a:pt x="97" y="113"/>
                  </a:lnTo>
                  <a:lnTo>
                    <a:pt x="113" y="114"/>
                  </a:lnTo>
                  <a:lnTo>
                    <a:pt x="127" y="114"/>
                  </a:lnTo>
                  <a:lnTo>
                    <a:pt x="143" y="115"/>
                  </a:lnTo>
                  <a:lnTo>
                    <a:pt x="158" y="114"/>
                  </a:lnTo>
                  <a:lnTo>
                    <a:pt x="173" y="113"/>
                  </a:lnTo>
                  <a:lnTo>
                    <a:pt x="186" y="110"/>
                  </a:lnTo>
                  <a:lnTo>
                    <a:pt x="199" y="107"/>
                  </a:lnTo>
                  <a:lnTo>
                    <a:pt x="211" y="102"/>
                  </a:lnTo>
                  <a:lnTo>
                    <a:pt x="220" y="97"/>
                  </a:lnTo>
                  <a:lnTo>
                    <a:pt x="229" y="92"/>
                  </a:lnTo>
                  <a:lnTo>
                    <a:pt x="236" y="86"/>
                  </a:lnTo>
                  <a:lnTo>
                    <a:pt x="241" y="79"/>
                  </a:lnTo>
                  <a:lnTo>
                    <a:pt x="244" y="71"/>
                  </a:lnTo>
                  <a:lnTo>
                    <a:pt x="246" y="63"/>
                  </a:lnTo>
                  <a:lnTo>
                    <a:pt x="245" y="58"/>
                  </a:lnTo>
                  <a:lnTo>
                    <a:pt x="246" y="58"/>
                  </a:lnTo>
                </a:path>
              </a:pathLst>
            </a:custGeom>
            <a:solidFill>
              <a:srgbClr val="D0E0F0"/>
            </a:solidFill>
            <a:ln w="12700" cap="rnd" cmpd="sng">
              <a:solidFill>
                <a:srgbClr val="D0E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32" name="Freeform 984"/>
            <p:cNvSpPr>
              <a:spLocks/>
            </p:cNvSpPr>
            <p:nvPr/>
          </p:nvSpPr>
          <p:spPr bwMode="auto">
            <a:xfrm>
              <a:off x="5355167" y="4881564"/>
              <a:ext cx="416984" cy="166687"/>
            </a:xfrm>
            <a:custGeom>
              <a:avLst/>
              <a:gdLst/>
              <a:ahLst/>
              <a:cxnLst>
                <a:cxn ang="0">
                  <a:pos x="213" y="52"/>
                </a:cxn>
                <a:cxn ang="0">
                  <a:pos x="211" y="45"/>
                </a:cxn>
                <a:cxn ang="0">
                  <a:pos x="208" y="39"/>
                </a:cxn>
                <a:cxn ang="0">
                  <a:pos x="203" y="32"/>
                </a:cxn>
                <a:cxn ang="0">
                  <a:pos x="197" y="26"/>
                </a:cxn>
                <a:cxn ang="0">
                  <a:pos x="190" y="21"/>
                </a:cxn>
                <a:cxn ang="0">
                  <a:pos x="181" y="16"/>
                </a:cxn>
                <a:cxn ang="0">
                  <a:pos x="172" y="11"/>
                </a:cxn>
                <a:cxn ang="0">
                  <a:pos x="161" y="7"/>
                </a:cxn>
                <a:cxn ang="0">
                  <a:pos x="150" y="4"/>
                </a:cxn>
                <a:cxn ang="0">
                  <a:pos x="139" y="3"/>
                </a:cxn>
                <a:cxn ang="0">
                  <a:pos x="125" y="1"/>
                </a:cxn>
                <a:cxn ang="0">
                  <a:pos x="114" y="0"/>
                </a:cxn>
                <a:cxn ang="0">
                  <a:pos x="101" y="1"/>
                </a:cxn>
                <a:cxn ang="0">
                  <a:pos x="88" y="3"/>
                </a:cxn>
                <a:cxn ang="0">
                  <a:pos x="76" y="5"/>
                </a:cxn>
                <a:cxn ang="0">
                  <a:pos x="65" y="7"/>
                </a:cxn>
                <a:cxn ang="0">
                  <a:pos x="53" y="11"/>
                </a:cxn>
                <a:cxn ang="0">
                  <a:pos x="43" y="14"/>
                </a:cxn>
                <a:cxn ang="0">
                  <a:pos x="33" y="18"/>
                </a:cxn>
                <a:cxn ang="0">
                  <a:pos x="24" y="23"/>
                </a:cxn>
                <a:cxn ang="0">
                  <a:pos x="17" y="28"/>
                </a:cxn>
                <a:cxn ang="0">
                  <a:pos x="10" y="32"/>
                </a:cxn>
                <a:cxn ang="0">
                  <a:pos x="5" y="36"/>
                </a:cxn>
                <a:cxn ang="0">
                  <a:pos x="2" y="43"/>
                </a:cxn>
                <a:cxn ang="0">
                  <a:pos x="0" y="47"/>
                </a:cxn>
                <a:cxn ang="0">
                  <a:pos x="0" y="53"/>
                </a:cxn>
                <a:cxn ang="0">
                  <a:pos x="0" y="59"/>
                </a:cxn>
                <a:cxn ang="0">
                  <a:pos x="2" y="65"/>
                </a:cxn>
                <a:cxn ang="0">
                  <a:pos x="6" y="69"/>
                </a:cxn>
                <a:cxn ang="0">
                  <a:pos x="12" y="75"/>
                </a:cxn>
                <a:cxn ang="0">
                  <a:pos x="20" y="80"/>
                </a:cxn>
                <a:cxn ang="0">
                  <a:pos x="28" y="84"/>
                </a:cxn>
                <a:cxn ang="0">
                  <a:pos x="37" y="88"/>
                </a:cxn>
                <a:cxn ang="0">
                  <a:pos x="48" y="92"/>
                </a:cxn>
                <a:cxn ang="0">
                  <a:pos x="61" y="95"/>
                </a:cxn>
                <a:cxn ang="0">
                  <a:pos x="71" y="98"/>
                </a:cxn>
                <a:cxn ang="0">
                  <a:pos x="84" y="101"/>
                </a:cxn>
                <a:cxn ang="0">
                  <a:pos x="98" y="103"/>
                </a:cxn>
                <a:cxn ang="0">
                  <a:pos x="111" y="104"/>
                </a:cxn>
                <a:cxn ang="0">
                  <a:pos x="124" y="104"/>
                </a:cxn>
                <a:cxn ang="0">
                  <a:pos x="138" y="104"/>
                </a:cxn>
                <a:cxn ang="0">
                  <a:pos x="150" y="103"/>
                </a:cxn>
                <a:cxn ang="0">
                  <a:pos x="164" y="100"/>
                </a:cxn>
                <a:cxn ang="0">
                  <a:pos x="173" y="98"/>
                </a:cxn>
                <a:cxn ang="0">
                  <a:pos x="183" y="93"/>
                </a:cxn>
                <a:cxn ang="0">
                  <a:pos x="191" y="90"/>
                </a:cxn>
                <a:cxn ang="0">
                  <a:pos x="200" y="84"/>
                </a:cxn>
                <a:cxn ang="0">
                  <a:pos x="205" y="78"/>
                </a:cxn>
                <a:cxn ang="0">
                  <a:pos x="210" y="73"/>
                </a:cxn>
                <a:cxn ang="0">
                  <a:pos x="212" y="65"/>
                </a:cxn>
                <a:cxn ang="0">
                  <a:pos x="213" y="59"/>
                </a:cxn>
                <a:cxn ang="0">
                  <a:pos x="213" y="52"/>
                </a:cxn>
              </a:cxnLst>
              <a:rect l="0" t="0" r="r" b="b"/>
              <a:pathLst>
                <a:path w="214" h="105">
                  <a:moveTo>
                    <a:pt x="213" y="52"/>
                  </a:moveTo>
                  <a:lnTo>
                    <a:pt x="211" y="45"/>
                  </a:lnTo>
                  <a:lnTo>
                    <a:pt x="208" y="39"/>
                  </a:lnTo>
                  <a:lnTo>
                    <a:pt x="203" y="32"/>
                  </a:lnTo>
                  <a:lnTo>
                    <a:pt x="197" y="26"/>
                  </a:lnTo>
                  <a:lnTo>
                    <a:pt x="190" y="21"/>
                  </a:lnTo>
                  <a:lnTo>
                    <a:pt x="181" y="16"/>
                  </a:lnTo>
                  <a:lnTo>
                    <a:pt x="172" y="11"/>
                  </a:lnTo>
                  <a:lnTo>
                    <a:pt x="161" y="7"/>
                  </a:lnTo>
                  <a:lnTo>
                    <a:pt x="150" y="4"/>
                  </a:lnTo>
                  <a:lnTo>
                    <a:pt x="139" y="3"/>
                  </a:lnTo>
                  <a:lnTo>
                    <a:pt x="125" y="1"/>
                  </a:lnTo>
                  <a:lnTo>
                    <a:pt x="114" y="0"/>
                  </a:lnTo>
                  <a:lnTo>
                    <a:pt x="101" y="1"/>
                  </a:lnTo>
                  <a:lnTo>
                    <a:pt x="88" y="3"/>
                  </a:lnTo>
                  <a:lnTo>
                    <a:pt x="76" y="5"/>
                  </a:lnTo>
                  <a:lnTo>
                    <a:pt x="65" y="7"/>
                  </a:lnTo>
                  <a:lnTo>
                    <a:pt x="53" y="11"/>
                  </a:lnTo>
                  <a:lnTo>
                    <a:pt x="43" y="14"/>
                  </a:lnTo>
                  <a:lnTo>
                    <a:pt x="33" y="18"/>
                  </a:lnTo>
                  <a:lnTo>
                    <a:pt x="24" y="23"/>
                  </a:lnTo>
                  <a:lnTo>
                    <a:pt x="17" y="28"/>
                  </a:lnTo>
                  <a:lnTo>
                    <a:pt x="10" y="32"/>
                  </a:lnTo>
                  <a:lnTo>
                    <a:pt x="5" y="36"/>
                  </a:lnTo>
                  <a:lnTo>
                    <a:pt x="2" y="43"/>
                  </a:lnTo>
                  <a:lnTo>
                    <a:pt x="0" y="47"/>
                  </a:lnTo>
                  <a:lnTo>
                    <a:pt x="0" y="53"/>
                  </a:lnTo>
                  <a:lnTo>
                    <a:pt x="0" y="59"/>
                  </a:lnTo>
                  <a:lnTo>
                    <a:pt x="2" y="65"/>
                  </a:lnTo>
                  <a:lnTo>
                    <a:pt x="6" y="69"/>
                  </a:lnTo>
                  <a:lnTo>
                    <a:pt x="12" y="75"/>
                  </a:lnTo>
                  <a:lnTo>
                    <a:pt x="20" y="80"/>
                  </a:lnTo>
                  <a:lnTo>
                    <a:pt x="28" y="84"/>
                  </a:lnTo>
                  <a:lnTo>
                    <a:pt x="37" y="88"/>
                  </a:lnTo>
                  <a:lnTo>
                    <a:pt x="48" y="92"/>
                  </a:lnTo>
                  <a:lnTo>
                    <a:pt x="61" y="95"/>
                  </a:lnTo>
                  <a:lnTo>
                    <a:pt x="71" y="98"/>
                  </a:lnTo>
                  <a:lnTo>
                    <a:pt x="84" y="101"/>
                  </a:lnTo>
                  <a:lnTo>
                    <a:pt x="98" y="103"/>
                  </a:lnTo>
                  <a:lnTo>
                    <a:pt x="111" y="104"/>
                  </a:lnTo>
                  <a:lnTo>
                    <a:pt x="124" y="104"/>
                  </a:lnTo>
                  <a:lnTo>
                    <a:pt x="138" y="104"/>
                  </a:lnTo>
                  <a:lnTo>
                    <a:pt x="150" y="103"/>
                  </a:lnTo>
                  <a:lnTo>
                    <a:pt x="164" y="100"/>
                  </a:lnTo>
                  <a:lnTo>
                    <a:pt x="173" y="98"/>
                  </a:lnTo>
                  <a:lnTo>
                    <a:pt x="183" y="93"/>
                  </a:lnTo>
                  <a:lnTo>
                    <a:pt x="191" y="90"/>
                  </a:lnTo>
                  <a:lnTo>
                    <a:pt x="200" y="84"/>
                  </a:lnTo>
                  <a:lnTo>
                    <a:pt x="205" y="78"/>
                  </a:lnTo>
                  <a:lnTo>
                    <a:pt x="210" y="73"/>
                  </a:lnTo>
                  <a:lnTo>
                    <a:pt x="212" y="65"/>
                  </a:lnTo>
                  <a:lnTo>
                    <a:pt x="213" y="59"/>
                  </a:lnTo>
                  <a:lnTo>
                    <a:pt x="213" y="52"/>
                  </a:lnTo>
                </a:path>
              </a:pathLst>
            </a:custGeom>
            <a:solidFill>
              <a:srgbClr val="E0F0F0"/>
            </a:solidFill>
            <a:ln w="12700" cap="rnd" cmpd="sng">
              <a:solidFill>
                <a:srgbClr val="E0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33" name="Freeform 985"/>
            <p:cNvSpPr>
              <a:spLocks/>
            </p:cNvSpPr>
            <p:nvPr/>
          </p:nvSpPr>
          <p:spPr bwMode="auto">
            <a:xfrm>
              <a:off x="5376334" y="4899025"/>
              <a:ext cx="353484" cy="147638"/>
            </a:xfrm>
            <a:custGeom>
              <a:avLst/>
              <a:gdLst/>
              <a:ahLst/>
              <a:cxnLst>
                <a:cxn ang="0">
                  <a:pos x="180" y="46"/>
                </a:cxn>
                <a:cxn ang="0">
                  <a:pos x="177" y="40"/>
                </a:cxn>
                <a:cxn ang="0">
                  <a:pos x="176" y="34"/>
                </a:cxn>
                <a:cxn ang="0">
                  <a:pos x="171" y="28"/>
                </a:cxn>
                <a:cxn ang="0">
                  <a:pos x="167" y="22"/>
                </a:cxn>
                <a:cxn ang="0">
                  <a:pos x="160" y="17"/>
                </a:cxn>
                <a:cxn ang="0">
                  <a:pos x="153" y="12"/>
                </a:cxn>
                <a:cxn ang="0">
                  <a:pos x="144" y="9"/>
                </a:cxn>
                <a:cxn ang="0">
                  <a:pos x="136" y="5"/>
                </a:cxn>
                <a:cxn ang="0">
                  <a:pos x="126" y="2"/>
                </a:cxn>
                <a:cxn ang="0">
                  <a:pos x="116" y="1"/>
                </a:cxn>
                <a:cxn ang="0">
                  <a:pos x="105" y="0"/>
                </a:cxn>
                <a:cxn ang="0">
                  <a:pos x="96" y="0"/>
                </a:cxn>
                <a:cxn ang="0">
                  <a:pos x="85" y="0"/>
                </a:cxn>
                <a:cxn ang="0">
                  <a:pos x="74" y="1"/>
                </a:cxn>
                <a:cxn ang="0">
                  <a:pos x="64" y="4"/>
                </a:cxn>
                <a:cxn ang="0">
                  <a:pos x="55" y="6"/>
                </a:cxn>
                <a:cxn ang="0">
                  <a:pos x="45" y="9"/>
                </a:cxn>
                <a:cxn ang="0">
                  <a:pos x="35" y="12"/>
                </a:cxn>
                <a:cxn ang="0">
                  <a:pos x="27" y="15"/>
                </a:cxn>
                <a:cxn ang="0">
                  <a:pos x="21" y="20"/>
                </a:cxn>
                <a:cxn ang="0">
                  <a:pos x="14" y="24"/>
                </a:cxn>
                <a:cxn ang="0">
                  <a:pos x="9" y="28"/>
                </a:cxn>
                <a:cxn ang="0">
                  <a:pos x="4" y="33"/>
                </a:cxn>
                <a:cxn ang="0">
                  <a:pos x="2" y="37"/>
                </a:cxn>
                <a:cxn ang="0">
                  <a:pos x="0" y="41"/>
                </a:cxn>
                <a:cxn ang="0">
                  <a:pos x="0" y="46"/>
                </a:cxn>
                <a:cxn ang="0">
                  <a:pos x="0" y="51"/>
                </a:cxn>
                <a:cxn ang="0">
                  <a:pos x="2" y="57"/>
                </a:cxn>
                <a:cxn ang="0">
                  <a:pos x="5" y="62"/>
                </a:cxn>
                <a:cxn ang="0">
                  <a:pos x="10" y="65"/>
                </a:cxn>
                <a:cxn ang="0">
                  <a:pos x="17" y="70"/>
                </a:cxn>
                <a:cxn ang="0">
                  <a:pos x="23" y="73"/>
                </a:cxn>
                <a:cxn ang="0">
                  <a:pos x="32" y="77"/>
                </a:cxn>
                <a:cxn ang="0">
                  <a:pos x="41" y="81"/>
                </a:cxn>
                <a:cxn ang="0">
                  <a:pos x="50" y="84"/>
                </a:cxn>
                <a:cxn ang="0">
                  <a:pos x="62" y="87"/>
                </a:cxn>
                <a:cxn ang="0">
                  <a:pos x="72" y="89"/>
                </a:cxn>
                <a:cxn ang="0">
                  <a:pos x="84" y="91"/>
                </a:cxn>
                <a:cxn ang="0">
                  <a:pos x="95" y="92"/>
                </a:cxn>
                <a:cxn ang="0">
                  <a:pos x="107" y="92"/>
                </a:cxn>
                <a:cxn ang="0">
                  <a:pos x="118" y="92"/>
                </a:cxn>
                <a:cxn ang="0">
                  <a:pos x="128" y="91"/>
                </a:cxn>
                <a:cxn ang="0">
                  <a:pos x="138" y="89"/>
                </a:cxn>
                <a:cxn ang="0">
                  <a:pos x="148" y="87"/>
                </a:cxn>
                <a:cxn ang="0">
                  <a:pos x="155" y="83"/>
                </a:cxn>
                <a:cxn ang="0">
                  <a:pos x="163" y="79"/>
                </a:cxn>
                <a:cxn ang="0">
                  <a:pos x="169" y="73"/>
                </a:cxn>
                <a:cxn ang="0">
                  <a:pos x="174" y="69"/>
                </a:cxn>
                <a:cxn ang="0">
                  <a:pos x="177" y="64"/>
                </a:cxn>
                <a:cxn ang="0">
                  <a:pos x="180" y="57"/>
                </a:cxn>
                <a:cxn ang="0">
                  <a:pos x="180" y="50"/>
                </a:cxn>
                <a:cxn ang="0">
                  <a:pos x="180" y="46"/>
                </a:cxn>
              </a:cxnLst>
              <a:rect l="0" t="0" r="r" b="b"/>
              <a:pathLst>
                <a:path w="181" h="93">
                  <a:moveTo>
                    <a:pt x="180" y="46"/>
                  </a:moveTo>
                  <a:lnTo>
                    <a:pt x="177" y="40"/>
                  </a:lnTo>
                  <a:lnTo>
                    <a:pt x="176" y="34"/>
                  </a:lnTo>
                  <a:lnTo>
                    <a:pt x="171" y="28"/>
                  </a:lnTo>
                  <a:lnTo>
                    <a:pt x="167" y="22"/>
                  </a:lnTo>
                  <a:lnTo>
                    <a:pt x="160" y="17"/>
                  </a:lnTo>
                  <a:lnTo>
                    <a:pt x="153" y="12"/>
                  </a:lnTo>
                  <a:lnTo>
                    <a:pt x="144" y="9"/>
                  </a:lnTo>
                  <a:lnTo>
                    <a:pt x="136" y="5"/>
                  </a:lnTo>
                  <a:lnTo>
                    <a:pt x="126" y="2"/>
                  </a:lnTo>
                  <a:lnTo>
                    <a:pt x="116" y="1"/>
                  </a:lnTo>
                  <a:lnTo>
                    <a:pt x="105" y="0"/>
                  </a:lnTo>
                  <a:lnTo>
                    <a:pt x="96" y="0"/>
                  </a:lnTo>
                  <a:lnTo>
                    <a:pt x="85" y="0"/>
                  </a:lnTo>
                  <a:lnTo>
                    <a:pt x="74" y="1"/>
                  </a:lnTo>
                  <a:lnTo>
                    <a:pt x="64" y="4"/>
                  </a:lnTo>
                  <a:lnTo>
                    <a:pt x="55" y="6"/>
                  </a:lnTo>
                  <a:lnTo>
                    <a:pt x="45" y="9"/>
                  </a:lnTo>
                  <a:lnTo>
                    <a:pt x="35" y="12"/>
                  </a:lnTo>
                  <a:lnTo>
                    <a:pt x="27" y="15"/>
                  </a:lnTo>
                  <a:lnTo>
                    <a:pt x="21" y="20"/>
                  </a:lnTo>
                  <a:lnTo>
                    <a:pt x="14" y="24"/>
                  </a:lnTo>
                  <a:lnTo>
                    <a:pt x="9" y="28"/>
                  </a:lnTo>
                  <a:lnTo>
                    <a:pt x="4" y="33"/>
                  </a:lnTo>
                  <a:lnTo>
                    <a:pt x="2" y="37"/>
                  </a:lnTo>
                  <a:lnTo>
                    <a:pt x="0" y="41"/>
                  </a:lnTo>
                  <a:lnTo>
                    <a:pt x="0" y="46"/>
                  </a:lnTo>
                  <a:lnTo>
                    <a:pt x="0" y="51"/>
                  </a:lnTo>
                  <a:lnTo>
                    <a:pt x="2" y="57"/>
                  </a:lnTo>
                  <a:lnTo>
                    <a:pt x="5" y="62"/>
                  </a:lnTo>
                  <a:lnTo>
                    <a:pt x="10" y="65"/>
                  </a:lnTo>
                  <a:lnTo>
                    <a:pt x="17" y="70"/>
                  </a:lnTo>
                  <a:lnTo>
                    <a:pt x="23" y="73"/>
                  </a:lnTo>
                  <a:lnTo>
                    <a:pt x="32" y="77"/>
                  </a:lnTo>
                  <a:lnTo>
                    <a:pt x="41" y="81"/>
                  </a:lnTo>
                  <a:lnTo>
                    <a:pt x="50" y="84"/>
                  </a:lnTo>
                  <a:lnTo>
                    <a:pt x="62" y="87"/>
                  </a:lnTo>
                  <a:lnTo>
                    <a:pt x="72" y="89"/>
                  </a:lnTo>
                  <a:lnTo>
                    <a:pt x="84" y="91"/>
                  </a:lnTo>
                  <a:lnTo>
                    <a:pt x="95" y="92"/>
                  </a:lnTo>
                  <a:lnTo>
                    <a:pt x="107" y="92"/>
                  </a:lnTo>
                  <a:lnTo>
                    <a:pt x="118" y="92"/>
                  </a:lnTo>
                  <a:lnTo>
                    <a:pt x="128" y="91"/>
                  </a:lnTo>
                  <a:lnTo>
                    <a:pt x="138" y="89"/>
                  </a:lnTo>
                  <a:lnTo>
                    <a:pt x="148" y="87"/>
                  </a:lnTo>
                  <a:lnTo>
                    <a:pt x="155" y="83"/>
                  </a:lnTo>
                  <a:lnTo>
                    <a:pt x="163" y="79"/>
                  </a:lnTo>
                  <a:lnTo>
                    <a:pt x="169" y="73"/>
                  </a:lnTo>
                  <a:lnTo>
                    <a:pt x="174" y="69"/>
                  </a:lnTo>
                  <a:lnTo>
                    <a:pt x="177" y="64"/>
                  </a:lnTo>
                  <a:lnTo>
                    <a:pt x="180" y="57"/>
                  </a:lnTo>
                  <a:lnTo>
                    <a:pt x="180" y="50"/>
                  </a:lnTo>
                  <a:lnTo>
                    <a:pt x="180" y="46"/>
                  </a:lnTo>
                </a:path>
              </a:pathLst>
            </a:custGeom>
            <a:solidFill>
              <a:srgbClr val="F0F0FF"/>
            </a:solidFill>
            <a:ln w="12700" cap="rnd" cmpd="sng">
              <a:solidFill>
                <a:srgbClr val="F0F0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34" name="Freeform 986"/>
            <p:cNvSpPr>
              <a:spLocks/>
            </p:cNvSpPr>
            <p:nvPr/>
          </p:nvSpPr>
          <p:spPr bwMode="auto">
            <a:xfrm>
              <a:off x="5395385" y="4913313"/>
              <a:ext cx="292100" cy="133350"/>
            </a:xfrm>
            <a:custGeom>
              <a:avLst/>
              <a:gdLst/>
              <a:ahLst/>
              <a:cxnLst>
                <a:cxn ang="0">
                  <a:pos x="149" y="41"/>
                </a:cxn>
                <a:cxn ang="0">
                  <a:pos x="147" y="36"/>
                </a:cxn>
                <a:cxn ang="0">
                  <a:pos x="144" y="31"/>
                </a:cxn>
                <a:cxn ang="0">
                  <a:pos x="140" y="25"/>
                </a:cxn>
                <a:cxn ang="0">
                  <a:pos x="136" y="19"/>
                </a:cxn>
                <a:cxn ang="0">
                  <a:pos x="131" y="16"/>
                </a:cxn>
                <a:cxn ang="0">
                  <a:pos x="125" y="11"/>
                </a:cxn>
                <a:cxn ang="0">
                  <a:pos x="118" y="8"/>
                </a:cxn>
                <a:cxn ang="0">
                  <a:pos x="111" y="5"/>
                </a:cxn>
                <a:cxn ang="0">
                  <a:pos x="103" y="3"/>
                </a:cxn>
                <a:cxn ang="0">
                  <a:pos x="95" y="1"/>
                </a:cxn>
                <a:cxn ang="0">
                  <a:pos x="87" y="1"/>
                </a:cxn>
                <a:cxn ang="0">
                  <a:pos x="78" y="0"/>
                </a:cxn>
                <a:cxn ang="0">
                  <a:pos x="70" y="1"/>
                </a:cxn>
                <a:cxn ang="0">
                  <a:pos x="62" y="3"/>
                </a:cxn>
                <a:cxn ang="0">
                  <a:pos x="53" y="4"/>
                </a:cxn>
                <a:cxn ang="0">
                  <a:pos x="45" y="6"/>
                </a:cxn>
                <a:cxn ang="0">
                  <a:pos x="37" y="8"/>
                </a:cxn>
                <a:cxn ang="0">
                  <a:pos x="31" y="12"/>
                </a:cxn>
                <a:cxn ang="0">
                  <a:pos x="23" y="16"/>
                </a:cxn>
                <a:cxn ang="0">
                  <a:pos x="17" y="19"/>
                </a:cxn>
                <a:cxn ang="0">
                  <a:pos x="13" y="23"/>
                </a:cxn>
                <a:cxn ang="0">
                  <a:pos x="8" y="26"/>
                </a:cxn>
                <a:cxn ang="0">
                  <a:pos x="5" y="31"/>
                </a:cxn>
                <a:cxn ang="0">
                  <a:pos x="2" y="33"/>
                </a:cxn>
                <a:cxn ang="0">
                  <a:pos x="0" y="38"/>
                </a:cxn>
                <a:cxn ang="0">
                  <a:pos x="0" y="41"/>
                </a:cxn>
                <a:cxn ang="0">
                  <a:pos x="0" y="48"/>
                </a:cxn>
                <a:cxn ang="0">
                  <a:pos x="3" y="50"/>
                </a:cxn>
                <a:cxn ang="0">
                  <a:pos x="6" y="55"/>
                </a:cxn>
                <a:cxn ang="0">
                  <a:pos x="9" y="58"/>
                </a:cxn>
                <a:cxn ang="0">
                  <a:pos x="14" y="62"/>
                </a:cxn>
                <a:cxn ang="0">
                  <a:pos x="20" y="64"/>
                </a:cxn>
                <a:cxn ang="0">
                  <a:pos x="27" y="68"/>
                </a:cxn>
                <a:cxn ang="0">
                  <a:pos x="35" y="72"/>
                </a:cxn>
                <a:cxn ang="0">
                  <a:pos x="43" y="75"/>
                </a:cxn>
                <a:cxn ang="0">
                  <a:pos x="52" y="78"/>
                </a:cxn>
                <a:cxn ang="0">
                  <a:pos x="62" y="80"/>
                </a:cxn>
                <a:cxn ang="0">
                  <a:pos x="71" y="80"/>
                </a:cxn>
                <a:cxn ang="0">
                  <a:pos x="80" y="82"/>
                </a:cxn>
                <a:cxn ang="0">
                  <a:pos x="89" y="83"/>
                </a:cxn>
                <a:cxn ang="0">
                  <a:pos x="98" y="83"/>
                </a:cxn>
                <a:cxn ang="0">
                  <a:pos x="107" y="81"/>
                </a:cxn>
                <a:cxn ang="0">
                  <a:pos x="116" y="80"/>
                </a:cxn>
                <a:cxn ang="0">
                  <a:pos x="123" y="78"/>
                </a:cxn>
                <a:cxn ang="0">
                  <a:pos x="130" y="75"/>
                </a:cxn>
                <a:cxn ang="0">
                  <a:pos x="135" y="71"/>
                </a:cxn>
                <a:cxn ang="0">
                  <a:pos x="140" y="67"/>
                </a:cxn>
                <a:cxn ang="0">
                  <a:pos x="144" y="62"/>
                </a:cxn>
                <a:cxn ang="0">
                  <a:pos x="148" y="56"/>
                </a:cxn>
                <a:cxn ang="0">
                  <a:pos x="148" y="53"/>
                </a:cxn>
                <a:cxn ang="0">
                  <a:pos x="149" y="47"/>
                </a:cxn>
                <a:cxn ang="0">
                  <a:pos x="148" y="41"/>
                </a:cxn>
                <a:cxn ang="0">
                  <a:pos x="149" y="41"/>
                </a:cxn>
              </a:cxnLst>
              <a:rect l="0" t="0" r="r" b="b"/>
              <a:pathLst>
                <a:path w="150" h="84">
                  <a:moveTo>
                    <a:pt x="149" y="41"/>
                  </a:moveTo>
                  <a:lnTo>
                    <a:pt x="147" y="36"/>
                  </a:lnTo>
                  <a:lnTo>
                    <a:pt x="144" y="31"/>
                  </a:lnTo>
                  <a:lnTo>
                    <a:pt x="140" y="25"/>
                  </a:lnTo>
                  <a:lnTo>
                    <a:pt x="136" y="19"/>
                  </a:lnTo>
                  <a:lnTo>
                    <a:pt x="131" y="16"/>
                  </a:lnTo>
                  <a:lnTo>
                    <a:pt x="125" y="11"/>
                  </a:lnTo>
                  <a:lnTo>
                    <a:pt x="118" y="8"/>
                  </a:lnTo>
                  <a:lnTo>
                    <a:pt x="111" y="5"/>
                  </a:lnTo>
                  <a:lnTo>
                    <a:pt x="103" y="3"/>
                  </a:lnTo>
                  <a:lnTo>
                    <a:pt x="95" y="1"/>
                  </a:lnTo>
                  <a:lnTo>
                    <a:pt x="87" y="1"/>
                  </a:lnTo>
                  <a:lnTo>
                    <a:pt x="78" y="0"/>
                  </a:lnTo>
                  <a:lnTo>
                    <a:pt x="70" y="1"/>
                  </a:lnTo>
                  <a:lnTo>
                    <a:pt x="62" y="3"/>
                  </a:lnTo>
                  <a:lnTo>
                    <a:pt x="53" y="4"/>
                  </a:lnTo>
                  <a:lnTo>
                    <a:pt x="45" y="6"/>
                  </a:lnTo>
                  <a:lnTo>
                    <a:pt x="37" y="8"/>
                  </a:lnTo>
                  <a:lnTo>
                    <a:pt x="31" y="12"/>
                  </a:lnTo>
                  <a:lnTo>
                    <a:pt x="23" y="16"/>
                  </a:lnTo>
                  <a:lnTo>
                    <a:pt x="17" y="19"/>
                  </a:lnTo>
                  <a:lnTo>
                    <a:pt x="13" y="23"/>
                  </a:lnTo>
                  <a:lnTo>
                    <a:pt x="8" y="26"/>
                  </a:lnTo>
                  <a:lnTo>
                    <a:pt x="5" y="31"/>
                  </a:lnTo>
                  <a:lnTo>
                    <a:pt x="2" y="33"/>
                  </a:lnTo>
                  <a:lnTo>
                    <a:pt x="0" y="38"/>
                  </a:lnTo>
                  <a:lnTo>
                    <a:pt x="0" y="41"/>
                  </a:lnTo>
                  <a:lnTo>
                    <a:pt x="0" y="48"/>
                  </a:lnTo>
                  <a:lnTo>
                    <a:pt x="3" y="50"/>
                  </a:lnTo>
                  <a:lnTo>
                    <a:pt x="6" y="55"/>
                  </a:lnTo>
                  <a:lnTo>
                    <a:pt x="9" y="58"/>
                  </a:lnTo>
                  <a:lnTo>
                    <a:pt x="14" y="62"/>
                  </a:lnTo>
                  <a:lnTo>
                    <a:pt x="20" y="64"/>
                  </a:lnTo>
                  <a:lnTo>
                    <a:pt x="27" y="68"/>
                  </a:lnTo>
                  <a:lnTo>
                    <a:pt x="35" y="72"/>
                  </a:lnTo>
                  <a:lnTo>
                    <a:pt x="43" y="75"/>
                  </a:lnTo>
                  <a:lnTo>
                    <a:pt x="52" y="78"/>
                  </a:lnTo>
                  <a:lnTo>
                    <a:pt x="62" y="80"/>
                  </a:lnTo>
                  <a:lnTo>
                    <a:pt x="71" y="80"/>
                  </a:lnTo>
                  <a:lnTo>
                    <a:pt x="80" y="82"/>
                  </a:lnTo>
                  <a:lnTo>
                    <a:pt x="89" y="83"/>
                  </a:lnTo>
                  <a:lnTo>
                    <a:pt x="98" y="83"/>
                  </a:lnTo>
                  <a:lnTo>
                    <a:pt x="107" y="81"/>
                  </a:lnTo>
                  <a:lnTo>
                    <a:pt x="116" y="80"/>
                  </a:lnTo>
                  <a:lnTo>
                    <a:pt x="123" y="78"/>
                  </a:lnTo>
                  <a:lnTo>
                    <a:pt x="130" y="75"/>
                  </a:lnTo>
                  <a:lnTo>
                    <a:pt x="135" y="71"/>
                  </a:lnTo>
                  <a:lnTo>
                    <a:pt x="140" y="67"/>
                  </a:lnTo>
                  <a:lnTo>
                    <a:pt x="144" y="62"/>
                  </a:lnTo>
                  <a:lnTo>
                    <a:pt x="148" y="56"/>
                  </a:lnTo>
                  <a:lnTo>
                    <a:pt x="148" y="53"/>
                  </a:lnTo>
                  <a:lnTo>
                    <a:pt x="149" y="47"/>
                  </a:lnTo>
                  <a:lnTo>
                    <a:pt x="148" y="41"/>
                  </a:lnTo>
                  <a:lnTo>
                    <a:pt x="149" y="41"/>
                  </a:lnTo>
                </a:path>
              </a:pathLst>
            </a:custGeom>
            <a:solidFill>
              <a:srgbClr val="F0FFFF"/>
            </a:solidFill>
            <a:ln w="12700" cap="rnd" cmpd="sng">
              <a:solidFill>
                <a:srgbClr val="F0FF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35" name="Freeform 987"/>
            <p:cNvSpPr>
              <a:spLocks/>
            </p:cNvSpPr>
            <p:nvPr/>
          </p:nvSpPr>
          <p:spPr bwMode="auto">
            <a:xfrm>
              <a:off x="5418667" y="4929188"/>
              <a:ext cx="226484" cy="114300"/>
            </a:xfrm>
            <a:custGeom>
              <a:avLst/>
              <a:gdLst/>
              <a:ahLst/>
              <a:cxnLst>
                <a:cxn ang="0">
                  <a:pos x="115" y="37"/>
                </a:cxn>
                <a:cxn ang="0">
                  <a:pos x="114" y="31"/>
                </a:cxn>
                <a:cxn ang="0">
                  <a:pos x="111" y="27"/>
                </a:cxn>
                <a:cxn ang="0">
                  <a:pos x="108" y="22"/>
                </a:cxn>
                <a:cxn ang="0">
                  <a:pos x="104" y="16"/>
                </a:cxn>
                <a:cxn ang="0">
                  <a:pos x="99" y="13"/>
                </a:cxn>
                <a:cxn ang="0">
                  <a:pos x="95" y="9"/>
                </a:cxn>
                <a:cxn ang="0">
                  <a:pos x="90" y="6"/>
                </a:cxn>
                <a:cxn ang="0">
                  <a:pos x="83" y="4"/>
                </a:cxn>
                <a:cxn ang="0">
                  <a:pos x="77" y="1"/>
                </a:cxn>
                <a:cxn ang="0">
                  <a:pos x="72" y="1"/>
                </a:cxn>
                <a:cxn ang="0">
                  <a:pos x="65" y="0"/>
                </a:cxn>
                <a:cxn ang="0">
                  <a:pos x="59" y="0"/>
                </a:cxn>
                <a:cxn ang="0">
                  <a:pos x="52" y="1"/>
                </a:cxn>
                <a:cxn ang="0">
                  <a:pos x="46" y="2"/>
                </a:cxn>
                <a:cxn ang="0">
                  <a:pos x="40" y="4"/>
                </a:cxn>
                <a:cxn ang="0">
                  <a:pos x="33" y="6"/>
                </a:cxn>
                <a:cxn ang="0">
                  <a:pos x="28" y="9"/>
                </a:cxn>
                <a:cxn ang="0">
                  <a:pos x="22" y="12"/>
                </a:cxn>
                <a:cxn ang="0">
                  <a:pos x="18" y="14"/>
                </a:cxn>
                <a:cxn ang="0">
                  <a:pos x="13" y="17"/>
                </a:cxn>
                <a:cxn ang="0">
                  <a:pos x="9" y="21"/>
                </a:cxn>
                <a:cxn ang="0">
                  <a:pos x="5" y="23"/>
                </a:cxn>
                <a:cxn ang="0">
                  <a:pos x="4" y="27"/>
                </a:cxn>
                <a:cxn ang="0">
                  <a:pos x="1" y="29"/>
                </a:cxn>
                <a:cxn ang="0">
                  <a:pos x="0" y="32"/>
                </a:cxn>
                <a:cxn ang="0">
                  <a:pos x="0" y="37"/>
                </a:cxn>
                <a:cxn ang="0">
                  <a:pos x="0" y="40"/>
                </a:cxn>
                <a:cxn ang="0">
                  <a:pos x="2" y="44"/>
                </a:cxn>
                <a:cxn ang="0">
                  <a:pos x="4" y="46"/>
                </a:cxn>
                <a:cxn ang="0">
                  <a:pos x="6" y="50"/>
                </a:cxn>
                <a:cxn ang="0">
                  <a:pos x="11" y="54"/>
                </a:cxn>
                <a:cxn ang="0">
                  <a:pos x="15" y="56"/>
                </a:cxn>
                <a:cxn ang="0">
                  <a:pos x="20" y="58"/>
                </a:cxn>
                <a:cxn ang="0">
                  <a:pos x="28" y="62"/>
                </a:cxn>
                <a:cxn ang="0">
                  <a:pos x="33" y="64"/>
                </a:cxn>
                <a:cxn ang="0">
                  <a:pos x="41" y="66"/>
                </a:cxn>
                <a:cxn ang="0">
                  <a:pos x="47" y="68"/>
                </a:cxn>
                <a:cxn ang="0">
                  <a:pos x="55" y="70"/>
                </a:cxn>
                <a:cxn ang="0">
                  <a:pos x="63" y="70"/>
                </a:cxn>
                <a:cxn ang="0">
                  <a:pos x="70" y="71"/>
                </a:cxn>
                <a:cxn ang="0">
                  <a:pos x="77" y="71"/>
                </a:cxn>
                <a:cxn ang="0">
                  <a:pos x="83" y="71"/>
                </a:cxn>
                <a:cxn ang="0">
                  <a:pos x="91" y="70"/>
                </a:cxn>
                <a:cxn ang="0">
                  <a:pos x="97" y="68"/>
                </a:cxn>
                <a:cxn ang="0">
                  <a:pos x="101" y="65"/>
                </a:cxn>
                <a:cxn ang="0">
                  <a:pos x="106" y="62"/>
                </a:cxn>
                <a:cxn ang="0">
                  <a:pos x="110" y="58"/>
                </a:cxn>
                <a:cxn ang="0">
                  <a:pos x="113" y="54"/>
                </a:cxn>
                <a:cxn ang="0">
                  <a:pos x="114" y="50"/>
                </a:cxn>
                <a:cxn ang="0">
                  <a:pos x="115" y="45"/>
                </a:cxn>
                <a:cxn ang="0">
                  <a:pos x="115" y="39"/>
                </a:cxn>
                <a:cxn ang="0">
                  <a:pos x="115" y="37"/>
                </a:cxn>
              </a:cxnLst>
              <a:rect l="0" t="0" r="r" b="b"/>
              <a:pathLst>
                <a:path w="116" h="72">
                  <a:moveTo>
                    <a:pt x="115" y="37"/>
                  </a:moveTo>
                  <a:lnTo>
                    <a:pt x="114" y="31"/>
                  </a:lnTo>
                  <a:lnTo>
                    <a:pt x="111" y="27"/>
                  </a:lnTo>
                  <a:lnTo>
                    <a:pt x="108" y="22"/>
                  </a:lnTo>
                  <a:lnTo>
                    <a:pt x="104" y="16"/>
                  </a:lnTo>
                  <a:lnTo>
                    <a:pt x="99" y="13"/>
                  </a:lnTo>
                  <a:lnTo>
                    <a:pt x="95" y="9"/>
                  </a:lnTo>
                  <a:lnTo>
                    <a:pt x="90" y="6"/>
                  </a:lnTo>
                  <a:lnTo>
                    <a:pt x="83" y="4"/>
                  </a:lnTo>
                  <a:lnTo>
                    <a:pt x="77" y="1"/>
                  </a:lnTo>
                  <a:lnTo>
                    <a:pt x="72" y="1"/>
                  </a:lnTo>
                  <a:lnTo>
                    <a:pt x="65" y="0"/>
                  </a:lnTo>
                  <a:lnTo>
                    <a:pt x="59" y="0"/>
                  </a:lnTo>
                  <a:lnTo>
                    <a:pt x="52" y="1"/>
                  </a:lnTo>
                  <a:lnTo>
                    <a:pt x="46" y="2"/>
                  </a:lnTo>
                  <a:lnTo>
                    <a:pt x="40" y="4"/>
                  </a:lnTo>
                  <a:lnTo>
                    <a:pt x="33" y="6"/>
                  </a:lnTo>
                  <a:lnTo>
                    <a:pt x="28" y="9"/>
                  </a:lnTo>
                  <a:lnTo>
                    <a:pt x="22" y="12"/>
                  </a:lnTo>
                  <a:lnTo>
                    <a:pt x="18" y="14"/>
                  </a:lnTo>
                  <a:lnTo>
                    <a:pt x="13" y="17"/>
                  </a:lnTo>
                  <a:lnTo>
                    <a:pt x="9" y="21"/>
                  </a:lnTo>
                  <a:lnTo>
                    <a:pt x="5" y="23"/>
                  </a:lnTo>
                  <a:lnTo>
                    <a:pt x="4" y="27"/>
                  </a:lnTo>
                  <a:lnTo>
                    <a:pt x="1" y="29"/>
                  </a:lnTo>
                  <a:lnTo>
                    <a:pt x="0" y="32"/>
                  </a:lnTo>
                  <a:lnTo>
                    <a:pt x="0" y="37"/>
                  </a:lnTo>
                  <a:lnTo>
                    <a:pt x="0" y="40"/>
                  </a:lnTo>
                  <a:lnTo>
                    <a:pt x="2" y="44"/>
                  </a:lnTo>
                  <a:lnTo>
                    <a:pt x="4" y="46"/>
                  </a:lnTo>
                  <a:lnTo>
                    <a:pt x="6" y="50"/>
                  </a:lnTo>
                  <a:lnTo>
                    <a:pt x="11" y="54"/>
                  </a:lnTo>
                  <a:lnTo>
                    <a:pt x="15" y="56"/>
                  </a:lnTo>
                  <a:lnTo>
                    <a:pt x="20" y="58"/>
                  </a:lnTo>
                  <a:lnTo>
                    <a:pt x="28" y="62"/>
                  </a:lnTo>
                  <a:lnTo>
                    <a:pt x="33" y="64"/>
                  </a:lnTo>
                  <a:lnTo>
                    <a:pt x="41" y="66"/>
                  </a:lnTo>
                  <a:lnTo>
                    <a:pt x="47" y="68"/>
                  </a:lnTo>
                  <a:lnTo>
                    <a:pt x="55" y="70"/>
                  </a:lnTo>
                  <a:lnTo>
                    <a:pt x="63" y="70"/>
                  </a:lnTo>
                  <a:lnTo>
                    <a:pt x="70" y="71"/>
                  </a:lnTo>
                  <a:lnTo>
                    <a:pt x="77" y="71"/>
                  </a:lnTo>
                  <a:lnTo>
                    <a:pt x="83" y="71"/>
                  </a:lnTo>
                  <a:lnTo>
                    <a:pt x="91" y="70"/>
                  </a:lnTo>
                  <a:lnTo>
                    <a:pt x="97" y="68"/>
                  </a:lnTo>
                  <a:lnTo>
                    <a:pt x="101" y="65"/>
                  </a:lnTo>
                  <a:lnTo>
                    <a:pt x="106" y="62"/>
                  </a:lnTo>
                  <a:lnTo>
                    <a:pt x="110" y="58"/>
                  </a:lnTo>
                  <a:lnTo>
                    <a:pt x="113" y="54"/>
                  </a:lnTo>
                  <a:lnTo>
                    <a:pt x="114" y="50"/>
                  </a:lnTo>
                  <a:lnTo>
                    <a:pt x="115" y="45"/>
                  </a:lnTo>
                  <a:lnTo>
                    <a:pt x="115" y="39"/>
                  </a:lnTo>
                  <a:lnTo>
                    <a:pt x="115" y="37"/>
                  </a:lnTo>
                </a:path>
              </a:pathLst>
            </a:custGeom>
            <a:solidFill>
              <a:srgbClr val="FFFFFF"/>
            </a:solidFill>
            <a:ln w="12700" cap="rnd"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36" name="Freeform 988"/>
            <p:cNvSpPr>
              <a:spLocks/>
            </p:cNvSpPr>
            <p:nvPr/>
          </p:nvSpPr>
          <p:spPr bwMode="auto">
            <a:xfrm>
              <a:off x="4959351" y="4494213"/>
              <a:ext cx="1625600" cy="508000"/>
            </a:xfrm>
            <a:custGeom>
              <a:avLst/>
              <a:gdLst/>
              <a:ahLst/>
              <a:cxnLst>
                <a:cxn ang="0">
                  <a:pos x="831" y="160"/>
                </a:cxn>
                <a:cxn ang="0">
                  <a:pos x="827" y="140"/>
                </a:cxn>
                <a:cxn ang="0">
                  <a:pos x="818" y="121"/>
                </a:cxn>
                <a:cxn ang="0">
                  <a:pos x="803" y="102"/>
                </a:cxn>
                <a:cxn ang="0">
                  <a:pos x="783" y="84"/>
                </a:cxn>
                <a:cxn ang="0">
                  <a:pos x="756" y="68"/>
                </a:cxn>
                <a:cxn ang="0">
                  <a:pos x="725" y="52"/>
                </a:cxn>
                <a:cxn ang="0">
                  <a:pos x="689" y="39"/>
                </a:cxn>
                <a:cxn ang="0">
                  <a:pos x="649" y="27"/>
                </a:cxn>
                <a:cxn ang="0">
                  <a:pos x="607" y="17"/>
                </a:cxn>
                <a:cxn ang="0">
                  <a:pos x="560" y="10"/>
                </a:cxn>
                <a:cxn ang="0">
                  <a:pos x="510" y="4"/>
                </a:cxn>
                <a:cxn ang="0">
                  <a:pos x="462" y="0"/>
                </a:cxn>
                <a:cxn ang="0">
                  <a:pos x="412" y="0"/>
                </a:cxn>
                <a:cxn ang="0">
                  <a:pos x="360" y="1"/>
                </a:cxn>
                <a:cxn ang="0">
                  <a:pos x="311" y="5"/>
                </a:cxn>
                <a:cxn ang="0">
                  <a:pos x="263" y="10"/>
                </a:cxn>
                <a:cxn ang="0">
                  <a:pos x="217" y="18"/>
                </a:cxn>
                <a:cxn ang="0">
                  <a:pos x="175" y="28"/>
                </a:cxn>
                <a:cxn ang="0">
                  <a:pos x="135" y="40"/>
                </a:cxn>
                <a:cxn ang="0">
                  <a:pos x="101" y="56"/>
                </a:cxn>
                <a:cxn ang="0">
                  <a:pos x="70" y="69"/>
                </a:cxn>
                <a:cxn ang="0">
                  <a:pos x="45" y="86"/>
                </a:cxn>
                <a:cxn ang="0">
                  <a:pos x="24" y="104"/>
                </a:cxn>
                <a:cxn ang="0">
                  <a:pos x="8" y="123"/>
                </a:cxn>
                <a:cxn ang="0">
                  <a:pos x="0" y="142"/>
                </a:cxn>
                <a:cxn ang="0">
                  <a:pos x="0" y="161"/>
                </a:cxn>
                <a:cxn ang="0">
                  <a:pos x="2" y="182"/>
                </a:cxn>
                <a:cxn ang="0">
                  <a:pos x="12" y="200"/>
                </a:cxn>
                <a:cxn ang="0">
                  <a:pos x="28" y="217"/>
                </a:cxn>
                <a:cxn ang="0">
                  <a:pos x="48" y="236"/>
                </a:cxn>
                <a:cxn ang="0">
                  <a:pos x="77" y="252"/>
                </a:cxn>
                <a:cxn ang="0">
                  <a:pos x="107" y="267"/>
                </a:cxn>
                <a:cxn ang="0">
                  <a:pos x="143" y="280"/>
                </a:cxn>
                <a:cxn ang="0">
                  <a:pos x="183" y="294"/>
                </a:cxn>
                <a:cxn ang="0">
                  <a:pos x="227" y="302"/>
                </a:cxn>
                <a:cxn ang="0">
                  <a:pos x="273" y="309"/>
                </a:cxn>
                <a:cxn ang="0">
                  <a:pos x="321" y="315"/>
                </a:cxn>
                <a:cxn ang="0">
                  <a:pos x="372" y="319"/>
                </a:cxn>
                <a:cxn ang="0">
                  <a:pos x="422" y="319"/>
                </a:cxn>
                <a:cxn ang="0">
                  <a:pos x="472" y="318"/>
                </a:cxn>
                <a:cxn ang="0">
                  <a:pos x="521" y="313"/>
                </a:cxn>
                <a:cxn ang="0">
                  <a:pos x="569" y="308"/>
                </a:cxn>
                <a:cxn ang="0">
                  <a:pos x="615" y="299"/>
                </a:cxn>
                <a:cxn ang="0">
                  <a:pos x="657" y="289"/>
                </a:cxn>
                <a:cxn ang="0">
                  <a:pos x="697" y="277"/>
                </a:cxn>
                <a:cxn ang="0">
                  <a:pos x="731" y="262"/>
                </a:cxn>
                <a:cxn ang="0">
                  <a:pos x="762" y="247"/>
                </a:cxn>
                <a:cxn ang="0">
                  <a:pos x="787" y="231"/>
                </a:cxn>
                <a:cxn ang="0">
                  <a:pos x="806" y="213"/>
                </a:cxn>
                <a:cxn ang="0">
                  <a:pos x="820" y="193"/>
                </a:cxn>
                <a:cxn ang="0">
                  <a:pos x="828" y="175"/>
                </a:cxn>
                <a:cxn ang="0">
                  <a:pos x="828" y="160"/>
                </a:cxn>
                <a:cxn ang="0">
                  <a:pos x="831" y="160"/>
                </a:cxn>
              </a:cxnLst>
              <a:rect l="0" t="0" r="r" b="b"/>
              <a:pathLst>
                <a:path w="832" h="320">
                  <a:moveTo>
                    <a:pt x="831" y="160"/>
                  </a:moveTo>
                  <a:lnTo>
                    <a:pt x="827" y="140"/>
                  </a:lnTo>
                  <a:lnTo>
                    <a:pt x="818" y="121"/>
                  </a:lnTo>
                  <a:lnTo>
                    <a:pt x="803" y="102"/>
                  </a:lnTo>
                  <a:lnTo>
                    <a:pt x="783" y="84"/>
                  </a:lnTo>
                  <a:lnTo>
                    <a:pt x="756" y="68"/>
                  </a:lnTo>
                  <a:lnTo>
                    <a:pt x="725" y="52"/>
                  </a:lnTo>
                  <a:lnTo>
                    <a:pt x="689" y="39"/>
                  </a:lnTo>
                  <a:lnTo>
                    <a:pt x="649" y="27"/>
                  </a:lnTo>
                  <a:lnTo>
                    <a:pt x="607" y="17"/>
                  </a:lnTo>
                  <a:lnTo>
                    <a:pt x="560" y="10"/>
                  </a:lnTo>
                  <a:lnTo>
                    <a:pt x="510" y="4"/>
                  </a:lnTo>
                  <a:lnTo>
                    <a:pt x="462" y="0"/>
                  </a:lnTo>
                  <a:lnTo>
                    <a:pt x="412" y="0"/>
                  </a:lnTo>
                  <a:lnTo>
                    <a:pt x="360" y="1"/>
                  </a:lnTo>
                  <a:lnTo>
                    <a:pt x="311" y="5"/>
                  </a:lnTo>
                  <a:lnTo>
                    <a:pt x="263" y="10"/>
                  </a:lnTo>
                  <a:lnTo>
                    <a:pt x="217" y="18"/>
                  </a:lnTo>
                  <a:lnTo>
                    <a:pt x="175" y="28"/>
                  </a:lnTo>
                  <a:lnTo>
                    <a:pt x="135" y="40"/>
                  </a:lnTo>
                  <a:lnTo>
                    <a:pt x="101" y="56"/>
                  </a:lnTo>
                  <a:lnTo>
                    <a:pt x="70" y="69"/>
                  </a:lnTo>
                  <a:lnTo>
                    <a:pt x="45" y="86"/>
                  </a:lnTo>
                  <a:lnTo>
                    <a:pt x="24" y="104"/>
                  </a:lnTo>
                  <a:lnTo>
                    <a:pt x="8" y="123"/>
                  </a:lnTo>
                  <a:lnTo>
                    <a:pt x="0" y="142"/>
                  </a:lnTo>
                  <a:lnTo>
                    <a:pt x="0" y="161"/>
                  </a:lnTo>
                  <a:lnTo>
                    <a:pt x="2" y="182"/>
                  </a:lnTo>
                  <a:lnTo>
                    <a:pt x="12" y="200"/>
                  </a:lnTo>
                  <a:lnTo>
                    <a:pt x="28" y="217"/>
                  </a:lnTo>
                  <a:lnTo>
                    <a:pt x="48" y="236"/>
                  </a:lnTo>
                  <a:lnTo>
                    <a:pt x="77" y="252"/>
                  </a:lnTo>
                  <a:lnTo>
                    <a:pt x="107" y="267"/>
                  </a:lnTo>
                  <a:lnTo>
                    <a:pt x="143" y="280"/>
                  </a:lnTo>
                  <a:lnTo>
                    <a:pt x="183" y="294"/>
                  </a:lnTo>
                  <a:lnTo>
                    <a:pt x="227" y="302"/>
                  </a:lnTo>
                  <a:lnTo>
                    <a:pt x="273" y="309"/>
                  </a:lnTo>
                  <a:lnTo>
                    <a:pt x="321" y="315"/>
                  </a:lnTo>
                  <a:lnTo>
                    <a:pt x="372" y="319"/>
                  </a:lnTo>
                  <a:lnTo>
                    <a:pt x="422" y="319"/>
                  </a:lnTo>
                  <a:lnTo>
                    <a:pt x="472" y="318"/>
                  </a:lnTo>
                  <a:lnTo>
                    <a:pt x="521" y="313"/>
                  </a:lnTo>
                  <a:lnTo>
                    <a:pt x="569" y="308"/>
                  </a:lnTo>
                  <a:lnTo>
                    <a:pt x="615" y="299"/>
                  </a:lnTo>
                  <a:lnTo>
                    <a:pt x="657" y="289"/>
                  </a:lnTo>
                  <a:lnTo>
                    <a:pt x="697" y="277"/>
                  </a:lnTo>
                  <a:lnTo>
                    <a:pt x="731" y="262"/>
                  </a:lnTo>
                  <a:lnTo>
                    <a:pt x="762" y="247"/>
                  </a:lnTo>
                  <a:lnTo>
                    <a:pt x="787" y="231"/>
                  </a:lnTo>
                  <a:lnTo>
                    <a:pt x="806" y="213"/>
                  </a:lnTo>
                  <a:lnTo>
                    <a:pt x="820" y="193"/>
                  </a:lnTo>
                  <a:lnTo>
                    <a:pt x="828" y="175"/>
                  </a:lnTo>
                  <a:lnTo>
                    <a:pt x="828" y="160"/>
                  </a:lnTo>
                  <a:lnTo>
                    <a:pt x="831" y="160"/>
                  </a:lnTo>
                </a:path>
              </a:pathLst>
            </a:custGeom>
            <a:solidFill>
              <a:srgbClr val="1070C0"/>
            </a:solidFill>
            <a:ln w="12700" cap="rnd" cmpd="sng">
              <a:solidFill>
                <a:srgbClr val="107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37" name="Freeform 989"/>
            <p:cNvSpPr>
              <a:spLocks/>
            </p:cNvSpPr>
            <p:nvPr/>
          </p:nvSpPr>
          <p:spPr bwMode="auto">
            <a:xfrm>
              <a:off x="4959351" y="4467225"/>
              <a:ext cx="1625600" cy="254000"/>
            </a:xfrm>
            <a:custGeom>
              <a:avLst/>
              <a:gdLst/>
              <a:ahLst/>
              <a:cxnLst>
                <a:cxn ang="0">
                  <a:pos x="0" y="159"/>
                </a:cxn>
                <a:cxn ang="0">
                  <a:pos x="0" y="0"/>
                </a:cxn>
                <a:cxn ang="0">
                  <a:pos x="831" y="0"/>
                </a:cxn>
                <a:cxn ang="0">
                  <a:pos x="831" y="159"/>
                </a:cxn>
                <a:cxn ang="0">
                  <a:pos x="0" y="159"/>
                </a:cxn>
              </a:cxnLst>
              <a:rect l="0" t="0" r="r" b="b"/>
              <a:pathLst>
                <a:path w="832" h="160">
                  <a:moveTo>
                    <a:pt x="0" y="159"/>
                  </a:moveTo>
                  <a:lnTo>
                    <a:pt x="0" y="0"/>
                  </a:lnTo>
                  <a:lnTo>
                    <a:pt x="831" y="0"/>
                  </a:lnTo>
                  <a:lnTo>
                    <a:pt x="831" y="159"/>
                  </a:lnTo>
                  <a:lnTo>
                    <a:pt x="0" y="159"/>
                  </a:lnTo>
                </a:path>
              </a:pathLst>
            </a:custGeom>
            <a:solidFill>
              <a:srgbClr val="1070C0"/>
            </a:solidFill>
            <a:ln w="12700" cap="rnd" cmpd="sng">
              <a:solidFill>
                <a:srgbClr val="107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38" name="Freeform 990"/>
            <p:cNvSpPr>
              <a:spLocks/>
            </p:cNvSpPr>
            <p:nvPr/>
          </p:nvSpPr>
          <p:spPr bwMode="auto">
            <a:xfrm>
              <a:off x="4972051" y="4494214"/>
              <a:ext cx="1581149" cy="504825"/>
            </a:xfrm>
            <a:custGeom>
              <a:avLst/>
              <a:gdLst/>
              <a:ahLst/>
              <a:cxnLst>
                <a:cxn ang="0">
                  <a:pos x="809" y="158"/>
                </a:cxn>
                <a:cxn ang="0">
                  <a:pos x="805" y="140"/>
                </a:cxn>
                <a:cxn ang="0">
                  <a:pos x="796" y="121"/>
                </a:cxn>
                <a:cxn ang="0">
                  <a:pos x="781" y="102"/>
                </a:cxn>
                <a:cxn ang="0">
                  <a:pos x="762" y="83"/>
                </a:cxn>
                <a:cxn ang="0">
                  <a:pos x="736" y="68"/>
                </a:cxn>
                <a:cxn ang="0">
                  <a:pos x="705" y="52"/>
                </a:cxn>
                <a:cxn ang="0">
                  <a:pos x="670" y="38"/>
                </a:cxn>
                <a:cxn ang="0">
                  <a:pos x="632" y="27"/>
                </a:cxn>
                <a:cxn ang="0">
                  <a:pos x="591" y="17"/>
                </a:cxn>
                <a:cxn ang="0">
                  <a:pos x="545" y="10"/>
                </a:cxn>
                <a:cxn ang="0">
                  <a:pos x="496" y="4"/>
                </a:cxn>
                <a:cxn ang="0">
                  <a:pos x="450" y="0"/>
                </a:cxn>
                <a:cxn ang="0">
                  <a:pos x="401" y="0"/>
                </a:cxn>
                <a:cxn ang="0">
                  <a:pos x="351" y="1"/>
                </a:cxn>
                <a:cxn ang="0">
                  <a:pos x="303" y="5"/>
                </a:cxn>
                <a:cxn ang="0">
                  <a:pos x="257" y="10"/>
                </a:cxn>
                <a:cxn ang="0">
                  <a:pos x="211" y="18"/>
                </a:cxn>
                <a:cxn ang="0">
                  <a:pos x="170" y="27"/>
                </a:cxn>
                <a:cxn ang="0">
                  <a:pos x="131" y="40"/>
                </a:cxn>
                <a:cxn ang="0">
                  <a:pos x="98" y="55"/>
                </a:cxn>
                <a:cxn ang="0">
                  <a:pos x="67" y="69"/>
                </a:cxn>
                <a:cxn ang="0">
                  <a:pos x="43" y="86"/>
                </a:cxn>
                <a:cxn ang="0">
                  <a:pos x="25" y="103"/>
                </a:cxn>
                <a:cxn ang="0">
                  <a:pos x="8" y="121"/>
                </a:cxn>
                <a:cxn ang="0">
                  <a:pos x="0" y="141"/>
                </a:cxn>
                <a:cxn ang="0">
                  <a:pos x="0" y="161"/>
                </a:cxn>
                <a:cxn ang="0">
                  <a:pos x="2" y="180"/>
                </a:cxn>
                <a:cxn ang="0">
                  <a:pos x="11" y="199"/>
                </a:cxn>
                <a:cxn ang="0">
                  <a:pos x="27" y="217"/>
                </a:cxn>
                <a:cxn ang="0">
                  <a:pos x="47" y="235"/>
                </a:cxn>
                <a:cxn ang="0">
                  <a:pos x="75" y="251"/>
                </a:cxn>
                <a:cxn ang="0">
                  <a:pos x="104" y="266"/>
                </a:cxn>
                <a:cxn ang="0">
                  <a:pos x="139" y="280"/>
                </a:cxn>
                <a:cxn ang="0">
                  <a:pos x="178" y="292"/>
                </a:cxn>
                <a:cxn ang="0">
                  <a:pos x="221" y="301"/>
                </a:cxn>
                <a:cxn ang="0">
                  <a:pos x="265" y="309"/>
                </a:cxn>
                <a:cxn ang="0">
                  <a:pos x="312" y="314"/>
                </a:cxn>
                <a:cxn ang="0">
                  <a:pos x="362" y="317"/>
                </a:cxn>
                <a:cxn ang="0">
                  <a:pos x="409" y="317"/>
                </a:cxn>
                <a:cxn ang="0">
                  <a:pos x="460" y="317"/>
                </a:cxn>
                <a:cxn ang="0">
                  <a:pos x="507" y="313"/>
                </a:cxn>
                <a:cxn ang="0">
                  <a:pos x="552" y="306"/>
                </a:cxn>
                <a:cxn ang="0">
                  <a:pos x="599" y="297"/>
                </a:cxn>
                <a:cxn ang="0">
                  <a:pos x="639" y="288"/>
                </a:cxn>
                <a:cxn ang="0">
                  <a:pos x="678" y="276"/>
                </a:cxn>
                <a:cxn ang="0">
                  <a:pos x="710" y="261"/>
                </a:cxn>
                <a:cxn ang="0">
                  <a:pos x="742" y="246"/>
                </a:cxn>
                <a:cxn ang="0">
                  <a:pos x="765" y="230"/>
                </a:cxn>
                <a:cxn ang="0">
                  <a:pos x="785" y="212"/>
                </a:cxn>
                <a:cxn ang="0">
                  <a:pos x="798" y="193"/>
                </a:cxn>
                <a:cxn ang="0">
                  <a:pos x="805" y="175"/>
                </a:cxn>
                <a:cxn ang="0">
                  <a:pos x="807" y="158"/>
                </a:cxn>
                <a:cxn ang="0">
                  <a:pos x="809" y="158"/>
                </a:cxn>
              </a:cxnLst>
              <a:rect l="0" t="0" r="r" b="b"/>
              <a:pathLst>
                <a:path w="810" h="318">
                  <a:moveTo>
                    <a:pt x="809" y="158"/>
                  </a:moveTo>
                  <a:lnTo>
                    <a:pt x="805" y="140"/>
                  </a:lnTo>
                  <a:lnTo>
                    <a:pt x="796" y="121"/>
                  </a:lnTo>
                  <a:lnTo>
                    <a:pt x="781" y="102"/>
                  </a:lnTo>
                  <a:lnTo>
                    <a:pt x="762" y="83"/>
                  </a:lnTo>
                  <a:lnTo>
                    <a:pt x="736" y="68"/>
                  </a:lnTo>
                  <a:lnTo>
                    <a:pt x="705" y="52"/>
                  </a:lnTo>
                  <a:lnTo>
                    <a:pt x="670" y="38"/>
                  </a:lnTo>
                  <a:lnTo>
                    <a:pt x="632" y="27"/>
                  </a:lnTo>
                  <a:lnTo>
                    <a:pt x="591" y="17"/>
                  </a:lnTo>
                  <a:lnTo>
                    <a:pt x="545" y="10"/>
                  </a:lnTo>
                  <a:lnTo>
                    <a:pt x="496" y="4"/>
                  </a:lnTo>
                  <a:lnTo>
                    <a:pt x="450" y="0"/>
                  </a:lnTo>
                  <a:lnTo>
                    <a:pt x="401" y="0"/>
                  </a:lnTo>
                  <a:lnTo>
                    <a:pt x="351" y="1"/>
                  </a:lnTo>
                  <a:lnTo>
                    <a:pt x="303" y="5"/>
                  </a:lnTo>
                  <a:lnTo>
                    <a:pt x="257" y="10"/>
                  </a:lnTo>
                  <a:lnTo>
                    <a:pt x="211" y="18"/>
                  </a:lnTo>
                  <a:lnTo>
                    <a:pt x="170" y="27"/>
                  </a:lnTo>
                  <a:lnTo>
                    <a:pt x="131" y="40"/>
                  </a:lnTo>
                  <a:lnTo>
                    <a:pt x="98" y="55"/>
                  </a:lnTo>
                  <a:lnTo>
                    <a:pt x="67" y="69"/>
                  </a:lnTo>
                  <a:lnTo>
                    <a:pt x="43" y="86"/>
                  </a:lnTo>
                  <a:lnTo>
                    <a:pt x="25" y="103"/>
                  </a:lnTo>
                  <a:lnTo>
                    <a:pt x="8" y="121"/>
                  </a:lnTo>
                  <a:lnTo>
                    <a:pt x="0" y="141"/>
                  </a:lnTo>
                  <a:lnTo>
                    <a:pt x="0" y="161"/>
                  </a:lnTo>
                  <a:lnTo>
                    <a:pt x="2" y="180"/>
                  </a:lnTo>
                  <a:lnTo>
                    <a:pt x="11" y="199"/>
                  </a:lnTo>
                  <a:lnTo>
                    <a:pt x="27" y="217"/>
                  </a:lnTo>
                  <a:lnTo>
                    <a:pt x="47" y="235"/>
                  </a:lnTo>
                  <a:lnTo>
                    <a:pt x="75" y="251"/>
                  </a:lnTo>
                  <a:lnTo>
                    <a:pt x="104" y="266"/>
                  </a:lnTo>
                  <a:lnTo>
                    <a:pt x="139" y="280"/>
                  </a:lnTo>
                  <a:lnTo>
                    <a:pt x="178" y="292"/>
                  </a:lnTo>
                  <a:lnTo>
                    <a:pt x="221" y="301"/>
                  </a:lnTo>
                  <a:lnTo>
                    <a:pt x="265" y="309"/>
                  </a:lnTo>
                  <a:lnTo>
                    <a:pt x="312" y="314"/>
                  </a:lnTo>
                  <a:lnTo>
                    <a:pt x="362" y="317"/>
                  </a:lnTo>
                  <a:lnTo>
                    <a:pt x="409" y="317"/>
                  </a:lnTo>
                  <a:lnTo>
                    <a:pt x="460" y="317"/>
                  </a:lnTo>
                  <a:lnTo>
                    <a:pt x="507" y="313"/>
                  </a:lnTo>
                  <a:lnTo>
                    <a:pt x="552" y="306"/>
                  </a:lnTo>
                  <a:lnTo>
                    <a:pt x="599" y="297"/>
                  </a:lnTo>
                  <a:lnTo>
                    <a:pt x="639" y="288"/>
                  </a:lnTo>
                  <a:lnTo>
                    <a:pt x="678" y="276"/>
                  </a:lnTo>
                  <a:lnTo>
                    <a:pt x="710" y="261"/>
                  </a:lnTo>
                  <a:lnTo>
                    <a:pt x="742" y="246"/>
                  </a:lnTo>
                  <a:lnTo>
                    <a:pt x="765" y="230"/>
                  </a:lnTo>
                  <a:lnTo>
                    <a:pt x="785" y="212"/>
                  </a:lnTo>
                  <a:lnTo>
                    <a:pt x="798" y="193"/>
                  </a:lnTo>
                  <a:lnTo>
                    <a:pt x="805" y="175"/>
                  </a:lnTo>
                  <a:lnTo>
                    <a:pt x="807" y="158"/>
                  </a:lnTo>
                  <a:lnTo>
                    <a:pt x="809" y="158"/>
                  </a:lnTo>
                </a:path>
              </a:pathLst>
            </a:custGeom>
            <a:solidFill>
              <a:srgbClr val="2070C0"/>
            </a:solidFill>
            <a:ln w="12700" cap="rnd" cmpd="sng">
              <a:solidFill>
                <a:srgbClr val="207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39" name="Freeform 991"/>
            <p:cNvSpPr>
              <a:spLocks/>
            </p:cNvSpPr>
            <p:nvPr/>
          </p:nvSpPr>
          <p:spPr bwMode="auto">
            <a:xfrm>
              <a:off x="4972051" y="4467225"/>
              <a:ext cx="1581149" cy="254000"/>
            </a:xfrm>
            <a:custGeom>
              <a:avLst/>
              <a:gdLst/>
              <a:ahLst/>
              <a:cxnLst>
                <a:cxn ang="0">
                  <a:pos x="0" y="159"/>
                </a:cxn>
                <a:cxn ang="0">
                  <a:pos x="0" y="0"/>
                </a:cxn>
                <a:cxn ang="0">
                  <a:pos x="809" y="0"/>
                </a:cxn>
                <a:cxn ang="0">
                  <a:pos x="809" y="159"/>
                </a:cxn>
                <a:cxn ang="0">
                  <a:pos x="0" y="159"/>
                </a:cxn>
              </a:cxnLst>
              <a:rect l="0" t="0" r="r" b="b"/>
              <a:pathLst>
                <a:path w="810" h="160">
                  <a:moveTo>
                    <a:pt x="0" y="159"/>
                  </a:moveTo>
                  <a:lnTo>
                    <a:pt x="0" y="0"/>
                  </a:lnTo>
                  <a:lnTo>
                    <a:pt x="809" y="0"/>
                  </a:lnTo>
                  <a:lnTo>
                    <a:pt x="809" y="159"/>
                  </a:lnTo>
                  <a:lnTo>
                    <a:pt x="0" y="159"/>
                  </a:lnTo>
                </a:path>
              </a:pathLst>
            </a:custGeom>
            <a:solidFill>
              <a:srgbClr val="2070C0"/>
            </a:solidFill>
            <a:ln w="12700" cap="rnd" cmpd="sng">
              <a:solidFill>
                <a:srgbClr val="207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40" name="Freeform 992"/>
            <p:cNvSpPr>
              <a:spLocks/>
            </p:cNvSpPr>
            <p:nvPr/>
          </p:nvSpPr>
          <p:spPr bwMode="auto">
            <a:xfrm>
              <a:off x="4984751" y="4494214"/>
              <a:ext cx="1538816" cy="504825"/>
            </a:xfrm>
            <a:custGeom>
              <a:avLst/>
              <a:gdLst/>
              <a:ahLst/>
              <a:cxnLst>
                <a:cxn ang="0">
                  <a:pos x="787" y="158"/>
                </a:cxn>
                <a:cxn ang="0">
                  <a:pos x="782" y="138"/>
                </a:cxn>
                <a:cxn ang="0">
                  <a:pos x="774" y="120"/>
                </a:cxn>
                <a:cxn ang="0">
                  <a:pos x="759" y="101"/>
                </a:cxn>
                <a:cxn ang="0">
                  <a:pos x="740" y="83"/>
                </a:cxn>
                <a:cxn ang="0">
                  <a:pos x="716" y="67"/>
                </a:cxn>
                <a:cxn ang="0">
                  <a:pos x="686" y="51"/>
                </a:cxn>
                <a:cxn ang="0">
                  <a:pos x="651" y="38"/>
                </a:cxn>
                <a:cxn ang="0">
                  <a:pos x="614" y="27"/>
                </a:cxn>
                <a:cxn ang="0">
                  <a:pos x="575" y="16"/>
                </a:cxn>
                <a:cxn ang="0">
                  <a:pos x="529" y="8"/>
                </a:cxn>
                <a:cxn ang="0">
                  <a:pos x="482" y="2"/>
                </a:cxn>
                <a:cxn ang="0">
                  <a:pos x="436" y="0"/>
                </a:cxn>
                <a:cxn ang="0">
                  <a:pos x="389" y="0"/>
                </a:cxn>
                <a:cxn ang="0">
                  <a:pos x="340" y="0"/>
                </a:cxn>
                <a:cxn ang="0">
                  <a:pos x="294" y="5"/>
                </a:cxn>
                <a:cxn ang="0">
                  <a:pos x="250" y="10"/>
                </a:cxn>
                <a:cxn ang="0">
                  <a:pos x="205" y="18"/>
                </a:cxn>
                <a:cxn ang="0">
                  <a:pos x="165" y="27"/>
                </a:cxn>
                <a:cxn ang="0">
                  <a:pos x="127" y="39"/>
                </a:cxn>
                <a:cxn ang="0">
                  <a:pos x="95" y="53"/>
                </a:cxn>
                <a:cxn ang="0">
                  <a:pos x="65" y="68"/>
                </a:cxn>
                <a:cxn ang="0">
                  <a:pos x="42" y="86"/>
                </a:cxn>
                <a:cxn ang="0">
                  <a:pos x="23" y="103"/>
                </a:cxn>
                <a:cxn ang="0">
                  <a:pos x="7" y="121"/>
                </a:cxn>
                <a:cxn ang="0">
                  <a:pos x="0" y="140"/>
                </a:cxn>
                <a:cxn ang="0">
                  <a:pos x="0" y="158"/>
                </a:cxn>
                <a:cxn ang="0">
                  <a:pos x="1" y="180"/>
                </a:cxn>
                <a:cxn ang="0">
                  <a:pos x="11" y="198"/>
                </a:cxn>
                <a:cxn ang="0">
                  <a:pos x="26" y="217"/>
                </a:cxn>
                <a:cxn ang="0">
                  <a:pos x="45" y="233"/>
                </a:cxn>
                <a:cxn ang="0">
                  <a:pos x="72" y="250"/>
                </a:cxn>
                <a:cxn ang="0">
                  <a:pos x="100" y="264"/>
                </a:cxn>
                <a:cxn ang="0">
                  <a:pos x="135" y="278"/>
                </a:cxn>
                <a:cxn ang="0">
                  <a:pos x="173" y="290"/>
                </a:cxn>
                <a:cxn ang="0">
                  <a:pos x="214" y="299"/>
                </a:cxn>
                <a:cxn ang="0">
                  <a:pos x="258" y="306"/>
                </a:cxn>
                <a:cxn ang="0">
                  <a:pos x="303" y="312"/>
                </a:cxn>
                <a:cxn ang="0">
                  <a:pos x="351" y="315"/>
                </a:cxn>
                <a:cxn ang="0">
                  <a:pos x="398" y="317"/>
                </a:cxn>
                <a:cxn ang="0">
                  <a:pos x="448" y="315"/>
                </a:cxn>
                <a:cxn ang="0">
                  <a:pos x="492" y="312"/>
                </a:cxn>
                <a:cxn ang="0">
                  <a:pos x="537" y="305"/>
                </a:cxn>
                <a:cxn ang="0">
                  <a:pos x="581" y="296"/>
                </a:cxn>
                <a:cxn ang="0">
                  <a:pos x="621" y="287"/>
                </a:cxn>
                <a:cxn ang="0">
                  <a:pos x="659" y="275"/>
                </a:cxn>
                <a:cxn ang="0">
                  <a:pos x="690" y="260"/>
                </a:cxn>
                <a:cxn ang="0">
                  <a:pos x="720" y="244"/>
                </a:cxn>
                <a:cxn ang="0">
                  <a:pos x="743" y="229"/>
                </a:cxn>
                <a:cxn ang="0">
                  <a:pos x="762" y="211"/>
                </a:cxn>
                <a:cxn ang="0">
                  <a:pos x="775" y="192"/>
                </a:cxn>
                <a:cxn ang="0">
                  <a:pos x="783" y="172"/>
                </a:cxn>
                <a:cxn ang="0">
                  <a:pos x="784" y="158"/>
                </a:cxn>
                <a:cxn ang="0">
                  <a:pos x="787" y="158"/>
                </a:cxn>
              </a:cxnLst>
              <a:rect l="0" t="0" r="r" b="b"/>
              <a:pathLst>
                <a:path w="788" h="318">
                  <a:moveTo>
                    <a:pt x="787" y="158"/>
                  </a:moveTo>
                  <a:lnTo>
                    <a:pt x="782" y="138"/>
                  </a:lnTo>
                  <a:lnTo>
                    <a:pt x="774" y="120"/>
                  </a:lnTo>
                  <a:lnTo>
                    <a:pt x="759" y="101"/>
                  </a:lnTo>
                  <a:lnTo>
                    <a:pt x="740" y="83"/>
                  </a:lnTo>
                  <a:lnTo>
                    <a:pt x="716" y="67"/>
                  </a:lnTo>
                  <a:lnTo>
                    <a:pt x="686" y="51"/>
                  </a:lnTo>
                  <a:lnTo>
                    <a:pt x="651" y="38"/>
                  </a:lnTo>
                  <a:lnTo>
                    <a:pt x="614" y="27"/>
                  </a:lnTo>
                  <a:lnTo>
                    <a:pt x="575" y="16"/>
                  </a:lnTo>
                  <a:lnTo>
                    <a:pt x="529" y="8"/>
                  </a:lnTo>
                  <a:lnTo>
                    <a:pt x="482" y="2"/>
                  </a:lnTo>
                  <a:lnTo>
                    <a:pt x="436" y="0"/>
                  </a:lnTo>
                  <a:lnTo>
                    <a:pt x="389" y="0"/>
                  </a:lnTo>
                  <a:lnTo>
                    <a:pt x="340" y="0"/>
                  </a:lnTo>
                  <a:lnTo>
                    <a:pt x="294" y="5"/>
                  </a:lnTo>
                  <a:lnTo>
                    <a:pt x="250" y="10"/>
                  </a:lnTo>
                  <a:lnTo>
                    <a:pt x="205" y="18"/>
                  </a:lnTo>
                  <a:lnTo>
                    <a:pt x="165" y="27"/>
                  </a:lnTo>
                  <a:lnTo>
                    <a:pt x="127" y="39"/>
                  </a:lnTo>
                  <a:lnTo>
                    <a:pt x="95" y="53"/>
                  </a:lnTo>
                  <a:lnTo>
                    <a:pt x="65" y="68"/>
                  </a:lnTo>
                  <a:lnTo>
                    <a:pt x="42" y="86"/>
                  </a:lnTo>
                  <a:lnTo>
                    <a:pt x="23" y="103"/>
                  </a:lnTo>
                  <a:lnTo>
                    <a:pt x="7" y="121"/>
                  </a:lnTo>
                  <a:lnTo>
                    <a:pt x="0" y="140"/>
                  </a:lnTo>
                  <a:lnTo>
                    <a:pt x="0" y="158"/>
                  </a:lnTo>
                  <a:lnTo>
                    <a:pt x="1" y="180"/>
                  </a:lnTo>
                  <a:lnTo>
                    <a:pt x="11" y="198"/>
                  </a:lnTo>
                  <a:lnTo>
                    <a:pt x="26" y="217"/>
                  </a:lnTo>
                  <a:lnTo>
                    <a:pt x="45" y="233"/>
                  </a:lnTo>
                  <a:lnTo>
                    <a:pt x="72" y="250"/>
                  </a:lnTo>
                  <a:lnTo>
                    <a:pt x="100" y="264"/>
                  </a:lnTo>
                  <a:lnTo>
                    <a:pt x="135" y="278"/>
                  </a:lnTo>
                  <a:lnTo>
                    <a:pt x="173" y="290"/>
                  </a:lnTo>
                  <a:lnTo>
                    <a:pt x="214" y="299"/>
                  </a:lnTo>
                  <a:lnTo>
                    <a:pt x="258" y="306"/>
                  </a:lnTo>
                  <a:lnTo>
                    <a:pt x="303" y="312"/>
                  </a:lnTo>
                  <a:lnTo>
                    <a:pt x="351" y="315"/>
                  </a:lnTo>
                  <a:lnTo>
                    <a:pt x="398" y="317"/>
                  </a:lnTo>
                  <a:lnTo>
                    <a:pt x="448" y="315"/>
                  </a:lnTo>
                  <a:lnTo>
                    <a:pt x="492" y="312"/>
                  </a:lnTo>
                  <a:lnTo>
                    <a:pt x="537" y="305"/>
                  </a:lnTo>
                  <a:lnTo>
                    <a:pt x="581" y="296"/>
                  </a:lnTo>
                  <a:lnTo>
                    <a:pt x="621" y="287"/>
                  </a:lnTo>
                  <a:lnTo>
                    <a:pt x="659" y="275"/>
                  </a:lnTo>
                  <a:lnTo>
                    <a:pt x="690" y="260"/>
                  </a:lnTo>
                  <a:lnTo>
                    <a:pt x="720" y="244"/>
                  </a:lnTo>
                  <a:lnTo>
                    <a:pt x="743" y="229"/>
                  </a:lnTo>
                  <a:lnTo>
                    <a:pt x="762" y="211"/>
                  </a:lnTo>
                  <a:lnTo>
                    <a:pt x="775" y="192"/>
                  </a:lnTo>
                  <a:lnTo>
                    <a:pt x="783" y="172"/>
                  </a:lnTo>
                  <a:lnTo>
                    <a:pt x="784" y="158"/>
                  </a:lnTo>
                  <a:lnTo>
                    <a:pt x="787" y="158"/>
                  </a:lnTo>
                </a:path>
              </a:pathLst>
            </a:custGeom>
            <a:solidFill>
              <a:srgbClr val="2080C0"/>
            </a:solidFill>
            <a:ln w="12700" cap="rnd" cmpd="sng">
              <a:solidFill>
                <a:srgbClr val="2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41" name="Freeform 993"/>
            <p:cNvSpPr>
              <a:spLocks/>
            </p:cNvSpPr>
            <p:nvPr/>
          </p:nvSpPr>
          <p:spPr bwMode="auto">
            <a:xfrm>
              <a:off x="4982634" y="4467225"/>
              <a:ext cx="1540933" cy="254000"/>
            </a:xfrm>
            <a:custGeom>
              <a:avLst/>
              <a:gdLst/>
              <a:ahLst/>
              <a:cxnLst>
                <a:cxn ang="0">
                  <a:pos x="0" y="159"/>
                </a:cxn>
                <a:cxn ang="0">
                  <a:pos x="0" y="0"/>
                </a:cxn>
                <a:cxn ang="0">
                  <a:pos x="788" y="0"/>
                </a:cxn>
                <a:cxn ang="0">
                  <a:pos x="788" y="159"/>
                </a:cxn>
                <a:cxn ang="0">
                  <a:pos x="0" y="159"/>
                </a:cxn>
              </a:cxnLst>
              <a:rect l="0" t="0" r="r" b="b"/>
              <a:pathLst>
                <a:path w="789" h="160">
                  <a:moveTo>
                    <a:pt x="0" y="159"/>
                  </a:moveTo>
                  <a:lnTo>
                    <a:pt x="0" y="0"/>
                  </a:lnTo>
                  <a:lnTo>
                    <a:pt x="788" y="0"/>
                  </a:lnTo>
                  <a:lnTo>
                    <a:pt x="788" y="159"/>
                  </a:lnTo>
                  <a:lnTo>
                    <a:pt x="0" y="159"/>
                  </a:lnTo>
                </a:path>
              </a:pathLst>
            </a:custGeom>
            <a:solidFill>
              <a:srgbClr val="2080C0"/>
            </a:solidFill>
            <a:ln w="12700" cap="rnd" cmpd="sng">
              <a:solidFill>
                <a:srgbClr val="2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42" name="Freeform 994"/>
            <p:cNvSpPr>
              <a:spLocks/>
            </p:cNvSpPr>
            <p:nvPr/>
          </p:nvSpPr>
          <p:spPr bwMode="auto">
            <a:xfrm>
              <a:off x="4997451" y="4489450"/>
              <a:ext cx="1496483" cy="503238"/>
            </a:xfrm>
            <a:custGeom>
              <a:avLst/>
              <a:gdLst/>
              <a:ahLst/>
              <a:cxnLst>
                <a:cxn ang="0">
                  <a:pos x="765" y="160"/>
                </a:cxn>
                <a:cxn ang="0">
                  <a:pos x="760" y="140"/>
                </a:cxn>
                <a:cxn ang="0">
                  <a:pos x="752" y="122"/>
                </a:cxn>
                <a:cxn ang="0">
                  <a:pos x="737" y="102"/>
                </a:cxn>
                <a:cxn ang="0">
                  <a:pos x="720" y="85"/>
                </a:cxn>
                <a:cxn ang="0">
                  <a:pos x="696" y="69"/>
                </a:cxn>
                <a:cxn ang="0">
                  <a:pos x="666" y="53"/>
                </a:cxn>
                <a:cxn ang="0">
                  <a:pos x="633" y="41"/>
                </a:cxn>
                <a:cxn ang="0">
                  <a:pos x="597" y="28"/>
                </a:cxn>
                <a:cxn ang="0">
                  <a:pos x="558" y="17"/>
                </a:cxn>
                <a:cxn ang="0">
                  <a:pos x="514" y="10"/>
                </a:cxn>
                <a:cxn ang="0">
                  <a:pos x="469" y="5"/>
                </a:cxn>
                <a:cxn ang="0">
                  <a:pos x="425" y="0"/>
                </a:cxn>
                <a:cxn ang="0">
                  <a:pos x="379" y="0"/>
                </a:cxn>
                <a:cxn ang="0">
                  <a:pos x="331" y="3"/>
                </a:cxn>
                <a:cxn ang="0">
                  <a:pos x="285" y="5"/>
                </a:cxn>
                <a:cxn ang="0">
                  <a:pos x="243" y="11"/>
                </a:cxn>
                <a:cxn ang="0">
                  <a:pos x="200" y="20"/>
                </a:cxn>
                <a:cxn ang="0">
                  <a:pos x="161" y="30"/>
                </a:cxn>
                <a:cxn ang="0">
                  <a:pos x="124" y="41"/>
                </a:cxn>
                <a:cxn ang="0">
                  <a:pos x="92" y="55"/>
                </a:cxn>
                <a:cxn ang="0">
                  <a:pos x="63" y="70"/>
                </a:cxn>
                <a:cxn ang="0">
                  <a:pos x="40" y="86"/>
                </a:cxn>
                <a:cxn ang="0">
                  <a:pos x="22" y="105"/>
                </a:cxn>
                <a:cxn ang="0">
                  <a:pos x="8" y="122"/>
                </a:cxn>
                <a:cxn ang="0">
                  <a:pos x="0" y="141"/>
                </a:cxn>
                <a:cxn ang="0">
                  <a:pos x="0" y="161"/>
                </a:cxn>
                <a:cxn ang="0">
                  <a:pos x="1" y="180"/>
                </a:cxn>
                <a:cxn ang="0">
                  <a:pos x="10" y="198"/>
                </a:cxn>
                <a:cxn ang="0">
                  <a:pos x="26" y="217"/>
                </a:cxn>
                <a:cxn ang="0">
                  <a:pos x="45" y="235"/>
                </a:cxn>
                <a:cxn ang="0">
                  <a:pos x="70" y="251"/>
                </a:cxn>
                <a:cxn ang="0">
                  <a:pos x="98" y="265"/>
                </a:cxn>
                <a:cxn ang="0">
                  <a:pos x="132" y="279"/>
                </a:cxn>
                <a:cxn ang="0">
                  <a:pos x="168" y="291"/>
                </a:cxn>
                <a:cxn ang="0">
                  <a:pos x="209" y="300"/>
                </a:cxn>
                <a:cxn ang="0">
                  <a:pos x="252" y="308"/>
                </a:cxn>
                <a:cxn ang="0">
                  <a:pos x="294" y="315"/>
                </a:cxn>
                <a:cxn ang="0">
                  <a:pos x="342" y="316"/>
                </a:cxn>
                <a:cxn ang="0">
                  <a:pos x="387" y="316"/>
                </a:cxn>
                <a:cxn ang="0">
                  <a:pos x="434" y="316"/>
                </a:cxn>
                <a:cxn ang="0">
                  <a:pos x="479" y="314"/>
                </a:cxn>
                <a:cxn ang="0">
                  <a:pos x="522" y="306"/>
                </a:cxn>
                <a:cxn ang="0">
                  <a:pos x="565" y="299"/>
                </a:cxn>
                <a:cxn ang="0">
                  <a:pos x="604" y="289"/>
                </a:cxn>
                <a:cxn ang="0">
                  <a:pos x="641" y="276"/>
                </a:cxn>
                <a:cxn ang="0">
                  <a:pos x="673" y="262"/>
                </a:cxn>
                <a:cxn ang="0">
                  <a:pos x="701" y="247"/>
                </a:cxn>
                <a:cxn ang="0">
                  <a:pos x="723" y="231"/>
                </a:cxn>
                <a:cxn ang="0">
                  <a:pos x="742" y="213"/>
                </a:cxn>
                <a:cxn ang="0">
                  <a:pos x="754" y="195"/>
                </a:cxn>
                <a:cxn ang="0">
                  <a:pos x="761" y="175"/>
                </a:cxn>
                <a:cxn ang="0">
                  <a:pos x="762" y="160"/>
                </a:cxn>
                <a:cxn ang="0">
                  <a:pos x="765" y="160"/>
                </a:cxn>
              </a:cxnLst>
              <a:rect l="0" t="0" r="r" b="b"/>
              <a:pathLst>
                <a:path w="766" h="317">
                  <a:moveTo>
                    <a:pt x="765" y="160"/>
                  </a:moveTo>
                  <a:lnTo>
                    <a:pt x="760" y="140"/>
                  </a:lnTo>
                  <a:lnTo>
                    <a:pt x="752" y="122"/>
                  </a:lnTo>
                  <a:lnTo>
                    <a:pt x="737" y="102"/>
                  </a:lnTo>
                  <a:lnTo>
                    <a:pt x="720" y="85"/>
                  </a:lnTo>
                  <a:lnTo>
                    <a:pt x="696" y="69"/>
                  </a:lnTo>
                  <a:lnTo>
                    <a:pt x="666" y="53"/>
                  </a:lnTo>
                  <a:lnTo>
                    <a:pt x="633" y="41"/>
                  </a:lnTo>
                  <a:lnTo>
                    <a:pt x="597" y="28"/>
                  </a:lnTo>
                  <a:lnTo>
                    <a:pt x="558" y="17"/>
                  </a:lnTo>
                  <a:lnTo>
                    <a:pt x="514" y="10"/>
                  </a:lnTo>
                  <a:lnTo>
                    <a:pt x="469" y="5"/>
                  </a:lnTo>
                  <a:lnTo>
                    <a:pt x="425" y="0"/>
                  </a:lnTo>
                  <a:lnTo>
                    <a:pt x="379" y="0"/>
                  </a:lnTo>
                  <a:lnTo>
                    <a:pt x="331" y="3"/>
                  </a:lnTo>
                  <a:lnTo>
                    <a:pt x="285" y="5"/>
                  </a:lnTo>
                  <a:lnTo>
                    <a:pt x="243" y="11"/>
                  </a:lnTo>
                  <a:lnTo>
                    <a:pt x="200" y="20"/>
                  </a:lnTo>
                  <a:lnTo>
                    <a:pt x="161" y="30"/>
                  </a:lnTo>
                  <a:lnTo>
                    <a:pt x="124" y="41"/>
                  </a:lnTo>
                  <a:lnTo>
                    <a:pt x="92" y="55"/>
                  </a:lnTo>
                  <a:lnTo>
                    <a:pt x="63" y="70"/>
                  </a:lnTo>
                  <a:lnTo>
                    <a:pt x="40" y="86"/>
                  </a:lnTo>
                  <a:lnTo>
                    <a:pt x="22" y="105"/>
                  </a:lnTo>
                  <a:lnTo>
                    <a:pt x="8" y="122"/>
                  </a:lnTo>
                  <a:lnTo>
                    <a:pt x="0" y="141"/>
                  </a:lnTo>
                  <a:lnTo>
                    <a:pt x="0" y="161"/>
                  </a:lnTo>
                  <a:lnTo>
                    <a:pt x="1" y="180"/>
                  </a:lnTo>
                  <a:lnTo>
                    <a:pt x="10" y="198"/>
                  </a:lnTo>
                  <a:lnTo>
                    <a:pt x="26" y="217"/>
                  </a:lnTo>
                  <a:lnTo>
                    <a:pt x="45" y="235"/>
                  </a:lnTo>
                  <a:lnTo>
                    <a:pt x="70" y="251"/>
                  </a:lnTo>
                  <a:lnTo>
                    <a:pt x="98" y="265"/>
                  </a:lnTo>
                  <a:lnTo>
                    <a:pt x="132" y="279"/>
                  </a:lnTo>
                  <a:lnTo>
                    <a:pt x="168" y="291"/>
                  </a:lnTo>
                  <a:lnTo>
                    <a:pt x="209" y="300"/>
                  </a:lnTo>
                  <a:lnTo>
                    <a:pt x="252" y="308"/>
                  </a:lnTo>
                  <a:lnTo>
                    <a:pt x="294" y="315"/>
                  </a:lnTo>
                  <a:lnTo>
                    <a:pt x="342" y="316"/>
                  </a:lnTo>
                  <a:lnTo>
                    <a:pt x="387" y="316"/>
                  </a:lnTo>
                  <a:lnTo>
                    <a:pt x="434" y="316"/>
                  </a:lnTo>
                  <a:lnTo>
                    <a:pt x="479" y="314"/>
                  </a:lnTo>
                  <a:lnTo>
                    <a:pt x="522" y="306"/>
                  </a:lnTo>
                  <a:lnTo>
                    <a:pt x="565" y="299"/>
                  </a:lnTo>
                  <a:lnTo>
                    <a:pt x="604" y="289"/>
                  </a:lnTo>
                  <a:lnTo>
                    <a:pt x="641" y="276"/>
                  </a:lnTo>
                  <a:lnTo>
                    <a:pt x="673" y="262"/>
                  </a:lnTo>
                  <a:lnTo>
                    <a:pt x="701" y="247"/>
                  </a:lnTo>
                  <a:lnTo>
                    <a:pt x="723" y="231"/>
                  </a:lnTo>
                  <a:lnTo>
                    <a:pt x="742" y="213"/>
                  </a:lnTo>
                  <a:lnTo>
                    <a:pt x="754" y="195"/>
                  </a:lnTo>
                  <a:lnTo>
                    <a:pt x="761" y="175"/>
                  </a:lnTo>
                  <a:lnTo>
                    <a:pt x="762" y="160"/>
                  </a:lnTo>
                  <a:lnTo>
                    <a:pt x="765" y="160"/>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43" name="Freeform 995"/>
            <p:cNvSpPr>
              <a:spLocks/>
            </p:cNvSpPr>
            <p:nvPr/>
          </p:nvSpPr>
          <p:spPr bwMode="auto">
            <a:xfrm>
              <a:off x="4995333" y="4467225"/>
              <a:ext cx="1498600" cy="254000"/>
            </a:xfrm>
            <a:custGeom>
              <a:avLst/>
              <a:gdLst/>
              <a:ahLst/>
              <a:cxnLst>
                <a:cxn ang="0">
                  <a:pos x="0" y="158"/>
                </a:cxn>
                <a:cxn ang="0">
                  <a:pos x="0" y="0"/>
                </a:cxn>
                <a:cxn ang="0">
                  <a:pos x="766" y="0"/>
                </a:cxn>
                <a:cxn ang="0">
                  <a:pos x="766" y="159"/>
                </a:cxn>
                <a:cxn ang="0">
                  <a:pos x="0" y="158"/>
                </a:cxn>
              </a:cxnLst>
              <a:rect l="0" t="0" r="r" b="b"/>
              <a:pathLst>
                <a:path w="767" h="160">
                  <a:moveTo>
                    <a:pt x="0" y="158"/>
                  </a:moveTo>
                  <a:lnTo>
                    <a:pt x="0" y="0"/>
                  </a:lnTo>
                  <a:lnTo>
                    <a:pt x="766" y="0"/>
                  </a:lnTo>
                  <a:lnTo>
                    <a:pt x="766" y="159"/>
                  </a:lnTo>
                  <a:lnTo>
                    <a:pt x="0" y="158"/>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44" name="Freeform 996"/>
            <p:cNvSpPr>
              <a:spLocks/>
            </p:cNvSpPr>
            <p:nvPr/>
          </p:nvSpPr>
          <p:spPr bwMode="auto">
            <a:xfrm>
              <a:off x="5008034" y="4487864"/>
              <a:ext cx="1454151" cy="503237"/>
            </a:xfrm>
            <a:custGeom>
              <a:avLst/>
              <a:gdLst/>
              <a:ahLst/>
              <a:cxnLst>
                <a:cxn ang="0">
                  <a:pos x="743" y="159"/>
                </a:cxn>
                <a:cxn ang="0">
                  <a:pos x="739" y="141"/>
                </a:cxn>
                <a:cxn ang="0">
                  <a:pos x="731" y="123"/>
                </a:cxn>
                <a:cxn ang="0">
                  <a:pos x="717" y="102"/>
                </a:cxn>
                <a:cxn ang="0">
                  <a:pos x="699" y="86"/>
                </a:cxn>
                <a:cxn ang="0">
                  <a:pos x="676" y="70"/>
                </a:cxn>
                <a:cxn ang="0">
                  <a:pos x="648" y="54"/>
                </a:cxn>
                <a:cxn ang="0">
                  <a:pos x="615" y="40"/>
                </a:cxn>
                <a:cxn ang="0">
                  <a:pos x="580" y="29"/>
                </a:cxn>
                <a:cxn ang="0">
                  <a:pos x="542" y="18"/>
                </a:cxn>
                <a:cxn ang="0">
                  <a:pos x="500" y="11"/>
                </a:cxn>
                <a:cxn ang="0">
                  <a:pos x="456" y="5"/>
                </a:cxn>
                <a:cxn ang="0">
                  <a:pos x="413" y="0"/>
                </a:cxn>
                <a:cxn ang="0">
                  <a:pos x="368" y="0"/>
                </a:cxn>
                <a:cxn ang="0">
                  <a:pos x="322" y="3"/>
                </a:cxn>
                <a:cxn ang="0">
                  <a:pos x="278" y="6"/>
                </a:cxn>
                <a:cxn ang="0">
                  <a:pos x="235" y="12"/>
                </a:cxn>
                <a:cxn ang="0">
                  <a:pos x="194" y="20"/>
                </a:cxn>
                <a:cxn ang="0">
                  <a:pos x="157" y="29"/>
                </a:cxn>
                <a:cxn ang="0">
                  <a:pos x="120" y="42"/>
                </a:cxn>
                <a:cxn ang="0">
                  <a:pos x="89" y="56"/>
                </a:cxn>
                <a:cxn ang="0">
                  <a:pos x="62" y="70"/>
                </a:cxn>
                <a:cxn ang="0">
                  <a:pos x="39" y="86"/>
                </a:cxn>
                <a:cxn ang="0">
                  <a:pos x="22" y="103"/>
                </a:cxn>
                <a:cxn ang="0">
                  <a:pos x="7" y="123"/>
                </a:cxn>
                <a:cxn ang="0">
                  <a:pos x="0" y="141"/>
                </a:cxn>
                <a:cxn ang="0">
                  <a:pos x="0" y="159"/>
                </a:cxn>
                <a:cxn ang="0">
                  <a:pos x="2" y="181"/>
                </a:cxn>
                <a:cxn ang="0">
                  <a:pos x="11" y="198"/>
                </a:cxn>
                <a:cxn ang="0">
                  <a:pos x="25" y="217"/>
                </a:cxn>
                <a:cxn ang="0">
                  <a:pos x="43" y="234"/>
                </a:cxn>
                <a:cxn ang="0">
                  <a:pos x="69" y="250"/>
                </a:cxn>
                <a:cxn ang="0">
                  <a:pos x="95" y="265"/>
                </a:cxn>
                <a:cxn ang="0">
                  <a:pos x="128" y="278"/>
                </a:cxn>
                <a:cxn ang="0">
                  <a:pos x="165" y="291"/>
                </a:cxn>
                <a:cxn ang="0">
                  <a:pos x="203" y="300"/>
                </a:cxn>
                <a:cxn ang="0">
                  <a:pos x="244" y="307"/>
                </a:cxn>
                <a:cxn ang="0">
                  <a:pos x="286" y="313"/>
                </a:cxn>
                <a:cxn ang="0">
                  <a:pos x="332" y="316"/>
                </a:cxn>
                <a:cxn ang="0">
                  <a:pos x="377" y="316"/>
                </a:cxn>
                <a:cxn ang="0">
                  <a:pos x="422" y="316"/>
                </a:cxn>
                <a:cxn ang="0">
                  <a:pos x="465" y="313"/>
                </a:cxn>
                <a:cxn ang="0">
                  <a:pos x="508" y="307"/>
                </a:cxn>
                <a:cxn ang="0">
                  <a:pos x="549" y="299"/>
                </a:cxn>
                <a:cxn ang="0">
                  <a:pos x="587" y="287"/>
                </a:cxn>
                <a:cxn ang="0">
                  <a:pos x="622" y="276"/>
                </a:cxn>
                <a:cxn ang="0">
                  <a:pos x="653" y="261"/>
                </a:cxn>
                <a:cxn ang="0">
                  <a:pos x="681" y="246"/>
                </a:cxn>
                <a:cxn ang="0">
                  <a:pos x="703" y="231"/>
                </a:cxn>
                <a:cxn ang="0">
                  <a:pos x="721" y="213"/>
                </a:cxn>
                <a:cxn ang="0">
                  <a:pos x="732" y="194"/>
                </a:cxn>
                <a:cxn ang="0">
                  <a:pos x="739" y="174"/>
                </a:cxn>
                <a:cxn ang="0">
                  <a:pos x="740" y="159"/>
                </a:cxn>
                <a:cxn ang="0">
                  <a:pos x="743" y="159"/>
                </a:cxn>
              </a:cxnLst>
              <a:rect l="0" t="0" r="r" b="b"/>
              <a:pathLst>
                <a:path w="744" h="317">
                  <a:moveTo>
                    <a:pt x="743" y="159"/>
                  </a:moveTo>
                  <a:lnTo>
                    <a:pt x="739" y="141"/>
                  </a:lnTo>
                  <a:lnTo>
                    <a:pt x="731" y="123"/>
                  </a:lnTo>
                  <a:lnTo>
                    <a:pt x="717" y="102"/>
                  </a:lnTo>
                  <a:lnTo>
                    <a:pt x="699" y="86"/>
                  </a:lnTo>
                  <a:lnTo>
                    <a:pt x="676" y="70"/>
                  </a:lnTo>
                  <a:lnTo>
                    <a:pt x="648" y="54"/>
                  </a:lnTo>
                  <a:lnTo>
                    <a:pt x="615" y="40"/>
                  </a:lnTo>
                  <a:lnTo>
                    <a:pt x="580" y="29"/>
                  </a:lnTo>
                  <a:lnTo>
                    <a:pt x="542" y="18"/>
                  </a:lnTo>
                  <a:lnTo>
                    <a:pt x="500" y="11"/>
                  </a:lnTo>
                  <a:lnTo>
                    <a:pt x="456" y="5"/>
                  </a:lnTo>
                  <a:lnTo>
                    <a:pt x="413" y="0"/>
                  </a:lnTo>
                  <a:lnTo>
                    <a:pt x="368" y="0"/>
                  </a:lnTo>
                  <a:lnTo>
                    <a:pt x="322" y="3"/>
                  </a:lnTo>
                  <a:lnTo>
                    <a:pt x="278" y="6"/>
                  </a:lnTo>
                  <a:lnTo>
                    <a:pt x="235" y="12"/>
                  </a:lnTo>
                  <a:lnTo>
                    <a:pt x="194" y="20"/>
                  </a:lnTo>
                  <a:lnTo>
                    <a:pt x="157" y="29"/>
                  </a:lnTo>
                  <a:lnTo>
                    <a:pt x="120" y="42"/>
                  </a:lnTo>
                  <a:lnTo>
                    <a:pt x="89" y="56"/>
                  </a:lnTo>
                  <a:lnTo>
                    <a:pt x="62" y="70"/>
                  </a:lnTo>
                  <a:lnTo>
                    <a:pt x="39" y="86"/>
                  </a:lnTo>
                  <a:lnTo>
                    <a:pt x="22" y="103"/>
                  </a:lnTo>
                  <a:lnTo>
                    <a:pt x="7" y="123"/>
                  </a:lnTo>
                  <a:lnTo>
                    <a:pt x="0" y="141"/>
                  </a:lnTo>
                  <a:lnTo>
                    <a:pt x="0" y="159"/>
                  </a:lnTo>
                  <a:lnTo>
                    <a:pt x="2" y="181"/>
                  </a:lnTo>
                  <a:lnTo>
                    <a:pt x="11" y="198"/>
                  </a:lnTo>
                  <a:lnTo>
                    <a:pt x="25" y="217"/>
                  </a:lnTo>
                  <a:lnTo>
                    <a:pt x="43" y="234"/>
                  </a:lnTo>
                  <a:lnTo>
                    <a:pt x="69" y="250"/>
                  </a:lnTo>
                  <a:lnTo>
                    <a:pt x="95" y="265"/>
                  </a:lnTo>
                  <a:lnTo>
                    <a:pt x="128" y="278"/>
                  </a:lnTo>
                  <a:lnTo>
                    <a:pt x="165" y="291"/>
                  </a:lnTo>
                  <a:lnTo>
                    <a:pt x="203" y="300"/>
                  </a:lnTo>
                  <a:lnTo>
                    <a:pt x="244" y="307"/>
                  </a:lnTo>
                  <a:lnTo>
                    <a:pt x="286" y="313"/>
                  </a:lnTo>
                  <a:lnTo>
                    <a:pt x="332" y="316"/>
                  </a:lnTo>
                  <a:lnTo>
                    <a:pt x="377" y="316"/>
                  </a:lnTo>
                  <a:lnTo>
                    <a:pt x="422" y="316"/>
                  </a:lnTo>
                  <a:lnTo>
                    <a:pt x="465" y="313"/>
                  </a:lnTo>
                  <a:lnTo>
                    <a:pt x="508" y="307"/>
                  </a:lnTo>
                  <a:lnTo>
                    <a:pt x="549" y="299"/>
                  </a:lnTo>
                  <a:lnTo>
                    <a:pt x="587" y="287"/>
                  </a:lnTo>
                  <a:lnTo>
                    <a:pt x="622" y="276"/>
                  </a:lnTo>
                  <a:lnTo>
                    <a:pt x="653" y="261"/>
                  </a:lnTo>
                  <a:lnTo>
                    <a:pt x="681" y="246"/>
                  </a:lnTo>
                  <a:lnTo>
                    <a:pt x="703" y="231"/>
                  </a:lnTo>
                  <a:lnTo>
                    <a:pt x="721" y="213"/>
                  </a:lnTo>
                  <a:lnTo>
                    <a:pt x="732" y="194"/>
                  </a:lnTo>
                  <a:lnTo>
                    <a:pt x="739" y="174"/>
                  </a:lnTo>
                  <a:lnTo>
                    <a:pt x="740" y="159"/>
                  </a:lnTo>
                  <a:lnTo>
                    <a:pt x="743" y="159"/>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45" name="Freeform 997"/>
            <p:cNvSpPr>
              <a:spLocks/>
            </p:cNvSpPr>
            <p:nvPr/>
          </p:nvSpPr>
          <p:spPr bwMode="auto">
            <a:xfrm>
              <a:off x="5005917" y="4467225"/>
              <a:ext cx="1456267" cy="254000"/>
            </a:xfrm>
            <a:custGeom>
              <a:avLst/>
              <a:gdLst/>
              <a:ahLst/>
              <a:cxnLst>
                <a:cxn ang="0">
                  <a:pos x="0" y="158"/>
                </a:cxn>
                <a:cxn ang="0">
                  <a:pos x="0" y="0"/>
                </a:cxn>
                <a:cxn ang="0">
                  <a:pos x="744" y="0"/>
                </a:cxn>
                <a:cxn ang="0">
                  <a:pos x="744" y="159"/>
                </a:cxn>
                <a:cxn ang="0">
                  <a:pos x="0" y="158"/>
                </a:cxn>
              </a:cxnLst>
              <a:rect l="0" t="0" r="r" b="b"/>
              <a:pathLst>
                <a:path w="745" h="160">
                  <a:moveTo>
                    <a:pt x="0" y="158"/>
                  </a:moveTo>
                  <a:lnTo>
                    <a:pt x="0" y="0"/>
                  </a:lnTo>
                  <a:lnTo>
                    <a:pt x="744" y="0"/>
                  </a:lnTo>
                  <a:lnTo>
                    <a:pt x="744" y="159"/>
                  </a:lnTo>
                  <a:lnTo>
                    <a:pt x="0" y="158"/>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46" name="Freeform 998"/>
            <p:cNvSpPr>
              <a:spLocks/>
            </p:cNvSpPr>
            <p:nvPr/>
          </p:nvSpPr>
          <p:spPr bwMode="auto">
            <a:xfrm>
              <a:off x="5022851" y="4487864"/>
              <a:ext cx="1407583" cy="503237"/>
            </a:xfrm>
            <a:custGeom>
              <a:avLst/>
              <a:gdLst/>
              <a:ahLst/>
              <a:cxnLst>
                <a:cxn ang="0">
                  <a:pos x="720" y="159"/>
                </a:cxn>
                <a:cxn ang="0">
                  <a:pos x="716" y="140"/>
                </a:cxn>
                <a:cxn ang="0">
                  <a:pos x="708" y="122"/>
                </a:cxn>
                <a:cxn ang="0">
                  <a:pos x="695" y="102"/>
                </a:cxn>
                <a:cxn ang="0">
                  <a:pos x="678" y="85"/>
                </a:cxn>
                <a:cxn ang="0">
                  <a:pos x="655" y="70"/>
                </a:cxn>
                <a:cxn ang="0">
                  <a:pos x="628" y="54"/>
                </a:cxn>
                <a:cxn ang="0">
                  <a:pos x="596" y="39"/>
                </a:cxn>
                <a:cxn ang="0">
                  <a:pos x="562" y="29"/>
                </a:cxn>
                <a:cxn ang="0">
                  <a:pos x="525" y="17"/>
                </a:cxn>
                <a:cxn ang="0">
                  <a:pos x="484" y="10"/>
                </a:cxn>
                <a:cxn ang="0">
                  <a:pos x="442" y="4"/>
                </a:cxn>
                <a:cxn ang="0">
                  <a:pos x="400" y="0"/>
                </a:cxn>
                <a:cxn ang="0">
                  <a:pos x="356" y="0"/>
                </a:cxn>
                <a:cxn ang="0">
                  <a:pos x="311" y="1"/>
                </a:cxn>
                <a:cxn ang="0">
                  <a:pos x="269" y="5"/>
                </a:cxn>
                <a:cxn ang="0">
                  <a:pos x="228" y="11"/>
                </a:cxn>
                <a:cxn ang="0">
                  <a:pos x="189" y="18"/>
                </a:cxn>
                <a:cxn ang="0">
                  <a:pos x="151" y="29"/>
                </a:cxn>
                <a:cxn ang="0">
                  <a:pos x="117" y="40"/>
                </a:cxn>
                <a:cxn ang="0">
                  <a:pos x="87" y="54"/>
                </a:cxn>
                <a:cxn ang="0">
                  <a:pos x="60" y="70"/>
                </a:cxn>
                <a:cxn ang="0">
                  <a:pos x="38" y="85"/>
                </a:cxn>
                <a:cxn ang="0">
                  <a:pos x="20" y="102"/>
                </a:cxn>
                <a:cxn ang="0">
                  <a:pos x="7" y="120"/>
                </a:cxn>
                <a:cxn ang="0">
                  <a:pos x="0" y="140"/>
                </a:cxn>
                <a:cxn ang="0">
                  <a:pos x="0" y="158"/>
                </a:cxn>
                <a:cxn ang="0">
                  <a:pos x="1" y="180"/>
                </a:cxn>
                <a:cxn ang="0">
                  <a:pos x="10" y="197"/>
                </a:cxn>
                <a:cxn ang="0">
                  <a:pos x="24" y="215"/>
                </a:cxn>
                <a:cxn ang="0">
                  <a:pos x="40" y="233"/>
                </a:cxn>
                <a:cxn ang="0">
                  <a:pos x="66" y="248"/>
                </a:cxn>
                <a:cxn ang="0">
                  <a:pos x="92" y="263"/>
                </a:cxn>
                <a:cxn ang="0">
                  <a:pos x="123" y="276"/>
                </a:cxn>
                <a:cxn ang="0">
                  <a:pos x="159" y="288"/>
                </a:cxn>
                <a:cxn ang="0">
                  <a:pos x="196" y="299"/>
                </a:cxn>
                <a:cxn ang="0">
                  <a:pos x="236" y="306"/>
                </a:cxn>
                <a:cxn ang="0">
                  <a:pos x="278" y="312"/>
                </a:cxn>
                <a:cxn ang="0">
                  <a:pos x="322" y="316"/>
                </a:cxn>
                <a:cxn ang="0">
                  <a:pos x="365" y="316"/>
                </a:cxn>
                <a:cxn ang="0">
                  <a:pos x="409" y="316"/>
                </a:cxn>
                <a:cxn ang="0">
                  <a:pos x="451" y="310"/>
                </a:cxn>
                <a:cxn ang="0">
                  <a:pos x="493" y="305"/>
                </a:cxn>
                <a:cxn ang="0">
                  <a:pos x="533" y="298"/>
                </a:cxn>
                <a:cxn ang="0">
                  <a:pos x="569" y="287"/>
                </a:cxn>
                <a:cxn ang="0">
                  <a:pos x="603" y="276"/>
                </a:cxn>
                <a:cxn ang="0">
                  <a:pos x="632" y="260"/>
                </a:cxn>
                <a:cxn ang="0">
                  <a:pos x="660" y="245"/>
                </a:cxn>
                <a:cxn ang="0">
                  <a:pos x="680" y="230"/>
                </a:cxn>
                <a:cxn ang="0">
                  <a:pos x="699" y="213"/>
                </a:cxn>
                <a:cxn ang="0">
                  <a:pos x="710" y="193"/>
                </a:cxn>
                <a:cxn ang="0">
                  <a:pos x="716" y="174"/>
                </a:cxn>
                <a:cxn ang="0">
                  <a:pos x="718" y="159"/>
                </a:cxn>
                <a:cxn ang="0">
                  <a:pos x="720" y="159"/>
                </a:cxn>
              </a:cxnLst>
              <a:rect l="0" t="0" r="r" b="b"/>
              <a:pathLst>
                <a:path w="721" h="317">
                  <a:moveTo>
                    <a:pt x="720" y="159"/>
                  </a:moveTo>
                  <a:lnTo>
                    <a:pt x="716" y="140"/>
                  </a:lnTo>
                  <a:lnTo>
                    <a:pt x="708" y="122"/>
                  </a:lnTo>
                  <a:lnTo>
                    <a:pt x="695" y="102"/>
                  </a:lnTo>
                  <a:lnTo>
                    <a:pt x="678" y="85"/>
                  </a:lnTo>
                  <a:lnTo>
                    <a:pt x="655" y="70"/>
                  </a:lnTo>
                  <a:lnTo>
                    <a:pt x="628" y="54"/>
                  </a:lnTo>
                  <a:lnTo>
                    <a:pt x="596" y="39"/>
                  </a:lnTo>
                  <a:lnTo>
                    <a:pt x="562" y="29"/>
                  </a:lnTo>
                  <a:lnTo>
                    <a:pt x="525" y="17"/>
                  </a:lnTo>
                  <a:lnTo>
                    <a:pt x="484" y="10"/>
                  </a:lnTo>
                  <a:lnTo>
                    <a:pt x="442" y="4"/>
                  </a:lnTo>
                  <a:lnTo>
                    <a:pt x="400" y="0"/>
                  </a:lnTo>
                  <a:lnTo>
                    <a:pt x="356" y="0"/>
                  </a:lnTo>
                  <a:lnTo>
                    <a:pt x="311" y="1"/>
                  </a:lnTo>
                  <a:lnTo>
                    <a:pt x="269" y="5"/>
                  </a:lnTo>
                  <a:lnTo>
                    <a:pt x="228" y="11"/>
                  </a:lnTo>
                  <a:lnTo>
                    <a:pt x="189" y="18"/>
                  </a:lnTo>
                  <a:lnTo>
                    <a:pt x="151" y="29"/>
                  </a:lnTo>
                  <a:lnTo>
                    <a:pt x="117" y="40"/>
                  </a:lnTo>
                  <a:lnTo>
                    <a:pt x="87" y="54"/>
                  </a:lnTo>
                  <a:lnTo>
                    <a:pt x="60" y="70"/>
                  </a:lnTo>
                  <a:lnTo>
                    <a:pt x="38" y="85"/>
                  </a:lnTo>
                  <a:lnTo>
                    <a:pt x="20" y="102"/>
                  </a:lnTo>
                  <a:lnTo>
                    <a:pt x="7" y="120"/>
                  </a:lnTo>
                  <a:lnTo>
                    <a:pt x="0" y="140"/>
                  </a:lnTo>
                  <a:lnTo>
                    <a:pt x="0" y="158"/>
                  </a:lnTo>
                  <a:lnTo>
                    <a:pt x="1" y="180"/>
                  </a:lnTo>
                  <a:lnTo>
                    <a:pt x="10" y="197"/>
                  </a:lnTo>
                  <a:lnTo>
                    <a:pt x="24" y="215"/>
                  </a:lnTo>
                  <a:lnTo>
                    <a:pt x="40" y="233"/>
                  </a:lnTo>
                  <a:lnTo>
                    <a:pt x="66" y="248"/>
                  </a:lnTo>
                  <a:lnTo>
                    <a:pt x="92" y="263"/>
                  </a:lnTo>
                  <a:lnTo>
                    <a:pt x="123" y="276"/>
                  </a:lnTo>
                  <a:lnTo>
                    <a:pt x="159" y="288"/>
                  </a:lnTo>
                  <a:lnTo>
                    <a:pt x="196" y="299"/>
                  </a:lnTo>
                  <a:lnTo>
                    <a:pt x="236" y="306"/>
                  </a:lnTo>
                  <a:lnTo>
                    <a:pt x="278" y="312"/>
                  </a:lnTo>
                  <a:lnTo>
                    <a:pt x="322" y="316"/>
                  </a:lnTo>
                  <a:lnTo>
                    <a:pt x="365" y="316"/>
                  </a:lnTo>
                  <a:lnTo>
                    <a:pt x="409" y="316"/>
                  </a:lnTo>
                  <a:lnTo>
                    <a:pt x="451" y="310"/>
                  </a:lnTo>
                  <a:lnTo>
                    <a:pt x="493" y="305"/>
                  </a:lnTo>
                  <a:lnTo>
                    <a:pt x="533" y="298"/>
                  </a:lnTo>
                  <a:lnTo>
                    <a:pt x="569" y="287"/>
                  </a:lnTo>
                  <a:lnTo>
                    <a:pt x="603" y="276"/>
                  </a:lnTo>
                  <a:lnTo>
                    <a:pt x="632" y="260"/>
                  </a:lnTo>
                  <a:lnTo>
                    <a:pt x="660" y="245"/>
                  </a:lnTo>
                  <a:lnTo>
                    <a:pt x="680" y="230"/>
                  </a:lnTo>
                  <a:lnTo>
                    <a:pt x="699" y="213"/>
                  </a:lnTo>
                  <a:lnTo>
                    <a:pt x="710" y="193"/>
                  </a:lnTo>
                  <a:lnTo>
                    <a:pt x="716" y="174"/>
                  </a:lnTo>
                  <a:lnTo>
                    <a:pt x="718" y="159"/>
                  </a:lnTo>
                  <a:lnTo>
                    <a:pt x="720" y="159"/>
                  </a:lnTo>
                </a:path>
              </a:pathLst>
            </a:custGeom>
            <a:solidFill>
              <a:srgbClr val="3080B0"/>
            </a:solidFill>
            <a:ln w="12700" cap="rnd" cmpd="sng">
              <a:solidFill>
                <a:srgbClr val="3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47" name="Freeform 999"/>
            <p:cNvSpPr>
              <a:spLocks/>
            </p:cNvSpPr>
            <p:nvPr/>
          </p:nvSpPr>
          <p:spPr bwMode="auto">
            <a:xfrm>
              <a:off x="5022851" y="4467226"/>
              <a:ext cx="1407583" cy="252413"/>
            </a:xfrm>
            <a:custGeom>
              <a:avLst/>
              <a:gdLst/>
              <a:ahLst/>
              <a:cxnLst>
                <a:cxn ang="0">
                  <a:pos x="0" y="158"/>
                </a:cxn>
                <a:cxn ang="0">
                  <a:pos x="0" y="0"/>
                </a:cxn>
                <a:cxn ang="0">
                  <a:pos x="720" y="0"/>
                </a:cxn>
                <a:cxn ang="0">
                  <a:pos x="720" y="158"/>
                </a:cxn>
                <a:cxn ang="0">
                  <a:pos x="0" y="158"/>
                </a:cxn>
              </a:cxnLst>
              <a:rect l="0" t="0" r="r" b="b"/>
              <a:pathLst>
                <a:path w="721" h="159">
                  <a:moveTo>
                    <a:pt x="0" y="158"/>
                  </a:moveTo>
                  <a:lnTo>
                    <a:pt x="0" y="0"/>
                  </a:lnTo>
                  <a:lnTo>
                    <a:pt x="720" y="0"/>
                  </a:lnTo>
                  <a:lnTo>
                    <a:pt x="720" y="158"/>
                  </a:lnTo>
                  <a:lnTo>
                    <a:pt x="0" y="158"/>
                  </a:lnTo>
                </a:path>
              </a:pathLst>
            </a:custGeom>
            <a:solidFill>
              <a:srgbClr val="3080B0"/>
            </a:solidFill>
            <a:ln w="12700" cap="rnd" cmpd="sng">
              <a:solidFill>
                <a:srgbClr val="3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48" name="Freeform 1000"/>
            <p:cNvSpPr>
              <a:spLocks/>
            </p:cNvSpPr>
            <p:nvPr/>
          </p:nvSpPr>
          <p:spPr bwMode="auto">
            <a:xfrm>
              <a:off x="5033433" y="4486276"/>
              <a:ext cx="1365251" cy="500063"/>
            </a:xfrm>
            <a:custGeom>
              <a:avLst/>
              <a:gdLst/>
              <a:ahLst/>
              <a:cxnLst>
                <a:cxn ang="0">
                  <a:pos x="698" y="159"/>
                </a:cxn>
                <a:cxn ang="0">
                  <a:pos x="694" y="140"/>
                </a:cxn>
                <a:cxn ang="0">
                  <a:pos x="686" y="121"/>
                </a:cxn>
                <a:cxn ang="0">
                  <a:pos x="673" y="102"/>
                </a:cxn>
                <a:cxn ang="0">
                  <a:pos x="657" y="85"/>
                </a:cxn>
                <a:cxn ang="0">
                  <a:pos x="636" y="69"/>
                </a:cxn>
                <a:cxn ang="0">
                  <a:pos x="609" y="54"/>
                </a:cxn>
                <a:cxn ang="0">
                  <a:pos x="578" y="40"/>
                </a:cxn>
                <a:cxn ang="0">
                  <a:pos x="545" y="29"/>
                </a:cxn>
                <a:cxn ang="0">
                  <a:pos x="510" y="18"/>
                </a:cxn>
                <a:cxn ang="0">
                  <a:pos x="470" y="10"/>
                </a:cxn>
                <a:cxn ang="0">
                  <a:pos x="428" y="5"/>
                </a:cxn>
                <a:cxn ang="0">
                  <a:pos x="388" y="0"/>
                </a:cxn>
                <a:cxn ang="0">
                  <a:pos x="345" y="0"/>
                </a:cxn>
                <a:cxn ang="0">
                  <a:pos x="303" y="1"/>
                </a:cxn>
                <a:cxn ang="0">
                  <a:pos x="261" y="5"/>
                </a:cxn>
                <a:cxn ang="0">
                  <a:pos x="221" y="11"/>
                </a:cxn>
                <a:cxn ang="0">
                  <a:pos x="183" y="19"/>
                </a:cxn>
                <a:cxn ang="0">
                  <a:pos x="146" y="28"/>
                </a:cxn>
                <a:cxn ang="0">
                  <a:pos x="113" y="40"/>
                </a:cxn>
                <a:cxn ang="0">
                  <a:pos x="84" y="55"/>
                </a:cxn>
                <a:cxn ang="0">
                  <a:pos x="58" y="69"/>
                </a:cxn>
                <a:cxn ang="0">
                  <a:pos x="37" y="86"/>
                </a:cxn>
                <a:cxn ang="0">
                  <a:pos x="20" y="102"/>
                </a:cxn>
                <a:cxn ang="0">
                  <a:pos x="7" y="121"/>
                </a:cxn>
                <a:cxn ang="0">
                  <a:pos x="0" y="140"/>
                </a:cxn>
                <a:cxn ang="0">
                  <a:pos x="0" y="158"/>
                </a:cxn>
                <a:cxn ang="0">
                  <a:pos x="2" y="180"/>
                </a:cxn>
                <a:cxn ang="0">
                  <a:pos x="10" y="197"/>
                </a:cxn>
                <a:cxn ang="0">
                  <a:pos x="23" y="214"/>
                </a:cxn>
                <a:cxn ang="0">
                  <a:pos x="40" y="232"/>
                </a:cxn>
                <a:cxn ang="0">
                  <a:pos x="64" y="248"/>
                </a:cxn>
                <a:cxn ang="0">
                  <a:pos x="89" y="262"/>
                </a:cxn>
                <a:cxn ang="0">
                  <a:pos x="121" y="277"/>
                </a:cxn>
                <a:cxn ang="0">
                  <a:pos x="153" y="288"/>
                </a:cxn>
                <a:cxn ang="0">
                  <a:pos x="191" y="297"/>
                </a:cxn>
                <a:cxn ang="0">
                  <a:pos x="229" y="305"/>
                </a:cxn>
                <a:cxn ang="0">
                  <a:pos x="269" y="310"/>
                </a:cxn>
                <a:cxn ang="0">
                  <a:pos x="312" y="314"/>
                </a:cxn>
                <a:cxn ang="0">
                  <a:pos x="352" y="314"/>
                </a:cxn>
                <a:cxn ang="0">
                  <a:pos x="397" y="314"/>
                </a:cxn>
                <a:cxn ang="0">
                  <a:pos x="437" y="310"/>
                </a:cxn>
                <a:cxn ang="0">
                  <a:pos x="478" y="304"/>
                </a:cxn>
                <a:cxn ang="0">
                  <a:pos x="516" y="295"/>
                </a:cxn>
                <a:cxn ang="0">
                  <a:pos x="551" y="285"/>
                </a:cxn>
                <a:cxn ang="0">
                  <a:pos x="585" y="275"/>
                </a:cxn>
                <a:cxn ang="0">
                  <a:pos x="614" y="260"/>
                </a:cxn>
                <a:cxn ang="0">
                  <a:pos x="640" y="245"/>
                </a:cxn>
                <a:cxn ang="0">
                  <a:pos x="660" y="229"/>
                </a:cxn>
                <a:cxn ang="0">
                  <a:pos x="677" y="212"/>
                </a:cxn>
                <a:cxn ang="0">
                  <a:pos x="689" y="193"/>
                </a:cxn>
                <a:cxn ang="0">
                  <a:pos x="695" y="174"/>
                </a:cxn>
                <a:cxn ang="0">
                  <a:pos x="695" y="159"/>
                </a:cxn>
                <a:cxn ang="0">
                  <a:pos x="698" y="159"/>
                </a:cxn>
              </a:cxnLst>
              <a:rect l="0" t="0" r="r" b="b"/>
              <a:pathLst>
                <a:path w="699" h="315">
                  <a:moveTo>
                    <a:pt x="698" y="159"/>
                  </a:moveTo>
                  <a:lnTo>
                    <a:pt x="694" y="140"/>
                  </a:lnTo>
                  <a:lnTo>
                    <a:pt x="686" y="121"/>
                  </a:lnTo>
                  <a:lnTo>
                    <a:pt x="673" y="102"/>
                  </a:lnTo>
                  <a:lnTo>
                    <a:pt x="657" y="85"/>
                  </a:lnTo>
                  <a:lnTo>
                    <a:pt x="636" y="69"/>
                  </a:lnTo>
                  <a:lnTo>
                    <a:pt x="609" y="54"/>
                  </a:lnTo>
                  <a:lnTo>
                    <a:pt x="578" y="40"/>
                  </a:lnTo>
                  <a:lnTo>
                    <a:pt x="545" y="29"/>
                  </a:lnTo>
                  <a:lnTo>
                    <a:pt x="510" y="18"/>
                  </a:lnTo>
                  <a:lnTo>
                    <a:pt x="470" y="10"/>
                  </a:lnTo>
                  <a:lnTo>
                    <a:pt x="428" y="5"/>
                  </a:lnTo>
                  <a:lnTo>
                    <a:pt x="388" y="0"/>
                  </a:lnTo>
                  <a:lnTo>
                    <a:pt x="345" y="0"/>
                  </a:lnTo>
                  <a:lnTo>
                    <a:pt x="303" y="1"/>
                  </a:lnTo>
                  <a:lnTo>
                    <a:pt x="261" y="5"/>
                  </a:lnTo>
                  <a:lnTo>
                    <a:pt x="221" y="11"/>
                  </a:lnTo>
                  <a:lnTo>
                    <a:pt x="183" y="19"/>
                  </a:lnTo>
                  <a:lnTo>
                    <a:pt x="146" y="28"/>
                  </a:lnTo>
                  <a:lnTo>
                    <a:pt x="113" y="40"/>
                  </a:lnTo>
                  <a:lnTo>
                    <a:pt x="84" y="55"/>
                  </a:lnTo>
                  <a:lnTo>
                    <a:pt x="58" y="69"/>
                  </a:lnTo>
                  <a:lnTo>
                    <a:pt x="37" y="86"/>
                  </a:lnTo>
                  <a:lnTo>
                    <a:pt x="20" y="102"/>
                  </a:lnTo>
                  <a:lnTo>
                    <a:pt x="7" y="121"/>
                  </a:lnTo>
                  <a:lnTo>
                    <a:pt x="0" y="140"/>
                  </a:lnTo>
                  <a:lnTo>
                    <a:pt x="0" y="158"/>
                  </a:lnTo>
                  <a:lnTo>
                    <a:pt x="2" y="180"/>
                  </a:lnTo>
                  <a:lnTo>
                    <a:pt x="10" y="197"/>
                  </a:lnTo>
                  <a:lnTo>
                    <a:pt x="23" y="214"/>
                  </a:lnTo>
                  <a:lnTo>
                    <a:pt x="40" y="232"/>
                  </a:lnTo>
                  <a:lnTo>
                    <a:pt x="64" y="248"/>
                  </a:lnTo>
                  <a:lnTo>
                    <a:pt x="89" y="262"/>
                  </a:lnTo>
                  <a:lnTo>
                    <a:pt x="121" y="277"/>
                  </a:lnTo>
                  <a:lnTo>
                    <a:pt x="153" y="288"/>
                  </a:lnTo>
                  <a:lnTo>
                    <a:pt x="191" y="297"/>
                  </a:lnTo>
                  <a:lnTo>
                    <a:pt x="229" y="305"/>
                  </a:lnTo>
                  <a:lnTo>
                    <a:pt x="269" y="310"/>
                  </a:lnTo>
                  <a:lnTo>
                    <a:pt x="312" y="314"/>
                  </a:lnTo>
                  <a:lnTo>
                    <a:pt x="352" y="314"/>
                  </a:lnTo>
                  <a:lnTo>
                    <a:pt x="397" y="314"/>
                  </a:lnTo>
                  <a:lnTo>
                    <a:pt x="437" y="310"/>
                  </a:lnTo>
                  <a:lnTo>
                    <a:pt x="478" y="304"/>
                  </a:lnTo>
                  <a:lnTo>
                    <a:pt x="516" y="295"/>
                  </a:lnTo>
                  <a:lnTo>
                    <a:pt x="551" y="285"/>
                  </a:lnTo>
                  <a:lnTo>
                    <a:pt x="585" y="275"/>
                  </a:lnTo>
                  <a:lnTo>
                    <a:pt x="614" y="260"/>
                  </a:lnTo>
                  <a:lnTo>
                    <a:pt x="640" y="245"/>
                  </a:lnTo>
                  <a:lnTo>
                    <a:pt x="660" y="229"/>
                  </a:lnTo>
                  <a:lnTo>
                    <a:pt x="677" y="212"/>
                  </a:lnTo>
                  <a:lnTo>
                    <a:pt x="689" y="193"/>
                  </a:lnTo>
                  <a:lnTo>
                    <a:pt x="695" y="174"/>
                  </a:lnTo>
                  <a:lnTo>
                    <a:pt x="695" y="159"/>
                  </a:lnTo>
                  <a:lnTo>
                    <a:pt x="698" y="159"/>
                  </a:lnTo>
                </a:path>
              </a:pathLst>
            </a:custGeom>
            <a:solidFill>
              <a:srgbClr val="4080B0"/>
            </a:solidFill>
            <a:ln w="12700" cap="rnd" cmpd="sng">
              <a:solidFill>
                <a:srgbClr val="4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49" name="Freeform 1001"/>
            <p:cNvSpPr>
              <a:spLocks/>
            </p:cNvSpPr>
            <p:nvPr/>
          </p:nvSpPr>
          <p:spPr bwMode="auto">
            <a:xfrm>
              <a:off x="5031318" y="4467226"/>
              <a:ext cx="1367367" cy="252413"/>
            </a:xfrm>
            <a:custGeom>
              <a:avLst/>
              <a:gdLst/>
              <a:ahLst/>
              <a:cxnLst>
                <a:cxn ang="0">
                  <a:pos x="0" y="157"/>
                </a:cxn>
                <a:cxn ang="0">
                  <a:pos x="0" y="0"/>
                </a:cxn>
                <a:cxn ang="0">
                  <a:pos x="699" y="0"/>
                </a:cxn>
                <a:cxn ang="0">
                  <a:pos x="699" y="158"/>
                </a:cxn>
                <a:cxn ang="0">
                  <a:pos x="0" y="157"/>
                </a:cxn>
              </a:cxnLst>
              <a:rect l="0" t="0" r="r" b="b"/>
              <a:pathLst>
                <a:path w="700" h="159">
                  <a:moveTo>
                    <a:pt x="0" y="157"/>
                  </a:moveTo>
                  <a:lnTo>
                    <a:pt x="0" y="0"/>
                  </a:lnTo>
                  <a:lnTo>
                    <a:pt x="699" y="0"/>
                  </a:lnTo>
                  <a:lnTo>
                    <a:pt x="699" y="158"/>
                  </a:lnTo>
                  <a:lnTo>
                    <a:pt x="0" y="157"/>
                  </a:lnTo>
                </a:path>
              </a:pathLst>
            </a:custGeom>
            <a:solidFill>
              <a:srgbClr val="4080B0"/>
            </a:solidFill>
            <a:ln w="12700" cap="rnd" cmpd="sng">
              <a:solidFill>
                <a:srgbClr val="4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50" name="Freeform 1002"/>
            <p:cNvSpPr>
              <a:spLocks/>
            </p:cNvSpPr>
            <p:nvPr/>
          </p:nvSpPr>
          <p:spPr bwMode="auto">
            <a:xfrm>
              <a:off x="5048251" y="4484688"/>
              <a:ext cx="1320800" cy="500062"/>
            </a:xfrm>
            <a:custGeom>
              <a:avLst/>
              <a:gdLst/>
              <a:ahLst/>
              <a:cxnLst>
                <a:cxn ang="0">
                  <a:pos x="675" y="159"/>
                </a:cxn>
                <a:cxn ang="0">
                  <a:pos x="671" y="141"/>
                </a:cxn>
                <a:cxn ang="0">
                  <a:pos x="664" y="122"/>
                </a:cxn>
                <a:cxn ang="0">
                  <a:pos x="652" y="103"/>
                </a:cxn>
                <a:cxn ang="0">
                  <a:pos x="636" y="86"/>
                </a:cxn>
                <a:cxn ang="0">
                  <a:pos x="615" y="70"/>
                </a:cxn>
                <a:cxn ang="0">
                  <a:pos x="589" y="53"/>
                </a:cxn>
                <a:cxn ang="0">
                  <a:pos x="559" y="40"/>
                </a:cxn>
                <a:cxn ang="0">
                  <a:pos x="527" y="29"/>
                </a:cxn>
                <a:cxn ang="0">
                  <a:pos x="493" y="18"/>
                </a:cxn>
                <a:cxn ang="0">
                  <a:pos x="455" y="11"/>
                </a:cxn>
                <a:cxn ang="0">
                  <a:pos x="414" y="6"/>
                </a:cxn>
                <a:cxn ang="0">
                  <a:pos x="375" y="0"/>
                </a:cxn>
                <a:cxn ang="0">
                  <a:pos x="334" y="0"/>
                </a:cxn>
                <a:cxn ang="0">
                  <a:pos x="292" y="2"/>
                </a:cxn>
                <a:cxn ang="0">
                  <a:pos x="252" y="6"/>
                </a:cxn>
                <a:cxn ang="0">
                  <a:pos x="213" y="11"/>
                </a:cxn>
                <a:cxn ang="0">
                  <a:pos x="176" y="19"/>
                </a:cxn>
                <a:cxn ang="0">
                  <a:pos x="141" y="28"/>
                </a:cxn>
                <a:cxn ang="0">
                  <a:pos x="109" y="40"/>
                </a:cxn>
                <a:cxn ang="0">
                  <a:pos x="81" y="55"/>
                </a:cxn>
                <a:cxn ang="0">
                  <a:pos x="56" y="70"/>
                </a:cxn>
                <a:cxn ang="0">
                  <a:pos x="35" y="86"/>
                </a:cxn>
                <a:cxn ang="0">
                  <a:pos x="19" y="103"/>
                </a:cxn>
                <a:cxn ang="0">
                  <a:pos x="5" y="120"/>
                </a:cxn>
                <a:cxn ang="0">
                  <a:pos x="0" y="139"/>
                </a:cxn>
                <a:cxn ang="0">
                  <a:pos x="0" y="159"/>
                </a:cxn>
                <a:cxn ang="0">
                  <a:pos x="1" y="178"/>
                </a:cxn>
                <a:cxn ang="0">
                  <a:pos x="9" y="196"/>
                </a:cxn>
                <a:cxn ang="0">
                  <a:pos x="22" y="215"/>
                </a:cxn>
                <a:cxn ang="0">
                  <a:pos x="38" y="231"/>
                </a:cxn>
                <a:cxn ang="0">
                  <a:pos x="61" y="247"/>
                </a:cxn>
                <a:cxn ang="0">
                  <a:pos x="86" y="261"/>
                </a:cxn>
                <a:cxn ang="0">
                  <a:pos x="115" y="276"/>
                </a:cxn>
                <a:cxn ang="0">
                  <a:pos x="148" y="286"/>
                </a:cxn>
                <a:cxn ang="0">
                  <a:pos x="184" y="296"/>
                </a:cxn>
                <a:cxn ang="0">
                  <a:pos x="221" y="303"/>
                </a:cxn>
                <a:cxn ang="0">
                  <a:pos x="259" y="310"/>
                </a:cxn>
                <a:cxn ang="0">
                  <a:pos x="302" y="314"/>
                </a:cxn>
                <a:cxn ang="0">
                  <a:pos x="341" y="314"/>
                </a:cxn>
                <a:cxn ang="0">
                  <a:pos x="384" y="314"/>
                </a:cxn>
                <a:cxn ang="0">
                  <a:pos x="423" y="309"/>
                </a:cxn>
                <a:cxn ang="0">
                  <a:pos x="461" y="303"/>
                </a:cxn>
                <a:cxn ang="0">
                  <a:pos x="499" y="295"/>
                </a:cxn>
                <a:cxn ang="0">
                  <a:pos x="534" y="286"/>
                </a:cxn>
                <a:cxn ang="0">
                  <a:pos x="566" y="274"/>
                </a:cxn>
                <a:cxn ang="0">
                  <a:pos x="593" y="260"/>
                </a:cxn>
                <a:cxn ang="0">
                  <a:pos x="619" y="245"/>
                </a:cxn>
                <a:cxn ang="0">
                  <a:pos x="639" y="229"/>
                </a:cxn>
                <a:cxn ang="0">
                  <a:pos x="655" y="212"/>
                </a:cxn>
                <a:cxn ang="0">
                  <a:pos x="666" y="192"/>
                </a:cxn>
                <a:cxn ang="0">
                  <a:pos x="671" y="174"/>
                </a:cxn>
                <a:cxn ang="0">
                  <a:pos x="673" y="159"/>
                </a:cxn>
                <a:cxn ang="0">
                  <a:pos x="675" y="159"/>
                </a:cxn>
              </a:cxnLst>
              <a:rect l="0" t="0" r="r" b="b"/>
              <a:pathLst>
                <a:path w="676" h="315">
                  <a:moveTo>
                    <a:pt x="675" y="159"/>
                  </a:moveTo>
                  <a:lnTo>
                    <a:pt x="671" y="141"/>
                  </a:lnTo>
                  <a:lnTo>
                    <a:pt x="664" y="122"/>
                  </a:lnTo>
                  <a:lnTo>
                    <a:pt x="652" y="103"/>
                  </a:lnTo>
                  <a:lnTo>
                    <a:pt x="636" y="86"/>
                  </a:lnTo>
                  <a:lnTo>
                    <a:pt x="615" y="70"/>
                  </a:lnTo>
                  <a:lnTo>
                    <a:pt x="589" y="53"/>
                  </a:lnTo>
                  <a:lnTo>
                    <a:pt x="559" y="40"/>
                  </a:lnTo>
                  <a:lnTo>
                    <a:pt x="527" y="29"/>
                  </a:lnTo>
                  <a:lnTo>
                    <a:pt x="493" y="18"/>
                  </a:lnTo>
                  <a:lnTo>
                    <a:pt x="455" y="11"/>
                  </a:lnTo>
                  <a:lnTo>
                    <a:pt x="414" y="6"/>
                  </a:lnTo>
                  <a:lnTo>
                    <a:pt x="375" y="0"/>
                  </a:lnTo>
                  <a:lnTo>
                    <a:pt x="334" y="0"/>
                  </a:lnTo>
                  <a:lnTo>
                    <a:pt x="292" y="2"/>
                  </a:lnTo>
                  <a:lnTo>
                    <a:pt x="252" y="6"/>
                  </a:lnTo>
                  <a:lnTo>
                    <a:pt x="213" y="11"/>
                  </a:lnTo>
                  <a:lnTo>
                    <a:pt x="176" y="19"/>
                  </a:lnTo>
                  <a:lnTo>
                    <a:pt x="141" y="28"/>
                  </a:lnTo>
                  <a:lnTo>
                    <a:pt x="109" y="40"/>
                  </a:lnTo>
                  <a:lnTo>
                    <a:pt x="81" y="55"/>
                  </a:lnTo>
                  <a:lnTo>
                    <a:pt x="56" y="70"/>
                  </a:lnTo>
                  <a:lnTo>
                    <a:pt x="35" y="86"/>
                  </a:lnTo>
                  <a:lnTo>
                    <a:pt x="19" y="103"/>
                  </a:lnTo>
                  <a:lnTo>
                    <a:pt x="5" y="120"/>
                  </a:lnTo>
                  <a:lnTo>
                    <a:pt x="0" y="139"/>
                  </a:lnTo>
                  <a:lnTo>
                    <a:pt x="0" y="159"/>
                  </a:lnTo>
                  <a:lnTo>
                    <a:pt x="1" y="178"/>
                  </a:lnTo>
                  <a:lnTo>
                    <a:pt x="9" y="196"/>
                  </a:lnTo>
                  <a:lnTo>
                    <a:pt x="22" y="215"/>
                  </a:lnTo>
                  <a:lnTo>
                    <a:pt x="38" y="231"/>
                  </a:lnTo>
                  <a:lnTo>
                    <a:pt x="61" y="247"/>
                  </a:lnTo>
                  <a:lnTo>
                    <a:pt x="86" y="261"/>
                  </a:lnTo>
                  <a:lnTo>
                    <a:pt x="115" y="276"/>
                  </a:lnTo>
                  <a:lnTo>
                    <a:pt x="148" y="286"/>
                  </a:lnTo>
                  <a:lnTo>
                    <a:pt x="184" y="296"/>
                  </a:lnTo>
                  <a:lnTo>
                    <a:pt x="221" y="303"/>
                  </a:lnTo>
                  <a:lnTo>
                    <a:pt x="259" y="310"/>
                  </a:lnTo>
                  <a:lnTo>
                    <a:pt x="302" y="314"/>
                  </a:lnTo>
                  <a:lnTo>
                    <a:pt x="341" y="314"/>
                  </a:lnTo>
                  <a:lnTo>
                    <a:pt x="384" y="314"/>
                  </a:lnTo>
                  <a:lnTo>
                    <a:pt x="423" y="309"/>
                  </a:lnTo>
                  <a:lnTo>
                    <a:pt x="461" y="303"/>
                  </a:lnTo>
                  <a:lnTo>
                    <a:pt x="499" y="295"/>
                  </a:lnTo>
                  <a:lnTo>
                    <a:pt x="534" y="286"/>
                  </a:lnTo>
                  <a:lnTo>
                    <a:pt x="566" y="274"/>
                  </a:lnTo>
                  <a:lnTo>
                    <a:pt x="593" y="260"/>
                  </a:lnTo>
                  <a:lnTo>
                    <a:pt x="619" y="245"/>
                  </a:lnTo>
                  <a:lnTo>
                    <a:pt x="639" y="229"/>
                  </a:lnTo>
                  <a:lnTo>
                    <a:pt x="655" y="212"/>
                  </a:lnTo>
                  <a:lnTo>
                    <a:pt x="666" y="192"/>
                  </a:lnTo>
                  <a:lnTo>
                    <a:pt x="671" y="174"/>
                  </a:lnTo>
                  <a:lnTo>
                    <a:pt x="673" y="159"/>
                  </a:lnTo>
                  <a:lnTo>
                    <a:pt x="675" y="159"/>
                  </a:lnTo>
                </a:path>
              </a:pathLst>
            </a:custGeom>
            <a:solidFill>
              <a:srgbClr val="4080B0"/>
            </a:solidFill>
            <a:ln w="12700" cap="rnd" cmpd="sng">
              <a:solidFill>
                <a:srgbClr val="4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51" name="Freeform 1003"/>
            <p:cNvSpPr>
              <a:spLocks/>
            </p:cNvSpPr>
            <p:nvPr/>
          </p:nvSpPr>
          <p:spPr bwMode="auto">
            <a:xfrm>
              <a:off x="5048251" y="4467226"/>
              <a:ext cx="1320800" cy="252413"/>
            </a:xfrm>
            <a:custGeom>
              <a:avLst/>
              <a:gdLst/>
              <a:ahLst/>
              <a:cxnLst>
                <a:cxn ang="0">
                  <a:pos x="0" y="157"/>
                </a:cxn>
                <a:cxn ang="0">
                  <a:pos x="0" y="0"/>
                </a:cxn>
                <a:cxn ang="0">
                  <a:pos x="675" y="0"/>
                </a:cxn>
                <a:cxn ang="0">
                  <a:pos x="675" y="158"/>
                </a:cxn>
                <a:cxn ang="0">
                  <a:pos x="0" y="157"/>
                </a:cxn>
              </a:cxnLst>
              <a:rect l="0" t="0" r="r" b="b"/>
              <a:pathLst>
                <a:path w="676" h="159">
                  <a:moveTo>
                    <a:pt x="0" y="157"/>
                  </a:moveTo>
                  <a:lnTo>
                    <a:pt x="0" y="0"/>
                  </a:lnTo>
                  <a:lnTo>
                    <a:pt x="675" y="0"/>
                  </a:lnTo>
                  <a:lnTo>
                    <a:pt x="675" y="158"/>
                  </a:lnTo>
                  <a:lnTo>
                    <a:pt x="0" y="157"/>
                  </a:lnTo>
                </a:path>
              </a:pathLst>
            </a:custGeom>
            <a:solidFill>
              <a:srgbClr val="4080B0"/>
            </a:solidFill>
            <a:ln w="12700" cap="rnd" cmpd="sng">
              <a:solidFill>
                <a:srgbClr val="408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52" name="Freeform 1004"/>
            <p:cNvSpPr>
              <a:spLocks/>
            </p:cNvSpPr>
            <p:nvPr/>
          </p:nvSpPr>
          <p:spPr bwMode="auto">
            <a:xfrm>
              <a:off x="5056718" y="4484688"/>
              <a:ext cx="1282700" cy="495300"/>
            </a:xfrm>
            <a:custGeom>
              <a:avLst/>
              <a:gdLst/>
              <a:ahLst/>
              <a:cxnLst>
                <a:cxn ang="0">
                  <a:pos x="655" y="159"/>
                </a:cxn>
                <a:cxn ang="0">
                  <a:pos x="650" y="139"/>
                </a:cxn>
                <a:cxn ang="0">
                  <a:pos x="643" y="121"/>
                </a:cxn>
                <a:cxn ang="0">
                  <a:pos x="632" y="102"/>
                </a:cxn>
                <a:cxn ang="0">
                  <a:pos x="617" y="85"/>
                </a:cxn>
                <a:cxn ang="0">
                  <a:pos x="596" y="70"/>
                </a:cxn>
                <a:cxn ang="0">
                  <a:pos x="570" y="53"/>
                </a:cxn>
                <a:cxn ang="0">
                  <a:pos x="542" y="40"/>
                </a:cxn>
                <a:cxn ang="0">
                  <a:pos x="511" y="28"/>
                </a:cxn>
                <a:cxn ang="0">
                  <a:pos x="478" y="18"/>
                </a:cxn>
                <a:cxn ang="0">
                  <a:pos x="441" y="11"/>
                </a:cxn>
                <a:cxn ang="0">
                  <a:pos x="402" y="5"/>
                </a:cxn>
                <a:cxn ang="0">
                  <a:pos x="364" y="0"/>
                </a:cxn>
                <a:cxn ang="0">
                  <a:pos x="324" y="0"/>
                </a:cxn>
                <a:cxn ang="0">
                  <a:pos x="284" y="0"/>
                </a:cxn>
                <a:cxn ang="0">
                  <a:pos x="245" y="6"/>
                </a:cxn>
                <a:cxn ang="0">
                  <a:pos x="207" y="11"/>
                </a:cxn>
                <a:cxn ang="0">
                  <a:pos x="172" y="18"/>
                </a:cxn>
                <a:cxn ang="0">
                  <a:pos x="137" y="28"/>
                </a:cxn>
                <a:cxn ang="0">
                  <a:pos x="107" y="40"/>
                </a:cxn>
                <a:cxn ang="0">
                  <a:pos x="78" y="53"/>
                </a:cxn>
                <a:cxn ang="0">
                  <a:pos x="55" y="68"/>
                </a:cxn>
                <a:cxn ang="0">
                  <a:pos x="36" y="85"/>
                </a:cxn>
                <a:cxn ang="0">
                  <a:pos x="20" y="101"/>
                </a:cxn>
                <a:cxn ang="0">
                  <a:pos x="6" y="120"/>
                </a:cxn>
                <a:cxn ang="0">
                  <a:pos x="0" y="138"/>
                </a:cxn>
                <a:cxn ang="0">
                  <a:pos x="0" y="156"/>
                </a:cxn>
                <a:cxn ang="0">
                  <a:pos x="2" y="176"/>
                </a:cxn>
                <a:cxn ang="0">
                  <a:pos x="9" y="194"/>
                </a:cxn>
                <a:cxn ang="0">
                  <a:pos x="22" y="212"/>
                </a:cxn>
                <a:cxn ang="0">
                  <a:pos x="38" y="230"/>
                </a:cxn>
                <a:cxn ang="0">
                  <a:pos x="61" y="245"/>
                </a:cxn>
                <a:cxn ang="0">
                  <a:pos x="85" y="260"/>
                </a:cxn>
                <a:cxn ang="0">
                  <a:pos x="113" y="273"/>
                </a:cxn>
                <a:cxn ang="0">
                  <a:pos x="145" y="286"/>
                </a:cxn>
                <a:cxn ang="0">
                  <a:pos x="179" y="295"/>
                </a:cxn>
                <a:cxn ang="0">
                  <a:pos x="215" y="302"/>
                </a:cxn>
                <a:cxn ang="0">
                  <a:pos x="252" y="309"/>
                </a:cxn>
                <a:cxn ang="0">
                  <a:pos x="293" y="311"/>
                </a:cxn>
                <a:cxn ang="0">
                  <a:pos x="332" y="311"/>
                </a:cxn>
                <a:cxn ang="0">
                  <a:pos x="372" y="311"/>
                </a:cxn>
                <a:cxn ang="0">
                  <a:pos x="411" y="309"/>
                </a:cxn>
                <a:cxn ang="0">
                  <a:pos x="447" y="302"/>
                </a:cxn>
                <a:cxn ang="0">
                  <a:pos x="484" y="294"/>
                </a:cxn>
                <a:cxn ang="0">
                  <a:pos x="516" y="285"/>
                </a:cxn>
                <a:cxn ang="0">
                  <a:pos x="548" y="273"/>
                </a:cxn>
                <a:cxn ang="0">
                  <a:pos x="575" y="258"/>
                </a:cxn>
                <a:cxn ang="0">
                  <a:pos x="599" y="244"/>
                </a:cxn>
                <a:cxn ang="0">
                  <a:pos x="619" y="228"/>
                </a:cxn>
                <a:cxn ang="0">
                  <a:pos x="634" y="211"/>
                </a:cxn>
                <a:cxn ang="0">
                  <a:pos x="645" y="192"/>
                </a:cxn>
                <a:cxn ang="0">
                  <a:pos x="651" y="173"/>
                </a:cxn>
                <a:cxn ang="0">
                  <a:pos x="652" y="159"/>
                </a:cxn>
                <a:cxn ang="0">
                  <a:pos x="655" y="159"/>
                </a:cxn>
              </a:cxnLst>
              <a:rect l="0" t="0" r="r" b="b"/>
              <a:pathLst>
                <a:path w="656" h="312">
                  <a:moveTo>
                    <a:pt x="655" y="159"/>
                  </a:moveTo>
                  <a:lnTo>
                    <a:pt x="650" y="139"/>
                  </a:lnTo>
                  <a:lnTo>
                    <a:pt x="643" y="121"/>
                  </a:lnTo>
                  <a:lnTo>
                    <a:pt x="632" y="102"/>
                  </a:lnTo>
                  <a:lnTo>
                    <a:pt x="617" y="85"/>
                  </a:lnTo>
                  <a:lnTo>
                    <a:pt x="596" y="70"/>
                  </a:lnTo>
                  <a:lnTo>
                    <a:pt x="570" y="53"/>
                  </a:lnTo>
                  <a:lnTo>
                    <a:pt x="542" y="40"/>
                  </a:lnTo>
                  <a:lnTo>
                    <a:pt x="511" y="28"/>
                  </a:lnTo>
                  <a:lnTo>
                    <a:pt x="478" y="18"/>
                  </a:lnTo>
                  <a:lnTo>
                    <a:pt x="441" y="11"/>
                  </a:lnTo>
                  <a:lnTo>
                    <a:pt x="402" y="5"/>
                  </a:lnTo>
                  <a:lnTo>
                    <a:pt x="364" y="0"/>
                  </a:lnTo>
                  <a:lnTo>
                    <a:pt x="324" y="0"/>
                  </a:lnTo>
                  <a:lnTo>
                    <a:pt x="284" y="0"/>
                  </a:lnTo>
                  <a:lnTo>
                    <a:pt x="245" y="6"/>
                  </a:lnTo>
                  <a:lnTo>
                    <a:pt x="207" y="11"/>
                  </a:lnTo>
                  <a:lnTo>
                    <a:pt x="172" y="18"/>
                  </a:lnTo>
                  <a:lnTo>
                    <a:pt x="137" y="28"/>
                  </a:lnTo>
                  <a:lnTo>
                    <a:pt x="107" y="40"/>
                  </a:lnTo>
                  <a:lnTo>
                    <a:pt x="78" y="53"/>
                  </a:lnTo>
                  <a:lnTo>
                    <a:pt x="55" y="68"/>
                  </a:lnTo>
                  <a:lnTo>
                    <a:pt x="36" y="85"/>
                  </a:lnTo>
                  <a:lnTo>
                    <a:pt x="20" y="101"/>
                  </a:lnTo>
                  <a:lnTo>
                    <a:pt x="6" y="120"/>
                  </a:lnTo>
                  <a:lnTo>
                    <a:pt x="0" y="138"/>
                  </a:lnTo>
                  <a:lnTo>
                    <a:pt x="0" y="156"/>
                  </a:lnTo>
                  <a:lnTo>
                    <a:pt x="2" y="176"/>
                  </a:lnTo>
                  <a:lnTo>
                    <a:pt x="9" y="194"/>
                  </a:lnTo>
                  <a:lnTo>
                    <a:pt x="22" y="212"/>
                  </a:lnTo>
                  <a:lnTo>
                    <a:pt x="38" y="230"/>
                  </a:lnTo>
                  <a:lnTo>
                    <a:pt x="61" y="245"/>
                  </a:lnTo>
                  <a:lnTo>
                    <a:pt x="85" y="260"/>
                  </a:lnTo>
                  <a:lnTo>
                    <a:pt x="113" y="273"/>
                  </a:lnTo>
                  <a:lnTo>
                    <a:pt x="145" y="286"/>
                  </a:lnTo>
                  <a:lnTo>
                    <a:pt x="179" y="295"/>
                  </a:lnTo>
                  <a:lnTo>
                    <a:pt x="215" y="302"/>
                  </a:lnTo>
                  <a:lnTo>
                    <a:pt x="252" y="309"/>
                  </a:lnTo>
                  <a:lnTo>
                    <a:pt x="293" y="311"/>
                  </a:lnTo>
                  <a:lnTo>
                    <a:pt x="332" y="311"/>
                  </a:lnTo>
                  <a:lnTo>
                    <a:pt x="372" y="311"/>
                  </a:lnTo>
                  <a:lnTo>
                    <a:pt x="411" y="309"/>
                  </a:lnTo>
                  <a:lnTo>
                    <a:pt x="447" y="302"/>
                  </a:lnTo>
                  <a:lnTo>
                    <a:pt x="484" y="294"/>
                  </a:lnTo>
                  <a:lnTo>
                    <a:pt x="516" y="285"/>
                  </a:lnTo>
                  <a:lnTo>
                    <a:pt x="548" y="273"/>
                  </a:lnTo>
                  <a:lnTo>
                    <a:pt x="575" y="258"/>
                  </a:lnTo>
                  <a:lnTo>
                    <a:pt x="599" y="244"/>
                  </a:lnTo>
                  <a:lnTo>
                    <a:pt x="619" y="228"/>
                  </a:lnTo>
                  <a:lnTo>
                    <a:pt x="634" y="211"/>
                  </a:lnTo>
                  <a:lnTo>
                    <a:pt x="645" y="192"/>
                  </a:lnTo>
                  <a:lnTo>
                    <a:pt x="651" y="173"/>
                  </a:lnTo>
                  <a:lnTo>
                    <a:pt x="652" y="159"/>
                  </a:lnTo>
                  <a:lnTo>
                    <a:pt x="655" y="159"/>
                  </a:lnTo>
                </a:path>
              </a:pathLst>
            </a:custGeom>
            <a:solidFill>
              <a:srgbClr val="5080A0"/>
            </a:solidFill>
            <a:ln w="12700" cap="rnd" cmpd="sng">
              <a:solidFill>
                <a:srgbClr val="5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53" name="Freeform 1005"/>
            <p:cNvSpPr>
              <a:spLocks/>
            </p:cNvSpPr>
            <p:nvPr/>
          </p:nvSpPr>
          <p:spPr bwMode="auto">
            <a:xfrm>
              <a:off x="5056718" y="4467226"/>
              <a:ext cx="1282700" cy="250825"/>
            </a:xfrm>
            <a:custGeom>
              <a:avLst/>
              <a:gdLst/>
              <a:ahLst/>
              <a:cxnLst>
                <a:cxn ang="0">
                  <a:pos x="0" y="155"/>
                </a:cxn>
                <a:cxn ang="0">
                  <a:pos x="0" y="0"/>
                </a:cxn>
                <a:cxn ang="0">
                  <a:pos x="655" y="0"/>
                </a:cxn>
                <a:cxn ang="0">
                  <a:pos x="655" y="157"/>
                </a:cxn>
                <a:cxn ang="0">
                  <a:pos x="0" y="155"/>
                </a:cxn>
              </a:cxnLst>
              <a:rect l="0" t="0" r="r" b="b"/>
              <a:pathLst>
                <a:path w="656" h="158">
                  <a:moveTo>
                    <a:pt x="0" y="155"/>
                  </a:moveTo>
                  <a:lnTo>
                    <a:pt x="0" y="0"/>
                  </a:lnTo>
                  <a:lnTo>
                    <a:pt x="655" y="0"/>
                  </a:lnTo>
                  <a:lnTo>
                    <a:pt x="655" y="157"/>
                  </a:lnTo>
                  <a:lnTo>
                    <a:pt x="0" y="155"/>
                  </a:lnTo>
                </a:path>
              </a:pathLst>
            </a:custGeom>
            <a:solidFill>
              <a:srgbClr val="5080A0"/>
            </a:solidFill>
            <a:ln w="12700" cap="rnd" cmpd="sng">
              <a:solidFill>
                <a:srgbClr val="5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54" name="Freeform 1006"/>
            <p:cNvSpPr>
              <a:spLocks/>
            </p:cNvSpPr>
            <p:nvPr/>
          </p:nvSpPr>
          <p:spPr bwMode="auto">
            <a:xfrm>
              <a:off x="5069418" y="4484688"/>
              <a:ext cx="1238249" cy="493712"/>
            </a:xfrm>
            <a:custGeom>
              <a:avLst/>
              <a:gdLst/>
              <a:ahLst/>
              <a:cxnLst>
                <a:cxn ang="0">
                  <a:pos x="633" y="156"/>
                </a:cxn>
                <a:cxn ang="0">
                  <a:pos x="628" y="138"/>
                </a:cxn>
                <a:cxn ang="0">
                  <a:pos x="622" y="120"/>
                </a:cxn>
                <a:cxn ang="0">
                  <a:pos x="611" y="101"/>
                </a:cxn>
                <a:cxn ang="0">
                  <a:pos x="596" y="84"/>
                </a:cxn>
                <a:cxn ang="0">
                  <a:pos x="576" y="68"/>
                </a:cxn>
                <a:cxn ang="0">
                  <a:pos x="552" y="52"/>
                </a:cxn>
                <a:cxn ang="0">
                  <a:pos x="525" y="39"/>
                </a:cxn>
                <a:cxn ang="0">
                  <a:pos x="494" y="28"/>
                </a:cxn>
                <a:cxn ang="0">
                  <a:pos x="461" y="17"/>
                </a:cxn>
                <a:cxn ang="0">
                  <a:pos x="426" y="10"/>
                </a:cxn>
                <a:cxn ang="0">
                  <a:pos x="389" y="3"/>
                </a:cxn>
                <a:cxn ang="0">
                  <a:pos x="351" y="0"/>
                </a:cxn>
                <a:cxn ang="0">
                  <a:pos x="314" y="0"/>
                </a:cxn>
                <a:cxn ang="0">
                  <a:pos x="274" y="0"/>
                </a:cxn>
                <a:cxn ang="0">
                  <a:pos x="237" y="5"/>
                </a:cxn>
                <a:cxn ang="0">
                  <a:pos x="201" y="11"/>
                </a:cxn>
                <a:cxn ang="0">
                  <a:pos x="167" y="18"/>
                </a:cxn>
                <a:cxn ang="0">
                  <a:pos x="134" y="27"/>
                </a:cxn>
                <a:cxn ang="0">
                  <a:pos x="103" y="39"/>
                </a:cxn>
                <a:cxn ang="0">
                  <a:pos x="77" y="53"/>
                </a:cxn>
                <a:cxn ang="0">
                  <a:pos x="53" y="67"/>
                </a:cxn>
                <a:cxn ang="0">
                  <a:pos x="34" y="82"/>
                </a:cxn>
                <a:cxn ang="0">
                  <a:pos x="19" y="100"/>
                </a:cxn>
                <a:cxn ang="0">
                  <a:pos x="8" y="118"/>
                </a:cxn>
                <a:cxn ang="0">
                  <a:pos x="0" y="137"/>
                </a:cxn>
                <a:cxn ang="0">
                  <a:pos x="0" y="155"/>
                </a:cxn>
                <a:cxn ang="0">
                  <a:pos x="2" y="175"/>
                </a:cxn>
                <a:cxn ang="0">
                  <a:pos x="9" y="192"/>
                </a:cxn>
                <a:cxn ang="0">
                  <a:pos x="22" y="211"/>
                </a:cxn>
                <a:cxn ang="0">
                  <a:pos x="38" y="228"/>
                </a:cxn>
                <a:cxn ang="0">
                  <a:pos x="58" y="244"/>
                </a:cxn>
                <a:cxn ang="0">
                  <a:pos x="81" y="258"/>
                </a:cxn>
                <a:cxn ang="0">
                  <a:pos x="109" y="272"/>
                </a:cxn>
                <a:cxn ang="0">
                  <a:pos x="140" y="284"/>
                </a:cxn>
                <a:cxn ang="0">
                  <a:pos x="174" y="293"/>
                </a:cxn>
                <a:cxn ang="0">
                  <a:pos x="208" y="301"/>
                </a:cxn>
                <a:cxn ang="0">
                  <a:pos x="244" y="307"/>
                </a:cxn>
                <a:cxn ang="0">
                  <a:pos x="284" y="310"/>
                </a:cxn>
                <a:cxn ang="0">
                  <a:pos x="320" y="310"/>
                </a:cxn>
                <a:cxn ang="0">
                  <a:pos x="359" y="310"/>
                </a:cxn>
                <a:cxn ang="0">
                  <a:pos x="397" y="307"/>
                </a:cxn>
                <a:cxn ang="0">
                  <a:pos x="432" y="301"/>
                </a:cxn>
                <a:cxn ang="0">
                  <a:pos x="469" y="293"/>
                </a:cxn>
                <a:cxn ang="0">
                  <a:pos x="500" y="284"/>
                </a:cxn>
                <a:cxn ang="0">
                  <a:pos x="530" y="271"/>
                </a:cxn>
                <a:cxn ang="0">
                  <a:pos x="556" y="257"/>
                </a:cxn>
                <a:cxn ang="0">
                  <a:pos x="580" y="243"/>
                </a:cxn>
                <a:cxn ang="0">
                  <a:pos x="597" y="228"/>
                </a:cxn>
                <a:cxn ang="0">
                  <a:pos x="613" y="210"/>
                </a:cxn>
                <a:cxn ang="0">
                  <a:pos x="624" y="191"/>
                </a:cxn>
                <a:cxn ang="0">
                  <a:pos x="629" y="172"/>
                </a:cxn>
                <a:cxn ang="0">
                  <a:pos x="630" y="156"/>
                </a:cxn>
                <a:cxn ang="0">
                  <a:pos x="633" y="156"/>
                </a:cxn>
              </a:cxnLst>
              <a:rect l="0" t="0" r="r" b="b"/>
              <a:pathLst>
                <a:path w="634" h="311">
                  <a:moveTo>
                    <a:pt x="633" y="156"/>
                  </a:moveTo>
                  <a:lnTo>
                    <a:pt x="628" y="138"/>
                  </a:lnTo>
                  <a:lnTo>
                    <a:pt x="622" y="120"/>
                  </a:lnTo>
                  <a:lnTo>
                    <a:pt x="611" y="101"/>
                  </a:lnTo>
                  <a:lnTo>
                    <a:pt x="596" y="84"/>
                  </a:lnTo>
                  <a:lnTo>
                    <a:pt x="576" y="68"/>
                  </a:lnTo>
                  <a:lnTo>
                    <a:pt x="552" y="52"/>
                  </a:lnTo>
                  <a:lnTo>
                    <a:pt x="525" y="39"/>
                  </a:lnTo>
                  <a:lnTo>
                    <a:pt x="494" y="28"/>
                  </a:lnTo>
                  <a:lnTo>
                    <a:pt x="461" y="17"/>
                  </a:lnTo>
                  <a:lnTo>
                    <a:pt x="426" y="10"/>
                  </a:lnTo>
                  <a:lnTo>
                    <a:pt x="389" y="3"/>
                  </a:lnTo>
                  <a:lnTo>
                    <a:pt x="351" y="0"/>
                  </a:lnTo>
                  <a:lnTo>
                    <a:pt x="314" y="0"/>
                  </a:lnTo>
                  <a:lnTo>
                    <a:pt x="274" y="0"/>
                  </a:lnTo>
                  <a:lnTo>
                    <a:pt x="237" y="5"/>
                  </a:lnTo>
                  <a:lnTo>
                    <a:pt x="201" y="11"/>
                  </a:lnTo>
                  <a:lnTo>
                    <a:pt x="167" y="18"/>
                  </a:lnTo>
                  <a:lnTo>
                    <a:pt x="134" y="27"/>
                  </a:lnTo>
                  <a:lnTo>
                    <a:pt x="103" y="39"/>
                  </a:lnTo>
                  <a:lnTo>
                    <a:pt x="77" y="53"/>
                  </a:lnTo>
                  <a:lnTo>
                    <a:pt x="53" y="67"/>
                  </a:lnTo>
                  <a:lnTo>
                    <a:pt x="34" y="82"/>
                  </a:lnTo>
                  <a:lnTo>
                    <a:pt x="19" y="100"/>
                  </a:lnTo>
                  <a:lnTo>
                    <a:pt x="8" y="118"/>
                  </a:lnTo>
                  <a:lnTo>
                    <a:pt x="0" y="137"/>
                  </a:lnTo>
                  <a:lnTo>
                    <a:pt x="0" y="155"/>
                  </a:lnTo>
                  <a:lnTo>
                    <a:pt x="2" y="175"/>
                  </a:lnTo>
                  <a:lnTo>
                    <a:pt x="9" y="192"/>
                  </a:lnTo>
                  <a:lnTo>
                    <a:pt x="22" y="211"/>
                  </a:lnTo>
                  <a:lnTo>
                    <a:pt x="38" y="228"/>
                  </a:lnTo>
                  <a:lnTo>
                    <a:pt x="58" y="244"/>
                  </a:lnTo>
                  <a:lnTo>
                    <a:pt x="81" y="258"/>
                  </a:lnTo>
                  <a:lnTo>
                    <a:pt x="109" y="272"/>
                  </a:lnTo>
                  <a:lnTo>
                    <a:pt x="140" y="284"/>
                  </a:lnTo>
                  <a:lnTo>
                    <a:pt x="174" y="293"/>
                  </a:lnTo>
                  <a:lnTo>
                    <a:pt x="208" y="301"/>
                  </a:lnTo>
                  <a:lnTo>
                    <a:pt x="244" y="307"/>
                  </a:lnTo>
                  <a:lnTo>
                    <a:pt x="284" y="310"/>
                  </a:lnTo>
                  <a:lnTo>
                    <a:pt x="320" y="310"/>
                  </a:lnTo>
                  <a:lnTo>
                    <a:pt x="359" y="310"/>
                  </a:lnTo>
                  <a:lnTo>
                    <a:pt x="397" y="307"/>
                  </a:lnTo>
                  <a:lnTo>
                    <a:pt x="432" y="301"/>
                  </a:lnTo>
                  <a:lnTo>
                    <a:pt x="469" y="293"/>
                  </a:lnTo>
                  <a:lnTo>
                    <a:pt x="500" y="284"/>
                  </a:lnTo>
                  <a:lnTo>
                    <a:pt x="530" y="271"/>
                  </a:lnTo>
                  <a:lnTo>
                    <a:pt x="556" y="257"/>
                  </a:lnTo>
                  <a:lnTo>
                    <a:pt x="580" y="243"/>
                  </a:lnTo>
                  <a:lnTo>
                    <a:pt x="597" y="228"/>
                  </a:lnTo>
                  <a:lnTo>
                    <a:pt x="613" y="210"/>
                  </a:lnTo>
                  <a:lnTo>
                    <a:pt x="624" y="191"/>
                  </a:lnTo>
                  <a:lnTo>
                    <a:pt x="629" y="172"/>
                  </a:lnTo>
                  <a:lnTo>
                    <a:pt x="630" y="156"/>
                  </a:lnTo>
                  <a:lnTo>
                    <a:pt x="633" y="156"/>
                  </a:lnTo>
                </a:path>
              </a:pathLst>
            </a:custGeom>
            <a:solidFill>
              <a:srgbClr val="5080A0"/>
            </a:solidFill>
            <a:ln w="12700" cap="rnd" cmpd="sng">
              <a:solidFill>
                <a:srgbClr val="5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55" name="Freeform 1007"/>
            <p:cNvSpPr>
              <a:spLocks/>
            </p:cNvSpPr>
            <p:nvPr/>
          </p:nvSpPr>
          <p:spPr bwMode="auto">
            <a:xfrm>
              <a:off x="5069418" y="4467226"/>
              <a:ext cx="1238249" cy="250825"/>
            </a:xfrm>
            <a:custGeom>
              <a:avLst/>
              <a:gdLst/>
              <a:ahLst/>
              <a:cxnLst>
                <a:cxn ang="0">
                  <a:pos x="0" y="155"/>
                </a:cxn>
                <a:cxn ang="0">
                  <a:pos x="0" y="0"/>
                </a:cxn>
                <a:cxn ang="0">
                  <a:pos x="633" y="0"/>
                </a:cxn>
                <a:cxn ang="0">
                  <a:pos x="633" y="157"/>
                </a:cxn>
                <a:cxn ang="0">
                  <a:pos x="0" y="155"/>
                </a:cxn>
              </a:cxnLst>
              <a:rect l="0" t="0" r="r" b="b"/>
              <a:pathLst>
                <a:path w="634" h="158">
                  <a:moveTo>
                    <a:pt x="0" y="155"/>
                  </a:moveTo>
                  <a:lnTo>
                    <a:pt x="0" y="0"/>
                  </a:lnTo>
                  <a:lnTo>
                    <a:pt x="633" y="0"/>
                  </a:lnTo>
                  <a:lnTo>
                    <a:pt x="633" y="157"/>
                  </a:lnTo>
                  <a:lnTo>
                    <a:pt x="0" y="155"/>
                  </a:lnTo>
                </a:path>
              </a:pathLst>
            </a:custGeom>
            <a:solidFill>
              <a:srgbClr val="5080A0"/>
            </a:solidFill>
            <a:ln w="12700" cap="rnd" cmpd="sng">
              <a:solidFill>
                <a:srgbClr val="5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56" name="Freeform 1008"/>
            <p:cNvSpPr>
              <a:spLocks/>
            </p:cNvSpPr>
            <p:nvPr/>
          </p:nvSpPr>
          <p:spPr bwMode="auto">
            <a:xfrm>
              <a:off x="5084234" y="4483101"/>
              <a:ext cx="1191684" cy="493713"/>
            </a:xfrm>
            <a:custGeom>
              <a:avLst/>
              <a:gdLst/>
              <a:ahLst/>
              <a:cxnLst>
                <a:cxn ang="0">
                  <a:pos x="609" y="157"/>
                </a:cxn>
                <a:cxn ang="0">
                  <a:pos x="605" y="138"/>
                </a:cxn>
                <a:cxn ang="0">
                  <a:pos x="598" y="121"/>
                </a:cxn>
                <a:cxn ang="0">
                  <a:pos x="588" y="101"/>
                </a:cxn>
                <a:cxn ang="0">
                  <a:pos x="573" y="83"/>
                </a:cxn>
                <a:cxn ang="0">
                  <a:pos x="555" y="68"/>
                </a:cxn>
                <a:cxn ang="0">
                  <a:pos x="530" y="52"/>
                </a:cxn>
                <a:cxn ang="0">
                  <a:pos x="505" y="40"/>
                </a:cxn>
                <a:cxn ang="0">
                  <a:pos x="475" y="28"/>
                </a:cxn>
                <a:cxn ang="0">
                  <a:pos x="444" y="17"/>
                </a:cxn>
                <a:cxn ang="0">
                  <a:pos x="410" y="9"/>
                </a:cxn>
                <a:cxn ang="0">
                  <a:pos x="373" y="3"/>
                </a:cxn>
                <a:cxn ang="0">
                  <a:pos x="338" y="1"/>
                </a:cxn>
                <a:cxn ang="0">
                  <a:pos x="302" y="0"/>
                </a:cxn>
                <a:cxn ang="0">
                  <a:pos x="262" y="1"/>
                </a:cxn>
                <a:cxn ang="0">
                  <a:pos x="227" y="3"/>
                </a:cxn>
                <a:cxn ang="0">
                  <a:pos x="192" y="9"/>
                </a:cxn>
                <a:cxn ang="0">
                  <a:pos x="159" y="18"/>
                </a:cxn>
                <a:cxn ang="0">
                  <a:pos x="127" y="26"/>
                </a:cxn>
                <a:cxn ang="0">
                  <a:pos x="98" y="38"/>
                </a:cxn>
                <a:cxn ang="0">
                  <a:pos x="72" y="52"/>
                </a:cxn>
                <a:cxn ang="0">
                  <a:pos x="50" y="66"/>
                </a:cxn>
                <a:cxn ang="0">
                  <a:pos x="32" y="82"/>
                </a:cxn>
                <a:cxn ang="0">
                  <a:pos x="17" y="98"/>
                </a:cxn>
                <a:cxn ang="0">
                  <a:pos x="6" y="118"/>
                </a:cxn>
                <a:cxn ang="0">
                  <a:pos x="0" y="137"/>
                </a:cxn>
                <a:cxn ang="0">
                  <a:pos x="0" y="154"/>
                </a:cxn>
                <a:cxn ang="0">
                  <a:pos x="0" y="175"/>
                </a:cxn>
                <a:cxn ang="0">
                  <a:pos x="8" y="193"/>
                </a:cxn>
                <a:cxn ang="0">
                  <a:pos x="19" y="211"/>
                </a:cxn>
                <a:cxn ang="0">
                  <a:pos x="34" y="228"/>
                </a:cxn>
                <a:cxn ang="0">
                  <a:pos x="55" y="243"/>
                </a:cxn>
                <a:cxn ang="0">
                  <a:pos x="78" y="257"/>
                </a:cxn>
                <a:cxn ang="0">
                  <a:pos x="103" y="271"/>
                </a:cxn>
                <a:cxn ang="0">
                  <a:pos x="134" y="283"/>
                </a:cxn>
                <a:cxn ang="0">
                  <a:pos x="166" y="293"/>
                </a:cxn>
                <a:cxn ang="0">
                  <a:pos x="199" y="301"/>
                </a:cxn>
                <a:cxn ang="0">
                  <a:pos x="234" y="306"/>
                </a:cxn>
                <a:cxn ang="0">
                  <a:pos x="271" y="310"/>
                </a:cxn>
                <a:cxn ang="0">
                  <a:pos x="308" y="310"/>
                </a:cxn>
                <a:cxn ang="0">
                  <a:pos x="345" y="310"/>
                </a:cxn>
                <a:cxn ang="0">
                  <a:pos x="381" y="306"/>
                </a:cxn>
                <a:cxn ang="0">
                  <a:pos x="416" y="301"/>
                </a:cxn>
                <a:cxn ang="0">
                  <a:pos x="449" y="293"/>
                </a:cxn>
                <a:cxn ang="0">
                  <a:pos x="480" y="283"/>
                </a:cxn>
                <a:cxn ang="0">
                  <a:pos x="510" y="272"/>
                </a:cxn>
                <a:cxn ang="0">
                  <a:pos x="534" y="257"/>
                </a:cxn>
                <a:cxn ang="0">
                  <a:pos x="557" y="242"/>
                </a:cxn>
                <a:cxn ang="0">
                  <a:pos x="575" y="227"/>
                </a:cxn>
                <a:cxn ang="0">
                  <a:pos x="591" y="209"/>
                </a:cxn>
                <a:cxn ang="0">
                  <a:pos x="600" y="191"/>
                </a:cxn>
                <a:cxn ang="0">
                  <a:pos x="606" y="172"/>
                </a:cxn>
                <a:cxn ang="0">
                  <a:pos x="606" y="157"/>
                </a:cxn>
                <a:cxn ang="0">
                  <a:pos x="609" y="157"/>
                </a:cxn>
              </a:cxnLst>
              <a:rect l="0" t="0" r="r" b="b"/>
              <a:pathLst>
                <a:path w="610" h="311">
                  <a:moveTo>
                    <a:pt x="609" y="157"/>
                  </a:moveTo>
                  <a:lnTo>
                    <a:pt x="605" y="138"/>
                  </a:lnTo>
                  <a:lnTo>
                    <a:pt x="598" y="121"/>
                  </a:lnTo>
                  <a:lnTo>
                    <a:pt x="588" y="101"/>
                  </a:lnTo>
                  <a:lnTo>
                    <a:pt x="573" y="83"/>
                  </a:lnTo>
                  <a:lnTo>
                    <a:pt x="555" y="68"/>
                  </a:lnTo>
                  <a:lnTo>
                    <a:pt x="530" y="52"/>
                  </a:lnTo>
                  <a:lnTo>
                    <a:pt x="505" y="40"/>
                  </a:lnTo>
                  <a:lnTo>
                    <a:pt x="475" y="28"/>
                  </a:lnTo>
                  <a:lnTo>
                    <a:pt x="444" y="17"/>
                  </a:lnTo>
                  <a:lnTo>
                    <a:pt x="410" y="9"/>
                  </a:lnTo>
                  <a:lnTo>
                    <a:pt x="373" y="3"/>
                  </a:lnTo>
                  <a:lnTo>
                    <a:pt x="338" y="1"/>
                  </a:lnTo>
                  <a:lnTo>
                    <a:pt x="302" y="0"/>
                  </a:lnTo>
                  <a:lnTo>
                    <a:pt x="262" y="1"/>
                  </a:lnTo>
                  <a:lnTo>
                    <a:pt x="227" y="3"/>
                  </a:lnTo>
                  <a:lnTo>
                    <a:pt x="192" y="9"/>
                  </a:lnTo>
                  <a:lnTo>
                    <a:pt x="159" y="18"/>
                  </a:lnTo>
                  <a:lnTo>
                    <a:pt x="127" y="26"/>
                  </a:lnTo>
                  <a:lnTo>
                    <a:pt x="98" y="38"/>
                  </a:lnTo>
                  <a:lnTo>
                    <a:pt x="72" y="52"/>
                  </a:lnTo>
                  <a:lnTo>
                    <a:pt x="50" y="66"/>
                  </a:lnTo>
                  <a:lnTo>
                    <a:pt x="32" y="82"/>
                  </a:lnTo>
                  <a:lnTo>
                    <a:pt x="17" y="98"/>
                  </a:lnTo>
                  <a:lnTo>
                    <a:pt x="6" y="118"/>
                  </a:lnTo>
                  <a:lnTo>
                    <a:pt x="0" y="137"/>
                  </a:lnTo>
                  <a:lnTo>
                    <a:pt x="0" y="154"/>
                  </a:lnTo>
                  <a:lnTo>
                    <a:pt x="0" y="175"/>
                  </a:lnTo>
                  <a:lnTo>
                    <a:pt x="8" y="193"/>
                  </a:lnTo>
                  <a:lnTo>
                    <a:pt x="19" y="211"/>
                  </a:lnTo>
                  <a:lnTo>
                    <a:pt x="34" y="228"/>
                  </a:lnTo>
                  <a:lnTo>
                    <a:pt x="55" y="243"/>
                  </a:lnTo>
                  <a:lnTo>
                    <a:pt x="78" y="257"/>
                  </a:lnTo>
                  <a:lnTo>
                    <a:pt x="103" y="271"/>
                  </a:lnTo>
                  <a:lnTo>
                    <a:pt x="134" y="283"/>
                  </a:lnTo>
                  <a:lnTo>
                    <a:pt x="166" y="293"/>
                  </a:lnTo>
                  <a:lnTo>
                    <a:pt x="199" y="301"/>
                  </a:lnTo>
                  <a:lnTo>
                    <a:pt x="234" y="306"/>
                  </a:lnTo>
                  <a:lnTo>
                    <a:pt x="271" y="310"/>
                  </a:lnTo>
                  <a:lnTo>
                    <a:pt x="308" y="310"/>
                  </a:lnTo>
                  <a:lnTo>
                    <a:pt x="345" y="310"/>
                  </a:lnTo>
                  <a:lnTo>
                    <a:pt x="381" y="306"/>
                  </a:lnTo>
                  <a:lnTo>
                    <a:pt x="416" y="301"/>
                  </a:lnTo>
                  <a:lnTo>
                    <a:pt x="449" y="293"/>
                  </a:lnTo>
                  <a:lnTo>
                    <a:pt x="480" y="283"/>
                  </a:lnTo>
                  <a:lnTo>
                    <a:pt x="510" y="272"/>
                  </a:lnTo>
                  <a:lnTo>
                    <a:pt x="534" y="257"/>
                  </a:lnTo>
                  <a:lnTo>
                    <a:pt x="557" y="242"/>
                  </a:lnTo>
                  <a:lnTo>
                    <a:pt x="575" y="227"/>
                  </a:lnTo>
                  <a:lnTo>
                    <a:pt x="591" y="209"/>
                  </a:lnTo>
                  <a:lnTo>
                    <a:pt x="600" y="191"/>
                  </a:lnTo>
                  <a:lnTo>
                    <a:pt x="606" y="172"/>
                  </a:lnTo>
                  <a:lnTo>
                    <a:pt x="606" y="157"/>
                  </a:lnTo>
                  <a:lnTo>
                    <a:pt x="609" y="157"/>
                  </a:lnTo>
                </a:path>
              </a:pathLst>
            </a:custGeom>
            <a:solidFill>
              <a:srgbClr val="6080A0"/>
            </a:solidFill>
            <a:ln w="12700" cap="rnd" cmpd="sng">
              <a:solidFill>
                <a:srgbClr val="6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57" name="Freeform 1009"/>
            <p:cNvSpPr>
              <a:spLocks/>
            </p:cNvSpPr>
            <p:nvPr/>
          </p:nvSpPr>
          <p:spPr bwMode="auto">
            <a:xfrm>
              <a:off x="5084234" y="4467226"/>
              <a:ext cx="1191684" cy="250825"/>
            </a:xfrm>
            <a:custGeom>
              <a:avLst/>
              <a:gdLst/>
              <a:ahLst/>
              <a:cxnLst>
                <a:cxn ang="0">
                  <a:pos x="0" y="154"/>
                </a:cxn>
                <a:cxn ang="0">
                  <a:pos x="0" y="0"/>
                </a:cxn>
                <a:cxn ang="0">
                  <a:pos x="609" y="0"/>
                </a:cxn>
                <a:cxn ang="0">
                  <a:pos x="609" y="157"/>
                </a:cxn>
                <a:cxn ang="0">
                  <a:pos x="0" y="154"/>
                </a:cxn>
              </a:cxnLst>
              <a:rect l="0" t="0" r="r" b="b"/>
              <a:pathLst>
                <a:path w="610" h="158">
                  <a:moveTo>
                    <a:pt x="0" y="154"/>
                  </a:moveTo>
                  <a:lnTo>
                    <a:pt x="0" y="0"/>
                  </a:lnTo>
                  <a:lnTo>
                    <a:pt x="609" y="0"/>
                  </a:lnTo>
                  <a:lnTo>
                    <a:pt x="609" y="157"/>
                  </a:lnTo>
                  <a:lnTo>
                    <a:pt x="0" y="154"/>
                  </a:lnTo>
                </a:path>
              </a:pathLst>
            </a:custGeom>
            <a:solidFill>
              <a:srgbClr val="6080A0"/>
            </a:solidFill>
            <a:ln w="12700" cap="rnd" cmpd="sng">
              <a:solidFill>
                <a:srgbClr val="6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58" name="Freeform 1010"/>
            <p:cNvSpPr>
              <a:spLocks/>
            </p:cNvSpPr>
            <p:nvPr/>
          </p:nvSpPr>
          <p:spPr bwMode="auto">
            <a:xfrm>
              <a:off x="5096934" y="4479926"/>
              <a:ext cx="1147233" cy="493713"/>
            </a:xfrm>
            <a:custGeom>
              <a:avLst/>
              <a:gdLst/>
              <a:ahLst/>
              <a:cxnLst>
                <a:cxn ang="0">
                  <a:pos x="587" y="158"/>
                </a:cxn>
                <a:cxn ang="0">
                  <a:pos x="582" y="139"/>
                </a:cxn>
                <a:cxn ang="0">
                  <a:pos x="577" y="122"/>
                </a:cxn>
                <a:cxn ang="0">
                  <a:pos x="566" y="102"/>
                </a:cxn>
                <a:cxn ang="0">
                  <a:pos x="552" y="84"/>
                </a:cxn>
                <a:cxn ang="0">
                  <a:pos x="534" y="70"/>
                </a:cxn>
                <a:cxn ang="0">
                  <a:pos x="512" y="54"/>
                </a:cxn>
                <a:cxn ang="0">
                  <a:pos x="486" y="40"/>
                </a:cxn>
                <a:cxn ang="0">
                  <a:pos x="458" y="28"/>
                </a:cxn>
                <a:cxn ang="0">
                  <a:pos x="429" y="19"/>
                </a:cxn>
                <a:cxn ang="0">
                  <a:pos x="395" y="11"/>
                </a:cxn>
                <a:cxn ang="0">
                  <a:pos x="360" y="4"/>
                </a:cxn>
                <a:cxn ang="0">
                  <a:pos x="326" y="0"/>
                </a:cxn>
                <a:cxn ang="0">
                  <a:pos x="290" y="0"/>
                </a:cxn>
                <a:cxn ang="0">
                  <a:pos x="254" y="3"/>
                </a:cxn>
                <a:cxn ang="0">
                  <a:pos x="219" y="5"/>
                </a:cxn>
                <a:cxn ang="0">
                  <a:pos x="185" y="11"/>
                </a:cxn>
                <a:cxn ang="0">
                  <a:pos x="153" y="19"/>
                </a:cxn>
                <a:cxn ang="0">
                  <a:pos x="123" y="28"/>
                </a:cxn>
                <a:cxn ang="0">
                  <a:pos x="95" y="39"/>
                </a:cxn>
                <a:cxn ang="0">
                  <a:pos x="70" y="53"/>
                </a:cxn>
                <a:cxn ang="0">
                  <a:pos x="49" y="67"/>
                </a:cxn>
                <a:cxn ang="0">
                  <a:pos x="31" y="83"/>
                </a:cxn>
                <a:cxn ang="0">
                  <a:pos x="17" y="100"/>
                </a:cxn>
                <a:cxn ang="0">
                  <a:pos x="5" y="118"/>
                </a:cxn>
                <a:cxn ang="0">
                  <a:pos x="0" y="137"/>
                </a:cxn>
                <a:cxn ang="0">
                  <a:pos x="0" y="155"/>
                </a:cxn>
                <a:cxn ang="0">
                  <a:pos x="2" y="175"/>
                </a:cxn>
                <a:cxn ang="0">
                  <a:pos x="8" y="192"/>
                </a:cxn>
                <a:cxn ang="0">
                  <a:pos x="18" y="210"/>
                </a:cxn>
                <a:cxn ang="0">
                  <a:pos x="34" y="228"/>
                </a:cxn>
                <a:cxn ang="0">
                  <a:pos x="53" y="243"/>
                </a:cxn>
                <a:cxn ang="0">
                  <a:pos x="75" y="258"/>
                </a:cxn>
                <a:cxn ang="0">
                  <a:pos x="100" y="271"/>
                </a:cxn>
                <a:cxn ang="0">
                  <a:pos x="129" y="284"/>
                </a:cxn>
                <a:cxn ang="0">
                  <a:pos x="160" y="292"/>
                </a:cxn>
                <a:cxn ang="0">
                  <a:pos x="193" y="300"/>
                </a:cxn>
                <a:cxn ang="0">
                  <a:pos x="225" y="306"/>
                </a:cxn>
                <a:cxn ang="0">
                  <a:pos x="262" y="310"/>
                </a:cxn>
                <a:cxn ang="0">
                  <a:pos x="296" y="310"/>
                </a:cxn>
                <a:cxn ang="0">
                  <a:pos x="333" y="310"/>
                </a:cxn>
                <a:cxn ang="0">
                  <a:pos x="367" y="306"/>
                </a:cxn>
                <a:cxn ang="0">
                  <a:pos x="401" y="301"/>
                </a:cxn>
                <a:cxn ang="0">
                  <a:pos x="434" y="293"/>
                </a:cxn>
                <a:cxn ang="0">
                  <a:pos x="463" y="283"/>
                </a:cxn>
                <a:cxn ang="0">
                  <a:pos x="491" y="273"/>
                </a:cxn>
                <a:cxn ang="0">
                  <a:pos x="516" y="258"/>
                </a:cxn>
                <a:cxn ang="0">
                  <a:pos x="537" y="243"/>
                </a:cxn>
                <a:cxn ang="0">
                  <a:pos x="555" y="228"/>
                </a:cxn>
                <a:cxn ang="0">
                  <a:pos x="569" y="210"/>
                </a:cxn>
                <a:cxn ang="0">
                  <a:pos x="579" y="192"/>
                </a:cxn>
                <a:cxn ang="0">
                  <a:pos x="585" y="173"/>
                </a:cxn>
                <a:cxn ang="0">
                  <a:pos x="585" y="158"/>
                </a:cxn>
                <a:cxn ang="0">
                  <a:pos x="587" y="158"/>
                </a:cxn>
              </a:cxnLst>
              <a:rect l="0" t="0" r="r" b="b"/>
              <a:pathLst>
                <a:path w="588" h="311">
                  <a:moveTo>
                    <a:pt x="587" y="158"/>
                  </a:moveTo>
                  <a:lnTo>
                    <a:pt x="582" y="139"/>
                  </a:lnTo>
                  <a:lnTo>
                    <a:pt x="577" y="122"/>
                  </a:lnTo>
                  <a:lnTo>
                    <a:pt x="566" y="102"/>
                  </a:lnTo>
                  <a:lnTo>
                    <a:pt x="552" y="84"/>
                  </a:lnTo>
                  <a:lnTo>
                    <a:pt x="534" y="70"/>
                  </a:lnTo>
                  <a:lnTo>
                    <a:pt x="512" y="54"/>
                  </a:lnTo>
                  <a:lnTo>
                    <a:pt x="486" y="40"/>
                  </a:lnTo>
                  <a:lnTo>
                    <a:pt x="458" y="28"/>
                  </a:lnTo>
                  <a:lnTo>
                    <a:pt x="429" y="19"/>
                  </a:lnTo>
                  <a:lnTo>
                    <a:pt x="395" y="11"/>
                  </a:lnTo>
                  <a:lnTo>
                    <a:pt x="360" y="4"/>
                  </a:lnTo>
                  <a:lnTo>
                    <a:pt x="326" y="0"/>
                  </a:lnTo>
                  <a:lnTo>
                    <a:pt x="290" y="0"/>
                  </a:lnTo>
                  <a:lnTo>
                    <a:pt x="254" y="3"/>
                  </a:lnTo>
                  <a:lnTo>
                    <a:pt x="219" y="5"/>
                  </a:lnTo>
                  <a:lnTo>
                    <a:pt x="185" y="11"/>
                  </a:lnTo>
                  <a:lnTo>
                    <a:pt x="153" y="19"/>
                  </a:lnTo>
                  <a:lnTo>
                    <a:pt x="123" y="28"/>
                  </a:lnTo>
                  <a:lnTo>
                    <a:pt x="95" y="39"/>
                  </a:lnTo>
                  <a:lnTo>
                    <a:pt x="70" y="53"/>
                  </a:lnTo>
                  <a:lnTo>
                    <a:pt x="49" y="67"/>
                  </a:lnTo>
                  <a:lnTo>
                    <a:pt x="31" y="83"/>
                  </a:lnTo>
                  <a:lnTo>
                    <a:pt x="17" y="100"/>
                  </a:lnTo>
                  <a:lnTo>
                    <a:pt x="5" y="118"/>
                  </a:lnTo>
                  <a:lnTo>
                    <a:pt x="0" y="137"/>
                  </a:lnTo>
                  <a:lnTo>
                    <a:pt x="0" y="155"/>
                  </a:lnTo>
                  <a:lnTo>
                    <a:pt x="2" y="175"/>
                  </a:lnTo>
                  <a:lnTo>
                    <a:pt x="8" y="192"/>
                  </a:lnTo>
                  <a:lnTo>
                    <a:pt x="18" y="210"/>
                  </a:lnTo>
                  <a:lnTo>
                    <a:pt x="34" y="228"/>
                  </a:lnTo>
                  <a:lnTo>
                    <a:pt x="53" y="243"/>
                  </a:lnTo>
                  <a:lnTo>
                    <a:pt x="75" y="258"/>
                  </a:lnTo>
                  <a:lnTo>
                    <a:pt x="100" y="271"/>
                  </a:lnTo>
                  <a:lnTo>
                    <a:pt x="129" y="284"/>
                  </a:lnTo>
                  <a:lnTo>
                    <a:pt x="160" y="292"/>
                  </a:lnTo>
                  <a:lnTo>
                    <a:pt x="193" y="300"/>
                  </a:lnTo>
                  <a:lnTo>
                    <a:pt x="225" y="306"/>
                  </a:lnTo>
                  <a:lnTo>
                    <a:pt x="262" y="310"/>
                  </a:lnTo>
                  <a:lnTo>
                    <a:pt x="296" y="310"/>
                  </a:lnTo>
                  <a:lnTo>
                    <a:pt x="333" y="310"/>
                  </a:lnTo>
                  <a:lnTo>
                    <a:pt x="367" y="306"/>
                  </a:lnTo>
                  <a:lnTo>
                    <a:pt x="401" y="301"/>
                  </a:lnTo>
                  <a:lnTo>
                    <a:pt x="434" y="293"/>
                  </a:lnTo>
                  <a:lnTo>
                    <a:pt x="463" y="283"/>
                  </a:lnTo>
                  <a:lnTo>
                    <a:pt x="491" y="273"/>
                  </a:lnTo>
                  <a:lnTo>
                    <a:pt x="516" y="258"/>
                  </a:lnTo>
                  <a:lnTo>
                    <a:pt x="537" y="243"/>
                  </a:lnTo>
                  <a:lnTo>
                    <a:pt x="555" y="228"/>
                  </a:lnTo>
                  <a:lnTo>
                    <a:pt x="569" y="210"/>
                  </a:lnTo>
                  <a:lnTo>
                    <a:pt x="579" y="192"/>
                  </a:lnTo>
                  <a:lnTo>
                    <a:pt x="585" y="173"/>
                  </a:lnTo>
                  <a:lnTo>
                    <a:pt x="585" y="158"/>
                  </a:lnTo>
                  <a:lnTo>
                    <a:pt x="587" y="158"/>
                  </a:lnTo>
                </a:path>
              </a:pathLst>
            </a:custGeom>
            <a:solidFill>
              <a:srgbClr val="6080A0"/>
            </a:solidFill>
            <a:ln w="12700" cap="rnd" cmpd="sng">
              <a:solidFill>
                <a:srgbClr val="6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59" name="Freeform 1011"/>
            <p:cNvSpPr>
              <a:spLocks/>
            </p:cNvSpPr>
            <p:nvPr/>
          </p:nvSpPr>
          <p:spPr bwMode="auto">
            <a:xfrm>
              <a:off x="5096934" y="4467226"/>
              <a:ext cx="1147233" cy="250825"/>
            </a:xfrm>
            <a:custGeom>
              <a:avLst/>
              <a:gdLst/>
              <a:ahLst/>
              <a:cxnLst>
                <a:cxn ang="0">
                  <a:pos x="0" y="154"/>
                </a:cxn>
                <a:cxn ang="0">
                  <a:pos x="0" y="0"/>
                </a:cxn>
                <a:cxn ang="0">
                  <a:pos x="587" y="0"/>
                </a:cxn>
                <a:cxn ang="0">
                  <a:pos x="587" y="157"/>
                </a:cxn>
                <a:cxn ang="0">
                  <a:pos x="0" y="154"/>
                </a:cxn>
              </a:cxnLst>
              <a:rect l="0" t="0" r="r" b="b"/>
              <a:pathLst>
                <a:path w="588" h="158">
                  <a:moveTo>
                    <a:pt x="0" y="154"/>
                  </a:moveTo>
                  <a:lnTo>
                    <a:pt x="0" y="0"/>
                  </a:lnTo>
                  <a:lnTo>
                    <a:pt x="587" y="0"/>
                  </a:lnTo>
                  <a:lnTo>
                    <a:pt x="587" y="157"/>
                  </a:lnTo>
                  <a:lnTo>
                    <a:pt x="0" y="154"/>
                  </a:lnTo>
                </a:path>
              </a:pathLst>
            </a:custGeom>
            <a:solidFill>
              <a:srgbClr val="6080A0"/>
            </a:solidFill>
            <a:ln w="12700" cap="rnd" cmpd="sng">
              <a:solidFill>
                <a:srgbClr val="6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60" name="Freeform 1012"/>
            <p:cNvSpPr>
              <a:spLocks/>
            </p:cNvSpPr>
            <p:nvPr/>
          </p:nvSpPr>
          <p:spPr bwMode="auto">
            <a:xfrm>
              <a:off x="5107518" y="4479926"/>
              <a:ext cx="1109133" cy="492125"/>
            </a:xfrm>
            <a:custGeom>
              <a:avLst/>
              <a:gdLst/>
              <a:ahLst/>
              <a:cxnLst>
                <a:cxn ang="0">
                  <a:pos x="566" y="157"/>
                </a:cxn>
                <a:cxn ang="0">
                  <a:pos x="561" y="139"/>
                </a:cxn>
                <a:cxn ang="0">
                  <a:pos x="556" y="121"/>
                </a:cxn>
                <a:cxn ang="0">
                  <a:pos x="545" y="100"/>
                </a:cxn>
                <a:cxn ang="0">
                  <a:pos x="532" y="84"/>
                </a:cxn>
                <a:cxn ang="0">
                  <a:pos x="514" y="68"/>
                </a:cxn>
                <a:cxn ang="0">
                  <a:pos x="493" y="53"/>
                </a:cxn>
                <a:cxn ang="0">
                  <a:pos x="468" y="39"/>
                </a:cxn>
                <a:cxn ang="0">
                  <a:pos x="441" y="28"/>
                </a:cxn>
                <a:cxn ang="0">
                  <a:pos x="412" y="17"/>
                </a:cxn>
                <a:cxn ang="0">
                  <a:pos x="380" y="10"/>
                </a:cxn>
                <a:cxn ang="0">
                  <a:pos x="346" y="3"/>
                </a:cxn>
                <a:cxn ang="0">
                  <a:pos x="314" y="0"/>
                </a:cxn>
                <a:cxn ang="0">
                  <a:pos x="279" y="0"/>
                </a:cxn>
                <a:cxn ang="0">
                  <a:pos x="245" y="2"/>
                </a:cxn>
                <a:cxn ang="0">
                  <a:pos x="211" y="4"/>
                </a:cxn>
                <a:cxn ang="0">
                  <a:pos x="179" y="10"/>
                </a:cxn>
                <a:cxn ang="0">
                  <a:pos x="147" y="19"/>
                </a:cxn>
                <a:cxn ang="0">
                  <a:pos x="119" y="27"/>
                </a:cxn>
                <a:cxn ang="0">
                  <a:pos x="91" y="39"/>
                </a:cxn>
                <a:cxn ang="0">
                  <a:pos x="68" y="53"/>
                </a:cxn>
                <a:cxn ang="0">
                  <a:pos x="47" y="67"/>
                </a:cxn>
                <a:cxn ang="0">
                  <a:pos x="30" y="83"/>
                </a:cxn>
                <a:cxn ang="0">
                  <a:pos x="16" y="99"/>
                </a:cxn>
                <a:cxn ang="0">
                  <a:pos x="5" y="117"/>
                </a:cxn>
                <a:cxn ang="0">
                  <a:pos x="0" y="136"/>
                </a:cxn>
                <a:cxn ang="0">
                  <a:pos x="0" y="154"/>
                </a:cxn>
                <a:cxn ang="0">
                  <a:pos x="2" y="174"/>
                </a:cxn>
                <a:cxn ang="0">
                  <a:pos x="8" y="192"/>
                </a:cxn>
                <a:cxn ang="0">
                  <a:pos x="19" y="209"/>
                </a:cxn>
                <a:cxn ang="0">
                  <a:pos x="33" y="226"/>
                </a:cxn>
                <a:cxn ang="0">
                  <a:pos x="51" y="242"/>
                </a:cxn>
                <a:cxn ang="0">
                  <a:pos x="72" y="256"/>
                </a:cxn>
                <a:cxn ang="0">
                  <a:pos x="97" y="270"/>
                </a:cxn>
                <a:cxn ang="0">
                  <a:pos x="124" y="281"/>
                </a:cxn>
                <a:cxn ang="0">
                  <a:pos x="155" y="291"/>
                </a:cxn>
                <a:cxn ang="0">
                  <a:pos x="186" y="298"/>
                </a:cxn>
                <a:cxn ang="0">
                  <a:pos x="218" y="305"/>
                </a:cxn>
                <a:cxn ang="0">
                  <a:pos x="253" y="308"/>
                </a:cxn>
                <a:cxn ang="0">
                  <a:pos x="286" y="309"/>
                </a:cxn>
                <a:cxn ang="0">
                  <a:pos x="321" y="309"/>
                </a:cxn>
                <a:cxn ang="0">
                  <a:pos x="354" y="305"/>
                </a:cxn>
                <a:cxn ang="0">
                  <a:pos x="386" y="299"/>
                </a:cxn>
                <a:cxn ang="0">
                  <a:pos x="417" y="292"/>
                </a:cxn>
                <a:cxn ang="0">
                  <a:pos x="446" y="281"/>
                </a:cxn>
                <a:cxn ang="0">
                  <a:pos x="473" y="270"/>
                </a:cxn>
                <a:cxn ang="0">
                  <a:pos x="496" y="257"/>
                </a:cxn>
                <a:cxn ang="0">
                  <a:pos x="518" y="242"/>
                </a:cxn>
                <a:cxn ang="0">
                  <a:pos x="535" y="226"/>
                </a:cxn>
                <a:cxn ang="0">
                  <a:pos x="548" y="210"/>
                </a:cxn>
                <a:cxn ang="0">
                  <a:pos x="557" y="191"/>
                </a:cxn>
                <a:cxn ang="0">
                  <a:pos x="563" y="172"/>
                </a:cxn>
                <a:cxn ang="0">
                  <a:pos x="563" y="157"/>
                </a:cxn>
                <a:cxn ang="0">
                  <a:pos x="566" y="157"/>
                </a:cxn>
              </a:cxnLst>
              <a:rect l="0" t="0" r="r" b="b"/>
              <a:pathLst>
                <a:path w="567" h="310">
                  <a:moveTo>
                    <a:pt x="566" y="157"/>
                  </a:moveTo>
                  <a:lnTo>
                    <a:pt x="561" y="139"/>
                  </a:lnTo>
                  <a:lnTo>
                    <a:pt x="556" y="121"/>
                  </a:lnTo>
                  <a:lnTo>
                    <a:pt x="545" y="100"/>
                  </a:lnTo>
                  <a:lnTo>
                    <a:pt x="532" y="84"/>
                  </a:lnTo>
                  <a:lnTo>
                    <a:pt x="514" y="68"/>
                  </a:lnTo>
                  <a:lnTo>
                    <a:pt x="493" y="53"/>
                  </a:lnTo>
                  <a:lnTo>
                    <a:pt x="468" y="39"/>
                  </a:lnTo>
                  <a:lnTo>
                    <a:pt x="441" y="28"/>
                  </a:lnTo>
                  <a:lnTo>
                    <a:pt x="412" y="17"/>
                  </a:lnTo>
                  <a:lnTo>
                    <a:pt x="380" y="10"/>
                  </a:lnTo>
                  <a:lnTo>
                    <a:pt x="346" y="3"/>
                  </a:lnTo>
                  <a:lnTo>
                    <a:pt x="314" y="0"/>
                  </a:lnTo>
                  <a:lnTo>
                    <a:pt x="279" y="0"/>
                  </a:lnTo>
                  <a:lnTo>
                    <a:pt x="245" y="2"/>
                  </a:lnTo>
                  <a:lnTo>
                    <a:pt x="211" y="4"/>
                  </a:lnTo>
                  <a:lnTo>
                    <a:pt x="179" y="10"/>
                  </a:lnTo>
                  <a:lnTo>
                    <a:pt x="147" y="19"/>
                  </a:lnTo>
                  <a:lnTo>
                    <a:pt x="119" y="27"/>
                  </a:lnTo>
                  <a:lnTo>
                    <a:pt x="91" y="39"/>
                  </a:lnTo>
                  <a:lnTo>
                    <a:pt x="68" y="53"/>
                  </a:lnTo>
                  <a:lnTo>
                    <a:pt x="47" y="67"/>
                  </a:lnTo>
                  <a:lnTo>
                    <a:pt x="30" y="83"/>
                  </a:lnTo>
                  <a:lnTo>
                    <a:pt x="16" y="99"/>
                  </a:lnTo>
                  <a:lnTo>
                    <a:pt x="5" y="117"/>
                  </a:lnTo>
                  <a:lnTo>
                    <a:pt x="0" y="136"/>
                  </a:lnTo>
                  <a:lnTo>
                    <a:pt x="0" y="154"/>
                  </a:lnTo>
                  <a:lnTo>
                    <a:pt x="2" y="174"/>
                  </a:lnTo>
                  <a:lnTo>
                    <a:pt x="8" y="192"/>
                  </a:lnTo>
                  <a:lnTo>
                    <a:pt x="19" y="209"/>
                  </a:lnTo>
                  <a:lnTo>
                    <a:pt x="33" y="226"/>
                  </a:lnTo>
                  <a:lnTo>
                    <a:pt x="51" y="242"/>
                  </a:lnTo>
                  <a:lnTo>
                    <a:pt x="72" y="256"/>
                  </a:lnTo>
                  <a:lnTo>
                    <a:pt x="97" y="270"/>
                  </a:lnTo>
                  <a:lnTo>
                    <a:pt x="124" y="281"/>
                  </a:lnTo>
                  <a:lnTo>
                    <a:pt x="155" y="291"/>
                  </a:lnTo>
                  <a:lnTo>
                    <a:pt x="186" y="298"/>
                  </a:lnTo>
                  <a:lnTo>
                    <a:pt x="218" y="305"/>
                  </a:lnTo>
                  <a:lnTo>
                    <a:pt x="253" y="308"/>
                  </a:lnTo>
                  <a:lnTo>
                    <a:pt x="286" y="309"/>
                  </a:lnTo>
                  <a:lnTo>
                    <a:pt x="321" y="309"/>
                  </a:lnTo>
                  <a:lnTo>
                    <a:pt x="354" y="305"/>
                  </a:lnTo>
                  <a:lnTo>
                    <a:pt x="386" y="299"/>
                  </a:lnTo>
                  <a:lnTo>
                    <a:pt x="417" y="292"/>
                  </a:lnTo>
                  <a:lnTo>
                    <a:pt x="446" y="281"/>
                  </a:lnTo>
                  <a:lnTo>
                    <a:pt x="473" y="270"/>
                  </a:lnTo>
                  <a:lnTo>
                    <a:pt x="496" y="257"/>
                  </a:lnTo>
                  <a:lnTo>
                    <a:pt x="518" y="242"/>
                  </a:lnTo>
                  <a:lnTo>
                    <a:pt x="535" y="226"/>
                  </a:lnTo>
                  <a:lnTo>
                    <a:pt x="548" y="210"/>
                  </a:lnTo>
                  <a:lnTo>
                    <a:pt x="557" y="191"/>
                  </a:lnTo>
                  <a:lnTo>
                    <a:pt x="563" y="172"/>
                  </a:lnTo>
                  <a:lnTo>
                    <a:pt x="563" y="157"/>
                  </a:lnTo>
                  <a:lnTo>
                    <a:pt x="566" y="157"/>
                  </a:lnTo>
                </a:path>
              </a:pathLst>
            </a:custGeom>
            <a:solidFill>
              <a:srgbClr val="7080A0"/>
            </a:solidFill>
            <a:ln w="12700" cap="rnd" cmpd="sng">
              <a:solidFill>
                <a:srgbClr val="7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61" name="Freeform 1013"/>
            <p:cNvSpPr>
              <a:spLocks/>
            </p:cNvSpPr>
            <p:nvPr/>
          </p:nvSpPr>
          <p:spPr bwMode="auto">
            <a:xfrm>
              <a:off x="5105400" y="4467225"/>
              <a:ext cx="1111251" cy="247650"/>
            </a:xfrm>
            <a:custGeom>
              <a:avLst/>
              <a:gdLst/>
              <a:ahLst/>
              <a:cxnLst>
                <a:cxn ang="0">
                  <a:pos x="0" y="154"/>
                </a:cxn>
                <a:cxn ang="0">
                  <a:pos x="0" y="0"/>
                </a:cxn>
                <a:cxn ang="0">
                  <a:pos x="567" y="0"/>
                </a:cxn>
                <a:cxn ang="0">
                  <a:pos x="567" y="155"/>
                </a:cxn>
                <a:cxn ang="0">
                  <a:pos x="0" y="154"/>
                </a:cxn>
              </a:cxnLst>
              <a:rect l="0" t="0" r="r" b="b"/>
              <a:pathLst>
                <a:path w="568" h="156">
                  <a:moveTo>
                    <a:pt x="0" y="154"/>
                  </a:moveTo>
                  <a:lnTo>
                    <a:pt x="0" y="0"/>
                  </a:lnTo>
                  <a:lnTo>
                    <a:pt x="567" y="0"/>
                  </a:lnTo>
                  <a:lnTo>
                    <a:pt x="567" y="155"/>
                  </a:lnTo>
                  <a:lnTo>
                    <a:pt x="0" y="154"/>
                  </a:lnTo>
                </a:path>
              </a:pathLst>
            </a:custGeom>
            <a:solidFill>
              <a:srgbClr val="7080A0"/>
            </a:solidFill>
            <a:ln w="12700" cap="rnd" cmpd="sng">
              <a:solidFill>
                <a:srgbClr val="7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62" name="Freeform 1014"/>
            <p:cNvSpPr>
              <a:spLocks/>
            </p:cNvSpPr>
            <p:nvPr/>
          </p:nvSpPr>
          <p:spPr bwMode="auto">
            <a:xfrm>
              <a:off x="5120218" y="4479926"/>
              <a:ext cx="1062567" cy="487363"/>
            </a:xfrm>
            <a:custGeom>
              <a:avLst/>
              <a:gdLst/>
              <a:ahLst/>
              <a:cxnLst>
                <a:cxn ang="0">
                  <a:pos x="543" y="156"/>
                </a:cxn>
                <a:cxn ang="0">
                  <a:pos x="540" y="138"/>
                </a:cxn>
                <a:cxn ang="0">
                  <a:pos x="534" y="120"/>
                </a:cxn>
                <a:cxn ang="0">
                  <a:pos x="524" y="100"/>
                </a:cxn>
                <a:cxn ang="0">
                  <a:pos x="512" y="83"/>
                </a:cxn>
                <a:cxn ang="0">
                  <a:pos x="494" y="67"/>
                </a:cxn>
                <a:cxn ang="0">
                  <a:pos x="474" y="51"/>
                </a:cxn>
                <a:cxn ang="0">
                  <a:pos x="450" y="39"/>
                </a:cxn>
                <a:cxn ang="0">
                  <a:pos x="424" y="27"/>
                </a:cxn>
                <a:cxn ang="0">
                  <a:pos x="397" y="17"/>
                </a:cxn>
                <a:cxn ang="0">
                  <a:pos x="365" y="9"/>
                </a:cxn>
                <a:cxn ang="0">
                  <a:pos x="333" y="3"/>
                </a:cxn>
                <a:cxn ang="0">
                  <a:pos x="302" y="0"/>
                </a:cxn>
                <a:cxn ang="0">
                  <a:pos x="268" y="0"/>
                </a:cxn>
                <a:cxn ang="0">
                  <a:pos x="236" y="0"/>
                </a:cxn>
                <a:cxn ang="0">
                  <a:pos x="203" y="3"/>
                </a:cxn>
                <a:cxn ang="0">
                  <a:pos x="172" y="9"/>
                </a:cxn>
                <a:cxn ang="0">
                  <a:pos x="141" y="17"/>
                </a:cxn>
                <a:cxn ang="0">
                  <a:pos x="114" y="26"/>
                </a:cxn>
                <a:cxn ang="0">
                  <a:pos x="88" y="38"/>
                </a:cxn>
                <a:cxn ang="0">
                  <a:pos x="65" y="51"/>
                </a:cxn>
                <a:cxn ang="0">
                  <a:pos x="45" y="66"/>
                </a:cxn>
                <a:cxn ang="0">
                  <a:pos x="29" y="82"/>
                </a:cxn>
                <a:cxn ang="0">
                  <a:pos x="16" y="98"/>
                </a:cxn>
                <a:cxn ang="0">
                  <a:pos x="6" y="115"/>
                </a:cxn>
                <a:cxn ang="0">
                  <a:pos x="0" y="134"/>
                </a:cxn>
                <a:cxn ang="0">
                  <a:pos x="0" y="152"/>
                </a:cxn>
                <a:cxn ang="0">
                  <a:pos x="1" y="173"/>
                </a:cxn>
                <a:cxn ang="0">
                  <a:pos x="7" y="189"/>
                </a:cxn>
                <a:cxn ang="0">
                  <a:pos x="18" y="208"/>
                </a:cxn>
                <a:cxn ang="0">
                  <a:pos x="31" y="225"/>
                </a:cxn>
                <a:cxn ang="0">
                  <a:pos x="50" y="241"/>
                </a:cxn>
                <a:cxn ang="0">
                  <a:pos x="69" y="254"/>
                </a:cxn>
                <a:cxn ang="0">
                  <a:pos x="93" y="269"/>
                </a:cxn>
                <a:cxn ang="0">
                  <a:pos x="120" y="281"/>
                </a:cxn>
                <a:cxn ang="0">
                  <a:pos x="149" y="289"/>
                </a:cxn>
                <a:cxn ang="0">
                  <a:pos x="178" y="297"/>
                </a:cxn>
                <a:cxn ang="0">
                  <a:pos x="209" y="304"/>
                </a:cxn>
                <a:cxn ang="0">
                  <a:pos x="244" y="306"/>
                </a:cxn>
                <a:cxn ang="0">
                  <a:pos x="275" y="306"/>
                </a:cxn>
                <a:cxn ang="0">
                  <a:pos x="308" y="306"/>
                </a:cxn>
                <a:cxn ang="0">
                  <a:pos x="340" y="304"/>
                </a:cxn>
                <a:cxn ang="0">
                  <a:pos x="371" y="298"/>
                </a:cxn>
                <a:cxn ang="0">
                  <a:pos x="402" y="289"/>
                </a:cxn>
                <a:cxn ang="0">
                  <a:pos x="429" y="281"/>
                </a:cxn>
                <a:cxn ang="0">
                  <a:pos x="455" y="269"/>
                </a:cxn>
                <a:cxn ang="0">
                  <a:pos x="478" y="256"/>
                </a:cxn>
                <a:cxn ang="0">
                  <a:pos x="498" y="241"/>
                </a:cxn>
                <a:cxn ang="0">
                  <a:pos x="513" y="226"/>
                </a:cxn>
                <a:cxn ang="0">
                  <a:pos x="526" y="209"/>
                </a:cxn>
                <a:cxn ang="0">
                  <a:pos x="535" y="189"/>
                </a:cxn>
                <a:cxn ang="0">
                  <a:pos x="541" y="172"/>
                </a:cxn>
                <a:cxn ang="0">
                  <a:pos x="542" y="156"/>
                </a:cxn>
                <a:cxn ang="0">
                  <a:pos x="543" y="156"/>
                </a:cxn>
              </a:cxnLst>
              <a:rect l="0" t="0" r="r" b="b"/>
              <a:pathLst>
                <a:path w="544" h="307">
                  <a:moveTo>
                    <a:pt x="543" y="156"/>
                  </a:moveTo>
                  <a:lnTo>
                    <a:pt x="540" y="138"/>
                  </a:lnTo>
                  <a:lnTo>
                    <a:pt x="534" y="120"/>
                  </a:lnTo>
                  <a:lnTo>
                    <a:pt x="524" y="100"/>
                  </a:lnTo>
                  <a:lnTo>
                    <a:pt x="512" y="83"/>
                  </a:lnTo>
                  <a:lnTo>
                    <a:pt x="494" y="67"/>
                  </a:lnTo>
                  <a:lnTo>
                    <a:pt x="474" y="51"/>
                  </a:lnTo>
                  <a:lnTo>
                    <a:pt x="450" y="39"/>
                  </a:lnTo>
                  <a:lnTo>
                    <a:pt x="424" y="27"/>
                  </a:lnTo>
                  <a:lnTo>
                    <a:pt x="397" y="17"/>
                  </a:lnTo>
                  <a:lnTo>
                    <a:pt x="365" y="9"/>
                  </a:lnTo>
                  <a:lnTo>
                    <a:pt x="333" y="3"/>
                  </a:lnTo>
                  <a:lnTo>
                    <a:pt x="302" y="0"/>
                  </a:lnTo>
                  <a:lnTo>
                    <a:pt x="268" y="0"/>
                  </a:lnTo>
                  <a:lnTo>
                    <a:pt x="236" y="0"/>
                  </a:lnTo>
                  <a:lnTo>
                    <a:pt x="203" y="3"/>
                  </a:lnTo>
                  <a:lnTo>
                    <a:pt x="172" y="9"/>
                  </a:lnTo>
                  <a:lnTo>
                    <a:pt x="141" y="17"/>
                  </a:lnTo>
                  <a:lnTo>
                    <a:pt x="114" y="26"/>
                  </a:lnTo>
                  <a:lnTo>
                    <a:pt x="88" y="38"/>
                  </a:lnTo>
                  <a:lnTo>
                    <a:pt x="65" y="51"/>
                  </a:lnTo>
                  <a:lnTo>
                    <a:pt x="45" y="66"/>
                  </a:lnTo>
                  <a:lnTo>
                    <a:pt x="29" y="82"/>
                  </a:lnTo>
                  <a:lnTo>
                    <a:pt x="16" y="98"/>
                  </a:lnTo>
                  <a:lnTo>
                    <a:pt x="6" y="115"/>
                  </a:lnTo>
                  <a:lnTo>
                    <a:pt x="0" y="134"/>
                  </a:lnTo>
                  <a:lnTo>
                    <a:pt x="0" y="152"/>
                  </a:lnTo>
                  <a:lnTo>
                    <a:pt x="1" y="173"/>
                  </a:lnTo>
                  <a:lnTo>
                    <a:pt x="7" y="189"/>
                  </a:lnTo>
                  <a:lnTo>
                    <a:pt x="18" y="208"/>
                  </a:lnTo>
                  <a:lnTo>
                    <a:pt x="31" y="225"/>
                  </a:lnTo>
                  <a:lnTo>
                    <a:pt x="50" y="241"/>
                  </a:lnTo>
                  <a:lnTo>
                    <a:pt x="69" y="254"/>
                  </a:lnTo>
                  <a:lnTo>
                    <a:pt x="93" y="269"/>
                  </a:lnTo>
                  <a:lnTo>
                    <a:pt x="120" y="281"/>
                  </a:lnTo>
                  <a:lnTo>
                    <a:pt x="149" y="289"/>
                  </a:lnTo>
                  <a:lnTo>
                    <a:pt x="178" y="297"/>
                  </a:lnTo>
                  <a:lnTo>
                    <a:pt x="209" y="304"/>
                  </a:lnTo>
                  <a:lnTo>
                    <a:pt x="244" y="306"/>
                  </a:lnTo>
                  <a:lnTo>
                    <a:pt x="275" y="306"/>
                  </a:lnTo>
                  <a:lnTo>
                    <a:pt x="308" y="306"/>
                  </a:lnTo>
                  <a:lnTo>
                    <a:pt x="340" y="304"/>
                  </a:lnTo>
                  <a:lnTo>
                    <a:pt x="371" y="298"/>
                  </a:lnTo>
                  <a:lnTo>
                    <a:pt x="402" y="289"/>
                  </a:lnTo>
                  <a:lnTo>
                    <a:pt x="429" y="281"/>
                  </a:lnTo>
                  <a:lnTo>
                    <a:pt x="455" y="269"/>
                  </a:lnTo>
                  <a:lnTo>
                    <a:pt x="478" y="256"/>
                  </a:lnTo>
                  <a:lnTo>
                    <a:pt x="498" y="241"/>
                  </a:lnTo>
                  <a:lnTo>
                    <a:pt x="513" y="226"/>
                  </a:lnTo>
                  <a:lnTo>
                    <a:pt x="526" y="209"/>
                  </a:lnTo>
                  <a:lnTo>
                    <a:pt x="535" y="189"/>
                  </a:lnTo>
                  <a:lnTo>
                    <a:pt x="541" y="172"/>
                  </a:lnTo>
                  <a:lnTo>
                    <a:pt x="542" y="156"/>
                  </a:lnTo>
                  <a:lnTo>
                    <a:pt x="543" y="156"/>
                  </a:lnTo>
                </a:path>
              </a:pathLst>
            </a:custGeom>
            <a:solidFill>
              <a:srgbClr val="8080A0"/>
            </a:solidFill>
            <a:ln w="12700" cap="rnd" cmpd="sng">
              <a:solidFill>
                <a:srgbClr val="8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63" name="Freeform 1015"/>
            <p:cNvSpPr>
              <a:spLocks/>
            </p:cNvSpPr>
            <p:nvPr/>
          </p:nvSpPr>
          <p:spPr bwMode="auto">
            <a:xfrm>
              <a:off x="5118101" y="4467225"/>
              <a:ext cx="1064684" cy="247650"/>
            </a:xfrm>
            <a:custGeom>
              <a:avLst/>
              <a:gdLst/>
              <a:ahLst/>
              <a:cxnLst>
                <a:cxn ang="0">
                  <a:pos x="0" y="153"/>
                </a:cxn>
                <a:cxn ang="0">
                  <a:pos x="0" y="0"/>
                </a:cxn>
                <a:cxn ang="0">
                  <a:pos x="544" y="0"/>
                </a:cxn>
                <a:cxn ang="0">
                  <a:pos x="544" y="155"/>
                </a:cxn>
                <a:cxn ang="0">
                  <a:pos x="0" y="153"/>
                </a:cxn>
              </a:cxnLst>
              <a:rect l="0" t="0" r="r" b="b"/>
              <a:pathLst>
                <a:path w="545" h="156">
                  <a:moveTo>
                    <a:pt x="0" y="153"/>
                  </a:moveTo>
                  <a:lnTo>
                    <a:pt x="0" y="0"/>
                  </a:lnTo>
                  <a:lnTo>
                    <a:pt x="544" y="0"/>
                  </a:lnTo>
                  <a:lnTo>
                    <a:pt x="544" y="155"/>
                  </a:lnTo>
                  <a:lnTo>
                    <a:pt x="0" y="153"/>
                  </a:lnTo>
                </a:path>
              </a:pathLst>
            </a:custGeom>
            <a:solidFill>
              <a:srgbClr val="8080A0"/>
            </a:solidFill>
            <a:ln w="12700" cap="rnd" cmpd="sng">
              <a:solidFill>
                <a:srgbClr val="808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64" name="Freeform 1016"/>
            <p:cNvSpPr>
              <a:spLocks/>
            </p:cNvSpPr>
            <p:nvPr/>
          </p:nvSpPr>
          <p:spPr bwMode="auto">
            <a:xfrm>
              <a:off x="5130801" y="4478338"/>
              <a:ext cx="1022351" cy="487362"/>
            </a:xfrm>
            <a:custGeom>
              <a:avLst/>
              <a:gdLst/>
              <a:ahLst/>
              <a:cxnLst>
                <a:cxn ang="0">
                  <a:pos x="522" y="157"/>
                </a:cxn>
                <a:cxn ang="0">
                  <a:pos x="518" y="138"/>
                </a:cxn>
                <a:cxn ang="0">
                  <a:pos x="513" y="120"/>
                </a:cxn>
                <a:cxn ang="0">
                  <a:pos x="503" y="100"/>
                </a:cxn>
                <a:cxn ang="0">
                  <a:pos x="491" y="84"/>
                </a:cxn>
                <a:cxn ang="0">
                  <a:pos x="475" y="68"/>
                </a:cxn>
                <a:cxn ang="0">
                  <a:pos x="455" y="52"/>
                </a:cxn>
                <a:cxn ang="0">
                  <a:pos x="432" y="39"/>
                </a:cxn>
                <a:cxn ang="0">
                  <a:pos x="406" y="28"/>
                </a:cxn>
                <a:cxn ang="0">
                  <a:pos x="381" y="17"/>
                </a:cxn>
                <a:cxn ang="0">
                  <a:pos x="351" y="10"/>
                </a:cxn>
                <a:cxn ang="0">
                  <a:pos x="320" y="4"/>
                </a:cxn>
                <a:cxn ang="0">
                  <a:pos x="289" y="0"/>
                </a:cxn>
                <a:cxn ang="0">
                  <a:pos x="258" y="0"/>
                </a:cxn>
                <a:cxn ang="0">
                  <a:pos x="226" y="1"/>
                </a:cxn>
                <a:cxn ang="0">
                  <a:pos x="196" y="4"/>
                </a:cxn>
                <a:cxn ang="0">
                  <a:pos x="166" y="10"/>
                </a:cxn>
                <a:cxn ang="0">
                  <a:pos x="137" y="17"/>
                </a:cxn>
                <a:cxn ang="0">
                  <a:pos x="110" y="26"/>
                </a:cxn>
                <a:cxn ang="0">
                  <a:pos x="85" y="37"/>
                </a:cxn>
                <a:cxn ang="0">
                  <a:pos x="63" y="52"/>
                </a:cxn>
                <a:cxn ang="0">
                  <a:pos x="44" y="66"/>
                </a:cxn>
                <a:cxn ang="0">
                  <a:pos x="29" y="81"/>
                </a:cxn>
                <a:cxn ang="0">
                  <a:pos x="16" y="98"/>
                </a:cxn>
                <a:cxn ang="0">
                  <a:pos x="6" y="116"/>
                </a:cxn>
                <a:cxn ang="0">
                  <a:pos x="0" y="135"/>
                </a:cxn>
                <a:cxn ang="0">
                  <a:pos x="0" y="152"/>
                </a:cxn>
                <a:cxn ang="0">
                  <a:pos x="1" y="171"/>
                </a:cxn>
                <a:cxn ang="0">
                  <a:pos x="8" y="188"/>
                </a:cxn>
                <a:cxn ang="0">
                  <a:pos x="17" y="207"/>
                </a:cxn>
                <a:cxn ang="0">
                  <a:pos x="31" y="224"/>
                </a:cxn>
                <a:cxn ang="0">
                  <a:pos x="48" y="239"/>
                </a:cxn>
                <a:cxn ang="0">
                  <a:pos x="67" y="254"/>
                </a:cxn>
                <a:cxn ang="0">
                  <a:pos x="90" y="267"/>
                </a:cxn>
                <a:cxn ang="0">
                  <a:pos x="116" y="279"/>
                </a:cxn>
                <a:cxn ang="0">
                  <a:pos x="143" y="289"/>
                </a:cxn>
                <a:cxn ang="0">
                  <a:pos x="172" y="297"/>
                </a:cxn>
                <a:cxn ang="0">
                  <a:pos x="201" y="304"/>
                </a:cxn>
                <a:cxn ang="0">
                  <a:pos x="233" y="306"/>
                </a:cxn>
                <a:cxn ang="0">
                  <a:pos x="264" y="306"/>
                </a:cxn>
                <a:cxn ang="0">
                  <a:pos x="297" y="306"/>
                </a:cxn>
                <a:cxn ang="0">
                  <a:pos x="327" y="304"/>
                </a:cxn>
                <a:cxn ang="0">
                  <a:pos x="356" y="298"/>
                </a:cxn>
                <a:cxn ang="0">
                  <a:pos x="386" y="290"/>
                </a:cxn>
                <a:cxn ang="0">
                  <a:pos x="412" y="280"/>
                </a:cxn>
                <a:cxn ang="0">
                  <a:pos x="437" y="269"/>
                </a:cxn>
                <a:cxn ang="0">
                  <a:pos x="459" y="255"/>
                </a:cxn>
                <a:cxn ang="0">
                  <a:pos x="477" y="241"/>
                </a:cxn>
                <a:cxn ang="0">
                  <a:pos x="493" y="226"/>
                </a:cxn>
                <a:cxn ang="0">
                  <a:pos x="506" y="209"/>
                </a:cxn>
                <a:cxn ang="0">
                  <a:pos x="515" y="190"/>
                </a:cxn>
                <a:cxn ang="0">
                  <a:pos x="519" y="171"/>
                </a:cxn>
                <a:cxn ang="0">
                  <a:pos x="520" y="157"/>
                </a:cxn>
                <a:cxn ang="0">
                  <a:pos x="522" y="157"/>
                </a:cxn>
              </a:cxnLst>
              <a:rect l="0" t="0" r="r" b="b"/>
              <a:pathLst>
                <a:path w="523" h="307">
                  <a:moveTo>
                    <a:pt x="522" y="157"/>
                  </a:moveTo>
                  <a:lnTo>
                    <a:pt x="518" y="138"/>
                  </a:lnTo>
                  <a:lnTo>
                    <a:pt x="513" y="120"/>
                  </a:lnTo>
                  <a:lnTo>
                    <a:pt x="503" y="100"/>
                  </a:lnTo>
                  <a:lnTo>
                    <a:pt x="491" y="84"/>
                  </a:lnTo>
                  <a:lnTo>
                    <a:pt x="475" y="68"/>
                  </a:lnTo>
                  <a:lnTo>
                    <a:pt x="455" y="52"/>
                  </a:lnTo>
                  <a:lnTo>
                    <a:pt x="432" y="39"/>
                  </a:lnTo>
                  <a:lnTo>
                    <a:pt x="406" y="28"/>
                  </a:lnTo>
                  <a:lnTo>
                    <a:pt x="381" y="17"/>
                  </a:lnTo>
                  <a:lnTo>
                    <a:pt x="351" y="10"/>
                  </a:lnTo>
                  <a:lnTo>
                    <a:pt x="320" y="4"/>
                  </a:lnTo>
                  <a:lnTo>
                    <a:pt x="289" y="0"/>
                  </a:lnTo>
                  <a:lnTo>
                    <a:pt x="258" y="0"/>
                  </a:lnTo>
                  <a:lnTo>
                    <a:pt x="226" y="1"/>
                  </a:lnTo>
                  <a:lnTo>
                    <a:pt x="196" y="4"/>
                  </a:lnTo>
                  <a:lnTo>
                    <a:pt x="166" y="10"/>
                  </a:lnTo>
                  <a:lnTo>
                    <a:pt x="137" y="17"/>
                  </a:lnTo>
                  <a:lnTo>
                    <a:pt x="110" y="26"/>
                  </a:lnTo>
                  <a:lnTo>
                    <a:pt x="85" y="37"/>
                  </a:lnTo>
                  <a:lnTo>
                    <a:pt x="63" y="52"/>
                  </a:lnTo>
                  <a:lnTo>
                    <a:pt x="44" y="66"/>
                  </a:lnTo>
                  <a:lnTo>
                    <a:pt x="29" y="81"/>
                  </a:lnTo>
                  <a:lnTo>
                    <a:pt x="16" y="98"/>
                  </a:lnTo>
                  <a:lnTo>
                    <a:pt x="6" y="116"/>
                  </a:lnTo>
                  <a:lnTo>
                    <a:pt x="0" y="135"/>
                  </a:lnTo>
                  <a:lnTo>
                    <a:pt x="0" y="152"/>
                  </a:lnTo>
                  <a:lnTo>
                    <a:pt x="1" y="171"/>
                  </a:lnTo>
                  <a:lnTo>
                    <a:pt x="8" y="188"/>
                  </a:lnTo>
                  <a:lnTo>
                    <a:pt x="17" y="207"/>
                  </a:lnTo>
                  <a:lnTo>
                    <a:pt x="31" y="224"/>
                  </a:lnTo>
                  <a:lnTo>
                    <a:pt x="48" y="239"/>
                  </a:lnTo>
                  <a:lnTo>
                    <a:pt x="67" y="254"/>
                  </a:lnTo>
                  <a:lnTo>
                    <a:pt x="90" y="267"/>
                  </a:lnTo>
                  <a:lnTo>
                    <a:pt x="116" y="279"/>
                  </a:lnTo>
                  <a:lnTo>
                    <a:pt x="143" y="289"/>
                  </a:lnTo>
                  <a:lnTo>
                    <a:pt x="172" y="297"/>
                  </a:lnTo>
                  <a:lnTo>
                    <a:pt x="201" y="304"/>
                  </a:lnTo>
                  <a:lnTo>
                    <a:pt x="233" y="306"/>
                  </a:lnTo>
                  <a:lnTo>
                    <a:pt x="264" y="306"/>
                  </a:lnTo>
                  <a:lnTo>
                    <a:pt x="297" y="306"/>
                  </a:lnTo>
                  <a:lnTo>
                    <a:pt x="327" y="304"/>
                  </a:lnTo>
                  <a:lnTo>
                    <a:pt x="356" y="298"/>
                  </a:lnTo>
                  <a:lnTo>
                    <a:pt x="386" y="290"/>
                  </a:lnTo>
                  <a:lnTo>
                    <a:pt x="412" y="280"/>
                  </a:lnTo>
                  <a:lnTo>
                    <a:pt x="437" y="269"/>
                  </a:lnTo>
                  <a:lnTo>
                    <a:pt x="459" y="255"/>
                  </a:lnTo>
                  <a:lnTo>
                    <a:pt x="477" y="241"/>
                  </a:lnTo>
                  <a:lnTo>
                    <a:pt x="493" y="226"/>
                  </a:lnTo>
                  <a:lnTo>
                    <a:pt x="506" y="209"/>
                  </a:lnTo>
                  <a:lnTo>
                    <a:pt x="515" y="190"/>
                  </a:lnTo>
                  <a:lnTo>
                    <a:pt x="519" y="171"/>
                  </a:lnTo>
                  <a:lnTo>
                    <a:pt x="520" y="157"/>
                  </a:lnTo>
                  <a:lnTo>
                    <a:pt x="522" y="157"/>
                  </a:lnTo>
                </a:path>
              </a:pathLst>
            </a:custGeom>
            <a:solidFill>
              <a:srgbClr val="808090"/>
            </a:solidFill>
            <a:ln w="12700" cap="rnd" cmpd="sng">
              <a:solidFill>
                <a:srgbClr val="80809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65" name="Freeform 1017"/>
            <p:cNvSpPr>
              <a:spLocks/>
            </p:cNvSpPr>
            <p:nvPr/>
          </p:nvSpPr>
          <p:spPr bwMode="auto">
            <a:xfrm>
              <a:off x="5130801" y="4467225"/>
              <a:ext cx="1022351" cy="247650"/>
            </a:xfrm>
            <a:custGeom>
              <a:avLst/>
              <a:gdLst/>
              <a:ahLst/>
              <a:cxnLst>
                <a:cxn ang="0">
                  <a:pos x="0" y="153"/>
                </a:cxn>
                <a:cxn ang="0">
                  <a:pos x="0" y="0"/>
                </a:cxn>
                <a:cxn ang="0">
                  <a:pos x="522" y="0"/>
                </a:cxn>
                <a:cxn ang="0">
                  <a:pos x="522" y="155"/>
                </a:cxn>
                <a:cxn ang="0">
                  <a:pos x="0" y="153"/>
                </a:cxn>
              </a:cxnLst>
              <a:rect l="0" t="0" r="r" b="b"/>
              <a:pathLst>
                <a:path w="523" h="156">
                  <a:moveTo>
                    <a:pt x="0" y="153"/>
                  </a:moveTo>
                  <a:lnTo>
                    <a:pt x="0" y="0"/>
                  </a:lnTo>
                  <a:lnTo>
                    <a:pt x="522" y="0"/>
                  </a:lnTo>
                  <a:lnTo>
                    <a:pt x="522" y="155"/>
                  </a:lnTo>
                  <a:lnTo>
                    <a:pt x="0" y="153"/>
                  </a:lnTo>
                </a:path>
              </a:pathLst>
            </a:custGeom>
            <a:solidFill>
              <a:srgbClr val="808090"/>
            </a:solidFill>
            <a:ln w="12700" cap="rnd" cmpd="sng">
              <a:solidFill>
                <a:srgbClr val="80809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66" name="Freeform 1018"/>
            <p:cNvSpPr>
              <a:spLocks/>
            </p:cNvSpPr>
            <p:nvPr/>
          </p:nvSpPr>
          <p:spPr bwMode="auto">
            <a:xfrm>
              <a:off x="5145618" y="4476751"/>
              <a:ext cx="975783" cy="487363"/>
            </a:xfrm>
            <a:custGeom>
              <a:avLst/>
              <a:gdLst/>
              <a:ahLst/>
              <a:cxnLst>
                <a:cxn ang="0">
                  <a:pos x="499" y="157"/>
                </a:cxn>
                <a:cxn ang="0">
                  <a:pos x="495" y="138"/>
                </a:cxn>
                <a:cxn ang="0">
                  <a:pos x="490" y="120"/>
                </a:cxn>
                <a:cxn ang="0">
                  <a:pos x="481" y="101"/>
                </a:cxn>
                <a:cxn ang="0">
                  <a:pos x="470" y="85"/>
                </a:cxn>
                <a:cxn ang="0">
                  <a:pos x="454" y="69"/>
                </a:cxn>
                <a:cxn ang="0">
                  <a:pos x="435" y="53"/>
                </a:cxn>
                <a:cxn ang="0">
                  <a:pos x="413" y="39"/>
                </a:cxn>
                <a:cxn ang="0">
                  <a:pos x="390" y="28"/>
                </a:cxn>
                <a:cxn ang="0">
                  <a:pos x="364" y="18"/>
                </a:cxn>
                <a:cxn ang="0">
                  <a:pos x="335" y="11"/>
                </a:cxn>
                <a:cxn ang="0">
                  <a:pos x="305" y="5"/>
                </a:cxn>
                <a:cxn ang="0">
                  <a:pos x="277" y="0"/>
                </a:cxn>
                <a:cxn ang="0">
                  <a:pos x="247" y="0"/>
                </a:cxn>
                <a:cxn ang="0">
                  <a:pos x="216" y="1"/>
                </a:cxn>
                <a:cxn ang="0">
                  <a:pos x="186" y="5"/>
                </a:cxn>
                <a:cxn ang="0">
                  <a:pos x="158" y="11"/>
                </a:cxn>
                <a:cxn ang="0">
                  <a:pos x="131" y="17"/>
                </a:cxn>
                <a:cxn ang="0">
                  <a:pos x="104" y="27"/>
                </a:cxn>
                <a:cxn ang="0">
                  <a:pos x="80" y="38"/>
                </a:cxn>
                <a:cxn ang="0">
                  <a:pos x="60" y="51"/>
                </a:cxn>
                <a:cxn ang="0">
                  <a:pos x="41" y="64"/>
                </a:cxn>
                <a:cxn ang="0">
                  <a:pos x="26" y="80"/>
                </a:cxn>
                <a:cxn ang="0">
                  <a:pos x="14" y="97"/>
                </a:cxn>
                <a:cxn ang="0">
                  <a:pos x="5" y="115"/>
                </a:cxn>
                <a:cxn ang="0">
                  <a:pos x="0" y="134"/>
                </a:cxn>
                <a:cxn ang="0">
                  <a:pos x="0" y="151"/>
                </a:cxn>
                <a:cxn ang="0">
                  <a:pos x="1" y="172"/>
                </a:cxn>
                <a:cxn ang="0">
                  <a:pos x="7" y="188"/>
                </a:cxn>
                <a:cxn ang="0">
                  <a:pos x="17" y="205"/>
                </a:cxn>
                <a:cxn ang="0">
                  <a:pos x="28" y="223"/>
                </a:cxn>
                <a:cxn ang="0">
                  <a:pos x="46" y="239"/>
                </a:cxn>
                <a:cxn ang="0">
                  <a:pos x="64" y="253"/>
                </a:cxn>
                <a:cxn ang="0">
                  <a:pos x="86" y="267"/>
                </a:cxn>
                <a:cxn ang="0">
                  <a:pos x="110" y="278"/>
                </a:cxn>
                <a:cxn ang="0">
                  <a:pos x="136" y="288"/>
                </a:cxn>
                <a:cxn ang="0">
                  <a:pos x="164" y="295"/>
                </a:cxn>
                <a:cxn ang="0">
                  <a:pos x="192" y="301"/>
                </a:cxn>
                <a:cxn ang="0">
                  <a:pos x="223" y="306"/>
                </a:cxn>
                <a:cxn ang="0">
                  <a:pos x="253" y="306"/>
                </a:cxn>
                <a:cxn ang="0">
                  <a:pos x="284" y="306"/>
                </a:cxn>
                <a:cxn ang="0">
                  <a:pos x="312" y="302"/>
                </a:cxn>
                <a:cxn ang="0">
                  <a:pos x="340" y="297"/>
                </a:cxn>
                <a:cxn ang="0">
                  <a:pos x="368" y="290"/>
                </a:cxn>
                <a:cxn ang="0">
                  <a:pos x="394" y="280"/>
                </a:cxn>
                <a:cxn ang="0">
                  <a:pos x="418" y="268"/>
                </a:cxn>
                <a:cxn ang="0">
                  <a:pos x="438" y="255"/>
                </a:cxn>
                <a:cxn ang="0">
                  <a:pos x="457" y="240"/>
                </a:cxn>
                <a:cxn ang="0">
                  <a:pos x="471" y="225"/>
                </a:cxn>
                <a:cxn ang="0">
                  <a:pos x="484" y="209"/>
                </a:cxn>
                <a:cxn ang="0">
                  <a:pos x="492" y="189"/>
                </a:cxn>
                <a:cxn ang="0">
                  <a:pos x="496" y="172"/>
                </a:cxn>
                <a:cxn ang="0">
                  <a:pos x="497" y="157"/>
                </a:cxn>
                <a:cxn ang="0">
                  <a:pos x="499" y="157"/>
                </a:cxn>
              </a:cxnLst>
              <a:rect l="0" t="0" r="r" b="b"/>
              <a:pathLst>
                <a:path w="500" h="307">
                  <a:moveTo>
                    <a:pt x="499" y="157"/>
                  </a:moveTo>
                  <a:lnTo>
                    <a:pt x="495" y="138"/>
                  </a:lnTo>
                  <a:lnTo>
                    <a:pt x="490" y="120"/>
                  </a:lnTo>
                  <a:lnTo>
                    <a:pt x="481" y="101"/>
                  </a:lnTo>
                  <a:lnTo>
                    <a:pt x="470" y="85"/>
                  </a:lnTo>
                  <a:lnTo>
                    <a:pt x="454" y="69"/>
                  </a:lnTo>
                  <a:lnTo>
                    <a:pt x="435" y="53"/>
                  </a:lnTo>
                  <a:lnTo>
                    <a:pt x="413" y="39"/>
                  </a:lnTo>
                  <a:lnTo>
                    <a:pt x="390" y="28"/>
                  </a:lnTo>
                  <a:lnTo>
                    <a:pt x="364" y="18"/>
                  </a:lnTo>
                  <a:lnTo>
                    <a:pt x="335" y="11"/>
                  </a:lnTo>
                  <a:lnTo>
                    <a:pt x="305" y="5"/>
                  </a:lnTo>
                  <a:lnTo>
                    <a:pt x="277" y="0"/>
                  </a:lnTo>
                  <a:lnTo>
                    <a:pt x="247" y="0"/>
                  </a:lnTo>
                  <a:lnTo>
                    <a:pt x="216" y="1"/>
                  </a:lnTo>
                  <a:lnTo>
                    <a:pt x="186" y="5"/>
                  </a:lnTo>
                  <a:lnTo>
                    <a:pt x="158" y="11"/>
                  </a:lnTo>
                  <a:lnTo>
                    <a:pt x="131" y="17"/>
                  </a:lnTo>
                  <a:lnTo>
                    <a:pt x="104" y="27"/>
                  </a:lnTo>
                  <a:lnTo>
                    <a:pt x="80" y="38"/>
                  </a:lnTo>
                  <a:lnTo>
                    <a:pt x="60" y="51"/>
                  </a:lnTo>
                  <a:lnTo>
                    <a:pt x="41" y="64"/>
                  </a:lnTo>
                  <a:lnTo>
                    <a:pt x="26" y="80"/>
                  </a:lnTo>
                  <a:lnTo>
                    <a:pt x="14" y="97"/>
                  </a:lnTo>
                  <a:lnTo>
                    <a:pt x="5" y="115"/>
                  </a:lnTo>
                  <a:lnTo>
                    <a:pt x="0" y="134"/>
                  </a:lnTo>
                  <a:lnTo>
                    <a:pt x="0" y="151"/>
                  </a:lnTo>
                  <a:lnTo>
                    <a:pt x="1" y="172"/>
                  </a:lnTo>
                  <a:lnTo>
                    <a:pt x="7" y="188"/>
                  </a:lnTo>
                  <a:lnTo>
                    <a:pt x="17" y="205"/>
                  </a:lnTo>
                  <a:lnTo>
                    <a:pt x="28" y="223"/>
                  </a:lnTo>
                  <a:lnTo>
                    <a:pt x="46" y="239"/>
                  </a:lnTo>
                  <a:lnTo>
                    <a:pt x="64" y="253"/>
                  </a:lnTo>
                  <a:lnTo>
                    <a:pt x="86" y="267"/>
                  </a:lnTo>
                  <a:lnTo>
                    <a:pt x="110" y="278"/>
                  </a:lnTo>
                  <a:lnTo>
                    <a:pt x="136" y="288"/>
                  </a:lnTo>
                  <a:lnTo>
                    <a:pt x="164" y="295"/>
                  </a:lnTo>
                  <a:lnTo>
                    <a:pt x="192" y="301"/>
                  </a:lnTo>
                  <a:lnTo>
                    <a:pt x="223" y="306"/>
                  </a:lnTo>
                  <a:lnTo>
                    <a:pt x="253" y="306"/>
                  </a:lnTo>
                  <a:lnTo>
                    <a:pt x="284" y="306"/>
                  </a:lnTo>
                  <a:lnTo>
                    <a:pt x="312" y="302"/>
                  </a:lnTo>
                  <a:lnTo>
                    <a:pt x="340" y="297"/>
                  </a:lnTo>
                  <a:lnTo>
                    <a:pt x="368" y="290"/>
                  </a:lnTo>
                  <a:lnTo>
                    <a:pt x="394" y="280"/>
                  </a:lnTo>
                  <a:lnTo>
                    <a:pt x="418" y="268"/>
                  </a:lnTo>
                  <a:lnTo>
                    <a:pt x="438" y="255"/>
                  </a:lnTo>
                  <a:lnTo>
                    <a:pt x="457" y="240"/>
                  </a:lnTo>
                  <a:lnTo>
                    <a:pt x="471" y="225"/>
                  </a:lnTo>
                  <a:lnTo>
                    <a:pt x="484" y="209"/>
                  </a:lnTo>
                  <a:lnTo>
                    <a:pt x="492" y="189"/>
                  </a:lnTo>
                  <a:lnTo>
                    <a:pt x="496" y="172"/>
                  </a:lnTo>
                  <a:lnTo>
                    <a:pt x="497" y="157"/>
                  </a:lnTo>
                  <a:lnTo>
                    <a:pt x="499" y="157"/>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67" name="Freeform 1019"/>
            <p:cNvSpPr>
              <a:spLocks/>
            </p:cNvSpPr>
            <p:nvPr/>
          </p:nvSpPr>
          <p:spPr bwMode="auto">
            <a:xfrm>
              <a:off x="5145618" y="4467226"/>
              <a:ext cx="975783" cy="246063"/>
            </a:xfrm>
            <a:custGeom>
              <a:avLst/>
              <a:gdLst/>
              <a:ahLst/>
              <a:cxnLst>
                <a:cxn ang="0">
                  <a:pos x="0" y="153"/>
                </a:cxn>
                <a:cxn ang="0">
                  <a:pos x="0" y="0"/>
                </a:cxn>
                <a:cxn ang="0">
                  <a:pos x="499" y="0"/>
                </a:cxn>
                <a:cxn ang="0">
                  <a:pos x="499" y="154"/>
                </a:cxn>
                <a:cxn ang="0">
                  <a:pos x="0" y="153"/>
                </a:cxn>
              </a:cxnLst>
              <a:rect l="0" t="0" r="r" b="b"/>
              <a:pathLst>
                <a:path w="500" h="155">
                  <a:moveTo>
                    <a:pt x="0" y="153"/>
                  </a:moveTo>
                  <a:lnTo>
                    <a:pt x="0" y="0"/>
                  </a:lnTo>
                  <a:lnTo>
                    <a:pt x="499" y="0"/>
                  </a:lnTo>
                  <a:lnTo>
                    <a:pt x="499" y="154"/>
                  </a:lnTo>
                  <a:lnTo>
                    <a:pt x="0" y="153"/>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68" name="Freeform 1020"/>
            <p:cNvSpPr>
              <a:spLocks/>
            </p:cNvSpPr>
            <p:nvPr/>
          </p:nvSpPr>
          <p:spPr bwMode="auto">
            <a:xfrm>
              <a:off x="5156201" y="4475163"/>
              <a:ext cx="935567" cy="487362"/>
            </a:xfrm>
            <a:custGeom>
              <a:avLst/>
              <a:gdLst/>
              <a:ahLst/>
              <a:cxnLst>
                <a:cxn ang="0">
                  <a:pos x="477" y="157"/>
                </a:cxn>
                <a:cxn ang="0">
                  <a:pos x="473" y="138"/>
                </a:cxn>
                <a:cxn ang="0">
                  <a:pos x="469" y="120"/>
                </a:cxn>
                <a:cxn ang="0">
                  <a:pos x="460" y="101"/>
                </a:cxn>
                <a:cxn ang="0">
                  <a:pos x="449" y="85"/>
                </a:cxn>
                <a:cxn ang="0">
                  <a:pos x="434" y="69"/>
                </a:cxn>
                <a:cxn ang="0">
                  <a:pos x="416" y="54"/>
                </a:cxn>
                <a:cxn ang="0">
                  <a:pos x="394" y="39"/>
                </a:cxn>
                <a:cxn ang="0">
                  <a:pos x="373" y="29"/>
                </a:cxn>
                <a:cxn ang="0">
                  <a:pos x="348" y="18"/>
                </a:cxn>
                <a:cxn ang="0">
                  <a:pos x="321" y="11"/>
                </a:cxn>
                <a:cxn ang="0">
                  <a:pos x="292" y="5"/>
                </a:cxn>
                <a:cxn ang="0">
                  <a:pos x="265" y="1"/>
                </a:cxn>
                <a:cxn ang="0">
                  <a:pos x="236" y="0"/>
                </a:cxn>
                <a:cxn ang="0">
                  <a:pos x="206" y="1"/>
                </a:cxn>
                <a:cxn ang="0">
                  <a:pos x="178" y="5"/>
                </a:cxn>
                <a:cxn ang="0">
                  <a:pos x="151" y="11"/>
                </a:cxn>
                <a:cxn ang="0">
                  <a:pos x="125" y="17"/>
                </a:cxn>
                <a:cxn ang="0">
                  <a:pos x="100" y="26"/>
                </a:cxn>
                <a:cxn ang="0">
                  <a:pos x="77" y="37"/>
                </a:cxn>
                <a:cxn ang="0">
                  <a:pos x="58" y="51"/>
                </a:cxn>
                <a:cxn ang="0">
                  <a:pos x="40" y="64"/>
                </a:cxn>
                <a:cxn ang="0">
                  <a:pos x="26" y="80"/>
                </a:cxn>
                <a:cxn ang="0">
                  <a:pos x="13" y="98"/>
                </a:cxn>
                <a:cxn ang="0">
                  <a:pos x="5" y="115"/>
                </a:cxn>
                <a:cxn ang="0">
                  <a:pos x="0" y="133"/>
                </a:cxn>
                <a:cxn ang="0">
                  <a:pos x="0" y="150"/>
                </a:cxn>
                <a:cxn ang="0">
                  <a:pos x="1" y="172"/>
                </a:cxn>
                <a:cxn ang="0">
                  <a:pos x="7" y="188"/>
                </a:cxn>
                <a:cxn ang="0">
                  <a:pos x="16" y="205"/>
                </a:cxn>
                <a:cxn ang="0">
                  <a:pos x="27" y="222"/>
                </a:cxn>
                <a:cxn ang="0">
                  <a:pos x="44" y="239"/>
                </a:cxn>
                <a:cxn ang="0">
                  <a:pos x="61" y="252"/>
                </a:cxn>
                <a:cxn ang="0">
                  <a:pos x="82" y="267"/>
                </a:cxn>
                <a:cxn ang="0">
                  <a:pos x="106" y="279"/>
                </a:cxn>
                <a:cxn ang="0">
                  <a:pos x="130" y="287"/>
                </a:cxn>
                <a:cxn ang="0">
                  <a:pos x="156" y="295"/>
                </a:cxn>
                <a:cxn ang="0">
                  <a:pos x="184" y="301"/>
                </a:cxn>
                <a:cxn ang="0">
                  <a:pos x="213" y="306"/>
                </a:cxn>
                <a:cxn ang="0">
                  <a:pos x="242" y="306"/>
                </a:cxn>
                <a:cxn ang="0">
                  <a:pos x="271" y="306"/>
                </a:cxn>
                <a:cxn ang="0">
                  <a:pos x="298" y="302"/>
                </a:cxn>
                <a:cxn ang="0">
                  <a:pos x="326" y="296"/>
                </a:cxn>
                <a:cxn ang="0">
                  <a:pos x="352" y="290"/>
                </a:cxn>
                <a:cxn ang="0">
                  <a:pos x="376" y="279"/>
                </a:cxn>
                <a:cxn ang="0">
                  <a:pos x="399" y="268"/>
                </a:cxn>
                <a:cxn ang="0">
                  <a:pos x="419" y="255"/>
                </a:cxn>
                <a:cxn ang="0">
                  <a:pos x="437" y="240"/>
                </a:cxn>
                <a:cxn ang="0">
                  <a:pos x="451" y="226"/>
                </a:cxn>
                <a:cxn ang="0">
                  <a:pos x="463" y="207"/>
                </a:cxn>
                <a:cxn ang="0">
                  <a:pos x="470" y="189"/>
                </a:cxn>
                <a:cxn ang="0">
                  <a:pos x="474" y="172"/>
                </a:cxn>
                <a:cxn ang="0">
                  <a:pos x="475" y="157"/>
                </a:cxn>
                <a:cxn ang="0">
                  <a:pos x="477" y="157"/>
                </a:cxn>
              </a:cxnLst>
              <a:rect l="0" t="0" r="r" b="b"/>
              <a:pathLst>
                <a:path w="478" h="307">
                  <a:moveTo>
                    <a:pt x="477" y="157"/>
                  </a:moveTo>
                  <a:lnTo>
                    <a:pt x="473" y="138"/>
                  </a:lnTo>
                  <a:lnTo>
                    <a:pt x="469" y="120"/>
                  </a:lnTo>
                  <a:lnTo>
                    <a:pt x="460" y="101"/>
                  </a:lnTo>
                  <a:lnTo>
                    <a:pt x="449" y="85"/>
                  </a:lnTo>
                  <a:lnTo>
                    <a:pt x="434" y="69"/>
                  </a:lnTo>
                  <a:lnTo>
                    <a:pt x="416" y="54"/>
                  </a:lnTo>
                  <a:lnTo>
                    <a:pt x="394" y="39"/>
                  </a:lnTo>
                  <a:lnTo>
                    <a:pt x="373" y="29"/>
                  </a:lnTo>
                  <a:lnTo>
                    <a:pt x="348" y="18"/>
                  </a:lnTo>
                  <a:lnTo>
                    <a:pt x="321" y="11"/>
                  </a:lnTo>
                  <a:lnTo>
                    <a:pt x="292" y="5"/>
                  </a:lnTo>
                  <a:lnTo>
                    <a:pt x="265" y="1"/>
                  </a:lnTo>
                  <a:lnTo>
                    <a:pt x="236" y="0"/>
                  </a:lnTo>
                  <a:lnTo>
                    <a:pt x="206" y="1"/>
                  </a:lnTo>
                  <a:lnTo>
                    <a:pt x="178" y="5"/>
                  </a:lnTo>
                  <a:lnTo>
                    <a:pt x="151" y="11"/>
                  </a:lnTo>
                  <a:lnTo>
                    <a:pt x="125" y="17"/>
                  </a:lnTo>
                  <a:lnTo>
                    <a:pt x="100" y="26"/>
                  </a:lnTo>
                  <a:lnTo>
                    <a:pt x="77" y="37"/>
                  </a:lnTo>
                  <a:lnTo>
                    <a:pt x="58" y="51"/>
                  </a:lnTo>
                  <a:lnTo>
                    <a:pt x="40" y="64"/>
                  </a:lnTo>
                  <a:lnTo>
                    <a:pt x="26" y="80"/>
                  </a:lnTo>
                  <a:lnTo>
                    <a:pt x="13" y="98"/>
                  </a:lnTo>
                  <a:lnTo>
                    <a:pt x="5" y="115"/>
                  </a:lnTo>
                  <a:lnTo>
                    <a:pt x="0" y="133"/>
                  </a:lnTo>
                  <a:lnTo>
                    <a:pt x="0" y="150"/>
                  </a:lnTo>
                  <a:lnTo>
                    <a:pt x="1" y="172"/>
                  </a:lnTo>
                  <a:lnTo>
                    <a:pt x="7" y="188"/>
                  </a:lnTo>
                  <a:lnTo>
                    <a:pt x="16" y="205"/>
                  </a:lnTo>
                  <a:lnTo>
                    <a:pt x="27" y="222"/>
                  </a:lnTo>
                  <a:lnTo>
                    <a:pt x="44" y="239"/>
                  </a:lnTo>
                  <a:lnTo>
                    <a:pt x="61" y="252"/>
                  </a:lnTo>
                  <a:lnTo>
                    <a:pt x="82" y="267"/>
                  </a:lnTo>
                  <a:lnTo>
                    <a:pt x="106" y="279"/>
                  </a:lnTo>
                  <a:lnTo>
                    <a:pt x="130" y="287"/>
                  </a:lnTo>
                  <a:lnTo>
                    <a:pt x="156" y="295"/>
                  </a:lnTo>
                  <a:lnTo>
                    <a:pt x="184" y="301"/>
                  </a:lnTo>
                  <a:lnTo>
                    <a:pt x="213" y="306"/>
                  </a:lnTo>
                  <a:lnTo>
                    <a:pt x="242" y="306"/>
                  </a:lnTo>
                  <a:lnTo>
                    <a:pt x="271" y="306"/>
                  </a:lnTo>
                  <a:lnTo>
                    <a:pt x="298" y="302"/>
                  </a:lnTo>
                  <a:lnTo>
                    <a:pt x="326" y="296"/>
                  </a:lnTo>
                  <a:lnTo>
                    <a:pt x="352" y="290"/>
                  </a:lnTo>
                  <a:lnTo>
                    <a:pt x="376" y="279"/>
                  </a:lnTo>
                  <a:lnTo>
                    <a:pt x="399" y="268"/>
                  </a:lnTo>
                  <a:lnTo>
                    <a:pt x="419" y="255"/>
                  </a:lnTo>
                  <a:lnTo>
                    <a:pt x="437" y="240"/>
                  </a:lnTo>
                  <a:lnTo>
                    <a:pt x="451" y="226"/>
                  </a:lnTo>
                  <a:lnTo>
                    <a:pt x="463" y="207"/>
                  </a:lnTo>
                  <a:lnTo>
                    <a:pt x="470" y="189"/>
                  </a:lnTo>
                  <a:lnTo>
                    <a:pt x="474" y="172"/>
                  </a:lnTo>
                  <a:lnTo>
                    <a:pt x="475" y="157"/>
                  </a:lnTo>
                  <a:lnTo>
                    <a:pt x="477" y="157"/>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69" name="Freeform 1021"/>
            <p:cNvSpPr>
              <a:spLocks/>
            </p:cNvSpPr>
            <p:nvPr/>
          </p:nvSpPr>
          <p:spPr bwMode="auto">
            <a:xfrm>
              <a:off x="5196418" y="4484688"/>
              <a:ext cx="935567" cy="246062"/>
            </a:xfrm>
            <a:custGeom>
              <a:avLst/>
              <a:gdLst/>
              <a:ahLst/>
              <a:cxnLst>
                <a:cxn ang="0">
                  <a:pos x="0" y="152"/>
                </a:cxn>
                <a:cxn ang="0">
                  <a:pos x="0" y="0"/>
                </a:cxn>
                <a:cxn ang="0">
                  <a:pos x="477" y="0"/>
                </a:cxn>
                <a:cxn ang="0">
                  <a:pos x="477" y="154"/>
                </a:cxn>
                <a:cxn ang="0">
                  <a:pos x="0" y="152"/>
                </a:cxn>
              </a:cxnLst>
              <a:rect l="0" t="0" r="r" b="b"/>
              <a:pathLst>
                <a:path w="478" h="155">
                  <a:moveTo>
                    <a:pt x="0" y="152"/>
                  </a:moveTo>
                  <a:lnTo>
                    <a:pt x="0" y="0"/>
                  </a:lnTo>
                  <a:lnTo>
                    <a:pt x="477" y="0"/>
                  </a:lnTo>
                  <a:lnTo>
                    <a:pt x="477" y="154"/>
                  </a:lnTo>
                  <a:lnTo>
                    <a:pt x="0" y="152"/>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70" name="Freeform 1022"/>
            <p:cNvSpPr>
              <a:spLocks/>
            </p:cNvSpPr>
            <p:nvPr/>
          </p:nvSpPr>
          <p:spPr bwMode="auto">
            <a:xfrm>
              <a:off x="5171017" y="4473576"/>
              <a:ext cx="889000" cy="485775"/>
            </a:xfrm>
            <a:custGeom>
              <a:avLst/>
              <a:gdLst/>
              <a:ahLst/>
              <a:cxnLst>
                <a:cxn ang="0">
                  <a:pos x="454" y="157"/>
                </a:cxn>
                <a:cxn ang="0">
                  <a:pos x="450" y="138"/>
                </a:cxn>
                <a:cxn ang="0">
                  <a:pos x="446" y="121"/>
                </a:cxn>
                <a:cxn ang="0">
                  <a:pos x="439" y="102"/>
                </a:cxn>
                <a:cxn ang="0">
                  <a:pos x="427" y="84"/>
                </a:cxn>
                <a:cxn ang="0">
                  <a:pos x="413" y="69"/>
                </a:cxn>
                <a:cxn ang="0">
                  <a:pos x="395" y="53"/>
                </a:cxn>
                <a:cxn ang="0">
                  <a:pos x="376" y="40"/>
                </a:cxn>
                <a:cxn ang="0">
                  <a:pos x="354" y="29"/>
                </a:cxn>
                <a:cxn ang="0">
                  <a:pos x="331" y="18"/>
                </a:cxn>
                <a:cxn ang="0">
                  <a:pos x="305" y="10"/>
                </a:cxn>
                <a:cxn ang="0">
                  <a:pos x="278" y="4"/>
                </a:cxn>
                <a:cxn ang="0">
                  <a:pos x="252" y="1"/>
                </a:cxn>
                <a:cxn ang="0">
                  <a:pos x="224" y="0"/>
                </a:cxn>
                <a:cxn ang="0">
                  <a:pos x="196" y="2"/>
                </a:cxn>
                <a:cxn ang="0">
                  <a:pos x="169" y="4"/>
                </a:cxn>
                <a:cxn ang="0">
                  <a:pos x="144" y="9"/>
                </a:cxn>
                <a:cxn ang="0">
                  <a:pos x="118" y="18"/>
                </a:cxn>
                <a:cxn ang="0">
                  <a:pos x="95" y="26"/>
                </a:cxn>
                <a:cxn ang="0">
                  <a:pos x="74" y="38"/>
                </a:cxn>
                <a:cxn ang="0">
                  <a:pos x="54" y="51"/>
                </a:cxn>
                <a:cxn ang="0">
                  <a:pos x="37" y="65"/>
                </a:cxn>
                <a:cxn ang="0">
                  <a:pos x="23" y="81"/>
                </a:cxn>
                <a:cxn ang="0">
                  <a:pos x="12" y="96"/>
                </a:cxn>
                <a:cxn ang="0">
                  <a:pos x="4" y="115"/>
                </a:cxn>
                <a:cxn ang="0">
                  <a:pos x="0" y="133"/>
                </a:cxn>
                <a:cxn ang="0">
                  <a:pos x="0" y="150"/>
                </a:cxn>
                <a:cxn ang="0">
                  <a:pos x="1" y="171"/>
                </a:cxn>
                <a:cxn ang="0">
                  <a:pos x="6" y="188"/>
                </a:cxn>
                <a:cxn ang="0">
                  <a:pos x="15" y="205"/>
                </a:cxn>
                <a:cxn ang="0">
                  <a:pos x="26" y="222"/>
                </a:cxn>
                <a:cxn ang="0">
                  <a:pos x="42" y="237"/>
                </a:cxn>
                <a:cxn ang="0">
                  <a:pos x="57" y="252"/>
                </a:cxn>
                <a:cxn ang="0">
                  <a:pos x="77" y="265"/>
                </a:cxn>
                <a:cxn ang="0">
                  <a:pos x="99" y="278"/>
                </a:cxn>
                <a:cxn ang="0">
                  <a:pos x="123" y="286"/>
                </a:cxn>
                <a:cxn ang="0">
                  <a:pos x="148" y="293"/>
                </a:cxn>
                <a:cxn ang="0">
                  <a:pos x="174" y="301"/>
                </a:cxn>
                <a:cxn ang="0">
                  <a:pos x="202" y="303"/>
                </a:cxn>
                <a:cxn ang="0">
                  <a:pos x="229" y="304"/>
                </a:cxn>
                <a:cxn ang="0">
                  <a:pos x="258" y="305"/>
                </a:cxn>
                <a:cxn ang="0">
                  <a:pos x="284" y="302"/>
                </a:cxn>
                <a:cxn ang="0">
                  <a:pos x="310" y="296"/>
                </a:cxn>
                <a:cxn ang="0">
                  <a:pos x="336" y="288"/>
                </a:cxn>
                <a:cxn ang="0">
                  <a:pos x="358" y="280"/>
                </a:cxn>
                <a:cxn ang="0">
                  <a:pos x="380" y="268"/>
                </a:cxn>
                <a:cxn ang="0">
                  <a:pos x="399" y="255"/>
                </a:cxn>
                <a:cxn ang="0">
                  <a:pos x="416" y="240"/>
                </a:cxn>
                <a:cxn ang="0">
                  <a:pos x="429" y="225"/>
                </a:cxn>
                <a:cxn ang="0">
                  <a:pos x="441" y="207"/>
                </a:cxn>
                <a:cxn ang="0">
                  <a:pos x="448" y="190"/>
                </a:cxn>
                <a:cxn ang="0">
                  <a:pos x="452" y="171"/>
                </a:cxn>
                <a:cxn ang="0">
                  <a:pos x="453" y="157"/>
                </a:cxn>
                <a:cxn ang="0">
                  <a:pos x="454" y="157"/>
                </a:cxn>
              </a:cxnLst>
              <a:rect l="0" t="0" r="r" b="b"/>
              <a:pathLst>
                <a:path w="455" h="306">
                  <a:moveTo>
                    <a:pt x="454" y="157"/>
                  </a:moveTo>
                  <a:lnTo>
                    <a:pt x="450" y="138"/>
                  </a:lnTo>
                  <a:lnTo>
                    <a:pt x="446" y="121"/>
                  </a:lnTo>
                  <a:lnTo>
                    <a:pt x="439" y="102"/>
                  </a:lnTo>
                  <a:lnTo>
                    <a:pt x="427" y="84"/>
                  </a:lnTo>
                  <a:lnTo>
                    <a:pt x="413" y="69"/>
                  </a:lnTo>
                  <a:lnTo>
                    <a:pt x="395" y="53"/>
                  </a:lnTo>
                  <a:lnTo>
                    <a:pt x="376" y="40"/>
                  </a:lnTo>
                  <a:lnTo>
                    <a:pt x="354" y="29"/>
                  </a:lnTo>
                  <a:lnTo>
                    <a:pt x="331" y="18"/>
                  </a:lnTo>
                  <a:lnTo>
                    <a:pt x="305" y="10"/>
                  </a:lnTo>
                  <a:lnTo>
                    <a:pt x="278" y="4"/>
                  </a:lnTo>
                  <a:lnTo>
                    <a:pt x="252" y="1"/>
                  </a:lnTo>
                  <a:lnTo>
                    <a:pt x="224" y="0"/>
                  </a:lnTo>
                  <a:lnTo>
                    <a:pt x="196" y="2"/>
                  </a:lnTo>
                  <a:lnTo>
                    <a:pt x="169" y="4"/>
                  </a:lnTo>
                  <a:lnTo>
                    <a:pt x="144" y="9"/>
                  </a:lnTo>
                  <a:lnTo>
                    <a:pt x="118" y="18"/>
                  </a:lnTo>
                  <a:lnTo>
                    <a:pt x="95" y="26"/>
                  </a:lnTo>
                  <a:lnTo>
                    <a:pt x="74" y="38"/>
                  </a:lnTo>
                  <a:lnTo>
                    <a:pt x="54" y="51"/>
                  </a:lnTo>
                  <a:lnTo>
                    <a:pt x="37" y="65"/>
                  </a:lnTo>
                  <a:lnTo>
                    <a:pt x="23" y="81"/>
                  </a:lnTo>
                  <a:lnTo>
                    <a:pt x="12" y="96"/>
                  </a:lnTo>
                  <a:lnTo>
                    <a:pt x="4" y="115"/>
                  </a:lnTo>
                  <a:lnTo>
                    <a:pt x="0" y="133"/>
                  </a:lnTo>
                  <a:lnTo>
                    <a:pt x="0" y="150"/>
                  </a:lnTo>
                  <a:lnTo>
                    <a:pt x="1" y="171"/>
                  </a:lnTo>
                  <a:lnTo>
                    <a:pt x="6" y="188"/>
                  </a:lnTo>
                  <a:lnTo>
                    <a:pt x="15" y="205"/>
                  </a:lnTo>
                  <a:lnTo>
                    <a:pt x="26" y="222"/>
                  </a:lnTo>
                  <a:lnTo>
                    <a:pt x="42" y="237"/>
                  </a:lnTo>
                  <a:lnTo>
                    <a:pt x="57" y="252"/>
                  </a:lnTo>
                  <a:lnTo>
                    <a:pt x="77" y="265"/>
                  </a:lnTo>
                  <a:lnTo>
                    <a:pt x="99" y="278"/>
                  </a:lnTo>
                  <a:lnTo>
                    <a:pt x="123" y="286"/>
                  </a:lnTo>
                  <a:lnTo>
                    <a:pt x="148" y="293"/>
                  </a:lnTo>
                  <a:lnTo>
                    <a:pt x="174" y="301"/>
                  </a:lnTo>
                  <a:lnTo>
                    <a:pt x="202" y="303"/>
                  </a:lnTo>
                  <a:lnTo>
                    <a:pt x="229" y="304"/>
                  </a:lnTo>
                  <a:lnTo>
                    <a:pt x="258" y="305"/>
                  </a:lnTo>
                  <a:lnTo>
                    <a:pt x="284" y="302"/>
                  </a:lnTo>
                  <a:lnTo>
                    <a:pt x="310" y="296"/>
                  </a:lnTo>
                  <a:lnTo>
                    <a:pt x="336" y="288"/>
                  </a:lnTo>
                  <a:lnTo>
                    <a:pt x="358" y="280"/>
                  </a:lnTo>
                  <a:lnTo>
                    <a:pt x="380" y="268"/>
                  </a:lnTo>
                  <a:lnTo>
                    <a:pt x="399" y="255"/>
                  </a:lnTo>
                  <a:lnTo>
                    <a:pt x="416" y="240"/>
                  </a:lnTo>
                  <a:lnTo>
                    <a:pt x="429" y="225"/>
                  </a:lnTo>
                  <a:lnTo>
                    <a:pt x="441" y="207"/>
                  </a:lnTo>
                  <a:lnTo>
                    <a:pt x="448" y="190"/>
                  </a:lnTo>
                  <a:lnTo>
                    <a:pt x="452" y="171"/>
                  </a:lnTo>
                  <a:lnTo>
                    <a:pt x="453" y="157"/>
                  </a:lnTo>
                  <a:lnTo>
                    <a:pt x="454" y="157"/>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71" name="Freeform 1023"/>
            <p:cNvSpPr>
              <a:spLocks/>
            </p:cNvSpPr>
            <p:nvPr/>
          </p:nvSpPr>
          <p:spPr bwMode="auto">
            <a:xfrm>
              <a:off x="5171017" y="4467226"/>
              <a:ext cx="889000" cy="246063"/>
            </a:xfrm>
            <a:custGeom>
              <a:avLst/>
              <a:gdLst/>
              <a:ahLst/>
              <a:cxnLst>
                <a:cxn ang="0">
                  <a:pos x="0" y="152"/>
                </a:cxn>
                <a:cxn ang="0">
                  <a:pos x="0" y="0"/>
                </a:cxn>
                <a:cxn ang="0">
                  <a:pos x="454" y="0"/>
                </a:cxn>
                <a:cxn ang="0">
                  <a:pos x="454" y="154"/>
                </a:cxn>
                <a:cxn ang="0">
                  <a:pos x="0" y="152"/>
                </a:cxn>
              </a:cxnLst>
              <a:rect l="0" t="0" r="r" b="b"/>
              <a:pathLst>
                <a:path w="455" h="155">
                  <a:moveTo>
                    <a:pt x="0" y="152"/>
                  </a:moveTo>
                  <a:lnTo>
                    <a:pt x="0" y="0"/>
                  </a:lnTo>
                  <a:lnTo>
                    <a:pt x="454" y="0"/>
                  </a:lnTo>
                  <a:lnTo>
                    <a:pt x="454" y="154"/>
                  </a:lnTo>
                  <a:lnTo>
                    <a:pt x="0" y="152"/>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72" name="Freeform 1024"/>
            <p:cNvSpPr>
              <a:spLocks/>
            </p:cNvSpPr>
            <p:nvPr/>
          </p:nvSpPr>
          <p:spPr bwMode="auto">
            <a:xfrm>
              <a:off x="5181600" y="4473575"/>
              <a:ext cx="848784" cy="482600"/>
            </a:xfrm>
            <a:custGeom>
              <a:avLst/>
              <a:gdLst/>
              <a:ahLst/>
              <a:cxnLst>
                <a:cxn ang="0">
                  <a:pos x="433" y="155"/>
                </a:cxn>
                <a:cxn ang="0">
                  <a:pos x="429" y="138"/>
                </a:cxn>
                <a:cxn ang="0">
                  <a:pos x="425" y="119"/>
                </a:cxn>
                <a:cxn ang="0">
                  <a:pos x="417" y="100"/>
                </a:cxn>
                <a:cxn ang="0">
                  <a:pos x="407" y="84"/>
                </a:cxn>
                <a:cxn ang="0">
                  <a:pos x="394" y="69"/>
                </a:cxn>
                <a:cxn ang="0">
                  <a:pos x="377" y="53"/>
                </a:cxn>
                <a:cxn ang="0">
                  <a:pos x="357" y="40"/>
                </a:cxn>
                <a:cxn ang="0">
                  <a:pos x="338" y="27"/>
                </a:cxn>
                <a:cxn ang="0">
                  <a:pos x="316" y="18"/>
                </a:cxn>
                <a:cxn ang="0">
                  <a:pos x="291" y="9"/>
                </a:cxn>
                <a:cxn ang="0">
                  <a:pos x="266" y="4"/>
                </a:cxn>
                <a:cxn ang="0">
                  <a:pos x="240" y="0"/>
                </a:cxn>
                <a:cxn ang="0">
                  <a:pos x="213" y="0"/>
                </a:cxn>
                <a:cxn ang="0">
                  <a:pos x="187" y="1"/>
                </a:cxn>
                <a:cxn ang="0">
                  <a:pos x="162" y="4"/>
                </a:cxn>
                <a:cxn ang="0">
                  <a:pos x="137" y="9"/>
                </a:cxn>
                <a:cxn ang="0">
                  <a:pos x="113" y="18"/>
                </a:cxn>
                <a:cxn ang="0">
                  <a:pos x="90" y="25"/>
                </a:cxn>
                <a:cxn ang="0">
                  <a:pos x="69" y="37"/>
                </a:cxn>
                <a:cxn ang="0">
                  <a:pos x="53" y="51"/>
                </a:cxn>
                <a:cxn ang="0">
                  <a:pos x="36" y="63"/>
                </a:cxn>
                <a:cxn ang="0">
                  <a:pos x="22" y="79"/>
                </a:cxn>
                <a:cxn ang="0">
                  <a:pos x="13" y="95"/>
                </a:cxn>
                <a:cxn ang="0">
                  <a:pos x="4" y="114"/>
                </a:cxn>
                <a:cxn ang="0">
                  <a:pos x="0" y="132"/>
                </a:cxn>
                <a:cxn ang="0">
                  <a:pos x="0" y="149"/>
                </a:cxn>
                <a:cxn ang="0">
                  <a:pos x="0" y="168"/>
                </a:cxn>
                <a:cxn ang="0">
                  <a:pos x="5" y="185"/>
                </a:cxn>
                <a:cxn ang="0">
                  <a:pos x="14" y="205"/>
                </a:cxn>
                <a:cxn ang="0">
                  <a:pos x="25" y="220"/>
                </a:cxn>
                <a:cxn ang="0">
                  <a:pos x="39" y="236"/>
                </a:cxn>
                <a:cxn ang="0">
                  <a:pos x="55" y="250"/>
                </a:cxn>
                <a:cxn ang="0">
                  <a:pos x="75" y="263"/>
                </a:cxn>
                <a:cxn ang="0">
                  <a:pos x="95" y="275"/>
                </a:cxn>
                <a:cxn ang="0">
                  <a:pos x="117" y="285"/>
                </a:cxn>
                <a:cxn ang="0">
                  <a:pos x="141" y="293"/>
                </a:cxn>
                <a:cxn ang="0">
                  <a:pos x="166" y="299"/>
                </a:cxn>
                <a:cxn ang="0">
                  <a:pos x="193" y="302"/>
                </a:cxn>
                <a:cxn ang="0">
                  <a:pos x="218" y="303"/>
                </a:cxn>
                <a:cxn ang="0">
                  <a:pos x="245" y="303"/>
                </a:cxn>
                <a:cxn ang="0">
                  <a:pos x="271" y="300"/>
                </a:cxn>
                <a:cxn ang="0">
                  <a:pos x="295" y="295"/>
                </a:cxn>
                <a:cxn ang="0">
                  <a:pos x="320" y="287"/>
                </a:cxn>
                <a:cxn ang="0">
                  <a:pos x="341" y="278"/>
                </a:cxn>
                <a:cxn ang="0">
                  <a:pos x="362" y="267"/>
                </a:cxn>
                <a:cxn ang="0">
                  <a:pos x="379" y="253"/>
                </a:cxn>
                <a:cxn ang="0">
                  <a:pos x="396" y="240"/>
                </a:cxn>
                <a:cxn ang="0">
                  <a:pos x="408" y="224"/>
                </a:cxn>
                <a:cxn ang="0">
                  <a:pos x="419" y="206"/>
                </a:cxn>
                <a:cxn ang="0">
                  <a:pos x="426" y="189"/>
                </a:cxn>
                <a:cxn ang="0">
                  <a:pos x="430" y="171"/>
                </a:cxn>
                <a:cxn ang="0">
                  <a:pos x="430" y="155"/>
                </a:cxn>
                <a:cxn ang="0">
                  <a:pos x="433" y="155"/>
                </a:cxn>
              </a:cxnLst>
              <a:rect l="0" t="0" r="r" b="b"/>
              <a:pathLst>
                <a:path w="434" h="304">
                  <a:moveTo>
                    <a:pt x="433" y="155"/>
                  </a:moveTo>
                  <a:lnTo>
                    <a:pt x="429" y="138"/>
                  </a:lnTo>
                  <a:lnTo>
                    <a:pt x="425" y="119"/>
                  </a:lnTo>
                  <a:lnTo>
                    <a:pt x="417" y="100"/>
                  </a:lnTo>
                  <a:lnTo>
                    <a:pt x="407" y="84"/>
                  </a:lnTo>
                  <a:lnTo>
                    <a:pt x="394" y="69"/>
                  </a:lnTo>
                  <a:lnTo>
                    <a:pt x="377" y="53"/>
                  </a:lnTo>
                  <a:lnTo>
                    <a:pt x="357" y="40"/>
                  </a:lnTo>
                  <a:lnTo>
                    <a:pt x="338" y="27"/>
                  </a:lnTo>
                  <a:lnTo>
                    <a:pt x="316" y="18"/>
                  </a:lnTo>
                  <a:lnTo>
                    <a:pt x="291" y="9"/>
                  </a:lnTo>
                  <a:lnTo>
                    <a:pt x="266" y="4"/>
                  </a:lnTo>
                  <a:lnTo>
                    <a:pt x="240" y="0"/>
                  </a:lnTo>
                  <a:lnTo>
                    <a:pt x="213" y="0"/>
                  </a:lnTo>
                  <a:lnTo>
                    <a:pt x="187" y="1"/>
                  </a:lnTo>
                  <a:lnTo>
                    <a:pt x="162" y="4"/>
                  </a:lnTo>
                  <a:lnTo>
                    <a:pt x="137" y="9"/>
                  </a:lnTo>
                  <a:lnTo>
                    <a:pt x="113" y="18"/>
                  </a:lnTo>
                  <a:lnTo>
                    <a:pt x="90" y="25"/>
                  </a:lnTo>
                  <a:lnTo>
                    <a:pt x="69" y="37"/>
                  </a:lnTo>
                  <a:lnTo>
                    <a:pt x="53" y="51"/>
                  </a:lnTo>
                  <a:lnTo>
                    <a:pt x="36" y="63"/>
                  </a:lnTo>
                  <a:lnTo>
                    <a:pt x="22" y="79"/>
                  </a:lnTo>
                  <a:lnTo>
                    <a:pt x="13" y="95"/>
                  </a:lnTo>
                  <a:lnTo>
                    <a:pt x="4" y="114"/>
                  </a:lnTo>
                  <a:lnTo>
                    <a:pt x="0" y="132"/>
                  </a:lnTo>
                  <a:lnTo>
                    <a:pt x="0" y="149"/>
                  </a:lnTo>
                  <a:lnTo>
                    <a:pt x="0" y="168"/>
                  </a:lnTo>
                  <a:lnTo>
                    <a:pt x="5" y="185"/>
                  </a:lnTo>
                  <a:lnTo>
                    <a:pt x="14" y="205"/>
                  </a:lnTo>
                  <a:lnTo>
                    <a:pt x="25" y="220"/>
                  </a:lnTo>
                  <a:lnTo>
                    <a:pt x="39" y="236"/>
                  </a:lnTo>
                  <a:lnTo>
                    <a:pt x="55" y="250"/>
                  </a:lnTo>
                  <a:lnTo>
                    <a:pt x="75" y="263"/>
                  </a:lnTo>
                  <a:lnTo>
                    <a:pt x="95" y="275"/>
                  </a:lnTo>
                  <a:lnTo>
                    <a:pt x="117" y="285"/>
                  </a:lnTo>
                  <a:lnTo>
                    <a:pt x="141" y="293"/>
                  </a:lnTo>
                  <a:lnTo>
                    <a:pt x="166" y="299"/>
                  </a:lnTo>
                  <a:lnTo>
                    <a:pt x="193" y="302"/>
                  </a:lnTo>
                  <a:lnTo>
                    <a:pt x="218" y="303"/>
                  </a:lnTo>
                  <a:lnTo>
                    <a:pt x="245" y="303"/>
                  </a:lnTo>
                  <a:lnTo>
                    <a:pt x="271" y="300"/>
                  </a:lnTo>
                  <a:lnTo>
                    <a:pt x="295" y="295"/>
                  </a:lnTo>
                  <a:lnTo>
                    <a:pt x="320" y="287"/>
                  </a:lnTo>
                  <a:lnTo>
                    <a:pt x="341" y="278"/>
                  </a:lnTo>
                  <a:lnTo>
                    <a:pt x="362" y="267"/>
                  </a:lnTo>
                  <a:lnTo>
                    <a:pt x="379" y="253"/>
                  </a:lnTo>
                  <a:lnTo>
                    <a:pt x="396" y="240"/>
                  </a:lnTo>
                  <a:lnTo>
                    <a:pt x="408" y="224"/>
                  </a:lnTo>
                  <a:lnTo>
                    <a:pt x="419" y="206"/>
                  </a:lnTo>
                  <a:lnTo>
                    <a:pt x="426" y="189"/>
                  </a:lnTo>
                  <a:lnTo>
                    <a:pt x="430" y="171"/>
                  </a:lnTo>
                  <a:lnTo>
                    <a:pt x="430" y="155"/>
                  </a:lnTo>
                  <a:lnTo>
                    <a:pt x="433" y="155"/>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73" name="Freeform 1025"/>
            <p:cNvSpPr>
              <a:spLocks/>
            </p:cNvSpPr>
            <p:nvPr/>
          </p:nvSpPr>
          <p:spPr bwMode="auto">
            <a:xfrm>
              <a:off x="5179485" y="4467226"/>
              <a:ext cx="850900" cy="246063"/>
            </a:xfrm>
            <a:custGeom>
              <a:avLst/>
              <a:gdLst/>
              <a:ahLst/>
              <a:cxnLst>
                <a:cxn ang="0">
                  <a:pos x="0" y="150"/>
                </a:cxn>
                <a:cxn ang="0">
                  <a:pos x="0" y="0"/>
                </a:cxn>
                <a:cxn ang="0">
                  <a:pos x="434" y="0"/>
                </a:cxn>
                <a:cxn ang="0">
                  <a:pos x="434" y="154"/>
                </a:cxn>
                <a:cxn ang="0">
                  <a:pos x="0" y="150"/>
                </a:cxn>
              </a:cxnLst>
              <a:rect l="0" t="0" r="r" b="b"/>
              <a:pathLst>
                <a:path w="435" h="155">
                  <a:moveTo>
                    <a:pt x="0" y="150"/>
                  </a:moveTo>
                  <a:lnTo>
                    <a:pt x="0" y="0"/>
                  </a:lnTo>
                  <a:lnTo>
                    <a:pt x="434" y="0"/>
                  </a:lnTo>
                  <a:lnTo>
                    <a:pt x="434" y="154"/>
                  </a:lnTo>
                  <a:lnTo>
                    <a:pt x="0" y="150"/>
                  </a:lnTo>
                </a:path>
              </a:pathLst>
            </a:custGeom>
            <a:solidFill>
              <a:srgbClr val="808080"/>
            </a:solidFill>
            <a:ln w="12700" cap="rnd" cmpd="sng">
              <a:solidFill>
                <a:srgbClr val="808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74" name="Freeform 1026"/>
            <p:cNvSpPr>
              <a:spLocks/>
            </p:cNvSpPr>
            <p:nvPr/>
          </p:nvSpPr>
          <p:spPr bwMode="auto">
            <a:xfrm>
              <a:off x="5194301" y="4473576"/>
              <a:ext cx="802217" cy="481013"/>
            </a:xfrm>
            <a:custGeom>
              <a:avLst/>
              <a:gdLst/>
              <a:ahLst/>
              <a:cxnLst>
                <a:cxn ang="0">
                  <a:pos x="410" y="155"/>
                </a:cxn>
                <a:cxn ang="0">
                  <a:pos x="408" y="137"/>
                </a:cxn>
                <a:cxn ang="0">
                  <a:pos x="404" y="119"/>
                </a:cxn>
                <a:cxn ang="0">
                  <a:pos x="396" y="99"/>
                </a:cxn>
                <a:cxn ang="0">
                  <a:pos x="386" y="82"/>
                </a:cxn>
                <a:cxn ang="0">
                  <a:pos x="373" y="68"/>
                </a:cxn>
                <a:cxn ang="0">
                  <a:pos x="357" y="51"/>
                </a:cxn>
                <a:cxn ang="0">
                  <a:pos x="341" y="38"/>
                </a:cxn>
                <a:cxn ang="0">
                  <a:pos x="320" y="27"/>
                </a:cxn>
                <a:cxn ang="0">
                  <a:pos x="300" y="18"/>
                </a:cxn>
                <a:cxn ang="0">
                  <a:pos x="276" y="8"/>
                </a:cxn>
                <a:cxn ang="0">
                  <a:pos x="252" y="4"/>
                </a:cxn>
                <a:cxn ang="0">
                  <a:pos x="229" y="0"/>
                </a:cxn>
                <a:cxn ang="0">
                  <a:pos x="203" y="0"/>
                </a:cxn>
                <a:cxn ang="0">
                  <a:pos x="178" y="0"/>
                </a:cxn>
                <a:cxn ang="0">
                  <a:pos x="153" y="4"/>
                </a:cxn>
                <a:cxn ang="0">
                  <a:pos x="130" y="7"/>
                </a:cxn>
                <a:cxn ang="0">
                  <a:pos x="107" y="15"/>
                </a:cxn>
                <a:cxn ang="0">
                  <a:pos x="87" y="25"/>
                </a:cxn>
                <a:cxn ang="0">
                  <a:pos x="67" y="35"/>
                </a:cxn>
                <a:cxn ang="0">
                  <a:pos x="49" y="49"/>
                </a:cxn>
                <a:cxn ang="0">
                  <a:pos x="34" y="63"/>
                </a:cxn>
                <a:cxn ang="0">
                  <a:pos x="22" y="79"/>
                </a:cxn>
                <a:cxn ang="0">
                  <a:pos x="12" y="94"/>
                </a:cxn>
                <a:cxn ang="0">
                  <a:pos x="4" y="111"/>
                </a:cxn>
                <a:cxn ang="0">
                  <a:pos x="0" y="131"/>
                </a:cxn>
                <a:cxn ang="0">
                  <a:pos x="0" y="148"/>
                </a:cxn>
                <a:cxn ang="0">
                  <a:pos x="1" y="168"/>
                </a:cxn>
                <a:cxn ang="0">
                  <a:pos x="6" y="184"/>
                </a:cxn>
                <a:cxn ang="0">
                  <a:pos x="14" y="201"/>
                </a:cxn>
                <a:cxn ang="0">
                  <a:pos x="24" y="219"/>
                </a:cxn>
                <a:cxn ang="0">
                  <a:pos x="38" y="235"/>
                </a:cxn>
                <a:cxn ang="0">
                  <a:pos x="53" y="248"/>
                </a:cxn>
                <a:cxn ang="0">
                  <a:pos x="71" y="263"/>
                </a:cxn>
                <a:cxn ang="0">
                  <a:pos x="90" y="274"/>
                </a:cxn>
                <a:cxn ang="0">
                  <a:pos x="111" y="283"/>
                </a:cxn>
                <a:cxn ang="0">
                  <a:pos x="135" y="291"/>
                </a:cxn>
                <a:cxn ang="0">
                  <a:pos x="158" y="297"/>
                </a:cxn>
                <a:cxn ang="0">
                  <a:pos x="183" y="301"/>
                </a:cxn>
                <a:cxn ang="0">
                  <a:pos x="207" y="301"/>
                </a:cxn>
                <a:cxn ang="0">
                  <a:pos x="233" y="302"/>
                </a:cxn>
                <a:cxn ang="0">
                  <a:pos x="256" y="299"/>
                </a:cxn>
                <a:cxn ang="0">
                  <a:pos x="280" y="293"/>
                </a:cxn>
                <a:cxn ang="0">
                  <a:pos x="304" y="285"/>
                </a:cxn>
                <a:cxn ang="0">
                  <a:pos x="324" y="277"/>
                </a:cxn>
                <a:cxn ang="0">
                  <a:pos x="343" y="265"/>
                </a:cxn>
                <a:cxn ang="0">
                  <a:pos x="360" y="252"/>
                </a:cxn>
                <a:cxn ang="0">
                  <a:pos x="375" y="238"/>
                </a:cxn>
                <a:cxn ang="0">
                  <a:pos x="388" y="222"/>
                </a:cxn>
                <a:cxn ang="0">
                  <a:pos x="397" y="206"/>
                </a:cxn>
                <a:cxn ang="0">
                  <a:pos x="405" y="188"/>
                </a:cxn>
                <a:cxn ang="0">
                  <a:pos x="409" y="170"/>
                </a:cxn>
                <a:cxn ang="0">
                  <a:pos x="409" y="155"/>
                </a:cxn>
                <a:cxn ang="0">
                  <a:pos x="410" y="155"/>
                </a:cxn>
              </a:cxnLst>
              <a:rect l="0" t="0" r="r" b="b"/>
              <a:pathLst>
                <a:path w="411" h="303">
                  <a:moveTo>
                    <a:pt x="410" y="155"/>
                  </a:moveTo>
                  <a:lnTo>
                    <a:pt x="408" y="137"/>
                  </a:lnTo>
                  <a:lnTo>
                    <a:pt x="404" y="119"/>
                  </a:lnTo>
                  <a:lnTo>
                    <a:pt x="396" y="99"/>
                  </a:lnTo>
                  <a:lnTo>
                    <a:pt x="386" y="82"/>
                  </a:lnTo>
                  <a:lnTo>
                    <a:pt x="373" y="68"/>
                  </a:lnTo>
                  <a:lnTo>
                    <a:pt x="357" y="51"/>
                  </a:lnTo>
                  <a:lnTo>
                    <a:pt x="341" y="38"/>
                  </a:lnTo>
                  <a:lnTo>
                    <a:pt x="320" y="27"/>
                  </a:lnTo>
                  <a:lnTo>
                    <a:pt x="300" y="18"/>
                  </a:lnTo>
                  <a:lnTo>
                    <a:pt x="276" y="8"/>
                  </a:lnTo>
                  <a:lnTo>
                    <a:pt x="252" y="4"/>
                  </a:lnTo>
                  <a:lnTo>
                    <a:pt x="229" y="0"/>
                  </a:lnTo>
                  <a:lnTo>
                    <a:pt x="203" y="0"/>
                  </a:lnTo>
                  <a:lnTo>
                    <a:pt x="178" y="0"/>
                  </a:lnTo>
                  <a:lnTo>
                    <a:pt x="153" y="4"/>
                  </a:lnTo>
                  <a:lnTo>
                    <a:pt x="130" y="7"/>
                  </a:lnTo>
                  <a:lnTo>
                    <a:pt x="107" y="15"/>
                  </a:lnTo>
                  <a:lnTo>
                    <a:pt x="87" y="25"/>
                  </a:lnTo>
                  <a:lnTo>
                    <a:pt x="67" y="35"/>
                  </a:lnTo>
                  <a:lnTo>
                    <a:pt x="49" y="49"/>
                  </a:lnTo>
                  <a:lnTo>
                    <a:pt x="34" y="63"/>
                  </a:lnTo>
                  <a:lnTo>
                    <a:pt x="22" y="79"/>
                  </a:lnTo>
                  <a:lnTo>
                    <a:pt x="12" y="94"/>
                  </a:lnTo>
                  <a:lnTo>
                    <a:pt x="4" y="111"/>
                  </a:lnTo>
                  <a:lnTo>
                    <a:pt x="0" y="131"/>
                  </a:lnTo>
                  <a:lnTo>
                    <a:pt x="0" y="148"/>
                  </a:lnTo>
                  <a:lnTo>
                    <a:pt x="1" y="168"/>
                  </a:lnTo>
                  <a:lnTo>
                    <a:pt x="6" y="184"/>
                  </a:lnTo>
                  <a:lnTo>
                    <a:pt x="14" y="201"/>
                  </a:lnTo>
                  <a:lnTo>
                    <a:pt x="24" y="219"/>
                  </a:lnTo>
                  <a:lnTo>
                    <a:pt x="38" y="235"/>
                  </a:lnTo>
                  <a:lnTo>
                    <a:pt x="53" y="248"/>
                  </a:lnTo>
                  <a:lnTo>
                    <a:pt x="71" y="263"/>
                  </a:lnTo>
                  <a:lnTo>
                    <a:pt x="90" y="274"/>
                  </a:lnTo>
                  <a:lnTo>
                    <a:pt x="111" y="283"/>
                  </a:lnTo>
                  <a:lnTo>
                    <a:pt x="135" y="291"/>
                  </a:lnTo>
                  <a:lnTo>
                    <a:pt x="158" y="297"/>
                  </a:lnTo>
                  <a:lnTo>
                    <a:pt x="183" y="301"/>
                  </a:lnTo>
                  <a:lnTo>
                    <a:pt x="207" y="301"/>
                  </a:lnTo>
                  <a:lnTo>
                    <a:pt x="233" y="302"/>
                  </a:lnTo>
                  <a:lnTo>
                    <a:pt x="256" y="299"/>
                  </a:lnTo>
                  <a:lnTo>
                    <a:pt x="280" y="293"/>
                  </a:lnTo>
                  <a:lnTo>
                    <a:pt x="304" y="285"/>
                  </a:lnTo>
                  <a:lnTo>
                    <a:pt x="324" y="277"/>
                  </a:lnTo>
                  <a:lnTo>
                    <a:pt x="343" y="265"/>
                  </a:lnTo>
                  <a:lnTo>
                    <a:pt x="360" y="252"/>
                  </a:lnTo>
                  <a:lnTo>
                    <a:pt x="375" y="238"/>
                  </a:lnTo>
                  <a:lnTo>
                    <a:pt x="388" y="222"/>
                  </a:lnTo>
                  <a:lnTo>
                    <a:pt x="397" y="206"/>
                  </a:lnTo>
                  <a:lnTo>
                    <a:pt x="405" y="188"/>
                  </a:lnTo>
                  <a:lnTo>
                    <a:pt x="409" y="170"/>
                  </a:lnTo>
                  <a:lnTo>
                    <a:pt x="409" y="155"/>
                  </a:lnTo>
                  <a:lnTo>
                    <a:pt x="410" y="155"/>
                  </a:lnTo>
                </a:path>
              </a:pathLst>
            </a:custGeom>
            <a:solidFill>
              <a:srgbClr val="A0A0A0"/>
            </a:solidFill>
            <a:ln w="12700" cap="rnd" cmpd="sng">
              <a:solidFill>
                <a:srgbClr val="A0A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75" name="Freeform 1027"/>
            <p:cNvSpPr>
              <a:spLocks/>
            </p:cNvSpPr>
            <p:nvPr/>
          </p:nvSpPr>
          <p:spPr bwMode="auto">
            <a:xfrm>
              <a:off x="5194301" y="4467226"/>
              <a:ext cx="802217" cy="246063"/>
            </a:xfrm>
            <a:custGeom>
              <a:avLst/>
              <a:gdLst/>
              <a:ahLst/>
              <a:cxnLst>
                <a:cxn ang="0">
                  <a:pos x="0" y="150"/>
                </a:cxn>
                <a:cxn ang="0">
                  <a:pos x="0" y="0"/>
                </a:cxn>
                <a:cxn ang="0">
                  <a:pos x="410" y="0"/>
                </a:cxn>
                <a:cxn ang="0">
                  <a:pos x="410" y="154"/>
                </a:cxn>
                <a:cxn ang="0">
                  <a:pos x="0" y="150"/>
                </a:cxn>
              </a:cxnLst>
              <a:rect l="0" t="0" r="r" b="b"/>
              <a:pathLst>
                <a:path w="411" h="155">
                  <a:moveTo>
                    <a:pt x="0" y="150"/>
                  </a:moveTo>
                  <a:lnTo>
                    <a:pt x="0" y="0"/>
                  </a:lnTo>
                  <a:lnTo>
                    <a:pt x="410" y="0"/>
                  </a:lnTo>
                  <a:lnTo>
                    <a:pt x="410" y="154"/>
                  </a:lnTo>
                  <a:lnTo>
                    <a:pt x="0" y="150"/>
                  </a:lnTo>
                </a:path>
              </a:pathLst>
            </a:custGeom>
            <a:solidFill>
              <a:srgbClr val="A0A0A0"/>
            </a:solidFill>
            <a:ln w="12700" cap="rnd" cmpd="sng">
              <a:solidFill>
                <a:srgbClr val="A0A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76" name="Freeform 1028"/>
            <p:cNvSpPr>
              <a:spLocks/>
            </p:cNvSpPr>
            <p:nvPr/>
          </p:nvSpPr>
          <p:spPr bwMode="auto">
            <a:xfrm>
              <a:off x="5207001" y="4471989"/>
              <a:ext cx="759884" cy="479425"/>
            </a:xfrm>
            <a:custGeom>
              <a:avLst/>
              <a:gdLst/>
              <a:ahLst/>
              <a:cxnLst>
                <a:cxn ang="0">
                  <a:pos x="388" y="155"/>
                </a:cxn>
                <a:cxn ang="0">
                  <a:pos x="385" y="135"/>
                </a:cxn>
                <a:cxn ang="0">
                  <a:pos x="381" y="119"/>
                </a:cxn>
                <a:cxn ang="0">
                  <a:pos x="374" y="100"/>
                </a:cxn>
                <a:cxn ang="0">
                  <a:pos x="365" y="83"/>
                </a:cxn>
                <a:cxn ang="0">
                  <a:pos x="353" y="66"/>
                </a:cxn>
                <a:cxn ang="0">
                  <a:pos x="338" y="52"/>
                </a:cxn>
                <a:cxn ang="0">
                  <a:pos x="321" y="39"/>
                </a:cxn>
                <a:cxn ang="0">
                  <a:pos x="303" y="27"/>
                </a:cxn>
                <a:cxn ang="0">
                  <a:pos x="282" y="16"/>
                </a:cxn>
                <a:cxn ang="0">
                  <a:pos x="260" y="9"/>
                </a:cxn>
                <a:cxn ang="0">
                  <a:pos x="237" y="3"/>
                </a:cxn>
                <a:cxn ang="0">
                  <a:pos x="215" y="0"/>
                </a:cxn>
                <a:cxn ang="0">
                  <a:pos x="191" y="0"/>
                </a:cxn>
                <a:cxn ang="0">
                  <a:pos x="167" y="1"/>
                </a:cxn>
                <a:cxn ang="0">
                  <a:pos x="144" y="3"/>
                </a:cxn>
                <a:cxn ang="0">
                  <a:pos x="122" y="8"/>
                </a:cxn>
                <a:cxn ang="0">
                  <a:pos x="101" y="16"/>
                </a:cxn>
                <a:cxn ang="0">
                  <a:pos x="81" y="25"/>
                </a:cxn>
                <a:cxn ang="0">
                  <a:pos x="63" y="36"/>
                </a:cxn>
                <a:cxn ang="0">
                  <a:pos x="46" y="49"/>
                </a:cxn>
                <a:cxn ang="0">
                  <a:pos x="32" y="63"/>
                </a:cxn>
                <a:cxn ang="0">
                  <a:pos x="20" y="78"/>
                </a:cxn>
                <a:cxn ang="0">
                  <a:pos x="10" y="94"/>
                </a:cxn>
                <a:cxn ang="0">
                  <a:pos x="4" y="112"/>
                </a:cxn>
                <a:cxn ang="0">
                  <a:pos x="0" y="130"/>
                </a:cxn>
                <a:cxn ang="0">
                  <a:pos x="0" y="147"/>
                </a:cxn>
                <a:cxn ang="0">
                  <a:pos x="0" y="167"/>
                </a:cxn>
                <a:cxn ang="0">
                  <a:pos x="5" y="184"/>
                </a:cxn>
                <a:cxn ang="0">
                  <a:pos x="12" y="201"/>
                </a:cxn>
                <a:cxn ang="0">
                  <a:pos x="22" y="218"/>
                </a:cxn>
                <a:cxn ang="0">
                  <a:pos x="35" y="233"/>
                </a:cxn>
                <a:cxn ang="0">
                  <a:pos x="49" y="248"/>
                </a:cxn>
                <a:cxn ang="0">
                  <a:pos x="66" y="261"/>
                </a:cxn>
                <a:cxn ang="0">
                  <a:pos x="85" y="274"/>
                </a:cxn>
                <a:cxn ang="0">
                  <a:pos x="104" y="282"/>
                </a:cxn>
                <a:cxn ang="0">
                  <a:pos x="127" y="290"/>
                </a:cxn>
                <a:cxn ang="0">
                  <a:pos x="149" y="297"/>
                </a:cxn>
                <a:cxn ang="0">
                  <a:pos x="173" y="300"/>
                </a:cxn>
                <a:cxn ang="0">
                  <a:pos x="196" y="301"/>
                </a:cxn>
                <a:cxn ang="0">
                  <a:pos x="220" y="301"/>
                </a:cxn>
                <a:cxn ang="0">
                  <a:pos x="243" y="298"/>
                </a:cxn>
                <a:cxn ang="0">
                  <a:pos x="265" y="293"/>
                </a:cxn>
                <a:cxn ang="0">
                  <a:pos x="286" y="286"/>
                </a:cxn>
                <a:cxn ang="0">
                  <a:pos x="306" y="276"/>
                </a:cxn>
                <a:cxn ang="0">
                  <a:pos x="325" y="265"/>
                </a:cxn>
                <a:cxn ang="0">
                  <a:pos x="340" y="252"/>
                </a:cxn>
                <a:cxn ang="0">
                  <a:pos x="354" y="238"/>
                </a:cxn>
                <a:cxn ang="0">
                  <a:pos x="366" y="223"/>
                </a:cxn>
                <a:cxn ang="0">
                  <a:pos x="375" y="206"/>
                </a:cxn>
                <a:cxn ang="0">
                  <a:pos x="382" y="189"/>
                </a:cxn>
                <a:cxn ang="0">
                  <a:pos x="386" y="169"/>
                </a:cxn>
                <a:cxn ang="0">
                  <a:pos x="386" y="155"/>
                </a:cxn>
                <a:cxn ang="0">
                  <a:pos x="388" y="155"/>
                </a:cxn>
              </a:cxnLst>
              <a:rect l="0" t="0" r="r" b="b"/>
              <a:pathLst>
                <a:path w="389" h="302">
                  <a:moveTo>
                    <a:pt x="388" y="155"/>
                  </a:moveTo>
                  <a:lnTo>
                    <a:pt x="385" y="135"/>
                  </a:lnTo>
                  <a:lnTo>
                    <a:pt x="381" y="119"/>
                  </a:lnTo>
                  <a:lnTo>
                    <a:pt x="374" y="100"/>
                  </a:lnTo>
                  <a:lnTo>
                    <a:pt x="365" y="83"/>
                  </a:lnTo>
                  <a:lnTo>
                    <a:pt x="353" y="66"/>
                  </a:lnTo>
                  <a:lnTo>
                    <a:pt x="338" y="52"/>
                  </a:lnTo>
                  <a:lnTo>
                    <a:pt x="321" y="39"/>
                  </a:lnTo>
                  <a:lnTo>
                    <a:pt x="303" y="27"/>
                  </a:lnTo>
                  <a:lnTo>
                    <a:pt x="282" y="16"/>
                  </a:lnTo>
                  <a:lnTo>
                    <a:pt x="260" y="9"/>
                  </a:lnTo>
                  <a:lnTo>
                    <a:pt x="237" y="3"/>
                  </a:lnTo>
                  <a:lnTo>
                    <a:pt x="215" y="0"/>
                  </a:lnTo>
                  <a:lnTo>
                    <a:pt x="191" y="0"/>
                  </a:lnTo>
                  <a:lnTo>
                    <a:pt x="167" y="1"/>
                  </a:lnTo>
                  <a:lnTo>
                    <a:pt x="144" y="3"/>
                  </a:lnTo>
                  <a:lnTo>
                    <a:pt x="122" y="8"/>
                  </a:lnTo>
                  <a:lnTo>
                    <a:pt x="101" y="16"/>
                  </a:lnTo>
                  <a:lnTo>
                    <a:pt x="81" y="25"/>
                  </a:lnTo>
                  <a:lnTo>
                    <a:pt x="63" y="36"/>
                  </a:lnTo>
                  <a:lnTo>
                    <a:pt x="46" y="49"/>
                  </a:lnTo>
                  <a:lnTo>
                    <a:pt x="32" y="63"/>
                  </a:lnTo>
                  <a:lnTo>
                    <a:pt x="20" y="78"/>
                  </a:lnTo>
                  <a:lnTo>
                    <a:pt x="10" y="94"/>
                  </a:lnTo>
                  <a:lnTo>
                    <a:pt x="4" y="112"/>
                  </a:lnTo>
                  <a:lnTo>
                    <a:pt x="0" y="130"/>
                  </a:lnTo>
                  <a:lnTo>
                    <a:pt x="0" y="147"/>
                  </a:lnTo>
                  <a:lnTo>
                    <a:pt x="0" y="167"/>
                  </a:lnTo>
                  <a:lnTo>
                    <a:pt x="5" y="184"/>
                  </a:lnTo>
                  <a:lnTo>
                    <a:pt x="12" y="201"/>
                  </a:lnTo>
                  <a:lnTo>
                    <a:pt x="22" y="218"/>
                  </a:lnTo>
                  <a:lnTo>
                    <a:pt x="35" y="233"/>
                  </a:lnTo>
                  <a:lnTo>
                    <a:pt x="49" y="248"/>
                  </a:lnTo>
                  <a:lnTo>
                    <a:pt x="66" y="261"/>
                  </a:lnTo>
                  <a:lnTo>
                    <a:pt x="85" y="274"/>
                  </a:lnTo>
                  <a:lnTo>
                    <a:pt x="104" y="282"/>
                  </a:lnTo>
                  <a:lnTo>
                    <a:pt x="127" y="290"/>
                  </a:lnTo>
                  <a:lnTo>
                    <a:pt x="149" y="297"/>
                  </a:lnTo>
                  <a:lnTo>
                    <a:pt x="173" y="300"/>
                  </a:lnTo>
                  <a:lnTo>
                    <a:pt x="196" y="301"/>
                  </a:lnTo>
                  <a:lnTo>
                    <a:pt x="220" y="301"/>
                  </a:lnTo>
                  <a:lnTo>
                    <a:pt x="243" y="298"/>
                  </a:lnTo>
                  <a:lnTo>
                    <a:pt x="265" y="293"/>
                  </a:lnTo>
                  <a:lnTo>
                    <a:pt x="286" y="286"/>
                  </a:lnTo>
                  <a:lnTo>
                    <a:pt x="306" y="276"/>
                  </a:lnTo>
                  <a:lnTo>
                    <a:pt x="325" y="265"/>
                  </a:lnTo>
                  <a:lnTo>
                    <a:pt x="340" y="252"/>
                  </a:lnTo>
                  <a:lnTo>
                    <a:pt x="354" y="238"/>
                  </a:lnTo>
                  <a:lnTo>
                    <a:pt x="366" y="223"/>
                  </a:lnTo>
                  <a:lnTo>
                    <a:pt x="375" y="206"/>
                  </a:lnTo>
                  <a:lnTo>
                    <a:pt x="382" y="189"/>
                  </a:lnTo>
                  <a:lnTo>
                    <a:pt x="386" y="169"/>
                  </a:lnTo>
                  <a:lnTo>
                    <a:pt x="386" y="155"/>
                  </a:lnTo>
                  <a:lnTo>
                    <a:pt x="388" y="155"/>
                  </a:lnTo>
                </a:path>
              </a:pathLst>
            </a:custGeom>
            <a:solidFill>
              <a:srgbClr val="A0A0A0"/>
            </a:solidFill>
            <a:ln w="12700" cap="rnd" cmpd="sng">
              <a:solidFill>
                <a:srgbClr val="A0A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77" name="Freeform 1029"/>
            <p:cNvSpPr>
              <a:spLocks/>
            </p:cNvSpPr>
            <p:nvPr/>
          </p:nvSpPr>
          <p:spPr bwMode="auto">
            <a:xfrm>
              <a:off x="5207001" y="4467226"/>
              <a:ext cx="759884" cy="244475"/>
            </a:xfrm>
            <a:custGeom>
              <a:avLst/>
              <a:gdLst/>
              <a:ahLst/>
              <a:cxnLst>
                <a:cxn ang="0">
                  <a:pos x="0" y="149"/>
                </a:cxn>
                <a:cxn ang="0">
                  <a:pos x="0" y="0"/>
                </a:cxn>
                <a:cxn ang="0">
                  <a:pos x="388" y="0"/>
                </a:cxn>
                <a:cxn ang="0">
                  <a:pos x="388" y="153"/>
                </a:cxn>
                <a:cxn ang="0">
                  <a:pos x="0" y="149"/>
                </a:cxn>
              </a:cxnLst>
              <a:rect l="0" t="0" r="r" b="b"/>
              <a:pathLst>
                <a:path w="389" h="154">
                  <a:moveTo>
                    <a:pt x="0" y="149"/>
                  </a:moveTo>
                  <a:lnTo>
                    <a:pt x="0" y="0"/>
                  </a:lnTo>
                  <a:lnTo>
                    <a:pt x="388" y="0"/>
                  </a:lnTo>
                  <a:lnTo>
                    <a:pt x="388" y="153"/>
                  </a:lnTo>
                  <a:lnTo>
                    <a:pt x="0" y="149"/>
                  </a:lnTo>
                </a:path>
              </a:pathLst>
            </a:custGeom>
            <a:solidFill>
              <a:srgbClr val="A0A0A0"/>
            </a:solidFill>
            <a:ln w="12700" cap="rnd" cmpd="sng">
              <a:solidFill>
                <a:srgbClr val="A0A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78" name="Freeform 1030"/>
            <p:cNvSpPr>
              <a:spLocks/>
            </p:cNvSpPr>
            <p:nvPr/>
          </p:nvSpPr>
          <p:spPr bwMode="auto">
            <a:xfrm>
              <a:off x="5219701" y="4468813"/>
              <a:ext cx="717551" cy="481012"/>
            </a:xfrm>
            <a:custGeom>
              <a:avLst/>
              <a:gdLst/>
              <a:ahLst/>
              <a:cxnLst>
                <a:cxn ang="0">
                  <a:pos x="366" y="156"/>
                </a:cxn>
                <a:cxn ang="0">
                  <a:pos x="363" y="137"/>
                </a:cxn>
                <a:cxn ang="0">
                  <a:pos x="360" y="120"/>
                </a:cxn>
                <a:cxn ang="0">
                  <a:pos x="352" y="100"/>
                </a:cxn>
                <a:cxn ang="0">
                  <a:pos x="344" y="84"/>
                </a:cxn>
                <a:cxn ang="0">
                  <a:pos x="333" y="68"/>
                </a:cxn>
                <a:cxn ang="0">
                  <a:pos x="319" y="54"/>
                </a:cxn>
                <a:cxn ang="0">
                  <a:pos x="302" y="40"/>
                </a:cxn>
                <a:cxn ang="0">
                  <a:pos x="285" y="29"/>
                </a:cxn>
                <a:cxn ang="0">
                  <a:pos x="266" y="18"/>
                </a:cxn>
                <a:cxn ang="0">
                  <a:pos x="247" y="10"/>
                </a:cxn>
                <a:cxn ang="0">
                  <a:pos x="224" y="5"/>
                </a:cxn>
                <a:cxn ang="0">
                  <a:pos x="202" y="1"/>
                </a:cxn>
                <a:cxn ang="0">
                  <a:pos x="180" y="0"/>
                </a:cxn>
                <a:cxn ang="0">
                  <a:pos x="158" y="2"/>
                </a:cxn>
                <a:cxn ang="0">
                  <a:pos x="136" y="5"/>
                </a:cxn>
                <a:cxn ang="0">
                  <a:pos x="115" y="10"/>
                </a:cxn>
                <a:cxn ang="0">
                  <a:pos x="96" y="17"/>
                </a:cxn>
                <a:cxn ang="0">
                  <a:pos x="76" y="26"/>
                </a:cxn>
                <a:cxn ang="0">
                  <a:pos x="59" y="37"/>
                </a:cxn>
                <a:cxn ang="0">
                  <a:pos x="43" y="51"/>
                </a:cxn>
                <a:cxn ang="0">
                  <a:pos x="30" y="63"/>
                </a:cxn>
                <a:cxn ang="0">
                  <a:pos x="18" y="80"/>
                </a:cxn>
                <a:cxn ang="0">
                  <a:pos x="10" y="95"/>
                </a:cxn>
                <a:cxn ang="0">
                  <a:pos x="3" y="113"/>
                </a:cxn>
                <a:cxn ang="0">
                  <a:pos x="0" y="130"/>
                </a:cxn>
                <a:cxn ang="0">
                  <a:pos x="0" y="148"/>
                </a:cxn>
                <a:cxn ang="0">
                  <a:pos x="1" y="169"/>
                </a:cxn>
                <a:cxn ang="0">
                  <a:pos x="4" y="184"/>
                </a:cxn>
                <a:cxn ang="0">
                  <a:pos x="12" y="202"/>
                </a:cxn>
                <a:cxn ang="0">
                  <a:pos x="20" y="218"/>
                </a:cxn>
                <a:cxn ang="0">
                  <a:pos x="34" y="233"/>
                </a:cxn>
                <a:cxn ang="0">
                  <a:pos x="47" y="248"/>
                </a:cxn>
                <a:cxn ang="0">
                  <a:pos x="62" y="262"/>
                </a:cxn>
                <a:cxn ang="0">
                  <a:pos x="81" y="273"/>
                </a:cxn>
                <a:cxn ang="0">
                  <a:pos x="99" y="283"/>
                </a:cxn>
                <a:cxn ang="0">
                  <a:pos x="120" y="290"/>
                </a:cxn>
                <a:cxn ang="0">
                  <a:pos x="140" y="296"/>
                </a:cxn>
                <a:cxn ang="0">
                  <a:pos x="162" y="300"/>
                </a:cxn>
                <a:cxn ang="0">
                  <a:pos x="185" y="302"/>
                </a:cxn>
                <a:cxn ang="0">
                  <a:pos x="208" y="302"/>
                </a:cxn>
                <a:cxn ang="0">
                  <a:pos x="229" y="299"/>
                </a:cxn>
                <a:cxn ang="0">
                  <a:pos x="249" y="294"/>
                </a:cxn>
                <a:cxn ang="0">
                  <a:pos x="270" y="286"/>
                </a:cxn>
                <a:cxn ang="0">
                  <a:pos x="289" y="277"/>
                </a:cxn>
                <a:cxn ang="0">
                  <a:pos x="306" y="266"/>
                </a:cxn>
                <a:cxn ang="0">
                  <a:pos x="321" y="253"/>
                </a:cxn>
                <a:cxn ang="0">
                  <a:pos x="335" y="238"/>
                </a:cxn>
                <a:cxn ang="0">
                  <a:pos x="345" y="225"/>
                </a:cxn>
                <a:cxn ang="0">
                  <a:pos x="355" y="208"/>
                </a:cxn>
                <a:cxn ang="0">
                  <a:pos x="360" y="188"/>
                </a:cxn>
                <a:cxn ang="0">
                  <a:pos x="364" y="171"/>
                </a:cxn>
                <a:cxn ang="0">
                  <a:pos x="364" y="156"/>
                </a:cxn>
                <a:cxn ang="0">
                  <a:pos x="366" y="156"/>
                </a:cxn>
              </a:cxnLst>
              <a:rect l="0" t="0" r="r" b="b"/>
              <a:pathLst>
                <a:path w="367" h="303">
                  <a:moveTo>
                    <a:pt x="366" y="156"/>
                  </a:moveTo>
                  <a:lnTo>
                    <a:pt x="363" y="137"/>
                  </a:lnTo>
                  <a:lnTo>
                    <a:pt x="360" y="120"/>
                  </a:lnTo>
                  <a:lnTo>
                    <a:pt x="352" y="100"/>
                  </a:lnTo>
                  <a:lnTo>
                    <a:pt x="344" y="84"/>
                  </a:lnTo>
                  <a:lnTo>
                    <a:pt x="333" y="68"/>
                  </a:lnTo>
                  <a:lnTo>
                    <a:pt x="319" y="54"/>
                  </a:lnTo>
                  <a:lnTo>
                    <a:pt x="302" y="40"/>
                  </a:lnTo>
                  <a:lnTo>
                    <a:pt x="285" y="29"/>
                  </a:lnTo>
                  <a:lnTo>
                    <a:pt x="266" y="18"/>
                  </a:lnTo>
                  <a:lnTo>
                    <a:pt x="247" y="10"/>
                  </a:lnTo>
                  <a:lnTo>
                    <a:pt x="224" y="5"/>
                  </a:lnTo>
                  <a:lnTo>
                    <a:pt x="202" y="1"/>
                  </a:lnTo>
                  <a:lnTo>
                    <a:pt x="180" y="0"/>
                  </a:lnTo>
                  <a:lnTo>
                    <a:pt x="158" y="2"/>
                  </a:lnTo>
                  <a:lnTo>
                    <a:pt x="136" y="5"/>
                  </a:lnTo>
                  <a:lnTo>
                    <a:pt x="115" y="10"/>
                  </a:lnTo>
                  <a:lnTo>
                    <a:pt x="96" y="17"/>
                  </a:lnTo>
                  <a:lnTo>
                    <a:pt x="76" y="26"/>
                  </a:lnTo>
                  <a:lnTo>
                    <a:pt x="59" y="37"/>
                  </a:lnTo>
                  <a:lnTo>
                    <a:pt x="43" y="51"/>
                  </a:lnTo>
                  <a:lnTo>
                    <a:pt x="30" y="63"/>
                  </a:lnTo>
                  <a:lnTo>
                    <a:pt x="18" y="80"/>
                  </a:lnTo>
                  <a:lnTo>
                    <a:pt x="10" y="95"/>
                  </a:lnTo>
                  <a:lnTo>
                    <a:pt x="3" y="113"/>
                  </a:lnTo>
                  <a:lnTo>
                    <a:pt x="0" y="130"/>
                  </a:lnTo>
                  <a:lnTo>
                    <a:pt x="0" y="148"/>
                  </a:lnTo>
                  <a:lnTo>
                    <a:pt x="1" y="169"/>
                  </a:lnTo>
                  <a:lnTo>
                    <a:pt x="4" y="184"/>
                  </a:lnTo>
                  <a:lnTo>
                    <a:pt x="12" y="202"/>
                  </a:lnTo>
                  <a:lnTo>
                    <a:pt x="20" y="218"/>
                  </a:lnTo>
                  <a:lnTo>
                    <a:pt x="34" y="233"/>
                  </a:lnTo>
                  <a:lnTo>
                    <a:pt x="47" y="248"/>
                  </a:lnTo>
                  <a:lnTo>
                    <a:pt x="62" y="262"/>
                  </a:lnTo>
                  <a:lnTo>
                    <a:pt x="81" y="273"/>
                  </a:lnTo>
                  <a:lnTo>
                    <a:pt x="99" y="283"/>
                  </a:lnTo>
                  <a:lnTo>
                    <a:pt x="120" y="290"/>
                  </a:lnTo>
                  <a:lnTo>
                    <a:pt x="140" y="296"/>
                  </a:lnTo>
                  <a:lnTo>
                    <a:pt x="162" y="300"/>
                  </a:lnTo>
                  <a:lnTo>
                    <a:pt x="185" y="302"/>
                  </a:lnTo>
                  <a:lnTo>
                    <a:pt x="208" y="302"/>
                  </a:lnTo>
                  <a:lnTo>
                    <a:pt x="229" y="299"/>
                  </a:lnTo>
                  <a:lnTo>
                    <a:pt x="249" y="294"/>
                  </a:lnTo>
                  <a:lnTo>
                    <a:pt x="270" y="286"/>
                  </a:lnTo>
                  <a:lnTo>
                    <a:pt x="289" y="277"/>
                  </a:lnTo>
                  <a:lnTo>
                    <a:pt x="306" y="266"/>
                  </a:lnTo>
                  <a:lnTo>
                    <a:pt x="321" y="253"/>
                  </a:lnTo>
                  <a:lnTo>
                    <a:pt x="335" y="238"/>
                  </a:lnTo>
                  <a:lnTo>
                    <a:pt x="345" y="225"/>
                  </a:lnTo>
                  <a:lnTo>
                    <a:pt x="355" y="208"/>
                  </a:lnTo>
                  <a:lnTo>
                    <a:pt x="360" y="188"/>
                  </a:lnTo>
                  <a:lnTo>
                    <a:pt x="364" y="171"/>
                  </a:lnTo>
                  <a:lnTo>
                    <a:pt x="364" y="156"/>
                  </a:lnTo>
                  <a:lnTo>
                    <a:pt x="366" y="156"/>
                  </a:lnTo>
                </a:path>
              </a:pathLst>
            </a:custGeom>
            <a:solidFill>
              <a:srgbClr val="B0B0B0"/>
            </a:solidFill>
            <a:ln w="12700" cap="rnd" cmpd="sng">
              <a:solidFill>
                <a:srgbClr val="B0B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79" name="Freeform 1031"/>
            <p:cNvSpPr>
              <a:spLocks/>
            </p:cNvSpPr>
            <p:nvPr/>
          </p:nvSpPr>
          <p:spPr bwMode="auto">
            <a:xfrm>
              <a:off x="5217584" y="4467226"/>
              <a:ext cx="719667" cy="244475"/>
            </a:xfrm>
            <a:custGeom>
              <a:avLst/>
              <a:gdLst/>
              <a:ahLst/>
              <a:cxnLst>
                <a:cxn ang="0">
                  <a:pos x="0" y="149"/>
                </a:cxn>
                <a:cxn ang="0">
                  <a:pos x="0" y="0"/>
                </a:cxn>
                <a:cxn ang="0">
                  <a:pos x="367" y="0"/>
                </a:cxn>
                <a:cxn ang="0">
                  <a:pos x="367" y="153"/>
                </a:cxn>
                <a:cxn ang="0">
                  <a:pos x="0" y="149"/>
                </a:cxn>
              </a:cxnLst>
              <a:rect l="0" t="0" r="r" b="b"/>
              <a:pathLst>
                <a:path w="368" h="154">
                  <a:moveTo>
                    <a:pt x="0" y="149"/>
                  </a:moveTo>
                  <a:lnTo>
                    <a:pt x="0" y="0"/>
                  </a:lnTo>
                  <a:lnTo>
                    <a:pt x="367" y="0"/>
                  </a:lnTo>
                  <a:lnTo>
                    <a:pt x="367" y="153"/>
                  </a:lnTo>
                  <a:lnTo>
                    <a:pt x="0" y="149"/>
                  </a:lnTo>
                </a:path>
              </a:pathLst>
            </a:custGeom>
            <a:solidFill>
              <a:srgbClr val="B0B0B0"/>
            </a:solidFill>
            <a:ln w="12700" cap="rnd" cmpd="sng">
              <a:solidFill>
                <a:srgbClr val="B0B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80" name="Freeform 1032"/>
            <p:cNvSpPr>
              <a:spLocks/>
            </p:cNvSpPr>
            <p:nvPr/>
          </p:nvSpPr>
          <p:spPr bwMode="auto">
            <a:xfrm>
              <a:off x="5230284" y="4468813"/>
              <a:ext cx="675216" cy="476250"/>
            </a:xfrm>
            <a:custGeom>
              <a:avLst/>
              <a:gdLst/>
              <a:ahLst/>
              <a:cxnLst>
                <a:cxn ang="0">
                  <a:pos x="344" y="154"/>
                </a:cxn>
                <a:cxn ang="0">
                  <a:pos x="341" y="137"/>
                </a:cxn>
                <a:cxn ang="0">
                  <a:pos x="338" y="119"/>
                </a:cxn>
                <a:cxn ang="0">
                  <a:pos x="332" y="99"/>
                </a:cxn>
                <a:cxn ang="0">
                  <a:pos x="323" y="83"/>
                </a:cxn>
                <a:cxn ang="0">
                  <a:pos x="313" y="68"/>
                </a:cxn>
                <a:cxn ang="0">
                  <a:pos x="299" y="52"/>
                </a:cxn>
                <a:cxn ang="0">
                  <a:pos x="285" y="39"/>
                </a:cxn>
                <a:cxn ang="0">
                  <a:pos x="268" y="28"/>
                </a:cxn>
                <a:cxn ang="0">
                  <a:pos x="251" y="18"/>
                </a:cxn>
                <a:cxn ang="0">
                  <a:pos x="232" y="10"/>
                </a:cxn>
                <a:cxn ang="0">
                  <a:pos x="211" y="4"/>
                </a:cxn>
                <a:cxn ang="0">
                  <a:pos x="191" y="0"/>
                </a:cxn>
                <a:cxn ang="0">
                  <a:pos x="170" y="0"/>
                </a:cxn>
                <a:cxn ang="0">
                  <a:pos x="149" y="1"/>
                </a:cxn>
                <a:cxn ang="0">
                  <a:pos x="129" y="4"/>
                </a:cxn>
                <a:cxn ang="0">
                  <a:pos x="109" y="10"/>
                </a:cxn>
                <a:cxn ang="0">
                  <a:pos x="90" y="16"/>
                </a:cxn>
                <a:cxn ang="0">
                  <a:pos x="73" y="26"/>
                </a:cxn>
                <a:cxn ang="0">
                  <a:pos x="56" y="35"/>
                </a:cxn>
                <a:cxn ang="0">
                  <a:pos x="42" y="50"/>
                </a:cxn>
                <a:cxn ang="0">
                  <a:pos x="28" y="63"/>
                </a:cxn>
                <a:cxn ang="0">
                  <a:pos x="19" y="77"/>
                </a:cxn>
                <a:cxn ang="0">
                  <a:pos x="10" y="94"/>
                </a:cxn>
                <a:cxn ang="0">
                  <a:pos x="4" y="112"/>
                </a:cxn>
                <a:cxn ang="0">
                  <a:pos x="0" y="130"/>
                </a:cxn>
                <a:cxn ang="0">
                  <a:pos x="0" y="146"/>
                </a:cxn>
                <a:cxn ang="0">
                  <a:pos x="1" y="166"/>
                </a:cxn>
                <a:cxn ang="0">
                  <a:pos x="5" y="183"/>
                </a:cxn>
                <a:cxn ang="0">
                  <a:pos x="12" y="200"/>
                </a:cxn>
                <a:cxn ang="0">
                  <a:pos x="20" y="217"/>
                </a:cxn>
                <a:cxn ang="0">
                  <a:pos x="32" y="233"/>
                </a:cxn>
                <a:cxn ang="0">
                  <a:pos x="44" y="246"/>
                </a:cxn>
                <a:cxn ang="0">
                  <a:pos x="59" y="260"/>
                </a:cxn>
                <a:cxn ang="0">
                  <a:pos x="76" y="272"/>
                </a:cxn>
                <a:cxn ang="0">
                  <a:pos x="93" y="281"/>
                </a:cxn>
                <a:cxn ang="0">
                  <a:pos x="113" y="288"/>
                </a:cxn>
                <a:cxn ang="0">
                  <a:pos x="132" y="296"/>
                </a:cxn>
                <a:cxn ang="0">
                  <a:pos x="154" y="299"/>
                </a:cxn>
                <a:cxn ang="0">
                  <a:pos x="173" y="299"/>
                </a:cxn>
                <a:cxn ang="0">
                  <a:pos x="195" y="299"/>
                </a:cxn>
                <a:cxn ang="0">
                  <a:pos x="215" y="296"/>
                </a:cxn>
                <a:cxn ang="0">
                  <a:pos x="235" y="292"/>
                </a:cxn>
                <a:cxn ang="0">
                  <a:pos x="254" y="285"/>
                </a:cxn>
                <a:cxn ang="0">
                  <a:pos x="272" y="276"/>
                </a:cxn>
                <a:cxn ang="0">
                  <a:pos x="288" y="265"/>
                </a:cxn>
                <a:cxn ang="0">
                  <a:pos x="302" y="251"/>
                </a:cxn>
                <a:cxn ang="0">
                  <a:pos x="314" y="238"/>
                </a:cxn>
                <a:cxn ang="0">
                  <a:pos x="324" y="222"/>
                </a:cxn>
                <a:cxn ang="0">
                  <a:pos x="333" y="206"/>
                </a:cxn>
                <a:cxn ang="0">
                  <a:pos x="339" y="188"/>
                </a:cxn>
                <a:cxn ang="0">
                  <a:pos x="342" y="169"/>
                </a:cxn>
                <a:cxn ang="0">
                  <a:pos x="342" y="154"/>
                </a:cxn>
                <a:cxn ang="0">
                  <a:pos x="344" y="154"/>
                </a:cxn>
              </a:cxnLst>
              <a:rect l="0" t="0" r="r" b="b"/>
              <a:pathLst>
                <a:path w="345" h="300">
                  <a:moveTo>
                    <a:pt x="344" y="154"/>
                  </a:moveTo>
                  <a:lnTo>
                    <a:pt x="341" y="137"/>
                  </a:lnTo>
                  <a:lnTo>
                    <a:pt x="338" y="119"/>
                  </a:lnTo>
                  <a:lnTo>
                    <a:pt x="332" y="99"/>
                  </a:lnTo>
                  <a:lnTo>
                    <a:pt x="323" y="83"/>
                  </a:lnTo>
                  <a:lnTo>
                    <a:pt x="313" y="68"/>
                  </a:lnTo>
                  <a:lnTo>
                    <a:pt x="299" y="52"/>
                  </a:lnTo>
                  <a:lnTo>
                    <a:pt x="285" y="39"/>
                  </a:lnTo>
                  <a:lnTo>
                    <a:pt x="268" y="28"/>
                  </a:lnTo>
                  <a:lnTo>
                    <a:pt x="251" y="18"/>
                  </a:lnTo>
                  <a:lnTo>
                    <a:pt x="232" y="10"/>
                  </a:lnTo>
                  <a:lnTo>
                    <a:pt x="211" y="4"/>
                  </a:lnTo>
                  <a:lnTo>
                    <a:pt x="191" y="0"/>
                  </a:lnTo>
                  <a:lnTo>
                    <a:pt x="170" y="0"/>
                  </a:lnTo>
                  <a:lnTo>
                    <a:pt x="149" y="1"/>
                  </a:lnTo>
                  <a:lnTo>
                    <a:pt x="129" y="4"/>
                  </a:lnTo>
                  <a:lnTo>
                    <a:pt x="109" y="10"/>
                  </a:lnTo>
                  <a:lnTo>
                    <a:pt x="90" y="16"/>
                  </a:lnTo>
                  <a:lnTo>
                    <a:pt x="73" y="26"/>
                  </a:lnTo>
                  <a:lnTo>
                    <a:pt x="56" y="35"/>
                  </a:lnTo>
                  <a:lnTo>
                    <a:pt x="42" y="50"/>
                  </a:lnTo>
                  <a:lnTo>
                    <a:pt x="28" y="63"/>
                  </a:lnTo>
                  <a:lnTo>
                    <a:pt x="19" y="77"/>
                  </a:lnTo>
                  <a:lnTo>
                    <a:pt x="10" y="94"/>
                  </a:lnTo>
                  <a:lnTo>
                    <a:pt x="4" y="112"/>
                  </a:lnTo>
                  <a:lnTo>
                    <a:pt x="0" y="130"/>
                  </a:lnTo>
                  <a:lnTo>
                    <a:pt x="0" y="146"/>
                  </a:lnTo>
                  <a:lnTo>
                    <a:pt x="1" y="166"/>
                  </a:lnTo>
                  <a:lnTo>
                    <a:pt x="5" y="183"/>
                  </a:lnTo>
                  <a:lnTo>
                    <a:pt x="12" y="200"/>
                  </a:lnTo>
                  <a:lnTo>
                    <a:pt x="20" y="217"/>
                  </a:lnTo>
                  <a:lnTo>
                    <a:pt x="32" y="233"/>
                  </a:lnTo>
                  <a:lnTo>
                    <a:pt x="44" y="246"/>
                  </a:lnTo>
                  <a:lnTo>
                    <a:pt x="59" y="260"/>
                  </a:lnTo>
                  <a:lnTo>
                    <a:pt x="76" y="272"/>
                  </a:lnTo>
                  <a:lnTo>
                    <a:pt x="93" y="281"/>
                  </a:lnTo>
                  <a:lnTo>
                    <a:pt x="113" y="288"/>
                  </a:lnTo>
                  <a:lnTo>
                    <a:pt x="132" y="296"/>
                  </a:lnTo>
                  <a:lnTo>
                    <a:pt x="154" y="299"/>
                  </a:lnTo>
                  <a:lnTo>
                    <a:pt x="173" y="299"/>
                  </a:lnTo>
                  <a:lnTo>
                    <a:pt x="195" y="299"/>
                  </a:lnTo>
                  <a:lnTo>
                    <a:pt x="215" y="296"/>
                  </a:lnTo>
                  <a:lnTo>
                    <a:pt x="235" y="292"/>
                  </a:lnTo>
                  <a:lnTo>
                    <a:pt x="254" y="285"/>
                  </a:lnTo>
                  <a:lnTo>
                    <a:pt x="272" y="276"/>
                  </a:lnTo>
                  <a:lnTo>
                    <a:pt x="288" y="265"/>
                  </a:lnTo>
                  <a:lnTo>
                    <a:pt x="302" y="251"/>
                  </a:lnTo>
                  <a:lnTo>
                    <a:pt x="314" y="238"/>
                  </a:lnTo>
                  <a:lnTo>
                    <a:pt x="324" y="222"/>
                  </a:lnTo>
                  <a:lnTo>
                    <a:pt x="333" y="206"/>
                  </a:lnTo>
                  <a:lnTo>
                    <a:pt x="339" y="188"/>
                  </a:lnTo>
                  <a:lnTo>
                    <a:pt x="342" y="169"/>
                  </a:lnTo>
                  <a:lnTo>
                    <a:pt x="342" y="154"/>
                  </a:lnTo>
                  <a:lnTo>
                    <a:pt x="344" y="154"/>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81" name="Freeform 1033"/>
            <p:cNvSpPr>
              <a:spLocks/>
            </p:cNvSpPr>
            <p:nvPr/>
          </p:nvSpPr>
          <p:spPr bwMode="auto">
            <a:xfrm>
              <a:off x="5230284" y="4467226"/>
              <a:ext cx="675216" cy="244475"/>
            </a:xfrm>
            <a:custGeom>
              <a:avLst/>
              <a:gdLst/>
              <a:ahLst/>
              <a:cxnLst>
                <a:cxn ang="0">
                  <a:pos x="0" y="149"/>
                </a:cxn>
                <a:cxn ang="0">
                  <a:pos x="0" y="0"/>
                </a:cxn>
                <a:cxn ang="0">
                  <a:pos x="344" y="0"/>
                </a:cxn>
                <a:cxn ang="0">
                  <a:pos x="344" y="153"/>
                </a:cxn>
                <a:cxn ang="0">
                  <a:pos x="0" y="149"/>
                </a:cxn>
              </a:cxnLst>
              <a:rect l="0" t="0" r="r" b="b"/>
              <a:pathLst>
                <a:path w="345" h="154">
                  <a:moveTo>
                    <a:pt x="0" y="149"/>
                  </a:moveTo>
                  <a:lnTo>
                    <a:pt x="0" y="0"/>
                  </a:lnTo>
                  <a:lnTo>
                    <a:pt x="344" y="0"/>
                  </a:lnTo>
                  <a:lnTo>
                    <a:pt x="344" y="153"/>
                  </a:lnTo>
                  <a:lnTo>
                    <a:pt x="0" y="149"/>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82" name="Freeform 1034"/>
            <p:cNvSpPr>
              <a:spLocks/>
            </p:cNvSpPr>
            <p:nvPr/>
          </p:nvSpPr>
          <p:spPr bwMode="auto">
            <a:xfrm>
              <a:off x="5242985" y="4467225"/>
              <a:ext cx="630767" cy="477838"/>
            </a:xfrm>
            <a:custGeom>
              <a:avLst/>
              <a:gdLst/>
              <a:ahLst/>
              <a:cxnLst>
                <a:cxn ang="0">
                  <a:pos x="322" y="155"/>
                </a:cxn>
                <a:cxn ang="0">
                  <a:pos x="320" y="136"/>
                </a:cxn>
                <a:cxn ang="0">
                  <a:pos x="316" y="120"/>
                </a:cxn>
                <a:cxn ang="0">
                  <a:pos x="311" y="100"/>
                </a:cxn>
                <a:cxn ang="0">
                  <a:pos x="303" y="83"/>
                </a:cxn>
                <a:cxn ang="0">
                  <a:pos x="293" y="68"/>
                </a:cxn>
                <a:cxn ang="0">
                  <a:pos x="281" y="52"/>
                </a:cxn>
                <a:cxn ang="0">
                  <a:pos x="267" y="39"/>
                </a:cxn>
                <a:cxn ang="0">
                  <a:pos x="252" y="29"/>
                </a:cxn>
                <a:cxn ang="0">
                  <a:pos x="235" y="18"/>
                </a:cxn>
                <a:cxn ang="0">
                  <a:pos x="217" y="11"/>
                </a:cxn>
                <a:cxn ang="0">
                  <a:pos x="198" y="4"/>
                </a:cxn>
                <a:cxn ang="0">
                  <a:pos x="179" y="1"/>
                </a:cxn>
                <a:cxn ang="0">
                  <a:pos x="159" y="0"/>
                </a:cxn>
                <a:cxn ang="0">
                  <a:pos x="140" y="1"/>
                </a:cxn>
                <a:cxn ang="0">
                  <a:pos x="120" y="4"/>
                </a:cxn>
                <a:cxn ang="0">
                  <a:pos x="102" y="8"/>
                </a:cxn>
                <a:cxn ang="0">
                  <a:pos x="85" y="17"/>
                </a:cxn>
                <a:cxn ang="0">
                  <a:pos x="68" y="25"/>
                </a:cxn>
                <a:cxn ang="0">
                  <a:pos x="53" y="35"/>
                </a:cxn>
                <a:cxn ang="0">
                  <a:pos x="39" y="50"/>
                </a:cxn>
                <a:cxn ang="0">
                  <a:pos x="28" y="63"/>
                </a:cxn>
                <a:cxn ang="0">
                  <a:pos x="17" y="78"/>
                </a:cxn>
                <a:cxn ang="0">
                  <a:pos x="9" y="93"/>
                </a:cxn>
                <a:cxn ang="0">
                  <a:pos x="4" y="111"/>
                </a:cxn>
                <a:cxn ang="0">
                  <a:pos x="0" y="129"/>
                </a:cxn>
                <a:cxn ang="0">
                  <a:pos x="0" y="147"/>
                </a:cxn>
                <a:cxn ang="0">
                  <a:pos x="1" y="165"/>
                </a:cxn>
                <a:cxn ang="0">
                  <a:pos x="5" y="182"/>
                </a:cxn>
                <a:cxn ang="0">
                  <a:pos x="11" y="200"/>
                </a:cxn>
                <a:cxn ang="0">
                  <a:pos x="19" y="217"/>
                </a:cxn>
                <a:cxn ang="0">
                  <a:pos x="30" y="231"/>
                </a:cxn>
                <a:cxn ang="0">
                  <a:pos x="42" y="246"/>
                </a:cxn>
                <a:cxn ang="0">
                  <a:pos x="55" y="259"/>
                </a:cxn>
                <a:cxn ang="0">
                  <a:pos x="71" y="271"/>
                </a:cxn>
                <a:cxn ang="0">
                  <a:pos x="87" y="281"/>
                </a:cxn>
                <a:cxn ang="0">
                  <a:pos x="106" y="289"/>
                </a:cxn>
                <a:cxn ang="0">
                  <a:pos x="124" y="295"/>
                </a:cxn>
                <a:cxn ang="0">
                  <a:pos x="144" y="297"/>
                </a:cxn>
                <a:cxn ang="0">
                  <a:pos x="163" y="299"/>
                </a:cxn>
                <a:cxn ang="0">
                  <a:pos x="182" y="300"/>
                </a:cxn>
                <a:cxn ang="0">
                  <a:pos x="202" y="297"/>
                </a:cxn>
                <a:cxn ang="0">
                  <a:pos x="221" y="291"/>
                </a:cxn>
                <a:cxn ang="0">
                  <a:pos x="238" y="284"/>
                </a:cxn>
                <a:cxn ang="0">
                  <a:pos x="254" y="275"/>
                </a:cxn>
                <a:cxn ang="0">
                  <a:pos x="270" y="264"/>
                </a:cxn>
                <a:cxn ang="0">
                  <a:pos x="282" y="251"/>
                </a:cxn>
                <a:cxn ang="0">
                  <a:pos x="294" y="237"/>
                </a:cxn>
                <a:cxn ang="0">
                  <a:pos x="304" y="223"/>
                </a:cxn>
                <a:cxn ang="0">
                  <a:pos x="312" y="205"/>
                </a:cxn>
                <a:cxn ang="0">
                  <a:pos x="317" y="187"/>
                </a:cxn>
                <a:cxn ang="0">
                  <a:pos x="321" y="170"/>
                </a:cxn>
                <a:cxn ang="0">
                  <a:pos x="321" y="155"/>
                </a:cxn>
                <a:cxn ang="0">
                  <a:pos x="322" y="155"/>
                </a:cxn>
              </a:cxnLst>
              <a:rect l="0" t="0" r="r" b="b"/>
              <a:pathLst>
                <a:path w="323" h="301">
                  <a:moveTo>
                    <a:pt x="322" y="155"/>
                  </a:moveTo>
                  <a:lnTo>
                    <a:pt x="320" y="136"/>
                  </a:lnTo>
                  <a:lnTo>
                    <a:pt x="316" y="120"/>
                  </a:lnTo>
                  <a:lnTo>
                    <a:pt x="311" y="100"/>
                  </a:lnTo>
                  <a:lnTo>
                    <a:pt x="303" y="83"/>
                  </a:lnTo>
                  <a:lnTo>
                    <a:pt x="293" y="68"/>
                  </a:lnTo>
                  <a:lnTo>
                    <a:pt x="281" y="52"/>
                  </a:lnTo>
                  <a:lnTo>
                    <a:pt x="267" y="39"/>
                  </a:lnTo>
                  <a:lnTo>
                    <a:pt x="252" y="29"/>
                  </a:lnTo>
                  <a:lnTo>
                    <a:pt x="235" y="18"/>
                  </a:lnTo>
                  <a:lnTo>
                    <a:pt x="217" y="11"/>
                  </a:lnTo>
                  <a:lnTo>
                    <a:pt x="198" y="4"/>
                  </a:lnTo>
                  <a:lnTo>
                    <a:pt x="179" y="1"/>
                  </a:lnTo>
                  <a:lnTo>
                    <a:pt x="159" y="0"/>
                  </a:lnTo>
                  <a:lnTo>
                    <a:pt x="140" y="1"/>
                  </a:lnTo>
                  <a:lnTo>
                    <a:pt x="120" y="4"/>
                  </a:lnTo>
                  <a:lnTo>
                    <a:pt x="102" y="8"/>
                  </a:lnTo>
                  <a:lnTo>
                    <a:pt x="85" y="17"/>
                  </a:lnTo>
                  <a:lnTo>
                    <a:pt x="68" y="25"/>
                  </a:lnTo>
                  <a:lnTo>
                    <a:pt x="53" y="35"/>
                  </a:lnTo>
                  <a:lnTo>
                    <a:pt x="39" y="50"/>
                  </a:lnTo>
                  <a:lnTo>
                    <a:pt x="28" y="63"/>
                  </a:lnTo>
                  <a:lnTo>
                    <a:pt x="17" y="78"/>
                  </a:lnTo>
                  <a:lnTo>
                    <a:pt x="9" y="93"/>
                  </a:lnTo>
                  <a:lnTo>
                    <a:pt x="4" y="111"/>
                  </a:lnTo>
                  <a:lnTo>
                    <a:pt x="0" y="129"/>
                  </a:lnTo>
                  <a:lnTo>
                    <a:pt x="0" y="147"/>
                  </a:lnTo>
                  <a:lnTo>
                    <a:pt x="1" y="165"/>
                  </a:lnTo>
                  <a:lnTo>
                    <a:pt x="5" y="182"/>
                  </a:lnTo>
                  <a:lnTo>
                    <a:pt x="11" y="200"/>
                  </a:lnTo>
                  <a:lnTo>
                    <a:pt x="19" y="217"/>
                  </a:lnTo>
                  <a:lnTo>
                    <a:pt x="30" y="231"/>
                  </a:lnTo>
                  <a:lnTo>
                    <a:pt x="42" y="246"/>
                  </a:lnTo>
                  <a:lnTo>
                    <a:pt x="55" y="259"/>
                  </a:lnTo>
                  <a:lnTo>
                    <a:pt x="71" y="271"/>
                  </a:lnTo>
                  <a:lnTo>
                    <a:pt x="87" y="281"/>
                  </a:lnTo>
                  <a:lnTo>
                    <a:pt x="106" y="289"/>
                  </a:lnTo>
                  <a:lnTo>
                    <a:pt x="124" y="295"/>
                  </a:lnTo>
                  <a:lnTo>
                    <a:pt x="144" y="297"/>
                  </a:lnTo>
                  <a:lnTo>
                    <a:pt x="163" y="299"/>
                  </a:lnTo>
                  <a:lnTo>
                    <a:pt x="182" y="300"/>
                  </a:lnTo>
                  <a:lnTo>
                    <a:pt x="202" y="297"/>
                  </a:lnTo>
                  <a:lnTo>
                    <a:pt x="221" y="291"/>
                  </a:lnTo>
                  <a:lnTo>
                    <a:pt x="238" y="284"/>
                  </a:lnTo>
                  <a:lnTo>
                    <a:pt x="254" y="275"/>
                  </a:lnTo>
                  <a:lnTo>
                    <a:pt x="270" y="264"/>
                  </a:lnTo>
                  <a:lnTo>
                    <a:pt x="282" y="251"/>
                  </a:lnTo>
                  <a:lnTo>
                    <a:pt x="294" y="237"/>
                  </a:lnTo>
                  <a:lnTo>
                    <a:pt x="304" y="223"/>
                  </a:lnTo>
                  <a:lnTo>
                    <a:pt x="312" y="205"/>
                  </a:lnTo>
                  <a:lnTo>
                    <a:pt x="317" y="187"/>
                  </a:lnTo>
                  <a:lnTo>
                    <a:pt x="321" y="170"/>
                  </a:lnTo>
                  <a:lnTo>
                    <a:pt x="321" y="155"/>
                  </a:lnTo>
                  <a:lnTo>
                    <a:pt x="322" y="155"/>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83" name="Freeform 1035"/>
            <p:cNvSpPr>
              <a:spLocks/>
            </p:cNvSpPr>
            <p:nvPr/>
          </p:nvSpPr>
          <p:spPr bwMode="auto">
            <a:xfrm>
              <a:off x="5242985" y="4467225"/>
              <a:ext cx="630767" cy="242888"/>
            </a:xfrm>
            <a:custGeom>
              <a:avLst/>
              <a:gdLst/>
              <a:ahLst/>
              <a:cxnLst>
                <a:cxn ang="0">
                  <a:pos x="0" y="148"/>
                </a:cxn>
                <a:cxn ang="0">
                  <a:pos x="0" y="0"/>
                </a:cxn>
                <a:cxn ang="0">
                  <a:pos x="322" y="0"/>
                </a:cxn>
                <a:cxn ang="0">
                  <a:pos x="322" y="152"/>
                </a:cxn>
                <a:cxn ang="0">
                  <a:pos x="0" y="148"/>
                </a:cxn>
              </a:cxnLst>
              <a:rect l="0" t="0" r="r" b="b"/>
              <a:pathLst>
                <a:path w="323" h="153">
                  <a:moveTo>
                    <a:pt x="0" y="148"/>
                  </a:moveTo>
                  <a:lnTo>
                    <a:pt x="0" y="0"/>
                  </a:lnTo>
                  <a:lnTo>
                    <a:pt x="322" y="0"/>
                  </a:lnTo>
                  <a:lnTo>
                    <a:pt x="322" y="152"/>
                  </a:lnTo>
                  <a:lnTo>
                    <a:pt x="0" y="148"/>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84" name="Freeform 1036"/>
            <p:cNvSpPr>
              <a:spLocks/>
            </p:cNvSpPr>
            <p:nvPr/>
          </p:nvSpPr>
          <p:spPr bwMode="auto">
            <a:xfrm>
              <a:off x="5253567" y="4467226"/>
              <a:ext cx="590551" cy="473075"/>
            </a:xfrm>
            <a:custGeom>
              <a:avLst/>
              <a:gdLst/>
              <a:ahLst/>
              <a:cxnLst>
                <a:cxn ang="0">
                  <a:pos x="301" y="154"/>
                </a:cxn>
                <a:cxn ang="0">
                  <a:pos x="298" y="136"/>
                </a:cxn>
                <a:cxn ang="0">
                  <a:pos x="294" y="119"/>
                </a:cxn>
                <a:cxn ang="0">
                  <a:pos x="290" y="99"/>
                </a:cxn>
                <a:cxn ang="0">
                  <a:pos x="283" y="83"/>
                </a:cxn>
                <a:cxn ang="0">
                  <a:pos x="273" y="67"/>
                </a:cxn>
                <a:cxn ang="0">
                  <a:pos x="262" y="52"/>
                </a:cxn>
                <a:cxn ang="0">
                  <a:pos x="248" y="39"/>
                </a:cxn>
                <a:cxn ang="0">
                  <a:pos x="234" y="28"/>
                </a:cxn>
                <a:cxn ang="0">
                  <a:pos x="220" y="17"/>
                </a:cxn>
                <a:cxn ang="0">
                  <a:pos x="202" y="10"/>
                </a:cxn>
                <a:cxn ang="0">
                  <a:pos x="184" y="4"/>
                </a:cxn>
                <a:cxn ang="0">
                  <a:pos x="167" y="0"/>
                </a:cxn>
                <a:cxn ang="0">
                  <a:pos x="149" y="0"/>
                </a:cxn>
                <a:cxn ang="0">
                  <a:pos x="130" y="0"/>
                </a:cxn>
                <a:cxn ang="0">
                  <a:pos x="112" y="4"/>
                </a:cxn>
                <a:cxn ang="0">
                  <a:pos x="95" y="8"/>
                </a:cxn>
                <a:cxn ang="0">
                  <a:pos x="80" y="16"/>
                </a:cxn>
                <a:cxn ang="0">
                  <a:pos x="64" y="24"/>
                </a:cxn>
                <a:cxn ang="0">
                  <a:pos x="49" y="35"/>
                </a:cxn>
                <a:cxn ang="0">
                  <a:pos x="36" y="48"/>
                </a:cxn>
                <a:cxn ang="0">
                  <a:pos x="25" y="62"/>
                </a:cxn>
                <a:cxn ang="0">
                  <a:pos x="16" y="76"/>
                </a:cxn>
                <a:cxn ang="0">
                  <a:pos x="9" y="92"/>
                </a:cxn>
                <a:cxn ang="0">
                  <a:pos x="3" y="110"/>
                </a:cxn>
                <a:cxn ang="0">
                  <a:pos x="0" y="128"/>
                </a:cxn>
                <a:cxn ang="0">
                  <a:pos x="0" y="145"/>
                </a:cxn>
                <a:cxn ang="0">
                  <a:pos x="2" y="164"/>
                </a:cxn>
                <a:cxn ang="0">
                  <a:pos x="5" y="181"/>
                </a:cxn>
                <a:cxn ang="0">
                  <a:pos x="11" y="197"/>
                </a:cxn>
                <a:cxn ang="0">
                  <a:pos x="17" y="216"/>
                </a:cxn>
                <a:cxn ang="0">
                  <a:pos x="27" y="230"/>
                </a:cxn>
                <a:cxn ang="0">
                  <a:pos x="39" y="244"/>
                </a:cxn>
                <a:cxn ang="0">
                  <a:pos x="53" y="257"/>
                </a:cxn>
                <a:cxn ang="0">
                  <a:pos x="66" y="269"/>
                </a:cxn>
                <a:cxn ang="0">
                  <a:pos x="83" y="279"/>
                </a:cxn>
                <a:cxn ang="0">
                  <a:pos x="99" y="287"/>
                </a:cxn>
                <a:cxn ang="0">
                  <a:pos x="116" y="292"/>
                </a:cxn>
                <a:cxn ang="0">
                  <a:pos x="135" y="297"/>
                </a:cxn>
                <a:cxn ang="0">
                  <a:pos x="152" y="297"/>
                </a:cxn>
                <a:cxn ang="0">
                  <a:pos x="170" y="297"/>
                </a:cxn>
                <a:cxn ang="0">
                  <a:pos x="188" y="295"/>
                </a:cxn>
                <a:cxn ang="0">
                  <a:pos x="206" y="289"/>
                </a:cxn>
                <a:cxn ang="0">
                  <a:pos x="222" y="283"/>
                </a:cxn>
                <a:cxn ang="0">
                  <a:pos x="237" y="274"/>
                </a:cxn>
                <a:cxn ang="0">
                  <a:pos x="251" y="263"/>
                </a:cxn>
                <a:cxn ang="0">
                  <a:pos x="264" y="250"/>
                </a:cxn>
                <a:cxn ang="0">
                  <a:pos x="275" y="236"/>
                </a:cxn>
                <a:cxn ang="0">
                  <a:pos x="284" y="222"/>
                </a:cxn>
                <a:cxn ang="0">
                  <a:pos x="291" y="204"/>
                </a:cxn>
                <a:cxn ang="0">
                  <a:pos x="295" y="186"/>
                </a:cxn>
                <a:cxn ang="0">
                  <a:pos x="298" y="170"/>
                </a:cxn>
                <a:cxn ang="0">
                  <a:pos x="298" y="154"/>
                </a:cxn>
                <a:cxn ang="0">
                  <a:pos x="301" y="154"/>
                </a:cxn>
              </a:cxnLst>
              <a:rect l="0" t="0" r="r" b="b"/>
              <a:pathLst>
                <a:path w="302" h="298">
                  <a:moveTo>
                    <a:pt x="301" y="154"/>
                  </a:moveTo>
                  <a:lnTo>
                    <a:pt x="298" y="136"/>
                  </a:lnTo>
                  <a:lnTo>
                    <a:pt x="294" y="119"/>
                  </a:lnTo>
                  <a:lnTo>
                    <a:pt x="290" y="99"/>
                  </a:lnTo>
                  <a:lnTo>
                    <a:pt x="283" y="83"/>
                  </a:lnTo>
                  <a:lnTo>
                    <a:pt x="273" y="67"/>
                  </a:lnTo>
                  <a:lnTo>
                    <a:pt x="262" y="52"/>
                  </a:lnTo>
                  <a:lnTo>
                    <a:pt x="248" y="39"/>
                  </a:lnTo>
                  <a:lnTo>
                    <a:pt x="234" y="28"/>
                  </a:lnTo>
                  <a:lnTo>
                    <a:pt x="220" y="17"/>
                  </a:lnTo>
                  <a:lnTo>
                    <a:pt x="202" y="10"/>
                  </a:lnTo>
                  <a:lnTo>
                    <a:pt x="184" y="4"/>
                  </a:lnTo>
                  <a:lnTo>
                    <a:pt x="167" y="0"/>
                  </a:lnTo>
                  <a:lnTo>
                    <a:pt x="149" y="0"/>
                  </a:lnTo>
                  <a:lnTo>
                    <a:pt x="130" y="0"/>
                  </a:lnTo>
                  <a:lnTo>
                    <a:pt x="112" y="4"/>
                  </a:lnTo>
                  <a:lnTo>
                    <a:pt x="95" y="8"/>
                  </a:lnTo>
                  <a:lnTo>
                    <a:pt x="80" y="16"/>
                  </a:lnTo>
                  <a:lnTo>
                    <a:pt x="64" y="24"/>
                  </a:lnTo>
                  <a:lnTo>
                    <a:pt x="49" y="35"/>
                  </a:lnTo>
                  <a:lnTo>
                    <a:pt x="36" y="48"/>
                  </a:lnTo>
                  <a:lnTo>
                    <a:pt x="25" y="62"/>
                  </a:lnTo>
                  <a:lnTo>
                    <a:pt x="16" y="76"/>
                  </a:lnTo>
                  <a:lnTo>
                    <a:pt x="9" y="92"/>
                  </a:lnTo>
                  <a:lnTo>
                    <a:pt x="3" y="110"/>
                  </a:lnTo>
                  <a:lnTo>
                    <a:pt x="0" y="128"/>
                  </a:lnTo>
                  <a:lnTo>
                    <a:pt x="0" y="145"/>
                  </a:lnTo>
                  <a:lnTo>
                    <a:pt x="2" y="164"/>
                  </a:lnTo>
                  <a:lnTo>
                    <a:pt x="5" y="181"/>
                  </a:lnTo>
                  <a:lnTo>
                    <a:pt x="11" y="197"/>
                  </a:lnTo>
                  <a:lnTo>
                    <a:pt x="17" y="216"/>
                  </a:lnTo>
                  <a:lnTo>
                    <a:pt x="27" y="230"/>
                  </a:lnTo>
                  <a:lnTo>
                    <a:pt x="39" y="244"/>
                  </a:lnTo>
                  <a:lnTo>
                    <a:pt x="53" y="257"/>
                  </a:lnTo>
                  <a:lnTo>
                    <a:pt x="66" y="269"/>
                  </a:lnTo>
                  <a:lnTo>
                    <a:pt x="83" y="279"/>
                  </a:lnTo>
                  <a:lnTo>
                    <a:pt x="99" y="287"/>
                  </a:lnTo>
                  <a:lnTo>
                    <a:pt x="116" y="292"/>
                  </a:lnTo>
                  <a:lnTo>
                    <a:pt x="135" y="297"/>
                  </a:lnTo>
                  <a:lnTo>
                    <a:pt x="152" y="297"/>
                  </a:lnTo>
                  <a:lnTo>
                    <a:pt x="170" y="297"/>
                  </a:lnTo>
                  <a:lnTo>
                    <a:pt x="188" y="295"/>
                  </a:lnTo>
                  <a:lnTo>
                    <a:pt x="206" y="289"/>
                  </a:lnTo>
                  <a:lnTo>
                    <a:pt x="222" y="283"/>
                  </a:lnTo>
                  <a:lnTo>
                    <a:pt x="237" y="274"/>
                  </a:lnTo>
                  <a:lnTo>
                    <a:pt x="251" y="263"/>
                  </a:lnTo>
                  <a:lnTo>
                    <a:pt x="264" y="250"/>
                  </a:lnTo>
                  <a:lnTo>
                    <a:pt x="275" y="236"/>
                  </a:lnTo>
                  <a:lnTo>
                    <a:pt x="284" y="222"/>
                  </a:lnTo>
                  <a:lnTo>
                    <a:pt x="291" y="204"/>
                  </a:lnTo>
                  <a:lnTo>
                    <a:pt x="295" y="186"/>
                  </a:lnTo>
                  <a:lnTo>
                    <a:pt x="298" y="170"/>
                  </a:lnTo>
                  <a:lnTo>
                    <a:pt x="298" y="154"/>
                  </a:lnTo>
                  <a:lnTo>
                    <a:pt x="301" y="154"/>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85" name="Freeform 1037"/>
            <p:cNvSpPr>
              <a:spLocks/>
            </p:cNvSpPr>
            <p:nvPr/>
          </p:nvSpPr>
          <p:spPr bwMode="auto">
            <a:xfrm>
              <a:off x="5253567" y="4467225"/>
              <a:ext cx="590551" cy="242888"/>
            </a:xfrm>
            <a:custGeom>
              <a:avLst/>
              <a:gdLst/>
              <a:ahLst/>
              <a:cxnLst>
                <a:cxn ang="0">
                  <a:pos x="0" y="147"/>
                </a:cxn>
                <a:cxn ang="0">
                  <a:pos x="0" y="0"/>
                </a:cxn>
                <a:cxn ang="0">
                  <a:pos x="301" y="0"/>
                </a:cxn>
                <a:cxn ang="0">
                  <a:pos x="301" y="152"/>
                </a:cxn>
                <a:cxn ang="0">
                  <a:pos x="0" y="147"/>
                </a:cxn>
              </a:cxnLst>
              <a:rect l="0" t="0" r="r" b="b"/>
              <a:pathLst>
                <a:path w="302" h="153">
                  <a:moveTo>
                    <a:pt x="0" y="147"/>
                  </a:moveTo>
                  <a:lnTo>
                    <a:pt x="0" y="0"/>
                  </a:lnTo>
                  <a:lnTo>
                    <a:pt x="301" y="0"/>
                  </a:lnTo>
                  <a:lnTo>
                    <a:pt x="301" y="152"/>
                  </a:lnTo>
                  <a:lnTo>
                    <a:pt x="0" y="147"/>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86" name="Freeform 1038"/>
            <p:cNvSpPr>
              <a:spLocks/>
            </p:cNvSpPr>
            <p:nvPr/>
          </p:nvSpPr>
          <p:spPr bwMode="auto">
            <a:xfrm>
              <a:off x="5270500" y="4465638"/>
              <a:ext cx="541867" cy="474662"/>
            </a:xfrm>
            <a:custGeom>
              <a:avLst/>
              <a:gdLst/>
              <a:ahLst/>
              <a:cxnLst>
                <a:cxn ang="0">
                  <a:pos x="276" y="154"/>
                </a:cxn>
                <a:cxn ang="0">
                  <a:pos x="274" y="136"/>
                </a:cxn>
                <a:cxn ang="0">
                  <a:pos x="271" y="119"/>
                </a:cxn>
                <a:cxn ang="0">
                  <a:pos x="266" y="99"/>
                </a:cxn>
                <a:cxn ang="0">
                  <a:pos x="259" y="83"/>
                </a:cxn>
                <a:cxn ang="0">
                  <a:pos x="251" y="68"/>
                </a:cxn>
                <a:cxn ang="0">
                  <a:pos x="240" y="52"/>
                </a:cxn>
                <a:cxn ang="0">
                  <a:pos x="229" y="40"/>
                </a:cxn>
                <a:cxn ang="0">
                  <a:pos x="215" y="28"/>
                </a:cxn>
                <a:cxn ang="0">
                  <a:pos x="201" y="18"/>
                </a:cxn>
                <a:cxn ang="0">
                  <a:pos x="185" y="9"/>
                </a:cxn>
                <a:cxn ang="0">
                  <a:pos x="168" y="5"/>
                </a:cxn>
                <a:cxn ang="0">
                  <a:pos x="153" y="1"/>
                </a:cxn>
                <a:cxn ang="0">
                  <a:pos x="136" y="0"/>
                </a:cxn>
                <a:cxn ang="0">
                  <a:pos x="119" y="1"/>
                </a:cxn>
                <a:cxn ang="0">
                  <a:pos x="104" y="4"/>
                </a:cxn>
                <a:cxn ang="0">
                  <a:pos x="87" y="9"/>
                </a:cxn>
                <a:cxn ang="0">
                  <a:pos x="72" y="15"/>
                </a:cxn>
                <a:cxn ang="0">
                  <a:pos x="57" y="24"/>
                </a:cxn>
                <a:cxn ang="0">
                  <a:pos x="45" y="35"/>
                </a:cxn>
                <a:cxn ang="0">
                  <a:pos x="32" y="48"/>
                </a:cxn>
                <a:cxn ang="0">
                  <a:pos x="23" y="62"/>
                </a:cxn>
                <a:cxn ang="0">
                  <a:pos x="14" y="76"/>
                </a:cxn>
                <a:cxn ang="0">
                  <a:pos x="8" y="92"/>
                </a:cxn>
                <a:cxn ang="0">
                  <a:pos x="1" y="109"/>
                </a:cxn>
                <a:cxn ang="0">
                  <a:pos x="0" y="127"/>
                </a:cxn>
                <a:cxn ang="0">
                  <a:pos x="0" y="144"/>
                </a:cxn>
                <a:cxn ang="0">
                  <a:pos x="0" y="164"/>
                </a:cxn>
                <a:cxn ang="0">
                  <a:pos x="3" y="181"/>
                </a:cxn>
                <a:cxn ang="0">
                  <a:pos x="8" y="196"/>
                </a:cxn>
                <a:cxn ang="0">
                  <a:pos x="15" y="213"/>
                </a:cxn>
                <a:cxn ang="0">
                  <a:pos x="24" y="229"/>
                </a:cxn>
                <a:cxn ang="0">
                  <a:pos x="35" y="243"/>
                </a:cxn>
                <a:cxn ang="0">
                  <a:pos x="47" y="257"/>
                </a:cxn>
                <a:cxn ang="0">
                  <a:pos x="60" y="269"/>
                </a:cxn>
                <a:cxn ang="0">
                  <a:pos x="75" y="278"/>
                </a:cxn>
                <a:cxn ang="0">
                  <a:pos x="90" y="285"/>
                </a:cxn>
                <a:cxn ang="0">
                  <a:pos x="106" y="292"/>
                </a:cxn>
                <a:cxn ang="0">
                  <a:pos x="123" y="296"/>
                </a:cxn>
                <a:cxn ang="0">
                  <a:pos x="139" y="297"/>
                </a:cxn>
                <a:cxn ang="0">
                  <a:pos x="157" y="298"/>
                </a:cxn>
                <a:cxn ang="0">
                  <a:pos x="173" y="295"/>
                </a:cxn>
                <a:cxn ang="0">
                  <a:pos x="189" y="290"/>
                </a:cxn>
                <a:cxn ang="0">
                  <a:pos x="204" y="283"/>
                </a:cxn>
                <a:cxn ang="0">
                  <a:pos x="217" y="274"/>
                </a:cxn>
                <a:cxn ang="0">
                  <a:pos x="231" y="262"/>
                </a:cxn>
                <a:cxn ang="0">
                  <a:pos x="243" y="250"/>
                </a:cxn>
                <a:cxn ang="0">
                  <a:pos x="253" y="235"/>
                </a:cxn>
                <a:cxn ang="0">
                  <a:pos x="262" y="222"/>
                </a:cxn>
                <a:cxn ang="0">
                  <a:pos x="268" y="204"/>
                </a:cxn>
                <a:cxn ang="0">
                  <a:pos x="272" y="187"/>
                </a:cxn>
                <a:cxn ang="0">
                  <a:pos x="275" y="168"/>
                </a:cxn>
                <a:cxn ang="0">
                  <a:pos x="275" y="154"/>
                </a:cxn>
                <a:cxn ang="0">
                  <a:pos x="276" y="154"/>
                </a:cxn>
              </a:cxnLst>
              <a:rect l="0" t="0" r="r" b="b"/>
              <a:pathLst>
                <a:path w="277" h="299">
                  <a:moveTo>
                    <a:pt x="276" y="154"/>
                  </a:moveTo>
                  <a:lnTo>
                    <a:pt x="274" y="136"/>
                  </a:lnTo>
                  <a:lnTo>
                    <a:pt x="271" y="119"/>
                  </a:lnTo>
                  <a:lnTo>
                    <a:pt x="266" y="99"/>
                  </a:lnTo>
                  <a:lnTo>
                    <a:pt x="259" y="83"/>
                  </a:lnTo>
                  <a:lnTo>
                    <a:pt x="251" y="68"/>
                  </a:lnTo>
                  <a:lnTo>
                    <a:pt x="240" y="52"/>
                  </a:lnTo>
                  <a:lnTo>
                    <a:pt x="229" y="40"/>
                  </a:lnTo>
                  <a:lnTo>
                    <a:pt x="215" y="28"/>
                  </a:lnTo>
                  <a:lnTo>
                    <a:pt x="201" y="18"/>
                  </a:lnTo>
                  <a:lnTo>
                    <a:pt x="185" y="9"/>
                  </a:lnTo>
                  <a:lnTo>
                    <a:pt x="168" y="5"/>
                  </a:lnTo>
                  <a:lnTo>
                    <a:pt x="153" y="1"/>
                  </a:lnTo>
                  <a:lnTo>
                    <a:pt x="136" y="0"/>
                  </a:lnTo>
                  <a:lnTo>
                    <a:pt x="119" y="1"/>
                  </a:lnTo>
                  <a:lnTo>
                    <a:pt x="104" y="4"/>
                  </a:lnTo>
                  <a:lnTo>
                    <a:pt x="87" y="9"/>
                  </a:lnTo>
                  <a:lnTo>
                    <a:pt x="72" y="15"/>
                  </a:lnTo>
                  <a:lnTo>
                    <a:pt x="57" y="24"/>
                  </a:lnTo>
                  <a:lnTo>
                    <a:pt x="45" y="35"/>
                  </a:lnTo>
                  <a:lnTo>
                    <a:pt x="32" y="48"/>
                  </a:lnTo>
                  <a:lnTo>
                    <a:pt x="23" y="62"/>
                  </a:lnTo>
                  <a:lnTo>
                    <a:pt x="14" y="76"/>
                  </a:lnTo>
                  <a:lnTo>
                    <a:pt x="8" y="92"/>
                  </a:lnTo>
                  <a:lnTo>
                    <a:pt x="1" y="109"/>
                  </a:lnTo>
                  <a:lnTo>
                    <a:pt x="0" y="127"/>
                  </a:lnTo>
                  <a:lnTo>
                    <a:pt x="0" y="144"/>
                  </a:lnTo>
                  <a:lnTo>
                    <a:pt x="0" y="164"/>
                  </a:lnTo>
                  <a:lnTo>
                    <a:pt x="3" y="181"/>
                  </a:lnTo>
                  <a:lnTo>
                    <a:pt x="8" y="196"/>
                  </a:lnTo>
                  <a:lnTo>
                    <a:pt x="15" y="213"/>
                  </a:lnTo>
                  <a:lnTo>
                    <a:pt x="24" y="229"/>
                  </a:lnTo>
                  <a:lnTo>
                    <a:pt x="35" y="243"/>
                  </a:lnTo>
                  <a:lnTo>
                    <a:pt x="47" y="257"/>
                  </a:lnTo>
                  <a:lnTo>
                    <a:pt x="60" y="269"/>
                  </a:lnTo>
                  <a:lnTo>
                    <a:pt x="75" y="278"/>
                  </a:lnTo>
                  <a:lnTo>
                    <a:pt x="90" y="285"/>
                  </a:lnTo>
                  <a:lnTo>
                    <a:pt x="106" y="292"/>
                  </a:lnTo>
                  <a:lnTo>
                    <a:pt x="123" y="296"/>
                  </a:lnTo>
                  <a:lnTo>
                    <a:pt x="139" y="297"/>
                  </a:lnTo>
                  <a:lnTo>
                    <a:pt x="157" y="298"/>
                  </a:lnTo>
                  <a:lnTo>
                    <a:pt x="173" y="295"/>
                  </a:lnTo>
                  <a:lnTo>
                    <a:pt x="189" y="290"/>
                  </a:lnTo>
                  <a:lnTo>
                    <a:pt x="204" y="283"/>
                  </a:lnTo>
                  <a:lnTo>
                    <a:pt x="217" y="274"/>
                  </a:lnTo>
                  <a:lnTo>
                    <a:pt x="231" y="262"/>
                  </a:lnTo>
                  <a:lnTo>
                    <a:pt x="243" y="250"/>
                  </a:lnTo>
                  <a:lnTo>
                    <a:pt x="253" y="235"/>
                  </a:lnTo>
                  <a:lnTo>
                    <a:pt x="262" y="222"/>
                  </a:lnTo>
                  <a:lnTo>
                    <a:pt x="268" y="204"/>
                  </a:lnTo>
                  <a:lnTo>
                    <a:pt x="272" y="187"/>
                  </a:lnTo>
                  <a:lnTo>
                    <a:pt x="275" y="168"/>
                  </a:lnTo>
                  <a:lnTo>
                    <a:pt x="275" y="154"/>
                  </a:lnTo>
                  <a:lnTo>
                    <a:pt x="276" y="154"/>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87" name="Freeform 1039"/>
            <p:cNvSpPr>
              <a:spLocks/>
            </p:cNvSpPr>
            <p:nvPr/>
          </p:nvSpPr>
          <p:spPr bwMode="auto">
            <a:xfrm>
              <a:off x="5270500" y="4467225"/>
              <a:ext cx="541867" cy="242888"/>
            </a:xfrm>
            <a:custGeom>
              <a:avLst/>
              <a:gdLst/>
              <a:ahLst/>
              <a:cxnLst>
                <a:cxn ang="0">
                  <a:pos x="0" y="147"/>
                </a:cxn>
                <a:cxn ang="0">
                  <a:pos x="0" y="0"/>
                </a:cxn>
                <a:cxn ang="0">
                  <a:pos x="276" y="0"/>
                </a:cxn>
                <a:cxn ang="0">
                  <a:pos x="276" y="152"/>
                </a:cxn>
                <a:cxn ang="0">
                  <a:pos x="0" y="147"/>
                </a:cxn>
              </a:cxnLst>
              <a:rect l="0" t="0" r="r" b="b"/>
              <a:pathLst>
                <a:path w="277" h="153">
                  <a:moveTo>
                    <a:pt x="0" y="147"/>
                  </a:moveTo>
                  <a:lnTo>
                    <a:pt x="0" y="0"/>
                  </a:lnTo>
                  <a:lnTo>
                    <a:pt x="276" y="0"/>
                  </a:lnTo>
                  <a:lnTo>
                    <a:pt x="276" y="152"/>
                  </a:lnTo>
                  <a:lnTo>
                    <a:pt x="0" y="147"/>
                  </a:lnTo>
                </a:path>
              </a:pathLst>
            </a:custGeom>
            <a:solidFill>
              <a:srgbClr val="C0C0C0"/>
            </a:solidFill>
            <a:ln w="12700" cap="rnd" cmpd="sng">
              <a:solidFill>
                <a:srgbClr val="C0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88" name="Freeform 1040"/>
            <p:cNvSpPr>
              <a:spLocks/>
            </p:cNvSpPr>
            <p:nvPr/>
          </p:nvSpPr>
          <p:spPr bwMode="auto">
            <a:xfrm>
              <a:off x="5281085" y="4465639"/>
              <a:ext cx="501649" cy="471487"/>
            </a:xfrm>
            <a:custGeom>
              <a:avLst/>
              <a:gdLst/>
              <a:ahLst/>
              <a:cxnLst>
                <a:cxn ang="0">
                  <a:pos x="255" y="153"/>
                </a:cxn>
                <a:cxn ang="0">
                  <a:pos x="253" y="134"/>
                </a:cxn>
                <a:cxn ang="0">
                  <a:pos x="250" y="117"/>
                </a:cxn>
                <a:cxn ang="0">
                  <a:pos x="245" y="99"/>
                </a:cxn>
                <a:cxn ang="0">
                  <a:pos x="240" y="82"/>
                </a:cxn>
                <a:cxn ang="0">
                  <a:pos x="232" y="67"/>
                </a:cxn>
                <a:cxn ang="0">
                  <a:pos x="221" y="52"/>
                </a:cxn>
                <a:cxn ang="0">
                  <a:pos x="210" y="39"/>
                </a:cxn>
                <a:cxn ang="0">
                  <a:pos x="198" y="28"/>
                </a:cxn>
                <a:cxn ang="0">
                  <a:pos x="185" y="18"/>
                </a:cxn>
                <a:cxn ang="0">
                  <a:pos x="170" y="9"/>
                </a:cxn>
                <a:cxn ang="0">
                  <a:pos x="156" y="4"/>
                </a:cxn>
                <a:cxn ang="0">
                  <a:pos x="142" y="0"/>
                </a:cxn>
                <a:cxn ang="0">
                  <a:pos x="125" y="0"/>
                </a:cxn>
                <a:cxn ang="0">
                  <a:pos x="110" y="0"/>
                </a:cxn>
                <a:cxn ang="0">
                  <a:pos x="95" y="3"/>
                </a:cxn>
                <a:cxn ang="0">
                  <a:pos x="81" y="7"/>
                </a:cxn>
                <a:cxn ang="0">
                  <a:pos x="66" y="14"/>
                </a:cxn>
                <a:cxn ang="0">
                  <a:pos x="52" y="23"/>
                </a:cxn>
                <a:cxn ang="0">
                  <a:pos x="41" y="34"/>
                </a:cxn>
                <a:cxn ang="0">
                  <a:pos x="30" y="47"/>
                </a:cxn>
                <a:cxn ang="0">
                  <a:pos x="20" y="60"/>
                </a:cxn>
                <a:cxn ang="0">
                  <a:pos x="13" y="76"/>
                </a:cxn>
                <a:cxn ang="0">
                  <a:pos x="7" y="92"/>
                </a:cxn>
                <a:cxn ang="0">
                  <a:pos x="2" y="108"/>
                </a:cxn>
                <a:cxn ang="0">
                  <a:pos x="0" y="126"/>
                </a:cxn>
                <a:cxn ang="0">
                  <a:pos x="0" y="143"/>
                </a:cxn>
                <a:cxn ang="0">
                  <a:pos x="0" y="163"/>
                </a:cxn>
                <a:cxn ang="0">
                  <a:pos x="2" y="179"/>
                </a:cxn>
                <a:cxn ang="0">
                  <a:pos x="8" y="195"/>
                </a:cxn>
                <a:cxn ang="0">
                  <a:pos x="13" y="212"/>
                </a:cxn>
                <a:cxn ang="0">
                  <a:pos x="22" y="227"/>
                </a:cxn>
                <a:cxn ang="0">
                  <a:pos x="32" y="242"/>
                </a:cxn>
                <a:cxn ang="0">
                  <a:pos x="43" y="255"/>
                </a:cxn>
                <a:cxn ang="0">
                  <a:pos x="56" y="268"/>
                </a:cxn>
                <a:cxn ang="0">
                  <a:pos x="69" y="276"/>
                </a:cxn>
                <a:cxn ang="0">
                  <a:pos x="83" y="285"/>
                </a:cxn>
                <a:cxn ang="0">
                  <a:pos x="98" y="290"/>
                </a:cxn>
                <a:cxn ang="0">
                  <a:pos x="113" y="294"/>
                </a:cxn>
                <a:cxn ang="0">
                  <a:pos x="129" y="296"/>
                </a:cxn>
                <a:cxn ang="0">
                  <a:pos x="145" y="296"/>
                </a:cxn>
                <a:cxn ang="0">
                  <a:pos x="159" y="293"/>
                </a:cxn>
                <a:cxn ang="0">
                  <a:pos x="174" y="288"/>
                </a:cxn>
                <a:cxn ang="0">
                  <a:pos x="188" y="282"/>
                </a:cxn>
                <a:cxn ang="0">
                  <a:pos x="201" y="273"/>
                </a:cxn>
                <a:cxn ang="0">
                  <a:pos x="212" y="262"/>
                </a:cxn>
                <a:cxn ang="0">
                  <a:pos x="224" y="249"/>
                </a:cxn>
                <a:cxn ang="0">
                  <a:pos x="233" y="235"/>
                </a:cxn>
                <a:cxn ang="0">
                  <a:pos x="240" y="219"/>
                </a:cxn>
                <a:cxn ang="0">
                  <a:pos x="247" y="204"/>
                </a:cxn>
                <a:cxn ang="0">
                  <a:pos x="250" y="186"/>
                </a:cxn>
                <a:cxn ang="0">
                  <a:pos x="253" y="168"/>
                </a:cxn>
                <a:cxn ang="0">
                  <a:pos x="253" y="153"/>
                </a:cxn>
                <a:cxn ang="0">
                  <a:pos x="255" y="153"/>
                </a:cxn>
              </a:cxnLst>
              <a:rect l="0" t="0" r="r" b="b"/>
              <a:pathLst>
                <a:path w="256" h="297">
                  <a:moveTo>
                    <a:pt x="255" y="153"/>
                  </a:moveTo>
                  <a:lnTo>
                    <a:pt x="253" y="134"/>
                  </a:lnTo>
                  <a:lnTo>
                    <a:pt x="250" y="117"/>
                  </a:lnTo>
                  <a:lnTo>
                    <a:pt x="245" y="99"/>
                  </a:lnTo>
                  <a:lnTo>
                    <a:pt x="240" y="82"/>
                  </a:lnTo>
                  <a:lnTo>
                    <a:pt x="232" y="67"/>
                  </a:lnTo>
                  <a:lnTo>
                    <a:pt x="221" y="52"/>
                  </a:lnTo>
                  <a:lnTo>
                    <a:pt x="210" y="39"/>
                  </a:lnTo>
                  <a:lnTo>
                    <a:pt x="198" y="28"/>
                  </a:lnTo>
                  <a:lnTo>
                    <a:pt x="185" y="18"/>
                  </a:lnTo>
                  <a:lnTo>
                    <a:pt x="170" y="9"/>
                  </a:lnTo>
                  <a:lnTo>
                    <a:pt x="156" y="4"/>
                  </a:lnTo>
                  <a:lnTo>
                    <a:pt x="142" y="0"/>
                  </a:lnTo>
                  <a:lnTo>
                    <a:pt x="125" y="0"/>
                  </a:lnTo>
                  <a:lnTo>
                    <a:pt x="110" y="0"/>
                  </a:lnTo>
                  <a:lnTo>
                    <a:pt x="95" y="3"/>
                  </a:lnTo>
                  <a:lnTo>
                    <a:pt x="81" y="7"/>
                  </a:lnTo>
                  <a:lnTo>
                    <a:pt x="66" y="14"/>
                  </a:lnTo>
                  <a:lnTo>
                    <a:pt x="52" y="23"/>
                  </a:lnTo>
                  <a:lnTo>
                    <a:pt x="41" y="34"/>
                  </a:lnTo>
                  <a:lnTo>
                    <a:pt x="30" y="47"/>
                  </a:lnTo>
                  <a:lnTo>
                    <a:pt x="20" y="60"/>
                  </a:lnTo>
                  <a:lnTo>
                    <a:pt x="13" y="76"/>
                  </a:lnTo>
                  <a:lnTo>
                    <a:pt x="7" y="92"/>
                  </a:lnTo>
                  <a:lnTo>
                    <a:pt x="2" y="108"/>
                  </a:lnTo>
                  <a:lnTo>
                    <a:pt x="0" y="126"/>
                  </a:lnTo>
                  <a:lnTo>
                    <a:pt x="0" y="143"/>
                  </a:lnTo>
                  <a:lnTo>
                    <a:pt x="0" y="163"/>
                  </a:lnTo>
                  <a:lnTo>
                    <a:pt x="2" y="179"/>
                  </a:lnTo>
                  <a:lnTo>
                    <a:pt x="8" y="195"/>
                  </a:lnTo>
                  <a:lnTo>
                    <a:pt x="13" y="212"/>
                  </a:lnTo>
                  <a:lnTo>
                    <a:pt x="22" y="227"/>
                  </a:lnTo>
                  <a:lnTo>
                    <a:pt x="32" y="242"/>
                  </a:lnTo>
                  <a:lnTo>
                    <a:pt x="43" y="255"/>
                  </a:lnTo>
                  <a:lnTo>
                    <a:pt x="56" y="268"/>
                  </a:lnTo>
                  <a:lnTo>
                    <a:pt x="69" y="276"/>
                  </a:lnTo>
                  <a:lnTo>
                    <a:pt x="83" y="285"/>
                  </a:lnTo>
                  <a:lnTo>
                    <a:pt x="98" y="290"/>
                  </a:lnTo>
                  <a:lnTo>
                    <a:pt x="113" y="294"/>
                  </a:lnTo>
                  <a:lnTo>
                    <a:pt x="129" y="296"/>
                  </a:lnTo>
                  <a:lnTo>
                    <a:pt x="145" y="296"/>
                  </a:lnTo>
                  <a:lnTo>
                    <a:pt x="159" y="293"/>
                  </a:lnTo>
                  <a:lnTo>
                    <a:pt x="174" y="288"/>
                  </a:lnTo>
                  <a:lnTo>
                    <a:pt x="188" y="282"/>
                  </a:lnTo>
                  <a:lnTo>
                    <a:pt x="201" y="273"/>
                  </a:lnTo>
                  <a:lnTo>
                    <a:pt x="212" y="262"/>
                  </a:lnTo>
                  <a:lnTo>
                    <a:pt x="224" y="249"/>
                  </a:lnTo>
                  <a:lnTo>
                    <a:pt x="233" y="235"/>
                  </a:lnTo>
                  <a:lnTo>
                    <a:pt x="240" y="219"/>
                  </a:lnTo>
                  <a:lnTo>
                    <a:pt x="247" y="204"/>
                  </a:lnTo>
                  <a:lnTo>
                    <a:pt x="250" y="186"/>
                  </a:lnTo>
                  <a:lnTo>
                    <a:pt x="253" y="168"/>
                  </a:lnTo>
                  <a:lnTo>
                    <a:pt x="253" y="153"/>
                  </a:lnTo>
                  <a:lnTo>
                    <a:pt x="255" y="153"/>
                  </a:lnTo>
                </a:path>
              </a:pathLst>
            </a:custGeom>
            <a:solidFill>
              <a:srgbClr val="D0D0D0"/>
            </a:solidFill>
            <a:ln w="12700" cap="rnd" cmpd="sng">
              <a:solidFill>
                <a:srgbClr val="D0D0D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89" name="Freeform 1041"/>
            <p:cNvSpPr>
              <a:spLocks/>
            </p:cNvSpPr>
            <p:nvPr/>
          </p:nvSpPr>
          <p:spPr bwMode="auto">
            <a:xfrm>
              <a:off x="5278967" y="4467225"/>
              <a:ext cx="503767" cy="242888"/>
            </a:xfrm>
            <a:custGeom>
              <a:avLst/>
              <a:gdLst/>
              <a:ahLst/>
              <a:cxnLst>
                <a:cxn ang="0">
                  <a:pos x="0" y="147"/>
                </a:cxn>
                <a:cxn ang="0">
                  <a:pos x="0" y="0"/>
                </a:cxn>
                <a:cxn ang="0">
                  <a:pos x="256" y="0"/>
                </a:cxn>
                <a:cxn ang="0">
                  <a:pos x="256" y="152"/>
                </a:cxn>
                <a:cxn ang="0">
                  <a:pos x="0" y="147"/>
                </a:cxn>
              </a:cxnLst>
              <a:rect l="0" t="0" r="r" b="b"/>
              <a:pathLst>
                <a:path w="257" h="153">
                  <a:moveTo>
                    <a:pt x="0" y="147"/>
                  </a:moveTo>
                  <a:lnTo>
                    <a:pt x="0" y="0"/>
                  </a:lnTo>
                  <a:lnTo>
                    <a:pt x="256" y="0"/>
                  </a:lnTo>
                  <a:lnTo>
                    <a:pt x="256" y="152"/>
                  </a:lnTo>
                  <a:lnTo>
                    <a:pt x="0" y="147"/>
                  </a:lnTo>
                </a:path>
              </a:pathLst>
            </a:custGeom>
            <a:solidFill>
              <a:srgbClr val="D0D0D0"/>
            </a:solidFill>
            <a:ln w="12700" cap="rnd" cmpd="sng">
              <a:solidFill>
                <a:srgbClr val="D0D0D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90" name="Freeform 1042"/>
            <p:cNvSpPr>
              <a:spLocks/>
            </p:cNvSpPr>
            <p:nvPr/>
          </p:nvSpPr>
          <p:spPr bwMode="auto">
            <a:xfrm>
              <a:off x="5293784" y="4462464"/>
              <a:ext cx="457200" cy="471487"/>
            </a:xfrm>
            <a:custGeom>
              <a:avLst/>
              <a:gdLst/>
              <a:ahLst/>
              <a:cxnLst>
                <a:cxn ang="0">
                  <a:pos x="233" y="155"/>
                </a:cxn>
                <a:cxn ang="0">
                  <a:pos x="231" y="136"/>
                </a:cxn>
                <a:cxn ang="0">
                  <a:pos x="228" y="118"/>
                </a:cxn>
                <a:cxn ang="0">
                  <a:pos x="224" y="100"/>
                </a:cxn>
                <a:cxn ang="0">
                  <a:pos x="219" y="84"/>
                </a:cxn>
                <a:cxn ang="0">
                  <a:pos x="211" y="67"/>
                </a:cxn>
                <a:cxn ang="0">
                  <a:pos x="203" y="53"/>
                </a:cxn>
                <a:cxn ang="0">
                  <a:pos x="192" y="39"/>
                </a:cxn>
                <a:cxn ang="0">
                  <a:pos x="181" y="28"/>
                </a:cxn>
                <a:cxn ang="0">
                  <a:pos x="170" y="19"/>
                </a:cxn>
                <a:cxn ang="0">
                  <a:pos x="155" y="11"/>
                </a:cxn>
                <a:cxn ang="0">
                  <a:pos x="142" y="5"/>
                </a:cxn>
                <a:cxn ang="0">
                  <a:pos x="129" y="0"/>
                </a:cxn>
                <a:cxn ang="0">
                  <a:pos x="115" y="0"/>
                </a:cxn>
                <a:cxn ang="0">
                  <a:pos x="100" y="2"/>
                </a:cxn>
                <a:cxn ang="0">
                  <a:pos x="87" y="4"/>
                </a:cxn>
                <a:cxn ang="0">
                  <a:pos x="74" y="9"/>
                </a:cxn>
                <a:cxn ang="0">
                  <a:pos x="60" y="16"/>
                </a:cxn>
                <a:cxn ang="0">
                  <a:pos x="48" y="25"/>
                </a:cxn>
                <a:cxn ang="0">
                  <a:pos x="37" y="36"/>
                </a:cxn>
                <a:cxn ang="0">
                  <a:pos x="28" y="48"/>
                </a:cxn>
                <a:cxn ang="0">
                  <a:pos x="19" y="62"/>
                </a:cxn>
                <a:cxn ang="0">
                  <a:pos x="12" y="76"/>
                </a:cxn>
                <a:cxn ang="0">
                  <a:pos x="6" y="92"/>
                </a:cxn>
                <a:cxn ang="0">
                  <a:pos x="2" y="109"/>
                </a:cxn>
                <a:cxn ang="0">
                  <a:pos x="0" y="126"/>
                </a:cxn>
                <a:cxn ang="0">
                  <a:pos x="0" y="144"/>
                </a:cxn>
                <a:cxn ang="0">
                  <a:pos x="0" y="162"/>
                </a:cxn>
                <a:cxn ang="0">
                  <a:pos x="3" y="180"/>
                </a:cxn>
                <a:cxn ang="0">
                  <a:pos x="7" y="196"/>
                </a:cxn>
                <a:cxn ang="0">
                  <a:pos x="13" y="213"/>
                </a:cxn>
                <a:cxn ang="0">
                  <a:pos x="21" y="229"/>
                </a:cxn>
                <a:cxn ang="0">
                  <a:pos x="29" y="242"/>
                </a:cxn>
                <a:cxn ang="0">
                  <a:pos x="39" y="256"/>
                </a:cxn>
                <a:cxn ang="0">
                  <a:pos x="51" y="267"/>
                </a:cxn>
                <a:cxn ang="0">
                  <a:pos x="63" y="276"/>
                </a:cxn>
                <a:cxn ang="0">
                  <a:pos x="76" y="285"/>
                </a:cxn>
                <a:cxn ang="0">
                  <a:pos x="89" y="292"/>
                </a:cxn>
                <a:cxn ang="0">
                  <a:pos x="104" y="295"/>
                </a:cxn>
                <a:cxn ang="0">
                  <a:pos x="117" y="295"/>
                </a:cxn>
                <a:cxn ang="0">
                  <a:pos x="132" y="296"/>
                </a:cxn>
                <a:cxn ang="0">
                  <a:pos x="146" y="293"/>
                </a:cxn>
                <a:cxn ang="0">
                  <a:pos x="159" y="288"/>
                </a:cxn>
                <a:cxn ang="0">
                  <a:pos x="172" y="282"/>
                </a:cxn>
                <a:cxn ang="0">
                  <a:pos x="183" y="273"/>
                </a:cxn>
                <a:cxn ang="0">
                  <a:pos x="195" y="262"/>
                </a:cxn>
                <a:cxn ang="0">
                  <a:pos x="204" y="249"/>
                </a:cxn>
                <a:cxn ang="0">
                  <a:pos x="213" y="236"/>
                </a:cxn>
                <a:cxn ang="0">
                  <a:pos x="219" y="221"/>
                </a:cxn>
                <a:cxn ang="0">
                  <a:pos x="226" y="204"/>
                </a:cxn>
                <a:cxn ang="0">
                  <a:pos x="229" y="187"/>
                </a:cxn>
                <a:cxn ang="0">
                  <a:pos x="231" y="169"/>
                </a:cxn>
                <a:cxn ang="0">
                  <a:pos x="232" y="155"/>
                </a:cxn>
                <a:cxn ang="0">
                  <a:pos x="233" y="155"/>
                </a:cxn>
              </a:cxnLst>
              <a:rect l="0" t="0" r="r" b="b"/>
              <a:pathLst>
                <a:path w="234" h="297">
                  <a:moveTo>
                    <a:pt x="233" y="155"/>
                  </a:moveTo>
                  <a:lnTo>
                    <a:pt x="231" y="136"/>
                  </a:lnTo>
                  <a:lnTo>
                    <a:pt x="228" y="118"/>
                  </a:lnTo>
                  <a:lnTo>
                    <a:pt x="224" y="100"/>
                  </a:lnTo>
                  <a:lnTo>
                    <a:pt x="219" y="84"/>
                  </a:lnTo>
                  <a:lnTo>
                    <a:pt x="211" y="67"/>
                  </a:lnTo>
                  <a:lnTo>
                    <a:pt x="203" y="53"/>
                  </a:lnTo>
                  <a:lnTo>
                    <a:pt x="192" y="39"/>
                  </a:lnTo>
                  <a:lnTo>
                    <a:pt x="181" y="28"/>
                  </a:lnTo>
                  <a:lnTo>
                    <a:pt x="170" y="19"/>
                  </a:lnTo>
                  <a:lnTo>
                    <a:pt x="155" y="11"/>
                  </a:lnTo>
                  <a:lnTo>
                    <a:pt x="142" y="5"/>
                  </a:lnTo>
                  <a:lnTo>
                    <a:pt x="129" y="0"/>
                  </a:lnTo>
                  <a:lnTo>
                    <a:pt x="115" y="0"/>
                  </a:lnTo>
                  <a:lnTo>
                    <a:pt x="100" y="2"/>
                  </a:lnTo>
                  <a:lnTo>
                    <a:pt x="87" y="4"/>
                  </a:lnTo>
                  <a:lnTo>
                    <a:pt x="74" y="9"/>
                  </a:lnTo>
                  <a:lnTo>
                    <a:pt x="60" y="16"/>
                  </a:lnTo>
                  <a:lnTo>
                    <a:pt x="48" y="25"/>
                  </a:lnTo>
                  <a:lnTo>
                    <a:pt x="37" y="36"/>
                  </a:lnTo>
                  <a:lnTo>
                    <a:pt x="28" y="48"/>
                  </a:lnTo>
                  <a:lnTo>
                    <a:pt x="19" y="62"/>
                  </a:lnTo>
                  <a:lnTo>
                    <a:pt x="12" y="76"/>
                  </a:lnTo>
                  <a:lnTo>
                    <a:pt x="6" y="92"/>
                  </a:lnTo>
                  <a:lnTo>
                    <a:pt x="2" y="109"/>
                  </a:lnTo>
                  <a:lnTo>
                    <a:pt x="0" y="126"/>
                  </a:lnTo>
                  <a:lnTo>
                    <a:pt x="0" y="144"/>
                  </a:lnTo>
                  <a:lnTo>
                    <a:pt x="0" y="162"/>
                  </a:lnTo>
                  <a:lnTo>
                    <a:pt x="3" y="180"/>
                  </a:lnTo>
                  <a:lnTo>
                    <a:pt x="7" y="196"/>
                  </a:lnTo>
                  <a:lnTo>
                    <a:pt x="13" y="213"/>
                  </a:lnTo>
                  <a:lnTo>
                    <a:pt x="21" y="229"/>
                  </a:lnTo>
                  <a:lnTo>
                    <a:pt x="29" y="242"/>
                  </a:lnTo>
                  <a:lnTo>
                    <a:pt x="39" y="256"/>
                  </a:lnTo>
                  <a:lnTo>
                    <a:pt x="51" y="267"/>
                  </a:lnTo>
                  <a:lnTo>
                    <a:pt x="63" y="276"/>
                  </a:lnTo>
                  <a:lnTo>
                    <a:pt x="76" y="285"/>
                  </a:lnTo>
                  <a:lnTo>
                    <a:pt x="89" y="292"/>
                  </a:lnTo>
                  <a:lnTo>
                    <a:pt x="104" y="295"/>
                  </a:lnTo>
                  <a:lnTo>
                    <a:pt x="117" y="295"/>
                  </a:lnTo>
                  <a:lnTo>
                    <a:pt x="132" y="296"/>
                  </a:lnTo>
                  <a:lnTo>
                    <a:pt x="146" y="293"/>
                  </a:lnTo>
                  <a:lnTo>
                    <a:pt x="159" y="288"/>
                  </a:lnTo>
                  <a:lnTo>
                    <a:pt x="172" y="282"/>
                  </a:lnTo>
                  <a:lnTo>
                    <a:pt x="183" y="273"/>
                  </a:lnTo>
                  <a:lnTo>
                    <a:pt x="195" y="262"/>
                  </a:lnTo>
                  <a:lnTo>
                    <a:pt x="204" y="249"/>
                  </a:lnTo>
                  <a:lnTo>
                    <a:pt x="213" y="236"/>
                  </a:lnTo>
                  <a:lnTo>
                    <a:pt x="219" y="221"/>
                  </a:lnTo>
                  <a:lnTo>
                    <a:pt x="226" y="204"/>
                  </a:lnTo>
                  <a:lnTo>
                    <a:pt x="229" y="187"/>
                  </a:lnTo>
                  <a:lnTo>
                    <a:pt x="231" y="169"/>
                  </a:lnTo>
                  <a:lnTo>
                    <a:pt x="232" y="155"/>
                  </a:lnTo>
                  <a:lnTo>
                    <a:pt x="233" y="155"/>
                  </a:lnTo>
                </a:path>
              </a:pathLst>
            </a:custGeom>
            <a:solidFill>
              <a:srgbClr val="E0E0E0"/>
            </a:solidFill>
            <a:ln w="12700" cap="rnd" cmpd="sng">
              <a:solidFill>
                <a:srgbClr val="E0E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91" name="Freeform 1043"/>
            <p:cNvSpPr>
              <a:spLocks/>
            </p:cNvSpPr>
            <p:nvPr/>
          </p:nvSpPr>
          <p:spPr bwMode="auto">
            <a:xfrm>
              <a:off x="5291667" y="4467226"/>
              <a:ext cx="459317" cy="239713"/>
            </a:xfrm>
            <a:custGeom>
              <a:avLst/>
              <a:gdLst/>
              <a:ahLst/>
              <a:cxnLst>
                <a:cxn ang="0">
                  <a:pos x="0" y="147"/>
                </a:cxn>
                <a:cxn ang="0">
                  <a:pos x="0" y="0"/>
                </a:cxn>
                <a:cxn ang="0">
                  <a:pos x="234" y="0"/>
                </a:cxn>
                <a:cxn ang="0">
                  <a:pos x="234" y="150"/>
                </a:cxn>
                <a:cxn ang="0">
                  <a:pos x="0" y="147"/>
                </a:cxn>
              </a:cxnLst>
              <a:rect l="0" t="0" r="r" b="b"/>
              <a:pathLst>
                <a:path w="235" h="151">
                  <a:moveTo>
                    <a:pt x="0" y="147"/>
                  </a:moveTo>
                  <a:lnTo>
                    <a:pt x="0" y="0"/>
                  </a:lnTo>
                  <a:lnTo>
                    <a:pt x="234" y="0"/>
                  </a:lnTo>
                  <a:lnTo>
                    <a:pt x="234" y="150"/>
                  </a:lnTo>
                  <a:lnTo>
                    <a:pt x="0" y="147"/>
                  </a:lnTo>
                </a:path>
              </a:pathLst>
            </a:custGeom>
            <a:solidFill>
              <a:srgbClr val="E0E0E0"/>
            </a:solidFill>
            <a:ln w="12700" cap="rnd" cmpd="sng">
              <a:solidFill>
                <a:srgbClr val="E0E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92" name="Freeform 1044"/>
            <p:cNvSpPr>
              <a:spLocks/>
            </p:cNvSpPr>
            <p:nvPr/>
          </p:nvSpPr>
          <p:spPr bwMode="auto">
            <a:xfrm>
              <a:off x="5304367" y="4460875"/>
              <a:ext cx="414867" cy="471488"/>
            </a:xfrm>
            <a:custGeom>
              <a:avLst/>
              <a:gdLst/>
              <a:ahLst/>
              <a:cxnLst>
                <a:cxn ang="0">
                  <a:pos x="211" y="154"/>
                </a:cxn>
                <a:cxn ang="0">
                  <a:pos x="209" y="136"/>
                </a:cxn>
                <a:cxn ang="0">
                  <a:pos x="207" y="119"/>
                </a:cxn>
                <a:cxn ang="0">
                  <a:pos x="203" y="100"/>
                </a:cxn>
                <a:cxn ang="0">
                  <a:pos x="198" y="85"/>
                </a:cxn>
                <a:cxn ang="0">
                  <a:pos x="191" y="68"/>
                </a:cxn>
                <a:cxn ang="0">
                  <a:pos x="184" y="54"/>
                </a:cxn>
                <a:cxn ang="0">
                  <a:pos x="174" y="39"/>
                </a:cxn>
                <a:cxn ang="0">
                  <a:pos x="164" y="29"/>
                </a:cxn>
                <a:cxn ang="0">
                  <a:pos x="154" y="17"/>
                </a:cxn>
                <a:cxn ang="0">
                  <a:pos x="141" y="10"/>
                </a:cxn>
                <a:cxn ang="0">
                  <a:pos x="130" y="5"/>
                </a:cxn>
                <a:cxn ang="0">
                  <a:pos x="117" y="0"/>
                </a:cxn>
                <a:cxn ang="0">
                  <a:pos x="104" y="0"/>
                </a:cxn>
                <a:cxn ang="0">
                  <a:pos x="91" y="1"/>
                </a:cxn>
                <a:cxn ang="0">
                  <a:pos x="78" y="4"/>
                </a:cxn>
                <a:cxn ang="0">
                  <a:pos x="67" y="9"/>
                </a:cxn>
                <a:cxn ang="0">
                  <a:pos x="54" y="15"/>
                </a:cxn>
                <a:cxn ang="0">
                  <a:pos x="44" y="25"/>
                </a:cxn>
                <a:cxn ang="0">
                  <a:pos x="35" y="35"/>
                </a:cxn>
                <a:cxn ang="0">
                  <a:pos x="26" y="48"/>
                </a:cxn>
                <a:cxn ang="0">
                  <a:pos x="18" y="61"/>
                </a:cxn>
                <a:cxn ang="0">
                  <a:pos x="12" y="76"/>
                </a:cxn>
                <a:cxn ang="0">
                  <a:pos x="6" y="92"/>
                </a:cxn>
                <a:cxn ang="0">
                  <a:pos x="1" y="109"/>
                </a:cxn>
                <a:cxn ang="0">
                  <a:pos x="0" y="127"/>
                </a:cxn>
                <a:cxn ang="0">
                  <a:pos x="0" y="142"/>
                </a:cxn>
                <a:cxn ang="0">
                  <a:pos x="0" y="162"/>
                </a:cxn>
                <a:cxn ang="0">
                  <a:pos x="3" y="179"/>
                </a:cxn>
                <a:cxn ang="0">
                  <a:pos x="6" y="196"/>
                </a:cxn>
                <a:cxn ang="0">
                  <a:pos x="13" y="213"/>
                </a:cxn>
                <a:cxn ang="0">
                  <a:pos x="19" y="227"/>
                </a:cxn>
                <a:cxn ang="0">
                  <a:pos x="27" y="242"/>
                </a:cxn>
                <a:cxn ang="0">
                  <a:pos x="36" y="255"/>
                </a:cxn>
                <a:cxn ang="0">
                  <a:pos x="46" y="266"/>
                </a:cxn>
                <a:cxn ang="0">
                  <a:pos x="57" y="276"/>
                </a:cxn>
                <a:cxn ang="0">
                  <a:pos x="69" y="283"/>
                </a:cxn>
                <a:cxn ang="0">
                  <a:pos x="81" y="290"/>
                </a:cxn>
                <a:cxn ang="0">
                  <a:pos x="94" y="293"/>
                </a:cxn>
                <a:cxn ang="0">
                  <a:pos x="107" y="295"/>
                </a:cxn>
                <a:cxn ang="0">
                  <a:pos x="120" y="296"/>
                </a:cxn>
                <a:cxn ang="0">
                  <a:pos x="132" y="293"/>
                </a:cxn>
                <a:cxn ang="0">
                  <a:pos x="144" y="288"/>
                </a:cxn>
                <a:cxn ang="0">
                  <a:pos x="155" y="281"/>
                </a:cxn>
                <a:cxn ang="0">
                  <a:pos x="166" y="273"/>
                </a:cxn>
                <a:cxn ang="0">
                  <a:pos x="176" y="262"/>
                </a:cxn>
                <a:cxn ang="0">
                  <a:pos x="185" y="249"/>
                </a:cxn>
                <a:cxn ang="0">
                  <a:pos x="193" y="235"/>
                </a:cxn>
                <a:cxn ang="0">
                  <a:pos x="199" y="221"/>
                </a:cxn>
                <a:cxn ang="0">
                  <a:pos x="205" y="204"/>
                </a:cxn>
                <a:cxn ang="0">
                  <a:pos x="208" y="186"/>
                </a:cxn>
                <a:cxn ang="0">
                  <a:pos x="209" y="168"/>
                </a:cxn>
                <a:cxn ang="0">
                  <a:pos x="210" y="154"/>
                </a:cxn>
                <a:cxn ang="0">
                  <a:pos x="211" y="154"/>
                </a:cxn>
              </a:cxnLst>
              <a:rect l="0" t="0" r="r" b="b"/>
              <a:pathLst>
                <a:path w="212" h="297">
                  <a:moveTo>
                    <a:pt x="211" y="154"/>
                  </a:moveTo>
                  <a:lnTo>
                    <a:pt x="209" y="136"/>
                  </a:lnTo>
                  <a:lnTo>
                    <a:pt x="207" y="119"/>
                  </a:lnTo>
                  <a:lnTo>
                    <a:pt x="203" y="100"/>
                  </a:lnTo>
                  <a:lnTo>
                    <a:pt x="198" y="85"/>
                  </a:lnTo>
                  <a:lnTo>
                    <a:pt x="191" y="68"/>
                  </a:lnTo>
                  <a:lnTo>
                    <a:pt x="184" y="54"/>
                  </a:lnTo>
                  <a:lnTo>
                    <a:pt x="174" y="39"/>
                  </a:lnTo>
                  <a:lnTo>
                    <a:pt x="164" y="29"/>
                  </a:lnTo>
                  <a:lnTo>
                    <a:pt x="154" y="17"/>
                  </a:lnTo>
                  <a:lnTo>
                    <a:pt x="141" y="10"/>
                  </a:lnTo>
                  <a:lnTo>
                    <a:pt x="130" y="5"/>
                  </a:lnTo>
                  <a:lnTo>
                    <a:pt x="117" y="0"/>
                  </a:lnTo>
                  <a:lnTo>
                    <a:pt x="104" y="0"/>
                  </a:lnTo>
                  <a:lnTo>
                    <a:pt x="91" y="1"/>
                  </a:lnTo>
                  <a:lnTo>
                    <a:pt x="78" y="4"/>
                  </a:lnTo>
                  <a:lnTo>
                    <a:pt x="67" y="9"/>
                  </a:lnTo>
                  <a:lnTo>
                    <a:pt x="54" y="15"/>
                  </a:lnTo>
                  <a:lnTo>
                    <a:pt x="44" y="25"/>
                  </a:lnTo>
                  <a:lnTo>
                    <a:pt x="35" y="35"/>
                  </a:lnTo>
                  <a:lnTo>
                    <a:pt x="26" y="48"/>
                  </a:lnTo>
                  <a:lnTo>
                    <a:pt x="18" y="61"/>
                  </a:lnTo>
                  <a:lnTo>
                    <a:pt x="12" y="76"/>
                  </a:lnTo>
                  <a:lnTo>
                    <a:pt x="6" y="92"/>
                  </a:lnTo>
                  <a:lnTo>
                    <a:pt x="1" y="109"/>
                  </a:lnTo>
                  <a:lnTo>
                    <a:pt x="0" y="127"/>
                  </a:lnTo>
                  <a:lnTo>
                    <a:pt x="0" y="142"/>
                  </a:lnTo>
                  <a:lnTo>
                    <a:pt x="0" y="162"/>
                  </a:lnTo>
                  <a:lnTo>
                    <a:pt x="3" y="179"/>
                  </a:lnTo>
                  <a:lnTo>
                    <a:pt x="6" y="196"/>
                  </a:lnTo>
                  <a:lnTo>
                    <a:pt x="13" y="213"/>
                  </a:lnTo>
                  <a:lnTo>
                    <a:pt x="19" y="227"/>
                  </a:lnTo>
                  <a:lnTo>
                    <a:pt x="27" y="242"/>
                  </a:lnTo>
                  <a:lnTo>
                    <a:pt x="36" y="255"/>
                  </a:lnTo>
                  <a:lnTo>
                    <a:pt x="46" y="266"/>
                  </a:lnTo>
                  <a:lnTo>
                    <a:pt x="57" y="276"/>
                  </a:lnTo>
                  <a:lnTo>
                    <a:pt x="69" y="283"/>
                  </a:lnTo>
                  <a:lnTo>
                    <a:pt x="81" y="290"/>
                  </a:lnTo>
                  <a:lnTo>
                    <a:pt x="94" y="293"/>
                  </a:lnTo>
                  <a:lnTo>
                    <a:pt x="107" y="295"/>
                  </a:lnTo>
                  <a:lnTo>
                    <a:pt x="120" y="296"/>
                  </a:lnTo>
                  <a:lnTo>
                    <a:pt x="132" y="293"/>
                  </a:lnTo>
                  <a:lnTo>
                    <a:pt x="144" y="288"/>
                  </a:lnTo>
                  <a:lnTo>
                    <a:pt x="155" y="281"/>
                  </a:lnTo>
                  <a:lnTo>
                    <a:pt x="166" y="273"/>
                  </a:lnTo>
                  <a:lnTo>
                    <a:pt x="176" y="262"/>
                  </a:lnTo>
                  <a:lnTo>
                    <a:pt x="185" y="249"/>
                  </a:lnTo>
                  <a:lnTo>
                    <a:pt x="193" y="235"/>
                  </a:lnTo>
                  <a:lnTo>
                    <a:pt x="199" y="221"/>
                  </a:lnTo>
                  <a:lnTo>
                    <a:pt x="205" y="204"/>
                  </a:lnTo>
                  <a:lnTo>
                    <a:pt x="208" y="186"/>
                  </a:lnTo>
                  <a:lnTo>
                    <a:pt x="209" y="168"/>
                  </a:lnTo>
                  <a:lnTo>
                    <a:pt x="210" y="154"/>
                  </a:lnTo>
                  <a:lnTo>
                    <a:pt x="211" y="154"/>
                  </a:lnTo>
                </a:path>
              </a:pathLst>
            </a:custGeom>
            <a:solidFill>
              <a:srgbClr val="E0E0E0"/>
            </a:solidFill>
            <a:ln w="12700" cap="rnd" cmpd="sng">
              <a:solidFill>
                <a:srgbClr val="E0E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93" name="Freeform 1045"/>
            <p:cNvSpPr>
              <a:spLocks/>
            </p:cNvSpPr>
            <p:nvPr/>
          </p:nvSpPr>
          <p:spPr bwMode="auto">
            <a:xfrm>
              <a:off x="5304367" y="4467226"/>
              <a:ext cx="414867" cy="239713"/>
            </a:xfrm>
            <a:custGeom>
              <a:avLst/>
              <a:gdLst/>
              <a:ahLst/>
              <a:cxnLst>
                <a:cxn ang="0">
                  <a:pos x="0" y="146"/>
                </a:cxn>
                <a:cxn ang="0">
                  <a:pos x="0" y="0"/>
                </a:cxn>
                <a:cxn ang="0">
                  <a:pos x="211" y="0"/>
                </a:cxn>
                <a:cxn ang="0">
                  <a:pos x="211" y="150"/>
                </a:cxn>
                <a:cxn ang="0">
                  <a:pos x="0" y="146"/>
                </a:cxn>
              </a:cxnLst>
              <a:rect l="0" t="0" r="r" b="b"/>
              <a:pathLst>
                <a:path w="212" h="151">
                  <a:moveTo>
                    <a:pt x="0" y="146"/>
                  </a:moveTo>
                  <a:lnTo>
                    <a:pt x="0" y="0"/>
                  </a:lnTo>
                  <a:lnTo>
                    <a:pt x="211" y="0"/>
                  </a:lnTo>
                  <a:lnTo>
                    <a:pt x="211" y="150"/>
                  </a:lnTo>
                  <a:lnTo>
                    <a:pt x="0" y="146"/>
                  </a:lnTo>
                </a:path>
              </a:pathLst>
            </a:custGeom>
            <a:solidFill>
              <a:srgbClr val="E0E0E0"/>
            </a:solidFill>
            <a:ln w="12700" cap="rnd" cmpd="sng">
              <a:solidFill>
                <a:srgbClr val="E0E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94" name="Freeform 1046"/>
            <p:cNvSpPr>
              <a:spLocks/>
            </p:cNvSpPr>
            <p:nvPr/>
          </p:nvSpPr>
          <p:spPr bwMode="auto">
            <a:xfrm>
              <a:off x="5317068" y="4460876"/>
              <a:ext cx="370417" cy="466725"/>
            </a:xfrm>
            <a:custGeom>
              <a:avLst/>
              <a:gdLst/>
              <a:ahLst/>
              <a:cxnLst>
                <a:cxn ang="0">
                  <a:pos x="189" y="153"/>
                </a:cxn>
                <a:cxn ang="0">
                  <a:pos x="188" y="135"/>
                </a:cxn>
                <a:cxn ang="0">
                  <a:pos x="185" y="118"/>
                </a:cxn>
                <a:cxn ang="0">
                  <a:pos x="183" y="100"/>
                </a:cxn>
                <a:cxn ang="0">
                  <a:pos x="178" y="82"/>
                </a:cxn>
                <a:cxn ang="0">
                  <a:pos x="171" y="68"/>
                </a:cxn>
                <a:cxn ang="0">
                  <a:pos x="165" y="52"/>
                </a:cxn>
                <a:cxn ang="0">
                  <a:pos x="157" y="39"/>
                </a:cxn>
                <a:cxn ang="0">
                  <a:pos x="147" y="28"/>
                </a:cxn>
                <a:cxn ang="0">
                  <a:pos x="138" y="17"/>
                </a:cxn>
                <a:cxn ang="0">
                  <a:pos x="127" y="10"/>
                </a:cxn>
                <a:cxn ang="0">
                  <a:pos x="116" y="4"/>
                </a:cxn>
                <a:cxn ang="0">
                  <a:pos x="105" y="0"/>
                </a:cxn>
                <a:cxn ang="0">
                  <a:pos x="93" y="0"/>
                </a:cxn>
                <a:cxn ang="0">
                  <a:pos x="82" y="0"/>
                </a:cxn>
                <a:cxn ang="0">
                  <a:pos x="71" y="4"/>
                </a:cxn>
                <a:cxn ang="0">
                  <a:pos x="60" y="8"/>
                </a:cxn>
                <a:cxn ang="0">
                  <a:pos x="49" y="15"/>
                </a:cxn>
                <a:cxn ang="0">
                  <a:pos x="40" y="23"/>
                </a:cxn>
                <a:cxn ang="0">
                  <a:pos x="31" y="34"/>
                </a:cxn>
                <a:cxn ang="0">
                  <a:pos x="23" y="46"/>
                </a:cxn>
                <a:cxn ang="0">
                  <a:pos x="16" y="60"/>
                </a:cxn>
                <a:cxn ang="0">
                  <a:pos x="10" y="74"/>
                </a:cxn>
                <a:cxn ang="0">
                  <a:pos x="7" y="90"/>
                </a:cxn>
                <a:cxn ang="0">
                  <a:pos x="2" y="107"/>
                </a:cxn>
                <a:cxn ang="0">
                  <a:pos x="0" y="125"/>
                </a:cxn>
                <a:cxn ang="0">
                  <a:pos x="0" y="142"/>
                </a:cxn>
                <a:cxn ang="0">
                  <a:pos x="0" y="161"/>
                </a:cxn>
                <a:cxn ang="0">
                  <a:pos x="3" y="176"/>
                </a:cxn>
                <a:cxn ang="0">
                  <a:pos x="7" y="193"/>
                </a:cxn>
                <a:cxn ang="0">
                  <a:pos x="11" y="211"/>
                </a:cxn>
                <a:cxn ang="0">
                  <a:pos x="17" y="226"/>
                </a:cxn>
                <a:cxn ang="0">
                  <a:pos x="24" y="240"/>
                </a:cxn>
                <a:cxn ang="0">
                  <a:pos x="33" y="253"/>
                </a:cxn>
                <a:cxn ang="0">
                  <a:pos x="42" y="265"/>
                </a:cxn>
                <a:cxn ang="0">
                  <a:pos x="52" y="274"/>
                </a:cxn>
                <a:cxn ang="0">
                  <a:pos x="63" y="282"/>
                </a:cxn>
                <a:cxn ang="0">
                  <a:pos x="72" y="288"/>
                </a:cxn>
                <a:cxn ang="0">
                  <a:pos x="85" y="293"/>
                </a:cxn>
                <a:cxn ang="0">
                  <a:pos x="95" y="293"/>
                </a:cxn>
                <a:cxn ang="0">
                  <a:pos x="107" y="293"/>
                </a:cxn>
                <a:cxn ang="0">
                  <a:pos x="119" y="291"/>
                </a:cxn>
                <a:cxn ang="0">
                  <a:pos x="129" y="287"/>
                </a:cxn>
                <a:cxn ang="0">
                  <a:pos x="140" y="280"/>
                </a:cxn>
                <a:cxn ang="0">
                  <a:pos x="149" y="271"/>
                </a:cxn>
                <a:cxn ang="0">
                  <a:pos x="158" y="260"/>
                </a:cxn>
                <a:cxn ang="0">
                  <a:pos x="166" y="248"/>
                </a:cxn>
                <a:cxn ang="0">
                  <a:pos x="174" y="234"/>
                </a:cxn>
                <a:cxn ang="0">
                  <a:pos x="179" y="220"/>
                </a:cxn>
                <a:cxn ang="0">
                  <a:pos x="183" y="204"/>
                </a:cxn>
                <a:cxn ang="0">
                  <a:pos x="185" y="185"/>
                </a:cxn>
                <a:cxn ang="0">
                  <a:pos x="188" y="168"/>
                </a:cxn>
                <a:cxn ang="0">
                  <a:pos x="188" y="153"/>
                </a:cxn>
                <a:cxn ang="0">
                  <a:pos x="189" y="153"/>
                </a:cxn>
              </a:cxnLst>
              <a:rect l="0" t="0" r="r" b="b"/>
              <a:pathLst>
                <a:path w="190" h="294">
                  <a:moveTo>
                    <a:pt x="189" y="153"/>
                  </a:moveTo>
                  <a:lnTo>
                    <a:pt x="188" y="135"/>
                  </a:lnTo>
                  <a:lnTo>
                    <a:pt x="185" y="118"/>
                  </a:lnTo>
                  <a:lnTo>
                    <a:pt x="183" y="100"/>
                  </a:lnTo>
                  <a:lnTo>
                    <a:pt x="178" y="82"/>
                  </a:lnTo>
                  <a:lnTo>
                    <a:pt x="171" y="68"/>
                  </a:lnTo>
                  <a:lnTo>
                    <a:pt x="165" y="52"/>
                  </a:lnTo>
                  <a:lnTo>
                    <a:pt x="157" y="39"/>
                  </a:lnTo>
                  <a:lnTo>
                    <a:pt x="147" y="28"/>
                  </a:lnTo>
                  <a:lnTo>
                    <a:pt x="138" y="17"/>
                  </a:lnTo>
                  <a:lnTo>
                    <a:pt x="127" y="10"/>
                  </a:lnTo>
                  <a:lnTo>
                    <a:pt x="116" y="4"/>
                  </a:lnTo>
                  <a:lnTo>
                    <a:pt x="105" y="0"/>
                  </a:lnTo>
                  <a:lnTo>
                    <a:pt x="93" y="0"/>
                  </a:lnTo>
                  <a:lnTo>
                    <a:pt x="82" y="0"/>
                  </a:lnTo>
                  <a:lnTo>
                    <a:pt x="71" y="4"/>
                  </a:lnTo>
                  <a:lnTo>
                    <a:pt x="60" y="8"/>
                  </a:lnTo>
                  <a:lnTo>
                    <a:pt x="49" y="15"/>
                  </a:lnTo>
                  <a:lnTo>
                    <a:pt x="40" y="23"/>
                  </a:lnTo>
                  <a:lnTo>
                    <a:pt x="31" y="34"/>
                  </a:lnTo>
                  <a:lnTo>
                    <a:pt x="23" y="46"/>
                  </a:lnTo>
                  <a:lnTo>
                    <a:pt x="16" y="60"/>
                  </a:lnTo>
                  <a:lnTo>
                    <a:pt x="10" y="74"/>
                  </a:lnTo>
                  <a:lnTo>
                    <a:pt x="7" y="90"/>
                  </a:lnTo>
                  <a:lnTo>
                    <a:pt x="2" y="107"/>
                  </a:lnTo>
                  <a:lnTo>
                    <a:pt x="0" y="125"/>
                  </a:lnTo>
                  <a:lnTo>
                    <a:pt x="0" y="142"/>
                  </a:lnTo>
                  <a:lnTo>
                    <a:pt x="0" y="161"/>
                  </a:lnTo>
                  <a:lnTo>
                    <a:pt x="3" y="176"/>
                  </a:lnTo>
                  <a:lnTo>
                    <a:pt x="7" y="193"/>
                  </a:lnTo>
                  <a:lnTo>
                    <a:pt x="11" y="211"/>
                  </a:lnTo>
                  <a:lnTo>
                    <a:pt x="17" y="226"/>
                  </a:lnTo>
                  <a:lnTo>
                    <a:pt x="24" y="240"/>
                  </a:lnTo>
                  <a:lnTo>
                    <a:pt x="33" y="253"/>
                  </a:lnTo>
                  <a:lnTo>
                    <a:pt x="42" y="265"/>
                  </a:lnTo>
                  <a:lnTo>
                    <a:pt x="52" y="274"/>
                  </a:lnTo>
                  <a:lnTo>
                    <a:pt x="63" y="282"/>
                  </a:lnTo>
                  <a:lnTo>
                    <a:pt x="72" y="288"/>
                  </a:lnTo>
                  <a:lnTo>
                    <a:pt x="85" y="293"/>
                  </a:lnTo>
                  <a:lnTo>
                    <a:pt x="95" y="293"/>
                  </a:lnTo>
                  <a:lnTo>
                    <a:pt x="107" y="293"/>
                  </a:lnTo>
                  <a:lnTo>
                    <a:pt x="119" y="291"/>
                  </a:lnTo>
                  <a:lnTo>
                    <a:pt x="129" y="287"/>
                  </a:lnTo>
                  <a:lnTo>
                    <a:pt x="140" y="280"/>
                  </a:lnTo>
                  <a:lnTo>
                    <a:pt x="149" y="271"/>
                  </a:lnTo>
                  <a:lnTo>
                    <a:pt x="158" y="260"/>
                  </a:lnTo>
                  <a:lnTo>
                    <a:pt x="166" y="248"/>
                  </a:lnTo>
                  <a:lnTo>
                    <a:pt x="174" y="234"/>
                  </a:lnTo>
                  <a:lnTo>
                    <a:pt x="179" y="220"/>
                  </a:lnTo>
                  <a:lnTo>
                    <a:pt x="183" y="204"/>
                  </a:lnTo>
                  <a:lnTo>
                    <a:pt x="185" y="185"/>
                  </a:lnTo>
                  <a:lnTo>
                    <a:pt x="188" y="168"/>
                  </a:lnTo>
                  <a:lnTo>
                    <a:pt x="188" y="153"/>
                  </a:lnTo>
                  <a:lnTo>
                    <a:pt x="189" y="153"/>
                  </a:lnTo>
                </a:path>
              </a:pathLst>
            </a:custGeom>
            <a:solidFill>
              <a:srgbClr val="F0F0F0"/>
            </a:solidFill>
            <a:ln w="12700" cap="rnd" cmpd="sng">
              <a:solidFill>
                <a:srgbClr val="F0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95" name="Freeform 1047"/>
            <p:cNvSpPr>
              <a:spLocks/>
            </p:cNvSpPr>
            <p:nvPr/>
          </p:nvSpPr>
          <p:spPr bwMode="auto">
            <a:xfrm>
              <a:off x="5317068" y="4467226"/>
              <a:ext cx="370417" cy="239713"/>
            </a:xfrm>
            <a:custGeom>
              <a:avLst/>
              <a:gdLst/>
              <a:ahLst/>
              <a:cxnLst>
                <a:cxn ang="0">
                  <a:pos x="0" y="145"/>
                </a:cxn>
                <a:cxn ang="0">
                  <a:pos x="0" y="0"/>
                </a:cxn>
                <a:cxn ang="0">
                  <a:pos x="189" y="0"/>
                </a:cxn>
                <a:cxn ang="0">
                  <a:pos x="189" y="150"/>
                </a:cxn>
                <a:cxn ang="0">
                  <a:pos x="0" y="145"/>
                </a:cxn>
              </a:cxnLst>
              <a:rect l="0" t="0" r="r" b="b"/>
              <a:pathLst>
                <a:path w="190" h="151">
                  <a:moveTo>
                    <a:pt x="0" y="145"/>
                  </a:moveTo>
                  <a:lnTo>
                    <a:pt x="0" y="0"/>
                  </a:lnTo>
                  <a:lnTo>
                    <a:pt x="189" y="0"/>
                  </a:lnTo>
                  <a:lnTo>
                    <a:pt x="189" y="150"/>
                  </a:lnTo>
                  <a:lnTo>
                    <a:pt x="0" y="145"/>
                  </a:lnTo>
                </a:path>
              </a:pathLst>
            </a:custGeom>
            <a:solidFill>
              <a:srgbClr val="F0F0F0"/>
            </a:solidFill>
            <a:ln w="12700" cap="rnd" cmpd="sng">
              <a:solidFill>
                <a:srgbClr val="F0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96" name="Freeform 1048"/>
            <p:cNvSpPr>
              <a:spLocks/>
            </p:cNvSpPr>
            <p:nvPr/>
          </p:nvSpPr>
          <p:spPr bwMode="auto">
            <a:xfrm>
              <a:off x="5329767" y="4459288"/>
              <a:ext cx="330200" cy="468312"/>
            </a:xfrm>
            <a:custGeom>
              <a:avLst/>
              <a:gdLst/>
              <a:ahLst/>
              <a:cxnLst>
                <a:cxn ang="0">
                  <a:pos x="167" y="154"/>
                </a:cxn>
                <a:cxn ang="0">
                  <a:pos x="164" y="136"/>
                </a:cxn>
                <a:cxn ang="0">
                  <a:pos x="163" y="119"/>
                </a:cxn>
                <a:cxn ang="0">
                  <a:pos x="160" y="100"/>
                </a:cxn>
                <a:cxn ang="0">
                  <a:pos x="156" y="83"/>
                </a:cxn>
                <a:cxn ang="0">
                  <a:pos x="151" y="67"/>
                </a:cxn>
                <a:cxn ang="0">
                  <a:pos x="144" y="52"/>
                </a:cxn>
                <a:cxn ang="0">
                  <a:pos x="137" y="39"/>
                </a:cxn>
                <a:cxn ang="0">
                  <a:pos x="130" y="29"/>
                </a:cxn>
                <a:cxn ang="0">
                  <a:pos x="121" y="17"/>
                </a:cxn>
                <a:cxn ang="0">
                  <a:pos x="112" y="11"/>
                </a:cxn>
                <a:cxn ang="0">
                  <a:pos x="101" y="5"/>
                </a:cxn>
                <a:cxn ang="0">
                  <a:pos x="92" y="1"/>
                </a:cxn>
                <a:cxn ang="0">
                  <a:pos x="82" y="0"/>
                </a:cxn>
                <a:cxn ang="0">
                  <a:pos x="73" y="1"/>
                </a:cxn>
                <a:cxn ang="0">
                  <a:pos x="62" y="4"/>
                </a:cxn>
                <a:cxn ang="0">
                  <a:pos x="52" y="9"/>
                </a:cxn>
                <a:cxn ang="0">
                  <a:pos x="44" y="16"/>
                </a:cxn>
                <a:cxn ang="0">
                  <a:pos x="35" y="24"/>
                </a:cxn>
                <a:cxn ang="0">
                  <a:pos x="27" y="34"/>
                </a:cxn>
                <a:cxn ang="0">
                  <a:pos x="19" y="47"/>
                </a:cxn>
                <a:cxn ang="0">
                  <a:pos x="14" y="60"/>
                </a:cxn>
                <a:cxn ang="0">
                  <a:pos x="9" y="74"/>
                </a:cxn>
                <a:cxn ang="0">
                  <a:pos x="5" y="90"/>
                </a:cxn>
                <a:cxn ang="0">
                  <a:pos x="1" y="108"/>
                </a:cxn>
                <a:cxn ang="0">
                  <a:pos x="0" y="125"/>
                </a:cxn>
                <a:cxn ang="0">
                  <a:pos x="0" y="141"/>
                </a:cxn>
                <a:cxn ang="0">
                  <a:pos x="0" y="160"/>
                </a:cxn>
                <a:cxn ang="0">
                  <a:pos x="2" y="177"/>
                </a:cxn>
                <a:cxn ang="0">
                  <a:pos x="5" y="193"/>
                </a:cxn>
                <a:cxn ang="0">
                  <a:pos x="9" y="210"/>
                </a:cxn>
                <a:cxn ang="0">
                  <a:pos x="15" y="226"/>
                </a:cxn>
                <a:cxn ang="0">
                  <a:pos x="22" y="239"/>
                </a:cxn>
                <a:cxn ang="0">
                  <a:pos x="28" y="252"/>
                </a:cxn>
                <a:cxn ang="0">
                  <a:pos x="36" y="264"/>
                </a:cxn>
                <a:cxn ang="0">
                  <a:pos x="45" y="273"/>
                </a:cxn>
                <a:cxn ang="0">
                  <a:pos x="55" y="282"/>
                </a:cxn>
                <a:cxn ang="0">
                  <a:pos x="64" y="288"/>
                </a:cxn>
                <a:cxn ang="0">
                  <a:pos x="74" y="292"/>
                </a:cxn>
                <a:cxn ang="0">
                  <a:pos x="83" y="294"/>
                </a:cxn>
                <a:cxn ang="0">
                  <a:pos x="95" y="294"/>
                </a:cxn>
                <a:cxn ang="0">
                  <a:pos x="104" y="291"/>
                </a:cxn>
                <a:cxn ang="0">
                  <a:pos x="113" y="286"/>
                </a:cxn>
                <a:cxn ang="0">
                  <a:pos x="122" y="279"/>
                </a:cxn>
                <a:cxn ang="0">
                  <a:pos x="131" y="272"/>
                </a:cxn>
                <a:cxn ang="0">
                  <a:pos x="139" y="261"/>
                </a:cxn>
                <a:cxn ang="0">
                  <a:pos x="145" y="248"/>
                </a:cxn>
                <a:cxn ang="0">
                  <a:pos x="152" y="234"/>
                </a:cxn>
                <a:cxn ang="0">
                  <a:pos x="157" y="220"/>
                </a:cxn>
                <a:cxn ang="0">
                  <a:pos x="160" y="204"/>
                </a:cxn>
                <a:cxn ang="0">
                  <a:pos x="164" y="186"/>
                </a:cxn>
                <a:cxn ang="0">
                  <a:pos x="165" y="168"/>
                </a:cxn>
                <a:cxn ang="0">
                  <a:pos x="165" y="154"/>
                </a:cxn>
                <a:cxn ang="0">
                  <a:pos x="167" y="154"/>
                </a:cxn>
              </a:cxnLst>
              <a:rect l="0" t="0" r="r" b="b"/>
              <a:pathLst>
                <a:path w="168" h="295">
                  <a:moveTo>
                    <a:pt x="167" y="154"/>
                  </a:moveTo>
                  <a:lnTo>
                    <a:pt x="164" y="136"/>
                  </a:lnTo>
                  <a:lnTo>
                    <a:pt x="163" y="119"/>
                  </a:lnTo>
                  <a:lnTo>
                    <a:pt x="160" y="100"/>
                  </a:lnTo>
                  <a:lnTo>
                    <a:pt x="156" y="83"/>
                  </a:lnTo>
                  <a:lnTo>
                    <a:pt x="151" y="67"/>
                  </a:lnTo>
                  <a:lnTo>
                    <a:pt x="144" y="52"/>
                  </a:lnTo>
                  <a:lnTo>
                    <a:pt x="137" y="39"/>
                  </a:lnTo>
                  <a:lnTo>
                    <a:pt x="130" y="29"/>
                  </a:lnTo>
                  <a:lnTo>
                    <a:pt x="121" y="17"/>
                  </a:lnTo>
                  <a:lnTo>
                    <a:pt x="112" y="11"/>
                  </a:lnTo>
                  <a:lnTo>
                    <a:pt x="101" y="5"/>
                  </a:lnTo>
                  <a:lnTo>
                    <a:pt x="92" y="1"/>
                  </a:lnTo>
                  <a:lnTo>
                    <a:pt x="82" y="0"/>
                  </a:lnTo>
                  <a:lnTo>
                    <a:pt x="73" y="1"/>
                  </a:lnTo>
                  <a:lnTo>
                    <a:pt x="62" y="4"/>
                  </a:lnTo>
                  <a:lnTo>
                    <a:pt x="52" y="9"/>
                  </a:lnTo>
                  <a:lnTo>
                    <a:pt x="44" y="16"/>
                  </a:lnTo>
                  <a:lnTo>
                    <a:pt x="35" y="24"/>
                  </a:lnTo>
                  <a:lnTo>
                    <a:pt x="27" y="34"/>
                  </a:lnTo>
                  <a:lnTo>
                    <a:pt x="19" y="47"/>
                  </a:lnTo>
                  <a:lnTo>
                    <a:pt x="14" y="60"/>
                  </a:lnTo>
                  <a:lnTo>
                    <a:pt x="9" y="74"/>
                  </a:lnTo>
                  <a:lnTo>
                    <a:pt x="5" y="90"/>
                  </a:lnTo>
                  <a:lnTo>
                    <a:pt x="1" y="108"/>
                  </a:lnTo>
                  <a:lnTo>
                    <a:pt x="0" y="125"/>
                  </a:lnTo>
                  <a:lnTo>
                    <a:pt x="0" y="141"/>
                  </a:lnTo>
                  <a:lnTo>
                    <a:pt x="0" y="160"/>
                  </a:lnTo>
                  <a:lnTo>
                    <a:pt x="2" y="177"/>
                  </a:lnTo>
                  <a:lnTo>
                    <a:pt x="5" y="193"/>
                  </a:lnTo>
                  <a:lnTo>
                    <a:pt x="9" y="210"/>
                  </a:lnTo>
                  <a:lnTo>
                    <a:pt x="15" y="226"/>
                  </a:lnTo>
                  <a:lnTo>
                    <a:pt x="22" y="239"/>
                  </a:lnTo>
                  <a:lnTo>
                    <a:pt x="28" y="252"/>
                  </a:lnTo>
                  <a:lnTo>
                    <a:pt x="36" y="264"/>
                  </a:lnTo>
                  <a:lnTo>
                    <a:pt x="45" y="273"/>
                  </a:lnTo>
                  <a:lnTo>
                    <a:pt x="55" y="282"/>
                  </a:lnTo>
                  <a:lnTo>
                    <a:pt x="64" y="288"/>
                  </a:lnTo>
                  <a:lnTo>
                    <a:pt x="74" y="292"/>
                  </a:lnTo>
                  <a:lnTo>
                    <a:pt x="83" y="294"/>
                  </a:lnTo>
                  <a:lnTo>
                    <a:pt x="95" y="294"/>
                  </a:lnTo>
                  <a:lnTo>
                    <a:pt x="104" y="291"/>
                  </a:lnTo>
                  <a:lnTo>
                    <a:pt x="113" y="286"/>
                  </a:lnTo>
                  <a:lnTo>
                    <a:pt x="122" y="279"/>
                  </a:lnTo>
                  <a:lnTo>
                    <a:pt x="131" y="272"/>
                  </a:lnTo>
                  <a:lnTo>
                    <a:pt x="139" y="261"/>
                  </a:lnTo>
                  <a:lnTo>
                    <a:pt x="145" y="248"/>
                  </a:lnTo>
                  <a:lnTo>
                    <a:pt x="152" y="234"/>
                  </a:lnTo>
                  <a:lnTo>
                    <a:pt x="157" y="220"/>
                  </a:lnTo>
                  <a:lnTo>
                    <a:pt x="160" y="204"/>
                  </a:lnTo>
                  <a:lnTo>
                    <a:pt x="164" y="186"/>
                  </a:lnTo>
                  <a:lnTo>
                    <a:pt x="165" y="168"/>
                  </a:lnTo>
                  <a:lnTo>
                    <a:pt x="165" y="154"/>
                  </a:lnTo>
                  <a:lnTo>
                    <a:pt x="167" y="154"/>
                  </a:lnTo>
                </a:path>
              </a:pathLst>
            </a:custGeom>
            <a:solidFill>
              <a:srgbClr val="F0F0F0"/>
            </a:solidFill>
            <a:ln w="12700" cap="rnd" cmpd="sng">
              <a:solidFill>
                <a:srgbClr val="F0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97" name="Freeform 1049"/>
            <p:cNvSpPr>
              <a:spLocks/>
            </p:cNvSpPr>
            <p:nvPr/>
          </p:nvSpPr>
          <p:spPr bwMode="auto">
            <a:xfrm>
              <a:off x="5329767" y="4467226"/>
              <a:ext cx="330200" cy="238125"/>
            </a:xfrm>
            <a:custGeom>
              <a:avLst/>
              <a:gdLst/>
              <a:ahLst/>
              <a:cxnLst>
                <a:cxn ang="0">
                  <a:pos x="0" y="144"/>
                </a:cxn>
                <a:cxn ang="0">
                  <a:pos x="0" y="0"/>
                </a:cxn>
                <a:cxn ang="0">
                  <a:pos x="167" y="0"/>
                </a:cxn>
                <a:cxn ang="0">
                  <a:pos x="167" y="149"/>
                </a:cxn>
                <a:cxn ang="0">
                  <a:pos x="0" y="144"/>
                </a:cxn>
              </a:cxnLst>
              <a:rect l="0" t="0" r="r" b="b"/>
              <a:pathLst>
                <a:path w="168" h="150">
                  <a:moveTo>
                    <a:pt x="0" y="144"/>
                  </a:moveTo>
                  <a:lnTo>
                    <a:pt x="0" y="0"/>
                  </a:lnTo>
                  <a:lnTo>
                    <a:pt x="167" y="0"/>
                  </a:lnTo>
                  <a:lnTo>
                    <a:pt x="167" y="149"/>
                  </a:lnTo>
                  <a:lnTo>
                    <a:pt x="0" y="144"/>
                  </a:lnTo>
                </a:path>
              </a:pathLst>
            </a:custGeom>
            <a:solidFill>
              <a:srgbClr val="F0F0F0"/>
            </a:solidFill>
            <a:ln w="12700" cap="rnd" cmpd="sng">
              <a:solidFill>
                <a:srgbClr val="F0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98" name="Freeform 1050"/>
            <p:cNvSpPr>
              <a:spLocks/>
            </p:cNvSpPr>
            <p:nvPr/>
          </p:nvSpPr>
          <p:spPr bwMode="auto">
            <a:xfrm>
              <a:off x="5342467" y="4457701"/>
              <a:ext cx="285751" cy="466725"/>
            </a:xfrm>
            <a:custGeom>
              <a:avLst/>
              <a:gdLst/>
              <a:ahLst/>
              <a:cxnLst>
                <a:cxn ang="0">
                  <a:pos x="145" y="153"/>
                </a:cxn>
                <a:cxn ang="0">
                  <a:pos x="143" y="136"/>
                </a:cxn>
                <a:cxn ang="0">
                  <a:pos x="142" y="119"/>
                </a:cxn>
                <a:cxn ang="0">
                  <a:pos x="138" y="99"/>
                </a:cxn>
                <a:cxn ang="0">
                  <a:pos x="136" y="84"/>
                </a:cxn>
                <a:cxn ang="0">
                  <a:pos x="130" y="68"/>
                </a:cxn>
                <a:cxn ang="0">
                  <a:pos x="125" y="53"/>
                </a:cxn>
                <a:cxn ang="0">
                  <a:pos x="119" y="40"/>
                </a:cxn>
                <a:cxn ang="0">
                  <a:pos x="113" y="29"/>
                </a:cxn>
                <a:cxn ang="0">
                  <a:pos x="105" y="17"/>
                </a:cxn>
                <a:cxn ang="0">
                  <a:pos x="97" y="10"/>
                </a:cxn>
                <a:cxn ang="0">
                  <a:pos x="89" y="5"/>
                </a:cxn>
                <a:cxn ang="0">
                  <a:pos x="80" y="1"/>
                </a:cxn>
                <a:cxn ang="0">
                  <a:pos x="72" y="0"/>
                </a:cxn>
                <a:cxn ang="0">
                  <a:pos x="62" y="1"/>
                </a:cxn>
                <a:cxn ang="0">
                  <a:pos x="54" y="5"/>
                </a:cxn>
                <a:cxn ang="0">
                  <a:pos x="45" y="9"/>
                </a:cxn>
                <a:cxn ang="0">
                  <a:pos x="38" y="16"/>
                </a:cxn>
                <a:cxn ang="0">
                  <a:pos x="30" y="24"/>
                </a:cxn>
                <a:cxn ang="0">
                  <a:pos x="23" y="34"/>
                </a:cxn>
                <a:cxn ang="0">
                  <a:pos x="18" y="48"/>
                </a:cxn>
                <a:cxn ang="0">
                  <a:pos x="12" y="61"/>
                </a:cxn>
                <a:cxn ang="0">
                  <a:pos x="8" y="74"/>
                </a:cxn>
                <a:cxn ang="0">
                  <a:pos x="4" y="89"/>
                </a:cxn>
                <a:cxn ang="0">
                  <a:pos x="1" y="106"/>
                </a:cxn>
                <a:cxn ang="0">
                  <a:pos x="0" y="125"/>
                </a:cxn>
                <a:cxn ang="0">
                  <a:pos x="0" y="141"/>
                </a:cxn>
                <a:cxn ang="0">
                  <a:pos x="0" y="160"/>
                </a:cxn>
                <a:cxn ang="0">
                  <a:pos x="2" y="176"/>
                </a:cxn>
                <a:cxn ang="0">
                  <a:pos x="5" y="192"/>
                </a:cxn>
                <a:cxn ang="0">
                  <a:pos x="8" y="209"/>
                </a:cxn>
                <a:cxn ang="0">
                  <a:pos x="13" y="224"/>
                </a:cxn>
                <a:cxn ang="0">
                  <a:pos x="19" y="239"/>
                </a:cxn>
                <a:cxn ang="0">
                  <a:pos x="25" y="251"/>
                </a:cxn>
                <a:cxn ang="0">
                  <a:pos x="32" y="264"/>
                </a:cxn>
                <a:cxn ang="0">
                  <a:pos x="39" y="273"/>
                </a:cxn>
                <a:cxn ang="0">
                  <a:pos x="47" y="280"/>
                </a:cxn>
                <a:cxn ang="0">
                  <a:pos x="56" y="287"/>
                </a:cxn>
                <a:cxn ang="0">
                  <a:pos x="64" y="290"/>
                </a:cxn>
                <a:cxn ang="0">
                  <a:pos x="73" y="292"/>
                </a:cxn>
                <a:cxn ang="0">
                  <a:pos x="82" y="293"/>
                </a:cxn>
                <a:cxn ang="0">
                  <a:pos x="90" y="290"/>
                </a:cxn>
                <a:cxn ang="0">
                  <a:pos x="98" y="285"/>
                </a:cxn>
                <a:cxn ang="0">
                  <a:pos x="106" y="279"/>
                </a:cxn>
                <a:cxn ang="0">
                  <a:pos x="114" y="270"/>
                </a:cxn>
                <a:cxn ang="0">
                  <a:pos x="121" y="260"/>
                </a:cxn>
                <a:cxn ang="0">
                  <a:pos x="126" y="247"/>
                </a:cxn>
                <a:cxn ang="0">
                  <a:pos x="131" y="234"/>
                </a:cxn>
                <a:cxn ang="0">
                  <a:pos x="136" y="218"/>
                </a:cxn>
                <a:cxn ang="0">
                  <a:pos x="139" y="203"/>
                </a:cxn>
                <a:cxn ang="0">
                  <a:pos x="142" y="186"/>
                </a:cxn>
                <a:cxn ang="0">
                  <a:pos x="144" y="168"/>
                </a:cxn>
                <a:cxn ang="0">
                  <a:pos x="144" y="153"/>
                </a:cxn>
                <a:cxn ang="0">
                  <a:pos x="145" y="153"/>
                </a:cxn>
              </a:cxnLst>
              <a:rect l="0" t="0" r="r" b="b"/>
              <a:pathLst>
                <a:path w="146" h="294">
                  <a:moveTo>
                    <a:pt x="145" y="153"/>
                  </a:moveTo>
                  <a:lnTo>
                    <a:pt x="143" y="136"/>
                  </a:lnTo>
                  <a:lnTo>
                    <a:pt x="142" y="119"/>
                  </a:lnTo>
                  <a:lnTo>
                    <a:pt x="138" y="99"/>
                  </a:lnTo>
                  <a:lnTo>
                    <a:pt x="136" y="84"/>
                  </a:lnTo>
                  <a:lnTo>
                    <a:pt x="130" y="68"/>
                  </a:lnTo>
                  <a:lnTo>
                    <a:pt x="125" y="53"/>
                  </a:lnTo>
                  <a:lnTo>
                    <a:pt x="119" y="40"/>
                  </a:lnTo>
                  <a:lnTo>
                    <a:pt x="113" y="29"/>
                  </a:lnTo>
                  <a:lnTo>
                    <a:pt x="105" y="17"/>
                  </a:lnTo>
                  <a:lnTo>
                    <a:pt x="97" y="10"/>
                  </a:lnTo>
                  <a:lnTo>
                    <a:pt x="89" y="5"/>
                  </a:lnTo>
                  <a:lnTo>
                    <a:pt x="80" y="1"/>
                  </a:lnTo>
                  <a:lnTo>
                    <a:pt x="72" y="0"/>
                  </a:lnTo>
                  <a:lnTo>
                    <a:pt x="62" y="1"/>
                  </a:lnTo>
                  <a:lnTo>
                    <a:pt x="54" y="5"/>
                  </a:lnTo>
                  <a:lnTo>
                    <a:pt x="45" y="9"/>
                  </a:lnTo>
                  <a:lnTo>
                    <a:pt x="38" y="16"/>
                  </a:lnTo>
                  <a:lnTo>
                    <a:pt x="30" y="24"/>
                  </a:lnTo>
                  <a:lnTo>
                    <a:pt x="23" y="34"/>
                  </a:lnTo>
                  <a:lnTo>
                    <a:pt x="18" y="48"/>
                  </a:lnTo>
                  <a:lnTo>
                    <a:pt x="12" y="61"/>
                  </a:lnTo>
                  <a:lnTo>
                    <a:pt x="8" y="74"/>
                  </a:lnTo>
                  <a:lnTo>
                    <a:pt x="4" y="89"/>
                  </a:lnTo>
                  <a:lnTo>
                    <a:pt x="1" y="106"/>
                  </a:lnTo>
                  <a:lnTo>
                    <a:pt x="0" y="125"/>
                  </a:lnTo>
                  <a:lnTo>
                    <a:pt x="0" y="141"/>
                  </a:lnTo>
                  <a:lnTo>
                    <a:pt x="0" y="160"/>
                  </a:lnTo>
                  <a:lnTo>
                    <a:pt x="2" y="176"/>
                  </a:lnTo>
                  <a:lnTo>
                    <a:pt x="5" y="192"/>
                  </a:lnTo>
                  <a:lnTo>
                    <a:pt x="8" y="209"/>
                  </a:lnTo>
                  <a:lnTo>
                    <a:pt x="13" y="224"/>
                  </a:lnTo>
                  <a:lnTo>
                    <a:pt x="19" y="239"/>
                  </a:lnTo>
                  <a:lnTo>
                    <a:pt x="25" y="251"/>
                  </a:lnTo>
                  <a:lnTo>
                    <a:pt x="32" y="264"/>
                  </a:lnTo>
                  <a:lnTo>
                    <a:pt x="39" y="273"/>
                  </a:lnTo>
                  <a:lnTo>
                    <a:pt x="47" y="280"/>
                  </a:lnTo>
                  <a:lnTo>
                    <a:pt x="56" y="287"/>
                  </a:lnTo>
                  <a:lnTo>
                    <a:pt x="64" y="290"/>
                  </a:lnTo>
                  <a:lnTo>
                    <a:pt x="73" y="292"/>
                  </a:lnTo>
                  <a:lnTo>
                    <a:pt x="82" y="293"/>
                  </a:lnTo>
                  <a:lnTo>
                    <a:pt x="90" y="290"/>
                  </a:lnTo>
                  <a:lnTo>
                    <a:pt x="98" y="285"/>
                  </a:lnTo>
                  <a:lnTo>
                    <a:pt x="106" y="279"/>
                  </a:lnTo>
                  <a:lnTo>
                    <a:pt x="114" y="270"/>
                  </a:lnTo>
                  <a:lnTo>
                    <a:pt x="121" y="260"/>
                  </a:lnTo>
                  <a:lnTo>
                    <a:pt x="126" y="247"/>
                  </a:lnTo>
                  <a:lnTo>
                    <a:pt x="131" y="234"/>
                  </a:lnTo>
                  <a:lnTo>
                    <a:pt x="136" y="218"/>
                  </a:lnTo>
                  <a:lnTo>
                    <a:pt x="139" y="203"/>
                  </a:lnTo>
                  <a:lnTo>
                    <a:pt x="142" y="186"/>
                  </a:lnTo>
                  <a:lnTo>
                    <a:pt x="144" y="168"/>
                  </a:lnTo>
                  <a:lnTo>
                    <a:pt x="144" y="153"/>
                  </a:lnTo>
                  <a:lnTo>
                    <a:pt x="145" y="153"/>
                  </a:lnTo>
                </a:path>
              </a:pathLst>
            </a:custGeom>
            <a:solidFill>
              <a:srgbClr val="FFFFFF"/>
            </a:solidFill>
            <a:ln w="12700" cap="rnd"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699" name="Freeform 1051"/>
            <p:cNvSpPr>
              <a:spLocks/>
            </p:cNvSpPr>
            <p:nvPr/>
          </p:nvSpPr>
          <p:spPr bwMode="auto">
            <a:xfrm>
              <a:off x="5342467" y="4467226"/>
              <a:ext cx="285751" cy="238125"/>
            </a:xfrm>
            <a:custGeom>
              <a:avLst/>
              <a:gdLst/>
              <a:ahLst/>
              <a:cxnLst>
                <a:cxn ang="0">
                  <a:pos x="0" y="144"/>
                </a:cxn>
                <a:cxn ang="0">
                  <a:pos x="0" y="0"/>
                </a:cxn>
                <a:cxn ang="0">
                  <a:pos x="145" y="0"/>
                </a:cxn>
                <a:cxn ang="0">
                  <a:pos x="145" y="149"/>
                </a:cxn>
                <a:cxn ang="0">
                  <a:pos x="0" y="144"/>
                </a:cxn>
              </a:cxnLst>
              <a:rect l="0" t="0" r="r" b="b"/>
              <a:pathLst>
                <a:path w="146" h="150">
                  <a:moveTo>
                    <a:pt x="0" y="144"/>
                  </a:moveTo>
                  <a:lnTo>
                    <a:pt x="0" y="0"/>
                  </a:lnTo>
                  <a:lnTo>
                    <a:pt x="145" y="0"/>
                  </a:lnTo>
                  <a:lnTo>
                    <a:pt x="145" y="149"/>
                  </a:lnTo>
                  <a:lnTo>
                    <a:pt x="0" y="144"/>
                  </a:lnTo>
                </a:path>
              </a:pathLst>
            </a:custGeom>
            <a:solidFill>
              <a:srgbClr val="FFFFFF"/>
            </a:solidFill>
            <a:ln w="12700" cap="rnd"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00" name="Freeform 1052"/>
            <p:cNvSpPr>
              <a:spLocks/>
            </p:cNvSpPr>
            <p:nvPr/>
          </p:nvSpPr>
          <p:spPr bwMode="auto">
            <a:xfrm>
              <a:off x="4923367" y="4162425"/>
              <a:ext cx="1701800" cy="509588"/>
            </a:xfrm>
            <a:custGeom>
              <a:avLst/>
              <a:gdLst/>
              <a:ahLst/>
              <a:cxnLst>
                <a:cxn ang="0">
                  <a:pos x="870" y="162"/>
                </a:cxn>
                <a:cxn ang="0">
                  <a:pos x="864" y="141"/>
                </a:cxn>
                <a:cxn ang="0">
                  <a:pos x="856" y="124"/>
                </a:cxn>
                <a:cxn ang="0">
                  <a:pos x="839" y="103"/>
                </a:cxn>
                <a:cxn ang="0">
                  <a:pos x="819" y="86"/>
                </a:cxn>
                <a:cxn ang="0">
                  <a:pos x="791" y="69"/>
                </a:cxn>
                <a:cxn ang="0">
                  <a:pos x="759" y="54"/>
                </a:cxn>
                <a:cxn ang="0">
                  <a:pos x="719" y="40"/>
                </a:cxn>
                <a:cxn ang="0">
                  <a:pos x="679" y="29"/>
                </a:cxn>
                <a:cxn ang="0">
                  <a:pos x="635" y="18"/>
                </a:cxn>
                <a:cxn ang="0">
                  <a:pos x="585" y="11"/>
                </a:cxn>
                <a:cxn ang="0">
                  <a:pos x="534" y="5"/>
                </a:cxn>
                <a:cxn ang="0">
                  <a:pos x="482" y="0"/>
                </a:cxn>
                <a:cxn ang="0">
                  <a:pos x="430" y="0"/>
                </a:cxn>
                <a:cxn ang="0">
                  <a:pos x="376" y="2"/>
                </a:cxn>
                <a:cxn ang="0">
                  <a:pos x="324" y="6"/>
                </a:cxn>
                <a:cxn ang="0">
                  <a:pos x="274" y="12"/>
                </a:cxn>
                <a:cxn ang="0">
                  <a:pos x="226" y="21"/>
                </a:cxn>
                <a:cxn ang="0">
                  <a:pos x="181" y="30"/>
                </a:cxn>
                <a:cxn ang="0">
                  <a:pos x="140" y="43"/>
                </a:cxn>
                <a:cxn ang="0">
                  <a:pos x="104" y="56"/>
                </a:cxn>
                <a:cxn ang="0">
                  <a:pos x="72" y="72"/>
                </a:cxn>
                <a:cxn ang="0">
                  <a:pos x="44" y="89"/>
                </a:cxn>
                <a:cxn ang="0">
                  <a:pos x="25" y="106"/>
                </a:cxn>
                <a:cxn ang="0">
                  <a:pos x="7" y="124"/>
                </a:cxn>
                <a:cxn ang="0">
                  <a:pos x="0" y="144"/>
                </a:cxn>
                <a:cxn ang="0">
                  <a:pos x="0" y="163"/>
                </a:cxn>
                <a:cxn ang="0">
                  <a:pos x="1" y="182"/>
                </a:cxn>
                <a:cxn ang="0">
                  <a:pos x="11" y="200"/>
                </a:cxn>
                <a:cxn ang="0">
                  <a:pos x="27" y="219"/>
                </a:cxn>
                <a:cxn ang="0">
                  <a:pos x="50" y="238"/>
                </a:cxn>
                <a:cxn ang="0">
                  <a:pos x="79" y="253"/>
                </a:cxn>
                <a:cxn ang="0">
                  <a:pos x="110" y="267"/>
                </a:cxn>
                <a:cxn ang="0">
                  <a:pos x="149" y="283"/>
                </a:cxn>
                <a:cxn ang="0">
                  <a:pos x="191" y="295"/>
                </a:cxn>
                <a:cxn ang="0">
                  <a:pos x="236" y="303"/>
                </a:cxn>
                <a:cxn ang="0">
                  <a:pos x="285" y="311"/>
                </a:cxn>
                <a:cxn ang="0">
                  <a:pos x="334" y="317"/>
                </a:cxn>
                <a:cxn ang="0">
                  <a:pos x="387" y="320"/>
                </a:cxn>
                <a:cxn ang="0">
                  <a:pos x="440" y="320"/>
                </a:cxn>
                <a:cxn ang="0">
                  <a:pos x="493" y="319"/>
                </a:cxn>
                <a:cxn ang="0">
                  <a:pos x="544" y="315"/>
                </a:cxn>
                <a:cxn ang="0">
                  <a:pos x="594" y="308"/>
                </a:cxn>
                <a:cxn ang="0">
                  <a:pos x="644" y="300"/>
                </a:cxn>
                <a:cxn ang="0">
                  <a:pos x="687" y="290"/>
                </a:cxn>
                <a:cxn ang="0">
                  <a:pos x="727" y="278"/>
                </a:cxn>
                <a:cxn ang="0">
                  <a:pos x="763" y="265"/>
                </a:cxn>
                <a:cxn ang="0">
                  <a:pos x="797" y="248"/>
                </a:cxn>
                <a:cxn ang="0">
                  <a:pos x="822" y="233"/>
                </a:cxn>
                <a:cxn ang="0">
                  <a:pos x="844" y="214"/>
                </a:cxn>
                <a:cxn ang="0">
                  <a:pos x="858" y="196"/>
                </a:cxn>
                <a:cxn ang="0">
                  <a:pos x="866" y="177"/>
                </a:cxn>
                <a:cxn ang="0">
                  <a:pos x="867" y="162"/>
                </a:cxn>
                <a:cxn ang="0">
                  <a:pos x="870" y="162"/>
                </a:cxn>
              </a:cxnLst>
              <a:rect l="0" t="0" r="r" b="b"/>
              <a:pathLst>
                <a:path w="871" h="321">
                  <a:moveTo>
                    <a:pt x="870" y="162"/>
                  </a:moveTo>
                  <a:lnTo>
                    <a:pt x="864" y="141"/>
                  </a:lnTo>
                  <a:lnTo>
                    <a:pt x="856" y="124"/>
                  </a:lnTo>
                  <a:lnTo>
                    <a:pt x="839" y="103"/>
                  </a:lnTo>
                  <a:lnTo>
                    <a:pt x="819" y="86"/>
                  </a:lnTo>
                  <a:lnTo>
                    <a:pt x="791" y="69"/>
                  </a:lnTo>
                  <a:lnTo>
                    <a:pt x="759" y="54"/>
                  </a:lnTo>
                  <a:lnTo>
                    <a:pt x="719" y="40"/>
                  </a:lnTo>
                  <a:lnTo>
                    <a:pt x="679" y="29"/>
                  </a:lnTo>
                  <a:lnTo>
                    <a:pt x="635" y="18"/>
                  </a:lnTo>
                  <a:lnTo>
                    <a:pt x="585" y="11"/>
                  </a:lnTo>
                  <a:lnTo>
                    <a:pt x="534" y="5"/>
                  </a:lnTo>
                  <a:lnTo>
                    <a:pt x="482" y="0"/>
                  </a:lnTo>
                  <a:lnTo>
                    <a:pt x="430" y="0"/>
                  </a:lnTo>
                  <a:lnTo>
                    <a:pt x="376" y="2"/>
                  </a:lnTo>
                  <a:lnTo>
                    <a:pt x="324" y="6"/>
                  </a:lnTo>
                  <a:lnTo>
                    <a:pt x="274" y="12"/>
                  </a:lnTo>
                  <a:lnTo>
                    <a:pt x="226" y="21"/>
                  </a:lnTo>
                  <a:lnTo>
                    <a:pt x="181" y="30"/>
                  </a:lnTo>
                  <a:lnTo>
                    <a:pt x="140" y="43"/>
                  </a:lnTo>
                  <a:lnTo>
                    <a:pt x="104" y="56"/>
                  </a:lnTo>
                  <a:lnTo>
                    <a:pt x="72" y="72"/>
                  </a:lnTo>
                  <a:lnTo>
                    <a:pt x="44" y="89"/>
                  </a:lnTo>
                  <a:lnTo>
                    <a:pt x="25" y="106"/>
                  </a:lnTo>
                  <a:lnTo>
                    <a:pt x="7" y="124"/>
                  </a:lnTo>
                  <a:lnTo>
                    <a:pt x="0" y="144"/>
                  </a:lnTo>
                  <a:lnTo>
                    <a:pt x="0" y="163"/>
                  </a:lnTo>
                  <a:lnTo>
                    <a:pt x="1" y="182"/>
                  </a:lnTo>
                  <a:lnTo>
                    <a:pt x="11" y="200"/>
                  </a:lnTo>
                  <a:lnTo>
                    <a:pt x="27" y="219"/>
                  </a:lnTo>
                  <a:lnTo>
                    <a:pt x="50" y="238"/>
                  </a:lnTo>
                  <a:lnTo>
                    <a:pt x="79" y="253"/>
                  </a:lnTo>
                  <a:lnTo>
                    <a:pt x="110" y="267"/>
                  </a:lnTo>
                  <a:lnTo>
                    <a:pt x="149" y="283"/>
                  </a:lnTo>
                  <a:lnTo>
                    <a:pt x="191" y="295"/>
                  </a:lnTo>
                  <a:lnTo>
                    <a:pt x="236" y="303"/>
                  </a:lnTo>
                  <a:lnTo>
                    <a:pt x="285" y="311"/>
                  </a:lnTo>
                  <a:lnTo>
                    <a:pt x="334" y="317"/>
                  </a:lnTo>
                  <a:lnTo>
                    <a:pt x="387" y="320"/>
                  </a:lnTo>
                  <a:lnTo>
                    <a:pt x="440" y="320"/>
                  </a:lnTo>
                  <a:lnTo>
                    <a:pt x="493" y="319"/>
                  </a:lnTo>
                  <a:lnTo>
                    <a:pt x="544" y="315"/>
                  </a:lnTo>
                  <a:lnTo>
                    <a:pt x="594" y="308"/>
                  </a:lnTo>
                  <a:lnTo>
                    <a:pt x="644" y="300"/>
                  </a:lnTo>
                  <a:lnTo>
                    <a:pt x="687" y="290"/>
                  </a:lnTo>
                  <a:lnTo>
                    <a:pt x="727" y="278"/>
                  </a:lnTo>
                  <a:lnTo>
                    <a:pt x="763" y="265"/>
                  </a:lnTo>
                  <a:lnTo>
                    <a:pt x="797" y="248"/>
                  </a:lnTo>
                  <a:lnTo>
                    <a:pt x="822" y="233"/>
                  </a:lnTo>
                  <a:lnTo>
                    <a:pt x="844" y="214"/>
                  </a:lnTo>
                  <a:lnTo>
                    <a:pt x="858" y="196"/>
                  </a:lnTo>
                  <a:lnTo>
                    <a:pt x="866" y="177"/>
                  </a:lnTo>
                  <a:lnTo>
                    <a:pt x="867" y="162"/>
                  </a:lnTo>
                  <a:lnTo>
                    <a:pt x="870" y="162"/>
                  </a:lnTo>
                </a:path>
              </a:pathLst>
            </a:custGeom>
            <a:solidFill>
              <a:srgbClr val="0050B0"/>
            </a:solidFill>
            <a:ln w="12700" cap="rnd" cmpd="sng">
              <a:solidFill>
                <a:srgbClr val="005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01" name="Freeform 1053"/>
            <p:cNvSpPr>
              <a:spLocks/>
            </p:cNvSpPr>
            <p:nvPr/>
          </p:nvSpPr>
          <p:spPr bwMode="auto">
            <a:xfrm>
              <a:off x="4944533" y="4179889"/>
              <a:ext cx="1634067" cy="490537"/>
            </a:xfrm>
            <a:custGeom>
              <a:avLst/>
              <a:gdLst/>
              <a:ahLst/>
              <a:cxnLst>
                <a:cxn ang="0">
                  <a:pos x="836" y="154"/>
                </a:cxn>
                <a:cxn ang="0">
                  <a:pos x="831" y="137"/>
                </a:cxn>
                <a:cxn ang="0">
                  <a:pos x="823" y="118"/>
                </a:cxn>
                <a:cxn ang="0">
                  <a:pos x="806" y="100"/>
                </a:cxn>
                <a:cxn ang="0">
                  <a:pos x="787" y="82"/>
                </a:cxn>
                <a:cxn ang="0">
                  <a:pos x="761" y="66"/>
                </a:cxn>
                <a:cxn ang="0">
                  <a:pos x="729" y="51"/>
                </a:cxn>
                <a:cxn ang="0">
                  <a:pos x="692" y="39"/>
                </a:cxn>
                <a:cxn ang="0">
                  <a:pos x="652" y="27"/>
                </a:cxn>
                <a:cxn ang="0">
                  <a:pos x="611" y="17"/>
                </a:cxn>
                <a:cxn ang="0">
                  <a:pos x="562" y="10"/>
                </a:cxn>
                <a:cxn ang="0">
                  <a:pos x="513" y="4"/>
                </a:cxn>
                <a:cxn ang="0">
                  <a:pos x="464" y="0"/>
                </a:cxn>
                <a:cxn ang="0">
                  <a:pos x="413" y="0"/>
                </a:cxn>
                <a:cxn ang="0">
                  <a:pos x="361" y="1"/>
                </a:cxn>
                <a:cxn ang="0">
                  <a:pos x="312" y="5"/>
                </a:cxn>
                <a:cxn ang="0">
                  <a:pos x="263" y="11"/>
                </a:cxn>
                <a:cxn ang="0">
                  <a:pos x="217" y="18"/>
                </a:cxn>
                <a:cxn ang="0">
                  <a:pos x="175" y="28"/>
                </a:cxn>
                <a:cxn ang="0">
                  <a:pos x="135" y="40"/>
                </a:cxn>
                <a:cxn ang="0">
                  <a:pos x="99" y="55"/>
                </a:cxn>
                <a:cxn ang="0">
                  <a:pos x="69" y="69"/>
                </a:cxn>
                <a:cxn ang="0">
                  <a:pos x="41" y="85"/>
                </a:cxn>
                <a:cxn ang="0">
                  <a:pos x="23" y="102"/>
                </a:cxn>
                <a:cxn ang="0">
                  <a:pos x="7" y="120"/>
                </a:cxn>
                <a:cxn ang="0">
                  <a:pos x="0" y="138"/>
                </a:cxn>
                <a:cxn ang="0">
                  <a:pos x="0" y="156"/>
                </a:cxn>
                <a:cxn ang="0">
                  <a:pos x="0" y="176"/>
                </a:cxn>
                <a:cxn ang="0">
                  <a:pos x="10" y="192"/>
                </a:cxn>
                <a:cxn ang="0">
                  <a:pos x="25" y="211"/>
                </a:cxn>
                <a:cxn ang="0">
                  <a:pos x="47" y="229"/>
                </a:cxn>
                <a:cxn ang="0">
                  <a:pos x="76" y="244"/>
                </a:cxn>
                <a:cxn ang="0">
                  <a:pos x="105" y="259"/>
                </a:cxn>
                <a:cxn ang="0">
                  <a:pos x="143" y="272"/>
                </a:cxn>
                <a:cxn ang="0">
                  <a:pos x="183" y="284"/>
                </a:cxn>
                <a:cxn ang="0">
                  <a:pos x="227" y="292"/>
                </a:cxn>
                <a:cxn ang="0">
                  <a:pos x="274" y="300"/>
                </a:cxn>
                <a:cxn ang="0">
                  <a:pos x="321" y="306"/>
                </a:cxn>
                <a:cxn ang="0">
                  <a:pos x="374" y="308"/>
                </a:cxn>
                <a:cxn ang="0">
                  <a:pos x="423" y="308"/>
                </a:cxn>
                <a:cxn ang="0">
                  <a:pos x="474" y="308"/>
                </a:cxn>
                <a:cxn ang="0">
                  <a:pos x="524" y="304"/>
                </a:cxn>
                <a:cxn ang="0">
                  <a:pos x="572" y="297"/>
                </a:cxn>
                <a:cxn ang="0">
                  <a:pos x="619" y="289"/>
                </a:cxn>
                <a:cxn ang="0">
                  <a:pos x="660" y="280"/>
                </a:cxn>
                <a:cxn ang="0">
                  <a:pos x="700" y="269"/>
                </a:cxn>
                <a:cxn ang="0">
                  <a:pos x="733" y="255"/>
                </a:cxn>
                <a:cxn ang="0">
                  <a:pos x="767" y="240"/>
                </a:cxn>
                <a:cxn ang="0">
                  <a:pos x="791" y="225"/>
                </a:cxn>
                <a:cxn ang="0">
                  <a:pos x="811" y="206"/>
                </a:cxn>
                <a:cxn ang="0">
                  <a:pos x="826" y="189"/>
                </a:cxn>
                <a:cxn ang="0">
                  <a:pos x="833" y="169"/>
                </a:cxn>
                <a:cxn ang="0">
                  <a:pos x="834" y="154"/>
                </a:cxn>
                <a:cxn ang="0">
                  <a:pos x="836" y="154"/>
                </a:cxn>
              </a:cxnLst>
              <a:rect l="0" t="0" r="r" b="b"/>
              <a:pathLst>
                <a:path w="837" h="309">
                  <a:moveTo>
                    <a:pt x="836" y="154"/>
                  </a:moveTo>
                  <a:lnTo>
                    <a:pt x="831" y="137"/>
                  </a:lnTo>
                  <a:lnTo>
                    <a:pt x="823" y="118"/>
                  </a:lnTo>
                  <a:lnTo>
                    <a:pt x="806" y="100"/>
                  </a:lnTo>
                  <a:lnTo>
                    <a:pt x="787" y="82"/>
                  </a:lnTo>
                  <a:lnTo>
                    <a:pt x="761" y="66"/>
                  </a:lnTo>
                  <a:lnTo>
                    <a:pt x="729" y="51"/>
                  </a:lnTo>
                  <a:lnTo>
                    <a:pt x="692" y="39"/>
                  </a:lnTo>
                  <a:lnTo>
                    <a:pt x="652" y="27"/>
                  </a:lnTo>
                  <a:lnTo>
                    <a:pt x="611" y="17"/>
                  </a:lnTo>
                  <a:lnTo>
                    <a:pt x="562" y="10"/>
                  </a:lnTo>
                  <a:lnTo>
                    <a:pt x="513" y="4"/>
                  </a:lnTo>
                  <a:lnTo>
                    <a:pt x="464" y="0"/>
                  </a:lnTo>
                  <a:lnTo>
                    <a:pt x="413" y="0"/>
                  </a:lnTo>
                  <a:lnTo>
                    <a:pt x="361" y="1"/>
                  </a:lnTo>
                  <a:lnTo>
                    <a:pt x="312" y="5"/>
                  </a:lnTo>
                  <a:lnTo>
                    <a:pt x="263" y="11"/>
                  </a:lnTo>
                  <a:lnTo>
                    <a:pt x="217" y="18"/>
                  </a:lnTo>
                  <a:lnTo>
                    <a:pt x="175" y="28"/>
                  </a:lnTo>
                  <a:lnTo>
                    <a:pt x="135" y="40"/>
                  </a:lnTo>
                  <a:lnTo>
                    <a:pt x="99" y="55"/>
                  </a:lnTo>
                  <a:lnTo>
                    <a:pt x="69" y="69"/>
                  </a:lnTo>
                  <a:lnTo>
                    <a:pt x="41" y="85"/>
                  </a:lnTo>
                  <a:lnTo>
                    <a:pt x="23" y="102"/>
                  </a:lnTo>
                  <a:lnTo>
                    <a:pt x="7" y="120"/>
                  </a:lnTo>
                  <a:lnTo>
                    <a:pt x="0" y="138"/>
                  </a:lnTo>
                  <a:lnTo>
                    <a:pt x="0" y="156"/>
                  </a:lnTo>
                  <a:lnTo>
                    <a:pt x="0" y="176"/>
                  </a:lnTo>
                  <a:lnTo>
                    <a:pt x="10" y="192"/>
                  </a:lnTo>
                  <a:lnTo>
                    <a:pt x="25" y="211"/>
                  </a:lnTo>
                  <a:lnTo>
                    <a:pt x="47" y="229"/>
                  </a:lnTo>
                  <a:lnTo>
                    <a:pt x="76" y="244"/>
                  </a:lnTo>
                  <a:lnTo>
                    <a:pt x="105" y="259"/>
                  </a:lnTo>
                  <a:lnTo>
                    <a:pt x="143" y="272"/>
                  </a:lnTo>
                  <a:lnTo>
                    <a:pt x="183" y="284"/>
                  </a:lnTo>
                  <a:lnTo>
                    <a:pt x="227" y="292"/>
                  </a:lnTo>
                  <a:lnTo>
                    <a:pt x="274" y="300"/>
                  </a:lnTo>
                  <a:lnTo>
                    <a:pt x="321" y="306"/>
                  </a:lnTo>
                  <a:lnTo>
                    <a:pt x="374" y="308"/>
                  </a:lnTo>
                  <a:lnTo>
                    <a:pt x="423" y="308"/>
                  </a:lnTo>
                  <a:lnTo>
                    <a:pt x="474" y="308"/>
                  </a:lnTo>
                  <a:lnTo>
                    <a:pt x="524" y="304"/>
                  </a:lnTo>
                  <a:lnTo>
                    <a:pt x="572" y="297"/>
                  </a:lnTo>
                  <a:lnTo>
                    <a:pt x="619" y="289"/>
                  </a:lnTo>
                  <a:lnTo>
                    <a:pt x="660" y="280"/>
                  </a:lnTo>
                  <a:lnTo>
                    <a:pt x="700" y="269"/>
                  </a:lnTo>
                  <a:lnTo>
                    <a:pt x="733" y="255"/>
                  </a:lnTo>
                  <a:lnTo>
                    <a:pt x="767" y="240"/>
                  </a:lnTo>
                  <a:lnTo>
                    <a:pt x="791" y="225"/>
                  </a:lnTo>
                  <a:lnTo>
                    <a:pt x="811" y="206"/>
                  </a:lnTo>
                  <a:lnTo>
                    <a:pt x="826" y="189"/>
                  </a:lnTo>
                  <a:lnTo>
                    <a:pt x="833" y="169"/>
                  </a:lnTo>
                  <a:lnTo>
                    <a:pt x="834" y="154"/>
                  </a:lnTo>
                  <a:lnTo>
                    <a:pt x="836" y="154"/>
                  </a:lnTo>
                </a:path>
              </a:pathLst>
            </a:custGeom>
            <a:solidFill>
              <a:srgbClr val="1060B0"/>
            </a:solidFill>
            <a:ln w="12700" cap="rnd" cmpd="sng">
              <a:solidFill>
                <a:srgbClr val="106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02" name="Freeform 1054"/>
            <p:cNvSpPr>
              <a:spLocks/>
            </p:cNvSpPr>
            <p:nvPr/>
          </p:nvSpPr>
          <p:spPr bwMode="auto">
            <a:xfrm>
              <a:off x="4963584" y="4195764"/>
              <a:ext cx="1574800" cy="473075"/>
            </a:xfrm>
            <a:custGeom>
              <a:avLst/>
              <a:gdLst/>
              <a:ahLst/>
              <a:cxnLst>
                <a:cxn ang="0">
                  <a:pos x="805" y="149"/>
                </a:cxn>
                <a:cxn ang="0">
                  <a:pos x="800" y="131"/>
                </a:cxn>
                <a:cxn ang="0">
                  <a:pos x="792" y="114"/>
                </a:cxn>
                <a:cxn ang="0">
                  <a:pos x="777" y="95"/>
                </a:cxn>
                <a:cxn ang="0">
                  <a:pos x="757" y="79"/>
                </a:cxn>
                <a:cxn ang="0">
                  <a:pos x="731" y="64"/>
                </a:cxn>
                <a:cxn ang="0">
                  <a:pos x="701" y="48"/>
                </a:cxn>
                <a:cxn ang="0">
                  <a:pos x="665" y="37"/>
                </a:cxn>
                <a:cxn ang="0">
                  <a:pos x="627" y="26"/>
                </a:cxn>
                <a:cxn ang="0">
                  <a:pos x="587" y="16"/>
                </a:cxn>
                <a:cxn ang="0">
                  <a:pos x="541" y="9"/>
                </a:cxn>
                <a:cxn ang="0">
                  <a:pos x="493" y="3"/>
                </a:cxn>
                <a:cxn ang="0">
                  <a:pos x="447" y="0"/>
                </a:cxn>
                <a:cxn ang="0">
                  <a:pos x="397" y="0"/>
                </a:cxn>
                <a:cxn ang="0">
                  <a:pos x="348" y="1"/>
                </a:cxn>
                <a:cxn ang="0">
                  <a:pos x="300" y="6"/>
                </a:cxn>
                <a:cxn ang="0">
                  <a:pos x="253" y="11"/>
                </a:cxn>
                <a:cxn ang="0">
                  <a:pos x="210" y="18"/>
                </a:cxn>
                <a:cxn ang="0">
                  <a:pos x="168" y="28"/>
                </a:cxn>
                <a:cxn ang="0">
                  <a:pos x="130" y="40"/>
                </a:cxn>
                <a:cxn ang="0">
                  <a:pos x="96" y="52"/>
                </a:cxn>
                <a:cxn ang="0">
                  <a:pos x="68" y="66"/>
                </a:cxn>
                <a:cxn ang="0">
                  <a:pos x="42" y="81"/>
                </a:cxn>
                <a:cxn ang="0">
                  <a:pos x="23" y="98"/>
                </a:cxn>
                <a:cxn ang="0">
                  <a:pos x="7" y="115"/>
                </a:cxn>
                <a:cxn ang="0">
                  <a:pos x="0" y="134"/>
                </a:cxn>
                <a:cxn ang="0">
                  <a:pos x="0" y="151"/>
                </a:cxn>
                <a:cxn ang="0">
                  <a:pos x="1" y="170"/>
                </a:cxn>
                <a:cxn ang="0">
                  <a:pos x="11" y="187"/>
                </a:cxn>
                <a:cxn ang="0">
                  <a:pos x="26" y="204"/>
                </a:cxn>
                <a:cxn ang="0">
                  <a:pos x="46" y="222"/>
                </a:cxn>
                <a:cxn ang="0">
                  <a:pos x="74" y="235"/>
                </a:cxn>
                <a:cxn ang="0">
                  <a:pos x="102" y="249"/>
                </a:cxn>
                <a:cxn ang="0">
                  <a:pos x="138" y="262"/>
                </a:cxn>
                <a:cxn ang="0">
                  <a:pos x="176" y="274"/>
                </a:cxn>
                <a:cxn ang="0">
                  <a:pos x="220" y="282"/>
                </a:cxn>
                <a:cxn ang="0">
                  <a:pos x="265" y="290"/>
                </a:cxn>
                <a:cxn ang="0">
                  <a:pos x="310" y="294"/>
                </a:cxn>
                <a:cxn ang="0">
                  <a:pos x="360" y="297"/>
                </a:cxn>
                <a:cxn ang="0">
                  <a:pos x="407" y="297"/>
                </a:cxn>
                <a:cxn ang="0">
                  <a:pos x="457" y="297"/>
                </a:cxn>
                <a:cxn ang="0">
                  <a:pos x="504" y="293"/>
                </a:cxn>
                <a:cxn ang="0">
                  <a:pos x="550" y="286"/>
                </a:cxn>
                <a:cxn ang="0">
                  <a:pos x="596" y="279"/>
                </a:cxn>
                <a:cxn ang="0">
                  <a:pos x="637" y="270"/>
                </a:cxn>
                <a:cxn ang="0">
                  <a:pos x="674" y="259"/>
                </a:cxn>
                <a:cxn ang="0">
                  <a:pos x="706" y="246"/>
                </a:cxn>
                <a:cxn ang="0">
                  <a:pos x="738" y="230"/>
                </a:cxn>
                <a:cxn ang="0">
                  <a:pos x="762" y="216"/>
                </a:cxn>
                <a:cxn ang="0">
                  <a:pos x="781" y="199"/>
                </a:cxn>
                <a:cxn ang="0">
                  <a:pos x="794" y="182"/>
                </a:cxn>
                <a:cxn ang="0">
                  <a:pos x="801" y="165"/>
                </a:cxn>
                <a:cxn ang="0">
                  <a:pos x="802" y="149"/>
                </a:cxn>
                <a:cxn ang="0">
                  <a:pos x="805" y="149"/>
                </a:cxn>
              </a:cxnLst>
              <a:rect l="0" t="0" r="r" b="b"/>
              <a:pathLst>
                <a:path w="806" h="298">
                  <a:moveTo>
                    <a:pt x="805" y="149"/>
                  </a:moveTo>
                  <a:lnTo>
                    <a:pt x="800" y="131"/>
                  </a:lnTo>
                  <a:lnTo>
                    <a:pt x="792" y="114"/>
                  </a:lnTo>
                  <a:lnTo>
                    <a:pt x="777" y="95"/>
                  </a:lnTo>
                  <a:lnTo>
                    <a:pt x="757" y="79"/>
                  </a:lnTo>
                  <a:lnTo>
                    <a:pt x="731" y="64"/>
                  </a:lnTo>
                  <a:lnTo>
                    <a:pt x="701" y="48"/>
                  </a:lnTo>
                  <a:lnTo>
                    <a:pt x="665" y="37"/>
                  </a:lnTo>
                  <a:lnTo>
                    <a:pt x="627" y="26"/>
                  </a:lnTo>
                  <a:lnTo>
                    <a:pt x="587" y="16"/>
                  </a:lnTo>
                  <a:lnTo>
                    <a:pt x="541" y="9"/>
                  </a:lnTo>
                  <a:lnTo>
                    <a:pt x="493" y="3"/>
                  </a:lnTo>
                  <a:lnTo>
                    <a:pt x="447" y="0"/>
                  </a:lnTo>
                  <a:lnTo>
                    <a:pt x="397" y="0"/>
                  </a:lnTo>
                  <a:lnTo>
                    <a:pt x="348" y="1"/>
                  </a:lnTo>
                  <a:lnTo>
                    <a:pt x="300" y="6"/>
                  </a:lnTo>
                  <a:lnTo>
                    <a:pt x="253" y="11"/>
                  </a:lnTo>
                  <a:lnTo>
                    <a:pt x="210" y="18"/>
                  </a:lnTo>
                  <a:lnTo>
                    <a:pt x="168" y="28"/>
                  </a:lnTo>
                  <a:lnTo>
                    <a:pt x="130" y="40"/>
                  </a:lnTo>
                  <a:lnTo>
                    <a:pt x="96" y="52"/>
                  </a:lnTo>
                  <a:lnTo>
                    <a:pt x="68" y="66"/>
                  </a:lnTo>
                  <a:lnTo>
                    <a:pt x="42" y="81"/>
                  </a:lnTo>
                  <a:lnTo>
                    <a:pt x="23" y="98"/>
                  </a:lnTo>
                  <a:lnTo>
                    <a:pt x="7" y="115"/>
                  </a:lnTo>
                  <a:lnTo>
                    <a:pt x="0" y="134"/>
                  </a:lnTo>
                  <a:lnTo>
                    <a:pt x="0" y="151"/>
                  </a:lnTo>
                  <a:lnTo>
                    <a:pt x="1" y="170"/>
                  </a:lnTo>
                  <a:lnTo>
                    <a:pt x="11" y="187"/>
                  </a:lnTo>
                  <a:lnTo>
                    <a:pt x="26" y="204"/>
                  </a:lnTo>
                  <a:lnTo>
                    <a:pt x="46" y="222"/>
                  </a:lnTo>
                  <a:lnTo>
                    <a:pt x="74" y="235"/>
                  </a:lnTo>
                  <a:lnTo>
                    <a:pt x="102" y="249"/>
                  </a:lnTo>
                  <a:lnTo>
                    <a:pt x="138" y="262"/>
                  </a:lnTo>
                  <a:lnTo>
                    <a:pt x="176" y="274"/>
                  </a:lnTo>
                  <a:lnTo>
                    <a:pt x="220" y="282"/>
                  </a:lnTo>
                  <a:lnTo>
                    <a:pt x="265" y="290"/>
                  </a:lnTo>
                  <a:lnTo>
                    <a:pt x="310" y="294"/>
                  </a:lnTo>
                  <a:lnTo>
                    <a:pt x="360" y="297"/>
                  </a:lnTo>
                  <a:lnTo>
                    <a:pt x="407" y="297"/>
                  </a:lnTo>
                  <a:lnTo>
                    <a:pt x="457" y="297"/>
                  </a:lnTo>
                  <a:lnTo>
                    <a:pt x="504" y="293"/>
                  </a:lnTo>
                  <a:lnTo>
                    <a:pt x="550" y="286"/>
                  </a:lnTo>
                  <a:lnTo>
                    <a:pt x="596" y="279"/>
                  </a:lnTo>
                  <a:lnTo>
                    <a:pt x="637" y="270"/>
                  </a:lnTo>
                  <a:lnTo>
                    <a:pt x="674" y="259"/>
                  </a:lnTo>
                  <a:lnTo>
                    <a:pt x="706" y="246"/>
                  </a:lnTo>
                  <a:lnTo>
                    <a:pt x="738" y="230"/>
                  </a:lnTo>
                  <a:lnTo>
                    <a:pt x="762" y="216"/>
                  </a:lnTo>
                  <a:lnTo>
                    <a:pt x="781" y="199"/>
                  </a:lnTo>
                  <a:lnTo>
                    <a:pt x="794" y="182"/>
                  </a:lnTo>
                  <a:lnTo>
                    <a:pt x="801" y="165"/>
                  </a:lnTo>
                  <a:lnTo>
                    <a:pt x="802" y="149"/>
                  </a:lnTo>
                  <a:lnTo>
                    <a:pt x="805" y="149"/>
                  </a:lnTo>
                </a:path>
              </a:pathLst>
            </a:custGeom>
            <a:solidFill>
              <a:srgbClr val="1060C0"/>
            </a:solidFill>
            <a:ln w="12700" cap="rnd" cmpd="sng">
              <a:solidFill>
                <a:srgbClr val="106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03" name="Freeform 1055"/>
            <p:cNvSpPr>
              <a:spLocks/>
            </p:cNvSpPr>
            <p:nvPr/>
          </p:nvSpPr>
          <p:spPr bwMode="auto">
            <a:xfrm>
              <a:off x="4986867" y="4210050"/>
              <a:ext cx="1509184" cy="457200"/>
            </a:xfrm>
            <a:custGeom>
              <a:avLst/>
              <a:gdLst/>
              <a:ahLst/>
              <a:cxnLst>
                <a:cxn ang="0">
                  <a:pos x="771" y="145"/>
                </a:cxn>
                <a:cxn ang="0">
                  <a:pos x="766" y="127"/>
                </a:cxn>
                <a:cxn ang="0">
                  <a:pos x="758" y="111"/>
                </a:cxn>
                <a:cxn ang="0">
                  <a:pos x="743" y="93"/>
                </a:cxn>
                <a:cxn ang="0">
                  <a:pos x="726" y="78"/>
                </a:cxn>
                <a:cxn ang="0">
                  <a:pos x="701" y="62"/>
                </a:cxn>
                <a:cxn ang="0">
                  <a:pos x="671" y="47"/>
                </a:cxn>
                <a:cxn ang="0">
                  <a:pos x="638" y="37"/>
                </a:cxn>
                <a:cxn ang="0">
                  <a:pos x="600" y="25"/>
                </a:cxn>
                <a:cxn ang="0">
                  <a:pos x="562" y="16"/>
                </a:cxn>
                <a:cxn ang="0">
                  <a:pos x="518" y="9"/>
                </a:cxn>
                <a:cxn ang="0">
                  <a:pos x="471" y="4"/>
                </a:cxn>
                <a:cxn ang="0">
                  <a:pos x="428" y="0"/>
                </a:cxn>
                <a:cxn ang="0">
                  <a:pos x="380" y="0"/>
                </a:cxn>
                <a:cxn ang="0">
                  <a:pos x="333" y="2"/>
                </a:cxn>
                <a:cxn ang="0">
                  <a:pos x="287" y="6"/>
                </a:cxn>
                <a:cxn ang="0">
                  <a:pos x="242" y="13"/>
                </a:cxn>
                <a:cxn ang="0">
                  <a:pos x="201" y="19"/>
                </a:cxn>
                <a:cxn ang="0">
                  <a:pos x="160" y="28"/>
                </a:cxn>
                <a:cxn ang="0">
                  <a:pos x="123" y="38"/>
                </a:cxn>
                <a:cxn ang="0">
                  <a:pos x="91" y="51"/>
                </a:cxn>
                <a:cxn ang="0">
                  <a:pos x="64" y="65"/>
                </a:cxn>
                <a:cxn ang="0">
                  <a:pos x="39" y="79"/>
                </a:cxn>
                <a:cxn ang="0">
                  <a:pos x="22" y="95"/>
                </a:cxn>
                <a:cxn ang="0">
                  <a:pos x="5" y="111"/>
                </a:cxn>
                <a:cxn ang="0">
                  <a:pos x="0" y="129"/>
                </a:cxn>
                <a:cxn ang="0">
                  <a:pos x="0" y="146"/>
                </a:cxn>
                <a:cxn ang="0">
                  <a:pos x="0" y="165"/>
                </a:cxn>
                <a:cxn ang="0">
                  <a:pos x="10" y="181"/>
                </a:cxn>
                <a:cxn ang="0">
                  <a:pos x="24" y="197"/>
                </a:cxn>
                <a:cxn ang="0">
                  <a:pos x="42" y="214"/>
                </a:cxn>
                <a:cxn ang="0">
                  <a:pos x="70" y="228"/>
                </a:cxn>
                <a:cxn ang="0">
                  <a:pos x="98" y="240"/>
                </a:cxn>
                <a:cxn ang="0">
                  <a:pos x="131" y="253"/>
                </a:cxn>
                <a:cxn ang="0">
                  <a:pos x="169" y="265"/>
                </a:cxn>
                <a:cxn ang="0">
                  <a:pos x="209" y="272"/>
                </a:cxn>
                <a:cxn ang="0">
                  <a:pos x="253" y="278"/>
                </a:cxn>
                <a:cxn ang="0">
                  <a:pos x="296" y="285"/>
                </a:cxn>
                <a:cxn ang="0">
                  <a:pos x="344" y="287"/>
                </a:cxn>
                <a:cxn ang="0">
                  <a:pos x="390" y="287"/>
                </a:cxn>
                <a:cxn ang="0">
                  <a:pos x="438" y="287"/>
                </a:cxn>
                <a:cxn ang="0">
                  <a:pos x="483" y="283"/>
                </a:cxn>
                <a:cxn ang="0">
                  <a:pos x="527" y="277"/>
                </a:cxn>
                <a:cxn ang="0">
                  <a:pos x="571" y="270"/>
                </a:cxn>
                <a:cxn ang="0">
                  <a:pos x="610" y="261"/>
                </a:cxn>
                <a:cxn ang="0">
                  <a:pos x="646" y="251"/>
                </a:cxn>
                <a:cxn ang="0">
                  <a:pos x="678" y="237"/>
                </a:cxn>
                <a:cxn ang="0">
                  <a:pos x="706" y="223"/>
                </a:cxn>
                <a:cxn ang="0">
                  <a:pos x="729" y="209"/>
                </a:cxn>
                <a:cxn ang="0">
                  <a:pos x="748" y="192"/>
                </a:cxn>
                <a:cxn ang="0">
                  <a:pos x="761" y="175"/>
                </a:cxn>
                <a:cxn ang="0">
                  <a:pos x="768" y="158"/>
                </a:cxn>
                <a:cxn ang="0">
                  <a:pos x="768" y="145"/>
                </a:cxn>
                <a:cxn ang="0">
                  <a:pos x="771" y="145"/>
                </a:cxn>
              </a:cxnLst>
              <a:rect l="0" t="0" r="r" b="b"/>
              <a:pathLst>
                <a:path w="772" h="288">
                  <a:moveTo>
                    <a:pt x="771" y="145"/>
                  </a:moveTo>
                  <a:lnTo>
                    <a:pt x="766" y="127"/>
                  </a:lnTo>
                  <a:lnTo>
                    <a:pt x="758" y="111"/>
                  </a:lnTo>
                  <a:lnTo>
                    <a:pt x="743" y="93"/>
                  </a:lnTo>
                  <a:lnTo>
                    <a:pt x="726" y="78"/>
                  </a:lnTo>
                  <a:lnTo>
                    <a:pt x="701" y="62"/>
                  </a:lnTo>
                  <a:lnTo>
                    <a:pt x="671" y="47"/>
                  </a:lnTo>
                  <a:lnTo>
                    <a:pt x="638" y="37"/>
                  </a:lnTo>
                  <a:lnTo>
                    <a:pt x="600" y="25"/>
                  </a:lnTo>
                  <a:lnTo>
                    <a:pt x="562" y="16"/>
                  </a:lnTo>
                  <a:lnTo>
                    <a:pt x="518" y="9"/>
                  </a:lnTo>
                  <a:lnTo>
                    <a:pt x="471" y="4"/>
                  </a:lnTo>
                  <a:lnTo>
                    <a:pt x="428" y="0"/>
                  </a:lnTo>
                  <a:lnTo>
                    <a:pt x="380" y="0"/>
                  </a:lnTo>
                  <a:lnTo>
                    <a:pt x="333" y="2"/>
                  </a:lnTo>
                  <a:lnTo>
                    <a:pt x="287" y="6"/>
                  </a:lnTo>
                  <a:lnTo>
                    <a:pt x="242" y="13"/>
                  </a:lnTo>
                  <a:lnTo>
                    <a:pt x="201" y="19"/>
                  </a:lnTo>
                  <a:lnTo>
                    <a:pt x="160" y="28"/>
                  </a:lnTo>
                  <a:lnTo>
                    <a:pt x="123" y="38"/>
                  </a:lnTo>
                  <a:lnTo>
                    <a:pt x="91" y="51"/>
                  </a:lnTo>
                  <a:lnTo>
                    <a:pt x="64" y="65"/>
                  </a:lnTo>
                  <a:lnTo>
                    <a:pt x="39" y="79"/>
                  </a:lnTo>
                  <a:lnTo>
                    <a:pt x="22" y="95"/>
                  </a:lnTo>
                  <a:lnTo>
                    <a:pt x="5" y="111"/>
                  </a:lnTo>
                  <a:lnTo>
                    <a:pt x="0" y="129"/>
                  </a:lnTo>
                  <a:lnTo>
                    <a:pt x="0" y="146"/>
                  </a:lnTo>
                  <a:lnTo>
                    <a:pt x="0" y="165"/>
                  </a:lnTo>
                  <a:lnTo>
                    <a:pt x="10" y="181"/>
                  </a:lnTo>
                  <a:lnTo>
                    <a:pt x="24" y="197"/>
                  </a:lnTo>
                  <a:lnTo>
                    <a:pt x="42" y="214"/>
                  </a:lnTo>
                  <a:lnTo>
                    <a:pt x="70" y="228"/>
                  </a:lnTo>
                  <a:lnTo>
                    <a:pt x="98" y="240"/>
                  </a:lnTo>
                  <a:lnTo>
                    <a:pt x="131" y="253"/>
                  </a:lnTo>
                  <a:lnTo>
                    <a:pt x="169" y="265"/>
                  </a:lnTo>
                  <a:lnTo>
                    <a:pt x="209" y="272"/>
                  </a:lnTo>
                  <a:lnTo>
                    <a:pt x="253" y="278"/>
                  </a:lnTo>
                  <a:lnTo>
                    <a:pt x="296" y="285"/>
                  </a:lnTo>
                  <a:lnTo>
                    <a:pt x="344" y="287"/>
                  </a:lnTo>
                  <a:lnTo>
                    <a:pt x="390" y="287"/>
                  </a:lnTo>
                  <a:lnTo>
                    <a:pt x="438" y="287"/>
                  </a:lnTo>
                  <a:lnTo>
                    <a:pt x="483" y="283"/>
                  </a:lnTo>
                  <a:lnTo>
                    <a:pt x="527" y="277"/>
                  </a:lnTo>
                  <a:lnTo>
                    <a:pt x="571" y="270"/>
                  </a:lnTo>
                  <a:lnTo>
                    <a:pt x="610" y="261"/>
                  </a:lnTo>
                  <a:lnTo>
                    <a:pt x="646" y="251"/>
                  </a:lnTo>
                  <a:lnTo>
                    <a:pt x="678" y="237"/>
                  </a:lnTo>
                  <a:lnTo>
                    <a:pt x="706" y="223"/>
                  </a:lnTo>
                  <a:lnTo>
                    <a:pt x="729" y="209"/>
                  </a:lnTo>
                  <a:lnTo>
                    <a:pt x="748" y="192"/>
                  </a:lnTo>
                  <a:lnTo>
                    <a:pt x="761" y="175"/>
                  </a:lnTo>
                  <a:lnTo>
                    <a:pt x="768" y="158"/>
                  </a:lnTo>
                  <a:lnTo>
                    <a:pt x="768" y="145"/>
                  </a:lnTo>
                  <a:lnTo>
                    <a:pt x="771" y="145"/>
                  </a:lnTo>
                </a:path>
              </a:pathLst>
            </a:custGeom>
            <a:solidFill>
              <a:srgbClr val="2070C0"/>
            </a:solidFill>
            <a:ln w="12700" cap="rnd" cmpd="sng">
              <a:solidFill>
                <a:srgbClr val="207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04" name="Freeform 1056"/>
            <p:cNvSpPr>
              <a:spLocks/>
            </p:cNvSpPr>
            <p:nvPr/>
          </p:nvSpPr>
          <p:spPr bwMode="auto">
            <a:xfrm>
              <a:off x="5029200" y="4241801"/>
              <a:ext cx="1382184" cy="422275"/>
            </a:xfrm>
            <a:custGeom>
              <a:avLst/>
              <a:gdLst/>
              <a:ahLst/>
              <a:cxnLst>
                <a:cxn ang="0">
                  <a:pos x="706" y="133"/>
                </a:cxn>
                <a:cxn ang="0">
                  <a:pos x="701" y="117"/>
                </a:cxn>
                <a:cxn ang="0">
                  <a:pos x="694" y="102"/>
                </a:cxn>
                <a:cxn ang="0">
                  <a:pos x="680" y="86"/>
                </a:cxn>
                <a:cxn ang="0">
                  <a:pos x="663" y="71"/>
                </a:cxn>
                <a:cxn ang="0">
                  <a:pos x="641" y="57"/>
                </a:cxn>
                <a:cxn ang="0">
                  <a:pos x="614" y="44"/>
                </a:cxn>
                <a:cxn ang="0">
                  <a:pos x="583" y="33"/>
                </a:cxn>
                <a:cxn ang="0">
                  <a:pos x="549" y="23"/>
                </a:cxn>
                <a:cxn ang="0">
                  <a:pos x="513" y="13"/>
                </a:cxn>
                <a:cxn ang="0">
                  <a:pos x="473" y="8"/>
                </a:cxn>
                <a:cxn ang="0">
                  <a:pos x="432" y="3"/>
                </a:cxn>
                <a:cxn ang="0">
                  <a:pos x="391" y="0"/>
                </a:cxn>
                <a:cxn ang="0">
                  <a:pos x="348" y="0"/>
                </a:cxn>
                <a:cxn ang="0">
                  <a:pos x="305" y="3"/>
                </a:cxn>
                <a:cxn ang="0">
                  <a:pos x="262" y="5"/>
                </a:cxn>
                <a:cxn ang="0">
                  <a:pos x="221" y="11"/>
                </a:cxn>
                <a:cxn ang="0">
                  <a:pos x="183" y="18"/>
                </a:cxn>
                <a:cxn ang="0">
                  <a:pos x="147" y="26"/>
                </a:cxn>
                <a:cxn ang="0">
                  <a:pos x="114" y="35"/>
                </a:cxn>
                <a:cxn ang="0">
                  <a:pos x="83" y="48"/>
                </a:cxn>
                <a:cxn ang="0">
                  <a:pos x="59" y="61"/>
                </a:cxn>
                <a:cxn ang="0">
                  <a:pos x="36" y="74"/>
                </a:cxn>
                <a:cxn ang="0">
                  <a:pos x="20" y="88"/>
                </a:cxn>
                <a:cxn ang="0">
                  <a:pos x="6" y="104"/>
                </a:cxn>
                <a:cxn ang="0">
                  <a:pos x="0" y="120"/>
                </a:cxn>
                <a:cxn ang="0">
                  <a:pos x="0" y="136"/>
                </a:cxn>
                <a:cxn ang="0">
                  <a:pos x="0" y="153"/>
                </a:cxn>
                <a:cxn ang="0">
                  <a:pos x="9" y="167"/>
                </a:cxn>
                <a:cxn ang="0">
                  <a:pos x="22" y="182"/>
                </a:cxn>
                <a:cxn ang="0">
                  <a:pos x="40" y="197"/>
                </a:cxn>
                <a:cxn ang="0">
                  <a:pos x="65" y="209"/>
                </a:cxn>
                <a:cxn ang="0">
                  <a:pos x="90" y="223"/>
                </a:cxn>
                <a:cxn ang="0">
                  <a:pos x="121" y="233"/>
                </a:cxn>
                <a:cxn ang="0">
                  <a:pos x="155" y="245"/>
                </a:cxn>
                <a:cxn ang="0">
                  <a:pos x="193" y="250"/>
                </a:cxn>
                <a:cxn ang="0">
                  <a:pos x="232" y="257"/>
                </a:cxn>
                <a:cxn ang="0">
                  <a:pos x="272" y="263"/>
                </a:cxn>
                <a:cxn ang="0">
                  <a:pos x="315" y="265"/>
                </a:cxn>
                <a:cxn ang="0">
                  <a:pos x="357" y="265"/>
                </a:cxn>
                <a:cxn ang="0">
                  <a:pos x="401" y="265"/>
                </a:cxn>
                <a:cxn ang="0">
                  <a:pos x="442" y="262"/>
                </a:cxn>
                <a:cxn ang="0">
                  <a:pos x="483" y="257"/>
                </a:cxn>
                <a:cxn ang="0">
                  <a:pos x="524" y="250"/>
                </a:cxn>
                <a:cxn ang="0">
                  <a:pos x="558" y="241"/>
                </a:cxn>
                <a:cxn ang="0">
                  <a:pos x="592" y="233"/>
                </a:cxn>
                <a:cxn ang="0">
                  <a:pos x="620" y="220"/>
                </a:cxn>
                <a:cxn ang="0">
                  <a:pos x="648" y="206"/>
                </a:cxn>
                <a:cxn ang="0">
                  <a:pos x="667" y="194"/>
                </a:cxn>
                <a:cxn ang="0">
                  <a:pos x="685" y="178"/>
                </a:cxn>
                <a:cxn ang="0">
                  <a:pos x="696" y="164"/>
                </a:cxn>
                <a:cxn ang="0">
                  <a:pos x="703" y="146"/>
                </a:cxn>
                <a:cxn ang="0">
                  <a:pos x="704" y="133"/>
                </a:cxn>
                <a:cxn ang="0">
                  <a:pos x="706" y="133"/>
                </a:cxn>
              </a:cxnLst>
              <a:rect l="0" t="0" r="r" b="b"/>
              <a:pathLst>
                <a:path w="707" h="266">
                  <a:moveTo>
                    <a:pt x="706" y="133"/>
                  </a:moveTo>
                  <a:lnTo>
                    <a:pt x="701" y="117"/>
                  </a:lnTo>
                  <a:lnTo>
                    <a:pt x="694" y="102"/>
                  </a:lnTo>
                  <a:lnTo>
                    <a:pt x="680" y="86"/>
                  </a:lnTo>
                  <a:lnTo>
                    <a:pt x="663" y="71"/>
                  </a:lnTo>
                  <a:lnTo>
                    <a:pt x="641" y="57"/>
                  </a:lnTo>
                  <a:lnTo>
                    <a:pt x="614" y="44"/>
                  </a:lnTo>
                  <a:lnTo>
                    <a:pt x="583" y="33"/>
                  </a:lnTo>
                  <a:lnTo>
                    <a:pt x="549" y="23"/>
                  </a:lnTo>
                  <a:lnTo>
                    <a:pt x="513" y="13"/>
                  </a:lnTo>
                  <a:lnTo>
                    <a:pt x="473" y="8"/>
                  </a:lnTo>
                  <a:lnTo>
                    <a:pt x="432" y="3"/>
                  </a:lnTo>
                  <a:lnTo>
                    <a:pt x="391" y="0"/>
                  </a:lnTo>
                  <a:lnTo>
                    <a:pt x="348" y="0"/>
                  </a:lnTo>
                  <a:lnTo>
                    <a:pt x="305" y="3"/>
                  </a:lnTo>
                  <a:lnTo>
                    <a:pt x="262" y="5"/>
                  </a:lnTo>
                  <a:lnTo>
                    <a:pt x="221" y="11"/>
                  </a:lnTo>
                  <a:lnTo>
                    <a:pt x="183" y="18"/>
                  </a:lnTo>
                  <a:lnTo>
                    <a:pt x="147" y="26"/>
                  </a:lnTo>
                  <a:lnTo>
                    <a:pt x="114" y="35"/>
                  </a:lnTo>
                  <a:lnTo>
                    <a:pt x="83" y="48"/>
                  </a:lnTo>
                  <a:lnTo>
                    <a:pt x="59" y="61"/>
                  </a:lnTo>
                  <a:lnTo>
                    <a:pt x="36" y="74"/>
                  </a:lnTo>
                  <a:lnTo>
                    <a:pt x="20" y="88"/>
                  </a:lnTo>
                  <a:lnTo>
                    <a:pt x="6" y="104"/>
                  </a:lnTo>
                  <a:lnTo>
                    <a:pt x="0" y="120"/>
                  </a:lnTo>
                  <a:lnTo>
                    <a:pt x="0" y="136"/>
                  </a:lnTo>
                  <a:lnTo>
                    <a:pt x="0" y="153"/>
                  </a:lnTo>
                  <a:lnTo>
                    <a:pt x="9" y="167"/>
                  </a:lnTo>
                  <a:lnTo>
                    <a:pt x="22" y="182"/>
                  </a:lnTo>
                  <a:lnTo>
                    <a:pt x="40" y="197"/>
                  </a:lnTo>
                  <a:lnTo>
                    <a:pt x="65" y="209"/>
                  </a:lnTo>
                  <a:lnTo>
                    <a:pt x="90" y="223"/>
                  </a:lnTo>
                  <a:lnTo>
                    <a:pt x="121" y="233"/>
                  </a:lnTo>
                  <a:lnTo>
                    <a:pt x="155" y="245"/>
                  </a:lnTo>
                  <a:lnTo>
                    <a:pt x="193" y="250"/>
                  </a:lnTo>
                  <a:lnTo>
                    <a:pt x="232" y="257"/>
                  </a:lnTo>
                  <a:lnTo>
                    <a:pt x="272" y="263"/>
                  </a:lnTo>
                  <a:lnTo>
                    <a:pt x="315" y="265"/>
                  </a:lnTo>
                  <a:lnTo>
                    <a:pt x="357" y="265"/>
                  </a:lnTo>
                  <a:lnTo>
                    <a:pt x="401" y="265"/>
                  </a:lnTo>
                  <a:lnTo>
                    <a:pt x="442" y="262"/>
                  </a:lnTo>
                  <a:lnTo>
                    <a:pt x="483" y="257"/>
                  </a:lnTo>
                  <a:lnTo>
                    <a:pt x="524" y="250"/>
                  </a:lnTo>
                  <a:lnTo>
                    <a:pt x="558" y="241"/>
                  </a:lnTo>
                  <a:lnTo>
                    <a:pt x="592" y="233"/>
                  </a:lnTo>
                  <a:lnTo>
                    <a:pt x="620" y="220"/>
                  </a:lnTo>
                  <a:lnTo>
                    <a:pt x="648" y="206"/>
                  </a:lnTo>
                  <a:lnTo>
                    <a:pt x="667" y="194"/>
                  </a:lnTo>
                  <a:lnTo>
                    <a:pt x="685" y="178"/>
                  </a:lnTo>
                  <a:lnTo>
                    <a:pt x="696" y="164"/>
                  </a:lnTo>
                  <a:lnTo>
                    <a:pt x="703" y="146"/>
                  </a:lnTo>
                  <a:lnTo>
                    <a:pt x="704" y="133"/>
                  </a:lnTo>
                  <a:lnTo>
                    <a:pt x="706" y="133"/>
                  </a:lnTo>
                </a:path>
              </a:pathLst>
            </a:custGeom>
            <a:solidFill>
              <a:srgbClr val="3080C0"/>
            </a:solidFill>
            <a:ln w="12700" cap="rnd" cmpd="sng">
              <a:solidFill>
                <a:srgbClr val="3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05" name="Freeform 1057"/>
            <p:cNvSpPr>
              <a:spLocks/>
            </p:cNvSpPr>
            <p:nvPr/>
          </p:nvSpPr>
          <p:spPr bwMode="auto">
            <a:xfrm>
              <a:off x="5050367" y="4259263"/>
              <a:ext cx="1318684" cy="404812"/>
            </a:xfrm>
            <a:custGeom>
              <a:avLst/>
              <a:gdLst/>
              <a:ahLst/>
              <a:cxnLst>
                <a:cxn ang="0">
                  <a:pos x="673" y="127"/>
                </a:cxn>
                <a:cxn ang="0">
                  <a:pos x="669" y="111"/>
                </a:cxn>
                <a:cxn ang="0">
                  <a:pos x="661" y="96"/>
                </a:cxn>
                <a:cxn ang="0">
                  <a:pos x="648" y="80"/>
                </a:cxn>
                <a:cxn ang="0">
                  <a:pos x="632" y="67"/>
                </a:cxn>
                <a:cxn ang="0">
                  <a:pos x="611" y="53"/>
                </a:cxn>
                <a:cxn ang="0">
                  <a:pos x="586" y="41"/>
                </a:cxn>
                <a:cxn ang="0">
                  <a:pos x="556" y="30"/>
                </a:cxn>
                <a:cxn ang="0">
                  <a:pos x="523" y="22"/>
                </a:cxn>
                <a:cxn ang="0">
                  <a:pos x="490" y="13"/>
                </a:cxn>
                <a:cxn ang="0">
                  <a:pos x="451" y="7"/>
                </a:cxn>
                <a:cxn ang="0">
                  <a:pos x="411" y="2"/>
                </a:cxn>
                <a:cxn ang="0">
                  <a:pos x="373" y="0"/>
                </a:cxn>
                <a:cxn ang="0">
                  <a:pos x="332" y="0"/>
                </a:cxn>
                <a:cxn ang="0">
                  <a:pos x="289" y="1"/>
                </a:cxn>
                <a:cxn ang="0">
                  <a:pos x="250" y="5"/>
                </a:cxn>
                <a:cxn ang="0">
                  <a:pos x="211" y="8"/>
                </a:cxn>
                <a:cxn ang="0">
                  <a:pos x="175" y="16"/>
                </a:cxn>
                <a:cxn ang="0">
                  <a:pos x="140" y="23"/>
                </a:cxn>
                <a:cxn ang="0">
                  <a:pos x="108" y="33"/>
                </a:cxn>
                <a:cxn ang="0">
                  <a:pos x="80" y="45"/>
                </a:cxn>
                <a:cxn ang="0">
                  <a:pos x="57" y="57"/>
                </a:cxn>
                <a:cxn ang="0">
                  <a:pos x="34" y="70"/>
                </a:cxn>
                <a:cxn ang="0">
                  <a:pos x="18" y="83"/>
                </a:cxn>
                <a:cxn ang="0">
                  <a:pos x="5" y="98"/>
                </a:cxn>
                <a:cxn ang="0">
                  <a:pos x="0" y="114"/>
                </a:cxn>
                <a:cxn ang="0">
                  <a:pos x="0" y="128"/>
                </a:cxn>
                <a:cxn ang="0">
                  <a:pos x="1" y="144"/>
                </a:cxn>
                <a:cxn ang="0">
                  <a:pos x="9" y="159"/>
                </a:cxn>
                <a:cxn ang="0">
                  <a:pos x="21" y="173"/>
                </a:cxn>
                <a:cxn ang="0">
                  <a:pos x="38" y="188"/>
                </a:cxn>
                <a:cxn ang="0">
                  <a:pos x="62" y="200"/>
                </a:cxn>
                <a:cxn ang="0">
                  <a:pos x="85" y="212"/>
                </a:cxn>
                <a:cxn ang="0">
                  <a:pos x="115" y="222"/>
                </a:cxn>
                <a:cxn ang="0">
                  <a:pos x="148" y="232"/>
                </a:cxn>
                <a:cxn ang="0">
                  <a:pos x="184" y="239"/>
                </a:cxn>
                <a:cxn ang="0">
                  <a:pos x="221" y="246"/>
                </a:cxn>
                <a:cxn ang="0">
                  <a:pos x="260" y="251"/>
                </a:cxn>
                <a:cxn ang="0">
                  <a:pos x="302" y="253"/>
                </a:cxn>
                <a:cxn ang="0">
                  <a:pos x="341" y="254"/>
                </a:cxn>
                <a:cxn ang="0">
                  <a:pos x="383" y="253"/>
                </a:cxn>
                <a:cxn ang="0">
                  <a:pos x="422" y="251"/>
                </a:cxn>
                <a:cxn ang="0">
                  <a:pos x="461" y="245"/>
                </a:cxn>
                <a:cxn ang="0">
                  <a:pos x="500" y="239"/>
                </a:cxn>
                <a:cxn ang="0">
                  <a:pos x="534" y="230"/>
                </a:cxn>
                <a:cxn ang="0">
                  <a:pos x="564" y="222"/>
                </a:cxn>
                <a:cxn ang="0">
                  <a:pos x="592" y="210"/>
                </a:cxn>
                <a:cxn ang="0">
                  <a:pos x="617" y="198"/>
                </a:cxn>
                <a:cxn ang="0">
                  <a:pos x="637" y="184"/>
                </a:cxn>
                <a:cxn ang="0">
                  <a:pos x="653" y="170"/>
                </a:cxn>
                <a:cxn ang="0">
                  <a:pos x="664" y="155"/>
                </a:cxn>
                <a:cxn ang="0">
                  <a:pos x="669" y="139"/>
                </a:cxn>
                <a:cxn ang="0">
                  <a:pos x="669" y="127"/>
                </a:cxn>
                <a:cxn ang="0">
                  <a:pos x="673" y="127"/>
                </a:cxn>
              </a:cxnLst>
              <a:rect l="0" t="0" r="r" b="b"/>
              <a:pathLst>
                <a:path w="674" h="255">
                  <a:moveTo>
                    <a:pt x="673" y="127"/>
                  </a:moveTo>
                  <a:lnTo>
                    <a:pt x="669" y="111"/>
                  </a:lnTo>
                  <a:lnTo>
                    <a:pt x="661" y="96"/>
                  </a:lnTo>
                  <a:lnTo>
                    <a:pt x="648" y="80"/>
                  </a:lnTo>
                  <a:lnTo>
                    <a:pt x="632" y="67"/>
                  </a:lnTo>
                  <a:lnTo>
                    <a:pt x="611" y="53"/>
                  </a:lnTo>
                  <a:lnTo>
                    <a:pt x="586" y="41"/>
                  </a:lnTo>
                  <a:lnTo>
                    <a:pt x="556" y="30"/>
                  </a:lnTo>
                  <a:lnTo>
                    <a:pt x="523" y="22"/>
                  </a:lnTo>
                  <a:lnTo>
                    <a:pt x="490" y="13"/>
                  </a:lnTo>
                  <a:lnTo>
                    <a:pt x="451" y="7"/>
                  </a:lnTo>
                  <a:lnTo>
                    <a:pt x="411" y="2"/>
                  </a:lnTo>
                  <a:lnTo>
                    <a:pt x="373" y="0"/>
                  </a:lnTo>
                  <a:lnTo>
                    <a:pt x="332" y="0"/>
                  </a:lnTo>
                  <a:lnTo>
                    <a:pt x="289" y="1"/>
                  </a:lnTo>
                  <a:lnTo>
                    <a:pt x="250" y="5"/>
                  </a:lnTo>
                  <a:lnTo>
                    <a:pt x="211" y="8"/>
                  </a:lnTo>
                  <a:lnTo>
                    <a:pt x="175" y="16"/>
                  </a:lnTo>
                  <a:lnTo>
                    <a:pt x="140" y="23"/>
                  </a:lnTo>
                  <a:lnTo>
                    <a:pt x="108" y="33"/>
                  </a:lnTo>
                  <a:lnTo>
                    <a:pt x="80" y="45"/>
                  </a:lnTo>
                  <a:lnTo>
                    <a:pt x="57" y="57"/>
                  </a:lnTo>
                  <a:lnTo>
                    <a:pt x="34" y="70"/>
                  </a:lnTo>
                  <a:lnTo>
                    <a:pt x="18" y="83"/>
                  </a:lnTo>
                  <a:lnTo>
                    <a:pt x="5" y="98"/>
                  </a:lnTo>
                  <a:lnTo>
                    <a:pt x="0" y="114"/>
                  </a:lnTo>
                  <a:lnTo>
                    <a:pt x="0" y="128"/>
                  </a:lnTo>
                  <a:lnTo>
                    <a:pt x="1" y="144"/>
                  </a:lnTo>
                  <a:lnTo>
                    <a:pt x="9" y="159"/>
                  </a:lnTo>
                  <a:lnTo>
                    <a:pt x="21" y="173"/>
                  </a:lnTo>
                  <a:lnTo>
                    <a:pt x="38" y="188"/>
                  </a:lnTo>
                  <a:lnTo>
                    <a:pt x="62" y="200"/>
                  </a:lnTo>
                  <a:lnTo>
                    <a:pt x="85" y="212"/>
                  </a:lnTo>
                  <a:lnTo>
                    <a:pt x="115" y="222"/>
                  </a:lnTo>
                  <a:lnTo>
                    <a:pt x="148" y="232"/>
                  </a:lnTo>
                  <a:lnTo>
                    <a:pt x="184" y="239"/>
                  </a:lnTo>
                  <a:lnTo>
                    <a:pt x="221" y="246"/>
                  </a:lnTo>
                  <a:lnTo>
                    <a:pt x="260" y="251"/>
                  </a:lnTo>
                  <a:lnTo>
                    <a:pt x="302" y="253"/>
                  </a:lnTo>
                  <a:lnTo>
                    <a:pt x="341" y="254"/>
                  </a:lnTo>
                  <a:lnTo>
                    <a:pt x="383" y="253"/>
                  </a:lnTo>
                  <a:lnTo>
                    <a:pt x="422" y="251"/>
                  </a:lnTo>
                  <a:lnTo>
                    <a:pt x="461" y="245"/>
                  </a:lnTo>
                  <a:lnTo>
                    <a:pt x="500" y="239"/>
                  </a:lnTo>
                  <a:lnTo>
                    <a:pt x="534" y="230"/>
                  </a:lnTo>
                  <a:lnTo>
                    <a:pt x="564" y="222"/>
                  </a:lnTo>
                  <a:lnTo>
                    <a:pt x="592" y="210"/>
                  </a:lnTo>
                  <a:lnTo>
                    <a:pt x="617" y="198"/>
                  </a:lnTo>
                  <a:lnTo>
                    <a:pt x="637" y="184"/>
                  </a:lnTo>
                  <a:lnTo>
                    <a:pt x="653" y="170"/>
                  </a:lnTo>
                  <a:lnTo>
                    <a:pt x="664" y="155"/>
                  </a:lnTo>
                  <a:lnTo>
                    <a:pt x="669" y="139"/>
                  </a:lnTo>
                  <a:lnTo>
                    <a:pt x="669" y="127"/>
                  </a:lnTo>
                  <a:lnTo>
                    <a:pt x="673" y="127"/>
                  </a:lnTo>
                </a:path>
              </a:pathLst>
            </a:custGeom>
            <a:solidFill>
              <a:srgbClr val="4080C0"/>
            </a:solidFill>
            <a:ln w="12700" cap="rnd" cmpd="sng">
              <a:solidFill>
                <a:srgbClr val="4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06" name="Freeform 1058"/>
            <p:cNvSpPr>
              <a:spLocks/>
            </p:cNvSpPr>
            <p:nvPr/>
          </p:nvSpPr>
          <p:spPr bwMode="auto">
            <a:xfrm>
              <a:off x="5073651" y="4271964"/>
              <a:ext cx="1250949" cy="388937"/>
            </a:xfrm>
            <a:custGeom>
              <a:avLst/>
              <a:gdLst/>
              <a:ahLst/>
              <a:cxnLst>
                <a:cxn ang="0">
                  <a:pos x="640" y="124"/>
                </a:cxn>
                <a:cxn ang="0">
                  <a:pos x="635" y="109"/>
                </a:cxn>
                <a:cxn ang="0">
                  <a:pos x="629" y="95"/>
                </a:cxn>
                <a:cxn ang="0">
                  <a:pos x="617" y="79"/>
                </a:cxn>
                <a:cxn ang="0">
                  <a:pos x="602" y="65"/>
                </a:cxn>
                <a:cxn ang="0">
                  <a:pos x="581" y="52"/>
                </a:cxn>
                <a:cxn ang="0">
                  <a:pos x="556" y="40"/>
                </a:cxn>
                <a:cxn ang="0">
                  <a:pos x="528" y="31"/>
                </a:cxn>
                <a:cxn ang="0">
                  <a:pos x="498" y="22"/>
                </a:cxn>
                <a:cxn ang="0">
                  <a:pos x="466" y="14"/>
                </a:cxn>
                <a:cxn ang="0">
                  <a:pos x="429" y="8"/>
                </a:cxn>
                <a:cxn ang="0">
                  <a:pos x="391" y="4"/>
                </a:cxn>
                <a:cxn ang="0">
                  <a:pos x="354" y="0"/>
                </a:cxn>
                <a:cxn ang="0">
                  <a:pos x="315" y="0"/>
                </a:cxn>
                <a:cxn ang="0">
                  <a:pos x="276" y="3"/>
                </a:cxn>
                <a:cxn ang="0">
                  <a:pos x="237" y="6"/>
                </a:cxn>
                <a:cxn ang="0">
                  <a:pos x="201" y="11"/>
                </a:cxn>
                <a:cxn ang="0">
                  <a:pos x="165" y="17"/>
                </a:cxn>
                <a:cxn ang="0">
                  <a:pos x="133" y="25"/>
                </a:cxn>
                <a:cxn ang="0">
                  <a:pos x="102" y="34"/>
                </a:cxn>
                <a:cxn ang="0">
                  <a:pos x="76" y="45"/>
                </a:cxn>
                <a:cxn ang="0">
                  <a:pos x="53" y="56"/>
                </a:cxn>
                <a:cxn ang="0">
                  <a:pos x="32" y="68"/>
                </a:cxn>
                <a:cxn ang="0">
                  <a:pos x="18" y="82"/>
                </a:cxn>
                <a:cxn ang="0">
                  <a:pos x="6" y="95"/>
                </a:cxn>
                <a:cxn ang="0">
                  <a:pos x="0" y="111"/>
                </a:cxn>
                <a:cxn ang="0">
                  <a:pos x="0" y="124"/>
                </a:cxn>
                <a:cxn ang="0">
                  <a:pos x="0" y="140"/>
                </a:cxn>
                <a:cxn ang="0">
                  <a:pos x="9" y="153"/>
                </a:cxn>
                <a:cxn ang="0">
                  <a:pos x="20" y="167"/>
                </a:cxn>
                <a:cxn ang="0">
                  <a:pos x="37" y="182"/>
                </a:cxn>
                <a:cxn ang="0">
                  <a:pos x="59" y="192"/>
                </a:cxn>
                <a:cxn ang="0">
                  <a:pos x="81" y="204"/>
                </a:cxn>
                <a:cxn ang="0">
                  <a:pos x="109" y="214"/>
                </a:cxn>
                <a:cxn ang="0">
                  <a:pos x="141" y="224"/>
                </a:cxn>
                <a:cxn ang="0">
                  <a:pos x="174" y="231"/>
                </a:cxn>
                <a:cxn ang="0">
                  <a:pos x="210" y="237"/>
                </a:cxn>
                <a:cxn ang="0">
                  <a:pos x="246" y="243"/>
                </a:cxn>
                <a:cxn ang="0">
                  <a:pos x="286" y="244"/>
                </a:cxn>
                <a:cxn ang="0">
                  <a:pos x="324" y="244"/>
                </a:cxn>
                <a:cxn ang="0">
                  <a:pos x="364" y="244"/>
                </a:cxn>
                <a:cxn ang="0">
                  <a:pos x="403" y="242"/>
                </a:cxn>
                <a:cxn ang="0">
                  <a:pos x="439" y="237"/>
                </a:cxn>
                <a:cxn ang="0">
                  <a:pos x="475" y="231"/>
                </a:cxn>
                <a:cxn ang="0">
                  <a:pos x="507" y="223"/>
                </a:cxn>
                <a:cxn ang="0">
                  <a:pos x="537" y="214"/>
                </a:cxn>
                <a:cxn ang="0">
                  <a:pos x="563" y="204"/>
                </a:cxn>
                <a:cxn ang="0">
                  <a:pos x="587" y="190"/>
                </a:cxn>
                <a:cxn ang="0">
                  <a:pos x="606" y="179"/>
                </a:cxn>
                <a:cxn ang="0">
                  <a:pos x="622" y="165"/>
                </a:cxn>
                <a:cxn ang="0">
                  <a:pos x="632" y="150"/>
                </a:cxn>
                <a:cxn ang="0">
                  <a:pos x="638" y="135"/>
                </a:cxn>
                <a:cxn ang="0">
                  <a:pos x="638" y="124"/>
                </a:cxn>
                <a:cxn ang="0">
                  <a:pos x="640" y="124"/>
                </a:cxn>
              </a:cxnLst>
              <a:rect l="0" t="0" r="r" b="b"/>
              <a:pathLst>
                <a:path w="641" h="245">
                  <a:moveTo>
                    <a:pt x="640" y="124"/>
                  </a:moveTo>
                  <a:lnTo>
                    <a:pt x="635" y="109"/>
                  </a:lnTo>
                  <a:lnTo>
                    <a:pt x="629" y="95"/>
                  </a:lnTo>
                  <a:lnTo>
                    <a:pt x="617" y="79"/>
                  </a:lnTo>
                  <a:lnTo>
                    <a:pt x="602" y="65"/>
                  </a:lnTo>
                  <a:lnTo>
                    <a:pt x="581" y="52"/>
                  </a:lnTo>
                  <a:lnTo>
                    <a:pt x="556" y="40"/>
                  </a:lnTo>
                  <a:lnTo>
                    <a:pt x="528" y="31"/>
                  </a:lnTo>
                  <a:lnTo>
                    <a:pt x="498" y="22"/>
                  </a:lnTo>
                  <a:lnTo>
                    <a:pt x="466" y="14"/>
                  </a:lnTo>
                  <a:lnTo>
                    <a:pt x="429" y="8"/>
                  </a:lnTo>
                  <a:lnTo>
                    <a:pt x="391" y="4"/>
                  </a:lnTo>
                  <a:lnTo>
                    <a:pt x="354" y="0"/>
                  </a:lnTo>
                  <a:lnTo>
                    <a:pt x="315" y="0"/>
                  </a:lnTo>
                  <a:lnTo>
                    <a:pt x="276" y="3"/>
                  </a:lnTo>
                  <a:lnTo>
                    <a:pt x="237" y="6"/>
                  </a:lnTo>
                  <a:lnTo>
                    <a:pt x="201" y="11"/>
                  </a:lnTo>
                  <a:lnTo>
                    <a:pt x="165" y="17"/>
                  </a:lnTo>
                  <a:lnTo>
                    <a:pt x="133" y="25"/>
                  </a:lnTo>
                  <a:lnTo>
                    <a:pt x="102" y="34"/>
                  </a:lnTo>
                  <a:lnTo>
                    <a:pt x="76" y="45"/>
                  </a:lnTo>
                  <a:lnTo>
                    <a:pt x="53" y="56"/>
                  </a:lnTo>
                  <a:lnTo>
                    <a:pt x="32" y="68"/>
                  </a:lnTo>
                  <a:lnTo>
                    <a:pt x="18" y="82"/>
                  </a:lnTo>
                  <a:lnTo>
                    <a:pt x="6" y="95"/>
                  </a:lnTo>
                  <a:lnTo>
                    <a:pt x="0" y="111"/>
                  </a:lnTo>
                  <a:lnTo>
                    <a:pt x="0" y="124"/>
                  </a:lnTo>
                  <a:lnTo>
                    <a:pt x="0" y="140"/>
                  </a:lnTo>
                  <a:lnTo>
                    <a:pt x="9" y="153"/>
                  </a:lnTo>
                  <a:lnTo>
                    <a:pt x="20" y="167"/>
                  </a:lnTo>
                  <a:lnTo>
                    <a:pt x="37" y="182"/>
                  </a:lnTo>
                  <a:lnTo>
                    <a:pt x="59" y="192"/>
                  </a:lnTo>
                  <a:lnTo>
                    <a:pt x="81" y="204"/>
                  </a:lnTo>
                  <a:lnTo>
                    <a:pt x="109" y="214"/>
                  </a:lnTo>
                  <a:lnTo>
                    <a:pt x="141" y="224"/>
                  </a:lnTo>
                  <a:lnTo>
                    <a:pt x="174" y="231"/>
                  </a:lnTo>
                  <a:lnTo>
                    <a:pt x="210" y="237"/>
                  </a:lnTo>
                  <a:lnTo>
                    <a:pt x="246" y="243"/>
                  </a:lnTo>
                  <a:lnTo>
                    <a:pt x="286" y="244"/>
                  </a:lnTo>
                  <a:lnTo>
                    <a:pt x="324" y="244"/>
                  </a:lnTo>
                  <a:lnTo>
                    <a:pt x="364" y="244"/>
                  </a:lnTo>
                  <a:lnTo>
                    <a:pt x="403" y="242"/>
                  </a:lnTo>
                  <a:lnTo>
                    <a:pt x="439" y="237"/>
                  </a:lnTo>
                  <a:lnTo>
                    <a:pt x="475" y="231"/>
                  </a:lnTo>
                  <a:lnTo>
                    <a:pt x="507" y="223"/>
                  </a:lnTo>
                  <a:lnTo>
                    <a:pt x="537" y="214"/>
                  </a:lnTo>
                  <a:lnTo>
                    <a:pt x="563" y="204"/>
                  </a:lnTo>
                  <a:lnTo>
                    <a:pt x="587" y="190"/>
                  </a:lnTo>
                  <a:lnTo>
                    <a:pt x="606" y="179"/>
                  </a:lnTo>
                  <a:lnTo>
                    <a:pt x="622" y="165"/>
                  </a:lnTo>
                  <a:lnTo>
                    <a:pt x="632" y="150"/>
                  </a:lnTo>
                  <a:lnTo>
                    <a:pt x="638" y="135"/>
                  </a:lnTo>
                  <a:lnTo>
                    <a:pt x="638" y="124"/>
                  </a:lnTo>
                  <a:lnTo>
                    <a:pt x="640" y="124"/>
                  </a:lnTo>
                </a:path>
              </a:pathLst>
            </a:custGeom>
            <a:solidFill>
              <a:srgbClr val="5080C0"/>
            </a:solidFill>
            <a:ln w="12700" cap="rnd" cmpd="sng">
              <a:solidFill>
                <a:srgbClr val="5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07" name="Freeform 1059"/>
            <p:cNvSpPr>
              <a:spLocks/>
            </p:cNvSpPr>
            <p:nvPr/>
          </p:nvSpPr>
          <p:spPr bwMode="auto">
            <a:xfrm>
              <a:off x="5094818" y="4289426"/>
              <a:ext cx="1189567" cy="371475"/>
            </a:xfrm>
            <a:custGeom>
              <a:avLst/>
              <a:gdLst/>
              <a:ahLst/>
              <a:cxnLst>
                <a:cxn ang="0">
                  <a:pos x="608" y="117"/>
                </a:cxn>
                <a:cxn ang="0">
                  <a:pos x="603" y="102"/>
                </a:cxn>
                <a:cxn ang="0">
                  <a:pos x="597" y="90"/>
                </a:cxn>
                <a:cxn ang="0">
                  <a:pos x="584" y="75"/>
                </a:cxn>
                <a:cxn ang="0">
                  <a:pos x="570" y="61"/>
                </a:cxn>
                <a:cxn ang="0">
                  <a:pos x="551" y="49"/>
                </a:cxn>
                <a:cxn ang="0">
                  <a:pos x="528" y="38"/>
                </a:cxn>
                <a:cxn ang="0">
                  <a:pos x="500" y="28"/>
                </a:cxn>
                <a:cxn ang="0">
                  <a:pos x="472" y="20"/>
                </a:cxn>
                <a:cxn ang="0">
                  <a:pos x="441" y="12"/>
                </a:cxn>
                <a:cxn ang="0">
                  <a:pos x="407" y="7"/>
                </a:cxn>
                <a:cxn ang="0">
                  <a:pos x="370" y="3"/>
                </a:cxn>
                <a:cxn ang="0">
                  <a:pos x="336" y="0"/>
                </a:cxn>
                <a:cxn ang="0">
                  <a:pos x="298" y="0"/>
                </a:cxn>
                <a:cxn ang="0">
                  <a:pos x="261" y="3"/>
                </a:cxn>
                <a:cxn ang="0">
                  <a:pos x="225" y="5"/>
                </a:cxn>
                <a:cxn ang="0">
                  <a:pos x="191" y="10"/>
                </a:cxn>
                <a:cxn ang="0">
                  <a:pos x="157" y="16"/>
                </a:cxn>
                <a:cxn ang="0">
                  <a:pos x="126" y="23"/>
                </a:cxn>
                <a:cxn ang="0">
                  <a:pos x="98" y="31"/>
                </a:cxn>
                <a:cxn ang="0">
                  <a:pos x="72" y="42"/>
                </a:cxn>
                <a:cxn ang="0">
                  <a:pos x="50" y="53"/>
                </a:cxn>
                <a:cxn ang="0">
                  <a:pos x="31" y="64"/>
                </a:cxn>
                <a:cxn ang="0">
                  <a:pos x="18" y="77"/>
                </a:cxn>
                <a:cxn ang="0">
                  <a:pos x="4" y="91"/>
                </a:cxn>
                <a:cxn ang="0">
                  <a:pos x="0" y="106"/>
                </a:cxn>
                <a:cxn ang="0">
                  <a:pos x="0" y="118"/>
                </a:cxn>
                <a:cxn ang="0">
                  <a:pos x="1" y="134"/>
                </a:cxn>
                <a:cxn ang="0">
                  <a:pos x="8" y="146"/>
                </a:cxn>
                <a:cxn ang="0">
                  <a:pos x="19" y="159"/>
                </a:cxn>
                <a:cxn ang="0">
                  <a:pos x="35" y="171"/>
                </a:cxn>
                <a:cxn ang="0">
                  <a:pos x="55" y="182"/>
                </a:cxn>
                <a:cxn ang="0">
                  <a:pos x="77" y="194"/>
                </a:cxn>
                <a:cxn ang="0">
                  <a:pos x="104" y="203"/>
                </a:cxn>
                <a:cxn ang="0">
                  <a:pos x="134" y="213"/>
                </a:cxn>
                <a:cxn ang="0">
                  <a:pos x="166" y="219"/>
                </a:cxn>
                <a:cxn ang="0">
                  <a:pos x="200" y="226"/>
                </a:cxn>
                <a:cxn ang="0">
                  <a:pos x="234" y="231"/>
                </a:cxn>
                <a:cxn ang="0">
                  <a:pos x="272" y="232"/>
                </a:cxn>
                <a:cxn ang="0">
                  <a:pos x="308" y="233"/>
                </a:cxn>
                <a:cxn ang="0">
                  <a:pos x="346" y="233"/>
                </a:cxn>
                <a:cxn ang="0">
                  <a:pos x="381" y="231"/>
                </a:cxn>
                <a:cxn ang="0">
                  <a:pos x="416" y="226"/>
                </a:cxn>
                <a:cxn ang="0">
                  <a:pos x="451" y="220"/>
                </a:cxn>
                <a:cxn ang="0">
                  <a:pos x="482" y="212"/>
                </a:cxn>
                <a:cxn ang="0">
                  <a:pos x="510" y="203"/>
                </a:cxn>
                <a:cxn ang="0">
                  <a:pos x="535" y="193"/>
                </a:cxn>
                <a:cxn ang="0">
                  <a:pos x="558" y="181"/>
                </a:cxn>
                <a:cxn ang="0">
                  <a:pos x="575" y="171"/>
                </a:cxn>
                <a:cxn ang="0">
                  <a:pos x="591" y="156"/>
                </a:cxn>
                <a:cxn ang="0">
                  <a:pos x="600" y="142"/>
                </a:cxn>
                <a:cxn ang="0">
                  <a:pos x="605" y="129"/>
                </a:cxn>
                <a:cxn ang="0">
                  <a:pos x="606" y="117"/>
                </a:cxn>
                <a:cxn ang="0">
                  <a:pos x="608" y="117"/>
                </a:cxn>
              </a:cxnLst>
              <a:rect l="0" t="0" r="r" b="b"/>
              <a:pathLst>
                <a:path w="609" h="234">
                  <a:moveTo>
                    <a:pt x="608" y="117"/>
                  </a:moveTo>
                  <a:lnTo>
                    <a:pt x="603" y="102"/>
                  </a:lnTo>
                  <a:lnTo>
                    <a:pt x="597" y="90"/>
                  </a:lnTo>
                  <a:lnTo>
                    <a:pt x="584" y="75"/>
                  </a:lnTo>
                  <a:lnTo>
                    <a:pt x="570" y="61"/>
                  </a:lnTo>
                  <a:lnTo>
                    <a:pt x="551" y="49"/>
                  </a:lnTo>
                  <a:lnTo>
                    <a:pt x="528" y="38"/>
                  </a:lnTo>
                  <a:lnTo>
                    <a:pt x="500" y="28"/>
                  </a:lnTo>
                  <a:lnTo>
                    <a:pt x="472" y="20"/>
                  </a:lnTo>
                  <a:lnTo>
                    <a:pt x="441" y="12"/>
                  </a:lnTo>
                  <a:lnTo>
                    <a:pt x="407" y="7"/>
                  </a:lnTo>
                  <a:lnTo>
                    <a:pt x="370" y="3"/>
                  </a:lnTo>
                  <a:lnTo>
                    <a:pt x="336" y="0"/>
                  </a:lnTo>
                  <a:lnTo>
                    <a:pt x="298" y="0"/>
                  </a:lnTo>
                  <a:lnTo>
                    <a:pt x="261" y="3"/>
                  </a:lnTo>
                  <a:lnTo>
                    <a:pt x="225" y="5"/>
                  </a:lnTo>
                  <a:lnTo>
                    <a:pt x="191" y="10"/>
                  </a:lnTo>
                  <a:lnTo>
                    <a:pt x="157" y="16"/>
                  </a:lnTo>
                  <a:lnTo>
                    <a:pt x="126" y="23"/>
                  </a:lnTo>
                  <a:lnTo>
                    <a:pt x="98" y="31"/>
                  </a:lnTo>
                  <a:lnTo>
                    <a:pt x="72" y="42"/>
                  </a:lnTo>
                  <a:lnTo>
                    <a:pt x="50" y="53"/>
                  </a:lnTo>
                  <a:lnTo>
                    <a:pt x="31" y="64"/>
                  </a:lnTo>
                  <a:lnTo>
                    <a:pt x="18" y="77"/>
                  </a:lnTo>
                  <a:lnTo>
                    <a:pt x="4" y="91"/>
                  </a:lnTo>
                  <a:lnTo>
                    <a:pt x="0" y="106"/>
                  </a:lnTo>
                  <a:lnTo>
                    <a:pt x="0" y="118"/>
                  </a:lnTo>
                  <a:lnTo>
                    <a:pt x="1" y="134"/>
                  </a:lnTo>
                  <a:lnTo>
                    <a:pt x="8" y="146"/>
                  </a:lnTo>
                  <a:lnTo>
                    <a:pt x="19" y="159"/>
                  </a:lnTo>
                  <a:lnTo>
                    <a:pt x="35" y="171"/>
                  </a:lnTo>
                  <a:lnTo>
                    <a:pt x="55" y="182"/>
                  </a:lnTo>
                  <a:lnTo>
                    <a:pt x="77" y="194"/>
                  </a:lnTo>
                  <a:lnTo>
                    <a:pt x="104" y="203"/>
                  </a:lnTo>
                  <a:lnTo>
                    <a:pt x="134" y="213"/>
                  </a:lnTo>
                  <a:lnTo>
                    <a:pt x="166" y="219"/>
                  </a:lnTo>
                  <a:lnTo>
                    <a:pt x="200" y="226"/>
                  </a:lnTo>
                  <a:lnTo>
                    <a:pt x="234" y="231"/>
                  </a:lnTo>
                  <a:lnTo>
                    <a:pt x="272" y="232"/>
                  </a:lnTo>
                  <a:lnTo>
                    <a:pt x="308" y="233"/>
                  </a:lnTo>
                  <a:lnTo>
                    <a:pt x="346" y="233"/>
                  </a:lnTo>
                  <a:lnTo>
                    <a:pt x="381" y="231"/>
                  </a:lnTo>
                  <a:lnTo>
                    <a:pt x="416" y="226"/>
                  </a:lnTo>
                  <a:lnTo>
                    <a:pt x="451" y="220"/>
                  </a:lnTo>
                  <a:lnTo>
                    <a:pt x="482" y="212"/>
                  </a:lnTo>
                  <a:lnTo>
                    <a:pt x="510" y="203"/>
                  </a:lnTo>
                  <a:lnTo>
                    <a:pt x="535" y="193"/>
                  </a:lnTo>
                  <a:lnTo>
                    <a:pt x="558" y="181"/>
                  </a:lnTo>
                  <a:lnTo>
                    <a:pt x="575" y="171"/>
                  </a:lnTo>
                  <a:lnTo>
                    <a:pt x="591" y="156"/>
                  </a:lnTo>
                  <a:lnTo>
                    <a:pt x="600" y="142"/>
                  </a:lnTo>
                  <a:lnTo>
                    <a:pt x="605" y="129"/>
                  </a:lnTo>
                  <a:lnTo>
                    <a:pt x="606" y="117"/>
                  </a:lnTo>
                  <a:lnTo>
                    <a:pt x="608" y="117"/>
                  </a:lnTo>
                </a:path>
              </a:pathLst>
            </a:custGeom>
            <a:solidFill>
              <a:srgbClr val="6080C0"/>
            </a:solidFill>
            <a:ln w="12700" cap="rnd" cmpd="sng">
              <a:solidFill>
                <a:srgbClr val="6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08" name="Freeform 1060"/>
            <p:cNvSpPr>
              <a:spLocks/>
            </p:cNvSpPr>
            <p:nvPr/>
          </p:nvSpPr>
          <p:spPr bwMode="auto">
            <a:xfrm>
              <a:off x="5115984" y="4305301"/>
              <a:ext cx="1126067" cy="354013"/>
            </a:xfrm>
            <a:custGeom>
              <a:avLst/>
              <a:gdLst/>
              <a:ahLst/>
              <a:cxnLst>
                <a:cxn ang="0">
                  <a:pos x="575" y="112"/>
                </a:cxn>
                <a:cxn ang="0">
                  <a:pos x="571" y="98"/>
                </a:cxn>
                <a:cxn ang="0">
                  <a:pos x="564" y="85"/>
                </a:cxn>
                <a:cxn ang="0">
                  <a:pos x="553" y="70"/>
                </a:cxn>
                <a:cxn ang="0">
                  <a:pos x="540" y="58"/>
                </a:cxn>
                <a:cxn ang="0">
                  <a:pos x="521" y="46"/>
                </a:cxn>
                <a:cxn ang="0">
                  <a:pos x="499" y="35"/>
                </a:cxn>
                <a:cxn ang="0">
                  <a:pos x="473" y="26"/>
                </a:cxn>
                <a:cxn ang="0">
                  <a:pos x="445" y="18"/>
                </a:cxn>
                <a:cxn ang="0">
                  <a:pos x="417" y="10"/>
                </a:cxn>
                <a:cxn ang="0">
                  <a:pos x="383" y="7"/>
                </a:cxn>
                <a:cxn ang="0">
                  <a:pos x="350" y="2"/>
                </a:cxn>
                <a:cxn ang="0">
                  <a:pos x="318" y="0"/>
                </a:cxn>
                <a:cxn ang="0">
                  <a:pos x="283" y="0"/>
                </a:cxn>
                <a:cxn ang="0">
                  <a:pos x="246" y="2"/>
                </a:cxn>
                <a:cxn ang="0">
                  <a:pos x="213" y="5"/>
                </a:cxn>
                <a:cxn ang="0">
                  <a:pos x="180" y="10"/>
                </a:cxn>
                <a:cxn ang="0">
                  <a:pos x="149" y="14"/>
                </a:cxn>
                <a:cxn ang="0">
                  <a:pos x="119" y="22"/>
                </a:cxn>
                <a:cxn ang="0">
                  <a:pos x="93" y="29"/>
                </a:cxn>
                <a:cxn ang="0">
                  <a:pos x="68" y="41"/>
                </a:cxn>
                <a:cxn ang="0">
                  <a:pos x="47" y="51"/>
                </a:cxn>
                <a:cxn ang="0">
                  <a:pos x="29" y="62"/>
                </a:cxn>
                <a:cxn ang="0">
                  <a:pos x="16" y="74"/>
                </a:cxn>
                <a:cxn ang="0">
                  <a:pos x="5" y="87"/>
                </a:cxn>
                <a:cxn ang="0">
                  <a:pos x="0" y="101"/>
                </a:cxn>
                <a:cxn ang="0">
                  <a:pos x="0" y="113"/>
                </a:cxn>
                <a:cxn ang="0">
                  <a:pos x="1" y="127"/>
                </a:cxn>
                <a:cxn ang="0">
                  <a:pos x="7" y="138"/>
                </a:cxn>
                <a:cxn ang="0">
                  <a:pos x="18" y="152"/>
                </a:cxn>
                <a:cxn ang="0">
                  <a:pos x="32" y="164"/>
                </a:cxn>
                <a:cxn ang="0">
                  <a:pos x="52" y="175"/>
                </a:cxn>
                <a:cxn ang="0">
                  <a:pos x="73" y="185"/>
                </a:cxn>
                <a:cxn ang="0">
                  <a:pos x="98" y="194"/>
                </a:cxn>
                <a:cxn ang="0">
                  <a:pos x="127" y="202"/>
                </a:cxn>
                <a:cxn ang="0">
                  <a:pos x="157" y="209"/>
                </a:cxn>
                <a:cxn ang="0">
                  <a:pos x="189" y="215"/>
                </a:cxn>
                <a:cxn ang="0">
                  <a:pos x="222" y="220"/>
                </a:cxn>
                <a:cxn ang="0">
                  <a:pos x="258" y="222"/>
                </a:cxn>
                <a:cxn ang="0">
                  <a:pos x="292" y="222"/>
                </a:cxn>
                <a:cxn ang="0">
                  <a:pos x="327" y="222"/>
                </a:cxn>
                <a:cxn ang="0">
                  <a:pos x="362" y="220"/>
                </a:cxn>
                <a:cxn ang="0">
                  <a:pos x="395" y="216"/>
                </a:cxn>
                <a:cxn ang="0">
                  <a:pos x="428" y="210"/>
                </a:cxn>
                <a:cxn ang="0">
                  <a:pos x="455" y="202"/>
                </a:cxn>
                <a:cxn ang="0">
                  <a:pos x="483" y="194"/>
                </a:cxn>
                <a:cxn ang="0">
                  <a:pos x="506" y="185"/>
                </a:cxn>
                <a:cxn ang="0">
                  <a:pos x="528" y="172"/>
                </a:cxn>
                <a:cxn ang="0">
                  <a:pos x="545" y="161"/>
                </a:cxn>
                <a:cxn ang="0">
                  <a:pos x="559" y="149"/>
                </a:cxn>
                <a:cxn ang="0">
                  <a:pos x="567" y="136"/>
                </a:cxn>
                <a:cxn ang="0">
                  <a:pos x="572" y="123"/>
                </a:cxn>
                <a:cxn ang="0">
                  <a:pos x="572" y="112"/>
                </a:cxn>
                <a:cxn ang="0">
                  <a:pos x="575" y="112"/>
                </a:cxn>
              </a:cxnLst>
              <a:rect l="0" t="0" r="r" b="b"/>
              <a:pathLst>
                <a:path w="576" h="223">
                  <a:moveTo>
                    <a:pt x="575" y="112"/>
                  </a:moveTo>
                  <a:lnTo>
                    <a:pt x="571" y="98"/>
                  </a:lnTo>
                  <a:lnTo>
                    <a:pt x="564" y="85"/>
                  </a:lnTo>
                  <a:lnTo>
                    <a:pt x="553" y="70"/>
                  </a:lnTo>
                  <a:lnTo>
                    <a:pt x="540" y="58"/>
                  </a:lnTo>
                  <a:lnTo>
                    <a:pt x="521" y="46"/>
                  </a:lnTo>
                  <a:lnTo>
                    <a:pt x="499" y="35"/>
                  </a:lnTo>
                  <a:lnTo>
                    <a:pt x="473" y="26"/>
                  </a:lnTo>
                  <a:lnTo>
                    <a:pt x="445" y="18"/>
                  </a:lnTo>
                  <a:lnTo>
                    <a:pt x="417" y="10"/>
                  </a:lnTo>
                  <a:lnTo>
                    <a:pt x="383" y="7"/>
                  </a:lnTo>
                  <a:lnTo>
                    <a:pt x="350" y="2"/>
                  </a:lnTo>
                  <a:lnTo>
                    <a:pt x="318" y="0"/>
                  </a:lnTo>
                  <a:lnTo>
                    <a:pt x="283" y="0"/>
                  </a:lnTo>
                  <a:lnTo>
                    <a:pt x="246" y="2"/>
                  </a:lnTo>
                  <a:lnTo>
                    <a:pt x="213" y="5"/>
                  </a:lnTo>
                  <a:lnTo>
                    <a:pt x="180" y="10"/>
                  </a:lnTo>
                  <a:lnTo>
                    <a:pt x="149" y="14"/>
                  </a:lnTo>
                  <a:lnTo>
                    <a:pt x="119" y="22"/>
                  </a:lnTo>
                  <a:lnTo>
                    <a:pt x="93" y="29"/>
                  </a:lnTo>
                  <a:lnTo>
                    <a:pt x="68" y="41"/>
                  </a:lnTo>
                  <a:lnTo>
                    <a:pt x="47" y="51"/>
                  </a:lnTo>
                  <a:lnTo>
                    <a:pt x="29" y="62"/>
                  </a:lnTo>
                  <a:lnTo>
                    <a:pt x="16" y="74"/>
                  </a:lnTo>
                  <a:lnTo>
                    <a:pt x="5" y="87"/>
                  </a:lnTo>
                  <a:lnTo>
                    <a:pt x="0" y="101"/>
                  </a:lnTo>
                  <a:lnTo>
                    <a:pt x="0" y="113"/>
                  </a:lnTo>
                  <a:lnTo>
                    <a:pt x="1" y="127"/>
                  </a:lnTo>
                  <a:lnTo>
                    <a:pt x="7" y="138"/>
                  </a:lnTo>
                  <a:lnTo>
                    <a:pt x="18" y="152"/>
                  </a:lnTo>
                  <a:lnTo>
                    <a:pt x="32" y="164"/>
                  </a:lnTo>
                  <a:lnTo>
                    <a:pt x="52" y="175"/>
                  </a:lnTo>
                  <a:lnTo>
                    <a:pt x="73" y="185"/>
                  </a:lnTo>
                  <a:lnTo>
                    <a:pt x="98" y="194"/>
                  </a:lnTo>
                  <a:lnTo>
                    <a:pt x="127" y="202"/>
                  </a:lnTo>
                  <a:lnTo>
                    <a:pt x="157" y="209"/>
                  </a:lnTo>
                  <a:lnTo>
                    <a:pt x="189" y="215"/>
                  </a:lnTo>
                  <a:lnTo>
                    <a:pt x="222" y="220"/>
                  </a:lnTo>
                  <a:lnTo>
                    <a:pt x="258" y="222"/>
                  </a:lnTo>
                  <a:lnTo>
                    <a:pt x="292" y="222"/>
                  </a:lnTo>
                  <a:lnTo>
                    <a:pt x="327" y="222"/>
                  </a:lnTo>
                  <a:lnTo>
                    <a:pt x="362" y="220"/>
                  </a:lnTo>
                  <a:lnTo>
                    <a:pt x="395" y="216"/>
                  </a:lnTo>
                  <a:lnTo>
                    <a:pt x="428" y="210"/>
                  </a:lnTo>
                  <a:lnTo>
                    <a:pt x="455" y="202"/>
                  </a:lnTo>
                  <a:lnTo>
                    <a:pt x="483" y="194"/>
                  </a:lnTo>
                  <a:lnTo>
                    <a:pt x="506" y="185"/>
                  </a:lnTo>
                  <a:lnTo>
                    <a:pt x="528" y="172"/>
                  </a:lnTo>
                  <a:lnTo>
                    <a:pt x="545" y="161"/>
                  </a:lnTo>
                  <a:lnTo>
                    <a:pt x="559" y="149"/>
                  </a:lnTo>
                  <a:lnTo>
                    <a:pt x="567" y="136"/>
                  </a:lnTo>
                  <a:lnTo>
                    <a:pt x="572" y="123"/>
                  </a:lnTo>
                  <a:lnTo>
                    <a:pt x="572" y="112"/>
                  </a:lnTo>
                  <a:lnTo>
                    <a:pt x="575" y="112"/>
                  </a:lnTo>
                </a:path>
              </a:pathLst>
            </a:custGeom>
            <a:solidFill>
              <a:srgbClr val="60A0C0"/>
            </a:solidFill>
            <a:ln w="12700" cap="rnd" cmpd="sng">
              <a:solidFill>
                <a:srgbClr val="60A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09" name="Freeform 1061"/>
            <p:cNvSpPr>
              <a:spLocks/>
            </p:cNvSpPr>
            <p:nvPr/>
          </p:nvSpPr>
          <p:spPr bwMode="auto">
            <a:xfrm>
              <a:off x="5137152" y="4321175"/>
              <a:ext cx="1060449" cy="336550"/>
            </a:xfrm>
            <a:custGeom>
              <a:avLst/>
              <a:gdLst/>
              <a:ahLst/>
              <a:cxnLst>
                <a:cxn ang="0">
                  <a:pos x="542" y="105"/>
                </a:cxn>
                <a:cxn ang="0">
                  <a:pos x="538" y="93"/>
                </a:cxn>
                <a:cxn ang="0">
                  <a:pos x="532" y="80"/>
                </a:cxn>
                <a:cxn ang="0">
                  <a:pos x="521" y="67"/>
                </a:cxn>
                <a:cxn ang="0">
                  <a:pos x="508" y="56"/>
                </a:cxn>
                <a:cxn ang="0">
                  <a:pos x="491" y="44"/>
                </a:cxn>
                <a:cxn ang="0">
                  <a:pos x="470" y="34"/>
                </a:cxn>
                <a:cxn ang="0">
                  <a:pos x="446" y="24"/>
                </a:cxn>
                <a:cxn ang="0">
                  <a:pos x="420" y="17"/>
                </a:cxn>
                <a:cxn ang="0">
                  <a:pos x="393" y="11"/>
                </a:cxn>
                <a:cxn ang="0">
                  <a:pos x="362" y="6"/>
                </a:cxn>
                <a:cxn ang="0">
                  <a:pos x="331" y="2"/>
                </a:cxn>
                <a:cxn ang="0">
                  <a:pos x="299" y="0"/>
                </a:cxn>
                <a:cxn ang="0">
                  <a:pos x="266" y="0"/>
                </a:cxn>
                <a:cxn ang="0">
                  <a:pos x="233" y="0"/>
                </a:cxn>
                <a:cxn ang="0">
                  <a:pos x="201" y="6"/>
                </a:cxn>
                <a:cxn ang="0">
                  <a:pos x="169" y="8"/>
                </a:cxn>
                <a:cxn ang="0">
                  <a:pos x="140" y="14"/>
                </a:cxn>
                <a:cxn ang="0">
                  <a:pos x="113" y="21"/>
                </a:cxn>
                <a:cxn ang="0">
                  <a:pos x="87" y="29"/>
                </a:cxn>
                <a:cxn ang="0">
                  <a:pos x="64" y="40"/>
                </a:cxn>
                <a:cxn ang="0">
                  <a:pos x="45" y="48"/>
                </a:cxn>
                <a:cxn ang="0">
                  <a:pos x="28" y="58"/>
                </a:cxn>
                <a:cxn ang="0">
                  <a:pos x="15" y="70"/>
                </a:cxn>
                <a:cxn ang="0">
                  <a:pos x="5" y="82"/>
                </a:cxn>
                <a:cxn ang="0">
                  <a:pos x="0" y="95"/>
                </a:cxn>
                <a:cxn ang="0">
                  <a:pos x="0" y="106"/>
                </a:cxn>
                <a:cxn ang="0">
                  <a:pos x="1" y="121"/>
                </a:cxn>
                <a:cxn ang="0">
                  <a:pos x="7" y="131"/>
                </a:cxn>
                <a:cxn ang="0">
                  <a:pos x="17" y="144"/>
                </a:cxn>
                <a:cxn ang="0">
                  <a:pos x="31" y="156"/>
                </a:cxn>
                <a:cxn ang="0">
                  <a:pos x="50" y="166"/>
                </a:cxn>
                <a:cxn ang="0">
                  <a:pos x="68" y="175"/>
                </a:cxn>
                <a:cxn ang="0">
                  <a:pos x="93" y="184"/>
                </a:cxn>
                <a:cxn ang="0">
                  <a:pos x="119" y="192"/>
                </a:cxn>
                <a:cxn ang="0">
                  <a:pos x="149" y="199"/>
                </a:cxn>
                <a:cxn ang="0">
                  <a:pos x="180" y="204"/>
                </a:cxn>
                <a:cxn ang="0">
                  <a:pos x="210" y="207"/>
                </a:cxn>
                <a:cxn ang="0">
                  <a:pos x="243" y="211"/>
                </a:cxn>
                <a:cxn ang="0">
                  <a:pos x="275" y="211"/>
                </a:cxn>
                <a:cxn ang="0">
                  <a:pos x="309" y="211"/>
                </a:cxn>
                <a:cxn ang="0">
                  <a:pos x="341" y="207"/>
                </a:cxn>
                <a:cxn ang="0">
                  <a:pos x="372" y="205"/>
                </a:cxn>
                <a:cxn ang="0">
                  <a:pos x="403" y="200"/>
                </a:cxn>
                <a:cxn ang="0">
                  <a:pos x="431" y="192"/>
                </a:cxn>
                <a:cxn ang="0">
                  <a:pos x="456" y="184"/>
                </a:cxn>
                <a:cxn ang="0">
                  <a:pos x="478" y="175"/>
                </a:cxn>
                <a:cxn ang="0">
                  <a:pos x="498" y="165"/>
                </a:cxn>
                <a:cxn ang="0">
                  <a:pos x="514" y="154"/>
                </a:cxn>
                <a:cxn ang="0">
                  <a:pos x="528" y="142"/>
                </a:cxn>
                <a:cxn ang="0">
                  <a:pos x="535" y="130"/>
                </a:cxn>
                <a:cxn ang="0">
                  <a:pos x="539" y="116"/>
                </a:cxn>
                <a:cxn ang="0">
                  <a:pos x="539" y="105"/>
                </a:cxn>
                <a:cxn ang="0">
                  <a:pos x="542" y="105"/>
                </a:cxn>
              </a:cxnLst>
              <a:rect l="0" t="0" r="r" b="b"/>
              <a:pathLst>
                <a:path w="543" h="212">
                  <a:moveTo>
                    <a:pt x="542" y="105"/>
                  </a:moveTo>
                  <a:lnTo>
                    <a:pt x="538" y="93"/>
                  </a:lnTo>
                  <a:lnTo>
                    <a:pt x="532" y="80"/>
                  </a:lnTo>
                  <a:lnTo>
                    <a:pt x="521" y="67"/>
                  </a:lnTo>
                  <a:lnTo>
                    <a:pt x="508" y="56"/>
                  </a:lnTo>
                  <a:lnTo>
                    <a:pt x="491" y="44"/>
                  </a:lnTo>
                  <a:lnTo>
                    <a:pt x="470" y="34"/>
                  </a:lnTo>
                  <a:lnTo>
                    <a:pt x="446" y="24"/>
                  </a:lnTo>
                  <a:lnTo>
                    <a:pt x="420" y="17"/>
                  </a:lnTo>
                  <a:lnTo>
                    <a:pt x="393" y="11"/>
                  </a:lnTo>
                  <a:lnTo>
                    <a:pt x="362" y="6"/>
                  </a:lnTo>
                  <a:lnTo>
                    <a:pt x="331" y="2"/>
                  </a:lnTo>
                  <a:lnTo>
                    <a:pt x="299" y="0"/>
                  </a:lnTo>
                  <a:lnTo>
                    <a:pt x="266" y="0"/>
                  </a:lnTo>
                  <a:lnTo>
                    <a:pt x="233" y="0"/>
                  </a:lnTo>
                  <a:lnTo>
                    <a:pt x="201" y="6"/>
                  </a:lnTo>
                  <a:lnTo>
                    <a:pt x="169" y="8"/>
                  </a:lnTo>
                  <a:lnTo>
                    <a:pt x="140" y="14"/>
                  </a:lnTo>
                  <a:lnTo>
                    <a:pt x="113" y="21"/>
                  </a:lnTo>
                  <a:lnTo>
                    <a:pt x="87" y="29"/>
                  </a:lnTo>
                  <a:lnTo>
                    <a:pt x="64" y="40"/>
                  </a:lnTo>
                  <a:lnTo>
                    <a:pt x="45" y="48"/>
                  </a:lnTo>
                  <a:lnTo>
                    <a:pt x="28" y="58"/>
                  </a:lnTo>
                  <a:lnTo>
                    <a:pt x="15" y="70"/>
                  </a:lnTo>
                  <a:lnTo>
                    <a:pt x="5" y="82"/>
                  </a:lnTo>
                  <a:lnTo>
                    <a:pt x="0" y="95"/>
                  </a:lnTo>
                  <a:lnTo>
                    <a:pt x="0" y="106"/>
                  </a:lnTo>
                  <a:lnTo>
                    <a:pt x="1" y="121"/>
                  </a:lnTo>
                  <a:lnTo>
                    <a:pt x="7" y="131"/>
                  </a:lnTo>
                  <a:lnTo>
                    <a:pt x="17" y="144"/>
                  </a:lnTo>
                  <a:lnTo>
                    <a:pt x="31" y="156"/>
                  </a:lnTo>
                  <a:lnTo>
                    <a:pt x="50" y="166"/>
                  </a:lnTo>
                  <a:lnTo>
                    <a:pt x="68" y="175"/>
                  </a:lnTo>
                  <a:lnTo>
                    <a:pt x="93" y="184"/>
                  </a:lnTo>
                  <a:lnTo>
                    <a:pt x="119" y="192"/>
                  </a:lnTo>
                  <a:lnTo>
                    <a:pt x="149" y="199"/>
                  </a:lnTo>
                  <a:lnTo>
                    <a:pt x="180" y="204"/>
                  </a:lnTo>
                  <a:lnTo>
                    <a:pt x="210" y="207"/>
                  </a:lnTo>
                  <a:lnTo>
                    <a:pt x="243" y="211"/>
                  </a:lnTo>
                  <a:lnTo>
                    <a:pt x="275" y="211"/>
                  </a:lnTo>
                  <a:lnTo>
                    <a:pt x="309" y="211"/>
                  </a:lnTo>
                  <a:lnTo>
                    <a:pt x="341" y="207"/>
                  </a:lnTo>
                  <a:lnTo>
                    <a:pt x="372" y="205"/>
                  </a:lnTo>
                  <a:lnTo>
                    <a:pt x="403" y="200"/>
                  </a:lnTo>
                  <a:lnTo>
                    <a:pt x="431" y="192"/>
                  </a:lnTo>
                  <a:lnTo>
                    <a:pt x="456" y="184"/>
                  </a:lnTo>
                  <a:lnTo>
                    <a:pt x="478" y="175"/>
                  </a:lnTo>
                  <a:lnTo>
                    <a:pt x="498" y="165"/>
                  </a:lnTo>
                  <a:lnTo>
                    <a:pt x="514" y="154"/>
                  </a:lnTo>
                  <a:lnTo>
                    <a:pt x="528" y="142"/>
                  </a:lnTo>
                  <a:lnTo>
                    <a:pt x="535" y="130"/>
                  </a:lnTo>
                  <a:lnTo>
                    <a:pt x="539" y="116"/>
                  </a:lnTo>
                  <a:lnTo>
                    <a:pt x="539" y="105"/>
                  </a:lnTo>
                  <a:lnTo>
                    <a:pt x="542" y="105"/>
                  </a:lnTo>
                </a:path>
              </a:pathLst>
            </a:custGeom>
            <a:solidFill>
              <a:srgbClr val="80A0C0"/>
            </a:solidFill>
            <a:ln w="12700" cap="rnd" cmpd="sng">
              <a:solidFill>
                <a:srgbClr val="80A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10" name="Freeform 1062"/>
            <p:cNvSpPr>
              <a:spLocks/>
            </p:cNvSpPr>
            <p:nvPr/>
          </p:nvSpPr>
          <p:spPr bwMode="auto">
            <a:xfrm>
              <a:off x="5158318" y="4333876"/>
              <a:ext cx="996949" cy="322263"/>
            </a:xfrm>
            <a:custGeom>
              <a:avLst/>
              <a:gdLst/>
              <a:ahLst/>
              <a:cxnLst>
                <a:cxn ang="0">
                  <a:pos x="509" y="103"/>
                </a:cxn>
                <a:cxn ang="0">
                  <a:pos x="505" y="90"/>
                </a:cxn>
                <a:cxn ang="0">
                  <a:pos x="500" y="78"/>
                </a:cxn>
                <a:cxn ang="0">
                  <a:pos x="489" y="65"/>
                </a:cxn>
                <a:cxn ang="0">
                  <a:pos x="478" y="55"/>
                </a:cxn>
                <a:cxn ang="0">
                  <a:pos x="461" y="44"/>
                </a:cxn>
                <a:cxn ang="0">
                  <a:pos x="441" y="33"/>
                </a:cxn>
                <a:cxn ang="0">
                  <a:pos x="418" y="25"/>
                </a:cxn>
                <a:cxn ang="0">
                  <a:pos x="394" y="18"/>
                </a:cxn>
                <a:cxn ang="0">
                  <a:pos x="369" y="11"/>
                </a:cxn>
                <a:cxn ang="0">
                  <a:pos x="340" y="7"/>
                </a:cxn>
                <a:cxn ang="0">
                  <a:pos x="310" y="3"/>
                </a:cxn>
                <a:cxn ang="0">
                  <a:pos x="280" y="0"/>
                </a:cxn>
                <a:cxn ang="0">
                  <a:pos x="249" y="1"/>
                </a:cxn>
                <a:cxn ang="0">
                  <a:pos x="219" y="3"/>
                </a:cxn>
                <a:cxn ang="0">
                  <a:pos x="188" y="6"/>
                </a:cxn>
                <a:cxn ang="0">
                  <a:pos x="160" y="11"/>
                </a:cxn>
                <a:cxn ang="0">
                  <a:pos x="132" y="16"/>
                </a:cxn>
                <a:cxn ang="0">
                  <a:pos x="105" y="23"/>
                </a:cxn>
                <a:cxn ang="0">
                  <a:pos x="81" y="29"/>
                </a:cxn>
                <a:cxn ang="0">
                  <a:pos x="60" y="40"/>
                </a:cxn>
                <a:cxn ang="0">
                  <a:pos x="42" y="48"/>
                </a:cxn>
                <a:cxn ang="0">
                  <a:pos x="26" y="57"/>
                </a:cxn>
                <a:cxn ang="0">
                  <a:pos x="15" y="69"/>
                </a:cxn>
                <a:cxn ang="0">
                  <a:pos x="4" y="80"/>
                </a:cxn>
                <a:cxn ang="0">
                  <a:pos x="0" y="92"/>
                </a:cxn>
                <a:cxn ang="0">
                  <a:pos x="0" y="103"/>
                </a:cxn>
                <a:cxn ang="0">
                  <a:pos x="2" y="115"/>
                </a:cxn>
                <a:cxn ang="0">
                  <a:pos x="7" y="126"/>
                </a:cxn>
                <a:cxn ang="0">
                  <a:pos x="16" y="139"/>
                </a:cxn>
                <a:cxn ang="0">
                  <a:pos x="29" y="148"/>
                </a:cxn>
                <a:cxn ang="0">
                  <a:pos x="47" y="159"/>
                </a:cxn>
                <a:cxn ang="0">
                  <a:pos x="65" y="167"/>
                </a:cxn>
                <a:cxn ang="0">
                  <a:pos x="88" y="176"/>
                </a:cxn>
                <a:cxn ang="0">
                  <a:pos x="113" y="184"/>
                </a:cxn>
                <a:cxn ang="0">
                  <a:pos x="139" y="190"/>
                </a:cxn>
                <a:cxn ang="0">
                  <a:pos x="169" y="195"/>
                </a:cxn>
                <a:cxn ang="0">
                  <a:pos x="197" y="199"/>
                </a:cxn>
                <a:cxn ang="0">
                  <a:pos x="229" y="200"/>
                </a:cxn>
                <a:cxn ang="0">
                  <a:pos x="260" y="202"/>
                </a:cxn>
                <a:cxn ang="0">
                  <a:pos x="291" y="202"/>
                </a:cxn>
                <a:cxn ang="0">
                  <a:pos x="320" y="199"/>
                </a:cxn>
                <a:cxn ang="0">
                  <a:pos x="351" y="196"/>
                </a:cxn>
                <a:cxn ang="0">
                  <a:pos x="379" y="191"/>
                </a:cxn>
                <a:cxn ang="0">
                  <a:pos x="405" y="184"/>
                </a:cxn>
                <a:cxn ang="0">
                  <a:pos x="428" y="177"/>
                </a:cxn>
                <a:cxn ang="0">
                  <a:pos x="449" y="168"/>
                </a:cxn>
                <a:cxn ang="0">
                  <a:pos x="468" y="159"/>
                </a:cxn>
                <a:cxn ang="0">
                  <a:pos x="483" y="148"/>
                </a:cxn>
                <a:cxn ang="0">
                  <a:pos x="495" y="136"/>
                </a:cxn>
                <a:cxn ang="0">
                  <a:pos x="503" y="125"/>
                </a:cxn>
                <a:cxn ang="0">
                  <a:pos x="508" y="112"/>
                </a:cxn>
                <a:cxn ang="0">
                  <a:pos x="508" y="103"/>
                </a:cxn>
                <a:cxn ang="0">
                  <a:pos x="509" y="103"/>
                </a:cxn>
              </a:cxnLst>
              <a:rect l="0" t="0" r="r" b="b"/>
              <a:pathLst>
                <a:path w="510" h="203">
                  <a:moveTo>
                    <a:pt x="509" y="103"/>
                  </a:moveTo>
                  <a:lnTo>
                    <a:pt x="505" y="90"/>
                  </a:lnTo>
                  <a:lnTo>
                    <a:pt x="500" y="78"/>
                  </a:lnTo>
                  <a:lnTo>
                    <a:pt x="489" y="65"/>
                  </a:lnTo>
                  <a:lnTo>
                    <a:pt x="478" y="55"/>
                  </a:lnTo>
                  <a:lnTo>
                    <a:pt x="461" y="44"/>
                  </a:lnTo>
                  <a:lnTo>
                    <a:pt x="441" y="33"/>
                  </a:lnTo>
                  <a:lnTo>
                    <a:pt x="418" y="25"/>
                  </a:lnTo>
                  <a:lnTo>
                    <a:pt x="394" y="18"/>
                  </a:lnTo>
                  <a:lnTo>
                    <a:pt x="369" y="11"/>
                  </a:lnTo>
                  <a:lnTo>
                    <a:pt x="340" y="7"/>
                  </a:lnTo>
                  <a:lnTo>
                    <a:pt x="310" y="3"/>
                  </a:lnTo>
                  <a:lnTo>
                    <a:pt x="280" y="0"/>
                  </a:lnTo>
                  <a:lnTo>
                    <a:pt x="249" y="1"/>
                  </a:lnTo>
                  <a:lnTo>
                    <a:pt x="219" y="3"/>
                  </a:lnTo>
                  <a:lnTo>
                    <a:pt x="188" y="6"/>
                  </a:lnTo>
                  <a:lnTo>
                    <a:pt x="160" y="11"/>
                  </a:lnTo>
                  <a:lnTo>
                    <a:pt x="132" y="16"/>
                  </a:lnTo>
                  <a:lnTo>
                    <a:pt x="105" y="23"/>
                  </a:lnTo>
                  <a:lnTo>
                    <a:pt x="81" y="29"/>
                  </a:lnTo>
                  <a:lnTo>
                    <a:pt x="60" y="40"/>
                  </a:lnTo>
                  <a:lnTo>
                    <a:pt x="42" y="48"/>
                  </a:lnTo>
                  <a:lnTo>
                    <a:pt x="26" y="57"/>
                  </a:lnTo>
                  <a:lnTo>
                    <a:pt x="15" y="69"/>
                  </a:lnTo>
                  <a:lnTo>
                    <a:pt x="4" y="80"/>
                  </a:lnTo>
                  <a:lnTo>
                    <a:pt x="0" y="92"/>
                  </a:lnTo>
                  <a:lnTo>
                    <a:pt x="0" y="103"/>
                  </a:lnTo>
                  <a:lnTo>
                    <a:pt x="2" y="115"/>
                  </a:lnTo>
                  <a:lnTo>
                    <a:pt x="7" y="126"/>
                  </a:lnTo>
                  <a:lnTo>
                    <a:pt x="16" y="139"/>
                  </a:lnTo>
                  <a:lnTo>
                    <a:pt x="29" y="148"/>
                  </a:lnTo>
                  <a:lnTo>
                    <a:pt x="47" y="159"/>
                  </a:lnTo>
                  <a:lnTo>
                    <a:pt x="65" y="167"/>
                  </a:lnTo>
                  <a:lnTo>
                    <a:pt x="88" y="176"/>
                  </a:lnTo>
                  <a:lnTo>
                    <a:pt x="113" y="184"/>
                  </a:lnTo>
                  <a:lnTo>
                    <a:pt x="139" y="190"/>
                  </a:lnTo>
                  <a:lnTo>
                    <a:pt x="169" y="195"/>
                  </a:lnTo>
                  <a:lnTo>
                    <a:pt x="197" y="199"/>
                  </a:lnTo>
                  <a:lnTo>
                    <a:pt x="229" y="200"/>
                  </a:lnTo>
                  <a:lnTo>
                    <a:pt x="260" y="202"/>
                  </a:lnTo>
                  <a:lnTo>
                    <a:pt x="291" y="202"/>
                  </a:lnTo>
                  <a:lnTo>
                    <a:pt x="320" y="199"/>
                  </a:lnTo>
                  <a:lnTo>
                    <a:pt x="351" y="196"/>
                  </a:lnTo>
                  <a:lnTo>
                    <a:pt x="379" y="191"/>
                  </a:lnTo>
                  <a:lnTo>
                    <a:pt x="405" y="184"/>
                  </a:lnTo>
                  <a:lnTo>
                    <a:pt x="428" y="177"/>
                  </a:lnTo>
                  <a:lnTo>
                    <a:pt x="449" y="168"/>
                  </a:lnTo>
                  <a:lnTo>
                    <a:pt x="468" y="159"/>
                  </a:lnTo>
                  <a:lnTo>
                    <a:pt x="483" y="148"/>
                  </a:lnTo>
                  <a:lnTo>
                    <a:pt x="495" y="136"/>
                  </a:lnTo>
                  <a:lnTo>
                    <a:pt x="503" y="125"/>
                  </a:lnTo>
                  <a:lnTo>
                    <a:pt x="508" y="112"/>
                  </a:lnTo>
                  <a:lnTo>
                    <a:pt x="508" y="103"/>
                  </a:lnTo>
                  <a:lnTo>
                    <a:pt x="509" y="103"/>
                  </a:lnTo>
                </a:path>
              </a:pathLst>
            </a:custGeom>
            <a:solidFill>
              <a:srgbClr val="80A0D0"/>
            </a:solidFill>
            <a:ln w="12700" cap="rnd" cmpd="sng">
              <a:solidFill>
                <a:srgbClr val="80A0D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11" name="Freeform 1063"/>
            <p:cNvSpPr>
              <a:spLocks/>
            </p:cNvSpPr>
            <p:nvPr/>
          </p:nvSpPr>
          <p:spPr bwMode="auto">
            <a:xfrm>
              <a:off x="5179485" y="4351339"/>
              <a:ext cx="933449" cy="301625"/>
            </a:xfrm>
            <a:custGeom>
              <a:avLst/>
              <a:gdLst/>
              <a:ahLst/>
              <a:cxnLst>
                <a:cxn ang="0">
                  <a:pos x="476" y="96"/>
                </a:cxn>
                <a:cxn ang="0">
                  <a:pos x="473" y="84"/>
                </a:cxn>
                <a:cxn ang="0">
                  <a:pos x="468" y="73"/>
                </a:cxn>
                <a:cxn ang="0">
                  <a:pos x="458" y="61"/>
                </a:cxn>
                <a:cxn ang="0">
                  <a:pos x="445" y="51"/>
                </a:cxn>
                <a:cxn ang="0">
                  <a:pos x="431" y="39"/>
                </a:cxn>
                <a:cxn ang="0">
                  <a:pos x="412" y="30"/>
                </a:cxn>
                <a:cxn ang="0">
                  <a:pos x="391" y="22"/>
                </a:cxn>
                <a:cxn ang="0">
                  <a:pos x="368" y="15"/>
                </a:cxn>
                <a:cxn ang="0">
                  <a:pos x="344" y="10"/>
                </a:cxn>
                <a:cxn ang="0">
                  <a:pos x="317" y="5"/>
                </a:cxn>
                <a:cxn ang="0">
                  <a:pos x="289" y="2"/>
                </a:cxn>
                <a:cxn ang="0">
                  <a:pos x="262" y="0"/>
                </a:cxn>
                <a:cxn ang="0">
                  <a:pos x="233" y="0"/>
                </a:cxn>
                <a:cxn ang="0">
                  <a:pos x="204" y="2"/>
                </a:cxn>
                <a:cxn ang="0">
                  <a:pos x="176" y="5"/>
                </a:cxn>
                <a:cxn ang="0">
                  <a:pos x="150" y="9"/>
                </a:cxn>
                <a:cxn ang="0">
                  <a:pos x="123" y="14"/>
                </a:cxn>
                <a:cxn ang="0">
                  <a:pos x="99" y="21"/>
                </a:cxn>
                <a:cxn ang="0">
                  <a:pos x="77" y="28"/>
                </a:cxn>
                <a:cxn ang="0">
                  <a:pos x="56" y="36"/>
                </a:cxn>
                <a:cxn ang="0">
                  <a:pos x="40" y="45"/>
                </a:cxn>
                <a:cxn ang="0">
                  <a:pos x="24" y="53"/>
                </a:cxn>
                <a:cxn ang="0">
                  <a:pos x="14" y="63"/>
                </a:cxn>
                <a:cxn ang="0">
                  <a:pos x="4" y="75"/>
                </a:cxn>
                <a:cxn ang="0">
                  <a:pos x="0" y="85"/>
                </a:cxn>
                <a:cxn ang="0">
                  <a:pos x="0" y="97"/>
                </a:cxn>
                <a:cxn ang="0">
                  <a:pos x="1" y="108"/>
                </a:cxn>
                <a:cxn ang="0">
                  <a:pos x="6" y="119"/>
                </a:cxn>
                <a:cxn ang="0">
                  <a:pos x="15" y="129"/>
                </a:cxn>
                <a:cxn ang="0">
                  <a:pos x="27" y="140"/>
                </a:cxn>
                <a:cxn ang="0">
                  <a:pos x="44" y="148"/>
                </a:cxn>
                <a:cxn ang="0">
                  <a:pos x="61" y="157"/>
                </a:cxn>
                <a:cxn ang="0">
                  <a:pos x="82" y="165"/>
                </a:cxn>
                <a:cxn ang="0">
                  <a:pos x="105" y="173"/>
                </a:cxn>
                <a:cxn ang="0">
                  <a:pos x="131" y="179"/>
                </a:cxn>
                <a:cxn ang="0">
                  <a:pos x="158" y="184"/>
                </a:cxn>
                <a:cxn ang="0">
                  <a:pos x="185" y="187"/>
                </a:cxn>
                <a:cxn ang="0">
                  <a:pos x="214" y="188"/>
                </a:cxn>
                <a:cxn ang="0">
                  <a:pos x="244" y="189"/>
                </a:cxn>
                <a:cxn ang="0">
                  <a:pos x="272" y="189"/>
                </a:cxn>
                <a:cxn ang="0">
                  <a:pos x="301" y="188"/>
                </a:cxn>
                <a:cxn ang="0">
                  <a:pos x="329" y="185"/>
                </a:cxn>
                <a:cxn ang="0">
                  <a:pos x="356" y="180"/>
                </a:cxn>
                <a:cxn ang="0">
                  <a:pos x="380" y="173"/>
                </a:cxn>
                <a:cxn ang="0">
                  <a:pos x="402" y="168"/>
                </a:cxn>
                <a:cxn ang="0">
                  <a:pos x="420" y="158"/>
                </a:cxn>
                <a:cxn ang="0">
                  <a:pos x="439" y="148"/>
                </a:cxn>
                <a:cxn ang="0">
                  <a:pos x="452" y="140"/>
                </a:cxn>
                <a:cxn ang="0">
                  <a:pos x="463" y="128"/>
                </a:cxn>
                <a:cxn ang="0">
                  <a:pos x="471" y="117"/>
                </a:cxn>
                <a:cxn ang="0">
                  <a:pos x="475" y="106"/>
                </a:cxn>
                <a:cxn ang="0">
                  <a:pos x="475" y="96"/>
                </a:cxn>
                <a:cxn ang="0">
                  <a:pos x="476" y="96"/>
                </a:cxn>
              </a:cxnLst>
              <a:rect l="0" t="0" r="r" b="b"/>
              <a:pathLst>
                <a:path w="477" h="190">
                  <a:moveTo>
                    <a:pt x="476" y="96"/>
                  </a:moveTo>
                  <a:lnTo>
                    <a:pt x="473" y="84"/>
                  </a:lnTo>
                  <a:lnTo>
                    <a:pt x="468" y="73"/>
                  </a:lnTo>
                  <a:lnTo>
                    <a:pt x="458" y="61"/>
                  </a:lnTo>
                  <a:lnTo>
                    <a:pt x="445" y="51"/>
                  </a:lnTo>
                  <a:lnTo>
                    <a:pt x="431" y="39"/>
                  </a:lnTo>
                  <a:lnTo>
                    <a:pt x="412" y="30"/>
                  </a:lnTo>
                  <a:lnTo>
                    <a:pt x="391" y="22"/>
                  </a:lnTo>
                  <a:lnTo>
                    <a:pt x="368" y="15"/>
                  </a:lnTo>
                  <a:lnTo>
                    <a:pt x="344" y="10"/>
                  </a:lnTo>
                  <a:lnTo>
                    <a:pt x="317" y="5"/>
                  </a:lnTo>
                  <a:lnTo>
                    <a:pt x="289" y="2"/>
                  </a:lnTo>
                  <a:lnTo>
                    <a:pt x="262" y="0"/>
                  </a:lnTo>
                  <a:lnTo>
                    <a:pt x="233" y="0"/>
                  </a:lnTo>
                  <a:lnTo>
                    <a:pt x="204" y="2"/>
                  </a:lnTo>
                  <a:lnTo>
                    <a:pt x="176" y="5"/>
                  </a:lnTo>
                  <a:lnTo>
                    <a:pt x="150" y="9"/>
                  </a:lnTo>
                  <a:lnTo>
                    <a:pt x="123" y="14"/>
                  </a:lnTo>
                  <a:lnTo>
                    <a:pt x="99" y="21"/>
                  </a:lnTo>
                  <a:lnTo>
                    <a:pt x="77" y="28"/>
                  </a:lnTo>
                  <a:lnTo>
                    <a:pt x="56" y="36"/>
                  </a:lnTo>
                  <a:lnTo>
                    <a:pt x="40" y="45"/>
                  </a:lnTo>
                  <a:lnTo>
                    <a:pt x="24" y="53"/>
                  </a:lnTo>
                  <a:lnTo>
                    <a:pt x="14" y="63"/>
                  </a:lnTo>
                  <a:lnTo>
                    <a:pt x="4" y="75"/>
                  </a:lnTo>
                  <a:lnTo>
                    <a:pt x="0" y="85"/>
                  </a:lnTo>
                  <a:lnTo>
                    <a:pt x="0" y="97"/>
                  </a:lnTo>
                  <a:lnTo>
                    <a:pt x="1" y="108"/>
                  </a:lnTo>
                  <a:lnTo>
                    <a:pt x="6" y="119"/>
                  </a:lnTo>
                  <a:lnTo>
                    <a:pt x="15" y="129"/>
                  </a:lnTo>
                  <a:lnTo>
                    <a:pt x="27" y="140"/>
                  </a:lnTo>
                  <a:lnTo>
                    <a:pt x="44" y="148"/>
                  </a:lnTo>
                  <a:lnTo>
                    <a:pt x="61" y="157"/>
                  </a:lnTo>
                  <a:lnTo>
                    <a:pt x="82" y="165"/>
                  </a:lnTo>
                  <a:lnTo>
                    <a:pt x="105" y="173"/>
                  </a:lnTo>
                  <a:lnTo>
                    <a:pt x="131" y="179"/>
                  </a:lnTo>
                  <a:lnTo>
                    <a:pt x="158" y="184"/>
                  </a:lnTo>
                  <a:lnTo>
                    <a:pt x="185" y="187"/>
                  </a:lnTo>
                  <a:lnTo>
                    <a:pt x="214" y="188"/>
                  </a:lnTo>
                  <a:lnTo>
                    <a:pt x="244" y="189"/>
                  </a:lnTo>
                  <a:lnTo>
                    <a:pt x="272" y="189"/>
                  </a:lnTo>
                  <a:lnTo>
                    <a:pt x="301" y="188"/>
                  </a:lnTo>
                  <a:lnTo>
                    <a:pt x="329" y="185"/>
                  </a:lnTo>
                  <a:lnTo>
                    <a:pt x="356" y="180"/>
                  </a:lnTo>
                  <a:lnTo>
                    <a:pt x="380" y="173"/>
                  </a:lnTo>
                  <a:lnTo>
                    <a:pt x="402" y="168"/>
                  </a:lnTo>
                  <a:lnTo>
                    <a:pt x="420" y="158"/>
                  </a:lnTo>
                  <a:lnTo>
                    <a:pt x="439" y="148"/>
                  </a:lnTo>
                  <a:lnTo>
                    <a:pt x="452" y="140"/>
                  </a:lnTo>
                  <a:lnTo>
                    <a:pt x="463" y="128"/>
                  </a:lnTo>
                  <a:lnTo>
                    <a:pt x="471" y="117"/>
                  </a:lnTo>
                  <a:lnTo>
                    <a:pt x="475" y="106"/>
                  </a:lnTo>
                  <a:lnTo>
                    <a:pt x="475" y="96"/>
                  </a:lnTo>
                  <a:lnTo>
                    <a:pt x="476" y="96"/>
                  </a:lnTo>
                </a:path>
              </a:pathLst>
            </a:custGeom>
            <a:solidFill>
              <a:srgbClr val="80B0D0"/>
            </a:solidFill>
            <a:ln w="12700" cap="rnd" cmpd="sng">
              <a:solidFill>
                <a:srgbClr val="80B0D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12" name="Freeform 1064"/>
            <p:cNvSpPr>
              <a:spLocks/>
            </p:cNvSpPr>
            <p:nvPr/>
          </p:nvSpPr>
          <p:spPr bwMode="auto">
            <a:xfrm>
              <a:off x="5202767" y="4367213"/>
              <a:ext cx="865717" cy="284162"/>
            </a:xfrm>
            <a:custGeom>
              <a:avLst/>
              <a:gdLst/>
              <a:ahLst/>
              <a:cxnLst>
                <a:cxn ang="0">
                  <a:pos x="443" y="90"/>
                </a:cxn>
                <a:cxn ang="0">
                  <a:pos x="441" y="80"/>
                </a:cxn>
                <a:cxn ang="0">
                  <a:pos x="434" y="68"/>
                </a:cxn>
                <a:cxn ang="0">
                  <a:pos x="426" y="57"/>
                </a:cxn>
                <a:cxn ang="0">
                  <a:pos x="415" y="47"/>
                </a:cxn>
                <a:cxn ang="0">
                  <a:pos x="401" y="37"/>
                </a:cxn>
                <a:cxn ang="0">
                  <a:pos x="384" y="28"/>
                </a:cxn>
                <a:cxn ang="0">
                  <a:pos x="364" y="20"/>
                </a:cxn>
                <a:cxn ang="0">
                  <a:pos x="343" y="14"/>
                </a:cxn>
                <a:cxn ang="0">
                  <a:pos x="320" y="8"/>
                </a:cxn>
                <a:cxn ang="0">
                  <a:pos x="294" y="5"/>
                </a:cxn>
                <a:cxn ang="0">
                  <a:pos x="269" y="3"/>
                </a:cxn>
                <a:cxn ang="0">
                  <a:pos x="243" y="0"/>
                </a:cxn>
                <a:cxn ang="0">
                  <a:pos x="217" y="0"/>
                </a:cxn>
                <a:cxn ang="0">
                  <a:pos x="189" y="3"/>
                </a:cxn>
                <a:cxn ang="0">
                  <a:pos x="164" y="5"/>
                </a:cxn>
                <a:cxn ang="0">
                  <a:pos x="139" y="8"/>
                </a:cxn>
                <a:cxn ang="0">
                  <a:pos x="115" y="12"/>
                </a:cxn>
                <a:cxn ang="0">
                  <a:pos x="92" y="19"/>
                </a:cxn>
                <a:cxn ang="0">
                  <a:pos x="71" y="26"/>
                </a:cxn>
                <a:cxn ang="0">
                  <a:pos x="52" y="34"/>
                </a:cxn>
                <a:cxn ang="0">
                  <a:pos x="36" y="43"/>
                </a:cxn>
                <a:cxn ang="0">
                  <a:pos x="22" y="51"/>
                </a:cxn>
                <a:cxn ang="0">
                  <a:pos x="12" y="60"/>
                </a:cxn>
                <a:cxn ang="0">
                  <a:pos x="4" y="71"/>
                </a:cxn>
                <a:cxn ang="0">
                  <a:pos x="0" y="81"/>
                </a:cxn>
                <a:cxn ang="0">
                  <a:pos x="0" y="91"/>
                </a:cxn>
                <a:cxn ang="0">
                  <a:pos x="2" y="102"/>
                </a:cxn>
                <a:cxn ang="0">
                  <a:pos x="6" y="113"/>
                </a:cxn>
                <a:cxn ang="0">
                  <a:pos x="13" y="122"/>
                </a:cxn>
                <a:cxn ang="0">
                  <a:pos x="26" y="131"/>
                </a:cxn>
                <a:cxn ang="0">
                  <a:pos x="41" y="139"/>
                </a:cxn>
                <a:cxn ang="0">
                  <a:pos x="57" y="148"/>
                </a:cxn>
                <a:cxn ang="0">
                  <a:pos x="77" y="155"/>
                </a:cxn>
                <a:cxn ang="0">
                  <a:pos x="99" y="163"/>
                </a:cxn>
                <a:cxn ang="0">
                  <a:pos x="122" y="168"/>
                </a:cxn>
                <a:cxn ang="0">
                  <a:pos x="147" y="171"/>
                </a:cxn>
                <a:cxn ang="0">
                  <a:pos x="171" y="177"/>
                </a:cxn>
                <a:cxn ang="0">
                  <a:pos x="201" y="178"/>
                </a:cxn>
                <a:cxn ang="0">
                  <a:pos x="226" y="178"/>
                </a:cxn>
                <a:cxn ang="0">
                  <a:pos x="255" y="178"/>
                </a:cxn>
                <a:cxn ang="0">
                  <a:pos x="281" y="177"/>
                </a:cxn>
                <a:cxn ang="0">
                  <a:pos x="306" y="174"/>
                </a:cxn>
                <a:cxn ang="0">
                  <a:pos x="332" y="170"/>
                </a:cxn>
                <a:cxn ang="0">
                  <a:pos x="353" y="164"/>
                </a:cxn>
                <a:cxn ang="0">
                  <a:pos x="374" y="159"/>
                </a:cxn>
                <a:cxn ang="0">
                  <a:pos x="392" y="149"/>
                </a:cxn>
                <a:cxn ang="0">
                  <a:pos x="409" y="141"/>
                </a:cxn>
                <a:cxn ang="0">
                  <a:pos x="421" y="132"/>
                </a:cxn>
                <a:cxn ang="0">
                  <a:pos x="432" y="122"/>
                </a:cxn>
                <a:cxn ang="0">
                  <a:pos x="439" y="110"/>
                </a:cxn>
                <a:cxn ang="0">
                  <a:pos x="442" y="99"/>
                </a:cxn>
                <a:cxn ang="0">
                  <a:pos x="442" y="90"/>
                </a:cxn>
                <a:cxn ang="0">
                  <a:pos x="443" y="90"/>
                </a:cxn>
              </a:cxnLst>
              <a:rect l="0" t="0" r="r" b="b"/>
              <a:pathLst>
                <a:path w="444" h="179">
                  <a:moveTo>
                    <a:pt x="443" y="90"/>
                  </a:moveTo>
                  <a:lnTo>
                    <a:pt x="441" y="80"/>
                  </a:lnTo>
                  <a:lnTo>
                    <a:pt x="434" y="68"/>
                  </a:lnTo>
                  <a:lnTo>
                    <a:pt x="426" y="57"/>
                  </a:lnTo>
                  <a:lnTo>
                    <a:pt x="415" y="47"/>
                  </a:lnTo>
                  <a:lnTo>
                    <a:pt x="401" y="37"/>
                  </a:lnTo>
                  <a:lnTo>
                    <a:pt x="384" y="28"/>
                  </a:lnTo>
                  <a:lnTo>
                    <a:pt x="364" y="20"/>
                  </a:lnTo>
                  <a:lnTo>
                    <a:pt x="343" y="14"/>
                  </a:lnTo>
                  <a:lnTo>
                    <a:pt x="320" y="8"/>
                  </a:lnTo>
                  <a:lnTo>
                    <a:pt x="294" y="5"/>
                  </a:lnTo>
                  <a:lnTo>
                    <a:pt x="269" y="3"/>
                  </a:lnTo>
                  <a:lnTo>
                    <a:pt x="243" y="0"/>
                  </a:lnTo>
                  <a:lnTo>
                    <a:pt x="217" y="0"/>
                  </a:lnTo>
                  <a:lnTo>
                    <a:pt x="189" y="3"/>
                  </a:lnTo>
                  <a:lnTo>
                    <a:pt x="164" y="5"/>
                  </a:lnTo>
                  <a:lnTo>
                    <a:pt x="139" y="8"/>
                  </a:lnTo>
                  <a:lnTo>
                    <a:pt x="115" y="12"/>
                  </a:lnTo>
                  <a:lnTo>
                    <a:pt x="92" y="19"/>
                  </a:lnTo>
                  <a:lnTo>
                    <a:pt x="71" y="26"/>
                  </a:lnTo>
                  <a:lnTo>
                    <a:pt x="52" y="34"/>
                  </a:lnTo>
                  <a:lnTo>
                    <a:pt x="36" y="43"/>
                  </a:lnTo>
                  <a:lnTo>
                    <a:pt x="22" y="51"/>
                  </a:lnTo>
                  <a:lnTo>
                    <a:pt x="12" y="60"/>
                  </a:lnTo>
                  <a:lnTo>
                    <a:pt x="4" y="71"/>
                  </a:lnTo>
                  <a:lnTo>
                    <a:pt x="0" y="81"/>
                  </a:lnTo>
                  <a:lnTo>
                    <a:pt x="0" y="91"/>
                  </a:lnTo>
                  <a:lnTo>
                    <a:pt x="2" y="102"/>
                  </a:lnTo>
                  <a:lnTo>
                    <a:pt x="6" y="113"/>
                  </a:lnTo>
                  <a:lnTo>
                    <a:pt x="13" y="122"/>
                  </a:lnTo>
                  <a:lnTo>
                    <a:pt x="26" y="131"/>
                  </a:lnTo>
                  <a:lnTo>
                    <a:pt x="41" y="139"/>
                  </a:lnTo>
                  <a:lnTo>
                    <a:pt x="57" y="148"/>
                  </a:lnTo>
                  <a:lnTo>
                    <a:pt x="77" y="155"/>
                  </a:lnTo>
                  <a:lnTo>
                    <a:pt x="99" y="163"/>
                  </a:lnTo>
                  <a:lnTo>
                    <a:pt x="122" y="168"/>
                  </a:lnTo>
                  <a:lnTo>
                    <a:pt x="147" y="171"/>
                  </a:lnTo>
                  <a:lnTo>
                    <a:pt x="171" y="177"/>
                  </a:lnTo>
                  <a:lnTo>
                    <a:pt x="201" y="178"/>
                  </a:lnTo>
                  <a:lnTo>
                    <a:pt x="226" y="178"/>
                  </a:lnTo>
                  <a:lnTo>
                    <a:pt x="255" y="178"/>
                  </a:lnTo>
                  <a:lnTo>
                    <a:pt x="281" y="177"/>
                  </a:lnTo>
                  <a:lnTo>
                    <a:pt x="306" y="174"/>
                  </a:lnTo>
                  <a:lnTo>
                    <a:pt x="332" y="170"/>
                  </a:lnTo>
                  <a:lnTo>
                    <a:pt x="353" y="164"/>
                  </a:lnTo>
                  <a:lnTo>
                    <a:pt x="374" y="159"/>
                  </a:lnTo>
                  <a:lnTo>
                    <a:pt x="392" y="149"/>
                  </a:lnTo>
                  <a:lnTo>
                    <a:pt x="409" y="141"/>
                  </a:lnTo>
                  <a:lnTo>
                    <a:pt x="421" y="132"/>
                  </a:lnTo>
                  <a:lnTo>
                    <a:pt x="432" y="122"/>
                  </a:lnTo>
                  <a:lnTo>
                    <a:pt x="439" y="110"/>
                  </a:lnTo>
                  <a:lnTo>
                    <a:pt x="442" y="99"/>
                  </a:lnTo>
                  <a:lnTo>
                    <a:pt x="442" y="90"/>
                  </a:lnTo>
                  <a:lnTo>
                    <a:pt x="443" y="90"/>
                  </a:lnTo>
                </a:path>
              </a:pathLst>
            </a:custGeom>
            <a:solidFill>
              <a:srgbClr val="80C0E0"/>
            </a:solidFill>
            <a:ln w="12700" cap="rnd" cmpd="sng">
              <a:solidFill>
                <a:srgbClr val="80C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13" name="Freeform 1065"/>
            <p:cNvSpPr>
              <a:spLocks/>
            </p:cNvSpPr>
            <p:nvPr/>
          </p:nvSpPr>
          <p:spPr bwMode="auto">
            <a:xfrm>
              <a:off x="5223933" y="4384675"/>
              <a:ext cx="806451" cy="266700"/>
            </a:xfrm>
            <a:custGeom>
              <a:avLst/>
              <a:gdLst/>
              <a:ahLst/>
              <a:cxnLst>
                <a:cxn ang="0">
                  <a:pos x="412" y="83"/>
                </a:cxn>
                <a:cxn ang="0">
                  <a:pos x="407" y="74"/>
                </a:cxn>
                <a:cxn ang="0">
                  <a:pos x="403" y="63"/>
                </a:cxn>
                <a:cxn ang="0">
                  <a:pos x="395" y="52"/>
                </a:cxn>
                <a:cxn ang="0">
                  <a:pos x="384" y="42"/>
                </a:cxn>
                <a:cxn ang="0">
                  <a:pos x="371" y="33"/>
                </a:cxn>
                <a:cxn ang="0">
                  <a:pos x="355" y="24"/>
                </a:cxn>
                <a:cxn ang="0">
                  <a:pos x="336" y="18"/>
                </a:cxn>
                <a:cxn ang="0">
                  <a:pos x="317" y="12"/>
                </a:cxn>
                <a:cxn ang="0">
                  <a:pos x="296" y="8"/>
                </a:cxn>
                <a:cxn ang="0">
                  <a:pos x="272" y="3"/>
                </a:cxn>
                <a:cxn ang="0">
                  <a:pos x="249" y="1"/>
                </a:cxn>
                <a:cxn ang="0">
                  <a:pos x="225" y="0"/>
                </a:cxn>
                <a:cxn ang="0">
                  <a:pos x="200" y="0"/>
                </a:cxn>
                <a:cxn ang="0">
                  <a:pos x="175" y="1"/>
                </a:cxn>
                <a:cxn ang="0">
                  <a:pos x="151" y="3"/>
                </a:cxn>
                <a:cxn ang="0">
                  <a:pos x="128" y="8"/>
                </a:cxn>
                <a:cxn ang="0">
                  <a:pos x="105" y="12"/>
                </a:cxn>
                <a:cxn ang="0">
                  <a:pos x="86" y="17"/>
                </a:cxn>
                <a:cxn ang="0">
                  <a:pos x="66" y="24"/>
                </a:cxn>
                <a:cxn ang="0">
                  <a:pos x="48" y="31"/>
                </a:cxn>
                <a:cxn ang="0">
                  <a:pos x="34" y="40"/>
                </a:cxn>
                <a:cxn ang="0">
                  <a:pos x="21" y="47"/>
                </a:cxn>
                <a:cxn ang="0">
                  <a:pos x="12" y="56"/>
                </a:cxn>
                <a:cxn ang="0">
                  <a:pos x="4" y="65"/>
                </a:cxn>
                <a:cxn ang="0">
                  <a:pos x="0" y="75"/>
                </a:cxn>
                <a:cxn ang="0">
                  <a:pos x="0" y="83"/>
                </a:cxn>
                <a:cxn ang="0">
                  <a:pos x="0" y="94"/>
                </a:cxn>
                <a:cxn ang="0">
                  <a:pos x="6" y="104"/>
                </a:cxn>
                <a:cxn ang="0">
                  <a:pos x="13" y="113"/>
                </a:cxn>
                <a:cxn ang="0">
                  <a:pos x="24" y="121"/>
                </a:cxn>
                <a:cxn ang="0">
                  <a:pos x="38" y="130"/>
                </a:cxn>
                <a:cxn ang="0">
                  <a:pos x="52" y="137"/>
                </a:cxn>
                <a:cxn ang="0">
                  <a:pos x="72" y="144"/>
                </a:cxn>
                <a:cxn ang="0">
                  <a:pos x="91" y="151"/>
                </a:cxn>
                <a:cxn ang="0">
                  <a:pos x="113" y="157"/>
                </a:cxn>
                <a:cxn ang="0">
                  <a:pos x="136" y="160"/>
                </a:cxn>
                <a:cxn ang="0">
                  <a:pos x="160" y="165"/>
                </a:cxn>
                <a:cxn ang="0">
                  <a:pos x="186" y="166"/>
                </a:cxn>
                <a:cxn ang="0">
                  <a:pos x="210" y="167"/>
                </a:cxn>
                <a:cxn ang="0">
                  <a:pos x="236" y="167"/>
                </a:cxn>
                <a:cxn ang="0">
                  <a:pos x="260" y="166"/>
                </a:cxn>
                <a:cxn ang="0">
                  <a:pos x="285" y="163"/>
                </a:cxn>
                <a:cxn ang="0">
                  <a:pos x="308" y="159"/>
                </a:cxn>
                <a:cxn ang="0">
                  <a:pos x="328" y="153"/>
                </a:cxn>
                <a:cxn ang="0">
                  <a:pos x="347" y="148"/>
                </a:cxn>
                <a:cxn ang="0">
                  <a:pos x="364" y="140"/>
                </a:cxn>
                <a:cxn ang="0">
                  <a:pos x="378" y="131"/>
                </a:cxn>
                <a:cxn ang="0">
                  <a:pos x="390" y="122"/>
                </a:cxn>
                <a:cxn ang="0">
                  <a:pos x="400" y="113"/>
                </a:cxn>
                <a:cxn ang="0">
                  <a:pos x="406" y="103"/>
                </a:cxn>
                <a:cxn ang="0">
                  <a:pos x="409" y="92"/>
                </a:cxn>
                <a:cxn ang="0">
                  <a:pos x="409" y="83"/>
                </a:cxn>
                <a:cxn ang="0">
                  <a:pos x="412" y="83"/>
                </a:cxn>
              </a:cxnLst>
              <a:rect l="0" t="0" r="r" b="b"/>
              <a:pathLst>
                <a:path w="413" h="168">
                  <a:moveTo>
                    <a:pt x="412" y="83"/>
                  </a:moveTo>
                  <a:lnTo>
                    <a:pt x="407" y="74"/>
                  </a:lnTo>
                  <a:lnTo>
                    <a:pt x="403" y="63"/>
                  </a:lnTo>
                  <a:lnTo>
                    <a:pt x="395" y="52"/>
                  </a:lnTo>
                  <a:lnTo>
                    <a:pt x="384" y="42"/>
                  </a:lnTo>
                  <a:lnTo>
                    <a:pt x="371" y="33"/>
                  </a:lnTo>
                  <a:lnTo>
                    <a:pt x="355" y="24"/>
                  </a:lnTo>
                  <a:lnTo>
                    <a:pt x="336" y="18"/>
                  </a:lnTo>
                  <a:lnTo>
                    <a:pt x="317" y="12"/>
                  </a:lnTo>
                  <a:lnTo>
                    <a:pt x="296" y="8"/>
                  </a:lnTo>
                  <a:lnTo>
                    <a:pt x="272" y="3"/>
                  </a:lnTo>
                  <a:lnTo>
                    <a:pt x="249" y="1"/>
                  </a:lnTo>
                  <a:lnTo>
                    <a:pt x="225" y="0"/>
                  </a:lnTo>
                  <a:lnTo>
                    <a:pt x="200" y="0"/>
                  </a:lnTo>
                  <a:lnTo>
                    <a:pt x="175" y="1"/>
                  </a:lnTo>
                  <a:lnTo>
                    <a:pt x="151" y="3"/>
                  </a:lnTo>
                  <a:lnTo>
                    <a:pt x="128" y="8"/>
                  </a:lnTo>
                  <a:lnTo>
                    <a:pt x="105" y="12"/>
                  </a:lnTo>
                  <a:lnTo>
                    <a:pt x="86" y="17"/>
                  </a:lnTo>
                  <a:lnTo>
                    <a:pt x="66" y="24"/>
                  </a:lnTo>
                  <a:lnTo>
                    <a:pt x="48" y="31"/>
                  </a:lnTo>
                  <a:lnTo>
                    <a:pt x="34" y="40"/>
                  </a:lnTo>
                  <a:lnTo>
                    <a:pt x="21" y="47"/>
                  </a:lnTo>
                  <a:lnTo>
                    <a:pt x="12" y="56"/>
                  </a:lnTo>
                  <a:lnTo>
                    <a:pt x="4" y="65"/>
                  </a:lnTo>
                  <a:lnTo>
                    <a:pt x="0" y="75"/>
                  </a:lnTo>
                  <a:lnTo>
                    <a:pt x="0" y="83"/>
                  </a:lnTo>
                  <a:lnTo>
                    <a:pt x="0" y="94"/>
                  </a:lnTo>
                  <a:lnTo>
                    <a:pt x="6" y="104"/>
                  </a:lnTo>
                  <a:lnTo>
                    <a:pt x="13" y="113"/>
                  </a:lnTo>
                  <a:lnTo>
                    <a:pt x="24" y="121"/>
                  </a:lnTo>
                  <a:lnTo>
                    <a:pt x="38" y="130"/>
                  </a:lnTo>
                  <a:lnTo>
                    <a:pt x="52" y="137"/>
                  </a:lnTo>
                  <a:lnTo>
                    <a:pt x="72" y="144"/>
                  </a:lnTo>
                  <a:lnTo>
                    <a:pt x="91" y="151"/>
                  </a:lnTo>
                  <a:lnTo>
                    <a:pt x="113" y="157"/>
                  </a:lnTo>
                  <a:lnTo>
                    <a:pt x="136" y="160"/>
                  </a:lnTo>
                  <a:lnTo>
                    <a:pt x="160" y="165"/>
                  </a:lnTo>
                  <a:lnTo>
                    <a:pt x="186" y="166"/>
                  </a:lnTo>
                  <a:lnTo>
                    <a:pt x="210" y="167"/>
                  </a:lnTo>
                  <a:lnTo>
                    <a:pt x="236" y="167"/>
                  </a:lnTo>
                  <a:lnTo>
                    <a:pt x="260" y="166"/>
                  </a:lnTo>
                  <a:lnTo>
                    <a:pt x="285" y="163"/>
                  </a:lnTo>
                  <a:lnTo>
                    <a:pt x="308" y="159"/>
                  </a:lnTo>
                  <a:lnTo>
                    <a:pt x="328" y="153"/>
                  </a:lnTo>
                  <a:lnTo>
                    <a:pt x="347" y="148"/>
                  </a:lnTo>
                  <a:lnTo>
                    <a:pt x="364" y="140"/>
                  </a:lnTo>
                  <a:lnTo>
                    <a:pt x="378" y="131"/>
                  </a:lnTo>
                  <a:lnTo>
                    <a:pt x="390" y="122"/>
                  </a:lnTo>
                  <a:lnTo>
                    <a:pt x="400" y="113"/>
                  </a:lnTo>
                  <a:lnTo>
                    <a:pt x="406" y="103"/>
                  </a:lnTo>
                  <a:lnTo>
                    <a:pt x="409" y="92"/>
                  </a:lnTo>
                  <a:lnTo>
                    <a:pt x="409" y="83"/>
                  </a:lnTo>
                  <a:lnTo>
                    <a:pt x="412" y="83"/>
                  </a:lnTo>
                </a:path>
              </a:pathLst>
            </a:custGeom>
            <a:solidFill>
              <a:srgbClr val="A0C0E0"/>
            </a:solidFill>
            <a:ln w="12700" cap="rnd" cmpd="sng">
              <a:solidFill>
                <a:srgbClr val="A0C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14" name="Freeform 1066"/>
            <p:cNvSpPr>
              <a:spLocks/>
            </p:cNvSpPr>
            <p:nvPr/>
          </p:nvSpPr>
          <p:spPr bwMode="auto">
            <a:xfrm>
              <a:off x="5245101" y="4397376"/>
              <a:ext cx="742951" cy="252413"/>
            </a:xfrm>
            <a:custGeom>
              <a:avLst/>
              <a:gdLst/>
              <a:ahLst/>
              <a:cxnLst>
                <a:cxn ang="0">
                  <a:pos x="379" y="80"/>
                </a:cxn>
                <a:cxn ang="0">
                  <a:pos x="375" y="69"/>
                </a:cxn>
                <a:cxn ang="0">
                  <a:pos x="371" y="61"/>
                </a:cxn>
                <a:cxn ang="0">
                  <a:pos x="363" y="50"/>
                </a:cxn>
                <a:cxn ang="0">
                  <a:pos x="354" y="41"/>
                </a:cxn>
                <a:cxn ang="0">
                  <a:pos x="341" y="32"/>
                </a:cxn>
                <a:cxn ang="0">
                  <a:pos x="325" y="25"/>
                </a:cxn>
                <a:cxn ang="0">
                  <a:pos x="309" y="18"/>
                </a:cxn>
                <a:cxn ang="0">
                  <a:pos x="291" y="14"/>
                </a:cxn>
                <a:cxn ang="0">
                  <a:pos x="272" y="8"/>
                </a:cxn>
                <a:cxn ang="0">
                  <a:pos x="251" y="5"/>
                </a:cxn>
                <a:cxn ang="0">
                  <a:pos x="228" y="2"/>
                </a:cxn>
                <a:cxn ang="0">
                  <a:pos x="207" y="0"/>
                </a:cxn>
                <a:cxn ang="0">
                  <a:pos x="184" y="1"/>
                </a:cxn>
                <a:cxn ang="0">
                  <a:pos x="161" y="3"/>
                </a:cxn>
                <a:cxn ang="0">
                  <a:pos x="139" y="6"/>
                </a:cxn>
                <a:cxn ang="0">
                  <a:pos x="117" y="9"/>
                </a:cxn>
                <a:cxn ang="0">
                  <a:pos x="97" y="14"/>
                </a:cxn>
                <a:cxn ang="0">
                  <a:pos x="77" y="18"/>
                </a:cxn>
                <a:cxn ang="0">
                  <a:pos x="61" y="24"/>
                </a:cxn>
                <a:cxn ang="0">
                  <a:pos x="45" y="32"/>
                </a:cxn>
                <a:cxn ang="0">
                  <a:pos x="31" y="39"/>
                </a:cxn>
                <a:cxn ang="0">
                  <a:pos x="19" y="47"/>
                </a:cxn>
                <a:cxn ang="0">
                  <a:pos x="11" y="55"/>
                </a:cxn>
                <a:cxn ang="0">
                  <a:pos x="4" y="63"/>
                </a:cxn>
                <a:cxn ang="0">
                  <a:pos x="0" y="72"/>
                </a:cxn>
                <a:cxn ang="0">
                  <a:pos x="0" y="80"/>
                </a:cxn>
                <a:cxn ang="0">
                  <a:pos x="0" y="91"/>
                </a:cxn>
                <a:cxn ang="0">
                  <a:pos x="5" y="99"/>
                </a:cxn>
                <a:cxn ang="0">
                  <a:pos x="13" y="107"/>
                </a:cxn>
                <a:cxn ang="0">
                  <a:pos x="21" y="117"/>
                </a:cxn>
                <a:cxn ang="0">
                  <a:pos x="36" y="123"/>
                </a:cxn>
                <a:cxn ang="0">
                  <a:pos x="49" y="130"/>
                </a:cxn>
                <a:cxn ang="0">
                  <a:pos x="66" y="136"/>
                </a:cxn>
                <a:cxn ang="0">
                  <a:pos x="85" y="143"/>
                </a:cxn>
                <a:cxn ang="0">
                  <a:pos x="105" y="148"/>
                </a:cxn>
                <a:cxn ang="0">
                  <a:pos x="126" y="152"/>
                </a:cxn>
                <a:cxn ang="0">
                  <a:pos x="148" y="156"/>
                </a:cxn>
                <a:cxn ang="0">
                  <a:pos x="172" y="158"/>
                </a:cxn>
                <a:cxn ang="0">
                  <a:pos x="195" y="158"/>
                </a:cxn>
                <a:cxn ang="0">
                  <a:pos x="218" y="158"/>
                </a:cxn>
                <a:cxn ang="0">
                  <a:pos x="240" y="157"/>
                </a:cxn>
                <a:cxn ang="0">
                  <a:pos x="262" y="154"/>
                </a:cxn>
                <a:cxn ang="0">
                  <a:pos x="284" y="151"/>
                </a:cxn>
                <a:cxn ang="0">
                  <a:pos x="303" y="145"/>
                </a:cxn>
                <a:cxn ang="0">
                  <a:pos x="320" y="140"/>
                </a:cxn>
                <a:cxn ang="0">
                  <a:pos x="335" y="133"/>
                </a:cxn>
                <a:cxn ang="0">
                  <a:pos x="348" y="125"/>
                </a:cxn>
                <a:cxn ang="0">
                  <a:pos x="360" y="117"/>
                </a:cxn>
                <a:cxn ang="0">
                  <a:pos x="369" y="108"/>
                </a:cxn>
                <a:cxn ang="0">
                  <a:pos x="374" y="99"/>
                </a:cxn>
                <a:cxn ang="0">
                  <a:pos x="378" y="88"/>
                </a:cxn>
                <a:cxn ang="0">
                  <a:pos x="376" y="80"/>
                </a:cxn>
                <a:cxn ang="0">
                  <a:pos x="379" y="80"/>
                </a:cxn>
              </a:cxnLst>
              <a:rect l="0" t="0" r="r" b="b"/>
              <a:pathLst>
                <a:path w="380" h="159">
                  <a:moveTo>
                    <a:pt x="379" y="80"/>
                  </a:moveTo>
                  <a:lnTo>
                    <a:pt x="375" y="69"/>
                  </a:lnTo>
                  <a:lnTo>
                    <a:pt x="371" y="61"/>
                  </a:lnTo>
                  <a:lnTo>
                    <a:pt x="363" y="50"/>
                  </a:lnTo>
                  <a:lnTo>
                    <a:pt x="354" y="41"/>
                  </a:lnTo>
                  <a:lnTo>
                    <a:pt x="341" y="32"/>
                  </a:lnTo>
                  <a:lnTo>
                    <a:pt x="325" y="25"/>
                  </a:lnTo>
                  <a:lnTo>
                    <a:pt x="309" y="18"/>
                  </a:lnTo>
                  <a:lnTo>
                    <a:pt x="291" y="14"/>
                  </a:lnTo>
                  <a:lnTo>
                    <a:pt x="272" y="8"/>
                  </a:lnTo>
                  <a:lnTo>
                    <a:pt x="251" y="5"/>
                  </a:lnTo>
                  <a:lnTo>
                    <a:pt x="228" y="2"/>
                  </a:lnTo>
                  <a:lnTo>
                    <a:pt x="207" y="0"/>
                  </a:lnTo>
                  <a:lnTo>
                    <a:pt x="184" y="1"/>
                  </a:lnTo>
                  <a:lnTo>
                    <a:pt x="161" y="3"/>
                  </a:lnTo>
                  <a:lnTo>
                    <a:pt x="139" y="6"/>
                  </a:lnTo>
                  <a:lnTo>
                    <a:pt x="117" y="9"/>
                  </a:lnTo>
                  <a:lnTo>
                    <a:pt x="97" y="14"/>
                  </a:lnTo>
                  <a:lnTo>
                    <a:pt x="77" y="18"/>
                  </a:lnTo>
                  <a:lnTo>
                    <a:pt x="61" y="24"/>
                  </a:lnTo>
                  <a:lnTo>
                    <a:pt x="45" y="32"/>
                  </a:lnTo>
                  <a:lnTo>
                    <a:pt x="31" y="39"/>
                  </a:lnTo>
                  <a:lnTo>
                    <a:pt x="19" y="47"/>
                  </a:lnTo>
                  <a:lnTo>
                    <a:pt x="11" y="55"/>
                  </a:lnTo>
                  <a:lnTo>
                    <a:pt x="4" y="63"/>
                  </a:lnTo>
                  <a:lnTo>
                    <a:pt x="0" y="72"/>
                  </a:lnTo>
                  <a:lnTo>
                    <a:pt x="0" y="80"/>
                  </a:lnTo>
                  <a:lnTo>
                    <a:pt x="0" y="91"/>
                  </a:lnTo>
                  <a:lnTo>
                    <a:pt x="5" y="99"/>
                  </a:lnTo>
                  <a:lnTo>
                    <a:pt x="13" y="107"/>
                  </a:lnTo>
                  <a:lnTo>
                    <a:pt x="21" y="117"/>
                  </a:lnTo>
                  <a:lnTo>
                    <a:pt x="36" y="123"/>
                  </a:lnTo>
                  <a:lnTo>
                    <a:pt x="49" y="130"/>
                  </a:lnTo>
                  <a:lnTo>
                    <a:pt x="66" y="136"/>
                  </a:lnTo>
                  <a:lnTo>
                    <a:pt x="85" y="143"/>
                  </a:lnTo>
                  <a:lnTo>
                    <a:pt x="105" y="148"/>
                  </a:lnTo>
                  <a:lnTo>
                    <a:pt x="126" y="152"/>
                  </a:lnTo>
                  <a:lnTo>
                    <a:pt x="148" y="156"/>
                  </a:lnTo>
                  <a:lnTo>
                    <a:pt x="172" y="158"/>
                  </a:lnTo>
                  <a:lnTo>
                    <a:pt x="195" y="158"/>
                  </a:lnTo>
                  <a:lnTo>
                    <a:pt x="218" y="158"/>
                  </a:lnTo>
                  <a:lnTo>
                    <a:pt x="240" y="157"/>
                  </a:lnTo>
                  <a:lnTo>
                    <a:pt x="262" y="154"/>
                  </a:lnTo>
                  <a:lnTo>
                    <a:pt x="284" y="151"/>
                  </a:lnTo>
                  <a:lnTo>
                    <a:pt x="303" y="145"/>
                  </a:lnTo>
                  <a:lnTo>
                    <a:pt x="320" y="140"/>
                  </a:lnTo>
                  <a:lnTo>
                    <a:pt x="335" y="133"/>
                  </a:lnTo>
                  <a:lnTo>
                    <a:pt x="348" y="125"/>
                  </a:lnTo>
                  <a:lnTo>
                    <a:pt x="360" y="117"/>
                  </a:lnTo>
                  <a:lnTo>
                    <a:pt x="369" y="108"/>
                  </a:lnTo>
                  <a:lnTo>
                    <a:pt x="374" y="99"/>
                  </a:lnTo>
                  <a:lnTo>
                    <a:pt x="378" y="88"/>
                  </a:lnTo>
                  <a:lnTo>
                    <a:pt x="376" y="80"/>
                  </a:lnTo>
                  <a:lnTo>
                    <a:pt x="379" y="80"/>
                  </a:lnTo>
                </a:path>
              </a:pathLst>
            </a:custGeom>
            <a:solidFill>
              <a:srgbClr val="A0C0E0"/>
            </a:solidFill>
            <a:ln w="12700" cap="rnd" cmpd="sng">
              <a:solidFill>
                <a:srgbClr val="A0C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15" name="Freeform 1067"/>
            <p:cNvSpPr>
              <a:spLocks/>
            </p:cNvSpPr>
            <p:nvPr/>
          </p:nvSpPr>
          <p:spPr bwMode="auto">
            <a:xfrm>
              <a:off x="5268385" y="4413250"/>
              <a:ext cx="673100" cy="236538"/>
            </a:xfrm>
            <a:custGeom>
              <a:avLst/>
              <a:gdLst/>
              <a:ahLst/>
              <a:cxnLst>
                <a:cxn ang="0">
                  <a:pos x="344" y="74"/>
                </a:cxn>
                <a:cxn ang="0">
                  <a:pos x="342" y="64"/>
                </a:cxn>
                <a:cxn ang="0">
                  <a:pos x="337" y="56"/>
                </a:cxn>
                <a:cxn ang="0">
                  <a:pos x="330" y="46"/>
                </a:cxn>
                <a:cxn ang="0">
                  <a:pos x="321" y="38"/>
                </a:cxn>
                <a:cxn ang="0">
                  <a:pos x="310" y="30"/>
                </a:cxn>
                <a:cxn ang="0">
                  <a:pos x="296" y="22"/>
                </a:cxn>
                <a:cxn ang="0">
                  <a:pos x="280" y="17"/>
                </a:cxn>
                <a:cxn ang="0">
                  <a:pos x="264" y="12"/>
                </a:cxn>
                <a:cxn ang="0">
                  <a:pos x="247" y="6"/>
                </a:cxn>
                <a:cxn ang="0">
                  <a:pos x="227" y="5"/>
                </a:cxn>
                <a:cxn ang="0">
                  <a:pos x="208" y="1"/>
                </a:cxn>
                <a:cxn ang="0">
                  <a:pos x="187" y="0"/>
                </a:cxn>
                <a:cxn ang="0">
                  <a:pos x="167" y="1"/>
                </a:cxn>
                <a:cxn ang="0">
                  <a:pos x="146" y="2"/>
                </a:cxn>
                <a:cxn ang="0">
                  <a:pos x="127" y="6"/>
                </a:cxn>
                <a:cxn ang="0">
                  <a:pos x="106" y="9"/>
                </a:cxn>
                <a:cxn ang="0">
                  <a:pos x="88" y="13"/>
                </a:cxn>
                <a:cxn ang="0">
                  <a:pos x="70" y="17"/>
                </a:cxn>
                <a:cxn ang="0">
                  <a:pos x="54" y="22"/>
                </a:cxn>
                <a:cxn ang="0">
                  <a:pos x="40" y="30"/>
                </a:cxn>
                <a:cxn ang="0">
                  <a:pos x="28" y="37"/>
                </a:cxn>
                <a:cxn ang="0">
                  <a:pos x="17" y="44"/>
                </a:cxn>
                <a:cxn ang="0">
                  <a:pos x="9" y="51"/>
                </a:cxn>
                <a:cxn ang="0">
                  <a:pos x="1" y="59"/>
                </a:cxn>
                <a:cxn ang="0">
                  <a:pos x="0" y="67"/>
                </a:cxn>
                <a:cxn ang="0">
                  <a:pos x="0" y="75"/>
                </a:cxn>
                <a:cxn ang="0">
                  <a:pos x="0" y="85"/>
                </a:cxn>
                <a:cxn ang="0">
                  <a:pos x="4" y="93"/>
                </a:cxn>
                <a:cxn ang="0">
                  <a:pos x="9" y="100"/>
                </a:cxn>
                <a:cxn ang="0">
                  <a:pos x="19" y="108"/>
                </a:cxn>
                <a:cxn ang="0">
                  <a:pos x="32" y="115"/>
                </a:cxn>
                <a:cxn ang="0">
                  <a:pos x="44" y="120"/>
                </a:cxn>
                <a:cxn ang="0">
                  <a:pos x="59" y="126"/>
                </a:cxn>
                <a:cxn ang="0">
                  <a:pos x="76" y="133"/>
                </a:cxn>
                <a:cxn ang="0">
                  <a:pos x="95" y="137"/>
                </a:cxn>
                <a:cxn ang="0">
                  <a:pos x="114" y="141"/>
                </a:cxn>
                <a:cxn ang="0">
                  <a:pos x="134" y="145"/>
                </a:cxn>
                <a:cxn ang="0">
                  <a:pos x="156" y="147"/>
                </a:cxn>
                <a:cxn ang="0">
                  <a:pos x="176" y="148"/>
                </a:cxn>
                <a:cxn ang="0">
                  <a:pos x="199" y="148"/>
                </a:cxn>
                <a:cxn ang="0">
                  <a:pos x="218" y="147"/>
                </a:cxn>
                <a:cxn ang="0">
                  <a:pos x="240" y="144"/>
                </a:cxn>
                <a:cxn ang="0">
                  <a:pos x="258" y="141"/>
                </a:cxn>
                <a:cxn ang="0">
                  <a:pos x="276" y="135"/>
                </a:cxn>
                <a:cxn ang="0">
                  <a:pos x="291" y="131"/>
                </a:cxn>
                <a:cxn ang="0">
                  <a:pos x="305" y="125"/>
                </a:cxn>
                <a:cxn ang="0">
                  <a:pos x="319" y="117"/>
                </a:cxn>
                <a:cxn ang="0">
                  <a:pos x="327" y="109"/>
                </a:cxn>
                <a:cxn ang="0">
                  <a:pos x="335" y="101"/>
                </a:cxn>
                <a:cxn ang="0">
                  <a:pos x="341" y="91"/>
                </a:cxn>
                <a:cxn ang="0">
                  <a:pos x="343" y="81"/>
                </a:cxn>
                <a:cxn ang="0">
                  <a:pos x="343" y="74"/>
                </a:cxn>
                <a:cxn ang="0">
                  <a:pos x="344" y="74"/>
                </a:cxn>
              </a:cxnLst>
              <a:rect l="0" t="0" r="r" b="b"/>
              <a:pathLst>
                <a:path w="345" h="149">
                  <a:moveTo>
                    <a:pt x="344" y="74"/>
                  </a:moveTo>
                  <a:lnTo>
                    <a:pt x="342" y="64"/>
                  </a:lnTo>
                  <a:lnTo>
                    <a:pt x="337" y="56"/>
                  </a:lnTo>
                  <a:lnTo>
                    <a:pt x="330" y="46"/>
                  </a:lnTo>
                  <a:lnTo>
                    <a:pt x="321" y="38"/>
                  </a:lnTo>
                  <a:lnTo>
                    <a:pt x="310" y="30"/>
                  </a:lnTo>
                  <a:lnTo>
                    <a:pt x="296" y="22"/>
                  </a:lnTo>
                  <a:lnTo>
                    <a:pt x="280" y="17"/>
                  </a:lnTo>
                  <a:lnTo>
                    <a:pt x="264" y="12"/>
                  </a:lnTo>
                  <a:lnTo>
                    <a:pt x="247" y="6"/>
                  </a:lnTo>
                  <a:lnTo>
                    <a:pt x="227" y="5"/>
                  </a:lnTo>
                  <a:lnTo>
                    <a:pt x="208" y="1"/>
                  </a:lnTo>
                  <a:lnTo>
                    <a:pt x="187" y="0"/>
                  </a:lnTo>
                  <a:lnTo>
                    <a:pt x="167" y="1"/>
                  </a:lnTo>
                  <a:lnTo>
                    <a:pt x="146" y="2"/>
                  </a:lnTo>
                  <a:lnTo>
                    <a:pt x="127" y="6"/>
                  </a:lnTo>
                  <a:lnTo>
                    <a:pt x="106" y="9"/>
                  </a:lnTo>
                  <a:lnTo>
                    <a:pt x="88" y="13"/>
                  </a:lnTo>
                  <a:lnTo>
                    <a:pt x="70" y="17"/>
                  </a:lnTo>
                  <a:lnTo>
                    <a:pt x="54" y="22"/>
                  </a:lnTo>
                  <a:lnTo>
                    <a:pt x="40" y="30"/>
                  </a:lnTo>
                  <a:lnTo>
                    <a:pt x="28" y="37"/>
                  </a:lnTo>
                  <a:lnTo>
                    <a:pt x="17" y="44"/>
                  </a:lnTo>
                  <a:lnTo>
                    <a:pt x="9" y="51"/>
                  </a:lnTo>
                  <a:lnTo>
                    <a:pt x="1" y="59"/>
                  </a:lnTo>
                  <a:lnTo>
                    <a:pt x="0" y="67"/>
                  </a:lnTo>
                  <a:lnTo>
                    <a:pt x="0" y="75"/>
                  </a:lnTo>
                  <a:lnTo>
                    <a:pt x="0" y="85"/>
                  </a:lnTo>
                  <a:lnTo>
                    <a:pt x="4" y="93"/>
                  </a:lnTo>
                  <a:lnTo>
                    <a:pt x="9" y="100"/>
                  </a:lnTo>
                  <a:lnTo>
                    <a:pt x="19" y="108"/>
                  </a:lnTo>
                  <a:lnTo>
                    <a:pt x="32" y="115"/>
                  </a:lnTo>
                  <a:lnTo>
                    <a:pt x="44" y="120"/>
                  </a:lnTo>
                  <a:lnTo>
                    <a:pt x="59" y="126"/>
                  </a:lnTo>
                  <a:lnTo>
                    <a:pt x="76" y="133"/>
                  </a:lnTo>
                  <a:lnTo>
                    <a:pt x="95" y="137"/>
                  </a:lnTo>
                  <a:lnTo>
                    <a:pt x="114" y="141"/>
                  </a:lnTo>
                  <a:lnTo>
                    <a:pt x="134" y="145"/>
                  </a:lnTo>
                  <a:lnTo>
                    <a:pt x="156" y="147"/>
                  </a:lnTo>
                  <a:lnTo>
                    <a:pt x="176" y="148"/>
                  </a:lnTo>
                  <a:lnTo>
                    <a:pt x="199" y="148"/>
                  </a:lnTo>
                  <a:lnTo>
                    <a:pt x="218" y="147"/>
                  </a:lnTo>
                  <a:lnTo>
                    <a:pt x="240" y="144"/>
                  </a:lnTo>
                  <a:lnTo>
                    <a:pt x="258" y="141"/>
                  </a:lnTo>
                  <a:lnTo>
                    <a:pt x="276" y="135"/>
                  </a:lnTo>
                  <a:lnTo>
                    <a:pt x="291" y="131"/>
                  </a:lnTo>
                  <a:lnTo>
                    <a:pt x="305" y="125"/>
                  </a:lnTo>
                  <a:lnTo>
                    <a:pt x="319" y="117"/>
                  </a:lnTo>
                  <a:lnTo>
                    <a:pt x="327" y="109"/>
                  </a:lnTo>
                  <a:lnTo>
                    <a:pt x="335" y="101"/>
                  </a:lnTo>
                  <a:lnTo>
                    <a:pt x="341" y="91"/>
                  </a:lnTo>
                  <a:lnTo>
                    <a:pt x="343" y="81"/>
                  </a:lnTo>
                  <a:lnTo>
                    <a:pt x="343" y="74"/>
                  </a:lnTo>
                  <a:lnTo>
                    <a:pt x="344" y="74"/>
                  </a:lnTo>
                </a:path>
              </a:pathLst>
            </a:custGeom>
            <a:solidFill>
              <a:srgbClr val="C0C0E0"/>
            </a:solidFill>
            <a:ln w="12700" cap="rnd" cmpd="sng">
              <a:solidFill>
                <a:srgbClr val="C0C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16" name="Freeform 1068"/>
            <p:cNvSpPr>
              <a:spLocks/>
            </p:cNvSpPr>
            <p:nvPr/>
          </p:nvSpPr>
          <p:spPr bwMode="auto">
            <a:xfrm>
              <a:off x="5287434" y="4430714"/>
              <a:ext cx="611717" cy="217487"/>
            </a:xfrm>
            <a:custGeom>
              <a:avLst/>
              <a:gdLst/>
              <a:ahLst/>
              <a:cxnLst>
                <a:cxn ang="0">
                  <a:pos x="312" y="67"/>
                </a:cxn>
                <a:cxn ang="0">
                  <a:pos x="310" y="58"/>
                </a:cxn>
                <a:cxn ang="0">
                  <a:pos x="306" y="51"/>
                </a:cxn>
                <a:cxn ang="0">
                  <a:pos x="299" y="42"/>
                </a:cxn>
                <a:cxn ang="0">
                  <a:pos x="291" y="34"/>
                </a:cxn>
                <a:cxn ang="0">
                  <a:pos x="281" y="27"/>
                </a:cxn>
                <a:cxn ang="0">
                  <a:pos x="269" y="19"/>
                </a:cxn>
                <a:cxn ang="0">
                  <a:pos x="254" y="14"/>
                </a:cxn>
                <a:cxn ang="0">
                  <a:pos x="239" y="10"/>
                </a:cxn>
                <a:cxn ang="0">
                  <a:pos x="224" y="5"/>
                </a:cxn>
                <a:cxn ang="0">
                  <a:pos x="206" y="3"/>
                </a:cxn>
                <a:cxn ang="0">
                  <a:pos x="189" y="1"/>
                </a:cxn>
                <a:cxn ang="0">
                  <a:pos x="170" y="0"/>
                </a:cxn>
                <a:cxn ang="0">
                  <a:pos x="150" y="1"/>
                </a:cxn>
                <a:cxn ang="0">
                  <a:pos x="133" y="2"/>
                </a:cxn>
                <a:cxn ang="0">
                  <a:pos x="114" y="3"/>
                </a:cxn>
                <a:cxn ang="0">
                  <a:pos x="96" y="7"/>
                </a:cxn>
                <a:cxn ang="0">
                  <a:pos x="80" y="11"/>
                </a:cxn>
                <a:cxn ang="0">
                  <a:pos x="64" y="16"/>
                </a:cxn>
                <a:cxn ang="0">
                  <a:pos x="49" y="20"/>
                </a:cxn>
                <a:cxn ang="0">
                  <a:pos x="37" y="27"/>
                </a:cxn>
                <a:cxn ang="0">
                  <a:pos x="26" y="34"/>
                </a:cxn>
                <a:cxn ang="0">
                  <a:pos x="16" y="40"/>
                </a:cxn>
                <a:cxn ang="0">
                  <a:pos x="9" y="47"/>
                </a:cxn>
                <a:cxn ang="0">
                  <a:pos x="3" y="53"/>
                </a:cxn>
                <a:cxn ang="0">
                  <a:pos x="0" y="62"/>
                </a:cxn>
                <a:cxn ang="0">
                  <a:pos x="0" y="68"/>
                </a:cxn>
                <a:cxn ang="0">
                  <a:pos x="0" y="76"/>
                </a:cxn>
                <a:cxn ang="0">
                  <a:pos x="5" y="84"/>
                </a:cxn>
                <a:cxn ang="0">
                  <a:pos x="10" y="91"/>
                </a:cxn>
                <a:cxn ang="0">
                  <a:pos x="18" y="98"/>
                </a:cxn>
                <a:cxn ang="0">
                  <a:pos x="29" y="104"/>
                </a:cxn>
                <a:cxn ang="0">
                  <a:pos x="40" y="111"/>
                </a:cxn>
                <a:cxn ang="0">
                  <a:pos x="55" y="116"/>
                </a:cxn>
                <a:cxn ang="0">
                  <a:pos x="71" y="122"/>
                </a:cxn>
                <a:cxn ang="0">
                  <a:pos x="87" y="126"/>
                </a:cxn>
                <a:cxn ang="0">
                  <a:pos x="105" y="130"/>
                </a:cxn>
                <a:cxn ang="0">
                  <a:pos x="122" y="133"/>
                </a:cxn>
                <a:cxn ang="0">
                  <a:pos x="142" y="134"/>
                </a:cxn>
                <a:cxn ang="0">
                  <a:pos x="161" y="135"/>
                </a:cxn>
                <a:cxn ang="0">
                  <a:pos x="181" y="136"/>
                </a:cxn>
                <a:cxn ang="0">
                  <a:pos x="199" y="134"/>
                </a:cxn>
                <a:cxn ang="0">
                  <a:pos x="218" y="131"/>
                </a:cxn>
                <a:cxn ang="0">
                  <a:pos x="236" y="129"/>
                </a:cxn>
                <a:cxn ang="0">
                  <a:pos x="252" y="126"/>
                </a:cxn>
                <a:cxn ang="0">
                  <a:pos x="266" y="120"/>
                </a:cxn>
                <a:cxn ang="0">
                  <a:pos x="277" y="114"/>
                </a:cxn>
                <a:cxn ang="0">
                  <a:pos x="289" y="107"/>
                </a:cxn>
                <a:cxn ang="0">
                  <a:pos x="298" y="101"/>
                </a:cxn>
                <a:cxn ang="0">
                  <a:pos x="306" y="92"/>
                </a:cxn>
                <a:cxn ang="0">
                  <a:pos x="309" y="84"/>
                </a:cxn>
                <a:cxn ang="0">
                  <a:pos x="312" y="75"/>
                </a:cxn>
                <a:cxn ang="0">
                  <a:pos x="312" y="67"/>
                </a:cxn>
              </a:cxnLst>
              <a:rect l="0" t="0" r="r" b="b"/>
              <a:pathLst>
                <a:path w="313" h="137">
                  <a:moveTo>
                    <a:pt x="312" y="67"/>
                  </a:moveTo>
                  <a:lnTo>
                    <a:pt x="310" y="58"/>
                  </a:lnTo>
                  <a:lnTo>
                    <a:pt x="306" y="51"/>
                  </a:lnTo>
                  <a:lnTo>
                    <a:pt x="299" y="42"/>
                  </a:lnTo>
                  <a:lnTo>
                    <a:pt x="291" y="34"/>
                  </a:lnTo>
                  <a:lnTo>
                    <a:pt x="281" y="27"/>
                  </a:lnTo>
                  <a:lnTo>
                    <a:pt x="269" y="19"/>
                  </a:lnTo>
                  <a:lnTo>
                    <a:pt x="254" y="14"/>
                  </a:lnTo>
                  <a:lnTo>
                    <a:pt x="239" y="10"/>
                  </a:lnTo>
                  <a:lnTo>
                    <a:pt x="224" y="5"/>
                  </a:lnTo>
                  <a:lnTo>
                    <a:pt x="206" y="3"/>
                  </a:lnTo>
                  <a:lnTo>
                    <a:pt x="189" y="1"/>
                  </a:lnTo>
                  <a:lnTo>
                    <a:pt x="170" y="0"/>
                  </a:lnTo>
                  <a:lnTo>
                    <a:pt x="150" y="1"/>
                  </a:lnTo>
                  <a:lnTo>
                    <a:pt x="133" y="2"/>
                  </a:lnTo>
                  <a:lnTo>
                    <a:pt x="114" y="3"/>
                  </a:lnTo>
                  <a:lnTo>
                    <a:pt x="96" y="7"/>
                  </a:lnTo>
                  <a:lnTo>
                    <a:pt x="80" y="11"/>
                  </a:lnTo>
                  <a:lnTo>
                    <a:pt x="64" y="16"/>
                  </a:lnTo>
                  <a:lnTo>
                    <a:pt x="49" y="20"/>
                  </a:lnTo>
                  <a:lnTo>
                    <a:pt x="37" y="27"/>
                  </a:lnTo>
                  <a:lnTo>
                    <a:pt x="26" y="34"/>
                  </a:lnTo>
                  <a:lnTo>
                    <a:pt x="16" y="40"/>
                  </a:lnTo>
                  <a:lnTo>
                    <a:pt x="9" y="47"/>
                  </a:lnTo>
                  <a:lnTo>
                    <a:pt x="3" y="53"/>
                  </a:lnTo>
                  <a:lnTo>
                    <a:pt x="0" y="62"/>
                  </a:lnTo>
                  <a:lnTo>
                    <a:pt x="0" y="68"/>
                  </a:lnTo>
                  <a:lnTo>
                    <a:pt x="0" y="76"/>
                  </a:lnTo>
                  <a:lnTo>
                    <a:pt x="5" y="84"/>
                  </a:lnTo>
                  <a:lnTo>
                    <a:pt x="10" y="91"/>
                  </a:lnTo>
                  <a:lnTo>
                    <a:pt x="18" y="98"/>
                  </a:lnTo>
                  <a:lnTo>
                    <a:pt x="29" y="104"/>
                  </a:lnTo>
                  <a:lnTo>
                    <a:pt x="40" y="111"/>
                  </a:lnTo>
                  <a:lnTo>
                    <a:pt x="55" y="116"/>
                  </a:lnTo>
                  <a:lnTo>
                    <a:pt x="71" y="122"/>
                  </a:lnTo>
                  <a:lnTo>
                    <a:pt x="87" y="126"/>
                  </a:lnTo>
                  <a:lnTo>
                    <a:pt x="105" y="130"/>
                  </a:lnTo>
                  <a:lnTo>
                    <a:pt x="122" y="133"/>
                  </a:lnTo>
                  <a:lnTo>
                    <a:pt x="142" y="134"/>
                  </a:lnTo>
                  <a:lnTo>
                    <a:pt x="161" y="135"/>
                  </a:lnTo>
                  <a:lnTo>
                    <a:pt x="181" y="136"/>
                  </a:lnTo>
                  <a:lnTo>
                    <a:pt x="199" y="134"/>
                  </a:lnTo>
                  <a:lnTo>
                    <a:pt x="218" y="131"/>
                  </a:lnTo>
                  <a:lnTo>
                    <a:pt x="236" y="129"/>
                  </a:lnTo>
                  <a:lnTo>
                    <a:pt x="252" y="126"/>
                  </a:lnTo>
                  <a:lnTo>
                    <a:pt x="266" y="120"/>
                  </a:lnTo>
                  <a:lnTo>
                    <a:pt x="277" y="114"/>
                  </a:lnTo>
                  <a:lnTo>
                    <a:pt x="289" y="107"/>
                  </a:lnTo>
                  <a:lnTo>
                    <a:pt x="298" y="101"/>
                  </a:lnTo>
                  <a:lnTo>
                    <a:pt x="306" y="92"/>
                  </a:lnTo>
                  <a:lnTo>
                    <a:pt x="309" y="84"/>
                  </a:lnTo>
                  <a:lnTo>
                    <a:pt x="312" y="75"/>
                  </a:lnTo>
                  <a:lnTo>
                    <a:pt x="312" y="67"/>
                  </a:lnTo>
                </a:path>
              </a:pathLst>
            </a:custGeom>
            <a:solidFill>
              <a:srgbClr val="C0D0F0"/>
            </a:solidFill>
            <a:ln w="12700" cap="rnd" cmpd="sng">
              <a:solidFill>
                <a:srgbClr val="C0D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17" name="Freeform 1069"/>
            <p:cNvSpPr>
              <a:spLocks/>
            </p:cNvSpPr>
            <p:nvPr/>
          </p:nvSpPr>
          <p:spPr bwMode="auto">
            <a:xfrm>
              <a:off x="5310717" y="4446589"/>
              <a:ext cx="548216" cy="198437"/>
            </a:xfrm>
            <a:custGeom>
              <a:avLst/>
              <a:gdLst/>
              <a:ahLst/>
              <a:cxnLst>
                <a:cxn ang="0">
                  <a:pos x="279" y="63"/>
                </a:cxn>
                <a:cxn ang="0">
                  <a:pos x="276" y="54"/>
                </a:cxn>
                <a:cxn ang="0">
                  <a:pos x="273" y="46"/>
                </a:cxn>
                <a:cxn ang="0">
                  <a:pos x="266" y="38"/>
                </a:cxn>
                <a:cxn ang="0">
                  <a:pos x="259" y="31"/>
                </a:cxn>
                <a:cxn ang="0">
                  <a:pos x="250" y="24"/>
                </a:cxn>
                <a:cxn ang="0">
                  <a:pos x="238" y="18"/>
                </a:cxn>
                <a:cxn ang="0">
                  <a:pos x="226" y="13"/>
                </a:cxn>
                <a:cxn ang="0">
                  <a:pos x="213" y="9"/>
                </a:cxn>
                <a:cxn ang="0">
                  <a:pos x="199" y="4"/>
                </a:cxn>
                <a:cxn ang="0">
                  <a:pos x="183" y="1"/>
                </a:cxn>
                <a:cxn ang="0">
                  <a:pos x="167" y="1"/>
                </a:cxn>
                <a:cxn ang="0">
                  <a:pos x="151" y="0"/>
                </a:cxn>
                <a:cxn ang="0">
                  <a:pos x="134" y="1"/>
                </a:cxn>
                <a:cxn ang="0">
                  <a:pos x="117" y="1"/>
                </a:cxn>
                <a:cxn ang="0">
                  <a:pos x="101" y="3"/>
                </a:cxn>
                <a:cxn ang="0">
                  <a:pos x="85" y="7"/>
                </a:cxn>
                <a:cxn ang="0">
                  <a:pos x="71" y="9"/>
                </a:cxn>
                <a:cxn ang="0">
                  <a:pos x="57" y="14"/>
                </a:cxn>
                <a:cxn ang="0">
                  <a:pos x="43" y="19"/>
                </a:cxn>
                <a:cxn ang="0">
                  <a:pos x="32" y="24"/>
                </a:cxn>
                <a:cxn ang="0">
                  <a:pos x="23" y="31"/>
                </a:cxn>
                <a:cxn ang="0">
                  <a:pos x="14" y="37"/>
                </a:cxn>
                <a:cxn ang="0">
                  <a:pos x="7" y="43"/>
                </a:cxn>
                <a:cxn ang="0">
                  <a:pos x="2" y="49"/>
                </a:cxn>
                <a:cxn ang="0">
                  <a:pos x="0" y="57"/>
                </a:cxn>
                <a:cxn ang="0">
                  <a:pos x="0" y="63"/>
                </a:cxn>
                <a:cxn ang="0">
                  <a:pos x="0" y="70"/>
                </a:cxn>
                <a:cxn ang="0">
                  <a:pos x="3" y="77"/>
                </a:cxn>
                <a:cxn ang="0">
                  <a:pos x="9" y="82"/>
                </a:cxn>
                <a:cxn ang="0">
                  <a:pos x="15" y="89"/>
                </a:cxn>
                <a:cxn ang="0">
                  <a:pos x="25" y="96"/>
                </a:cxn>
                <a:cxn ang="0">
                  <a:pos x="35" y="101"/>
                </a:cxn>
                <a:cxn ang="0">
                  <a:pos x="48" y="106"/>
                </a:cxn>
                <a:cxn ang="0">
                  <a:pos x="62" y="112"/>
                </a:cxn>
                <a:cxn ang="0">
                  <a:pos x="77" y="116"/>
                </a:cxn>
                <a:cxn ang="0">
                  <a:pos x="93" y="119"/>
                </a:cxn>
                <a:cxn ang="0">
                  <a:pos x="110" y="121"/>
                </a:cxn>
                <a:cxn ang="0">
                  <a:pos x="127" y="124"/>
                </a:cxn>
                <a:cxn ang="0">
                  <a:pos x="144" y="124"/>
                </a:cxn>
                <a:cxn ang="0">
                  <a:pos x="162" y="124"/>
                </a:cxn>
                <a:cxn ang="0">
                  <a:pos x="178" y="124"/>
                </a:cxn>
                <a:cxn ang="0">
                  <a:pos x="195" y="121"/>
                </a:cxn>
                <a:cxn ang="0">
                  <a:pos x="210" y="119"/>
                </a:cxn>
                <a:cxn ang="0">
                  <a:pos x="225" y="116"/>
                </a:cxn>
                <a:cxn ang="0">
                  <a:pos x="237" y="111"/>
                </a:cxn>
                <a:cxn ang="0">
                  <a:pos x="249" y="104"/>
                </a:cxn>
                <a:cxn ang="0">
                  <a:pos x="258" y="98"/>
                </a:cxn>
                <a:cxn ang="0">
                  <a:pos x="266" y="92"/>
                </a:cxn>
                <a:cxn ang="0">
                  <a:pos x="273" y="85"/>
                </a:cxn>
                <a:cxn ang="0">
                  <a:pos x="277" y="77"/>
                </a:cxn>
                <a:cxn ang="0">
                  <a:pos x="278" y="69"/>
                </a:cxn>
                <a:cxn ang="0">
                  <a:pos x="277" y="63"/>
                </a:cxn>
                <a:cxn ang="0">
                  <a:pos x="279" y="63"/>
                </a:cxn>
              </a:cxnLst>
              <a:rect l="0" t="0" r="r" b="b"/>
              <a:pathLst>
                <a:path w="280" h="125">
                  <a:moveTo>
                    <a:pt x="279" y="63"/>
                  </a:moveTo>
                  <a:lnTo>
                    <a:pt x="276" y="54"/>
                  </a:lnTo>
                  <a:lnTo>
                    <a:pt x="273" y="46"/>
                  </a:lnTo>
                  <a:lnTo>
                    <a:pt x="266" y="38"/>
                  </a:lnTo>
                  <a:lnTo>
                    <a:pt x="259" y="31"/>
                  </a:lnTo>
                  <a:lnTo>
                    <a:pt x="250" y="24"/>
                  </a:lnTo>
                  <a:lnTo>
                    <a:pt x="238" y="18"/>
                  </a:lnTo>
                  <a:lnTo>
                    <a:pt x="226" y="13"/>
                  </a:lnTo>
                  <a:lnTo>
                    <a:pt x="213" y="9"/>
                  </a:lnTo>
                  <a:lnTo>
                    <a:pt x="199" y="4"/>
                  </a:lnTo>
                  <a:lnTo>
                    <a:pt x="183" y="1"/>
                  </a:lnTo>
                  <a:lnTo>
                    <a:pt x="167" y="1"/>
                  </a:lnTo>
                  <a:lnTo>
                    <a:pt x="151" y="0"/>
                  </a:lnTo>
                  <a:lnTo>
                    <a:pt x="134" y="1"/>
                  </a:lnTo>
                  <a:lnTo>
                    <a:pt x="117" y="1"/>
                  </a:lnTo>
                  <a:lnTo>
                    <a:pt x="101" y="3"/>
                  </a:lnTo>
                  <a:lnTo>
                    <a:pt x="85" y="7"/>
                  </a:lnTo>
                  <a:lnTo>
                    <a:pt x="71" y="9"/>
                  </a:lnTo>
                  <a:lnTo>
                    <a:pt x="57" y="14"/>
                  </a:lnTo>
                  <a:lnTo>
                    <a:pt x="43" y="19"/>
                  </a:lnTo>
                  <a:lnTo>
                    <a:pt x="32" y="24"/>
                  </a:lnTo>
                  <a:lnTo>
                    <a:pt x="23" y="31"/>
                  </a:lnTo>
                  <a:lnTo>
                    <a:pt x="14" y="37"/>
                  </a:lnTo>
                  <a:lnTo>
                    <a:pt x="7" y="43"/>
                  </a:lnTo>
                  <a:lnTo>
                    <a:pt x="2" y="49"/>
                  </a:lnTo>
                  <a:lnTo>
                    <a:pt x="0" y="57"/>
                  </a:lnTo>
                  <a:lnTo>
                    <a:pt x="0" y="63"/>
                  </a:lnTo>
                  <a:lnTo>
                    <a:pt x="0" y="70"/>
                  </a:lnTo>
                  <a:lnTo>
                    <a:pt x="3" y="77"/>
                  </a:lnTo>
                  <a:lnTo>
                    <a:pt x="9" y="82"/>
                  </a:lnTo>
                  <a:lnTo>
                    <a:pt x="15" y="89"/>
                  </a:lnTo>
                  <a:lnTo>
                    <a:pt x="25" y="96"/>
                  </a:lnTo>
                  <a:lnTo>
                    <a:pt x="35" y="101"/>
                  </a:lnTo>
                  <a:lnTo>
                    <a:pt x="48" y="106"/>
                  </a:lnTo>
                  <a:lnTo>
                    <a:pt x="62" y="112"/>
                  </a:lnTo>
                  <a:lnTo>
                    <a:pt x="77" y="116"/>
                  </a:lnTo>
                  <a:lnTo>
                    <a:pt x="93" y="119"/>
                  </a:lnTo>
                  <a:lnTo>
                    <a:pt x="110" y="121"/>
                  </a:lnTo>
                  <a:lnTo>
                    <a:pt x="127" y="124"/>
                  </a:lnTo>
                  <a:lnTo>
                    <a:pt x="144" y="124"/>
                  </a:lnTo>
                  <a:lnTo>
                    <a:pt x="162" y="124"/>
                  </a:lnTo>
                  <a:lnTo>
                    <a:pt x="178" y="124"/>
                  </a:lnTo>
                  <a:lnTo>
                    <a:pt x="195" y="121"/>
                  </a:lnTo>
                  <a:lnTo>
                    <a:pt x="210" y="119"/>
                  </a:lnTo>
                  <a:lnTo>
                    <a:pt x="225" y="116"/>
                  </a:lnTo>
                  <a:lnTo>
                    <a:pt x="237" y="111"/>
                  </a:lnTo>
                  <a:lnTo>
                    <a:pt x="249" y="104"/>
                  </a:lnTo>
                  <a:lnTo>
                    <a:pt x="258" y="98"/>
                  </a:lnTo>
                  <a:lnTo>
                    <a:pt x="266" y="92"/>
                  </a:lnTo>
                  <a:lnTo>
                    <a:pt x="273" y="85"/>
                  </a:lnTo>
                  <a:lnTo>
                    <a:pt x="277" y="77"/>
                  </a:lnTo>
                  <a:lnTo>
                    <a:pt x="278" y="69"/>
                  </a:lnTo>
                  <a:lnTo>
                    <a:pt x="277" y="63"/>
                  </a:lnTo>
                  <a:lnTo>
                    <a:pt x="279" y="63"/>
                  </a:lnTo>
                </a:path>
              </a:pathLst>
            </a:custGeom>
            <a:solidFill>
              <a:srgbClr val="C0E0F0"/>
            </a:solidFill>
            <a:ln w="12700" cap="rnd" cmpd="sng">
              <a:solidFill>
                <a:srgbClr val="C0E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18" name="Freeform 1070"/>
            <p:cNvSpPr>
              <a:spLocks/>
            </p:cNvSpPr>
            <p:nvPr/>
          </p:nvSpPr>
          <p:spPr bwMode="auto">
            <a:xfrm>
              <a:off x="5331884" y="4460875"/>
              <a:ext cx="482600" cy="184150"/>
            </a:xfrm>
            <a:custGeom>
              <a:avLst/>
              <a:gdLst/>
              <a:ahLst/>
              <a:cxnLst>
                <a:cxn ang="0">
                  <a:pos x="246" y="57"/>
                </a:cxn>
                <a:cxn ang="0">
                  <a:pos x="244" y="50"/>
                </a:cxn>
                <a:cxn ang="0">
                  <a:pos x="240" y="43"/>
                </a:cxn>
                <a:cxn ang="0">
                  <a:pos x="235" y="35"/>
                </a:cxn>
                <a:cxn ang="0">
                  <a:pos x="227" y="29"/>
                </a:cxn>
                <a:cxn ang="0">
                  <a:pos x="220" y="23"/>
                </a:cxn>
                <a:cxn ang="0">
                  <a:pos x="211" y="16"/>
                </a:cxn>
                <a:cxn ang="0">
                  <a:pos x="199" y="12"/>
                </a:cxn>
                <a:cxn ang="0">
                  <a:pos x="186" y="8"/>
                </a:cxn>
                <a:cxn ang="0">
                  <a:pos x="175" y="5"/>
                </a:cxn>
                <a:cxn ang="0">
                  <a:pos x="160" y="3"/>
                </a:cxn>
                <a:cxn ang="0">
                  <a:pos x="146" y="1"/>
                </a:cxn>
                <a:cxn ang="0">
                  <a:pos x="132" y="0"/>
                </a:cxn>
                <a:cxn ang="0">
                  <a:pos x="118" y="0"/>
                </a:cxn>
                <a:cxn ang="0">
                  <a:pos x="103" y="3"/>
                </a:cxn>
                <a:cxn ang="0">
                  <a:pos x="88" y="5"/>
                </a:cxn>
                <a:cxn ang="0">
                  <a:pos x="75" y="8"/>
                </a:cxn>
                <a:cxn ang="0">
                  <a:pos x="63" y="10"/>
                </a:cxn>
                <a:cxn ang="0">
                  <a:pos x="49" y="15"/>
                </a:cxn>
                <a:cxn ang="0">
                  <a:pos x="39" y="18"/>
                </a:cxn>
                <a:cxn ang="0">
                  <a:pos x="28" y="23"/>
                </a:cxn>
                <a:cxn ang="0">
                  <a:pos x="19" y="29"/>
                </a:cxn>
                <a:cxn ang="0">
                  <a:pos x="12" y="34"/>
                </a:cxn>
                <a:cxn ang="0">
                  <a:pos x="6" y="40"/>
                </a:cxn>
                <a:cxn ang="0">
                  <a:pos x="1" y="46"/>
                </a:cxn>
                <a:cxn ang="0">
                  <a:pos x="0" y="52"/>
                </a:cxn>
                <a:cxn ang="0">
                  <a:pos x="0" y="59"/>
                </a:cxn>
                <a:cxn ang="0">
                  <a:pos x="0" y="65"/>
                </a:cxn>
                <a:cxn ang="0">
                  <a:pos x="3" y="71"/>
                </a:cxn>
                <a:cxn ang="0">
                  <a:pos x="8" y="77"/>
                </a:cxn>
                <a:cxn ang="0">
                  <a:pos x="14" y="82"/>
                </a:cxn>
                <a:cxn ang="0">
                  <a:pos x="23" y="87"/>
                </a:cxn>
                <a:cxn ang="0">
                  <a:pos x="32" y="93"/>
                </a:cxn>
                <a:cxn ang="0">
                  <a:pos x="43" y="97"/>
                </a:cxn>
                <a:cxn ang="0">
                  <a:pos x="55" y="102"/>
                </a:cxn>
                <a:cxn ang="0">
                  <a:pos x="69" y="105"/>
                </a:cxn>
                <a:cxn ang="0">
                  <a:pos x="82" y="109"/>
                </a:cxn>
                <a:cxn ang="0">
                  <a:pos x="97" y="112"/>
                </a:cxn>
                <a:cxn ang="0">
                  <a:pos x="113" y="112"/>
                </a:cxn>
                <a:cxn ang="0">
                  <a:pos x="127" y="114"/>
                </a:cxn>
                <a:cxn ang="0">
                  <a:pos x="143" y="115"/>
                </a:cxn>
                <a:cxn ang="0">
                  <a:pos x="158" y="114"/>
                </a:cxn>
                <a:cxn ang="0">
                  <a:pos x="173" y="112"/>
                </a:cxn>
                <a:cxn ang="0">
                  <a:pos x="186" y="110"/>
                </a:cxn>
                <a:cxn ang="0">
                  <a:pos x="199" y="107"/>
                </a:cxn>
                <a:cxn ang="0">
                  <a:pos x="211" y="102"/>
                </a:cxn>
                <a:cxn ang="0">
                  <a:pos x="220" y="96"/>
                </a:cxn>
                <a:cxn ang="0">
                  <a:pos x="229" y="92"/>
                </a:cxn>
                <a:cxn ang="0">
                  <a:pos x="236" y="86"/>
                </a:cxn>
                <a:cxn ang="0">
                  <a:pos x="241" y="79"/>
                </a:cxn>
                <a:cxn ang="0">
                  <a:pos x="244" y="71"/>
                </a:cxn>
                <a:cxn ang="0">
                  <a:pos x="246" y="63"/>
                </a:cxn>
                <a:cxn ang="0">
                  <a:pos x="245" y="57"/>
                </a:cxn>
                <a:cxn ang="0">
                  <a:pos x="246" y="57"/>
                </a:cxn>
              </a:cxnLst>
              <a:rect l="0" t="0" r="r" b="b"/>
              <a:pathLst>
                <a:path w="247" h="116">
                  <a:moveTo>
                    <a:pt x="246" y="57"/>
                  </a:moveTo>
                  <a:lnTo>
                    <a:pt x="244" y="50"/>
                  </a:lnTo>
                  <a:lnTo>
                    <a:pt x="240" y="43"/>
                  </a:lnTo>
                  <a:lnTo>
                    <a:pt x="235" y="35"/>
                  </a:lnTo>
                  <a:lnTo>
                    <a:pt x="227" y="29"/>
                  </a:lnTo>
                  <a:lnTo>
                    <a:pt x="220" y="23"/>
                  </a:lnTo>
                  <a:lnTo>
                    <a:pt x="211" y="16"/>
                  </a:lnTo>
                  <a:lnTo>
                    <a:pt x="199" y="12"/>
                  </a:lnTo>
                  <a:lnTo>
                    <a:pt x="186" y="8"/>
                  </a:lnTo>
                  <a:lnTo>
                    <a:pt x="175" y="5"/>
                  </a:lnTo>
                  <a:lnTo>
                    <a:pt x="160" y="3"/>
                  </a:lnTo>
                  <a:lnTo>
                    <a:pt x="146" y="1"/>
                  </a:lnTo>
                  <a:lnTo>
                    <a:pt x="132" y="0"/>
                  </a:lnTo>
                  <a:lnTo>
                    <a:pt x="118" y="0"/>
                  </a:lnTo>
                  <a:lnTo>
                    <a:pt x="103" y="3"/>
                  </a:lnTo>
                  <a:lnTo>
                    <a:pt x="88" y="5"/>
                  </a:lnTo>
                  <a:lnTo>
                    <a:pt x="75" y="8"/>
                  </a:lnTo>
                  <a:lnTo>
                    <a:pt x="63" y="10"/>
                  </a:lnTo>
                  <a:lnTo>
                    <a:pt x="49" y="15"/>
                  </a:lnTo>
                  <a:lnTo>
                    <a:pt x="39" y="18"/>
                  </a:lnTo>
                  <a:lnTo>
                    <a:pt x="28" y="23"/>
                  </a:lnTo>
                  <a:lnTo>
                    <a:pt x="19" y="29"/>
                  </a:lnTo>
                  <a:lnTo>
                    <a:pt x="12" y="34"/>
                  </a:lnTo>
                  <a:lnTo>
                    <a:pt x="6" y="40"/>
                  </a:lnTo>
                  <a:lnTo>
                    <a:pt x="1" y="46"/>
                  </a:lnTo>
                  <a:lnTo>
                    <a:pt x="0" y="52"/>
                  </a:lnTo>
                  <a:lnTo>
                    <a:pt x="0" y="59"/>
                  </a:lnTo>
                  <a:lnTo>
                    <a:pt x="0" y="65"/>
                  </a:lnTo>
                  <a:lnTo>
                    <a:pt x="3" y="71"/>
                  </a:lnTo>
                  <a:lnTo>
                    <a:pt x="8" y="77"/>
                  </a:lnTo>
                  <a:lnTo>
                    <a:pt x="14" y="82"/>
                  </a:lnTo>
                  <a:lnTo>
                    <a:pt x="23" y="87"/>
                  </a:lnTo>
                  <a:lnTo>
                    <a:pt x="32" y="93"/>
                  </a:lnTo>
                  <a:lnTo>
                    <a:pt x="43" y="97"/>
                  </a:lnTo>
                  <a:lnTo>
                    <a:pt x="55" y="102"/>
                  </a:lnTo>
                  <a:lnTo>
                    <a:pt x="69" y="105"/>
                  </a:lnTo>
                  <a:lnTo>
                    <a:pt x="82" y="109"/>
                  </a:lnTo>
                  <a:lnTo>
                    <a:pt x="97" y="112"/>
                  </a:lnTo>
                  <a:lnTo>
                    <a:pt x="113" y="112"/>
                  </a:lnTo>
                  <a:lnTo>
                    <a:pt x="127" y="114"/>
                  </a:lnTo>
                  <a:lnTo>
                    <a:pt x="143" y="115"/>
                  </a:lnTo>
                  <a:lnTo>
                    <a:pt x="158" y="114"/>
                  </a:lnTo>
                  <a:lnTo>
                    <a:pt x="173" y="112"/>
                  </a:lnTo>
                  <a:lnTo>
                    <a:pt x="186" y="110"/>
                  </a:lnTo>
                  <a:lnTo>
                    <a:pt x="199" y="107"/>
                  </a:lnTo>
                  <a:lnTo>
                    <a:pt x="211" y="102"/>
                  </a:lnTo>
                  <a:lnTo>
                    <a:pt x="220" y="96"/>
                  </a:lnTo>
                  <a:lnTo>
                    <a:pt x="229" y="92"/>
                  </a:lnTo>
                  <a:lnTo>
                    <a:pt x="236" y="86"/>
                  </a:lnTo>
                  <a:lnTo>
                    <a:pt x="241" y="79"/>
                  </a:lnTo>
                  <a:lnTo>
                    <a:pt x="244" y="71"/>
                  </a:lnTo>
                  <a:lnTo>
                    <a:pt x="246" y="63"/>
                  </a:lnTo>
                  <a:lnTo>
                    <a:pt x="245" y="57"/>
                  </a:lnTo>
                  <a:lnTo>
                    <a:pt x="246" y="57"/>
                  </a:lnTo>
                </a:path>
              </a:pathLst>
            </a:custGeom>
            <a:solidFill>
              <a:srgbClr val="D0E0F0"/>
            </a:solidFill>
            <a:ln w="12700" cap="rnd" cmpd="sng">
              <a:solidFill>
                <a:srgbClr val="D0E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19" name="Freeform 1071"/>
            <p:cNvSpPr>
              <a:spLocks/>
            </p:cNvSpPr>
            <p:nvPr/>
          </p:nvSpPr>
          <p:spPr bwMode="auto">
            <a:xfrm>
              <a:off x="5355167" y="4476750"/>
              <a:ext cx="416984" cy="166688"/>
            </a:xfrm>
            <a:custGeom>
              <a:avLst/>
              <a:gdLst/>
              <a:ahLst/>
              <a:cxnLst>
                <a:cxn ang="0">
                  <a:pos x="213" y="53"/>
                </a:cxn>
                <a:cxn ang="0">
                  <a:pos x="211" y="45"/>
                </a:cxn>
                <a:cxn ang="0">
                  <a:pos x="208" y="38"/>
                </a:cxn>
                <a:cxn ang="0">
                  <a:pos x="203" y="32"/>
                </a:cxn>
                <a:cxn ang="0">
                  <a:pos x="197" y="25"/>
                </a:cxn>
                <a:cxn ang="0">
                  <a:pos x="190" y="21"/>
                </a:cxn>
                <a:cxn ang="0">
                  <a:pos x="181" y="16"/>
                </a:cxn>
                <a:cxn ang="0">
                  <a:pos x="172" y="11"/>
                </a:cxn>
                <a:cxn ang="0">
                  <a:pos x="161" y="6"/>
                </a:cxn>
                <a:cxn ang="0">
                  <a:pos x="150" y="4"/>
                </a:cxn>
                <a:cxn ang="0">
                  <a:pos x="139" y="2"/>
                </a:cxn>
                <a:cxn ang="0">
                  <a:pos x="125" y="1"/>
                </a:cxn>
                <a:cxn ang="0">
                  <a:pos x="114" y="0"/>
                </a:cxn>
                <a:cxn ang="0">
                  <a:pos x="101" y="1"/>
                </a:cxn>
                <a:cxn ang="0">
                  <a:pos x="88" y="2"/>
                </a:cxn>
                <a:cxn ang="0">
                  <a:pos x="76" y="5"/>
                </a:cxn>
                <a:cxn ang="0">
                  <a:pos x="65" y="6"/>
                </a:cxn>
                <a:cxn ang="0">
                  <a:pos x="53" y="11"/>
                </a:cxn>
                <a:cxn ang="0">
                  <a:pos x="43" y="13"/>
                </a:cxn>
                <a:cxn ang="0">
                  <a:pos x="33" y="18"/>
                </a:cxn>
                <a:cxn ang="0">
                  <a:pos x="24" y="22"/>
                </a:cxn>
                <a:cxn ang="0">
                  <a:pos x="17" y="27"/>
                </a:cxn>
                <a:cxn ang="0">
                  <a:pos x="10" y="32"/>
                </a:cxn>
                <a:cxn ang="0">
                  <a:pos x="5" y="36"/>
                </a:cxn>
                <a:cxn ang="0">
                  <a:pos x="2" y="41"/>
                </a:cxn>
                <a:cxn ang="0">
                  <a:pos x="0" y="46"/>
                </a:cxn>
                <a:cxn ang="0">
                  <a:pos x="0" y="53"/>
                </a:cxn>
                <a:cxn ang="0">
                  <a:pos x="0" y="58"/>
                </a:cxn>
                <a:cxn ang="0">
                  <a:pos x="2" y="63"/>
                </a:cxn>
                <a:cxn ang="0">
                  <a:pos x="6" y="69"/>
                </a:cxn>
                <a:cxn ang="0">
                  <a:pos x="12" y="75"/>
                </a:cxn>
                <a:cxn ang="0">
                  <a:pos x="20" y="79"/>
                </a:cxn>
                <a:cxn ang="0">
                  <a:pos x="28" y="84"/>
                </a:cxn>
                <a:cxn ang="0">
                  <a:pos x="37" y="87"/>
                </a:cxn>
                <a:cxn ang="0">
                  <a:pos x="48" y="92"/>
                </a:cxn>
                <a:cxn ang="0">
                  <a:pos x="61" y="94"/>
                </a:cxn>
                <a:cxn ang="0">
                  <a:pos x="71" y="98"/>
                </a:cxn>
                <a:cxn ang="0">
                  <a:pos x="84" y="101"/>
                </a:cxn>
                <a:cxn ang="0">
                  <a:pos x="98" y="102"/>
                </a:cxn>
                <a:cxn ang="0">
                  <a:pos x="111" y="102"/>
                </a:cxn>
                <a:cxn ang="0">
                  <a:pos x="124" y="104"/>
                </a:cxn>
                <a:cxn ang="0">
                  <a:pos x="138" y="102"/>
                </a:cxn>
                <a:cxn ang="0">
                  <a:pos x="150" y="102"/>
                </a:cxn>
                <a:cxn ang="0">
                  <a:pos x="164" y="100"/>
                </a:cxn>
                <a:cxn ang="0">
                  <a:pos x="173" y="97"/>
                </a:cxn>
                <a:cxn ang="0">
                  <a:pos x="183" y="93"/>
                </a:cxn>
                <a:cxn ang="0">
                  <a:pos x="191" y="89"/>
                </a:cxn>
                <a:cxn ang="0">
                  <a:pos x="200" y="83"/>
                </a:cxn>
                <a:cxn ang="0">
                  <a:pos x="205" y="77"/>
                </a:cxn>
                <a:cxn ang="0">
                  <a:pos x="210" y="72"/>
                </a:cxn>
                <a:cxn ang="0">
                  <a:pos x="212" y="64"/>
                </a:cxn>
                <a:cxn ang="0">
                  <a:pos x="213" y="58"/>
                </a:cxn>
                <a:cxn ang="0">
                  <a:pos x="213" y="53"/>
                </a:cxn>
              </a:cxnLst>
              <a:rect l="0" t="0" r="r" b="b"/>
              <a:pathLst>
                <a:path w="214" h="105">
                  <a:moveTo>
                    <a:pt x="213" y="53"/>
                  </a:moveTo>
                  <a:lnTo>
                    <a:pt x="211" y="45"/>
                  </a:lnTo>
                  <a:lnTo>
                    <a:pt x="208" y="38"/>
                  </a:lnTo>
                  <a:lnTo>
                    <a:pt x="203" y="32"/>
                  </a:lnTo>
                  <a:lnTo>
                    <a:pt x="197" y="25"/>
                  </a:lnTo>
                  <a:lnTo>
                    <a:pt x="190" y="21"/>
                  </a:lnTo>
                  <a:lnTo>
                    <a:pt x="181" y="16"/>
                  </a:lnTo>
                  <a:lnTo>
                    <a:pt x="172" y="11"/>
                  </a:lnTo>
                  <a:lnTo>
                    <a:pt x="161" y="6"/>
                  </a:lnTo>
                  <a:lnTo>
                    <a:pt x="150" y="4"/>
                  </a:lnTo>
                  <a:lnTo>
                    <a:pt x="139" y="2"/>
                  </a:lnTo>
                  <a:lnTo>
                    <a:pt x="125" y="1"/>
                  </a:lnTo>
                  <a:lnTo>
                    <a:pt x="114" y="0"/>
                  </a:lnTo>
                  <a:lnTo>
                    <a:pt x="101" y="1"/>
                  </a:lnTo>
                  <a:lnTo>
                    <a:pt x="88" y="2"/>
                  </a:lnTo>
                  <a:lnTo>
                    <a:pt x="76" y="5"/>
                  </a:lnTo>
                  <a:lnTo>
                    <a:pt x="65" y="6"/>
                  </a:lnTo>
                  <a:lnTo>
                    <a:pt x="53" y="11"/>
                  </a:lnTo>
                  <a:lnTo>
                    <a:pt x="43" y="13"/>
                  </a:lnTo>
                  <a:lnTo>
                    <a:pt x="33" y="18"/>
                  </a:lnTo>
                  <a:lnTo>
                    <a:pt x="24" y="22"/>
                  </a:lnTo>
                  <a:lnTo>
                    <a:pt x="17" y="27"/>
                  </a:lnTo>
                  <a:lnTo>
                    <a:pt x="10" y="32"/>
                  </a:lnTo>
                  <a:lnTo>
                    <a:pt x="5" y="36"/>
                  </a:lnTo>
                  <a:lnTo>
                    <a:pt x="2" y="41"/>
                  </a:lnTo>
                  <a:lnTo>
                    <a:pt x="0" y="46"/>
                  </a:lnTo>
                  <a:lnTo>
                    <a:pt x="0" y="53"/>
                  </a:lnTo>
                  <a:lnTo>
                    <a:pt x="0" y="58"/>
                  </a:lnTo>
                  <a:lnTo>
                    <a:pt x="2" y="63"/>
                  </a:lnTo>
                  <a:lnTo>
                    <a:pt x="6" y="69"/>
                  </a:lnTo>
                  <a:lnTo>
                    <a:pt x="12" y="75"/>
                  </a:lnTo>
                  <a:lnTo>
                    <a:pt x="20" y="79"/>
                  </a:lnTo>
                  <a:lnTo>
                    <a:pt x="28" y="84"/>
                  </a:lnTo>
                  <a:lnTo>
                    <a:pt x="37" y="87"/>
                  </a:lnTo>
                  <a:lnTo>
                    <a:pt x="48" y="92"/>
                  </a:lnTo>
                  <a:lnTo>
                    <a:pt x="61" y="94"/>
                  </a:lnTo>
                  <a:lnTo>
                    <a:pt x="71" y="98"/>
                  </a:lnTo>
                  <a:lnTo>
                    <a:pt x="84" y="101"/>
                  </a:lnTo>
                  <a:lnTo>
                    <a:pt x="98" y="102"/>
                  </a:lnTo>
                  <a:lnTo>
                    <a:pt x="111" y="102"/>
                  </a:lnTo>
                  <a:lnTo>
                    <a:pt x="124" y="104"/>
                  </a:lnTo>
                  <a:lnTo>
                    <a:pt x="138" y="102"/>
                  </a:lnTo>
                  <a:lnTo>
                    <a:pt x="150" y="102"/>
                  </a:lnTo>
                  <a:lnTo>
                    <a:pt x="164" y="100"/>
                  </a:lnTo>
                  <a:lnTo>
                    <a:pt x="173" y="97"/>
                  </a:lnTo>
                  <a:lnTo>
                    <a:pt x="183" y="93"/>
                  </a:lnTo>
                  <a:lnTo>
                    <a:pt x="191" y="89"/>
                  </a:lnTo>
                  <a:lnTo>
                    <a:pt x="200" y="83"/>
                  </a:lnTo>
                  <a:lnTo>
                    <a:pt x="205" y="77"/>
                  </a:lnTo>
                  <a:lnTo>
                    <a:pt x="210" y="72"/>
                  </a:lnTo>
                  <a:lnTo>
                    <a:pt x="212" y="64"/>
                  </a:lnTo>
                  <a:lnTo>
                    <a:pt x="213" y="58"/>
                  </a:lnTo>
                  <a:lnTo>
                    <a:pt x="213" y="53"/>
                  </a:lnTo>
                </a:path>
              </a:pathLst>
            </a:custGeom>
            <a:solidFill>
              <a:srgbClr val="E0F0F0"/>
            </a:solidFill>
            <a:ln w="12700" cap="rnd" cmpd="sng">
              <a:solidFill>
                <a:srgbClr val="E0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20" name="Freeform 1072"/>
            <p:cNvSpPr>
              <a:spLocks/>
            </p:cNvSpPr>
            <p:nvPr/>
          </p:nvSpPr>
          <p:spPr bwMode="auto">
            <a:xfrm>
              <a:off x="5376334" y="4494213"/>
              <a:ext cx="353484" cy="146050"/>
            </a:xfrm>
            <a:custGeom>
              <a:avLst/>
              <a:gdLst/>
              <a:ahLst/>
              <a:cxnLst>
                <a:cxn ang="0">
                  <a:pos x="180" y="45"/>
                </a:cxn>
                <a:cxn ang="0">
                  <a:pos x="177" y="39"/>
                </a:cxn>
                <a:cxn ang="0">
                  <a:pos x="176" y="34"/>
                </a:cxn>
                <a:cxn ang="0">
                  <a:pos x="171" y="27"/>
                </a:cxn>
                <a:cxn ang="0">
                  <a:pos x="167" y="22"/>
                </a:cxn>
                <a:cxn ang="0">
                  <a:pos x="160" y="16"/>
                </a:cxn>
                <a:cxn ang="0">
                  <a:pos x="153" y="12"/>
                </a:cxn>
                <a:cxn ang="0">
                  <a:pos x="144" y="8"/>
                </a:cxn>
                <a:cxn ang="0">
                  <a:pos x="136" y="5"/>
                </a:cxn>
                <a:cxn ang="0">
                  <a:pos x="126" y="2"/>
                </a:cxn>
                <a:cxn ang="0">
                  <a:pos x="116" y="1"/>
                </a:cxn>
                <a:cxn ang="0">
                  <a:pos x="105" y="0"/>
                </a:cxn>
                <a:cxn ang="0">
                  <a:pos x="96" y="0"/>
                </a:cxn>
                <a:cxn ang="0">
                  <a:pos x="85" y="0"/>
                </a:cxn>
                <a:cxn ang="0">
                  <a:pos x="74" y="1"/>
                </a:cxn>
                <a:cxn ang="0">
                  <a:pos x="64" y="4"/>
                </a:cxn>
                <a:cxn ang="0">
                  <a:pos x="55" y="5"/>
                </a:cxn>
                <a:cxn ang="0">
                  <a:pos x="45" y="8"/>
                </a:cxn>
                <a:cxn ang="0">
                  <a:pos x="35" y="12"/>
                </a:cxn>
                <a:cxn ang="0">
                  <a:pos x="27" y="14"/>
                </a:cxn>
                <a:cxn ang="0">
                  <a:pos x="21" y="19"/>
                </a:cxn>
                <a:cxn ang="0">
                  <a:pos x="14" y="23"/>
                </a:cxn>
                <a:cxn ang="0">
                  <a:pos x="9" y="27"/>
                </a:cxn>
                <a:cxn ang="0">
                  <a:pos x="4" y="33"/>
                </a:cxn>
                <a:cxn ang="0">
                  <a:pos x="2" y="36"/>
                </a:cxn>
                <a:cxn ang="0">
                  <a:pos x="0" y="42"/>
                </a:cxn>
                <a:cxn ang="0">
                  <a:pos x="0" y="45"/>
                </a:cxn>
                <a:cxn ang="0">
                  <a:pos x="0" y="51"/>
                </a:cxn>
                <a:cxn ang="0">
                  <a:pos x="2" y="56"/>
                </a:cxn>
                <a:cxn ang="0">
                  <a:pos x="5" y="61"/>
                </a:cxn>
                <a:cxn ang="0">
                  <a:pos x="10" y="65"/>
                </a:cxn>
                <a:cxn ang="0">
                  <a:pos x="17" y="69"/>
                </a:cxn>
                <a:cxn ang="0">
                  <a:pos x="23" y="74"/>
                </a:cxn>
                <a:cxn ang="0">
                  <a:pos x="32" y="76"/>
                </a:cxn>
                <a:cxn ang="0">
                  <a:pos x="41" y="81"/>
                </a:cxn>
                <a:cxn ang="0">
                  <a:pos x="50" y="83"/>
                </a:cxn>
                <a:cxn ang="0">
                  <a:pos x="62" y="86"/>
                </a:cxn>
                <a:cxn ang="0">
                  <a:pos x="72" y="89"/>
                </a:cxn>
                <a:cxn ang="0">
                  <a:pos x="84" y="90"/>
                </a:cxn>
                <a:cxn ang="0">
                  <a:pos x="95" y="91"/>
                </a:cxn>
                <a:cxn ang="0">
                  <a:pos x="107" y="91"/>
                </a:cxn>
                <a:cxn ang="0">
                  <a:pos x="118" y="91"/>
                </a:cxn>
                <a:cxn ang="0">
                  <a:pos x="128" y="90"/>
                </a:cxn>
                <a:cxn ang="0">
                  <a:pos x="138" y="89"/>
                </a:cxn>
                <a:cxn ang="0">
                  <a:pos x="148" y="86"/>
                </a:cxn>
                <a:cxn ang="0">
                  <a:pos x="155" y="82"/>
                </a:cxn>
                <a:cxn ang="0">
                  <a:pos x="163" y="79"/>
                </a:cxn>
                <a:cxn ang="0">
                  <a:pos x="169" y="74"/>
                </a:cxn>
                <a:cxn ang="0">
                  <a:pos x="174" y="68"/>
                </a:cxn>
                <a:cxn ang="0">
                  <a:pos x="177" y="64"/>
                </a:cxn>
                <a:cxn ang="0">
                  <a:pos x="180" y="58"/>
                </a:cxn>
                <a:cxn ang="0">
                  <a:pos x="180" y="50"/>
                </a:cxn>
                <a:cxn ang="0">
                  <a:pos x="180" y="45"/>
                </a:cxn>
              </a:cxnLst>
              <a:rect l="0" t="0" r="r" b="b"/>
              <a:pathLst>
                <a:path w="181" h="92">
                  <a:moveTo>
                    <a:pt x="180" y="45"/>
                  </a:moveTo>
                  <a:lnTo>
                    <a:pt x="177" y="39"/>
                  </a:lnTo>
                  <a:lnTo>
                    <a:pt x="176" y="34"/>
                  </a:lnTo>
                  <a:lnTo>
                    <a:pt x="171" y="27"/>
                  </a:lnTo>
                  <a:lnTo>
                    <a:pt x="167" y="22"/>
                  </a:lnTo>
                  <a:lnTo>
                    <a:pt x="160" y="16"/>
                  </a:lnTo>
                  <a:lnTo>
                    <a:pt x="153" y="12"/>
                  </a:lnTo>
                  <a:lnTo>
                    <a:pt x="144" y="8"/>
                  </a:lnTo>
                  <a:lnTo>
                    <a:pt x="136" y="5"/>
                  </a:lnTo>
                  <a:lnTo>
                    <a:pt x="126" y="2"/>
                  </a:lnTo>
                  <a:lnTo>
                    <a:pt x="116" y="1"/>
                  </a:lnTo>
                  <a:lnTo>
                    <a:pt x="105" y="0"/>
                  </a:lnTo>
                  <a:lnTo>
                    <a:pt x="96" y="0"/>
                  </a:lnTo>
                  <a:lnTo>
                    <a:pt x="85" y="0"/>
                  </a:lnTo>
                  <a:lnTo>
                    <a:pt x="74" y="1"/>
                  </a:lnTo>
                  <a:lnTo>
                    <a:pt x="64" y="4"/>
                  </a:lnTo>
                  <a:lnTo>
                    <a:pt x="55" y="5"/>
                  </a:lnTo>
                  <a:lnTo>
                    <a:pt x="45" y="8"/>
                  </a:lnTo>
                  <a:lnTo>
                    <a:pt x="35" y="12"/>
                  </a:lnTo>
                  <a:lnTo>
                    <a:pt x="27" y="14"/>
                  </a:lnTo>
                  <a:lnTo>
                    <a:pt x="21" y="19"/>
                  </a:lnTo>
                  <a:lnTo>
                    <a:pt x="14" y="23"/>
                  </a:lnTo>
                  <a:lnTo>
                    <a:pt x="9" y="27"/>
                  </a:lnTo>
                  <a:lnTo>
                    <a:pt x="4" y="33"/>
                  </a:lnTo>
                  <a:lnTo>
                    <a:pt x="2" y="36"/>
                  </a:lnTo>
                  <a:lnTo>
                    <a:pt x="0" y="42"/>
                  </a:lnTo>
                  <a:lnTo>
                    <a:pt x="0" y="45"/>
                  </a:lnTo>
                  <a:lnTo>
                    <a:pt x="0" y="51"/>
                  </a:lnTo>
                  <a:lnTo>
                    <a:pt x="2" y="56"/>
                  </a:lnTo>
                  <a:lnTo>
                    <a:pt x="5" y="61"/>
                  </a:lnTo>
                  <a:lnTo>
                    <a:pt x="10" y="65"/>
                  </a:lnTo>
                  <a:lnTo>
                    <a:pt x="17" y="69"/>
                  </a:lnTo>
                  <a:lnTo>
                    <a:pt x="23" y="74"/>
                  </a:lnTo>
                  <a:lnTo>
                    <a:pt x="32" y="76"/>
                  </a:lnTo>
                  <a:lnTo>
                    <a:pt x="41" y="81"/>
                  </a:lnTo>
                  <a:lnTo>
                    <a:pt x="50" y="83"/>
                  </a:lnTo>
                  <a:lnTo>
                    <a:pt x="62" y="86"/>
                  </a:lnTo>
                  <a:lnTo>
                    <a:pt x="72" y="89"/>
                  </a:lnTo>
                  <a:lnTo>
                    <a:pt x="84" y="90"/>
                  </a:lnTo>
                  <a:lnTo>
                    <a:pt x="95" y="91"/>
                  </a:lnTo>
                  <a:lnTo>
                    <a:pt x="107" y="91"/>
                  </a:lnTo>
                  <a:lnTo>
                    <a:pt x="118" y="91"/>
                  </a:lnTo>
                  <a:lnTo>
                    <a:pt x="128" y="90"/>
                  </a:lnTo>
                  <a:lnTo>
                    <a:pt x="138" y="89"/>
                  </a:lnTo>
                  <a:lnTo>
                    <a:pt x="148" y="86"/>
                  </a:lnTo>
                  <a:lnTo>
                    <a:pt x="155" y="82"/>
                  </a:lnTo>
                  <a:lnTo>
                    <a:pt x="163" y="79"/>
                  </a:lnTo>
                  <a:lnTo>
                    <a:pt x="169" y="74"/>
                  </a:lnTo>
                  <a:lnTo>
                    <a:pt x="174" y="68"/>
                  </a:lnTo>
                  <a:lnTo>
                    <a:pt x="177" y="64"/>
                  </a:lnTo>
                  <a:lnTo>
                    <a:pt x="180" y="58"/>
                  </a:lnTo>
                  <a:lnTo>
                    <a:pt x="180" y="50"/>
                  </a:lnTo>
                  <a:lnTo>
                    <a:pt x="180" y="45"/>
                  </a:lnTo>
                </a:path>
              </a:pathLst>
            </a:custGeom>
            <a:solidFill>
              <a:srgbClr val="F0F0FF"/>
            </a:solidFill>
            <a:ln w="12700" cap="rnd" cmpd="sng">
              <a:solidFill>
                <a:srgbClr val="F0F0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21" name="Freeform 1073"/>
            <p:cNvSpPr>
              <a:spLocks/>
            </p:cNvSpPr>
            <p:nvPr/>
          </p:nvSpPr>
          <p:spPr bwMode="auto">
            <a:xfrm>
              <a:off x="5395385" y="4506913"/>
              <a:ext cx="292100" cy="133350"/>
            </a:xfrm>
            <a:custGeom>
              <a:avLst/>
              <a:gdLst/>
              <a:ahLst/>
              <a:cxnLst>
                <a:cxn ang="0">
                  <a:pos x="149" y="42"/>
                </a:cxn>
                <a:cxn ang="0">
                  <a:pos x="147" y="36"/>
                </a:cxn>
                <a:cxn ang="0">
                  <a:pos x="144" y="31"/>
                </a:cxn>
                <a:cxn ang="0">
                  <a:pos x="140" y="26"/>
                </a:cxn>
                <a:cxn ang="0">
                  <a:pos x="136" y="20"/>
                </a:cxn>
                <a:cxn ang="0">
                  <a:pos x="131" y="16"/>
                </a:cxn>
                <a:cxn ang="0">
                  <a:pos x="125" y="11"/>
                </a:cxn>
                <a:cxn ang="0">
                  <a:pos x="118" y="8"/>
                </a:cxn>
                <a:cxn ang="0">
                  <a:pos x="111" y="5"/>
                </a:cxn>
                <a:cxn ang="0">
                  <a:pos x="103" y="3"/>
                </a:cxn>
                <a:cxn ang="0">
                  <a:pos x="95" y="2"/>
                </a:cxn>
                <a:cxn ang="0">
                  <a:pos x="87" y="2"/>
                </a:cxn>
                <a:cxn ang="0">
                  <a:pos x="78" y="0"/>
                </a:cxn>
                <a:cxn ang="0">
                  <a:pos x="70" y="2"/>
                </a:cxn>
                <a:cxn ang="0">
                  <a:pos x="62" y="3"/>
                </a:cxn>
                <a:cxn ang="0">
                  <a:pos x="53" y="5"/>
                </a:cxn>
                <a:cxn ang="0">
                  <a:pos x="45" y="6"/>
                </a:cxn>
                <a:cxn ang="0">
                  <a:pos x="37" y="9"/>
                </a:cxn>
                <a:cxn ang="0">
                  <a:pos x="31" y="13"/>
                </a:cxn>
                <a:cxn ang="0">
                  <a:pos x="23" y="16"/>
                </a:cxn>
                <a:cxn ang="0">
                  <a:pos x="17" y="19"/>
                </a:cxn>
                <a:cxn ang="0">
                  <a:pos x="13" y="22"/>
                </a:cxn>
                <a:cxn ang="0">
                  <a:pos x="8" y="27"/>
                </a:cxn>
                <a:cxn ang="0">
                  <a:pos x="5" y="30"/>
                </a:cxn>
                <a:cxn ang="0">
                  <a:pos x="2" y="34"/>
                </a:cxn>
                <a:cxn ang="0">
                  <a:pos x="0" y="38"/>
                </a:cxn>
                <a:cxn ang="0">
                  <a:pos x="0" y="42"/>
                </a:cxn>
                <a:cxn ang="0">
                  <a:pos x="0" y="48"/>
                </a:cxn>
                <a:cxn ang="0">
                  <a:pos x="3" y="50"/>
                </a:cxn>
                <a:cxn ang="0">
                  <a:pos x="6" y="56"/>
                </a:cxn>
                <a:cxn ang="0">
                  <a:pos x="9" y="58"/>
                </a:cxn>
                <a:cxn ang="0">
                  <a:pos x="14" y="63"/>
                </a:cxn>
                <a:cxn ang="0">
                  <a:pos x="20" y="66"/>
                </a:cxn>
                <a:cxn ang="0">
                  <a:pos x="27" y="68"/>
                </a:cxn>
                <a:cxn ang="0">
                  <a:pos x="35" y="73"/>
                </a:cxn>
                <a:cxn ang="0">
                  <a:pos x="43" y="75"/>
                </a:cxn>
                <a:cxn ang="0">
                  <a:pos x="52" y="78"/>
                </a:cxn>
                <a:cxn ang="0">
                  <a:pos x="62" y="81"/>
                </a:cxn>
                <a:cxn ang="0">
                  <a:pos x="71" y="81"/>
                </a:cxn>
                <a:cxn ang="0">
                  <a:pos x="80" y="82"/>
                </a:cxn>
                <a:cxn ang="0">
                  <a:pos x="89" y="83"/>
                </a:cxn>
                <a:cxn ang="0">
                  <a:pos x="98" y="83"/>
                </a:cxn>
                <a:cxn ang="0">
                  <a:pos x="107" y="82"/>
                </a:cxn>
                <a:cxn ang="0">
                  <a:pos x="116" y="81"/>
                </a:cxn>
                <a:cxn ang="0">
                  <a:pos x="123" y="78"/>
                </a:cxn>
                <a:cxn ang="0">
                  <a:pos x="130" y="75"/>
                </a:cxn>
                <a:cxn ang="0">
                  <a:pos x="135" y="72"/>
                </a:cxn>
                <a:cxn ang="0">
                  <a:pos x="140" y="66"/>
                </a:cxn>
                <a:cxn ang="0">
                  <a:pos x="144" y="63"/>
                </a:cxn>
                <a:cxn ang="0">
                  <a:pos x="148" y="58"/>
                </a:cxn>
                <a:cxn ang="0">
                  <a:pos x="148" y="53"/>
                </a:cxn>
                <a:cxn ang="0">
                  <a:pos x="149" y="47"/>
                </a:cxn>
                <a:cxn ang="0">
                  <a:pos x="148" y="42"/>
                </a:cxn>
                <a:cxn ang="0">
                  <a:pos x="149" y="42"/>
                </a:cxn>
              </a:cxnLst>
              <a:rect l="0" t="0" r="r" b="b"/>
              <a:pathLst>
                <a:path w="150" h="84">
                  <a:moveTo>
                    <a:pt x="149" y="42"/>
                  </a:moveTo>
                  <a:lnTo>
                    <a:pt x="147" y="36"/>
                  </a:lnTo>
                  <a:lnTo>
                    <a:pt x="144" y="31"/>
                  </a:lnTo>
                  <a:lnTo>
                    <a:pt x="140" y="26"/>
                  </a:lnTo>
                  <a:lnTo>
                    <a:pt x="136" y="20"/>
                  </a:lnTo>
                  <a:lnTo>
                    <a:pt x="131" y="16"/>
                  </a:lnTo>
                  <a:lnTo>
                    <a:pt x="125" y="11"/>
                  </a:lnTo>
                  <a:lnTo>
                    <a:pt x="118" y="8"/>
                  </a:lnTo>
                  <a:lnTo>
                    <a:pt x="111" y="5"/>
                  </a:lnTo>
                  <a:lnTo>
                    <a:pt x="103" y="3"/>
                  </a:lnTo>
                  <a:lnTo>
                    <a:pt x="95" y="2"/>
                  </a:lnTo>
                  <a:lnTo>
                    <a:pt x="87" y="2"/>
                  </a:lnTo>
                  <a:lnTo>
                    <a:pt x="78" y="0"/>
                  </a:lnTo>
                  <a:lnTo>
                    <a:pt x="70" y="2"/>
                  </a:lnTo>
                  <a:lnTo>
                    <a:pt x="62" y="3"/>
                  </a:lnTo>
                  <a:lnTo>
                    <a:pt x="53" y="5"/>
                  </a:lnTo>
                  <a:lnTo>
                    <a:pt x="45" y="6"/>
                  </a:lnTo>
                  <a:lnTo>
                    <a:pt x="37" y="9"/>
                  </a:lnTo>
                  <a:lnTo>
                    <a:pt x="31" y="13"/>
                  </a:lnTo>
                  <a:lnTo>
                    <a:pt x="23" y="16"/>
                  </a:lnTo>
                  <a:lnTo>
                    <a:pt x="17" y="19"/>
                  </a:lnTo>
                  <a:lnTo>
                    <a:pt x="13" y="22"/>
                  </a:lnTo>
                  <a:lnTo>
                    <a:pt x="8" y="27"/>
                  </a:lnTo>
                  <a:lnTo>
                    <a:pt x="5" y="30"/>
                  </a:lnTo>
                  <a:lnTo>
                    <a:pt x="2" y="34"/>
                  </a:lnTo>
                  <a:lnTo>
                    <a:pt x="0" y="38"/>
                  </a:lnTo>
                  <a:lnTo>
                    <a:pt x="0" y="42"/>
                  </a:lnTo>
                  <a:lnTo>
                    <a:pt x="0" y="48"/>
                  </a:lnTo>
                  <a:lnTo>
                    <a:pt x="3" y="50"/>
                  </a:lnTo>
                  <a:lnTo>
                    <a:pt x="6" y="56"/>
                  </a:lnTo>
                  <a:lnTo>
                    <a:pt x="9" y="58"/>
                  </a:lnTo>
                  <a:lnTo>
                    <a:pt x="14" y="63"/>
                  </a:lnTo>
                  <a:lnTo>
                    <a:pt x="20" y="66"/>
                  </a:lnTo>
                  <a:lnTo>
                    <a:pt x="27" y="68"/>
                  </a:lnTo>
                  <a:lnTo>
                    <a:pt x="35" y="73"/>
                  </a:lnTo>
                  <a:lnTo>
                    <a:pt x="43" y="75"/>
                  </a:lnTo>
                  <a:lnTo>
                    <a:pt x="52" y="78"/>
                  </a:lnTo>
                  <a:lnTo>
                    <a:pt x="62" y="81"/>
                  </a:lnTo>
                  <a:lnTo>
                    <a:pt x="71" y="81"/>
                  </a:lnTo>
                  <a:lnTo>
                    <a:pt x="80" y="82"/>
                  </a:lnTo>
                  <a:lnTo>
                    <a:pt x="89" y="83"/>
                  </a:lnTo>
                  <a:lnTo>
                    <a:pt x="98" y="83"/>
                  </a:lnTo>
                  <a:lnTo>
                    <a:pt x="107" y="82"/>
                  </a:lnTo>
                  <a:lnTo>
                    <a:pt x="116" y="81"/>
                  </a:lnTo>
                  <a:lnTo>
                    <a:pt x="123" y="78"/>
                  </a:lnTo>
                  <a:lnTo>
                    <a:pt x="130" y="75"/>
                  </a:lnTo>
                  <a:lnTo>
                    <a:pt x="135" y="72"/>
                  </a:lnTo>
                  <a:lnTo>
                    <a:pt x="140" y="66"/>
                  </a:lnTo>
                  <a:lnTo>
                    <a:pt x="144" y="63"/>
                  </a:lnTo>
                  <a:lnTo>
                    <a:pt x="148" y="58"/>
                  </a:lnTo>
                  <a:lnTo>
                    <a:pt x="148" y="53"/>
                  </a:lnTo>
                  <a:lnTo>
                    <a:pt x="149" y="47"/>
                  </a:lnTo>
                  <a:lnTo>
                    <a:pt x="148" y="42"/>
                  </a:lnTo>
                  <a:lnTo>
                    <a:pt x="149" y="42"/>
                  </a:lnTo>
                </a:path>
              </a:pathLst>
            </a:custGeom>
            <a:solidFill>
              <a:srgbClr val="F0FFFF"/>
            </a:solidFill>
            <a:ln w="12700" cap="rnd" cmpd="sng">
              <a:solidFill>
                <a:srgbClr val="F0FF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22" name="Freeform 1074"/>
            <p:cNvSpPr>
              <a:spLocks/>
            </p:cNvSpPr>
            <p:nvPr/>
          </p:nvSpPr>
          <p:spPr bwMode="auto">
            <a:xfrm>
              <a:off x="5418667" y="4522789"/>
              <a:ext cx="226484" cy="115887"/>
            </a:xfrm>
            <a:custGeom>
              <a:avLst/>
              <a:gdLst/>
              <a:ahLst/>
              <a:cxnLst>
                <a:cxn ang="0">
                  <a:pos x="115" y="37"/>
                </a:cxn>
                <a:cxn ang="0">
                  <a:pos x="114" y="32"/>
                </a:cxn>
                <a:cxn ang="0">
                  <a:pos x="111" y="27"/>
                </a:cxn>
                <a:cxn ang="0">
                  <a:pos x="108" y="22"/>
                </a:cxn>
                <a:cxn ang="0">
                  <a:pos x="104" y="17"/>
                </a:cxn>
                <a:cxn ang="0">
                  <a:pos x="99" y="12"/>
                </a:cxn>
                <a:cxn ang="0">
                  <a:pos x="95" y="9"/>
                </a:cxn>
                <a:cxn ang="0">
                  <a:pos x="90" y="7"/>
                </a:cxn>
                <a:cxn ang="0">
                  <a:pos x="83" y="4"/>
                </a:cxn>
                <a:cxn ang="0">
                  <a:pos x="77" y="1"/>
                </a:cxn>
                <a:cxn ang="0">
                  <a:pos x="72" y="1"/>
                </a:cxn>
                <a:cxn ang="0">
                  <a:pos x="65" y="0"/>
                </a:cxn>
                <a:cxn ang="0">
                  <a:pos x="59" y="0"/>
                </a:cxn>
                <a:cxn ang="0">
                  <a:pos x="52" y="1"/>
                </a:cxn>
                <a:cxn ang="0">
                  <a:pos x="46" y="3"/>
                </a:cxn>
                <a:cxn ang="0">
                  <a:pos x="40" y="4"/>
                </a:cxn>
                <a:cxn ang="0">
                  <a:pos x="33" y="7"/>
                </a:cxn>
                <a:cxn ang="0">
                  <a:pos x="28" y="9"/>
                </a:cxn>
                <a:cxn ang="0">
                  <a:pos x="22" y="12"/>
                </a:cxn>
                <a:cxn ang="0">
                  <a:pos x="18" y="15"/>
                </a:cxn>
                <a:cxn ang="0">
                  <a:pos x="13" y="17"/>
                </a:cxn>
                <a:cxn ang="0">
                  <a:pos x="9" y="20"/>
                </a:cxn>
                <a:cxn ang="0">
                  <a:pos x="5" y="24"/>
                </a:cxn>
                <a:cxn ang="0">
                  <a:pos x="4" y="27"/>
                </a:cxn>
                <a:cxn ang="0">
                  <a:pos x="1" y="29"/>
                </a:cxn>
                <a:cxn ang="0">
                  <a:pos x="0" y="33"/>
                </a:cxn>
                <a:cxn ang="0">
                  <a:pos x="0" y="37"/>
                </a:cxn>
                <a:cxn ang="0">
                  <a:pos x="0" y="40"/>
                </a:cxn>
                <a:cxn ang="0">
                  <a:pos x="2" y="44"/>
                </a:cxn>
                <a:cxn ang="0">
                  <a:pos x="4" y="47"/>
                </a:cxn>
                <a:cxn ang="0">
                  <a:pos x="6" y="50"/>
                </a:cxn>
                <a:cxn ang="0">
                  <a:pos x="11" y="54"/>
                </a:cxn>
                <a:cxn ang="0">
                  <a:pos x="15" y="56"/>
                </a:cxn>
                <a:cxn ang="0">
                  <a:pos x="20" y="58"/>
                </a:cxn>
                <a:cxn ang="0">
                  <a:pos x="28" y="63"/>
                </a:cxn>
                <a:cxn ang="0">
                  <a:pos x="33" y="64"/>
                </a:cxn>
                <a:cxn ang="0">
                  <a:pos x="41" y="66"/>
                </a:cxn>
                <a:cxn ang="0">
                  <a:pos x="47" y="69"/>
                </a:cxn>
                <a:cxn ang="0">
                  <a:pos x="55" y="71"/>
                </a:cxn>
                <a:cxn ang="0">
                  <a:pos x="63" y="71"/>
                </a:cxn>
                <a:cxn ang="0">
                  <a:pos x="70" y="72"/>
                </a:cxn>
                <a:cxn ang="0">
                  <a:pos x="77" y="72"/>
                </a:cxn>
                <a:cxn ang="0">
                  <a:pos x="83" y="72"/>
                </a:cxn>
                <a:cxn ang="0">
                  <a:pos x="91" y="71"/>
                </a:cxn>
                <a:cxn ang="0">
                  <a:pos x="97" y="68"/>
                </a:cxn>
                <a:cxn ang="0">
                  <a:pos x="101" y="65"/>
                </a:cxn>
                <a:cxn ang="0">
                  <a:pos x="106" y="63"/>
                </a:cxn>
                <a:cxn ang="0">
                  <a:pos x="110" y="58"/>
                </a:cxn>
                <a:cxn ang="0">
                  <a:pos x="113" y="56"/>
                </a:cxn>
                <a:cxn ang="0">
                  <a:pos x="114" y="50"/>
                </a:cxn>
                <a:cxn ang="0">
                  <a:pos x="115" y="46"/>
                </a:cxn>
                <a:cxn ang="0">
                  <a:pos x="115" y="40"/>
                </a:cxn>
                <a:cxn ang="0">
                  <a:pos x="115" y="37"/>
                </a:cxn>
              </a:cxnLst>
              <a:rect l="0" t="0" r="r" b="b"/>
              <a:pathLst>
                <a:path w="116" h="73">
                  <a:moveTo>
                    <a:pt x="115" y="37"/>
                  </a:moveTo>
                  <a:lnTo>
                    <a:pt x="114" y="32"/>
                  </a:lnTo>
                  <a:lnTo>
                    <a:pt x="111" y="27"/>
                  </a:lnTo>
                  <a:lnTo>
                    <a:pt x="108" y="22"/>
                  </a:lnTo>
                  <a:lnTo>
                    <a:pt x="104" y="17"/>
                  </a:lnTo>
                  <a:lnTo>
                    <a:pt x="99" y="12"/>
                  </a:lnTo>
                  <a:lnTo>
                    <a:pt x="95" y="9"/>
                  </a:lnTo>
                  <a:lnTo>
                    <a:pt x="90" y="7"/>
                  </a:lnTo>
                  <a:lnTo>
                    <a:pt x="83" y="4"/>
                  </a:lnTo>
                  <a:lnTo>
                    <a:pt x="77" y="1"/>
                  </a:lnTo>
                  <a:lnTo>
                    <a:pt x="72" y="1"/>
                  </a:lnTo>
                  <a:lnTo>
                    <a:pt x="65" y="0"/>
                  </a:lnTo>
                  <a:lnTo>
                    <a:pt x="59" y="0"/>
                  </a:lnTo>
                  <a:lnTo>
                    <a:pt x="52" y="1"/>
                  </a:lnTo>
                  <a:lnTo>
                    <a:pt x="46" y="3"/>
                  </a:lnTo>
                  <a:lnTo>
                    <a:pt x="40" y="4"/>
                  </a:lnTo>
                  <a:lnTo>
                    <a:pt x="33" y="7"/>
                  </a:lnTo>
                  <a:lnTo>
                    <a:pt x="28" y="9"/>
                  </a:lnTo>
                  <a:lnTo>
                    <a:pt x="22" y="12"/>
                  </a:lnTo>
                  <a:lnTo>
                    <a:pt x="18" y="15"/>
                  </a:lnTo>
                  <a:lnTo>
                    <a:pt x="13" y="17"/>
                  </a:lnTo>
                  <a:lnTo>
                    <a:pt x="9" y="20"/>
                  </a:lnTo>
                  <a:lnTo>
                    <a:pt x="5" y="24"/>
                  </a:lnTo>
                  <a:lnTo>
                    <a:pt x="4" y="27"/>
                  </a:lnTo>
                  <a:lnTo>
                    <a:pt x="1" y="29"/>
                  </a:lnTo>
                  <a:lnTo>
                    <a:pt x="0" y="33"/>
                  </a:lnTo>
                  <a:lnTo>
                    <a:pt x="0" y="37"/>
                  </a:lnTo>
                  <a:lnTo>
                    <a:pt x="0" y="40"/>
                  </a:lnTo>
                  <a:lnTo>
                    <a:pt x="2" y="44"/>
                  </a:lnTo>
                  <a:lnTo>
                    <a:pt x="4" y="47"/>
                  </a:lnTo>
                  <a:lnTo>
                    <a:pt x="6" y="50"/>
                  </a:lnTo>
                  <a:lnTo>
                    <a:pt x="11" y="54"/>
                  </a:lnTo>
                  <a:lnTo>
                    <a:pt x="15" y="56"/>
                  </a:lnTo>
                  <a:lnTo>
                    <a:pt x="20" y="58"/>
                  </a:lnTo>
                  <a:lnTo>
                    <a:pt x="28" y="63"/>
                  </a:lnTo>
                  <a:lnTo>
                    <a:pt x="33" y="64"/>
                  </a:lnTo>
                  <a:lnTo>
                    <a:pt x="41" y="66"/>
                  </a:lnTo>
                  <a:lnTo>
                    <a:pt x="47" y="69"/>
                  </a:lnTo>
                  <a:lnTo>
                    <a:pt x="55" y="71"/>
                  </a:lnTo>
                  <a:lnTo>
                    <a:pt x="63" y="71"/>
                  </a:lnTo>
                  <a:lnTo>
                    <a:pt x="70" y="72"/>
                  </a:lnTo>
                  <a:lnTo>
                    <a:pt x="77" y="72"/>
                  </a:lnTo>
                  <a:lnTo>
                    <a:pt x="83" y="72"/>
                  </a:lnTo>
                  <a:lnTo>
                    <a:pt x="91" y="71"/>
                  </a:lnTo>
                  <a:lnTo>
                    <a:pt x="97" y="68"/>
                  </a:lnTo>
                  <a:lnTo>
                    <a:pt x="101" y="65"/>
                  </a:lnTo>
                  <a:lnTo>
                    <a:pt x="106" y="63"/>
                  </a:lnTo>
                  <a:lnTo>
                    <a:pt x="110" y="58"/>
                  </a:lnTo>
                  <a:lnTo>
                    <a:pt x="113" y="56"/>
                  </a:lnTo>
                  <a:lnTo>
                    <a:pt x="114" y="50"/>
                  </a:lnTo>
                  <a:lnTo>
                    <a:pt x="115" y="46"/>
                  </a:lnTo>
                  <a:lnTo>
                    <a:pt x="115" y="40"/>
                  </a:lnTo>
                  <a:lnTo>
                    <a:pt x="115" y="37"/>
                  </a:lnTo>
                </a:path>
              </a:pathLst>
            </a:custGeom>
            <a:solidFill>
              <a:srgbClr val="FFFFFF"/>
            </a:solidFill>
            <a:ln w="12700" cap="rnd"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23" name="Freeform 1075"/>
            <p:cNvSpPr>
              <a:spLocks/>
            </p:cNvSpPr>
            <p:nvPr/>
          </p:nvSpPr>
          <p:spPr bwMode="auto">
            <a:xfrm>
              <a:off x="4997451" y="4187825"/>
              <a:ext cx="1511300" cy="433388"/>
            </a:xfrm>
            <a:custGeom>
              <a:avLst/>
              <a:gdLst/>
              <a:ahLst/>
              <a:cxnLst>
                <a:cxn ang="0">
                  <a:pos x="773" y="137"/>
                </a:cxn>
                <a:cxn ang="0">
                  <a:pos x="766" y="120"/>
                </a:cxn>
                <a:cxn ang="0">
                  <a:pos x="759" y="105"/>
                </a:cxn>
                <a:cxn ang="0">
                  <a:pos x="745" y="90"/>
                </a:cxn>
                <a:cxn ang="0">
                  <a:pos x="725" y="73"/>
                </a:cxn>
                <a:cxn ang="0">
                  <a:pos x="701" y="60"/>
                </a:cxn>
                <a:cxn ang="0">
                  <a:pos x="671" y="46"/>
                </a:cxn>
                <a:cxn ang="0">
                  <a:pos x="636" y="35"/>
                </a:cxn>
                <a:cxn ang="0">
                  <a:pos x="601" y="25"/>
                </a:cxn>
                <a:cxn ang="0">
                  <a:pos x="562" y="16"/>
                </a:cxn>
                <a:cxn ang="0">
                  <a:pos x="518" y="10"/>
                </a:cxn>
                <a:cxn ang="0">
                  <a:pos x="472" y="5"/>
                </a:cxn>
                <a:cxn ang="0">
                  <a:pos x="426" y="0"/>
                </a:cxn>
                <a:cxn ang="0">
                  <a:pos x="380" y="1"/>
                </a:cxn>
                <a:cxn ang="0">
                  <a:pos x="333" y="3"/>
                </a:cxn>
                <a:cxn ang="0">
                  <a:pos x="288" y="6"/>
                </a:cxn>
                <a:cxn ang="0">
                  <a:pos x="243" y="12"/>
                </a:cxn>
                <a:cxn ang="0">
                  <a:pos x="202" y="18"/>
                </a:cxn>
                <a:cxn ang="0">
                  <a:pos x="159" y="29"/>
                </a:cxn>
                <a:cxn ang="0">
                  <a:pos x="124" y="37"/>
                </a:cxn>
                <a:cxn ang="0">
                  <a:pos x="92" y="51"/>
                </a:cxn>
                <a:cxn ang="0">
                  <a:pos x="65" y="62"/>
                </a:cxn>
                <a:cxn ang="0">
                  <a:pos x="40" y="76"/>
                </a:cxn>
                <a:cxn ang="0">
                  <a:pos x="22" y="92"/>
                </a:cxn>
                <a:cxn ang="0">
                  <a:pos x="6" y="106"/>
                </a:cxn>
                <a:cxn ang="0">
                  <a:pos x="0" y="124"/>
                </a:cxn>
                <a:cxn ang="0">
                  <a:pos x="0" y="139"/>
                </a:cxn>
                <a:cxn ang="0">
                  <a:pos x="0" y="156"/>
                </a:cxn>
                <a:cxn ang="0">
                  <a:pos x="10" y="171"/>
                </a:cxn>
                <a:cxn ang="0">
                  <a:pos x="25" y="187"/>
                </a:cxn>
                <a:cxn ang="0">
                  <a:pos x="45" y="203"/>
                </a:cxn>
                <a:cxn ang="0">
                  <a:pos x="69" y="215"/>
                </a:cxn>
                <a:cxn ang="0">
                  <a:pos x="99" y="228"/>
                </a:cxn>
                <a:cxn ang="0">
                  <a:pos x="132" y="240"/>
                </a:cxn>
                <a:cxn ang="0">
                  <a:pos x="170" y="251"/>
                </a:cxn>
                <a:cxn ang="0">
                  <a:pos x="211" y="258"/>
                </a:cxn>
                <a:cxn ang="0">
                  <a:pos x="254" y="265"/>
                </a:cxn>
                <a:cxn ang="0">
                  <a:pos x="297" y="271"/>
                </a:cxn>
                <a:cxn ang="0">
                  <a:pos x="345" y="272"/>
                </a:cxn>
                <a:cxn ang="0">
                  <a:pos x="391" y="272"/>
                </a:cxn>
                <a:cxn ang="0">
                  <a:pos x="438" y="272"/>
                </a:cxn>
                <a:cxn ang="0">
                  <a:pos x="483" y="268"/>
                </a:cxn>
                <a:cxn ang="0">
                  <a:pos x="528" y="264"/>
                </a:cxn>
                <a:cxn ang="0">
                  <a:pos x="572" y="258"/>
                </a:cxn>
                <a:cxn ang="0">
                  <a:pos x="610" y="248"/>
                </a:cxn>
                <a:cxn ang="0">
                  <a:pos x="646" y="238"/>
                </a:cxn>
                <a:cxn ang="0">
                  <a:pos x="678" y="226"/>
                </a:cxn>
                <a:cxn ang="0">
                  <a:pos x="706" y="211"/>
                </a:cxn>
                <a:cxn ang="0">
                  <a:pos x="729" y="199"/>
                </a:cxn>
                <a:cxn ang="0">
                  <a:pos x="749" y="184"/>
                </a:cxn>
                <a:cxn ang="0">
                  <a:pos x="760" y="167"/>
                </a:cxn>
                <a:cxn ang="0">
                  <a:pos x="768" y="150"/>
                </a:cxn>
                <a:cxn ang="0">
                  <a:pos x="768" y="137"/>
                </a:cxn>
                <a:cxn ang="0">
                  <a:pos x="773" y="137"/>
                </a:cxn>
              </a:cxnLst>
              <a:rect l="0" t="0" r="r" b="b"/>
              <a:pathLst>
                <a:path w="774" h="273">
                  <a:moveTo>
                    <a:pt x="773" y="137"/>
                  </a:moveTo>
                  <a:lnTo>
                    <a:pt x="766" y="120"/>
                  </a:lnTo>
                  <a:lnTo>
                    <a:pt x="759" y="105"/>
                  </a:lnTo>
                  <a:lnTo>
                    <a:pt x="745" y="90"/>
                  </a:lnTo>
                  <a:lnTo>
                    <a:pt x="725" y="73"/>
                  </a:lnTo>
                  <a:lnTo>
                    <a:pt x="701" y="60"/>
                  </a:lnTo>
                  <a:lnTo>
                    <a:pt x="671" y="46"/>
                  </a:lnTo>
                  <a:lnTo>
                    <a:pt x="636" y="35"/>
                  </a:lnTo>
                  <a:lnTo>
                    <a:pt x="601" y="25"/>
                  </a:lnTo>
                  <a:lnTo>
                    <a:pt x="562" y="16"/>
                  </a:lnTo>
                  <a:lnTo>
                    <a:pt x="518" y="10"/>
                  </a:lnTo>
                  <a:lnTo>
                    <a:pt x="472" y="5"/>
                  </a:lnTo>
                  <a:lnTo>
                    <a:pt x="426" y="0"/>
                  </a:lnTo>
                  <a:lnTo>
                    <a:pt x="380" y="1"/>
                  </a:lnTo>
                  <a:lnTo>
                    <a:pt x="333" y="3"/>
                  </a:lnTo>
                  <a:lnTo>
                    <a:pt x="288" y="6"/>
                  </a:lnTo>
                  <a:lnTo>
                    <a:pt x="243" y="12"/>
                  </a:lnTo>
                  <a:lnTo>
                    <a:pt x="202" y="18"/>
                  </a:lnTo>
                  <a:lnTo>
                    <a:pt x="159" y="29"/>
                  </a:lnTo>
                  <a:lnTo>
                    <a:pt x="124" y="37"/>
                  </a:lnTo>
                  <a:lnTo>
                    <a:pt x="92" y="51"/>
                  </a:lnTo>
                  <a:lnTo>
                    <a:pt x="65" y="62"/>
                  </a:lnTo>
                  <a:lnTo>
                    <a:pt x="40" y="76"/>
                  </a:lnTo>
                  <a:lnTo>
                    <a:pt x="22" y="92"/>
                  </a:lnTo>
                  <a:lnTo>
                    <a:pt x="6" y="106"/>
                  </a:lnTo>
                  <a:lnTo>
                    <a:pt x="0" y="124"/>
                  </a:lnTo>
                  <a:lnTo>
                    <a:pt x="0" y="139"/>
                  </a:lnTo>
                  <a:lnTo>
                    <a:pt x="0" y="156"/>
                  </a:lnTo>
                  <a:lnTo>
                    <a:pt x="10" y="171"/>
                  </a:lnTo>
                  <a:lnTo>
                    <a:pt x="25" y="187"/>
                  </a:lnTo>
                  <a:lnTo>
                    <a:pt x="45" y="203"/>
                  </a:lnTo>
                  <a:lnTo>
                    <a:pt x="69" y="215"/>
                  </a:lnTo>
                  <a:lnTo>
                    <a:pt x="99" y="228"/>
                  </a:lnTo>
                  <a:lnTo>
                    <a:pt x="132" y="240"/>
                  </a:lnTo>
                  <a:lnTo>
                    <a:pt x="170" y="251"/>
                  </a:lnTo>
                  <a:lnTo>
                    <a:pt x="211" y="258"/>
                  </a:lnTo>
                  <a:lnTo>
                    <a:pt x="254" y="265"/>
                  </a:lnTo>
                  <a:lnTo>
                    <a:pt x="297" y="271"/>
                  </a:lnTo>
                  <a:lnTo>
                    <a:pt x="345" y="272"/>
                  </a:lnTo>
                  <a:lnTo>
                    <a:pt x="391" y="272"/>
                  </a:lnTo>
                  <a:lnTo>
                    <a:pt x="438" y="272"/>
                  </a:lnTo>
                  <a:lnTo>
                    <a:pt x="483" y="268"/>
                  </a:lnTo>
                  <a:lnTo>
                    <a:pt x="528" y="264"/>
                  </a:lnTo>
                  <a:lnTo>
                    <a:pt x="572" y="258"/>
                  </a:lnTo>
                  <a:lnTo>
                    <a:pt x="610" y="248"/>
                  </a:lnTo>
                  <a:lnTo>
                    <a:pt x="646" y="238"/>
                  </a:lnTo>
                  <a:lnTo>
                    <a:pt x="678" y="226"/>
                  </a:lnTo>
                  <a:lnTo>
                    <a:pt x="706" y="211"/>
                  </a:lnTo>
                  <a:lnTo>
                    <a:pt x="729" y="199"/>
                  </a:lnTo>
                  <a:lnTo>
                    <a:pt x="749" y="184"/>
                  </a:lnTo>
                  <a:lnTo>
                    <a:pt x="760" y="167"/>
                  </a:lnTo>
                  <a:lnTo>
                    <a:pt x="768" y="150"/>
                  </a:lnTo>
                  <a:lnTo>
                    <a:pt x="768" y="137"/>
                  </a:lnTo>
                  <a:lnTo>
                    <a:pt x="773" y="137"/>
                  </a:lnTo>
                </a:path>
              </a:pathLst>
            </a:custGeom>
            <a:solidFill>
              <a:srgbClr val="8080E0"/>
            </a:solidFill>
            <a:ln w="12700" cap="rnd" cmpd="sng">
              <a:solidFill>
                <a:srgbClr val="808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24" name="Freeform 1076"/>
            <p:cNvSpPr>
              <a:spLocks/>
            </p:cNvSpPr>
            <p:nvPr/>
          </p:nvSpPr>
          <p:spPr bwMode="auto">
            <a:xfrm>
              <a:off x="5005918" y="4203700"/>
              <a:ext cx="1449916" cy="412750"/>
            </a:xfrm>
            <a:custGeom>
              <a:avLst/>
              <a:gdLst/>
              <a:ahLst/>
              <a:cxnLst>
                <a:cxn ang="0">
                  <a:pos x="741" y="131"/>
                </a:cxn>
                <a:cxn ang="0">
                  <a:pos x="735" y="115"/>
                </a:cxn>
                <a:cxn ang="0">
                  <a:pos x="727" y="102"/>
                </a:cxn>
                <a:cxn ang="0">
                  <a:pos x="713" y="85"/>
                </a:cxn>
                <a:cxn ang="0">
                  <a:pos x="695" y="70"/>
                </a:cxn>
                <a:cxn ang="0">
                  <a:pos x="671" y="58"/>
                </a:cxn>
                <a:cxn ang="0">
                  <a:pos x="643" y="43"/>
                </a:cxn>
                <a:cxn ang="0">
                  <a:pos x="609" y="35"/>
                </a:cxn>
                <a:cxn ang="0">
                  <a:pos x="574" y="24"/>
                </a:cxn>
                <a:cxn ang="0">
                  <a:pos x="537" y="15"/>
                </a:cxn>
                <a:cxn ang="0">
                  <a:pos x="495" y="10"/>
                </a:cxn>
                <a:cxn ang="0">
                  <a:pos x="451" y="4"/>
                </a:cxn>
                <a:cxn ang="0">
                  <a:pos x="407" y="0"/>
                </a:cxn>
                <a:cxn ang="0">
                  <a:pos x="363" y="1"/>
                </a:cxn>
                <a:cxn ang="0">
                  <a:pos x="318" y="3"/>
                </a:cxn>
                <a:cxn ang="0">
                  <a:pos x="274" y="6"/>
                </a:cxn>
                <a:cxn ang="0">
                  <a:pos x="231" y="11"/>
                </a:cxn>
                <a:cxn ang="0">
                  <a:pos x="191" y="17"/>
                </a:cxn>
                <a:cxn ang="0">
                  <a:pos x="151" y="27"/>
                </a:cxn>
                <a:cxn ang="0">
                  <a:pos x="117" y="35"/>
                </a:cxn>
                <a:cxn ang="0">
                  <a:pos x="87" y="48"/>
                </a:cxn>
                <a:cxn ang="0">
                  <a:pos x="61" y="59"/>
                </a:cxn>
                <a:cxn ang="0">
                  <a:pos x="37" y="72"/>
                </a:cxn>
                <a:cxn ang="0">
                  <a:pos x="20" y="88"/>
                </a:cxn>
                <a:cxn ang="0">
                  <a:pos x="4" y="102"/>
                </a:cxn>
                <a:cxn ang="0">
                  <a:pos x="0" y="116"/>
                </a:cxn>
                <a:cxn ang="0">
                  <a:pos x="0" y="132"/>
                </a:cxn>
                <a:cxn ang="0">
                  <a:pos x="0" y="149"/>
                </a:cxn>
                <a:cxn ang="0">
                  <a:pos x="8" y="163"/>
                </a:cxn>
                <a:cxn ang="0">
                  <a:pos x="22" y="179"/>
                </a:cxn>
                <a:cxn ang="0">
                  <a:pos x="40" y="195"/>
                </a:cxn>
                <a:cxn ang="0">
                  <a:pos x="65" y="205"/>
                </a:cxn>
                <a:cxn ang="0">
                  <a:pos x="94" y="218"/>
                </a:cxn>
                <a:cxn ang="0">
                  <a:pos x="127" y="230"/>
                </a:cxn>
                <a:cxn ang="0">
                  <a:pos x="162" y="241"/>
                </a:cxn>
                <a:cxn ang="0">
                  <a:pos x="202" y="247"/>
                </a:cxn>
                <a:cxn ang="0">
                  <a:pos x="244" y="254"/>
                </a:cxn>
                <a:cxn ang="0">
                  <a:pos x="285" y="258"/>
                </a:cxn>
                <a:cxn ang="0">
                  <a:pos x="331" y="259"/>
                </a:cxn>
                <a:cxn ang="0">
                  <a:pos x="375" y="259"/>
                </a:cxn>
                <a:cxn ang="0">
                  <a:pos x="421" y="259"/>
                </a:cxn>
                <a:cxn ang="0">
                  <a:pos x="465" y="257"/>
                </a:cxn>
                <a:cxn ang="0">
                  <a:pos x="507" y="252"/>
                </a:cxn>
                <a:cxn ang="0">
                  <a:pos x="550" y="247"/>
                </a:cxn>
                <a:cxn ang="0">
                  <a:pos x="587" y="236"/>
                </a:cxn>
                <a:cxn ang="0">
                  <a:pos x="621" y="228"/>
                </a:cxn>
                <a:cxn ang="0">
                  <a:pos x="651" y="217"/>
                </a:cxn>
                <a:cxn ang="0">
                  <a:pos x="679" y="202"/>
                </a:cxn>
                <a:cxn ang="0">
                  <a:pos x="700" y="191"/>
                </a:cxn>
                <a:cxn ang="0">
                  <a:pos x="719" y="177"/>
                </a:cxn>
                <a:cxn ang="0">
                  <a:pos x="731" y="161"/>
                </a:cxn>
                <a:cxn ang="0">
                  <a:pos x="737" y="144"/>
                </a:cxn>
                <a:cxn ang="0">
                  <a:pos x="738" y="131"/>
                </a:cxn>
                <a:cxn ang="0">
                  <a:pos x="741" y="131"/>
                </a:cxn>
              </a:cxnLst>
              <a:rect l="0" t="0" r="r" b="b"/>
              <a:pathLst>
                <a:path w="742" h="260">
                  <a:moveTo>
                    <a:pt x="741" y="131"/>
                  </a:moveTo>
                  <a:lnTo>
                    <a:pt x="735" y="115"/>
                  </a:lnTo>
                  <a:lnTo>
                    <a:pt x="727" y="102"/>
                  </a:lnTo>
                  <a:lnTo>
                    <a:pt x="713" y="85"/>
                  </a:lnTo>
                  <a:lnTo>
                    <a:pt x="695" y="70"/>
                  </a:lnTo>
                  <a:lnTo>
                    <a:pt x="671" y="58"/>
                  </a:lnTo>
                  <a:lnTo>
                    <a:pt x="643" y="43"/>
                  </a:lnTo>
                  <a:lnTo>
                    <a:pt x="609" y="35"/>
                  </a:lnTo>
                  <a:lnTo>
                    <a:pt x="574" y="24"/>
                  </a:lnTo>
                  <a:lnTo>
                    <a:pt x="537" y="15"/>
                  </a:lnTo>
                  <a:lnTo>
                    <a:pt x="495" y="10"/>
                  </a:lnTo>
                  <a:lnTo>
                    <a:pt x="451" y="4"/>
                  </a:lnTo>
                  <a:lnTo>
                    <a:pt x="407" y="0"/>
                  </a:lnTo>
                  <a:lnTo>
                    <a:pt x="363" y="1"/>
                  </a:lnTo>
                  <a:lnTo>
                    <a:pt x="318" y="3"/>
                  </a:lnTo>
                  <a:lnTo>
                    <a:pt x="274" y="6"/>
                  </a:lnTo>
                  <a:lnTo>
                    <a:pt x="231" y="11"/>
                  </a:lnTo>
                  <a:lnTo>
                    <a:pt x="191" y="17"/>
                  </a:lnTo>
                  <a:lnTo>
                    <a:pt x="151" y="27"/>
                  </a:lnTo>
                  <a:lnTo>
                    <a:pt x="117" y="35"/>
                  </a:lnTo>
                  <a:lnTo>
                    <a:pt x="87" y="48"/>
                  </a:lnTo>
                  <a:lnTo>
                    <a:pt x="61" y="59"/>
                  </a:lnTo>
                  <a:lnTo>
                    <a:pt x="37" y="72"/>
                  </a:lnTo>
                  <a:lnTo>
                    <a:pt x="20" y="88"/>
                  </a:lnTo>
                  <a:lnTo>
                    <a:pt x="4" y="102"/>
                  </a:lnTo>
                  <a:lnTo>
                    <a:pt x="0" y="116"/>
                  </a:lnTo>
                  <a:lnTo>
                    <a:pt x="0" y="132"/>
                  </a:lnTo>
                  <a:lnTo>
                    <a:pt x="0" y="149"/>
                  </a:lnTo>
                  <a:lnTo>
                    <a:pt x="8" y="163"/>
                  </a:lnTo>
                  <a:lnTo>
                    <a:pt x="22" y="179"/>
                  </a:lnTo>
                  <a:lnTo>
                    <a:pt x="40" y="195"/>
                  </a:lnTo>
                  <a:lnTo>
                    <a:pt x="65" y="205"/>
                  </a:lnTo>
                  <a:lnTo>
                    <a:pt x="94" y="218"/>
                  </a:lnTo>
                  <a:lnTo>
                    <a:pt x="127" y="230"/>
                  </a:lnTo>
                  <a:lnTo>
                    <a:pt x="162" y="241"/>
                  </a:lnTo>
                  <a:lnTo>
                    <a:pt x="202" y="247"/>
                  </a:lnTo>
                  <a:lnTo>
                    <a:pt x="244" y="254"/>
                  </a:lnTo>
                  <a:lnTo>
                    <a:pt x="285" y="258"/>
                  </a:lnTo>
                  <a:lnTo>
                    <a:pt x="331" y="259"/>
                  </a:lnTo>
                  <a:lnTo>
                    <a:pt x="375" y="259"/>
                  </a:lnTo>
                  <a:lnTo>
                    <a:pt x="421" y="259"/>
                  </a:lnTo>
                  <a:lnTo>
                    <a:pt x="465" y="257"/>
                  </a:lnTo>
                  <a:lnTo>
                    <a:pt x="507" y="252"/>
                  </a:lnTo>
                  <a:lnTo>
                    <a:pt x="550" y="247"/>
                  </a:lnTo>
                  <a:lnTo>
                    <a:pt x="587" y="236"/>
                  </a:lnTo>
                  <a:lnTo>
                    <a:pt x="621" y="228"/>
                  </a:lnTo>
                  <a:lnTo>
                    <a:pt x="651" y="217"/>
                  </a:lnTo>
                  <a:lnTo>
                    <a:pt x="679" y="202"/>
                  </a:lnTo>
                  <a:lnTo>
                    <a:pt x="700" y="191"/>
                  </a:lnTo>
                  <a:lnTo>
                    <a:pt x="719" y="177"/>
                  </a:lnTo>
                  <a:lnTo>
                    <a:pt x="731" y="161"/>
                  </a:lnTo>
                  <a:lnTo>
                    <a:pt x="737" y="144"/>
                  </a:lnTo>
                  <a:lnTo>
                    <a:pt x="738" y="131"/>
                  </a:lnTo>
                  <a:lnTo>
                    <a:pt x="741" y="131"/>
                  </a:lnTo>
                </a:path>
              </a:pathLst>
            </a:custGeom>
            <a:solidFill>
              <a:srgbClr val="8080D0"/>
            </a:solidFill>
            <a:ln w="12700" cap="rnd" cmpd="sng">
              <a:solidFill>
                <a:srgbClr val="8080D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25" name="Freeform 1077"/>
            <p:cNvSpPr>
              <a:spLocks/>
            </p:cNvSpPr>
            <p:nvPr/>
          </p:nvSpPr>
          <p:spPr bwMode="auto">
            <a:xfrm>
              <a:off x="5014385" y="4219575"/>
              <a:ext cx="1392767" cy="393700"/>
            </a:xfrm>
            <a:custGeom>
              <a:avLst/>
              <a:gdLst/>
              <a:ahLst/>
              <a:cxnLst>
                <a:cxn ang="0">
                  <a:pos x="712" y="126"/>
                </a:cxn>
                <a:cxn ang="0">
                  <a:pos x="704" y="112"/>
                </a:cxn>
                <a:cxn ang="0">
                  <a:pos x="697" y="97"/>
                </a:cxn>
                <a:cxn ang="0">
                  <a:pos x="683" y="82"/>
                </a:cxn>
                <a:cxn ang="0">
                  <a:pos x="665" y="67"/>
                </a:cxn>
                <a:cxn ang="0">
                  <a:pos x="642" y="56"/>
                </a:cxn>
                <a:cxn ang="0">
                  <a:pos x="615" y="41"/>
                </a:cxn>
                <a:cxn ang="0">
                  <a:pos x="583" y="32"/>
                </a:cxn>
                <a:cxn ang="0">
                  <a:pos x="550" y="24"/>
                </a:cxn>
                <a:cxn ang="0">
                  <a:pos x="513" y="14"/>
                </a:cxn>
                <a:cxn ang="0">
                  <a:pos x="473" y="9"/>
                </a:cxn>
                <a:cxn ang="0">
                  <a:pos x="431" y="3"/>
                </a:cxn>
                <a:cxn ang="0">
                  <a:pos x="389" y="0"/>
                </a:cxn>
                <a:cxn ang="0">
                  <a:pos x="347" y="0"/>
                </a:cxn>
                <a:cxn ang="0">
                  <a:pos x="304" y="1"/>
                </a:cxn>
                <a:cxn ang="0">
                  <a:pos x="262" y="4"/>
                </a:cxn>
                <a:cxn ang="0">
                  <a:pos x="220" y="9"/>
                </a:cxn>
                <a:cxn ang="0">
                  <a:pos x="182" y="15"/>
                </a:cxn>
                <a:cxn ang="0">
                  <a:pos x="145" y="25"/>
                </a:cxn>
                <a:cxn ang="0">
                  <a:pos x="112" y="32"/>
                </a:cxn>
                <a:cxn ang="0">
                  <a:pos x="83" y="44"/>
                </a:cxn>
                <a:cxn ang="0">
                  <a:pos x="59" y="56"/>
                </a:cxn>
                <a:cxn ang="0">
                  <a:pos x="36" y="68"/>
                </a:cxn>
                <a:cxn ang="0">
                  <a:pos x="19" y="83"/>
                </a:cxn>
                <a:cxn ang="0">
                  <a:pos x="4" y="96"/>
                </a:cxn>
                <a:cxn ang="0">
                  <a:pos x="0" y="112"/>
                </a:cxn>
                <a:cxn ang="0">
                  <a:pos x="0" y="126"/>
                </a:cxn>
                <a:cxn ang="0">
                  <a:pos x="0" y="142"/>
                </a:cxn>
                <a:cxn ang="0">
                  <a:pos x="9" y="156"/>
                </a:cxn>
                <a:cxn ang="0">
                  <a:pos x="22" y="170"/>
                </a:cxn>
                <a:cxn ang="0">
                  <a:pos x="40" y="186"/>
                </a:cxn>
                <a:cxn ang="0">
                  <a:pos x="64" y="196"/>
                </a:cxn>
                <a:cxn ang="0">
                  <a:pos x="91" y="208"/>
                </a:cxn>
                <a:cxn ang="0">
                  <a:pos x="123" y="219"/>
                </a:cxn>
                <a:cxn ang="0">
                  <a:pos x="156" y="229"/>
                </a:cxn>
                <a:cxn ang="0">
                  <a:pos x="195" y="235"/>
                </a:cxn>
                <a:cxn ang="0">
                  <a:pos x="235" y="241"/>
                </a:cxn>
                <a:cxn ang="0">
                  <a:pos x="274" y="247"/>
                </a:cxn>
                <a:cxn ang="0">
                  <a:pos x="320" y="247"/>
                </a:cxn>
                <a:cxn ang="0">
                  <a:pos x="362" y="247"/>
                </a:cxn>
                <a:cxn ang="0">
                  <a:pos x="407" y="247"/>
                </a:cxn>
                <a:cxn ang="0">
                  <a:pos x="448" y="246"/>
                </a:cxn>
                <a:cxn ang="0">
                  <a:pos x="489" y="241"/>
                </a:cxn>
                <a:cxn ang="0">
                  <a:pos x="529" y="235"/>
                </a:cxn>
                <a:cxn ang="0">
                  <a:pos x="565" y="225"/>
                </a:cxn>
                <a:cxn ang="0">
                  <a:pos x="597" y="218"/>
                </a:cxn>
                <a:cxn ang="0">
                  <a:pos x="625" y="207"/>
                </a:cxn>
                <a:cxn ang="0">
                  <a:pos x="653" y="194"/>
                </a:cxn>
                <a:cxn ang="0">
                  <a:pos x="672" y="183"/>
                </a:cxn>
                <a:cxn ang="0">
                  <a:pos x="691" y="167"/>
                </a:cxn>
                <a:cxn ang="0">
                  <a:pos x="701" y="153"/>
                </a:cxn>
                <a:cxn ang="0">
                  <a:pos x="707" y="137"/>
                </a:cxn>
                <a:cxn ang="0">
                  <a:pos x="707" y="126"/>
                </a:cxn>
                <a:cxn ang="0">
                  <a:pos x="712" y="126"/>
                </a:cxn>
              </a:cxnLst>
              <a:rect l="0" t="0" r="r" b="b"/>
              <a:pathLst>
                <a:path w="713" h="248">
                  <a:moveTo>
                    <a:pt x="712" y="126"/>
                  </a:moveTo>
                  <a:lnTo>
                    <a:pt x="704" y="112"/>
                  </a:lnTo>
                  <a:lnTo>
                    <a:pt x="697" y="97"/>
                  </a:lnTo>
                  <a:lnTo>
                    <a:pt x="683" y="82"/>
                  </a:lnTo>
                  <a:lnTo>
                    <a:pt x="665" y="67"/>
                  </a:lnTo>
                  <a:lnTo>
                    <a:pt x="642" y="56"/>
                  </a:lnTo>
                  <a:lnTo>
                    <a:pt x="615" y="41"/>
                  </a:lnTo>
                  <a:lnTo>
                    <a:pt x="583" y="32"/>
                  </a:lnTo>
                  <a:lnTo>
                    <a:pt x="550" y="24"/>
                  </a:lnTo>
                  <a:lnTo>
                    <a:pt x="513" y="14"/>
                  </a:lnTo>
                  <a:lnTo>
                    <a:pt x="473" y="9"/>
                  </a:lnTo>
                  <a:lnTo>
                    <a:pt x="431" y="3"/>
                  </a:lnTo>
                  <a:lnTo>
                    <a:pt x="389" y="0"/>
                  </a:lnTo>
                  <a:lnTo>
                    <a:pt x="347" y="0"/>
                  </a:lnTo>
                  <a:lnTo>
                    <a:pt x="304" y="1"/>
                  </a:lnTo>
                  <a:lnTo>
                    <a:pt x="262" y="4"/>
                  </a:lnTo>
                  <a:lnTo>
                    <a:pt x="220" y="9"/>
                  </a:lnTo>
                  <a:lnTo>
                    <a:pt x="182" y="15"/>
                  </a:lnTo>
                  <a:lnTo>
                    <a:pt x="145" y="25"/>
                  </a:lnTo>
                  <a:lnTo>
                    <a:pt x="112" y="32"/>
                  </a:lnTo>
                  <a:lnTo>
                    <a:pt x="83" y="44"/>
                  </a:lnTo>
                  <a:lnTo>
                    <a:pt x="59" y="56"/>
                  </a:lnTo>
                  <a:lnTo>
                    <a:pt x="36" y="68"/>
                  </a:lnTo>
                  <a:lnTo>
                    <a:pt x="19" y="83"/>
                  </a:lnTo>
                  <a:lnTo>
                    <a:pt x="4" y="96"/>
                  </a:lnTo>
                  <a:lnTo>
                    <a:pt x="0" y="112"/>
                  </a:lnTo>
                  <a:lnTo>
                    <a:pt x="0" y="126"/>
                  </a:lnTo>
                  <a:lnTo>
                    <a:pt x="0" y="142"/>
                  </a:lnTo>
                  <a:lnTo>
                    <a:pt x="9" y="156"/>
                  </a:lnTo>
                  <a:lnTo>
                    <a:pt x="22" y="170"/>
                  </a:lnTo>
                  <a:lnTo>
                    <a:pt x="40" y="186"/>
                  </a:lnTo>
                  <a:lnTo>
                    <a:pt x="64" y="196"/>
                  </a:lnTo>
                  <a:lnTo>
                    <a:pt x="91" y="208"/>
                  </a:lnTo>
                  <a:lnTo>
                    <a:pt x="123" y="219"/>
                  </a:lnTo>
                  <a:lnTo>
                    <a:pt x="156" y="229"/>
                  </a:lnTo>
                  <a:lnTo>
                    <a:pt x="195" y="235"/>
                  </a:lnTo>
                  <a:lnTo>
                    <a:pt x="235" y="241"/>
                  </a:lnTo>
                  <a:lnTo>
                    <a:pt x="274" y="247"/>
                  </a:lnTo>
                  <a:lnTo>
                    <a:pt x="320" y="247"/>
                  </a:lnTo>
                  <a:lnTo>
                    <a:pt x="362" y="247"/>
                  </a:lnTo>
                  <a:lnTo>
                    <a:pt x="407" y="247"/>
                  </a:lnTo>
                  <a:lnTo>
                    <a:pt x="448" y="246"/>
                  </a:lnTo>
                  <a:lnTo>
                    <a:pt x="489" y="241"/>
                  </a:lnTo>
                  <a:lnTo>
                    <a:pt x="529" y="235"/>
                  </a:lnTo>
                  <a:lnTo>
                    <a:pt x="565" y="225"/>
                  </a:lnTo>
                  <a:lnTo>
                    <a:pt x="597" y="218"/>
                  </a:lnTo>
                  <a:lnTo>
                    <a:pt x="625" y="207"/>
                  </a:lnTo>
                  <a:lnTo>
                    <a:pt x="653" y="194"/>
                  </a:lnTo>
                  <a:lnTo>
                    <a:pt x="672" y="183"/>
                  </a:lnTo>
                  <a:lnTo>
                    <a:pt x="691" y="167"/>
                  </a:lnTo>
                  <a:lnTo>
                    <a:pt x="701" y="153"/>
                  </a:lnTo>
                  <a:lnTo>
                    <a:pt x="707" y="137"/>
                  </a:lnTo>
                  <a:lnTo>
                    <a:pt x="707" y="126"/>
                  </a:lnTo>
                  <a:lnTo>
                    <a:pt x="712" y="126"/>
                  </a:lnTo>
                </a:path>
              </a:pathLst>
            </a:custGeom>
            <a:solidFill>
              <a:srgbClr val="8080D0"/>
            </a:solidFill>
            <a:ln w="12700" cap="rnd" cmpd="sng">
              <a:solidFill>
                <a:srgbClr val="8080D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26" name="Freeform 1078"/>
            <p:cNvSpPr>
              <a:spLocks/>
            </p:cNvSpPr>
            <p:nvPr/>
          </p:nvSpPr>
          <p:spPr bwMode="auto">
            <a:xfrm>
              <a:off x="5022851" y="4233863"/>
              <a:ext cx="1333500" cy="379412"/>
            </a:xfrm>
            <a:custGeom>
              <a:avLst/>
              <a:gdLst/>
              <a:ahLst/>
              <a:cxnLst>
                <a:cxn ang="0">
                  <a:pos x="682" y="120"/>
                </a:cxn>
                <a:cxn ang="0">
                  <a:pos x="674" y="107"/>
                </a:cxn>
                <a:cxn ang="0">
                  <a:pos x="667" y="93"/>
                </a:cxn>
                <a:cxn ang="0">
                  <a:pos x="653" y="79"/>
                </a:cxn>
                <a:cxn ang="0">
                  <a:pos x="636" y="66"/>
                </a:cxn>
                <a:cxn ang="0">
                  <a:pos x="614" y="53"/>
                </a:cxn>
                <a:cxn ang="0">
                  <a:pos x="588" y="41"/>
                </a:cxn>
                <a:cxn ang="0">
                  <a:pos x="557" y="31"/>
                </a:cxn>
                <a:cxn ang="0">
                  <a:pos x="525" y="23"/>
                </a:cxn>
                <a:cxn ang="0">
                  <a:pos x="490" y="15"/>
                </a:cxn>
                <a:cxn ang="0">
                  <a:pos x="452" y="9"/>
                </a:cxn>
                <a:cxn ang="0">
                  <a:pos x="412" y="4"/>
                </a:cxn>
                <a:cxn ang="0">
                  <a:pos x="372" y="0"/>
                </a:cxn>
                <a:cxn ang="0">
                  <a:pos x="331" y="0"/>
                </a:cxn>
                <a:cxn ang="0">
                  <a:pos x="290" y="1"/>
                </a:cxn>
                <a:cxn ang="0">
                  <a:pos x="250" y="5"/>
                </a:cxn>
                <a:cxn ang="0">
                  <a:pos x="210" y="8"/>
                </a:cxn>
                <a:cxn ang="0">
                  <a:pos x="175" y="15"/>
                </a:cxn>
                <a:cxn ang="0">
                  <a:pos x="139" y="23"/>
                </a:cxn>
                <a:cxn ang="0">
                  <a:pos x="107" y="30"/>
                </a:cxn>
                <a:cxn ang="0">
                  <a:pos x="79" y="41"/>
                </a:cxn>
                <a:cxn ang="0">
                  <a:pos x="56" y="52"/>
                </a:cxn>
                <a:cxn ang="0">
                  <a:pos x="33" y="64"/>
                </a:cxn>
                <a:cxn ang="0">
                  <a:pos x="18" y="78"/>
                </a:cxn>
                <a:cxn ang="0">
                  <a:pos x="5" y="91"/>
                </a:cxn>
                <a:cxn ang="0">
                  <a:pos x="0" y="105"/>
                </a:cxn>
                <a:cxn ang="0">
                  <a:pos x="0" y="119"/>
                </a:cxn>
                <a:cxn ang="0">
                  <a:pos x="0" y="135"/>
                </a:cxn>
                <a:cxn ang="0">
                  <a:pos x="8" y="148"/>
                </a:cxn>
                <a:cxn ang="0">
                  <a:pos x="22" y="164"/>
                </a:cxn>
                <a:cxn ang="0">
                  <a:pos x="40" y="177"/>
                </a:cxn>
                <a:cxn ang="0">
                  <a:pos x="63" y="188"/>
                </a:cxn>
                <a:cxn ang="0">
                  <a:pos x="88" y="199"/>
                </a:cxn>
                <a:cxn ang="0">
                  <a:pos x="119" y="209"/>
                </a:cxn>
                <a:cxn ang="0">
                  <a:pos x="151" y="220"/>
                </a:cxn>
                <a:cxn ang="0">
                  <a:pos x="187" y="225"/>
                </a:cxn>
                <a:cxn ang="0">
                  <a:pos x="226" y="231"/>
                </a:cxn>
                <a:cxn ang="0">
                  <a:pos x="263" y="237"/>
                </a:cxn>
                <a:cxn ang="0">
                  <a:pos x="308" y="238"/>
                </a:cxn>
                <a:cxn ang="0">
                  <a:pos x="349" y="238"/>
                </a:cxn>
                <a:cxn ang="0">
                  <a:pos x="390" y="238"/>
                </a:cxn>
                <a:cxn ang="0">
                  <a:pos x="430" y="235"/>
                </a:cxn>
                <a:cxn ang="0">
                  <a:pos x="470" y="230"/>
                </a:cxn>
                <a:cxn ang="0">
                  <a:pos x="509" y="225"/>
                </a:cxn>
                <a:cxn ang="0">
                  <a:pos x="542" y="216"/>
                </a:cxn>
                <a:cxn ang="0">
                  <a:pos x="573" y="208"/>
                </a:cxn>
                <a:cxn ang="0">
                  <a:pos x="601" y="198"/>
                </a:cxn>
                <a:cxn ang="0">
                  <a:pos x="627" y="186"/>
                </a:cxn>
                <a:cxn ang="0">
                  <a:pos x="646" y="174"/>
                </a:cxn>
                <a:cxn ang="0">
                  <a:pos x="662" y="160"/>
                </a:cxn>
                <a:cxn ang="0">
                  <a:pos x="671" y="147"/>
                </a:cxn>
                <a:cxn ang="0">
                  <a:pos x="677" y="133"/>
                </a:cxn>
                <a:cxn ang="0">
                  <a:pos x="677" y="120"/>
                </a:cxn>
                <a:cxn ang="0">
                  <a:pos x="682" y="120"/>
                </a:cxn>
              </a:cxnLst>
              <a:rect l="0" t="0" r="r" b="b"/>
              <a:pathLst>
                <a:path w="683" h="239">
                  <a:moveTo>
                    <a:pt x="682" y="120"/>
                  </a:moveTo>
                  <a:lnTo>
                    <a:pt x="674" y="107"/>
                  </a:lnTo>
                  <a:lnTo>
                    <a:pt x="667" y="93"/>
                  </a:lnTo>
                  <a:lnTo>
                    <a:pt x="653" y="79"/>
                  </a:lnTo>
                  <a:lnTo>
                    <a:pt x="636" y="66"/>
                  </a:lnTo>
                  <a:lnTo>
                    <a:pt x="614" y="53"/>
                  </a:lnTo>
                  <a:lnTo>
                    <a:pt x="588" y="41"/>
                  </a:lnTo>
                  <a:lnTo>
                    <a:pt x="557" y="31"/>
                  </a:lnTo>
                  <a:lnTo>
                    <a:pt x="525" y="23"/>
                  </a:lnTo>
                  <a:lnTo>
                    <a:pt x="490" y="15"/>
                  </a:lnTo>
                  <a:lnTo>
                    <a:pt x="452" y="9"/>
                  </a:lnTo>
                  <a:lnTo>
                    <a:pt x="412" y="4"/>
                  </a:lnTo>
                  <a:lnTo>
                    <a:pt x="372" y="0"/>
                  </a:lnTo>
                  <a:lnTo>
                    <a:pt x="331" y="0"/>
                  </a:lnTo>
                  <a:lnTo>
                    <a:pt x="290" y="1"/>
                  </a:lnTo>
                  <a:lnTo>
                    <a:pt x="250" y="5"/>
                  </a:lnTo>
                  <a:lnTo>
                    <a:pt x="210" y="8"/>
                  </a:lnTo>
                  <a:lnTo>
                    <a:pt x="175" y="15"/>
                  </a:lnTo>
                  <a:lnTo>
                    <a:pt x="139" y="23"/>
                  </a:lnTo>
                  <a:lnTo>
                    <a:pt x="107" y="30"/>
                  </a:lnTo>
                  <a:lnTo>
                    <a:pt x="79" y="41"/>
                  </a:lnTo>
                  <a:lnTo>
                    <a:pt x="56" y="52"/>
                  </a:lnTo>
                  <a:lnTo>
                    <a:pt x="33" y="64"/>
                  </a:lnTo>
                  <a:lnTo>
                    <a:pt x="18" y="78"/>
                  </a:lnTo>
                  <a:lnTo>
                    <a:pt x="5" y="91"/>
                  </a:lnTo>
                  <a:lnTo>
                    <a:pt x="0" y="105"/>
                  </a:lnTo>
                  <a:lnTo>
                    <a:pt x="0" y="119"/>
                  </a:lnTo>
                  <a:lnTo>
                    <a:pt x="0" y="135"/>
                  </a:lnTo>
                  <a:lnTo>
                    <a:pt x="8" y="148"/>
                  </a:lnTo>
                  <a:lnTo>
                    <a:pt x="22" y="164"/>
                  </a:lnTo>
                  <a:lnTo>
                    <a:pt x="40" y="177"/>
                  </a:lnTo>
                  <a:lnTo>
                    <a:pt x="63" y="188"/>
                  </a:lnTo>
                  <a:lnTo>
                    <a:pt x="88" y="199"/>
                  </a:lnTo>
                  <a:lnTo>
                    <a:pt x="119" y="209"/>
                  </a:lnTo>
                  <a:lnTo>
                    <a:pt x="151" y="220"/>
                  </a:lnTo>
                  <a:lnTo>
                    <a:pt x="187" y="225"/>
                  </a:lnTo>
                  <a:lnTo>
                    <a:pt x="226" y="231"/>
                  </a:lnTo>
                  <a:lnTo>
                    <a:pt x="263" y="237"/>
                  </a:lnTo>
                  <a:lnTo>
                    <a:pt x="308" y="238"/>
                  </a:lnTo>
                  <a:lnTo>
                    <a:pt x="349" y="238"/>
                  </a:lnTo>
                  <a:lnTo>
                    <a:pt x="390" y="238"/>
                  </a:lnTo>
                  <a:lnTo>
                    <a:pt x="430" y="235"/>
                  </a:lnTo>
                  <a:lnTo>
                    <a:pt x="470" y="230"/>
                  </a:lnTo>
                  <a:lnTo>
                    <a:pt x="509" y="225"/>
                  </a:lnTo>
                  <a:lnTo>
                    <a:pt x="542" y="216"/>
                  </a:lnTo>
                  <a:lnTo>
                    <a:pt x="573" y="208"/>
                  </a:lnTo>
                  <a:lnTo>
                    <a:pt x="601" y="198"/>
                  </a:lnTo>
                  <a:lnTo>
                    <a:pt x="627" y="186"/>
                  </a:lnTo>
                  <a:lnTo>
                    <a:pt x="646" y="174"/>
                  </a:lnTo>
                  <a:lnTo>
                    <a:pt x="662" y="160"/>
                  </a:lnTo>
                  <a:lnTo>
                    <a:pt x="671" y="147"/>
                  </a:lnTo>
                  <a:lnTo>
                    <a:pt x="677" y="133"/>
                  </a:lnTo>
                  <a:lnTo>
                    <a:pt x="677" y="120"/>
                  </a:lnTo>
                  <a:lnTo>
                    <a:pt x="682" y="120"/>
                  </a:lnTo>
                </a:path>
              </a:pathLst>
            </a:custGeom>
            <a:solidFill>
              <a:srgbClr val="8080C0"/>
            </a:solidFill>
            <a:ln w="12700" cap="rnd" cmpd="sng">
              <a:solidFill>
                <a:srgbClr val="808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27" name="Freeform 1079"/>
            <p:cNvSpPr>
              <a:spLocks/>
            </p:cNvSpPr>
            <p:nvPr/>
          </p:nvSpPr>
          <p:spPr bwMode="auto">
            <a:xfrm>
              <a:off x="5029201" y="4248151"/>
              <a:ext cx="1274233" cy="360363"/>
            </a:xfrm>
            <a:custGeom>
              <a:avLst/>
              <a:gdLst/>
              <a:ahLst/>
              <a:cxnLst>
                <a:cxn ang="0">
                  <a:pos x="651" y="116"/>
                </a:cxn>
                <a:cxn ang="0">
                  <a:pos x="644" y="103"/>
                </a:cxn>
                <a:cxn ang="0">
                  <a:pos x="637" y="90"/>
                </a:cxn>
                <a:cxn ang="0">
                  <a:pos x="624" y="76"/>
                </a:cxn>
                <a:cxn ang="0">
                  <a:pos x="607" y="63"/>
                </a:cxn>
                <a:cxn ang="0">
                  <a:pos x="585" y="52"/>
                </a:cxn>
                <a:cxn ang="0">
                  <a:pos x="561" y="40"/>
                </a:cxn>
                <a:cxn ang="0">
                  <a:pos x="530" y="30"/>
                </a:cxn>
                <a:cxn ang="0">
                  <a:pos x="499" y="22"/>
                </a:cxn>
                <a:cxn ang="0">
                  <a:pos x="466" y="14"/>
                </a:cxn>
                <a:cxn ang="0">
                  <a:pos x="430" y="8"/>
                </a:cxn>
                <a:cxn ang="0">
                  <a:pos x="391" y="4"/>
                </a:cxn>
                <a:cxn ang="0">
                  <a:pos x="354" y="0"/>
                </a:cxn>
                <a:cxn ang="0">
                  <a:pos x="315" y="1"/>
                </a:cxn>
                <a:cxn ang="0">
                  <a:pos x="276" y="1"/>
                </a:cxn>
                <a:cxn ang="0">
                  <a:pos x="237" y="4"/>
                </a:cxn>
                <a:cxn ang="0">
                  <a:pos x="201" y="8"/>
                </a:cxn>
                <a:cxn ang="0">
                  <a:pos x="166" y="13"/>
                </a:cxn>
                <a:cxn ang="0">
                  <a:pos x="131" y="21"/>
                </a:cxn>
                <a:cxn ang="0">
                  <a:pos x="101" y="29"/>
                </a:cxn>
                <a:cxn ang="0">
                  <a:pos x="76" y="39"/>
                </a:cxn>
                <a:cxn ang="0">
                  <a:pos x="52" y="49"/>
                </a:cxn>
                <a:cxn ang="0">
                  <a:pos x="33" y="61"/>
                </a:cxn>
                <a:cxn ang="0">
                  <a:pos x="18" y="74"/>
                </a:cxn>
                <a:cxn ang="0">
                  <a:pos x="4" y="87"/>
                </a:cxn>
                <a:cxn ang="0">
                  <a:pos x="0" y="101"/>
                </a:cxn>
                <a:cxn ang="0">
                  <a:pos x="1" y="113"/>
                </a:cxn>
                <a:cxn ang="0">
                  <a:pos x="1" y="128"/>
                </a:cxn>
                <a:cxn ang="0">
                  <a:pos x="9" y="142"/>
                </a:cxn>
                <a:cxn ang="0">
                  <a:pos x="20" y="155"/>
                </a:cxn>
                <a:cxn ang="0">
                  <a:pos x="37" y="169"/>
                </a:cxn>
                <a:cxn ang="0">
                  <a:pos x="60" y="179"/>
                </a:cxn>
                <a:cxn ang="0">
                  <a:pos x="85" y="190"/>
                </a:cxn>
                <a:cxn ang="0">
                  <a:pos x="115" y="200"/>
                </a:cxn>
                <a:cxn ang="0">
                  <a:pos x="146" y="208"/>
                </a:cxn>
                <a:cxn ang="0">
                  <a:pos x="180" y="214"/>
                </a:cxn>
                <a:cxn ang="0">
                  <a:pos x="218" y="221"/>
                </a:cxn>
                <a:cxn ang="0">
                  <a:pos x="254" y="226"/>
                </a:cxn>
                <a:cxn ang="0">
                  <a:pos x="296" y="226"/>
                </a:cxn>
                <a:cxn ang="0">
                  <a:pos x="335" y="226"/>
                </a:cxn>
                <a:cxn ang="0">
                  <a:pos x="376" y="226"/>
                </a:cxn>
                <a:cxn ang="0">
                  <a:pos x="413" y="223"/>
                </a:cxn>
                <a:cxn ang="0">
                  <a:pos x="451" y="220"/>
                </a:cxn>
                <a:cxn ang="0">
                  <a:pos x="489" y="214"/>
                </a:cxn>
                <a:cxn ang="0">
                  <a:pos x="521" y="206"/>
                </a:cxn>
                <a:cxn ang="0">
                  <a:pos x="551" y="199"/>
                </a:cxn>
                <a:cxn ang="0">
                  <a:pos x="576" y="189"/>
                </a:cxn>
                <a:cxn ang="0">
                  <a:pos x="600" y="177"/>
                </a:cxn>
                <a:cxn ang="0">
                  <a:pos x="617" y="167"/>
                </a:cxn>
                <a:cxn ang="0">
                  <a:pos x="633" y="155"/>
                </a:cxn>
                <a:cxn ang="0">
                  <a:pos x="643" y="142"/>
                </a:cxn>
                <a:cxn ang="0">
                  <a:pos x="648" y="126"/>
                </a:cxn>
                <a:cxn ang="0">
                  <a:pos x="648" y="116"/>
                </a:cxn>
                <a:cxn ang="0">
                  <a:pos x="651" y="116"/>
                </a:cxn>
              </a:cxnLst>
              <a:rect l="0" t="0" r="r" b="b"/>
              <a:pathLst>
                <a:path w="652" h="227">
                  <a:moveTo>
                    <a:pt x="651" y="116"/>
                  </a:moveTo>
                  <a:lnTo>
                    <a:pt x="644" y="103"/>
                  </a:lnTo>
                  <a:lnTo>
                    <a:pt x="637" y="90"/>
                  </a:lnTo>
                  <a:lnTo>
                    <a:pt x="624" y="76"/>
                  </a:lnTo>
                  <a:lnTo>
                    <a:pt x="607" y="63"/>
                  </a:lnTo>
                  <a:lnTo>
                    <a:pt x="585" y="52"/>
                  </a:lnTo>
                  <a:lnTo>
                    <a:pt x="561" y="40"/>
                  </a:lnTo>
                  <a:lnTo>
                    <a:pt x="530" y="30"/>
                  </a:lnTo>
                  <a:lnTo>
                    <a:pt x="499" y="22"/>
                  </a:lnTo>
                  <a:lnTo>
                    <a:pt x="466" y="14"/>
                  </a:lnTo>
                  <a:lnTo>
                    <a:pt x="430" y="8"/>
                  </a:lnTo>
                  <a:lnTo>
                    <a:pt x="391" y="4"/>
                  </a:lnTo>
                  <a:lnTo>
                    <a:pt x="354" y="0"/>
                  </a:lnTo>
                  <a:lnTo>
                    <a:pt x="315" y="1"/>
                  </a:lnTo>
                  <a:lnTo>
                    <a:pt x="276" y="1"/>
                  </a:lnTo>
                  <a:lnTo>
                    <a:pt x="237" y="4"/>
                  </a:lnTo>
                  <a:lnTo>
                    <a:pt x="201" y="8"/>
                  </a:lnTo>
                  <a:lnTo>
                    <a:pt x="166" y="13"/>
                  </a:lnTo>
                  <a:lnTo>
                    <a:pt x="131" y="21"/>
                  </a:lnTo>
                  <a:lnTo>
                    <a:pt x="101" y="29"/>
                  </a:lnTo>
                  <a:lnTo>
                    <a:pt x="76" y="39"/>
                  </a:lnTo>
                  <a:lnTo>
                    <a:pt x="52" y="49"/>
                  </a:lnTo>
                  <a:lnTo>
                    <a:pt x="33" y="61"/>
                  </a:lnTo>
                  <a:lnTo>
                    <a:pt x="18" y="74"/>
                  </a:lnTo>
                  <a:lnTo>
                    <a:pt x="4" y="87"/>
                  </a:lnTo>
                  <a:lnTo>
                    <a:pt x="0" y="101"/>
                  </a:lnTo>
                  <a:lnTo>
                    <a:pt x="1" y="113"/>
                  </a:lnTo>
                  <a:lnTo>
                    <a:pt x="1" y="128"/>
                  </a:lnTo>
                  <a:lnTo>
                    <a:pt x="9" y="142"/>
                  </a:lnTo>
                  <a:lnTo>
                    <a:pt x="20" y="155"/>
                  </a:lnTo>
                  <a:lnTo>
                    <a:pt x="37" y="169"/>
                  </a:lnTo>
                  <a:lnTo>
                    <a:pt x="60" y="179"/>
                  </a:lnTo>
                  <a:lnTo>
                    <a:pt x="85" y="190"/>
                  </a:lnTo>
                  <a:lnTo>
                    <a:pt x="115" y="200"/>
                  </a:lnTo>
                  <a:lnTo>
                    <a:pt x="146" y="208"/>
                  </a:lnTo>
                  <a:lnTo>
                    <a:pt x="180" y="214"/>
                  </a:lnTo>
                  <a:lnTo>
                    <a:pt x="218" y="221"/>
                  </a:lnTo>
                  <a:lnTo>
                    <a:pt x="254" y="226"/>
                  </a:lnTo>
                  <a:lnTo>
                    <a:pt x="296" y="226"/>
                  </a:lnTo>
                  <a:lnTo>
                    <a:pt x="335" y="226"/>
                  </a:lnTo>
                  <a:lnTo>
                    <a:pt x="376" y="226"/>
                  </a:lnTo>
                  <a:lnTo>
                    <a:pt x="413" y="223"/>
                  </a:lnTo>
                  <a:lnTo>
                    <a:pt x="451" y="220"/>
                  </a:lnTo>
                  <a:lnTo>
                    <a:pt x="489" y="214"/>
                  </a:lnTo>
                  <a:lnTo>
                    <a:pt x="521" y="206"/>
                  </a:lnTo>
                  <a:lnTo>
                    <a:pt x="551" y="199"/>
                  </a:lnTo>
                  <a:lnTo>
                    <a:pt x="576" y="189"/>
                  </a:lnTo>
                  <a:lnTo>
                    <a:pt x="600" y="177"/>
                  </a:lnTo>
                  <a:lnTo>
                    <a:pt x="617" y="167"/>
                  </a:lnTo>
                  <a:lnTo>
                    <a:pt x="633" y="155"/>
                  </a:lnTo>
                  <a:lnTo>
                    <a:pt x="643" y="142"/>
                  </a:lnTo>
                  <a:lnTo>
                    <a:pt x="648" y="126"/>
                  </a:lnTo>
                  <a:lnTo>
                    <a:pt x="648" y="116"/>
                  </a:lnTo>
                  <a:lnTo>
                    <a:pt x="651" y="116"/>
                  </a:lnTo>
                </a:path>
              </a:pathLst>
            </a:custGeom>
            <a:solidFill>
              <a:srgbClr val="7070C0"/>
            </a:solidFill>
            <a:ln w="12700" cap="rnd" cmpd="sng">
              <a:solidFill>
                <a:srgbClr val="707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28" name="Freeform 1080"/>
            <p:cNvSpPr>
              <a:spLocks/>
            </p:cNvSpPr>
            <p:nvPr/>
          </p:nvSpPr>
          <p:spPr bwMode="auto">
            <a:xfrm>
              <a:off x="5039785" y="4262438"/>
              <a:ext cx="1212849" cy="342900"/>
            </a:xfrm>
            <a:custGeom>
              <a:avLst/>
              <a:gdLst/>
              <a:ahLst/>
              <a:cxnLst>
                <a:cxn ang="0">
                  <a:pos x="620" y="111"/>
                </a:cxn>
                <a:cxn ang="0">
                  <a:pos x="612" y="99"/>
                </a:cxn>
                <a:cxn ang="0">
                  <a:pos x="606" y="86"/>
                </a:cxn>
                <a:cxn ang="0">
                  <a:pos x="593" y="73"/>
                </a:cxn>
                <a:cxn ang="0">
                  <a:pos x="576" y="61"/>
                </a:cxn>
                <a:cxn ang="0">
                  <a:pos x="556" y="51"/>
                </a:cxn>
                <a:cxn ang="0">
                  <a:pos x="531" y="39"/>
                </a:cxn>
                <a:cxn ang="0">
                  <a:pos x="503" y="30"/>
                </a:cxn>
                <a:cxn ang="0">
                  <a:pos x="474" y="22"/>
                </a:cxn>
                <a:cxn ang="0">
                  <a:pos x="442" y="14"/>
                </a:cxn>
                <a:cxn ang="0">
                  <a:pos x="407" y="10"/>
                </a:cxn>
                <a:cxn ang="0">
                  <a:pos x="371" y="5"/>
                </a:cxn>
                <a:cxn ang="0">
                  <a:pos x="334" y="0"/>
                </a:cxn>
                <a:cxn ang="0">
                  <a:pos x="299" y="0"/>
                </a:cxn>
                <a:cxn ang="0">
                  <a:pos x="261" y="3"/>
                </a:cxn>
                <a:cxn ang="0">
                  <a:pos x="225" y="5"/>
                </a:cxn>
                <a:cxn ang="0">
                  <a:pos x="190" y="6"/>
                </a:cxn>
                <a:cxn ang="0">
                  <a:pos x="157" y="12"/>
                </a:cxn>
                <a:cxn ang="0">
                  <a:pos x="124" y="20"/>
                </a:cxn>
                <a:cxn ang="0">
                  <a:pos x="95" y="27"/>
                </a:cxn>
                <a:cxn ang="0">
                  <a:pos x="71" y="37"/>
                </a:cxn>
                <a:cxn ang="0">
                  <a:pos x="50" y="46"/>
                </a:cxn>
                <a:cxn ang="0">
                  <a:pos x="31" y="57"/>
                </a:cxn>
                <a:cxn ang="0">
                  <a:pos x="15" y="70"/>
                </a:cxn>
                <a:cxn ang="0">
                  <a:pos x="4" y="81"/>
                </a:cxn>
                <a:cxn ang="0">
                  <a:pos x="0" y="94"/>
                </a:cxn>
                <a:cxn ang="0">
                  <a:pos x="0" y="108"/>
                </a:cxn>
                <a:cxn ang="0">
                  <a:pos x="0" y="123"/>
                </a:cxn>
                <a:cxn ang="0">
                  <a:pos x="8" y="134"/>
                </a:cxn>
                <a:cxn ang="0">
                  <a:pos x="20" y="148"/>
                </a:cxn>
                <a:cxn ang="0">
                  <a:pos x="36" y="160"/>
                </a:cxn>
                <a:cxn ang="0">
                  <a:pos x="56" y="170"/>
                </a:cxn>
                <a:cxn ang="0">
                  <a:pos x="81" y="181"/>
                </a:cxn>
                <a:cxn ang="0">
                  <a:pos x="109" y="190"/>
                </a:cxn>
                <a:cxn ang="0">
                  <a:pos x="139" y="198"/>
                </a:cxn>
                <a:cxn ang="0">
                  <a:pos x="172" y="204"/>
                </a:cxn>
                <a:cxn ang="0">
                  <a:pos x="207" y="210"/>
                </a:cxn>
                <a:cxn ang="0">
                  <a:pos x="244" y="214"/>
                </a:cxn>
                <a:cxn ang="0">
                  <a:pos x="283" y="215"/>
                </a:cxn>
                <a:cxn ang="0">
                  <a:pos x="320" y="215"/>
                </a:cxn>
                <a:cxn ang="0">
                  <a:pos x="358" y="215"/>
                </a:cxn>
                <a:cxn ang="0">
                  <a:pos x="395" y="213"/>
                </a:cxn>
                <a:cxn ang="0">
                  <a:pos x="431" y="210"/>
                </a:cxn>
                <a:cxn ang="0">
                  <a:pos x="467" y="204"/>
                </a:cxn>
                <a:cxn ang="0">
                  <a:pos x="498" y="196"/>
                </a:cxn>
                <a:cxn ang="0">
                  <a:pos x="525" y="190"/>
                </a:cxn>
                <a:cxn ang="0">
                  <a:pos x="550" y="180"/>
                </a:cxn>
                <a:cxn ang="0">
                  <a:pos x="573" y="168"/>
                </a:cxn>
                <a:cxn ang="0">
                  <a:pos x="589" y="159"/>
                </a:cxn>
                <a:cxn ang="0">
                  <a:pos x="605" y="147"/>
                </a:cxn>
                <a:cxn ang="0">
                  <a:pos x="612" y="135"/>
                </a:cxn>
                <a:cxn ang="0">
                  <a:pos x="617" y="122"/>
                </a:cxn>
                <a:cxn ang="0">
                  <a:pos x="617" y="111"/>
                </a:cxn>
                <a:cxn ang="0">
                  <a:pos x="620" y="111"/>
                </a:cxn>
              </a:cxnLst>
              <a:rect l="0" t="0" r="r" b="b"/>
              <a:pathLst>
                <a:path w="621" h="216">
                  <a:moveTo>
                    <a:pt x="620" y="111"/>
                  </a:moveTo>
                  <a:lnTo>
                    <a:pt x="612" y="99"/>
                  </a:lnTo>
                  <a:lnTo>
                    <a:pt x="606" y="86"/>
                  </a:lnTo>
                  <a:lnTo>
                    <a:pt x="593" y="73"/>
                  </a:lnTo>
                  <a:lnTo>
                    <a:pt x="576" y="61"/>
                  </a:lnTo>
                  <a:lnTo>
                    <a:pt x="556" y="51"/>
                  </a:lnTo>
                  <a:lnTo>
                    <a:pt x="531" y="39"/>
                  </a:lnTo>
                  <a:lnTo>
                    <a:pt x="503" y="30"/>
                  </a:lnTo>
                  <a:lnTo>
                    <a:pt x="474" y="22"/>
                  </a:lnTo>
                  <a:lnTo>
                    <a:pt x="442" y="14"/>
                  </a:lnTo>
                  <a:lnTo>
                    <a:pt x="407" y="10"/>
                  </a:lnTo>
                  <a:lnTo>
                    <a:pt x="371" y="5"/>
                  </a:lnTo>
                  <a:lnTo>
                    <a:pt x="334" y="0"/>
                  </a:lnTo>
                  <a:lnTo>
                    <a:pt x="299" y="0"/>
                  </a:lnTo>
                  <a:lnTo>
                    <a:pt x="261" y="3"/>
                  </a:lnTo>
                  <a:lnTo>
                    <a:pt x="225" y="5"/>
                  </a:lnTo>
                  <a:lnTo>
                    <a:pt x="190" y="6"/>
                  </a:lnTo>
                  <a:lnTo>
                    <a:pt x="157" y="12"/>
                  </a:lnTo>
                  <a:lnTo>
                    <a:pt x="124" y="20"/>
                  </a:lnTo>
                  <a:lnTo>
                    <a:pt x="95" y="27"/>
                  </a:lnTo>
                  <a:lnTo>
                    <a:pt x="71" y="37"/>
                  </a:lnTo>
                  <a:lnTo>
                    <a:pt x="50" y="46"/>
                  </a:lnTo>
                  <a:lnTo>
                    <a:pt x="31" y="57"/>
                  </a:lnTo>
                  <a:lnTo>
                    <a:pt x="15" y="70"/>
                  </a:lnTo>
                  <a:lnTo>
                    <a:pt x="4" y="81"/>
                  </a:lnTo>
                  <a:lnTo>
                    <a:pt x="0" y="94"/>
                  </a:lnTo>
                  <a:lnTo>
                    <a:pt x="0" y="108"/>
                  </a:lnTo>
                  <a:lnTo>
                    <a:pt x="0" y="123"/>
                  </a:lnTo>
                  <a:lnTo>
                    <a:pt x="8" y="134"/>
                  </a:lnTo>
                  <a:lnTo>
                    <a:pt x="20" y="148"/>
                  </a:lnTo>
                  <a:lnTo>
                    <a:pt x="36" y="160"/>
                  </a:lnTo>
                  <a:lnTo>
                    <a:pt x="56" y="170"/>
                  </a:lnTo>
                  <a:lnTo>
                    <a:pt x="81" y="181"/>
                  </a:lnTo>
                  <a:lnTo>
                    <a:pt x="109" y="190"/>
                  </a:lnTo>
                  <a:lnTo>
                    <a:pt x="139" y="198"/>
                  </a:lnTo>
                  <a:lnTo>
                    <a:pt x="172" y="204"/>
                  </a:lnTo>
                  <a:lnTo>
                    <a:pt x="207" y="210"/>
                  </a:lnTo>
                  <a:lnTo>
                    <a:pt x="244" y="214"/>
                  </a:lnTo>
                  <a:lnTo>
                    <a:pt x="283" y="215"/>
                  </a:lnTo>
                  <a:lnTo>
                    <a:pt x="320" y="215"/>
                  </a:lnTo>
                  <a:lnTo>
                    <a:pt x="358" y="215"/>
                  </a:lnTo>
                  <a:lnTo>
                    <a:pt x="395" y="213"/>
                  </a:lnTo>
                  <a:lnTo>
                    <a:pt x="431" y="210"/>
                  </a:lnTo>
                  <a:lnTo>
                    <a:pt x="467" y="204"/>
                  </a:lnTo>
                  <a:lnTo>
                    <a:pt x="498" y="196"/>
                  </a:lnTo>
                  <a:lnTo>
                    <a:pt x="525" y="190"/>
                  </a:lnTo>
                  <a:lnTo>
                    <a:pt x="550" y="180"/>
                  </a:lnTo>
                  <a:lnTo>
                    <a:pt x="573" y="168"/>
                  </a:lnTo>
                  <a:lnTo>
                    <a:pt x="589" y="159"/>
                  </a:lnTo>
                  <a:lnTo>
                    <a:pt x="605" y="147"/>
                  </a:lnTo>
                  <a:lnTo>
                    <a:pt x="612" y="135"/>
                  </a:lnTo>
                  <a:lnTo>
                    <a:pt x="617" y="122"/>
                  </a:lnTo>
                  <a:lnTo>
                    <a:pt x="617" y="111"/>
                  </a:lnTo>
                  <a:lnTo>
                    <a:pt x="620" y="111"/>
                  </a:lnTo>
                </a:path>
              </a:pathLst>
            </a:custGeom>
            <a:solidFill>
              <a:srgbClr val="6060C0"/>
            </a:solidFill>
            <a:ln w="12700" cap="rnd" cmpd="sng">
              <a:solidFill>
                <a:srgbClr val="606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29" name="Freeform 1081"/>
            <p:cNvSpPr>
              <a:spLocks/>
            </p:cNvSpPr>
            <p:nvPr/>
          </p:nvSpPr>
          <p:spPr bwMode="auto">
            <a:xfrm>
              <a:off x="5048251" y="4278313"/>
              <a:ext cx="1153583" cy="323850"/>
            </a:xfrm>
            <a:custGeom>
              <a:avLst/>
              <a:gdLst/>
              <a:ahLst/>
              <a:cxnLst>
                <a:cxn ang="0">
                  <a:pos x="590" y="105"/>
                </a:cxn>
                <a:cxn ang="0">
                  <a:pos x="583" y="93"/>
                </a:cxn>
                <a:cxn ang="0">
                  <a:pos x="575" y="82"/>
                </a:cxn>
                <a:cxn ang="0">
                  <a:pos x="563" y="69"/>
                </a:cxn>
                <a:cxn ang="0">
                  <a:pos x="547" y="58"/>
                </a:cxn>
                <a:cxn ang="0">
                  <a:pos x="528" y="48"/>
                </a:cxn>
                <a:cxn ang="0">
                  <a:pos x="504" y="38"/>
                </a:cxn>
                <a:cxn ang="0">
                  <a:pos x="477" y="27"/>
                </a:cxn>
                <a:cxn ang="0">
                  <a:pos x="448" y="21"/>
                </a:cxn>
                <a:cxn ang="0">
                  <a:pos x="418" y="13"/>
                </a:cxn>
                <a:cxn ang="0">
                  <a:pos x="385" y="8"/>
                </a:cxn>
                <a:cxn ang="0">
                  <a:pos x="351" y="4"/>
                </a:cxn>
                <a:cxn ang="0">
                  <a:pos x="317" y="0"/>
                </a:cxn>
                <a:cxn ang="0">
                  <a:pos x="281" y="0"/>
                </a:cxn>
                <a:cxn ang="0">
                  <a:pos x="247" y="1"/>
                </a:cxn>
                <a:cxn ang="0">
                  <a:pos x="212" y="2"/>
                </a:cxn>
                <a:cxn ang="0">
                  <a:pos x="178" y="5"/>
                </a:cxn>
                <a:cxn ang="0">
                  <a:pos x="148" y="10"/>
                </a:cxn>
                <a:cxn ang="0">
                  <a:pos x="118" y="18"/>
                </a:cxn>
                <a:cxn ang="0">
                  <a:pos x="90" y="24"/>
                </a:cxn>
                <a:cxn ang="0">
                  <a:pos x="67" y="33"/>
                </a:cxn>
                <a:cxn ang="0">
                  <a:pos x="47" y="43"/>
                </a:cxn>
                <a:cxn ang="0">
                  <a:pos x="28" y="53"/>
                </a:cxn>
                <a:cxn ang="0">
                  <a:pos x="16" y="64"/>
                </a:cxn>
                <a:cxn ang="0">
                  <a:pos x="4" y="76"/>
                </a:cxn>
                <a:cxn ang="0">
                  <a:pos x="0" y="89"/>
                </a:cxn>
                <a:cxn ang="0">
                  <a:pos x="1" y="100"/>
                </a:cxn>
                <a:cxn ang="0">
                  <a:pos x="1" y="115"/>
                </a:cxn>
                <a:cxn ang="0">
                  <a:pos x="8" y="126"/>
                </a:cxn>
                <a:cxn ang="0">
                  <a:pos x="19" y="138"/>
                </a:cxn>
                <a:cxn ang="0">
                  <a:pos x="35" y="152"/>
                </a:cxn>
                <a:cxn ang="0">
                  <a:pos x="55" y="161"/>
                </a:cxn>
                <a:cxn ang="0">
                  <a:pos x="78" y="171"/>
                </a:cxn>
                <a:cxn ang="0">
                  <a:pos x="105" y="180"/>
                </a:cxn>
                <a:cxn ang="0">
                  <a:pos x="133" y="188"/>
                </a:cxn>
                <a:cxn ang="0">
                  <a:pos x="165" y="194"/>
                </a:cxn>
                <a:cxn ang="0">
                  <a:pos x="200" y="198"/>
                </a:cxn>
                <a:cxn ang="0">
                  <a:pos x="233" y="202"/>
                </a:cxn>
                <a:cxn ang="0">
                  <a:pos x="271" y="203"/>
                </a:cxn>
                <a:cxn ang="0">
                  <a:pos x="306" y="203"/>
                </a:cxn>
                <a:cxn ang="0">
                  <a:pos x="344" y="203"/>
                </a:cxn>
                <a:cxn ang="0">
                  <a:pos x="379" y="202"/>
                </a:cxn>
                <a:cxn ang="0">
                  <a:pos x="412" y="197"/>
                </a:cxn>
                <a:cxn ang="0">
                  <a:pos x="447" y="194"/>
                </a:cxn>
                <a:cxn ang="0">
                  <a:pos x="475" y="186"/>
                </a:cxn>
                <a:cxn ang="0">
                  <a:pos x="502" y="178"/>
                </a:cxn>
                <a:cxn ang="0">
                  <a:pos x="525" y="170"/>
                </a:cxn>
                <a:cxn ang="0">
                  <a:pos x="546" y="159"/>
                </a:cxn>
                <a:cxn ang="0">
                  <a:pos x="562" y="150"/>
                </a:cxn>
                <a:cxn ang="0">
                  <a:pos x="576" y="138"/>
                </a:cxn>
                <a:cxn ang="0">
                  <a:pos x="583" y="127"/>
                </a:cxn>
                <a:cxn ang="0">
                  <a:pos x="588" y="115"/>
                </a:cxn>
                <a:cxn ang="0">
                  <a:pos x="587" y="105"/>
                </a:cxn>
                <a:cxn ang="0">
                  <a:pos x="590" y="105"/>
                </a:cxn>
              </a:cxnLst>
              <a:rect l="0" t="0" r="r" b="b"/>
              <a:pathLst>
                <a:path w="591" h="204">
                  <a:moveTo>
                    <a:pt x="590" y="105"/>
                  </a:moveTo>
                  <a:lnTo>
                    <a:pt x="583" y="93"/>
                  </a:lnTo>
                  <a:lnTo>
                    <a:pt x="575" y="82"/>
                  </a:lnTo>
                  <a:lnTo>
                    <a:pt x="563" y="69"/>
                  </a:lnTo>
                  <a:lnTo>
                    <a:pt x="547" y="58"/>
                  </a:lnTo>
                  <a:lnTo>
                    <a:pt x="528" y="48"/>
                  </a:lnTo>
                  <a:lnTo>
                    <a:pt x="504" y="38"/>
                  </a:lnTo>
                  <a:lnTo>
                    <a:pt x="477" y="27"/>
                  </a:lnTo>
                  <a:lnTo>
                    <a:pt x="448" y="21"/>
                  </a:lnTo>
                  <a:lnTo>
                    <a:pt x="418" y="13"/>
                  </a:lnTo>
                  <a:lnTo>
                    <a:pt x="385" y="8"/>
                  </a:lnTo>
                  <a:lnTo>
                    <a:pt x="351" y="4"/>
                  </a:lnTo>
                  <a:lnTo>
                    <a:pt x="317" y="0"/>
                  </a:lnTo>
                  <a:lnTo>
                    <a:pt x="281" y="0"/>
                  </a:lnTo>
                  <a:lnTo>
                    <a:pt x="247" y="1"/>
                  </a:lnTo>
                  <a:lnTo>
                    <a:pt x="212" y="2"/>
                  </a:lnTo>
                  <a:lnTo>
                    <a:pt x="178" y="5"/>
                  </a:lnTo>
                  <a:lnTo>
                    <a:pt x="148" y="10"/>
                  </a:lnTo>
                  <a:lnTo>
                    <a:pt x="118" y="18"/>
                  </a:lnTo>
                  <a:lnTo>
                    <a:pt x="90" y="24"/>
                  </a:lnTo>
                  <a:lnTo>
                    <a:pt x="67" y="33"/>
                  </a:lnTo>
                  <a:lnTo>
                    <a:pt x="47" y="43"/>
                  </a:lnTo>
                  <a:lnTo>
                    <a:pt x="28" y="53"/>
                  </a:lnTo>
                  <a:lnTo>
                    <a:pt x="16" y="64"/>
                  </a:lnTo>
                  <a:lnTo>
                    <a:pt x="4" y="76"/>
                  </a:lnTo>
                  <a:lnTo>
                    <a:pt x="0" y="89"/>
                  </a:lnTo>
                  <a:lnTo>
                    <a:pt x="1" y="100"/>
                  </a:lnTo>
                  <a:lnTo>
                    <a:pt x="1" y="115"/>
                  </a:lnTo>
                  <a:lnTo>
                    <a:pt x="8" y="126"/>
                  </a:lnTo>
                  <a:lnTo>
                    <a:pt x="19" y="138"/>
                  </a:lnTo>
                  <a:lnTo>
                    <a:pt x="35" y="152"/>
                  </a:lnTo>
                  <a:lnTo>
                    <a:pt x="55" y="161"/>
                  </a:lnTo>
                  <a:lnTo>
                    <a:pt x="78" y="171"/>
                  </a:lnTo>
                  <a:lnTo>
                    <a:pt x="105" y="180"/>
                  </a:lnTo>
                  <a:lnTo>
                    <a:pt x="133" y="188"/>
                  </a:lnTo>
                  <a:lnTo>
                    <a:pt x="165" y="194"/>
                  </a:lnTo>
                  <a:lnTo>
                    <a:pt x="200" y="198"/>
                  </a:lnTo>
                  <a:lnTo>
                    <a:pt x="233" y="202"/>
                  </a:lnTo>
                  <a:lnTo>
                    <a:pt x="271" y="203"/>
                  </a:lnTo>
                  <a:lnTo>
                    <a:pt x="306" y="203"/>
                  </a:lnTo>
                  <a:lnTo>
                    <a:pt x="344" y="203"/>
                  </a:lnTo>
                  <a:lnTo>
                    <a:pt x="379" y="202"/>
                  </a:lnTo>
                  <a:lnTo>
                    <a:pt x="412" y="197"/>
                  </a:lnTo>
                  <a:lnTo>
                    <a:pt x="447" y="194"/>
                  </a:lnTo>
                  <a:lnTo>
                    <a:pt x="475" y="186"/>
                  </a:lnTo>
                  <a:lnTo>
                    <a:pt x="502" y="178"/>
                  </a:lnTo>
                  <a:lnTo>
                    <a:pt x="525" y="170"/>
                  </a:lnTo>
                  <a:lnTo>
                    <a:pt x="546" y="159"/>
                  </a:lnTo>
                  <a:lnTo>
                    <a:pt x="562" y="150"/>
                  </a:lnTo>
                  <a:lnTo>
                    <a:pt x="576" y="138"/>
                  </a:lnTo>
                  <a:lnTo>
                    <a:pt x="583" y="127"/>
                  </a:lnTo>
                  <a:lnTo>
                    <a:pt x="588" y="115"/>
                  </a:lnTo>
                  <a:lnTo>
                    <a:pt x="587" y="105"/>
                  </a:lnTo>
                  <a:lnTo>
                    <a:pt x="590" y="105"/>
                  </a:lnTo>
                </a:path>
              </a:pathLst>
            </a:custGeom>
            <a:solidFill>
              <a:srgbClr val="5050C0"/>
            </a:solidFill>
            <a:ln w="12700" cap="rnd" cmpd="sng">
              <a:solidFill>
                <a:srgbClr val="505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30" name="Freeform 1082"/>
            <p:cNvSpPr>
              <a:spLocks/>
            </p:cNvSpPr>
            <p:nvPr/>
          </p:nvSpPr>
          <p:spPr bwMode="auto">
            <a:xfrm>
              <a:off x="5056717" y="4294189"/>
              <a:ext cx="1092200" cy="306387"/>
            </a:xfrm>
            <a:custGeom>
              <a:avLst/>
              <a:gdLst/>
              <a:ahLst/>
              <a:cxnLst>
                <a:cxn ang="0">
                  <a:pos x="558" y="99"/>
                </a:cxn>
                <a:cxn ang="0">
                  <a:pos x="552" y="88"/>
                </a:cxn>
                <a:cxn ang="0">
                  <a:pos x="544" y="77"/>
                </a:cxn>
                <a:cxn ang="0">
                  <a:pos x="532" y="66"/>
                </a:cxn>
                <a:cxn ang="0">
                  <a:pos x="516" y="54"/>
                </a:cxn>
                <a:cxn ang="0">
                  <a:pos x="499" y="46"/>
                </a:cxn>
                <a:cxn ang="0">
                  <a:pos x="475" y="36"/>
                </a:cxn>
                <a:cxn ang="0">
                  <a:pos x="450" y="26"/>
                </a:cxn>
                <a:cxn ang="0">
                  <a:pos x="422" y="19"/>
                </a:cxn>
                <a:cxn ang="0">
                  <a:pos x="394" y="13"/>
                </a:cxn>
                <a:cxn ang="0">
                  <a:pos x="363" y="8"/>
                </a:cxn>
                <a:cxn ang="0">
                  <a:pos x="330" y="3"/>
                </a:cxn>
                <a:cxn ang="0">
                  <a:pos x="298" y="0"/>
                </a:cxn>
                <a:cxn ang="0">
                  <a:pos x="265" y="0"/>
                </a:cxn>
                <a:cxn ang="0">
                  <a:pos x="232" y="0"/>
                </a:cxn>
                <a:cxn ang="0">
                  <a:pos x="199" y="1"/>
                </a:cxn>
                <a:cxn ang="0">
                  <a:pos x="167" y="6"/>
                </a:cxn>
                <a:cxn ang="0">
                  <a:pos x="140" y="8"/>
                </a:cxn>
                <a:cxn ang="0">
                  <a:pos x="109" y="15"/>
                </a:cxn>
                <a:cxn ang="0">
                  <a:pos x="85" y="20"/>
                </a:cxn>
                <a:cxn ang="0">
                  <a:pos x="62" y="30"/>
                </a:cxn>
                <a:cxn ang="0">
                  <a:pos x="44" y="39"/>
                </a:cxn>
                <a:cxn ang="0">
                  <a:pos x="26" y="49"/>
                </a:cxn>
                <a:cxn ang="0">
                  <a:pos x="14" y="59"/>
                </a:cxn>
                <a:cxn ang="0">
                  <a:pos x="3" y="71"/>
                </a:cxn>
                <a:cxn ang="0">
                  <a:pos x="0" y="81"/>
                </a:cxn>
                <a:cxn ang="0">
                  <a:pos x="0" y="94"/>
                </a:cxn>
                <a:cxn ang="0">
                  <a:pos x="0" y="108"/>
                </a:cxn>
                <a:cxn ang="0">
                  <a:pos x="6" y="117"/>
                </a:cxn>
                <a:cxn ang="0">
                  <a:pos x="17" y="131"/>
                </a:cxn>
                <a:cxn ang="0">
                  <a:pos x="33" y="142"/>
                </a:cxn>
                <a:cxn ang="0">
                  <a:pos x="51" y="151"/>
                </a:cxn>
                <a:cxn ang="0">
                  <a:pos x="73" y="160"/>
                </a:cxn>
                <a:cxn ang="0">
                  <a:pos x="100" y="168"/>
                </a:cxn>
                <a:cxn ang="0">
                  <a:pos x="126" y="176"/>
                </a:cxn>
                <a:cxn ang="0">
                  <a:pos x="157" y="182"/>
                </a:cxn>
                <a:cxn ang="0">
                  <a:pos x="190" y="187"/>
                </a:cxn>
                <a:cxn ang="0">
                  <a:pos x="221" y="191"/>
                </a:cxn>
                <a:cxn ang="0">
                  <a:pos x="258" y="192"/>
                </a:cxn>
                <a:cxn ang="0">
                  <a:pos x="292" y="192"/>
                </a:cxn>
                <a:cxn ang="0">
                  <a:pos x="327" y="192"/>
                </a:cxn>
                <a:cxn ang="0">
                  <a:pos x="360" y="190"/>
                </a:cxn>
                <a:cxn ang="0">
                  <a:pos x="393" y="187"/>
                </a:cxn>
                <a:cxn ang="0">
                  <a:pos x="425" y="182"/>
                </a:cxn>
                <a:cxn ang="0">
                  <a:pos x="452" y="175"/>
                </a:cxn>
                <a:cxn ang="0">
                  <a:pos x="477" y="168"/>
                </a:cxn>
                <a:cxn ang="0">
                  <a:pos x="499" y="160"/>
                </a:cxn>
                <a:cxn ang="0">
                  <a:pos x="519" y="151"/>
                </a:cxn>
                <a:cxn ang="0">
                  <a:pos x="534" y="142"/>
                </a:cxn>
                <a:cxn ang="0">
                  <a:pos x="547" y="131"/>
                </a:cxn>
                <a:cxn ang="0">
                  <a:pos x="553" y="120"/>
                </a:cxn>
                <a:cxn ang="0">
                  <a:pos x="556" y="109"/>
                </a:cxn>
                <a:cxn ang="0">
                  <a:pos x="555" y="98"/>
                </a:cxn>
                <a:cxn ang="0">
                  <a:pos x="558" y="99"/>
                </a:cxn>
              </a:cxnLst>
              <a:rect l="0" t="0" r="r" b="b"/>
              <a:pathLst>
                <a:path w="559" h="193">
                  <a:moveTo>
                    <a:pt x="558" y="99"/>
                  </a:moveTo>
                  <a:lnTo>
                    <a:pt x="552" y="88"/>
                  </a:lnTo>
                  <a:lnTo>
                    <a:pt x="544" y="77"/>
                  </a:lnTo>
                  <a:lnTo>
                    <a:pt x="532" y="66"/>
                  </a:lnTo>
                  <a:lnTo>
                    <a:pt x="516" y="54"/>
                  </a:lnTo>
                  <a:lnTo>
                    <a:pt x="499" y="46"/>
                  </a:lnTo>
                  <a:lnTo>
                    <a:pt x="475" y="36"/>
                  </a:lnTo>
                  <a:lnTo>
                    <a:pt x="450" y="26"/>
                  </a:lnTo>
                  <a:lnTo>
                    <a:pt x="422" y="19"/>
                  </a:lnTo>
                  <a:lnTo>
                    <a:pt x="394" y="13"/>
                  </a:lnTo>
                  <a:lnTo>
                    <a:pt x="363" y="8"/>
                  </a:lnTo>
                  <a:lnTo>
                    <a:pt x="330" y="3"/>
                  </a:lnTo>
                  <a:lnTo>
                    <a:pt x="298" y="0"/>
                  </a:lnTo>
                  <a:lnTo>
                    <a:pt x="265" y="0"/>
                  </a:lnTo>
                  <a:lnTo>
                    <a:pt x="232" y="0"/>
                  </a:lnTo>
                  <a:lnTo>
                    <a:pt x="199" y="1"/>
                  </a:lnTo>
                  <a:lnTo>
                    <a:pt x="167" y="6"/>
                  </a:lnTo>
                  <a:lnTo>
                    <a:pt x="140" y="8"/>
                  </a:lnTo>
                  <a:lnTo>
                    <a:pt x="109" y="15"/>
                  </a:lnTo>
                  <a:lnTo>
                    <a:pt x="85" y="20"/>
                  </a:lnTo>
                  <a:lnTo>
                    <a:pt x="62" y="30"/>
                  </a:lnTo>
                  <a:lnTo>
                    <a:pt x="44" y="39"/>
                  </a:lnTo>
                  <a:lnTo>
                    <a:pt x="26" y="49"/>
                  </a:lnTo>
                  <a:lnTo>
                    <a:pt x="14" y="59"/>
                  </a:lnTo>
                  <a:lnTo>
                    <a:pt x="3" y="71"/>
                  </a:lnTo>
                  <a:lnTo>
                    <a:pt x="0" y="81"/>
                  </a:lnTo>
                  <a:lnTo>
                    <a:pt x="0" y="94"/>
                  </a:lnTo>
                  <a:lnTo>
                    <a:pt x="0" y="108"/>
                  </a:lnTo>
                  <a:lnTo>
                    <a:pt x="6" y="117"/>
                  </a:lnTo>
                  <a:lnTo>
                    <a:pt x="17" y="131"/>
                  </a:lnTo>
                  <a:lnTo>
                    <a:pt x="33" y="142"/>
                  </a:lnTo>
                  <a:lnTo>
                    <a:pt x="51" y="151"/>
                  </a:lnTo>
                  <a:lnTo>
                    <a:pt x="73" y="160"/>
                  </a:lnTo>
                  <a:lnTo>
                    <a:pt x="100" y="168"/>
                  </a:lnTo>
                  <a:lnTo>
                    <a:pt x="126" y="176"/>
                  </a:lnTo>
                  <a:lnTo>
                    <a:pt x="157" y="182"/>
                  </a:lnTo>
                  <a:lnTo>
                    <a:pt x="190" y="187"/>
                  </a:lnTo>
                  <a:lnTo>
                    <a:pt x="221" y="191"/>
                  </a:lnTo>
                  <a:lnTo>
                    <a:pt x="258" y="192"/>
                  </a:lnTo>
                  <a:lnTo>
                    <a:pt x="292" y="192"/>
                  </a:lnTo>
                  <a:lnTo>
                    <a:pt x="327" y="192"/>
                  </a:lnTo>
                  <a:lnTo>
                    <a:pt x="360" y="190"/>
                  </a:lnTo>
                  <a:lnTo>
                    <a:pt x="393" y="187"/>
                  </a:lnTo>
                  <a:lnTo>
                    <a:pt x="425" y="182"/>
                  </a:lnTo>
                  <a:lnTo>
                    <a:pt x="452" y="175"/>
                  </a:lnTo>
                  <a:lnTo>
                    <a:pt x="477" y="168"/>
                  </a:lnTo>
                  <a:lnTo>
                    <a:pt x="499" y="160"/>
                  </a:lnTo>
                  <a:lnTo>
                    <a:pt x="519" y="151"/>
                  </a:lnTo>
                  <a:lnTo>
                    <a:pt x="534" y="142"/>
                  </a:lnTo>
                  <a:lnTo>
                    <a:pt x="547" y="131"/>
                  </a:lnTo>
                  <a:lnTo>
                    <a:pt x="553" y="120"/>
                  </a:lnTo>
                  <a:lnTo>
                    <a:pt x="556" y="109"/>
                  </a:lnTo>
                  <a:lnTo>
                    <a:pt x="555" y="98"/>
                  </a:lnTo>
                  <a:lnTo>
                    <a:pt x="558" y="99"/>
                  </a:lnTo>
                </a:path>
              </a:pathLst>
            </a:custGeom>
            <a:solidFill>
              <a:srgbClr val="5050C0"/>
            </a:solidFill>
            <a:ln w="12700" cap="rnd" cmpd="sng">
              <a:solidFill>
                <a:srgbClr val="505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31" name="Freeform 1083"/>
            <p:cNvSpPr>
              <a:spLocks/>
            </p:cNvSpPr>
            <p:nvPr/>
          </p:nvSpPr>
          <p:spPr bwMode="auto">
            <a:xfrm>
              <a:off x="5065185" y="4308476"/>
              <a:ext cx="1035049" cy="288925"/>
            </a:xfrm>
            <a:custGeom>
              <a:avLst/>
              <a:gdLst/>
              <a:ahLst/>
              <a:cxnLst>
                <a:cxn ang="0">
                  <a:pos x="529" y="94"/>
                </a:cxn>
                <a:cxn ang="0">
                  <a:pos x="521" y="84"/>
                </a:cxn>
                <a:cxn ang="0">
                  <a:pos x="515" y="73"/>
                </a:cxn>
                <a:cxn ang="0">
                  <a:pos x="503" y="63"/>
                </a:cxn>
                <a:cxn ang="0">
                  <a:pos x="487" y="52"/>
                </a:cxn>
                <a:cxn ang="0">
                  <a:pos x="471" y="44"/>
                </a:cxn>
                <a:cxn ang="0">
                  <a:pos x="448" y="34"/>
                </a:cxn>
                <a:cxn ang="0">
                  <a:pos x="423" y="27"/>
                </a:cxn>
                <a:cxn ang="0">
                  <a:pos x="398" y="19"/>
                </a:cxn>
                <a:cxn ang="0">
                  <a:pos x="370" y="12"/>
                </a:cxn>
                <a:cxn ang="0">
                  <a:pos x="341" y="8"/>
                </a:cxn>
                <a:cxn ang="0">
                  <a:pos x="310" y="4"/>
                </a:cxn>
                <a:cxn ang="0">
                  <a:pos x="280" y="0"/>
                </a:cxn>
                <a:cxn ang="0">
                  <a:pos x="249" y="0"/>
                </a:cxn>
                <a:cxn ang="0">
                  <a:pos x="217" y="0"/>
                </a:cxn>
                <a:cxn ang="0">
                  <a:pos x="187" y="1"/>
                </a:cxn>
                <a:cxn ang="0">
                  <a:pos x="158" y="4"/>
                </a:cxn>
                <a:cxn ang="0">
                  <a:pos x="130" y="8"/>
                </a:cxn>
                <a:cxn ang="0">
                  <a:pos x="104" y="14"/>
                </a:cxn>
                <a:cxn ang="0">
                  <a:pos x="80" y="19"/>
                </a:cxn>
                <a:cxn ang="0">
                  <a:pos x="59" y="27"/>
                </a:cxn>
                <a:cxn ang="0">
                  <a:pos x="41" y="36"/>
                </a:cxn>
                <a:cxn ang="0">
                  <a:pos x="25" y="44"/>
                </a:cxn>
                <a:cxn ang="0">
                  <a:pos x="13" y="56"/>
                </a:cxn>
                <a:cxn ang="0">
                  <a:pos x="2" y="66"/>
                </a:cxn>
                <a:cxn ang="0">
                  <a:pos x="0" y="78"/>
                </a:cxn>
                <a:cxn ang="0">
                  <a:pos x="1" y="88"/>
                </a:cxn>
                <a:cxn ang="0">
                  <a:pos x="1" y="101"/>
                </a:cxn>
                <a:cxn ang="0">
                  <a:pos x="8" y="111"/>
                </a:cxn>
                <a:cxn ang="0">
                  <a:pos x="18" y="122"/>
                </a:cxn>
                <a:cxn ang="0">
                  <a:pos x="32" y="134"/>
                </a:cxn>
                <a:cxn ang="0">
                  <a:pos x="50" y="142"/>
                </a:cxn>
                <a:cxn ang="0">
                  <a:pos x="70" y="151"/>
                </a:cxn>
                <a:cxn ang="0">
                  <a:pos x="95" y="159"/>
                </a:cxn>
                <a:cxn ang="0">
                  <a:pos x="121" y="167"/>
                </a:cxn>
                <a:cxn ang="0">
                  <a:pos x="150" y="172"/>
                </a:cxn>
                <a:cxn ang="0">
                  <a:pos x="181" y="175"/>
                </a:cxn>
                <a:cxn ang="0">
                  <a:pos x="211" y="181"/>
                </a:cxn>
                <a:cxn ang="0">
                  <a:pos x="246" y="181"/>
                </a:cxn>
                <a:cxn ang="0">
                  <a:pos x="278" y="181"/>
                </a:cxn>
                <a:cxn ang="0">
                  <a:pos x="312" y="181"/>
                </a:cxn>
                <a:cxn ang="0">
                  <a:pos x="344" y="178"/>
                </a:cxn>
                <a:cxn ang="0">
                  <a:pos x="373" y="175"/>
                </a:cxn>
                <a:cxn ang="0">
                  <a:pos x="404" y="172"/>
                </a:cxn>
                <a:cxn ang="0">
                  <a:pos x="430" y="164"/>
                </a:cxn>
                <a:cxn ang="0">
                  <a:pos x="454" y="159"/>
                </a:cxn>
                <a:cxn ang="0">
                  <a:pos x="475" y="151"/>
                </a:cxn>
                <a:cxn ang="0">
                  <a:pos x="493" y="142"/>
                </a:cxn>
                <a:cxn ang="0">
                  <a:pos x="507" y="134"/>
                </a:cxn>
                <a:cxn ang="0">
                  <a:pos x="518" y="124"/>
                </a:cxn>
                <a:cxn ang="0">
                  <a:pos x="525" y="113"/>
                </a:cxn>
                <a:cxn ang="0">
                  <a:pos x="527" y="103"/>
                </a:cxn>
                <a:cxn ang="0">
                  <a:pos x="526" y="94"/>
                </a:cxn>
                <a:cxn ang="0">
                  <a:pos x="529" y="94"/>
                </a:cxn>
              </a:cxnLst>
              <a:rect l="0" t="0" r="r" b="b"/>
              <a:pathLst>
                <a:path w="530" h="182">
                  <a:moveTo>
                    <a:pt x="529" y="94"/>
                  </a:moveTo>
                  <a:lnTo>
                    <a:pt x="521" y="84"/>
                  </a:lnTo>
                  <a:lnTo>
                    <a:pt x="515" y="73"/>
                  </a:lnTo>
                  <a:lnTo>
                    <a:pt x="503" y="63"/>
                  </a:lnTo>
                  <a:lnTo>
                    <a:pt x="487" y="52"/>
                  </a:lnTo>
                  <a:lnTo>
                    <a:pt x="471" y="44"/>
                  </a:lnTo>
                  <a:lnTo>
                    <a:pt x="448" y="34"/>
                  </a:lnTo>
                  <a:lnTo>
                    <a:pt x="423" y="27"/>
                  </a:lnTo>
                  <a:lnTo>
                    <a:pt x="398" y="19"/>
                  </a:lnTo>
                  <a:lnTo>
                    <a:pt x="370" y="12"/>
                  </a:lnTo>
                  <a:lnTo>
                    <a:pt x="341" y="8"/>
                  </a:lnTo>
                  <a:lnTo>
                    <a:pt x="310" y="4"/>
                  </a:lnTo>
                  <a:lnTo>
                    <a:pt x="280" y="0"/>
                  </a:lnTo>
                  <a:lnTo>
                    <a:pt x="249" y="0"/>
                  </a:lnTo>
                  <a:lnTo>
                    <a:pt x="217" y="0"/>
                  </a:lnTo>
                  <a:lnTo>
                    <a:pt x="187" y="1"/>
                  </a:lnTo>
                  <a:lnTo>
                    <a:pt x="158" y="4"/>
                  </a:lnTo>
                  <a:lnTo>
                    <a:pt x="130" y="8"/>
                  </a:lnTo>
                  <a:lnTo>
                    <a:pt x="104" y="14"/>
                  </a:lnTo>
                  <a:lnTo>
                    <a:pt x="80" y="19"/>
                  </a:lnTo>
                  <a:lnTo>
                    <a:pt x="59" y="27"/>
                  </a:lnTo>
                  <a:lnTo>
                    <a:pt x="41" y="36"/>
                  </a:lnTo>
                  <a:lnTo>
                    <a:pt x="25" y="44"/>
                  </a:lnTo>
                  <a:lnTo>
                    <a:pt x="13" y="56"/>
                  </a:lnTo>
                  <a:lnTo>
                    <a:pt x="2" y="66"/>
                  </a:lnTo>
                  <a:lnTo>
                    <a:pt x="0" y="78"/>
                  </a:lnTo>
                  <a:lnTo>
                    <a:pt x="1" y="88"/>
                  </a:lnTo>
                  <a:lnTo>
                    <a:pt x="1" y="101"/>
                  </a:lnTo>
                  <a:lnTo>
                    <a:pt x="8" y="111"/>
                  </a:lnTo>
                  <a:lnTo>
                    <a:pt x="18" y="122"/>
                  </a:lnTo>
                  <a:lnTo>
                    <a:pt x="32" y="134"/>
                  </a:lnTo>
                  <a:lnTo>
                    <a:pt x="50" y="142"/>
                  </a:lnTo>
                  <a:lnTo>
                    <a:pt x="70" y="151"/>
                  </a:lnTo>
                  <a:lnTo>
                    <a:pt x="95" y="159"/>
                  </a:lnTo>
                  <a:lnTo>
                    <a:pt x="121" y="167"/>
                  </a:lnTo>
                  <a:lnTo>
                    <a:pt x="150" y="172"/>
                  </a:lnTo>
                  <a:lnTo>
                    <a:pt x="181" y="175"/>
                  </a:lnTo>
                  <a:lnTo>
                    <a:pt x="211" y="181"/>
                  </a:lnTo>
                  <a:lnTo>
                    <a:pt x="246" y="181"/>
                  </a:lnTo>
                  <a:lnTo>
                    <a:pt x="278" y="181"/>
                  </a:lnTo>
                  <a:lnTo>
                    <a:pt x="312" y="181"/>
                  </a:lnTo>
                  <a:lnTo>
                    <a:pt x="344" y="178"/>
                  </a:lnTo>
                  <a:lnTo>
                    <a:pt x="373" y="175"/>
                  </a:lnTo>
                  <a:lnTo>
                    <a:pt x="404" y="172"/>
                  </a:lnTo>
                  <a:lnTo>
                    <a:pt x="430" y="164"/>
                  </a:lnTo>
                  <a:lnTo>
                    <a:pt x="454" y="159"/>
                  </a:lnTo>
                  <a:lnTo>
                    <a:pt x="475" y="151"/>
                  </a:lnTo>
                  <a:lnTo>
                    <a:pt x="493" y="142"/>
                  </a:lnTo>
                  <a:lnTo>
                    <a:pt x="507" y="134"/>
                  </a:lnTo>
                  <a:lnTo>
                    <a:pt x="518" y="124"/>
                  </a:lnTo>
                  <a:lnTo>
                    <a:pt x="525" y="113"/>
                  </a:lnTo>
                  <a:lnTo>
                    <a:pt x="527" y="103"/>
                  </a:lnTo>
                  <a:lnTo>
                    <a:pt x="526" y="94"/>
                  </a:lnTo>
                  <a:lnTo>
                    <a:pt x="529" y="94"/>
                  </a:lnTo>
                </a:path>
              </a:pathLst>
            </a:custGeom>
            <a:solidFill>
              <a:srgbClr val="4040C0"/>
            </a:solidFill>
            <a:ln w="12700" cap="rnd" cmpd="sng">
              <a:solidFill>
                <a:srgbClr val="404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32" name="Freeform 1084"/>
            <p:cNvSpPr>
              <a:spLocks/>
            </p:cNvSpPr>
            <p:nvPr/>
          </p:nvSpPr>
          <p:spPr bwMode="auto">
            <a:xfrm>
              <a:off x="5073651" y="4321176"/>
              <a:ext cx="975783" cy="271463"/>
            </a:xfrm>
            <a:custGeom>
              <a:avLst/>
              <a:gdLst/>
              <a:ahLst/>
              <a:cxnLst>
                <a:cxn ang="0">
                  <a:pos x="499" y="91"/>
                </a:cxn>
                <a:cxn ang="0">
                  <a:pos x="491" y="80"/>
                </a:cxn>
                <a:cxn ang="0">
                  <a:pos x="484" y="72"/>
                </a:cxn>
                <a:cxn ang="0">
                  <a:pos x="472" y="62"/>
                </a:cxn>
                <a:cxn ang="0">
                  <a:pos x="458" y="51"/>
                </a:cxn>
                <a:cxn ang="0">
                  <a:pos x="441" y="43"/>
                </a:cxn>
                <a:cxn ang="0">
                  <a:pos x="420" y="34"/>
                </a:cxn>
                <a:cxn ang="0">
                  <a:pos x="396" y="26"/>
                </a:cxn>
                <a:cxn ang="0">
                  <a:pos x="372" y="19"/>
                </a:cxn>
                <a:cxn ang="0">
                  <a:pos x="347" y="14"/>
                </a:cxn>
                <a:cxn ang="0">
                  <a:pos x="319" y="8"/>
                </a:cxn>
                <a:cxn ang="0">
                  <a:pos x="291" y="4"/>
                </a:cxn>
                <a:cxn ang="0">
                  <a:pos x="262" y="0"/>
                </a:cxn>
                <a:cxn ang="0">
                  <a:pos x="233" y="0"/>
                </a:cxn>
                <a:cxn ang="0">
                  <a:pos x="205" y="0"/>
                </a:cxn>
                <a:cxn ang="0">
                  <a:pos x="176" y="2"/>
                </a:cxn>
                <a:cxn ang="0">
                  <a:pos x="148" y="4"/>
                </a:cxn>
                <a:cxn ang="0">
                  <a:pos x="123" y="8"/>
                </a:cxn>
                <a:cxn ang="0">
                  <a:pos x="97" y="14"/>
                </a:cxn>
                <a:cxn ang="0">
                  <a:pos x="75" y="19"/>
                </a:cxn>
                <a:cxn ang="0">
                  <a:pos x="55" y="26"/>
                </a:cxn>
                <a:cxn ang="0">
                  <a:pos x="39" y="34"/>
                </a:cxn>
                <a:cxn ang="0">
                  <a:pos x="23" y="41"/>
                </a:cxn>
                <a:cxn ang="0">
                  <a:pos x="14" y="52"/>
                </a:cxn>
                <a:cxn ang="0">
                  <a:pos x="3" y="63"/>
                </a:cxn>
                <a:cxn ang="0">
                  <a:pos x="0" y="72"/>
                </a:cxn>
                <a:cxn ang="0">
                  <a:pos x="0" y="82"/>
                </a:cxn>
                <a:cxn ang="0">
                  <a:pos x="1" y="95"/>
                </a:cxn>
                <a:cxn ang="0">
                  <a:pos x="6" y="104"/>
                </a:cxn>
                <a:cxn ang="0">
                  <a:pos x="17" y="116"/>
                </a:cxn>
                <a:cxn ang="0">
                  <a:pos x="30" y="126"/>
                </a:cxn>
                <a:cxn ang="0">
                  <a:pos x="48" y="134"/>
                </a:cxn>
                <a:cxn ang="0">
                  <a:pos x="68" y="143"/>
                </a:cxn>
                <a:cxn ang="0">
                  <a:pos x="90" y="151"/>
                </a:cxn>
                <a:cxn ang="0">
                  <a:pos x="115" y="158"/>
                </a:cxn>
                <a:cxn ang="0">
                  <a:pos x="143" y="161"/>
                </a:cxn>
                <a:cxn ang="0">
                  <a:pos x="173" y="167"/>
                </a:cxn>
                <a:cxn ang="0">
                  <a:pos x="202" y="170"/>
                </a:cxn>
                <a:cxn ang="0">
                  <a:pos x="234" y="170"/>
                </a:cxn>
                <a:cxn ang="0">
                  <a:pos x="265" y="170"/>
                </a:cxn>
                <a:cxn ang="0">
                  <a:pos x="296" y="170"/>
                </a:cxn>
                <a:cxn ang="0">
                  <a:pos x="326" y="170"/>
                </a:cxn>
                <a:cxn ang="0">
                  <a:pos x="355" y="167"/>
                </a:cxn>
                <a:cxn ang="0">
                  <a:pos x="384" y="161"/>
                </a:cxn>
                <a:cxn ang="0">
                  <a:pos x="408" y="156"/>
                </a:cxn>
                <a:cxn ang="0">
                  <a:pos x="430" y="151"/>
                </a:cxn>
                <a:cxn ang="0">
                  <a:pos x="450" y="143"/>
                </a:cxn>
                <a:cxn ang="0">
                  <a:pos x="467" y="134"/>
                </a:cxn>
                <a:cxn ang="0">
                  <a:pos x="480" y="127"/>
                </a:cxn>
                <a:cxn ang="0">
                  <a:pos x="490" y="119"/>
                </a:cxn>
                <a:cxn ang="0">
                  <a:pos x="495" y="109"/>
                </a:cxn>
                <a:cxn ang="0">
                  <a:pos x="497" y="98"/>
                </a:cxn>
                <a:cxn ang="0">
                  <a:pos x="495" y="91"/>
                </a:cxn>
                <a:cxn ang="0">
                  <a:pos x="499" y="91"/>
                </a:cxn>
              </a:cxnLst>
              <a:rect l="0" t="0" r="r" b="b"/>
              <a:pathLst>
                <a:path w="500" h="171">
                  <a:moveTo>
                    <a:pt x="499" y="91"/>
                  </a:moveTo>
                  <a:lnTo>
                    <a:pt x="491" y="80"/>
                  </a:lnTo>
                  <a:lnTo>
                    <a:pt x="484" y="72"/>
                  </a:lnTo>
                  <a:lnTo>
                    <a:pt x="472" y="62"/>
                  </a:lnTo>
                  <a:lnTo>
                    <a:pt x="458" y="51"/>
                  </a:lnTo>
                  <a:lnTo>
                    <a:pt x="441" y="43"/>
                  </a:lnTo>
                  <a:lnTo>
                    <a:pt x="420" y="34"/>
                  </a:lnTo>
                  <a:lnTo>
                    <a:pt x="396" y="26"/>
                  </a:lnTo>
                  <a:lnTo>
                    <a:pt x="372" y="19"/>
                  </a:lnTo>
                  <a:lnTo>
                    <a:pt x="347" y="14"/>
                  </a:lnTo>
                  <a:lnTo>
                    <a:pt x="319" y="8"/>
                  </a:lnTo>
                  <a:lnTo>
                    <a:pt x="291" y="4"/>
                  </a:lnTo>
                  <a:lnTo>
                    <a:pt x="262" y="0"/>
                  </a:lnTo>
                  <a:lnTo>
                    <a:pt x="233" y="0"/>
                  </a:lnTo>
                  <a:lnTo>
                    <a:pt x="205" y="0"/>
                  </a:lnTo>
                  <a:lnTo>
                    <a:pt x="176" y="2"/>
                  </a:lnTo>
                  <a:lnTo>
                    <a:pt x="148" y="4"/>
                  </a:lnTo>
                  <a:lnTo>
                    <a:pt x="123" y="8"/>
                  </a:lnTo>
                  <a:lnTo>
                    <a:pt x="97" y="14"/>
                  </a:lnTo>
                  <a:lnTo>
                    <a:pt x="75" y="19"/>
                  </a:lnTo>
                  <a:lnTo>
                    <a:pt x="55" y="26"/>
                  </a:lnTo>
                  <a:lnTo>
                    <a:pt x="39" y="34"/>
                  </a:lnTo>
                  <a:lnTo>
                    <a:pt x="23" y="41"/>
                  </a:lnTo>
                  <a:lnTo>
                    <a:pt x="14" y="52"/>
                  </a:lnTo>
                  <a:lnTo>
                    <a:pt x="3" y="63"/>
                  </a:lnTo>
                  <a:lnTo>
                    <a:pt x="0" y="72"/>
                  </a:lnTo>
                  <a:lnTo>
                    <a:pt x="0" y="82"/>
                  </a:lnTo>
                  <a:lnTo>
                    <a:pt x="1" y="95"/>
                  </a:lnTo>
                  <a:lnTo>
                    <a:pt x="6" y="104"/>
                  </a:lnTo>
                  <a:lnTo>
                    <a:pt x="17" y="116"/>
                  </a:lnTo>
                  <a:lnTo>
                    <a:pt x="30" y="126"/>
                  </a:lnTo>
                  <a:lnTo>
                    <a:pt x="48" y="134"/>
                  </a:lnTo>
                  <a:lnTo>
                    <a:pt x="68" y="143"/>
                  </a:lnTo>
                  <a:lnTo>
                    <a:pt x="90" y="151"/>
                  </a:lnTo>
                  <a:lnTo>
                    <a:pt x="115" y="158"/>
                  </a:lnTo>
                  <a:lnTo>
                    <a:pt x="143" y="161"/>
                  </a:lnTo>
                  <a:lnTo>
                    <a:pt x="173" y="167"/>
                  </a:lnTo>
                  <a:lnTo>
                    <a:pt x="202" y="170"/>
                  </a:lnTo>
                  <a:lnTo>
                    <a:pt x="234" y="170"/>
                  </a:lnTo>
                  <a:lnTo>
                    <a:pt x="265" y="170"/>
                  </a:lnTo>
                  <a:lnTo>
                    <a:pt x="296" y="170"/>
                  </a:lnTo>
                  <a:lnTo>
                    <a:pt x="326" y="170"/>
                  </a:lnTo>
                  <a:lnTo>
                    <a:pt x="355" y="167"/>
                  </a:lnTo>
                  <a:lnTo>
                    <a:pt x="384" y="161"/>
                  </a:lnTo>
                  <a:lnTo>
                    <a:pt x="408" y="156"/>
                  </a:lnTo>
                  <a:lnTo>
                    <a:pt x="430" y="151"/>
                  </a:lnTo>
                  <a:lnTo>
                    <a:pt x="450" y="143"/>
                  </a:lnTo>
                  <a:lnTo>
                    <a:pt x="467" y="134"/>
                  </a:lnTo>
                  <a:lnTo>
                    <a:pt x="480" y="127"/>
                  </a:lnTo>
                  <a:lnTo>
                    <a:pt x="490" y="119"/>
                  </a:lnTo>
                  <a:lnTo>
                    <a:pt x="495" y="109"/>
                  </a:lnTo>
                  <a:lnTo>
                    <a:pt x="497" y="98"/>
                  </a:lnTo>
                  <a:lnTo>
                    <a:pt x="495" y="91"/>
                  </a:lnTo>
                  <a:lnTo>
                    <a:pt x="499" y="91"/>
                  </a:lnTo>
                </a:path>
              </a:pathLst>
            </a:custGeom>
            <a:solidFill>
              <a:srgbClr val="4040A0"/>
            </a:solidFill>
            <a:ln w="12700" cap="rnd" cmpd="sng">
              <a:solidFill>
                <a:srgbClr val="404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33" name="Freeform 1085"/>
            <p:cNvSpPr>
              <a:spLocks/>
            </p:cNvSpPr>
            <p:nvPr/>
          </p:nvSpPr>
          <p:spPr bwMode="auto">
            <a:xfrm>
              <a:off x="5082117" y="4335463"/>
              <a:ext cx="914400" cy="254000"/>
            </a:xfrm>
            <a:custGeom>
              <a:avLst/>
              <a:gdLst/>
              <a:ahLst/>
              <a:cxnLst>
                <a:cxn ang="0">
                  <a:pos x="467" y="86"/>
                </a:cxn>
                <a:cxn ang="0">
                  <a:pos x="461" y="77"/>
                </a:cxn>
                <a:cxn ang="0">
                  <a:pos x="453" y="68"/>
                </a:cxn>
                <a:cxn ang="0">
                  <a:pos x="442" y="58"/>
                </a:cxn>
                <a:cxn ang="0">
                  <a:pos x="428" y="49"/>
                </a:cxn>
                <a:cxn ang="0">
                  <a:pos x="412" y="41"/>
                </a:cxn>
                <a:cxn ang="0">
                  <a:pos x="391" y="32"/>
                </a:cxn>
                <a:cxn ang="0">
                  <a:pos x="369" y="26"/>
                </a:cxn>
                <a:cxn ang="0">
                  <a:pos x="347" y="20"/>
                </a:cxn>
                <a:cxn ang="0">
                  <a:pos x="322" y="13"/>
                </a:cxn>
                <a:cxn ang="0">
                  <a:pos x="296" y="9"/>
                </a:cxn>
                <a:cxn ang="0">
                  <a:pos x="269" y="5"/>
                </a:cxn>
                <a:cxn ang="0">
                  <a:pos x="242" y="2"/>
                </a:cxn>
                <a:cxn ang="0">
                  <a:pos x="216" y="2"/>
                </a:cxn>
                <a:cxn ang="0">
                  <a:pos x="189" y="0"/>
                </a:cxn>
                <a:cxn ang="0">
                  <a:pos x="163" y="2"/>
                </a:cxn>
                <a:cxn ang="0">
                  <a:pos x="136" y="4"/>
                </a:cxn>
                <a:cxn ang="0">
                  <a:pos x="112" y="7"/>
                </a:cxn>
                <a:cxn ang="0">
                  <a:pos x="90" y="12"/>
                </a:cxn>
                <a:cxn ang="0">
                  <a:pos x="68" y="16"/>
                </a:cxn>
                <a:cxn ang="0">
                  <a:pos x="50" y="23"/>
                </a:cxn>
                <a:cxn ang="0">
                  <a:pos x="35" y="31"/>
                </a:cxn>
                <a:cxn ang="0">
                  <a:pos x="21" y="39"/>
                </a:cxn>
                <a:cxn ang="0">
                  <a:pos x="11" y="48"/>
                </a:cxn>
                <a:cxn ang="0">
                  <a:pos x="1" y="57"/>
                </a:cxn>
                <a:cxn ang="0">
                  <a:pos x="0" y="67"/>
                </a:cxn>
                <a:cxn ang="0">
                  <a:pos x="1" y="77"/>
                </a:cxn>
                <a:cxn ang="0">
                  <a:pos x="1" y="88"/>
                </a:cxn>
                <a:cxn ang="0">
                  <a:pos x="7" y="97"/>
                </a:cxn>
                <a:cxn ang="0">
                  <a:pos x="15" y="108"/>
                </a:cxn>
                <a:cxn ang="0">
                  <a:pos x="29" y="118"/>
                </a:cxn>
                <a:cxn ang="0">
                  <a:pos x="45" y="125"/>
                </a:cxn>
                <a:cxn ang="0">
                  <a:pos x="64" y="134"/>
                </a:cxn>
                <a:cxn ang="0">
                  <a:pos x="85" y="140"/>
                </a:cxn>
                <a:cxn ang="0">
                  <a:pos x="109" y="147"/>
                </a:cxn>
                <a:cxn ang="0">
                  <a:pos x="135" y="152"/>
                </a:cxn>
                <a:cxn ang="0">
                  <a:pos x="163" y="156"/>
                </a:cxn>
                <a:cxn ang="0">
                  <a:pos x="191" y="158"/>
                </a:cxn>
                <a:cxn ang="0">
                  <a:pos x="222" y="159"/>
                </a:cxn>
                <a:cxn ang="0">
                  <a:pos x="249" y="159"/>
                </a:cxn>
                <a:cxn ang="0">
                  <a:pos x="280" y="159"/>
                </a:cxn>
                <a:cxn ang="0">
                  <a:pos x="308" y="158"/>
                </a:cxn>
                <a:cxn ang="0">
                  <a:pos x="335" y="156"/>
                </a:cxn>
                <a:cxn ang="0">
                  <a:pos x="362" y="152"/>
                </a:cxn>
                <a:cxn ang="0">
                  <a:pos x="385" y="146"/>
                </a:cxn>
                <a:cxn ang="0">
                  <a:pos x="406" y="142"/>
                </a:cxn>
                <a:cxn ang="0">
                  <a:pos x="424" y="134"/>
                </a:cxn>
                <a:cxn ang="0">
                  <a:pos x="439" y="127"/>
                </a:cxn>
                <a:cxn ang="0">
                  <a:pos x="450" y="119"/>
                </a:cxn>
                <a:cxn ang="0">
                  <a:pos x="462" y="111"/>
                </a:cxn>
                <a:cxn ang="0">
                  <a:pos x="465" y="102"/>
                </a:cxn>
                <a:cxn ang="0">
                  <a:pos x="467" y="93"/>
                </a:cxn>
                <a:cxn ang="0">
                  <a:pos x="465" y="86"/>
                </a:cxn>
                <a:cxn ang="0">
                  <a:pos x="467" y="86"/>
                </a:cxn>
              </a:cxnLst>
              <a:rect l="0" t="0" r="r" b="b"/>
              <a:pathLst>
                <a:path w="468" h="160">
                  <a:moveTo>
                    <a:pt x="467" y="86"/>
                  </a:moveTo>
                  <a:lnTo>
                    <a:pt x="461" y="77"/>
                  </a:lnTo>
                  <a:lnTo>
                    <a:pt x="453" y="68"/>
                  </a:lnTo>
                  <a:lnTo>
                    <a:pt x="442" y="58"/>
                  </a:lnTo>
                  <a:lnTo>
                    <a:pt x="428" y="49"/>
                  </a:lnTo>
                  <a:lnTo>
                    <a:pt x="412" y="41"/>
                  </a:lnTo>
                  <a:lnTo>
                    <a:pt x="391" y="32"/>
                  </a:lnTo>
                  <a:lnTo>
                    <a:pt x="369" y="26"/>
                  </a:lnTo>
                  <a:lnTo>
                    <a:pt x="347" y="20"/>
                  </a:lnTo>
                  <a:lnTo>
                    <a:pt x="322" y="13"/>
                  </a:lnTo>
                  <a:lnTo>
                    <a:pt x="296" y="9"/>
                  </a:lnTo>
                  <a:lnTo>
                    <a:pt x="269" y="5"/>
                  </a:lnTo>
                  <a:lnTo>
                    <a:pt x="242" y="2"/>
                  </a:lnTo>
                  <a:lnTo>
                    <a:pt x="216" y="2"/>
                  </a:lnTo>
                  <a:lnTo>
                    <a:pt x="189" y="0"/>
                  </a:lnTo>
                  <a:lnTo>
                    <a:pt x="163" y="2"/>
                  </a:lnTo>
                  <a:lnTo>
                    <a:pt x="136" y="4"/>
                  </a:lnTo>
                  <a:lnTo>
                    <a:pt x="112" y="7"/>
                  </a:lnTo>
                  <a:lnTo>
                    <a:pt x="90" y="12"/>
                  </a:lnTo>
                  <a:lnTo>
                    <a:pt x="68" y="16"/>
                  </a:lnTo>
                  <a:lnTo>
                    <a:pt x="50" y="23"/>
                  </a:lnTo>
                  <a:lnTo>
                    <a:pt x="35" y="31"/>
                  </a:lnTo>
                  <a:lnTo>
                    <a:pt x="21" y="39"/>
                  </a:lnTo>
                  <a:lnTo>
                    <a:pt x="11" y="48"/>
                  </a:lnTo>
                  <a:lnTo>
                    <a:pt x="1" y="57"/>
                  </a:lnTo>
                  <a:lnTo>
                    <a:pt x="0" y="67"/>
                  </a:lnTo>
                  <a:lnTo>
                    <a:pt x="1" y="77"/>
                  </a:lnTo>
                  <a:lnTo>
                    <a:pt x="1" y="88"/>
                  </a:lnTo>
                  <a:lnTo>
                    <a:pt x="7" y="97"/>
                  </a:lnTo>
                  <a:lnTo>
                    <a:pt x="15" y="108"/>
                  </a:lnTo>
                  <a:lnTo>
                    <a:pt x="29" y="118"/>
                  </a:lnTo>
                  <a:lnTo>
                    <a:pt x="45" y="125"/>
                  </a:lnTo>
                  <a:lnTo>
                    <a:pt x="64" y="134"/>
                  </a:lnTo>
                  <a:lnTo>
                    <a:pt x="85" y="140"/>
                  </a:lnTo>
                  <a:lnTo>
                    <a:pt x="109" y="147"/>
                  </a:lnTo>
                  <a:lnTo>
                    <a:pt x="135" y="152"/>
                  </a:lnTo>
                  <a:lnTo>
                    <a:pt x="163" y="156"/>
                  </a:lnTo>
                  <a:lnTo>
                    <a:pt x="191" y="158"/>
                  </a:lnTo>
                  <a:lnTo>
                    <a:pt x="222" y="159"/>
                  </a:lnTo>
                  <a:lnTo>
                    <a:pt x="249" y="159"/>
                  </a:lnTo>
                  <a:lnTo>
                    <a:pt x="280" y="159"/>
                  </a:lnTo>
                  <a:lnTo>
                    <a:pt x="308" y="158"/>
                  </a:lnTo>
                  <a:lnTo>
                    <a:pt x="335" y="156"/>
                  </a:lnTo>
                  <a:lnTo>
                    <a:pt x="362" y="152"/>
                  </a:lnTo>
                  <a:lnTo>
                    <a:pt x="385" y="146"/>
                  </a:lnTo>
                  <a:lnTo>
                    <a:pt x="406" y="142"/>
                  </a:lnTo>
                  <a:lnTo>
                    <a:pt x="424" y="134"/>
                  </a:lnTo>
                  <a:lnTo>
                    <a:pt x="439" y="127"/>
                  </a:lnTo>
                  <a:lnTo>
                    <a:pt x="450" y="119"/>
                  </a:lnTo>
                  <a:lnTo>
                    <a:pt x="462" y="111"/>
                  </a:lnTo>
                  <a:lnTo>
                    <a:pt x="465" y="102"/>
                  </a:lnTo>
                  <a:lnTo>
                    <a:pt x="467" y="93"/>
                  </a:lnTo>
                  <a:lnTo>
                    <a:pt x="465" y="86"/>
                  </a:lnTo>
                  <a:lnTo>
                    <a:pt x="467" y="86"/>
                  </a:lnTo>
                </a:path>
              </a:pathLst>
            </a:custGeom>
            <a:solidFill>
              <a:srgbClr val="303080"/>
            </a:solidFill>
            <a:ln w="12700" cap="rnd" cmpd="sng">
              <a:solidFill>
                <a:srgbClr val="303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34" name="Freeform 1086"/>
            <p:cNvSpPr>
              <a:spLocks/>
            </p:cNvSpPr>
            <p:nvPr/>
          </p:nvSpPr>
          <p:spPr bwMode="auto">
            <a:xfrm>
              <a:off x="5090584" y="4351339"/>
              <a:ext cx="855133" cy="236537"/>
            </a:xfrm>
            <a:custGeom>
              <a:avLst/>
              <a:gdLst/>
              <a:ahLst/>
              <a:cxnLst>
                <a:cxn ang="0">
                  <a:pos x="437" y="79"/>
                </a:cxn>
                <a:cxn ang="0">
                  <a:pos x="430" y="72"/>
                </a:cxn>
                <a:cxn ang="0">
                  <a:pos x="423" y="63"/>
                </a:cxn>
                <a:cxn ang="0">
                  <a:pos x="412" y="54"/>
                </a:cxn>
                <a:cxn ang="0">
                  <a:pos x="399" y="45"/>
                </a:cxn>
                <a:cxn ang="0">
                  <a:pos x="383" y="39"/>
                </a:cxn>
                <a:cxn ang="0">
                  <a:pos x="364" y="31"/>
                </a:cxn>
                <a:cxn ang="0">
                  <a:pos x="343" y="24"/>
                </a:cxn>
                <a:cxn ang="0">
                  <a:pos x="323" y="18"/>
                </a:cxn>
                <a:cxn ang="0">
                  <a:pos x="299" y="13"/>
                </a:cxn>
                <a:cxn ang="0">
                  <a:pos x="275" y="9"/>
                </a:cxn>
                <a:cxn ang="0">
                  <a:pos x="250" y="5"/>
                </a:cxn>
                <a:cxn ang="0">
                  <a:pos x="225" y="0"/>
                </a:cxn>
                <a:cxn ang="0">
                  <a:pos x="201" y="0"/>
                </a:cxn>
                <a:cxn ang="0">
                  <a:pos x="174" y="0"/>
                </a:cxn>
                <a:cxn ang="0">
                  <a:pos x="150" y="0"/>
                </a:cxn>
                <a:cxn ang="0">
                  <a:pos x="126" y="2"/>
                </a:cxn>
                <a:cxn ang="0">
                  <a:pos x="105" y="5"/>
                </a:cxn>
                <a:cxn ang="0">
                  <a:pos x="84" y="10"/>
                </a:cxn>
                <a:cxn ang="0">
                  <a:pos x="64" y="13"/>
                </a:cxn>
                <a:cxn ang="0">
                  <a:pos x="47" y="21"/>
                </a:cxn>
                <a:cxn ang="0">
                  <a:pos x="33" y="29"/>
                </a:cxn>
                <a:cxn ang="0">
                  <a:pos x="20" y="35"/>
                </a:cxn>
                <a:cxn ang="0">
                  <a:pos x="11" y="44"/>
                </a:cxn>
                <a:cxn ang="0">
                  <a:pos x="2" y="52"/>
                </a:cxn>
                <a:cxn ang="0">
                  <a:pos x="0" y="61"/>
                </a:cxn>
                <a:cxn ang="0">
                  <a:pos x="0" y="70"/>
                </a:cxn>
                <a:cxn ang="0">
                  <a:pos x="1" y="81"/>
                </a:cxn>
                <a:cxn ang="0">
                  <a:pos x="5" y="90"/>
                </a:cxn>
                <a:cxn ang="0">
                  <a:pos x="15" y="100"/>
                </a:cxn>
                <a:cxn ang="0">
                  <a:pos x="28" y="108"/>
                </a:cxn>
                <a:cxn ang="0">
                  <a:pos x="42" y="115"/>
                </a:cxn>
                <a:cxn ang="0">
                  <a:pos x="60" y="124"/>
                </a:cxn>
                <a:cxn ang="0">
                  <a:pos x="81" y="130"/>
                </a:cxn>
                <a:cxn ang="0">
                  <a:pos x="103" y="136"/>
                </a:cxn>
                <a:cxn ang="0">
                  <a:pos x="128" y="140"/>
                </a:cxn>
                <a:cxn ang="0">
                  <a:pos x="154" y="145"/>
                </a:cxn>
                <a:cxn ang="0">
                  <a:pos x="180" y="148"/>
                </a:cxn>
                <a:cxn ang="0">
                  <a:pos x="209" y="148"/>
                </a:cxn>
                <a:cxn ang="0">
                  <a:pos x="236" y="148"/>
                </a:cxn>
                <a:cxn ang="0">
                  <a:pos x="265" y="148"/>
                </a:cxn>
                <a:cxn ang="0">
                  <a:pos x="291" y="147"/>
                </a:cxn>
                <a:cxn ang="0">
                  <a:pos x="316" y="143"/>
                </a:cxn>
                <a:cxn ang="0">
                  <a:pos x="341" y="140"/>
                </a:cxn>
                <a:cxn ang="0">
                  <a:pos x="363" y="135"/>
                </a:cxn>
                <a:cxn ang="0">
                  <a:pos x="382" y="130"/>
                </a:cxn>
                <a:cxn ang="0">
                  <a:pos x="399" y="124"/>
                </a:cxn>
                <a:cxn ang="0">
                  <a:pos x="413" y="117"/>
                </a:cxn>
                <a:cxn ang="0">
                  <a:pos x="424" y="111"/>
                </a:cxn>
                <a:cxn ang="0">
                  <a:pos x="433" y="103"/>
                </a:cxn>
                <a:cxn ang="0">
                  <a:pos x="436" y="95"/>
                </a:cxn>
                <a:cxn ang="0">
                  <a:pos x="437" y="86"/>
                </a:cxn>
                <a:cxn ang="0">
                  <a:pos x="435" y="79"/>
                </a:cxn>
                <a:cxn ang="0">
                  <a:pos x="437" y="79"/>
                </a:cxn>
              </a:cxnLst>
              <a:rect l="0" t="0" r="r" b="b"/>
              <a:pathLst>
                <a:path w="438" h="149">
                  <a:moveTo>
                    <a:pt x="437" y="79"/>
                  </a:moveTo>
                  <a:lnTo>
                    <a:pt x="430" y="72"/>
                  </a:lnTo>
                  <a:lnTo>
                    <a:pt x="423" y="63"/>
                  </a:lnTo>
                  <a:lnTo>
                    <a:pt x="412" y="54"/>
                  </a:lnTo>
                  <a:lnTo>
                    <a:pt x="399" y="45"/>
                  </a:lnTo>
                  <a:lnTo>
                    <a:pt x="383" y="39"/>
                  </a:lnTo>
                  <a:lnTo>
                    <a:pt x="364" y="31"/>
                  </a:lnTo>
                  <a:lnTo>
                    <a:pt x="343" y="24"/>
                  </a:lnTo>
                  <a:lnTo>
                    <a:pt x="323" y="18"/>
                  </a:lnTo>
                  <a:lnTo>
                    <a:pt x="299" y="13"/>
                  </a:lnTo>
                  <a:lnTo>
                    <a:pt x="275" y="9"/>
                  </a:lnTo>
                  <a:lnTo>
                    <a:pt x="250" y="5"/>
                  </a:lnTo>
                  <a:lnTo>
                    <a:pt x="225" y="0"/>
                  </a:lnTo>
                  <a:lnTo>
                    <a:pt x="201" y="0"/>
                  </a:lnTo>
                  <a:lnTo>
                    <a:pt x="174" y="0"/>
                  </a:lnTo>
                  <a:lnTo>
                    <a:pt x="150" y="0"/>
                  </a:lnTo>
                  <a:lnTo>
                    <a:pt x="126" y="2"/>
                  </a:lnTo>
                  <a:lnTo>
                    <a:pt x="105" y="5"/>
                  </a:lnTo>
                  <a:lnTo>
                    <a:pt x="84" y="10"/>
                  </a:lnTo>
                  <a:lnTo>
                    <a:pt x="64" y="13"/>
                  </a:lnTo>
                  <a:lnTo>
                    <a:pt x="47" y="21"/>
                  </a:lnTo>
                  <a:lnTo>
                    <a:pt x="33" y="29"/>
                  </a:lnTo>
                  <a:lnTo>
                    <a:pt x="20" y="35"/>
                  </a:lnTo>
                  <a:lnTo>
                    <a:pt x="11" y="44"/>
                  </a:lnTo>
                  <a:lnTo>
                    <a:pt x="2" y="52"/>
                  </a:lnTo>
                  <a:lnTo>
                    <a:pt x="0" y="61"/>
                  </a:lnTo>
                  <a:lnTo>
                    <a:pt x="0" y="70"/>
                  </a:lnTo>
                  <a:lnTo>
                    <a:pt x="1" y="81"/>
                  </a:lnTo>
                  <a:lnTo>
                    <a:pt x="5" y="90"/>
                  </a:lnTo>
                  <a:lnTo>
                    <a:pt x="15" y="100"/>
                  </a:lnTo>
                  <a:lnTo>
                    <a:pt x="28" y="108"/>
                  </a:lnTo>
                  <a:lnTo>
                    <a:pt x="42" y="115"/>
                  </a:lnTo>
                  <a:lnTo>
                    <a:pt x="60" y="124"/>
                  </a:lnTo>
                  <a:lnTo>
                    <a:pt x="81" y="130"/>
                  </a:lnTo>
                  <a:lnTo>
                    <a:pt x="103" y="136"/>
                  </a:lnTo>
                  <a:lnTo>
                    <a:pt x="128" y="140"/>
                  </a:lnTo>
                  <a:lnTo>
                    <a:pt x="154" y="145"/>
                  </a:lnTo>
                  <a:lnTo>
                    <a:pt x="180" y="148"/>
                  </a:lnTo>
                  <a:lnTo>
                    <a:pt x="209" y="148"/>
                  </a:lnTo>
                  <a:lnTo>
                    <a:pt x="236" y="148"/>
                  </a:lnTo>
                  <a:lnTo>
                    <a:pt x="265" y="148"/>
                  </a:lnTo>
                  <a:lnTo>
                    <a:pt x="291" y="147"/>
                  </a:lnTo>
                  <a:lnTo>
                    <a:pt x="316" y="143"/>
                  </a:lnTo>
                  <a:lnTo>
                    <a:pt x="341" y="140"/>
                  </a:lnTo>
                  <a:lnTo>
                    <a:pt x="363" y="135"/>
                  </a:lnTo>
                  <a:lnTo>
                    <a:pt x="382" y="130"/>
                  </a:lnTo>
                  <a:lnTo>
                    <a:pt x="399" y="124"/>
                  </a:lnTo>
                  <a:lnTo>
                    <a:pt x="413" y="117"/>
                  </a:lnTo>
                  <a:lnTo>
                    <a:pt x="424" y="111"/>
                  </a:lnTo>
                  <a:lnTo>
                    <a:pt x="433" y="103"/>
                  </a:lnTo>
                  <a:lnTo>
                    <a:pt x="436" y="95"/>
                  </a:lnTo>
                  <a:lnTo>
                    <a:pt x="437" y="86"/>
                  </a:lnTo>
                  <a:lnTo>
                    <a:pt x="435" y="79"/>
                  </a:lnTo>
                  <a:lnTo>
                    <a:pt x="437" y="79"/>
                  </a:lnTo>
                </a:path>
              </a:pathLst>
            </a:custGeom>
            <a:solidFill>
              <a:srgbClr val="202080"/>
            </a:solidFill>
            <a:ln w="12700" cap="rnd" cmpd="sng">
              <a:solidFill>
                <a:srgbClr val="202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35" name="Freeform 1087"/>
            <p:cNvSpPr>
              <a:spLocks/>
            </p:cNvSpPr>
            <p:nvPr/>
          </p:nvSpPr>
          <p:spPr bwMode="auto">
            <a:xfrm>
              <a:off x="5101167" y="4365626"/>
              <a:ext cx="793751" cy="219075"/>
            </a:xfrm>
            <a:custGeom>
              <a:avLst/>
              <a:gdLst/>
              <a:ahLst/>
              <a:cxnLst>
                <a:cxn ang="0">
                  <a:pos x="406" y="75"/>
                </a:cxn>
                <a:cxn ang="0">
                  <a:pos x="399" y="68"/>
                </a:cxn>
                <a:cxn ang="0">
                  <a:pos x="391" y="60"/>
                </a:cxn>
                <a:cxn ang="0">
                  <a:pos x="381" y="52"/>
                </a:cxn>
                <a:cxn ang="0">
                  <a:pos x="368" y="44"/>
                </a:cxn>
                <a:cxn ang="0">
                  <a:pos x="354" y="37"/>
                </a:cxn>
                <a:cxn ang="0">
                  <a:pos x="335" y="30"/>
                </a:cxn>
                <a:cxn ang="0">
                  <a:pos x="316" y="24"/>
                </a:cxn>
                <a:cxn ang="0">
                  <a:pos x="296" y="19"/>
                </a:cxn>
                <a:cxn ang="0">
                  <a:pos x="275" y="13"/>
                </a:cxn>
                <a:cxn ang="0">
                  <a:pos x="253" y="8"/>
                </a:cxn>
                <a:cxn ang="0">
                  <a:pos x="229" y="4"/>
                </a:cxn>
                <a:cxn ang="0">
                  <a:pos x="206" y="1"/>
                </a:cxn>
                <a:cxn ang="0">
                  <a:pos x="183" y="1"/>
                </a:cxn>
                <a:cxn ang="0">
                  <a:pos x="159" y="0"/>
                </a:cxn>
                <a:cxn ang="0">
                  <a:pos x="137" y="0"/>
                </a:cxn>
                <a:cxn ang="0">
                  <a:pos x="115" y="1"/>
                </a:cxn>
                <a:cxn ang="0">
                  <a:pos x="95" y="4"/>
                </a:cxn>
                <a:cxn ang="0">
                  <a:pos x="75" y="8"/>
                </a:cxn>
                <a:cxn ang="0">
                  <a:pos x="58" y="12"/>
                </a:cxn>
                <a:cxn ang="0">
                  <a:pos x="42" y="19"/>
                </a:cxn>
                <a:cxn ang="0">
                  <a:pos x="29" y="24"/>
                </a:cxn>
                <a:cxn ang="0">
                  <a:pos x="17" y="31"/>
                </a:cxn>
                <a:cxn ang="0">
                  <a:pos x="9" y="39"/>
                </a:cxn>
                <a:cxn ang="0">
                  <a:pos x="0" y="47"/>
                </a:cxn>
                <a:cxn ang="0">
                  <a:pos x="0" y="55"/>
                </a:cxn>
                <a:cxn ang="0">
                  <a:pos x="0" y="64"/>
                </a:cxn>
                <a:cxn ang="0">
                  <a:pos x="0" y="75"/>
                </a:cxn>
                <a:cxn ang="0">
                  <a:pos x="6" y="83"/>
                </a:cxn>
                <a:cxn ang="0">
                  <a:pos x="15" y="91"/>
                </a:cxn>
                <a:cxn ang="0">
                  <a:pos x="24" y="100"/>
                </a:cxn>
                <a:cxn ang="0">
                  <a:pos x="40" y="106"/>
                </a:cxn>
                <a:cxn ang="0">
                  <a:pos x="56" y="114"/>
                </a:cxn>
                <a:cxn ang="0">
                  <a:pos x="75" y="120"/>
                </a:cxn>
                <a:cxn ang="0">
                  <a:pos x="96" y="126"/>
                </a:cxn>
                <a:cxn ang="0">
                  <a:pos x="119" y="130"/>
                </a:cxn>
                <a:cxn ang="0">
                  <a:pos x="144" y="133"/>
                </a:cxn>
                <a:cxn ang="0">
                  <a:pos x="168" y="137"/>
                </a:cxn>
                <a:cxn ang="0">
                  <a:pos x="196" y="137"/>
                </a:cxn>
                <a:cxn ang="0">
                  <a:pos x="222" y="137"/>
                </a:cxn>
                <a:cxn ang="0">
                  <a:pos x="248" y="137"/>
                </a:cxn>
                <a:cxn ang="0">
                  <a:pos x="272" y="136"/>
                </a:cxn>
                <a:cxn ang="0">
                  <a:pos x="296" y="133"/>
                </a:cxn>
                <a:cxn ang="0">
                  <a:pos x="321" y="131"/>
                </a:cxn>
                <a:cxn ang="0">
                  <a:pos x="340" y="125"/>
                </a:cxn>
                <a:cxn ang="0">
                  <a:pos x="358" y="121"/>
                </a:cxn>
                <a:cxn ang="0">
                  <a:pos x="373" y="115"/>
                </a:cxn>
                <a:cxn ang="0">
                  <a:pos x="385" y="108"/>
                </a:cxn>
                <a:cxn ang="0">
                  <a:pos x="395" y="103"/>
                </a:cxn>
                <a:cxn ang="0">
                  <a:pos x="403" y="95"/>
                </a:cxn>
                <a:cxn ang="0">
                  <a:pos x="406" y="89"/>
                </a:cxn>
                <a:cxn ang="0">
                  <a:pos x="406" y="81"/>
                </a:cxn>
                <a:cxn ang="0">
                  <a:pos x="404" y="75"/>
                </a:cxn>
                <a:cxn ang="0">
                  <a:pos x="406" y="75"/>
                </a:cxn>
              </a:cxnLst>
              <a:rect l="0" t="0" r="r" b="b"/>
              <a:pathLst>
                <a:path w="407" h="138">
                  <a:moveTo>
                    <a:pt x="406" y="75"/>
                  </a:moveTo>
                  <a:lnTo>
                    <a:pt x="399" y="68"/>
                  </a:lnTo>
                  <a:lnTo>
                    <a:pt x="391" y="60"/>
                  </a:lnTo>
                  <a:lnTo>
                    <a:pt x="381" y="52"/>
                  </a:lnTo>
                  <a:lnTo>
                    <a:pt x="368" y="44"/>
                  </a:lnTo>
                  <a:lnTo>
                    <a:pt x="354" y="37"/>
                  </a:lnTo>
                  <a:lnTo>
                    <a:pt x="335" y="30"/>
                  </a:lnTo>
                  <a:lnTo>
                    <a:pt x="316" y="24"/>
                  </a:lnTo>
                  <a:lnTo>
                    <a:pt x="296" y="19"/>
                  </a:lnTo>
                  <a:lnTo>
                    <a:pt x="275" y="13"/>
                  </a:lnTo>
                  <a:lnTo>
                    <a:pt x="253" y="8"/>
                  </a:lnTo>
                  <a:lnTo>
                    <a:pt x="229" y="4"/>
                  </a:lnTo>
                  <a:lnTo>
                    <a:pt x="206" y="1"/>
                  </a:lnTo>
                  <a:lnTo>
                    <a:pt x="183" y="1"/>
                  </a:lnTo>
                  <a:lnTo>
                    <a:pt x="159" y="0"/>
                  </a:lnTo>
                  <a:lnTo>
                    <a:pt x="137" y="0"/>
                  </a:lnTo>
                  <a:lnTo>
                    <a:pt x="115" y="1"/>
                  </a:lnTo>
                  <a:lnTo>
                    <a:pt x="95" y="4"/>
                  </a:lnTo>
                  <a:lnTo>
                    <a:pt x="75" y="8"/>
                  </a:lnTo>
                  <a:lnTo>
                    <a:pt x="58" y="12"/>
                  </a:lnTo>
                  <a:lnTo>
                    <a:pt x="42" y="19"/>
                  </a:lnTo>
                  <a:lnTo>
                    <a:pt x="29" y="24"/>
                  </a:lnTo>
                  <a:lnTo>
                    <a:pt x="17" y="31"/>
                  </a:lnTo>
                  <a:lnTo>
                    <a:pt x="9" y="39"/>
                  </a:lnTo>
                  <a:lnTo>
                    <a:pt x="0" y="47"/>
                  </a:lnTo>
                  <a:lnTo>
                    <a:pt x="0" y="55"/>
                  </a:lnTo>
                  <a:lnTo>
                    <a:pt x="0" y="64"/>
                  </a:lnTo>
                  <a:lnTo>
                    <a:pt x="0" y="75"/>
                  </a:lnTo>
                  <a:lnTo>
                    <a:pt x="6" y="83"/>
                  </a:lnTo>
                  <a:lnTo>
                    <a:pt x="15" y="91"/>
                  </a:lnTo>
                  <a:lnTo>
                    <a:pt x="24" y="100"/>
                  </a:lnTo>
                  <a:lnTo>
                    <a:pt x="40" y="106"/>
                  </a:lnTo>
                  <a:lnTo>
                    <a:pt x="56" y="114"/>
                  </a:lnTo>
                  <a:lnTo>
                    <a:pt x="75" y="120"/>
                  </a:lnTo>
                  <a:lnTo>
                    <a:pt x="96" y="126"/>
                  </a:lnTo>
                  <a:lnTo>
                    <a:pt x="119" y="130"/>
                  </a:lnTo>
                  <a:lnTo>
                    <a:pt x="144" y="133"/>
                  </a:lnTo>
                  <a:lnTo>
                    <a:pt x="168" y="137"/>
                  </a:lnTo>
                  <a:lnTo>
                    <a:pt x="196" y="137"/>
                  </a:lnTo>
                  <a:lnTo>
                    <a:pt x="222" y="137"/>
                  </a:lnTo>
                  <a:lnTo>
                    <a:pt x="248" y="137"/>
                  </a:lnTo>
                  <a:lnTo>
                    <a:pt x="272" y="136"/>
                  </a:lnTo>
                  <a:lnTo>
                    <a:pt x="296" y="133"/>
                  </a:lnTo>
                  <a:lnTo>
                    <a:pt x="321" y="131"/>
                  </a:lnTo>
                  <a:lnTo>
                    <a:pt x="340" y="125"/>
                  </a:lnTo>
                  <a:lnTo>
                    <a:pt x="358" y="121"/>
                  </a:lnTo>
                  <a:lnTo>
                    <a:pt x="373" y="115"/>
                  </a:lnTo>
                  <a:lnTo>
                    <a:pt x="385" y="108"/>
                  </a:lnTo>
                  <a:lnTo>
                    <a:pt x="395" y="103"/>
                  </a:lnTo>
                  <a:lnTo>
                    <a:pt x="403" y="95"/>
                  </a:lnTo>
                  <a:lnTo>
                    <a:pt x="406" y="89"/>
                  </a:lnTo>
                  <a:lnTo>
                    <a:pt x="406" y="81"/>
                  </a:lnTo>
                  <a:lnTo>
                    <a:pt x="404" y="75"/>
                  </a:lnTo>
                  <a:lnTo>
                    <a:pt x="406" y="75"/>
                  </a:lnTo>
                </a:path>
              </a:pathLst>
            </a:custGeom>
            <a:solidFill>
              <a:srgbClr val="202050"/>
            </a:solidFill>
            <a:ln w="12700" cap="rnd" cmpd="sng">
              <a:solidFill>
                <a:srgbClr val="20205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36" name="Freeform 1088"/>
            <p:cNvSpPr>
              <a:spLocks/>
            </p:cNvSpPr>
            <p:nvPr/>
          </p:nvSpPr>
          <p:spPr bwMode="auto">
            <a:xfrm>
              <a:off x="5105401" y="4378326"/>
              <a:ext cx="740833" cy="201613"/>
            </a:xfrm>
            <a:custGeom>
              <a:avLst/>
              <a:gdLst/>
              <a:ahLst/>
              <a:cxnLst>
                <a:cxn ang="0">
                  <a:pos x="377" y="70"/>
                </a:cxn>
                <a:cxn ang="0">
                  <a:pos x="370" y="64"/>
                </a:cxn>
                <a:cxn ang="0">
                  <a:pos x="363" y="57"/>
                </a:cxn>
                <a:cxn ang="0">
                  <a:pos x="352" y="50"/>
                </a:cxn>
                <a:cxn ang="0">
                  <a:pos x="340" y="44"/>
                </a:cxn>
                <a:cxn ang="0">
                  <a:pos x="327" y="36"/>
                </a:cxn>
                <a:cxn ang="0">
                  <a:pos x="309" y="29"/>
                </a:cxn>
                <a:cxn ang="0">
                  <a:pos x="291" y="23"/>
                </a:cxn>
                <a:cxn ang="0">
                  <a:pos x="273" y="19"/>
                </a:cxn>
                <a:cxn ang="0">
                  <a:pos x="252" y="13"/>
                </a:cxn>
                <a:cxn ang="0">
                  <a:pos x="232" y="9"/>
                </a:cxn>
                <a:cxn ang="0">
                  <a:pos x="210" y="5"/>
                </a:cxn>
                <a:cxn ang="0">
                  <a:pos x="188" y="2"/>
                </a:cxn>
                <a:cxn ang="0">
                  <a:pos x="168" y="1"/>
                </a:cxn>
                <a:cxn ang="0">
                  <a:pos x="147" y="0"/>
                </a:cxn>
                <a:cxn ang="0">
                  <a:pos x="126" y="0"/>
                </a:cxn>
                <a:cxn ang="0">
                  <a:pos x="107" y="2"/>
                </a:cxn>
                <a:cxn ang="0">
                  <a:pos x="88" y="4"/>
                </a:cxn>
                <a:cxn ang="0">
                  <a:pos x="70" y="8"/>
                </a:cxn>
                <a:cxn ang="0">
                  <a:pos x="53" y="12"/>
                </a:cxn>
                <a:cxn ang="0">
                  <a:pos x="39" y="16"/>
                </a:cxn>
                <a:cxn ang="0">
                  <a:pos x="29" y="22"/>
                </a:cxn>
                <a:cxn ang="0">
                  <a:pos x="17" y="28"/>
                </a:cxn>
                <a:cxn ang="0">
                  <a:pos x="9" y="36"/>
                </a:cxn>
                <a:cxn ang="0">
                  <a:pos x="3" y="44"/>
                </a:cxn>
                <a:cxn ang="0">
                  <a:pos x="0" y="52"/>
                </a:cxn>
                <a:cxn ang="0">
                  <a:pos x="1" y="60"/>
                </a:cxn>
                <a:cxn ang="0">
                  <a:pos x="2" y="68"/>
                </a:cxn>
                <a:cxn ang="0">
                  <a:pos x="6" y="77"/>
                </a:cxn>
                <a:cxn ang="0">
                  <a:pos x="14" y="85"/>
                </a:cxn>
                <a:cxn ang="0">
                  <a:pos x="25" y="92"/>
                </a:cxn>
                <a:cxn ang="0">
                  <a:pos x="39" y="98"/>
                </a:cxn>
                <a:cxn ang="0">
                  <a:pos x="53" y="106"/>
                </a:cxn>
                <a:cxn ang="0">
                  <a:pos x="72" y="111"/>
                </a:cxn>
                <a:cxn ang="0">
                  <a:pos x="92" y="117"/>
                </a:cxn>
                <a:cxn ang="0">
                  <a:pos x="114" y="120"/>
                </a:cxn>
                <a:cxn ang="0">
                  <a:pos x="137" y="124"/>
                </a:cxn>
                <a:cxn ang="0">
                  <a:pos x="159" y="126"/>
                </a:cxn>
                <a:cxn ang="0">
                  <a:pos x="185" y="126"/>
                </a:cxn>
                <a:cxn ang="0">
                  <a:pos x="210" y="126"/>
                </a:cxn>
                <a:cxn ang="0">
                  <a:pos x="234" y="126"/>
                </a:cxn>
                <a:cxn ang="0">
                  <a:pos x="257" y="125"/>
                </a:cxn>
                <a:cxn ang="0">
                  <a:pos x="279" y="123"/>
                </a:cxn>
                <a:cxn ang="0">
                  <a:pos x="301" y="120"/>
                </a:cxn>
                <a:cxn ang="0">
                  <a:pos x="318" y="117"/>
                </a:cxn>
                <a:cxn ang="0">
                  <a:pos x="335" y="113"/>
                </a:cxn>
                <a:cxn ang="0">
                  <a:pos x="349" y="108"/>
                </a:cxn>
                <a:cxn ang="0">
                  <a:pos x="360" y="101"/>
                </a:cxn>
                <a:cxn ang="0">
                  <a:pos x="369" y="96"/>
                </a:cxn>
                <a:cxn ang="0">
                  <a:pos x="375" y="90"/>
                </a:cxn>
                <a:cxn ang="0">
                  <a:pos x="378" y="83"/>
                </a:cxn>
                <a:cxn ang="0">
                  <a:pos x="378" y="77"/>
                </a:cxn>
                <a:cxn ang="0">
                  <a:pos x="374" y="70"/>
                </a:cxn>
                <a:cxn ang="0">
                  <a:pos x="377" y="70"/>
                </a:cxn>
              </a:cxnLst>
              <a:rect l="0" t="0" r="r" b="b"/>
              <a:pathLst>
                <a:path w="379" h="127">
                  <a:moveTo>
                    <a:pt x="377" y="70"/>
                  </a:moveTo>
                  <a:lnTo>
                    <a:pt x="370" y="64"/>
                  </a:lnTo>
                  <a:lnTo>
                    <a:pt x="363" y="57"/>
                  </a:lnTo>
                  <a:lnTo>
                    <a:pt x="352" y="50"/>
                  </a:lnTo>
                  <a:lnTo>
                    <a:pt x="340" y="44"/>
                  </a:lnTo>
                  <a:lnTo>
                    <a:pt x="327" y="36"/>
                  </a:lnTo>
                  <a:lnTo>
                    <a:pt x="309" y="29"/>
                  </a:lnTo>
                  <a:lnTo>
                    <a:pt x="291" y="23"/>
                  </a:lnTo>
                  <a:lnTo>
                    <a:pt x="273" y="19"/>
                  </a:lnTo>
                  <a:lnTo>
                    <a:pt x="252" y="13"/>
                  </a:lnTo>
                  <a:lnTo>
                    <a:pt x="232" y="9"/>
                  </a:lnTo>
                  <a:lnTo>
                    <a:pt x="210" y="5"/>
                  </a:lnTo>
                  <a:lnTo>
                    <a:pt x="188" y="2"/>
                  </a:lnTo>
                  <a:lnTo>
                    <a:pt x="168" y="1"/>
                  </a:lnTo>
                  <a:lnTo>
                    <a:pt x="147" y="0"/>
                  </a:lnTo>
                  <a:lnTo>
                    <a:pt x="126" y="0"/>
                  </a:lnTo>
                  <a:lnTo>
                    <a:pt x="107" y="2"/>
                  </a:lnTo>
                  <a:lnTo>
                    <a:pt x="88" y="4"/>
                  </a:lnTo>
                  <a:lnTo>
                    <a:pt x="70" y="8"/>
                  </a:lnTo>
                  <a:lnTo>
                    <a:pt x="53" y="12"/>
                  </a:lnTo>
                  <a:lnTo>
                    <a:pt x="39" y="16"/>
                  </a:lnTo>
                  <a:lnTo>
                    <a:pt x="29" y="22"/>
                  </a:lnTo>
                  <a:lnTo>
                    <a:pt x="17" y="28"/>
                  </a:lnTo>
                  <a:lnTo>
                    <a:pt x="9" y="36"/>
                  </a:lnTo>
                  <a:lnTo>
                    <a:pt x="3" y="44"/>
                  </a:lnTo>
                  <a:lnTo>
                    <a:pt x="0" y="52"/>
                  </a:lnTo>
                  <a:lnTo>
                    <a:pt x="1" y="60"/>
                  </a:lnTo>
                  <a:lnTo>
                    <a:pt x="2" y="68"/>
                  </a:lnTo>
                  <a:lnTo>
                    <a:pt x="6" y="77"/>
                  </a:lnTo>
                  <a:lnTo>
                    <a:pt x="14" y="85"/>
                  </a:lnTo>
                  <a:lnTo>
                    <a:pt x="25" y="92"/>
                  </a:lnTo>
                  <a:lnTo>
                    <a:pt x="39" y="98"/>
                  </a:lnTo>
                  <a:lnTo>
                    <a:pt x="53" y="106"/>
                  </a:lnTo>
                  <a:lnTo>
                    <a:pt x="72" y="111"/>
                  </a:lnTo>
                  <a:lnTo>
                    <a:pt x="92" y="117"/>
                  </a:lnTo>
                  <a:lnTo>
                    <a:pt x="114" y="120"/>
                  </a:lnTo>
                  <a:lnTo>
                    <a:pt x="137" y="124"/>
                  </a:lnTo>
                  <a:lnTo>
                    <a:pt x="159" y="126"/>
                  </a:lnTo>
                  <a:lnTo>
                    <a:pt x="185" y="126"/>
                  </a:lnTo>
                  <a:lnTo>
                    <a:pt x="210" y="126"/>
                  </a:lnTo>
                  <a:lnTo>
                    <a:pt x="234" y="126"/>
                  </a:lnTo>
                  <a:lnTo>
                    <a:pt x="257" y="125"/>
                  </a:lnTo>
                  <a:lnTo>
                    <a:pt x="279" y="123"/>
                  </a:lnTo>
                  <a:lnTo>
                    <a:pt x="301" y="120"/>
                  </a:lnTo>
                  <a:lnTo>
                    <a:pt x="318" y="117"/>
                  </a:lnTo>
                  <a:lnTo>
                    <a:pt x="335" y="113"/>
                  </a:lnTo>
                  <a:lnTo>
                    <a:pt x="349" y="108"/>
                  </a:lnTo>
                  <a:lnTo>
                    <a:pt x="360" y="101"/>
                  </a:lnTo>
                  <a:lnTo>
                    <a:pt x="369" y="96"/>
                  </a:lnTo>
                  <a:lnTo>
                    <a:pt x="375" y="90"/>
                  </a:lnTo>
                  <a:lnTo>
                    <a:pt x="378" y="83"/>
                  </a:lnTo>
                  <a:lnTo>
                    <a:pt x="378" y="77"/>
                  </a:lnTo>
                  <a:lnTo>
                    <a:pt x="374" y="70"/>
                  </a:lnTo>
                  <a:lnTo>
                    <a:pt x="377" y="70"/>
                  </a:lnTo>
                </a:path>
              </a:pathLst>
            </a:custGeom>
            <a:solidFill>
              <a:srgbClr val="101030"/>
            </a:solidFill>
            <a:ln w="12700" cap="rnd" cmpd="sng">
              <a:solidFill>
                <a:srgbClr val="10103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37" name="Freeform 1089"/>
            <p:cNvSpPr>
              <a:spLocks/>
            </p:cNvSpPr>
            <p:nvPr/>
          </p:nvSpPr>
          <p:spPr bwMode="auto">
            <a:xfrm>
              <a:off x="5115985" y="4392614"/>
              <a:ext cx="679449" cy="185737"/>
            </a:xfrm>
            <a:custGeom>
              <a:avLst/>
              <a:gdLst/>
              <a:ahLst/>
              <a:cxnLst>
                <a:cxn ang="0">
                  <a:pos x="346" y="66"/>
                </a:cxn>
                <a:cxn ang="0">
                  <a:pos x="338" y="59"/>
                </a:cxn>
                <a:cxn ang="0">
                  <a:pos x="332" y="54"/>
                </a:cxn>
                <a:cxn ang="0">
                  <a:pos x="322" y="47"/>
                </a:cxn>
                <a:cxn ang="0">
                  <a:pos x="310" y="41"/>
                </a:cxn>
                <a:cxn ang="0">
                  <a:pos x="296" y="35"/>
                </a:cxn>
                <a:cxn ang="0">
                  <a:pos x="280" y="29"/>
                </a:cxn>
                <a:cxn ang="0">
                  <a:pos x="263" y="24"/>
                </a:cxn>
                <a:cxn ang="0">
                  <a:pos x="246" y="19"/>
                </a:cxn>
                <a:cxn ang="0">
                  <a:pos x="228" y="13"/>
                </a:cxn>
                <a:cxn ang="0">
                  <a:pos x="209" y="10"/>
                </a:cxn>
                <a:cxn ang="0">
                  <a:pos x="189" y="6"/>
                </a:cxn>
                <a:cxn ang="0">
                  <a:pos x="170" y="3"/>
                </a:cxn>
                <a:cxn ang="0">
                  <a:pos x="151" y="3"/>
                </a:cxn>
                <a:cxn ang="0">
                  <a:pos x="132" y="0"/>
                </a:cxn>
                <a:cxn ang="0">
                  <a:pos x="113" y="2"/>
                </a:cxn>
                <a:cxn ang="0">
                  <a:pos x="95" y="3"/>
                </a:cxn>
                <a:cxn ang="0">
                  <a:pos x="79" y="3"/>
                </a:cxn>
                <a:cxn ang="0">
                  <a:pos x="63" y="6"/>
                </a:cxn>
                <a:cxn ang="0">
                  <a:pos x="47" y="10"/>
                </a:cxn>
                <a:cxn ang="0">
                  <a:pos x="34" y="14"/>
                </a:cxn>
                <a:cxn ang="0">
                  <a:pos x="24" y="19"/>
                </a:cxn>
                <a:cxn ang="0">
                  <a:pos x="15" y="25"/>
                </a:cxn>
                <a:cxn ang="0">
                  <a:pos x="7" y="32"/>
                </a:cxn>
                <a:cxn ang="0">
                  <a:pos x="1" y="38"/>
                </a:cxn>
                <a:cxn ang="0">
                  <a:pos x="0" y="46"/>
                </a:cxn>
                <a:cxn ang="0">
                  <a:pos x="1" y="53"/>
                </a:cxn>
                <a:cxn ang="0">
                  <a:pos x="1" y="61"/>
                </a:cxn>
                <a:cxn ang="0">
                  <a:pos x="6" y="69"/>
                </a:cxn>
                <a:cxn ang="0">
                  <a:pos x="12" y="77"/>
                </a:cxn>
                <a:cxn ang="0">
                  <a:pos x="24" y="85"/>
                </a:cxn>
                <a:cxn ang="0">
                  <a:pos x="35" y="89"/>
                </a:cxn>
                <a:cxn ang="0">
                  <a:pos x="50" y="97"/>
                </a:cxn>
                <a:cxn ang="0">
                  <a:pos x="67" y="102"/>
                </a:cxn>
                <a:cxn ang="0">
                  <a:pos x="85" y="106"/>
                </a:cxn>
                <a:cxn ang="0">
                  <a:pos x="106" y="110"/>
                </a:cxn>
                <a:cxn ang="0">
                  <a:pos x="127" y="114"/>
                </a:cxn>
                <a:cxn ang="0">
                  <a:pos x="148" y="116"/>
                </a:cxn>
                <a:cxn ang="0">
                  <a:pos x="173" y="116"/>
                </a:cxn>
                <a:cxn ang="0">
                  <a:pos x="195" y="116"/>
                </a:cxn>
                <a:cxn ang="0">
                  <a:pos x="218" y="116"/>
                </a:cxn>
                <a:cxn ang="0">
                  <a:pos x="238" y="115"/>
                </a:cxn>
                <a:cxn ang="0">
                  <a:pos x="259" y="113"/>
                </a:cxn>
                <a:cxn ang="0">
                  <a:pos x="279" y="111"/>
                </a:cxn>
                <a:cxn ang="0">
                  <a:pos x="295" y="106"/>
                </a:cxn>
                <a:cxn ang="0">
                  <a:pos x="310" y="103"/>
                </a:cxn>
                <a:cxn ang="0">
                  <a:pos x="323" y="99"/>
                </a:cxn>
                <a:cxn ang="0">
                  <a:pos x="333" y="94"/>
                </a:cxn>
                <a:cxn ang="0">
                  <a:pos x="341" y="89"/>
                </a:cxn>
                <a:cxn ang="0">
                  <a:pos x="346" y="82"/>
                </a:cxn>
                <a:cxn ang="0">
                  <a:pos x="347" y="77"/>
                </a:cxn>
                <a:cxn ang="0">
                  <a:pos x="347" y="71"/>
                </a:cxn>
                <a:cxn ang="0">
                  <a:pos x="344" y="66"/>
                </a:cxn>
                <a:cxn ang="0">
                  <a:pos x="346" y="66"/>
                </a:cxn>
              </a:cxnLst>
              <a:rect l="0" t="0" r="r" b="b"/>
              <a:pathLst>
                <a:path w="348" h="117">
                  <a:moveTo>
                    <a:pt x="346" y="66"/>
                  </a:moveTo>
                  <a:lnTo>
                    <a:pt x="338" y="59"/>
                  </a:lnTo>
                  <a:lnTo>
                    <a:pt x="332" y="54"/>
                  </a:lnTo>
                  <a:lnTo>
                    <a:pt x="322" y="47"/>
                  </a:lnTo>
                  <a:lnTo>
                    <a:pt x="310" y="41"/>
                  </a:lnTo>
                  <a:lnTo>
                    <a:pt x="296" y="35"/>
                  </a:lnTo>
                  <a:lnTo>
                    <a:pt x="280" y="29"/>
                  </a:lnTo>
                  <a:lnTo>
                    <a:pt x="263" y="24"/>
                  </a:lnTo>
                  <a:lnTo>
                    <a:pt x="246" y="19"/>
                  </a:lnTo>
                  <a:lnTo>
                    <a:pt x="228" y="13"/>
                  </a:lnTo>
                  <a:lnTo>
                    <a:pt x="209" y="10"/>
                  </a:lnTo>
                  <a:lnTo>
                    <a:pt x="189" y="6"/>
                  </a:lnTo>
                  <a:lnTo>
                    <a:pt x="170" y="3"/>
                  </a:lnTo>
                  <a:lnTo>
                    <a:pt x="151" y="3"/>
                  </a:lnTo>
                  <a:lnTo>
                    <a:pt x="132" y="0"/>
                  </a:lnTo>
                  <a:lnTo>
                    <a:pt x="113" y="2"/>
                  </a:lnTo>
                  <a:lnTo>
                    <a:pt x="95" y="3"/>
                  </a:lnTo>
                  <a:lnTo>
                    <a:pt x="79" y="3"/>
                  </a:lnTo>
                  <a:lnTo>
                    <a:pt x="63" y="6"/>
                  </a:lnTo>
                  <a:lnTo>
                    <a:pt x="47" y="10"/>
                  </a:lnTo>
                  <a:lnTo>
                    <a:pt x="34" y="14"/>
                  </a:lnTo>
                  <a:lnTo>
                    <a:pt x="24" y="19"/>
                  </a:lnTo>
                  <a:lnTo>
                    <a:pt x="15" y="25"/>
                  </a:lnTo>
                  <a:lnTo>
                    <a:pt x="7" y="32"/>
                  </a:lnTo>
                  <a:lnTo>
                    <a:pt x="1" y="38"/>
                  </a:lnTo>
                  <a:lnTo>
                    <a:pt x="0" y="46"/>
                  </a:lnTo>
                  <a:lnTo>
                    <a:pt x="1" y="53"/>
                  </a:lnTo>
                  <a:lnTo>
                    <a:pt x="1" y="61"/>
                  </a:lnTo>
                  <a:lnTo>
                    <a:pt x="6" y="69"/>
                  </a:lnTo>
                  <a:lnTo>
                    <a:pt x="12" y="77"/>
                  </a:lnTo>
                  <a:lnTo>
                    <a:pt x="24" y="85"/>
                  </a:lnTo>
                  <a:lnTo>
                    <a:pt x="35" y="89"/>
                  </a:lnTo>
                  <a:lnTo>
                    <a:pt x="50" y="97"/>
                  </a:lnTo>
                  <a:lnTo>
                    <a:pt x="67" y="102"/>
                  </a:lnTo>
                  <a:lnTo>
                    <a:pt x="85" y="106"/>
                  </a:lnTo>
                  <a:lnTo>
                    <a:pt x="106" y="110"/>
                  </a:lnTo>
                  <a:lnTo>
                    <a:pt x="127" y="114"/>
                  </a:lnTo>
                  <a:lnTo>
                    <a:pt x="148" y="116"/>
                  </a:lnTo>
                  <a:lnTo>
                    <a:pt x="173" y="116"/>
                  </a:lnTo>
                  <a:lnTo>
                    <a:pt x="195" y="116"/>
                  </a:lnTo>
                  <a:lnTo>
                    <a:pt x="218" y="116"/>
                  </a:lnTo>
                  <a:lnTo>
                    <a:pt x="238" y="115"/>
                  </a:lnTo>
                  <a:lnTo>
                    <a:pt x="259" y="113"/>
                  </a:lnTo>
                  <a:lnTo>
                    <a:pt x="279" y="111"/>
                  </a:lnTo>
                  <a:lnTo>
                    <a:pt x="295" y="106"/>
                  </a:lnTo>
                  <a:lnTo>
                    <a:pt x="310" y="103"/>
                  </a:lnTo>
                  <a:lnTo>
                    <a:pt x="323" y="99"/>
                  </a:lnTo>
                  <a:lnTo>
                    <a:pt x="333" y="94"/>
                  </a:lnTo>
                  <a:lnTo>
                    <a:pt x="341" y="89"/>
                  </a:lnTo>
                  <a:lnTo>
                    <a:pt x="346" y="82"/>
                  </a:lnTo>
                  <a:lnTo>
                    <a:pt x="347" y="77"/>
                  </a:lnTo>
                  <a:lnTo>
                    <a:pt x="347" y="71"/>
                  </a:lnTo>
                  <a:lnTo>
                    <a:pt x="344" y="66"/>
                  </a:lnTo>
                  <a:lnTo>
                    <a:pt x="346" y="66"/>
                  </a:lnTo>
                </a:path>
              </a:pathLst>
            </a:custGeom>
            <a:solidFill>
              <a:srgbClr val="101020"/>
            </a:solidFill>
            <a:ln w="12700" cap="rnd" cmpd="sng">
              <a:solidFill>
                <a:srgbClr val="10102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38" name="Freeform 1090"/>
            <p:cNvSpPr>
              <a:spLocks/>
            </p:cNvSpPr>
            <p:nvPr/>
          </p:nvSpPr>
          <p:spPr bwMode="auto">
            <a:xfrm>
              <a:off x="5124451" y="4408489"/>
              <a:ext cx="624416" cy="166687"/>
            </a:xfrm>
            <a:custGeom>
              <a:avLst/>
              <a:gdLst/>
              <a:ahLst/>
              <a:cxnLst>
                <a:cxn ang="0">
                  <a:pos x="315" y="60"/>
                </a:cxn>
                <a:cxn ang="0">
                  <a:pos x="309" y="55"/>
                </a:cxn>
                <a:cxn ang="0">
                  <a:pos x="301" y="48"/>
                </a:cxn>
                <a:cxn ang="0">
                  <a:pos x="292" y="43"/>
                </a:cxn>
                <a:cxn ang="0">
                  <a:pos x="280" y="38"/>
                </a:cxn>
                <a:cxn ang="0">
                  <a:pos x="268" y="33"/>
                </a:cxn>
                <a:cxn ang="0">
                  <a:pos x="253" y="26"/>
                </a:cxn>
                <a:cxn ang="0">
                  <a:pos x="237" y="22"/>
                </a:cxn>
                <a:cxn ang="0">
                  <a:pos x="221" y="17"/>
                </a:cxn>
                <a:cxn ang="0">
                  <a:pos x="205" y="12"/>
                </a:cxn>
                <a:cxn ang="0">
                  <a:pos x="187" y="9"/>
                </a:cxn>
                <a:cxn ang="0">
                  <a:pos x="170" y="5"/>
                </a:cxn>
                <a:cxn ang="0">
                  <a:pos x="152" y="2"/>
                </a:cxn>
                <a:cxn ang="0">
                  <a:pos x="135" y="1"/>
                </a:cxn>
                <a:cxn ang="0">
                  <a:pos x="118" y="0"/>
                </a:cxn>
                <a:cxn ang="0">
                  <a:pos x="101" y="0"/>
                </a:cxn>
                <a:cxn ang="0">
                  <a:pos x="84" y="0"/>
                </a:cxn>
                <a:cxn ang="0">
                  <a:pos x="69" y="1"/>
                </a:cxn>
                <a:cxn ang="0">
                  <a:pos x="55" y="4"/>
                </a:cxn>
                <a:cxn ang="0">
                  <a:pos x="43" y="8"/>
                </a:cxn>
                <a:cxn ang="0">
                  <a:pos x="31" y="10"/>
                </a:cxn>
                <a:cxn ang="0">
                  <a:pos x="22" y="15"/>
                </a:cxn>
                <a:cxn ang="0">
                  <a:pos x="13" y="20"/>
                </a:cxn>
                <a:cxn ang="0">
                  <a:pos x="7" y="26"/>
                </a:cxn>
                <a:cxn ang="0">
                  <a:pos x="1" y="33"/>
                </a:cxn>
                <a:cxn ang="0">
                  <a:pos x="0" y="40"/>
                </a:cxn>
                <a:cxn ang="0">
                  <a:pos x="1" y="47"/>
                </a:cxn>
                <a:cxn ang="0">
                  <a:pos x="2" y="54"/>
                </a:cxn>
                <a:cxn ang="0">
                  <a:pos x="6" y="61"/>
                </a:cxn>
                <a:cxn ang="0">
                  <a:pos x="12" y="68"/>
                </a:cxn>
                <a:cxn ang="0">
                  <a:pos x="22" y="76"/>
                </a:cxn>
                <a:cxn ang="0">
                  <a:pos x="33" y="81"/>
                </a:cxn>
                <a:cxn ang="0">
                  <a:pos x="47" y="87"/>
                </a:cxn>
                <a:cxn ang="0">
                  <a:pos x="63" y="92"/>
                </a:cxn>
                <a:cxn ang="0">
                  <a:pos x="79" y="96"/>
                </a:cxn>
                <a:cxn ang="0">
                  <a:pos x="99" y="99"/>
                </a:cxn>
                <a:cxn ang="0">
                  <a:pos x="119" y="101"/>
                </a:cxn>
                <a:cxn ang="0">
                  <a:pos x="139" y="104"/>
                </a:cxn>
                <a:cxn ang="0">
                  <a:pos x="161" y="104"/>
                </a:cxn>
                <a:cxn ang="0">
                  <a:pos x="180" y="104"/>
                </a:cxn>
                <a:cxn ang="0">
                  <a:pos x="202" y="104"/>
                </a:cxn>
                <a:cxn ang="0">
                  <a:pos x="221" y="104"/>
                </a:cxn>
                <a:cxn ang="0">
                  <a:pos x="240" y="101"/>
                </a:cxn>
                <a:cxn ang="0">
                  <a:pos x="259" y="99"/>
                </a:cxn>
                <a:cxn ang="0">
                  <a:pos x="273" y="96"/>
                </a:cxn>
                <a:cxn ang="0">
                  <a:pos x="287" y="93"/>
                </a:cxn>
                <a:cxn ang="0">
                  <a:pos x="298" y="89"/>
                </a:cxn>
                <a:cxn ang="0">
                  <a:pos x="306" y="84"/>
                </a:cxn>
                <a:cxn ang="0">
                  <a:pos x="314" y="79"/>
                </a:cxn>
                <a:cxn ang="0">
                  <a:pos x="318" y="76"/>
                </a:cxn>
                <a:cxn ang="0">
                  <a:pos x="319" y="70"/>
                </a:cxn>
                <a:cxn ang="0">
                  <a:pos x="318" y="64"/>
                </a:cxn>
                <a:cxn ang="0">
                  <a:pos x="314" y="60"/>
                </a:cxn>
                <a:cxn ang="0">
                  <a:pos x="315" y="60"/>
                </a:cxn>
              </a:cxnLst>
              <a:rect l="0" t="0" r="r" b="b"/>
              <a:pathLst>
                <a:path w="320" h="105">
                  <a:moveTo>
                    <a:pt x="315" y="60"/>
                  </a:moveTo>
                  <a:lnTo>
                    <a:pt x="309" y="55"/>
                  </a:lnTo>
                  <a:lnTo>
                    <a:pt x="301" y="48"/>
                  </a:lnTo>
                  <a:lnTo>
                    <a:pt x="292" y="43"/>
                  </a:lnTo>
                  <a:lnTo>
                    <a:pt x="280" y="38"/>
                  </a:lnTo>
                  <a:lnTo>
                    <a:pt x="268" y="33"/>
                  </a:lnTo>
                  <a:lnTo>
                    <a:pt x="253" y="26"/>
                  </a:lnTo>
                  <a:lnTo>
                    <a:pt x="237" y="22"/>
                  </a:lnTo>
                  <a:lnTo>
                    <a:pt x="221" y="17"/>
                  </a:lnTo>
                  <a:lnTo>
                    <a:pt x="205" y="12"/>
                  </a:lnTo>
                  <a:lnTo>
                    <a:pt x="187" y="9"/>
                  </a:lnTo>
                  <a:lnTo>
                    <a:pt x="170" y="5"/>
                  </a:lnTo>
                  <a:lnTo>
                    <a:pt x="152" y="2"/>
                  </a:lnTo>
                  <a:lnTo>
                    <a:pt x="135" y="1"/>
                  </a:lnTo>
                  <a:lnTo>
                    <a:pt x="118" y="0"/>
                  </a:lnTo>
                  <a:lnTo>
                    <a:pt x="101" y="0"/>
                  </a:lnTo>
                  <a:lnTo>
                    <a:pt x="84" y="0"/>
                  </a:lnTo>
                  <a:lnTo>
                    <a:pt x="69" y="1"/>
                  </a:lnTo>
                  <a:lnTo>
                    <a:pt x="55" y="4"/>
                  </a:lnTo>
                  <a:lnTo>
                    <a:pt x="43" y="8"/>
                  </a:lnTo>
                  <a:lnTo>
                    <a:pt x="31" y="10"/>
                  </a:lnTo>
                  <a:lnTo>
                    <a:pt x="22" y="15"/>
                  </a:lnTo>
                  <a:lnTo>
                    <a:pt x="13" y="20"/>
                  </a:lnTo>
                  <a:lnTo>
                    <a:pt x="7" y="26"/>
                  </a:lnTo>
                  <a:lnTo>
                    <a:pt x="1" y="33"/>
                  </a:lnTo>
                  <a:lnTo>
                    <a:pt x="0" y="40"/>
                  </a:lnTo>
                  <a:lnTo>
                    <a:pt x="1" y="47"/>
                  </a:lnTo>
                  <a:lnTo>
                    <a:pt x="2" y="54"/>
                  </a:lnTo>
                  <a:lnTo>
                    <a:pt x="6" y="61"/>
                  </a:lnTo>
                  <a:lnTo>
                    <a:pt x="12" y="68"/>
                  </a:lnTo>
                  <a:lnTo>
                    <a:pt x="22" y="76"/>
                  </a:lnTo>
                  <a:lnTo>
                    <a:pt x="33" y="81"/>
                  </a:lnTo>
                  <a:lnTo>
                    <a:pt x="47" y="87"/>
                  </a:lnTo>
                  <a:lnTo>
                    <a:pt x="63" y="92"/>
                  </a:lnTo>
                  <a:lnTo>
                    <a:pt x="79" y="96"/>
                  </a:lnTo>
                  <a:lnTo>
                    <a:pt x="99" y="99"/>
                  </a:lnTo>
                  <a:lnTo>
                    <a:pt x="119" y="101"/>
                  </a:lnTo>
                  <a:lnTo>
                    <a:pt x="139" y="104"/>
                  </a:lnTo>
                  <a:lnTo>
                    <a:pt x="161" y="104"/>
                  </a:lnTo>
                  <a:lnTo>
                    <a:pt x="180" y="104"/>
                  </a:lnTo>
                  <a:lnTo>
                    <a:pt x="202" y="104"/>
                  </a:lnTo>
                  <a:lnTo>
                    <a:pt x="221" y="104"/>
                  </a:lnTo>
                  <a:lnTo>
                    <a:pt x="240" y="101"/>
                  </a:lnTo>
                  <a:lnTo>
                    <a:pt x="259" y="99"/>
                  </a:lnTo>
                  <a:lnTo>
                    <a:pt x="273" y="96"/>
                  </a:lnTo>
                  <a:lnTo>
                    <a:pt x="287" y="93"/>
                  </a:lnTo>
                  <a:lnTo>
                    <a:pt x="298" y="89"/>
                  </a:lnTo>
                  <a:lnTo>
                    <a:pt x="306" y="84"/>
                  </a:lnTo>
                  <a:lnTo>
                    <a:pt x="314" y="79"/>
                  </a:lnTo>
                  <a:lnTo>
                    <a:pt x="318" y="76"/>
                  </a:lnTo>
                  <a:lnTo>
                    <a:pt x="319" y="70"/>
                  </a:lnTo>
                  <a:lnTo>
                    <a:pt x="318" y="64"/>
                  </a:lnTo>
                  <a:lnTo>
                    <a:pt x="314" y="60"/>
                  </a:lnTo>
                  <a:lnTo>
                    <a:pt x="315" y="60"/>
                  </a:lnTo>
                </a:path>
              </a:pathLst>
            </a:custGeom>
            <a:solidFill>
              <a:srgbClr val="000000"/>
            </a:solidFill>
            <a:ln w="12700" cap="rnd" cmpd="sng">
              <a:solidFill>
                <a:srgbClr val="00000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39" name="Freeform 1091"/>
            <p:cNvSpPr>
              <a:spLocks/>
            </p:cNvSpPr>
            <p:nvPr/>
          </p:nvSpPr>
          <p:spPr bwMode="auto">
            <a:xfrm>
              <a:off x="5761567" y="2925763"/>
              <a:ext cx="1706033" cy="1676400"/>
            </a:xfrm>
            <a:custGeom>
              <a:avLst/>
              <a:gdLst/>
              <a:ahLst/>
              <a:cxnLst>
                <a:cxn ang="0">
                  <a:pos x="761" y="196"/>
                </a:cxn>
                <a:cxn ang="0">
                  <a:pos x="700" y="240"/>
                </a:cxn>
                <a:cxn ang="0">
                  <a:pos x="647" y="286"/>
                </a:cxn>
                <a:cxn ang="0">
                  <a:pos x="600" y="331"/>
                </a:cxn>
                <a:cxn ang="0">
                  <a:pos x="561" y="380"/>
                </a:cxn>
                <a:cxn ang="0">
                  <a:pos x="522" y="430"/>
                </a:cxn>
                <a:cxn ang="0">
                  <a:pos x="489" y="481"/>
                </a:cxn>
                <a:cxn ang="0">
                  <a:pos x="454" y="537"/>
                </a:cxn>
                <a:cxn ang="0">
                  <a:pos x="422" y="597"/>
                </a:cxn>
                <a:cxn ang="0">
                  <a:pos x="393" y="662"/>
                </a:cxn>
                <a:cxn ang="0">
                  <a:pos x="369" y="733"/>
                </a:cxn>
                <a:cxn ang="0">
                  <a:pos x="349" y="805"/>
                </a:cxn>
                <a:cxn ang="0">
                  <a:pos x="335" y="878"/>
                </a:cxn>
                <a:cxn ang="0">
                  <a:pos x="279" y="1006"/>
                </a:cxn>
                <a:cxn ang="0">
                  <a:pos x="251" y="1017"/>
                </a:cxn>
                <a:cxn ang="0">
                  <a:pos x="215" y="1028"/>
                </a:cxn>
                <a:cxn ang="0">
                  <a:pos x="171" y="1037"/>
                </a:cxn>
                <a:cxn ang="0">
                  <a:pos x="126" y="1045"/>
                </a:cxn>
                <a:cxn ang="0">
                  <a:pos x="86" y="1049"/>
                </a:cxn>
                <a:cxn ang="0">
                  <a:pos x="50" y="1053"/>
                </a:cxn>
                <a:cxn ang="0">
                  <a:pos x="43" y="866"/>
                </a:cxn>
                <a:cxn ang="0">
                  <a:pos x="74" y="748"/>
                </a:cxn>
                <a:cxn ang="0">
                  <a:pos x="104" y="651"/>
                </a:cxn>
                <a:cxn ang="0">
                  <a:pos x="135" y="574"/>
                </a:cxn>
                <a:cxn ang="0">
                  <a:pos x="169" y="511"/>
                </a:cxn>
                <a:cxn ang="0">
                  <a:pos x="203" y="453"/>
                </a:cxn>
                <a:cxn ang="0">
                  <a:pos x="241" y="401"/>
                </a:cxn>
                <a:cxn ang="0">
                  <a:pos x="283" y="351"/>
                </a:cxn>
                <a:cxn ang="0">
                  <a:pos x="331" y="300"/>
                </a:cxn>
                <a:cxn ang="0">
                  <a:pos x="389" y="254"/>
                </a:cxn>
                <a:cxn ang="0">
                  <a:pos x="449" y="210"/>
                </a:cxn>
                <a:cxn ang="0">
                  <a:pos x="507" y="172"/>
                </a:cxn>
                <a:cxn ang="0">
                  <a:pos x="564" y="139"/>
                </a:cxn>
                <a:cxn ang="0">
                  <a:pos x="624" y="109"/>
                </a:cxn>
                <a:cxn ang="0">
                  <a:pos x="688" y="77"/>
                </a:cxn>
                <a:cxn ang="0">
                  <a:pos x="759" y="47"/>
                </a:cxn>
                <a:cxn ang="0">
                  <a:pos x="873" y="39"/>
                </a:cxn>
                <a:cxn ang="0">
                  <a:pos x="860" y="127"/>
                </a:cxn>
              </a:cxnLst>
              <a:rect l="0" t="0" r="r" b="b"/>
              <a:pathLst>
                <a:path w="874" h="1056">
                  <a:moveTo>
                    <a:pt x="860" y="127"/>
                  </a:moveTo>
                  <a:lnTo>
                    <a:pt x="761" y="196"/>
                  </a:lnTo>
                  <a:lnTo>
                    <a:pt x="730" y="218"/>
                  </a:lnTo>
                  <a:lnTo>
                    <a:pt x="700" y="240"/>
                  </a:lnTo>
                  <a:lnTo>
                    <a:pt x="673" y="263"/>
                  </a:lnTo>
                  <a:lnTo>
                    <a:pt x="647" y="286"/>
                  </a:lnTo>
                  <a:lnTo>
                    <a:pt x="623" y="310"/>
                  </a:lnTo>
                  <a:lnTo>
                    <a:pt x="600" y="331"/>
                  </a:lnTo>
                  <a:lnTo>
                    <a:pt x="581" y="355"/>
                  </a:lnTo>
                  <a:lnTo>
                    <a:pt x="561" y="380"/>
                  </a:lnTo>
                  <a:lnTo>
                    <a:pt x="542" y="405"/>
                  </a:lnTo>
                  <a:lnTo>
                    <a:pt x="522" y="430"/>
                  </a:lnTo>
                  <a:lnTo>
                    <a:pt x="505" y="456"/>
                  </a:lnTo>
                  <a:lnTo>
                    <a:pt x="489" y="481"/>
                  </a:lnTo>
                  <a:lnTo>
                    <a:pt x="471" y="510"/>
                  </a:lnTo>
                  <a:lnTo>
                    <a:pt x="454" y="537"/>
                  </a:lnTo>
                  <a:lnTo>
                    <a:pt x="437" y="566"/>
                  </a:lnTo>
                  <a:lnTo>
                    <a:pt x="422" y="597"/>
                  </a:lnTo>
                  <a:lnTo>
                    <a:pt x="408" y="629"/>
                  </a:lnTo>
                  <a:lnTo>
                    <a:pt x="393" y="662"/>
                  </a:lnTo>
                  <a:lnTo>
                    <a:pt x="379" y="697"/>
                  </a:lnTo>
                  <a:lnTo>
                    <a:pt x="369" y="733"/>
                  </a:lnTo>
                  <a:lnTo>
                    <a:pt x="356" y="767"/>
                  </a:lnTo>
                  <a:lnTo>
                    <a:pt x="349" y="805"/>
                  </a:lnTo>
                  <a:lnTo>
                    <a:pt x="341" y="840"/>
                  </a:lnTo>
                  <a:lnTo>
                    <a:pt x="335" y="878"/>
                  </a:lnTo>
                  <a:lnTo>
                    <a:pt x="317" y="990"/>
                  </a:lnTo>
                  <a:lnTo>
                    <a:pt x="279" y="1006"/>
                  </a:lnTo>
                  <a:lnTo>
                    <a:pt x="266" y="1011"/>
                  </a:lnTo>
                  <a:lnTo>
                    <a:pt x="251" y="1017"/>
                  </a:lnTo>
                  <a:lnTo>
                    <a:pt x="234" y="1022"/>
                  </a:lnTo>
                  <a:lnTo>
                    <a:pt x="215" y="1028"/>
                  </a:lnTo>
                  <a:lnTo>
                    <a:pt x="194" y="1030"/>
                  </a:lnTo>
                  <a:lnTo>
                    <a:pt x="171" y="1037"/>
                  </a:lnTo>
                  <a:lnTo>
                    <a:pt x="149" y="1040"/>
                  </a:lnTo>
                  <a:lnTo>
                    <a:pt x="126" y="1045"/>
                  </a:lnTo>
                  <a:lnTo>
                    <a:pt x="106" y="1047"/>
                  </a:lnTo>
                  <a:lnTo>
                    <a:pt x="86" y="1049"/>
                  </a:lnTo>
                  <a:lnTo>
                    <a:pt x="68" y="1052"/>
                  </a:lnTo>
                  <a:lnTo>
                    <a:pt x="50" y="1053"/>
                  </a:lnTo>
                  <a:lnTo>
                    <a:pt x="0" y="1055"/>
                  </a:lnTo>
                  <a:lnTo>
                    <a:pt x="43" y="866"/>
                  </a:lnTo>
                  <a:lnTo>
                    <a:pt x="59" y="805"/>
                  </a:lnTo>
                  <a:lnTo>
                    <a:pt x="74" y="748"/>
                  </a:lnTo>
                  <a:lnTo>
                    <a:pt x="88" y="697"/>
                  </a:lnTo>
                  <a:lnTo>
                    <a:pt x="104" y="651"/>
                  </a:lnTo>
                  <a:lnTo>
                    <a:pt x="119" y="610"/>
                  </a:lnTo>
                  <a:lnTo>
                    <a:pt x="135" y="574"/>
                  </a:lnTo>
                  <a:lnTo>
                    <a:pt x="152" y="543"/>
                  </a:lnTo>
                  <a:lnTo>
                    <a:pt x="169" y="511"/>
                  </a:lnTo>
                  <a:lnTo>
                    <a:pt x="186" y="482"/>
                  </a:lnTo>
                  <a:lnTo>
                    <a:pt x="203" y="453"/>
                  </a:lnTo>
                  <a:lnTo>
                    <a:pt x="222" y="427"/>
                  </a:lnTo>
                  <a:lnTo>
                    <a:pt x="241" y="401"/>
                  </a:lnTo>
                  <a:lnTo>
                    <a:pt x="261" y="377"/>
                  </a:lnTo>
                  <a:lnTo>
                    <a:pt x="283" y="351"/>
                  </a:lnTo>
                  <a:lnTo>
                    <a:pt x="307" y="326"/>
                  </a:lnTo>
                  <a:lnTo>
                    <a:pt x="331" y="300"/>
                  </a:lnTo>
                  <a:lnTo>
                    <a:pt x="360" y="276"/>
                  </a:lnTo>
                  <a:lnTo>
                    <a:pt x="389" y="254"/>
                  </a:lnTo>
                  <a:lnTo>
                    <a:pt x="420" y="230"/>
                  </a:lnTo>
                  <a:lnTo>
                    <a:pt x="449" y="210"/>
                  </a:lnTo>
                  <a:lnTo>
                    <a:pt x="479" y="189"/>
                  </a:lnTo>
                  <a:lnTo>
                    <a:pt x="507" y="172"/>
                  </a:lnTo>
                  <a:lnTo>
                    <a:pt x="536" y="153"/>
                  </a:lnTo>
                  <a:lnTo>
                    <a:pt x="564" y="139"/>
                  </a:lnTo>
                  <a:lnTo>
                    <a:pt x="593" y="123"/>
                  </a:lnTo>
                  <a:lnTo>
                    <a:pt x="624" y="109"/>
                  </a:lnTo>
                  <a:lnTo>
                    <a:pt x="656" y="93"/>
                  </a:lnTo>
                  <a:lnTo>
                    <a:pt x="688" y="77"/>
                  </a:lnTo>
                  <a:lnTo>
                    <a:pt x="723" y="63"/>
                  </a:lnTo>
                  <a:lnTo>
                    <a:pt x="759" y="47"/>
                  </a:lnTo>
                  <a:lnTo>
                    <a:pt x="871" y="0"/>
                  </a:lnTo>
                  <a:lnTo>
                    <a:pt x="873" y="39"/>
                  </a:lnTo>
                  <a:lnTo>
                    <a:pt x="871" y="81"/>
                  </a:lnTo>
                  <a:lnTo>
                    <a:pt x="860" y="127"/>
                  </a:lnTo>
                </a:path>
              </a:pathLst>
            </a:custGeom>
            <a:solidFill>
              <a:srgbClr val="FF5000"/>
            </a:solidFill>
            <a:ln w="12700" cap="rnd" cmpd="sng">
              <a:solidFill>
                <a:srgbClr val="FF500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40" name="Freeform 1092"/>
            <p:cNvSpPr>
              <a:spLocks/>
            </p:cNvSpPr>
            <p:nvPr/>
          </p:nvSpPr>
          <p:spPr bwMode="auto">
            <a:xfrm>
              <a:off x="5774267" y="2947988"/>
              <a:ext cx="1651000" cy="1624012"/>
            </a:xfrm>
            <a:custGeom>
              <a:avLst/>
              <a:gdLst/>
              <a:ahLst/>
              <a:cxnLst>
                <a:cxn ang="0">
                  <a:pos x="736" y="188"/>
                </a:cxn>
                <a:cxn ang="0">
                  <a:pos x="677" y="231"/>
                </a:cxn>
                <a:cxn ang="0">
                  <a:pos x="625" y="276"/>
                </a:cxn>
                <a:cxn ang="0">
                  <a:pos x="581" y="320"/>
                </a:cxn>
                <a:cxn ang="0">
                  <a:pos x="544" y="367"/>
                </a:cxn>
                <a:cxn ang="0">
                  <a:pos x="506" y="415"/>
                </a:cxn>
                <a:cxn ang="0">
                  <a:pos x="472" y="464"/>
                </a:cxn>
                <a:cxn ang="0">
                  <a:pos x="439" y="519"/>
                </a:cxn>
                <a:cxn ang="0">
                  <a:pos x="409" y="578"/>
                </a:cxn>
                <a:cxn ang="0">
                  <a:pos x="379" y="640"/>
                </a:cxn>
                <a:cxn ang="0">
                  <a:pos x="355" y="708"/>
                </a:cxn>
                <a:cxn ang="0">
                  <a:pos x="337" y="778"/>
                </a:cxn>
                <a:cxn ang="0">
                  <a:pos x="323" y="849"/>
                </a:cxn>
                <a:cxn ang="0">
                  <a:pos x="268" y="973"/>
                </a:cxn>
                <a:cxn ang="0">
                  <a:pos x="243" y="984"/>
                </a:cxn>
                <a:cxn ang="0">
                  <a:pos x="206" y="994"/>
                </a:cxn>
                <a:cxn ang="0">
                  <a:pos x="164" y="1003"/>
                </a:cxn>
                <a:cxn ang="0">
                  <a:pos x="122" y="1011"/>
                </a:cxn>
                <a:cxn ang="0">
                  <a:pos x="82" y="1016"/>
                </a:cxn>
                <a:cxn ang="0">
                  <a:pos x="47" y="1020"/>
                </a:cxn>
                <a:cxn ang="0">
                  <a:pos x="41" y="840"/>
                </a:cxn>
                <a:cxn ang="0">
                  <a:pos x="71" y="725"/>
                </a:cxn>
                <a:cxn ang="0">
                  <a:pos x="100" y="632"/>
                </a:cxn>
                <a:cxn ang="0">
                  <a:pos x="131" y="557"/>
                </a:cxn>
                <a:cxn ang="0">
                  <a:pos x="164" y="496"/>
                </a:cxn>
                <a:cxn ang="0">
                  <a:pos x="197" y="439"/>
                </a:cxn>
                <a:cxn ang="0">
                  <a:pos x="234" y="389"/>
                </a:cxn>
                <a:cxn ang="0">
                  <a:pos x="275" y="341"/>
                </a:cxn>
                <a:cxn ang="0">
                  <a:pos x="322" y="292"/>
                </a:cxn>
                <a:cxn ang="0">
                  <a:pos x="377" y="247"/>
                </a:cxn>
                <a:cxn ang="0">
                  <a:pos x="435" y="203"/>
                </a:cxn>
                <a:cxn ang="0">
                  <a:pos x="491" y="167"/>
                </a:cxn>
                <a:cxn ang="0">
                  <a:pos x="546" y="134"/>
                </a:cxn>
                <a:cxn ang="0">
                  <a:pos x="605" y="105"/>
                </a:cxn>
                <a:cxn ang="0">
                  <a:pos x="667" y="74"/>
                </a:cxn>
                <a:cxn ang="0">
                  <a:pos x="735" y="44"/>
                </a:cxn>
                <a:cxn ang="0">
                  <a:pos x="844" y="37"/>
                </a:cxn>
                <a:cxn ang="0">
                  <a:pos x="832" y="121"/>
                </a:cxn>
              </a:cxnLst>
              <a:rect l="0" t="0" r="r" b="b"/>
              <a:pathLst>
                <a:path w="845" h="1023">
                  <a:moveTo>
                    <a:pt x="832" y="121"/>
                  </a:moveTo>
                  <a:lnTo>
                    <a:pt x="736" y="188"/>
                  </a:lnTo>
                  <a:lnTo>
                    <a:pt x="705" y="209"/>
                  </a:lnTo>
                  <a:lnTo>
                    <a:pt x="677" y="231"/>
                  </a:lnTo>
                  <a:lnTo>
                    <a:pt x="651" y="254"/>
                  </a:lnTo>
                  <a:lnTo>
                    <a:pt x="625" y="276"/>
                  </a:lnTo>
                  <a:lnTo>
                    <a:pt x="602" y="299"/>
                  </a:lnTo>
                  <a:lnTo>
                    <a:pt x="581" y="320"/>
                  </a:lnTo>
                  <a:lnTo>
                    <a:pt x="562" y="343"/>
                  </a:lnTo>
                  <a:lnTo>
                    <a:pt x="544" y="367"/>
                  </a:lnTo>
                  <a:lnTo>
                    <a:pt x="524" y="391"/>
                  </a:lnTo>
                  <a:lnTo>
                    <a:pt x="506" y="415"/>
                  </a:lnTo>
                  <a:lnTo>
                    <a:pt x="489" y="440"/>
                  </a:lnTo>
                  <a:lnTo>
                    <a:pt x="472" y="464"/>
                  </a:lnTo>
                  <a:lnTo>
                    <a:pt x="455" y="492"/>
                  </a:lnTo>
                  <a:lnTo>
                    <a:pt x="439" y="519"/>
                  </a:lnTo>
                  <a:lnTo>
                    <a:pt x="423" y="548"/>
                  </a:lnTo>
                  <a:lnTo>
                    <a:pt x="409" y="578"/>
                  </a:lnTo>
                  <a:lnTo>
                    <a:pt x="394" y="608"/>
                  </a:lnTo>
                  <a:lnTo>
                    <a:pt x="379" y="640"/>
                  </a:lnTo>
                  <a:lnTo>
                    <a:pt x="367" y="675"/>
                  </a:lnTo>
                  <a:lnTo>
                    <a:pt x="355" y="708"/>
                  </a:lnTo>
                  <a:lnTo>
                    <a:pt x="344" y="741"/>
                  </a:lnTo>
                  <a:lnTo>
                    <a:pt x="337" y="778"/>
                  </a:lnTo>
                  <a:lnTo>
                    <a:pt x="329" y="812"/>
                  </a:lnTo>
                  <a:lnTo>
                    <a:pt x="323" y="849"/>
                  </a:lnTo>
                  <a:lnTo>
                    <a:pt x="306" y="958"/>
                  </a:lnTo>
                  <a:lnTo>
                    <a:pt x="268" y="973"/>
                  </a:lnTo>
                  <a:lnTo>
                    <a:pt x="256" y="978"/>
                  </a:lnTo>
                  <a:lnTo>
                    <a:pt x="243" y="984"/>
                  </a:lnTo>
                  <a:lnTo>
                    <a:pt x="226" y="989"/>
                  </a:lnTo>
                  <a:lnTo>
                    <a:pt x="206" y="994"/>
                  </a:lnTo>
                  <a:lnTo>
                    <a:pt x="186" y="998"/>
                  </a:lnTo>
                  <a:lnTo>
                    <a:pt x="164" y="1003"/>
                  </a:lnTo>
                  <a:lnTo>
                    <a:pt x="143" y="1007"/>
                  </a:lnTo>
                  <a:lnTo>
                    <a:pt x="122" y="1011"/>
                  </a:lnTo>
                  <a:lnTo>
                    <a:pt x="101" y="1014"/>
                  </a:lnTo>
                  <a:lnTo>
                    <a:pt x="82" y="1016"/>
                  </a:lnTo>
                  <a:lnTo>
                    <a:pt x="65" y="1019"/>
                  </a:lnTo>
                  <a:lnTo>
                    <a:pt x="47" y="1020"/>
                  </a:lnTo>
                  <a:lnTo>
                    <a:pt x="0" y="1022"/>
                  </a:lnTo>
                  <a:lnTo>
                    <a:pt x="41" y="840"/>
                  </a:lnTo>
                  <a:lnTo>
                    <a:pt x="57" y="780"/>
                  </a:lnTo>
                  <a:lnTo>
                    <a:pt x="71" y="725"/>
                  </a:lnTo>
                  <a:lnTo>
                    <a:pt x="84" y="677"/>
                  </a:lnTo>
                  <a:lnTo>
                    <a:pt x="100" y="632"/>
                  </a:lnTo>
                  <a:lnTo>
                    <a:pt x="116" y="592"/>
                  </a:lnTo>
                  <a:lnTo>
                    <a:pt x="131" y="557"/>
                  </a:lnTo>
                  <a:lnTo>
                    <a:pt x="148" y="526"/>
                  </a:lnTo>
                  <a:lnTo>
                    <a:pt x="164" y="496"/>
                  </a:lnTo>
                  <a:lnTo>
                    <a:pt x="180" y="468"/>
                  </a:lnTo>
                  <a:lnTo>
                    <a:pt x="197" y="439"/>
                  </a:lnTo>
                  <a:lnTo>
                    <a:pt x="215" y="414"/>
                  </a:lnTo>
                  <a:lnTo>
                    <a:pt x="234" y="389"/>
                  </a:lnTo>
                  <a:lnTo>
                    <a:pt x="253" y="365"/>
                  </a:lnTo>
                  <a:lnTo>
                    <a:pt x="275" y="341"/>
                  </a:lnTo>
                  <a:lnTo>
                    <a:pt x="299" y="317"/>
                  </a:lnTo>
                  <a:lnTo>
                    <a:pt x="322" y="292"/>
                  </a:lnTo>
                  <a:lnTo>
                    <a:pt x="349" y="269"/>
                  </a:lnTo>
                  <a:lnTo>
                    <a:pt x="377" y="247"/>
                  </a:lnTo>
                  <a:lnTo>
                    <a:pt x="407" y="224"/>
                  </a:lnTo>
                  <a:lnTo>
                    <a:pt x="435" y="203"/>
                  </a:lnTo>
                  <a:lnTo>
                    <a:pt x="464" y="183"/>
                  </a:lnTo>
                  <a:lnTo>
                    <a:pt x="491" y="167"/>
                  </a:lnTo>
                  <a:lnTo>
                    <a:pt x="520" y="148"/>
                  </a:lnTo>
                  <a:lnTo>
                    <a:pt x="546" y="134"/>
                  </a:lnTo>
                  <a:lnTo>
                    <a:pt x="575" y="119"/>
                  </a:lnTo>
                  <a:lnTo>
                    <a:pt x="605" y="105"/>
                  </a:lnTo>
                  <a:lnTo>
                    <a:pt x="635" y="89"/>
                  </a:lnTo>
                  <a:lnTo>
                    <a:pt x="667" y="74"/>
                  </a:lnTo>
                  <a:lnTo>
                    <a:pt x="700" y="61"/>
                  </a:lnTo>
                  <a:lnTo>
                    <a:pt x="735" y="44"/>
                  </a:lnTo>
                  <a:lnTo>
                    <a:pt x="844" y="0"/>
                  </a:lnTo>
                  <a:lnTo>
                    <a:pt x="844" y="37"/>
                  </a:lnTo>
                  <a:lnTo>
                    <a:pt x="843" y="77"/>
                  </a:lnTo>
                  <a:lnTo>
                    <a:pt x="832" y="121"/>
                  </a:lnTo>
                </a:path>
              </a:pathLst>
            </a:custGeom>
            <a:solidFill>
              <a:srgbClr val="FF6010"/>
            </a:solidFill>
            <a:ln w="12700" cap="rnd" cmpd="sng">
              <a:solidFill>
                <a:srgbClr val="FF601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41" name="Freeform 1093"/>
            <p:cNvSpPr>
              <a:spLocks/>
            </p:cNvSpPr>
            <p:nvPr/>
          </p:nvSpPr>
          <p:spPr bwMode="auto">
            <a:xfrm>
              <a:off x="5786967" y="2965450"/>
              <a:ext cx="1600200" cy="1574800"/>
            </a:xfrm>
            <a:custGeom>
              <a:avLst/>
              <a:gdLst/>
              <a:ahLst/>
              <a:cxnLst>
                <a:cxn ang="0">
                  <a:pos x="714" y="183"/>
                </a:cxn>
                <a:cxn ang="0">
                  <a:pos x="656" y="225"/>
                </a:cxn>
                <a:cxn ang="0">
                  <a:pos x="606" y="267"/>
                </a:cxn>
                <a:cxn ang="0">
                  <a:pos x="563" y="311"/>
                </a:cxn>
                <a:cxn ang="0">
                  <a:pos x="526" y="356"/>
                </a:cxn>
                <a:cxn ang="0">
                  <a:pos x="490" y="404"/>
                </a:cxn>
                <a:cxn ang="0">
                  <a:pos x="457" y="451"/>
                </a:cxn>
                <a:cxn ang="0">
                  <a:pos x="425" y="504"/>
                </a:cxn>
                <a:cxn ang="0">
                  <a:pos x="396" y="561"/>
                </a:cxn>
                <a:cxn ang="0">
                  <a:pos x="368" y="620"/>
                </a:cxn>
                <a:cxn ang="0">
                  <a:pos x="345" y="687"/>
                </a:cxn>
                <a:cxn ang="0">
                  <a:pos x="326" y="754"/>
                </a:cxn>
                <a:cxn ang="0">
                  <a:pos x="312" y="822"/>
                </a:cxn>
                <a:cxn ang="0">
                  <a:pos x="260" y="942"/>
                </a:cxn>
                <a:cxn ang="0">
                  <a:pos x="234" y="953"/>
                </a:cxn>
                <a:cxn ang="0">
                  <a:pos x="199" y="963"/>
                </a:cxn>
                <a:cxn ang="0">
                  <a:pos x="159" y="972"/>
                </a:cxn>
                <a:cxn ang="0">
                  <a:pos x="118" y="981"/>
                </a:cxn>
                <a:cxn ang="0">
                  <a:pos x="79" y="986"/>
                </a:cxn>
                <a:cxn ang="0">
                  <a:pos x="46" y="989"/>
                </a:cxn>
                <a:cxn ang="0">
                  <a:pos x="41" y="815"/>
                </a:cxn>
                <a:cxn ang="0">
                  <a:pos x="70" y="704"/>
                </a:cxn>
                <a:cxn ang="0">
                  <a:pos x="99" y="615"/>
                </a:cxn>
                <a:cxn ang="0">
                  <a:pos x="128" y="543"/>
                </a:cxn>
                <a:cxn ang="0">
                  <a:pos x="161" y="484"/>
                </a:cxn>
                <a:cxn ang="0">
                  <a:pos x="193" y="428"/>
                </a:cxn>
                <a:cxn ang="0">
                  <a:pos x="228" y="380"/>
                </a:cxn>
                <a:cxn ang="0">
                  <a:pos x="268" y="333"/>
                </a:cxn>
                <a:cxn ang="0">
                  <a:pos x="313" y="286"/>
                </a:cxn>
                <a:cxn ang="0">
                  <a:pos x="367" y="243"/>
                </a:cxn>
                <a:cxn ang="0">
                  <a:pos x="423" y="199"/>
                </a:cxn>
                <a:cxn ang="0">
                  <a:pos x="477" y="164"/>
                </a:cxn>
                <a:cxn ang="0">
                  <a:pos x="530" y="132"/>
                </a:cxn>
                <a:cxn ang="0">
                  <a:pos x="586" y="104"/>
                </a:cxn>
                <a:cxn ang="0">
                  <a:pos x="647" y="74"/>
                </a:cxn>
                <a:cxn ang="0">
                  <a:pos x="712" y="45"/>
                </a:cxn>
                <a:cxn ang="0">
                  <a:pos x="818" y="37"/>
                </a:cxn>
                <a:cxn ang="0">
                  <a:pos x="804" y="118"/>
                </a:cxn>
              </a:cxnLst>
              <a:rect l="0" t="0" r="r" b="b"/>
              <a:pathLst>
                <a:path w="819" h="992">
                  <a:moveTo>
                    <a:pt x="804" y="118"/>
                  </a:moveTo>
                  <a:lnTo>
                    <a:pt x="714" y="183"/>
                  </a:lnTo>
                  <a:lnTo>
                    <a:pt x="683" y="203"/>
                  </a:lnTo>
                  <a:lnTo>
                    <a:pt x="656" y="225"/>
                  </a:lnTo>
                  <a:lnTo>
                    <a:pt x="631" y="247"/>
                  </a:lnTo>
                  <a:lnTo>
                    <a:pt x="606" y="267"/>
                  </a:lnTo>
                  <a:lnTo>
                    <a:pt x="584" y="291"/>
                  </a:lnTo>
                  <a:lnTo>
                    <a:pt x="563" y="311"/>
                  </a:lnTo>
                  <a:lnTo>
                    <a:pt x="544" y="333"/>
                  </a:lnTo>
                  <a:lnTo>
                    <a:pt x="526" y="356"/>
                  </a:lnTo>
                  <a:lnTo>
                    <a:pt x="508" y="380"/>
                  </a:lnTo>
                  <a:lnTo>
                    <a:pt x="490" y="404"/>
                  </a:lnTo>
                  <a:lnTo>
                    <a:pt x="474" y="428"/>
                  </a:lnTo>
                  <a:lnTo>
                    <a:pt x="457" y="451"/>
                  </a:lnTo>
                  <a:lnTo>
                    <a:pt x="442" y="478"/>
                  </a:lnTo>
                  <a:lnTo>
                    <a:pt x="425" y="504"/>
                  </a:lnTo>
                  <a:lnTo>
                    <a:pt x="409" y="531"/>
                  </a:lnTo>
                  <a:lnTo>
                    <a:pt x="396" y="561"/>
                  </a:lnTo>
                  <a:lnTo>
                    <a:pt x="381" y="590"/>
                  </a:lnTo>
                  <a:lnTo>
                    <a:pt x="368" y="620"/>
                  </a:lnTo>
                  <a:lnTo>
                    <a:pt x="356" y="655"/>
                  </a:lnTo>
                  <a:lnTo>
                    <a:pt x="345" y="687"/>
                  </a:lnTo>
                  <a:lnTo>
                    <a:pt x="333" y="719"/>
                  </a:lnTo>
                  <a:lnTo>
                    <a:pt x="326" y="754"/>
                  </a:lnTo>
                  <a:lnTo>
                    <a:pt x="318" y="787"/>
                  </a:lnTo>
                  <a:lnTo>
                    <a:pt x="312" y="822"/>
                  </a:lnTo>
                  <a:lnTo>
                    <a:pt x="295" y="927"/>
                  </a:lnTo>
                  <a:lnTo>
                    <a:pt x="260" y="942"/>
                  </a:lnTo>
                  <a:lnTo>
                    <a:pt x="247" y="948"/>
                  </a:lnTo>
                  <a:lnTo>
                    <a:pt x="234" y="953"/>
                  </a:lnTo>
                  <a:lnTo>
                    <a:pt x="218" y="958"/>
                  </a:lnTo>
                  <a:lnTo>
                    <a:pt x="199" y="963"/>
                  </a:lnTo>
                  <a:lnTo>
                    <a:pt x="180" y="967"/>
                  </a:lnTo>
                  <a:lnTo>
                    <a:pt x="159" y="972"/>
                  </a:lnTo>
                  <a:lnTo>
                    <a:pt x="139" y="976"/>
                  </a:lnTo>
                  <a:lnTo>
                    <a:pt x="118" y="981"/>
                  </a:lnTo>
                  <a:lnTo>
                    <a:pt x="99" y="983"/>
                  </a:lnTo>
                  <a:lnTo>
                    <a:pt x="79" y="986"/>
                  </a:lnTo>
                  <a:lnTo>
                    <a:pt x="63" y="988"/>
                  </a:lnTo>
                  <a:lnTo>
                    <a:pt x="46" y="989"/>
                  </a:lnTo>
                  <a:lnTo>
                    <a:pt x="0" y="991"/>
                  </a:lnTo>
                  <a:lnTo>
                    <a:pt x="41" y="815"/>
                  </a:lnTo>
                  <a:lnTo>
                    <a:pt x="56" y="758"/>
                  </a:lnTo>
                  <a:lnTo>
                    <a:pt x="70" y="704"/>
                  </a:lnTo>
                  <a:lnTo>
                    <a:pt x="84" y="658"/>
                  </a:lnTo>
                  <a:lnTo>
                    <a:pt x="99" y="615"/>
                  </a:lnTo>
                  <a:lnTo>
                    <a:pt x="113" y="576"/>
                  </a:lnTo>
                  <a:lnTo>
                    <a:pt x="128" y="543"/>
                  </a:lnTo>
                  <a:lnTo>
                    <a:pt x="144" y="513"/>
                  </a:lnTo>
                  <a:lnTo>
                    <a:pt x="161" y="484"/>
                  </a:lnTo>
                  <a:lnTo>
                    <a:pt x="176" y="456"/>
                  </a:lnTo>
                  <a:lnTo>
                    <a:pt x="193" y="428"/>
                  </a:lnTo>
                  <a:lnTo>
                    <a:pt x="211" y="404"/>
                  </a:lnTo>
                  <a:lnTo>
                    <a:pt x="228" y="380"/>
                  </a:lnTo>
                  <a:lnTo>
                    <a:pt x="247" y="357"/>
                  </a:lnTo>
                  <a:lnTo>
                    <a:pt x="268" y="333"/>
                  </a:lnTo>
                  <a:lnTo>
                    <a:pt x="290" y="309"/>
                  </a:lnTo>
                  <a:lnTo>
                    <a:pt x="313" y="286"/>
                  </a:lnTo>
                  <a:lnTo>
                    <a:pt x="340" y="263"/>
                  </a:lnTo>
                  <a:lnTo>
                    <a:pt x="367" y="243"/>
                  </a:lnTo>
                  <a:lnTo>
                    <a:pt x="396" y="219"/>
                  </a:lnTo>
                  <a:lnTo>
                    <a:pt x="423" y="199"/>
                  </a:lnTo>
                  <a:lnTo>
                    <a:pt x="451" y="179"/>
                  </a:lnTo>
                  <a:lnTo>
                    <a:pt x="477" y="164"/>
                  </a:lnTo>
                  <a:lnTo>
                    <a:pt x="504" y="146"/>
                  </a:lnTo>
                  <a:lnTo>
                    <a:pt x="530" y="132"/>
                  </a:lnTo>
                  <a:lnTo>
                    <a:pt x="557" y="117"/>
                  </a:lnTo>
                  <a:lnTo>
                    <a:pt x="586" y="104"/>
                  </a:lnTo>
                  <a:lnTo>
                    <a:pt x="617" y="88"/>
                  </a:lnTo>
                  <a:lnTo>
                    <a:pt x="647" y="74"/>
                  </a:lnTo>
                  <a:lnTo>
                    <a:pt x="678" y="60"/>
                  </a:lnTo>
                  <a:lnTo>
                    <a:pt x="712" y="45"/>
                  </a:lnTo>
                  <a:lnTo>
                    <a:pt x="817" y="0"/>
                  </a:lnTo>
                  <a:lnTo>
                    <a:pt x="818" y="37"/>
                  </a:lnTo>
                  <a:lnTo>
                    <a:pt x="816" y="75"/>
                  </a:lnTo>
                  <a:lnTo>
                    <a:pt x="804" y="118"/>
                  </a:lnTo>
                </a:path>
              </a:pathLst>
            </a:custGeom>
            <a:solidFill>
              <a:srgbClr val="FF6010"/>
            </a:solidFill>
            <a:ln w="12700" cap="rnd" cmpd="sng">
              <a:solidFill>
                <a:srgbClr val="FF601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42" name="Freeform 1094"/>
            <p:cNvSpPr>
              <a:spLocks/>
            </p:cNvSpPr>
            <p:nvPr/>
          </p:nvSpPr>
          <p:spPr bwMode="auto">
            <a:xfrm>
              <a:off x="5799667" y="2986088"/>
              <a:ext cx="1543051" cy="1524000"/>
            </a:xfrm>
            <a:custGeom>
              <a:avLst/>
              <a:gdLst/>
              <a:ahLst/>
              <a:cxnLst>
                <a:cxn ang="0">
                  <a:pos x="688" y="175"/>
                </a:cxn>
                <a:cxn ang="0">
                  <a:pos x="633" y="216"/>
                </a:cxn>
                <a:cxn ang="0">
                  <a:pos x="585" y="258"/>
                </a:cxn>
                <a:cxn ang="0">
                  <a:pos x="544" y="300"/>
                </a:cxn>
                <a:cxn ang="0">
                  <a:pos x="508" y="344"/>
                </a:cxn>
                <a:cxn ang="0">
                  <a:pos x="473" y="390"/>
                </a:cxn>
                <a:cxn ang="0">
                  <a:pos x="442" y="436"/>
                </a:cxn>
                <a:cxn ang="0">
                  <a:pos x="411" y="486"/>
                </a:cxn>
                <a:cxn ang="0">
                  <a:pos x="382" y="540"/>
                </a:cxn>
                <a:cxn ang="0">
                  <a:pos x="355" y="599"/>
                </a:cxn>
                <a:cxn ang="0">
                  <a:pos x="332" y="663"/>
                </a:cxn>
                <a:cxn ang="0">
                  <a:pos x="314" y="728"/>
                </a:cxn>
                <a:cxn ang="0">
                  <a:pos x="301" y="793"/>
                </a:cxn>
                <a:cxn ang="0">
                  <a:pos x="249" y="910"/>
                </a:cxn>
                <a:cxn ang="0">
                  <a:pos x="225" y="921"/>
                </a:cxn>
                <a:cxn ang="0">
                  <a:pos x="192" y="930"/>
                </a:cxn>
                <a:cxn ang="0">
                  <a:pos x="153" y="940"/>
                </a:cxn>
                <a:cxn ang="0">
                  <a:pos x="113" y="948"/>
                </a:cxn>
                <a:cxn ang="0">
                  <a:pos x="77" y="952"/>
                </a:cxn>
                <a:cxn ang="0">
                  <a:pos x="44" y="956"/>
                </a:cxn>
                <a:cxn ang="0">
                  <a:pos x="39" y="789"/>
                </a:cxn>
                <a:cxn ang="0">
                  <a:pos x="69" y="682"/>
                </a:cxn>
                <a:cxn ang="0">
                  <a:pos x="96" y="596"/>
                </a:cxn>
                <a:cxn ang="0">
                  <a:pos x="125" y="526"/>
                </a:cxn>
                <a:cxn ang="0">
                  <a:pos x="156" y="468"/>
                </a:cxn>
                <a:cxn ang="0">
                  <a:pos x="188" y="415"/>
                </a:cxn>
                <a:cxn ang="0">
                  <a:pos x="221" y="369"/>
                </a:cxn>
                <a:cxn ang="0">
                  <a:pos x="260" y="324"/>
                </a:cxn>
                <a:cxn ang="0">
                  <a:pos x="303" y="278"/>
                </a:cxn>
                <a:cxn ang="0">
                  <a:pos x="356" y="235"/>
                </a:cxn>
                <a:cxn ang="0">
                  <a:pos x="410" y="193"/>
                </a:cxn>
                <a:cxn ang="0">
                  <a:pos x="462" y="159"/>
                </a:cxn>
                <a:cxn ang="0">
                  <a:pos x="512" y="128"/>
                </a:cxn>
                <a:cxn ang="0">
                  <a:pos x="567" y="101"/>
                </a:cxn>
                <a:cxn ang="0">
                  <a:pos x="625" y="71"/>
                </a:cxn>
                <a:cxn ang="0">
                  <a:pos x="688" y="43"/>
                </a:cxn>
                <a:cxn ang="0">
                  <a:pos x="789" y="33"/>
                </a:cxn>
                <a:cxn ang="0">
                  <a:pos x="777" y="112"/>
                </a:cxn>
              </a:cxnLst>
              <a:rect l="0" t="0" r="r" b="b"/>
              <a:pathLst>
                <a:path w="790" h="960">
                  <a:moveTo>
                    <a:pt x="777" y="112"/>
                  </a:moveTo>
                  <a:lnTo>
                    <a:pt x="688" y="175"/>
                  </a:lnTo>
                  <a:lnTo>
                    <a:pt x="660" y="196"/>
                  </a:lnTo>
                  <a:lnTo>
                    <a:pt x="633" y="216"/>
                  </a:lnTo>
                  <a:lnTo>
                    <a:pt x="609" y="238"/>
                  </a:lnTo>
                  <a:lnTo>
                    <a:pt x="585" y="258"/>
                  </a:lnTo>
                  <a:lnTo>
                    <a:pt x="564" y="280"/>
                  </a:lnTo>
                  <a:lnTo>
                    <a:pt x="544" y="300"/>
                  </a:lnTo>
                  <a:lnTo>
                    <a:pt x="525" y="322"/>
                  </a:lnTo>
                  <a:lnTo>
                    <a:pt x="508" y="344"/>
                  </a:lnTo>
                  <a:lnTo>
                    <a:pt x="491" y="367"/>
                  </a:lnTo>
                  <a:lnTo>
                    <a:pt x="473" y="390"/>
                  </a:lnTo>
                  <a:lnTo>
                    <a:pt x="458" y="413"/>
                  </a:lnTo>
                  <a:lnTo>
                    <a:pt x="442" y="436"/>
                  </a:lnTo>
                  <a:lnTo>
                    <a:pt x="426" y="462"/>
                  </a:lnTo>
                  <a:lnTo>
                    <a:pt x="411" y="486"/>
                  </a:lnTo>
                  <a:lnTo>
                    <a:pt x="396" y="513"/>
                  </a:lnTo>
                  <a:lnTo>
                    <a:pt x="382" y="540"/>
                  </a:lnTo>
                  <a:lnTo>
                    <a:pt x="368" y="570"/>
                  </a:lnTo>
                  <a:lnTo>
                    <a:pt x="355" y="599"/>
                  </a:lnTo>
                  <a:lnTo>
                    <a:pt x="343" y="631"/>
                  </a:lnTo>
                  <a:lnTo>
                    <a:pt x="332" y="663"/>
                  </a:lnTo>
                  <a:lnTo>
                    <a:pt x="321" y="694"/>
                  </a:lnTo>
                  <a:lnTo>
                    <a:pt x="314" y="728"/>
                  </a:lnTo>
                  <a:lnTo>
                    <a:pt x="307" y="760"/>
                  </a:lnTo>
                  <a:lnTo>
                    <a:pt x="301" y="793"/>
                  </a:lnTo>
                  <a:lnTo>
                    <a:pt x="284" y="896"/>
                  </a:lnTo>
                  <a:lnTo>
                    <a:pt x="249" y="910"/>
                  </a:lnTo>
                  <a:lnTo>
                    <a:pt x="238" y="915"/>
                  </a:lnTo>
                  <a:lnTo>
                    <a:pt x="225" y="921"/>
                  </a:lnTo>
                  <a:lnTo>
                    <a:pt x="210" y="926"/>
                  </a:lnTo>
                  <a:lnTo>
                    <a:pt x="192" y="930"/>
                  </a:lnTo>
                  <a:lnTo>
                    <a:pt x="173" y="934"/>
                  </a:lnTo>
                  <a:lnTo>
                    <a:pt x="153" y="940"/>
                  </a:lnTo>
                  <a:lnTo>
                    <a:pt x="134" y="944"/>
                  </a:lnTo>
                  <a:lnTo>
                    <a:pt x="113" y="948"/>
                  </a:lnTo>
                  <a:lnTo>
                    <a:pt x="95" y="950"/>
                  </a:lnTo>
                  <a:lnTo>
                    <a:pt x="77" y="952"/>
                  </a:lnTo>
                  <a:lnTo>
                    <a:pt x="61" y="955"/>
                  </a:lnTo>
                  <a:lnTo>
                    <a:pt x="44" y="956"/>
                  </a:lnTo>
                  <a:lnTo>
                    <a:pt x="0" y="959"/>
                  </a:lnTo>
                  <a:lnTo>
                    <a:pt x="39" y="789"/>
                  </a:lnTo>
                  <a:lnTo>
                    <a:pt x="55" y="734"/>
                  </a:lnTo>
                  <a:lnTo>
                    <a:pt x="69" y="682"/>
                  </a:lnTo>
                  <a:lnTo>
                    <a:pt x="82" y="637"/>
                  </a:lnTo>
                  <a:lnTo>
                    <a:pt x="96" y="596"/>
                  </a:lnTo>
                  <a:lnTo>
                    <a:pt x="111" y="558"/>
                  </a:lnTo>
                  <a:lnTo>
                    <a:pt x="125" y="526"/>
                  </a:lnTo>
                  <a:lnTo>
                    <a:pt x="141" y="497"/>
                  </a:lnTo>
                  <a:lnTo>
                    <a:pt x="156" y="468"/>
                  </a:lnTo>
                  <a:lnTo>
                    <a:pt x="172" y="443"/>
                  </a:lnTo>
                  <a:lnTo>
                    <a:pt x="188" y="415"/>
                  </a:lnTo>
                  <a:lnTo>
                    <a:pt x="205" y="392"/>
                  </a:lnTo>
                  <a:lnTo>
                    <a:pt x="221" y="369"/>
                  </a:lnTo>
                  <a:lnTo>
                    <a:pt x="239" y="347"/>
                  </a:lnTo>
                  <a:lnTo>
                    <a:pt x="260" y="324"/>
                  </a:lnTo>
                  <a:lnTo>
                    <a:pt x="283" y="301"/>
                  </a:lnTo>
                  <a:lnTo>
                    <a:pt x="303" y="278"/>
                  </a:lnTo>
                  <a:lnTo>
                    <a:pt x="330" y="255"/>
                  </a:lnTo>
                  <a:lnTo>
                    <a:pt x="356" y="235"/>
                  </a:lnTo>
                  <a:lnTo>
                    <a:pt x="383" y="213"/>
                  </a:lnTo>
                  <a:lnTo>
                    <a:pt x="410" y="193"/>
                  </a:lnTo>
                  <a:lnTo>
                    <a:pt x="436" y="174"/>
                  </a:lnTo>
                  <a:lnTo>
                    <a:pt x="462" y="159"/>
                  </a:lnTo>
                  <a:lnTo>
                    <a:pt x="488" y="141"/>
                  </a:lnTo>
                  <a:lnTo>
                    <a:pt x="512" y="128"/>
                  </a:lnTo>
                  <a:lnTo>
                    <a:pt x="540" y="113"/>
                  </a:lnTo>
                  <a:lnTo>
                    <a:pt x="567" y="101"/>
                  </a:lnTo>
                  <a:lnTo>
                    <a:pt x="596" y="86"/>
                  </a:lnTo>
                  <a:lnTo>
                    <a:pt x="625" y="71"/>
                  </a:lnTo>
                  <a:lnTo>
                    <a:pt x="655" y="57"/>
                  </a:lnTo>
                  <a:lnTo>
                    <a:pt x="688" y="43"/>
                  </a:lnTo>
                  <a:lnTo>
                    <a:pt x="788" y="0"/>
                  </a:lnTo>
                  <a:lnTo>
                    <a:pt x="789" y="33"/>
                  </a:lnTo>
                  <a:lnTo>
                    <a:pt x="788" y="71"/>
                  </a:lnTo>
                  <a:lnTo>
                    <a:pt x="777" y="112"/>
                  </a:lnTo>
                </a:path>
              </a:pathLst>
            </a:custGeom>
            <a:solidFill>
              <a:srgbClr val="FF7020"/>
            </a:solidFill>
            <a:ln w="12700" cap="rnd" cmpd="sng">
              <a:solidFill>
                <a:srgbClr val="FF702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43" name="Freeform 1095"/>
            <p:cNvSpPr>
              <a:spLocks/>
            </p:cNvSpPr>
            <p:nvPr/>
          </p:nvSpPr>
          <p:spPr bwMode="auto">
            <a:xfrm>
              <a:off x="5812367" y="3003551"/>
              <a:ext cx="1492251" cy="1476375"/>
            </a:xfrm>
            <a:custGeom>
              <a:avLst/>
              <a:gdLst/>
              <a:ahLst/>
              <a:cxnLst>
                <a:cxn ang="0">
                  <a:pos x="664" y="171"/>
                </a:cxn>
                <a:cxn ang="0">
                  <a:pos x="611" y="210"/>
                </a:cxn>
                <a:cxn ang="0">
                  <a:pos x="565" y="251"/>
                </a:cxn>
                <a:cxn ang="0">
                  <a:pos x="524" y="290"/>
                </a:cxn>
                <a:cxn ang="0">
                  <a:pos x="490" y="333"/>
                </a:cxn>
                <a:cxn ang="0">
                  <a:pos x="456" y="378"/>
                </a:cxn>
                <a:cxn ang="0">
                  <a:pos x="426" y="422"/>
                </a:cxn>
                <a:cxn ang="0">
                  <a:pos x="396" y="471"/>
                </a:cxn>
                <a:cxn ang="0">
                  <a:pos x="368" y="523"/>
                </a:cxn>
                <a:cxn ang="0">
                  <a:pos x="342" y="580"/>
                </a:cxn>
                <a:cxn ang="0">
                  <a:pos x="320" y="641"/>
                </a:cxn>
                <a:cxn ang="0">
                  <a:pos x="303" y="704"/>
                </a:cxn>
                <a:cxn ang="0">
                  <a:pos x="290" y="767"/>
                </a:cxn>
                <a:cxn ang="0">
                  <a:pos x="239" y="879"/>
                </a:cxn>
                <a:cxn ang="0">
                  <a:pos x="215" y="890"/>
                </a:cxn>
                <a:cxn ang="0">
                  <a:pos x="184" y="900"/>
                </a:cxn>
                <a:cxn ang="0">
                  <a:pos x="147" y="909"/>
                </a:cxn>
                <a:cxn ang="0">
                  <a:pos x="109" y="917"/>
                </a:cxn>
                <a:cxn ang="0">
                  <a:pos x="73" y="922"/>
                </a:cxn>
                <a:cxn ang="0">
                  <a:pos x="42" y="926"/>
                </a:cxn>
                <a:cxn ang="0">
                  <a:pos x="39" y="766"/>
                </a:cxn>
                <a:cxn ang="0">
                  <a:pos x="67" y="663"/>
                </a:cxn>
                <a:cxn ang="0">
                  <a:pos x="95" y="579"/>
                </a:cxn>
                <a:cxn ang="0">
                  <a:pos x="122" y="512"/>
                </a:cxn>
                <a:cxn ang="0">
                  <a:pos x="152" y="457"/>
                </a:cxn>
                <a:cxn ang="0">
                  <a:pos x="183" y="405"/>
                </a:cxn>
                <a:cxn ang="0">
                  <a:pos x="215" y="360"/>
                </a:cxn>
                <a:cxn ang="0">
                  <a:pos x="252" y="315"/>
                </a:cxn>
                <a:cxn ang="0">
                  <a:pos x="295" y="271"/>
                </a:cxn>
                <a:cxn ang="0">
                  <a:pos x="344" y="230"/>
                </a:cxn>
                <a:cxn ang="0">
                  <a:pos x="396" y="189"/>
                </a:cxn>
                <a:cxn ang="0">
                  <a:pos x="447" y="155"/>
                </a:cxn>
                <a:cxn ang="0">
                  <a:pos x="495" y="126"/>
                </a:cxn>
                <a:cxn ang="0">
                  <a:pos x="548" y="99"/>
                </a:cxn>
                <a:cxn ang="0">
                  <a:pos x="604" y="70"/>
                </a:cxn>
                <a:cxn ang="0">
                  <a:pos x="664" y="42"/>
                </a:cxn>
                <a:cxn ang="0">
                  <a:pos x="762" y="33"/>
                </a:cxn>
                <a:cxn ang="0">
                  <a:pos x="748" y="108"/>
                </a:cxn>
              </a:cxnLst>
              <a:rect l="0" t="0" r="r" b="b"/>
              <a:pathLst>
                <a:path w="763" h="930">
                  <a:moveTo>
                    <a:pt x="748" y="108"/>
                  </a:moveTo>
                  <a:lnTo>
                    <a:pt x="664" y="171"/>
                  </a:lnTo>
                  <a:lnTo>
                    <a:pt x="637" y="189"/>
                  </a:lnTo>
                  <a:lnTo>
                    <a:pt x="611" y="210"/>
                  </a:lnTo>
                  <a:lnTo>
                    <a:pt x="588" y="231"/>
                  </a:lnTo>
                  <a:lnTo>
                    <a:pt x="565" y="251"/>
                  </a:lnTo>
                  <a:lnTo>
                    <a:pt x="544" y="271"/>
                  </a:lnTo>
                  <a:lnTo>
                    <a:pt x="524" y="290"/>
                  </a:lnTo>
                  <a:lnTo>
                    <a:pt x="508" y="312"/>
                  </a:lnTo>
                  <a:lnTo>
                    <a:pt x="490" y="333"/>
                  </a:lnTo>
                  <a:lnTo>
                    <a:pt x="473" y="356"/>
                  </a:lnTo>
                  <a:lnTo>
                    <a:pt x="456" y="378"/>
                  </a:lnTo>
                  <a:lnTo>
                    <a:pt x="441" y="400"/>
                  </a:lnTo>
                  <a:lnTo>
                    <a:pt x="426" y="422"/>
                  </a:lnTo>
                  <a:lnTo>
                    <a:pt x="411" y="447"/>
                  </a:lnTo>
                  <a:lnTo>
                    <a:pt x="396" y="471"/>
                  </a:lnTo>
                  <a:lnTo>
                    <a:pt x="382" y="496"/>
                  </a:lnTo>
                  <a:lnTo>
                    <a:pt x="368" y="523"/>
                  </a:lnTo>
                  <a:lnTo>
                    <a:pt x="355" y="552"/>
                  </a:lnTo>
                  <a:lnTo>
                    <a:pt x="342" y="580"/>
                  </a:lnTo>
                  <a:lnTo>
                    <a:pt x="330" y="611"/>
                  </a:lnTo>
                  <a:lnTo>
                    <a:pt x="320" y="641"/>
                  </a:lnTo>
                  <a:lnTo>
                    <a:pt x="309" y="671"/>
                  </a:lnTo>
                  <a:lnTo>
                    <a:pt x="303" y="704"/>
                  </a:lnTo>
                  <a:lnTo>
                    <a:pt x="295" y="735"/>
                  </a:lnTo>
                  <a:lnTo>
                    <a:pt x="290" y="767"/>
                  </a:lnTo>
                  <a:lnTo>
                    <a:pt x="273" y="865"/>
                  </a:lnTo>
                  <a:lnTo>
                    <a:pt x="239" y="879"/>
                  </a:lnTo>
                  <a:lnTo>
                    <a:pt x="228" y="885"/>
                  </a:lnTo>
                  <a:lnTo>
                    <a:pt x="215" y="890"/>
                  </a:lnTo>
                  <a:lnTo>
                    <a:pt x="201" y="895"/>
                  </a:lnTo>
                  <a:lnTo>
                    <a:pt x="184" y="900"/>
                  </a:lnTo>
                  <a:lnTo>
                    <a:pt x="166" y="902"/>
                  </a:lnTo>
                  <a:lnTo>
                    <a:pt x="147" y="909"/>
                  </a:lnTo>
                  <a:lnTo>
                    <a:pt x="128" y="912"/>
                  </a:lnTo>
                  <a:lnTo>
                    <a:pt x="109" y="917"/>
                  </a:lnTo>
                  <a:lnTo>
                    <a:pt x="90" y="919"/>
                  </a:lnTo>
                  <a:lnTo>
                    <a:pt x="73" y="922"/>
                  </a:lnTo>
                  <a:lnTo>
                    <a:pt x="58" y="924"/>
                  </a:lnTo>
                  <a:lnTo>
                    <a:pt x="42" y="926"/>
                  </a:lnTo>
                  <a:lnTo>
                    <a:pt x="0" y="929"/>
                  </a:lnTo>
                  <a:lnTo>
                    <a:pt x="39" y="766"/>
                  </a:lnTo>
                  <a:lnTo>
                    <a:pt x="53" y="711"/>
                  </a:lnTo>
                  <a:lnTo>
                    <a:pt x="67" y="663"/>
                  </a:lnTo>
                  <a:lnTo>
                    <a:pt x="80" y="619"/>
                  </a:lnTo>
                  <a:lnTo>
                    <a:pt x="95" y="579"/>
                  </a:lnTo>
                  <a:lnTo>
                    <a:pt x="108" y="543"/>
                  </a:lnTo>
                  <a:lnTo>
                    <a:pt x="122" y="512"/>
                  </a:lnTo>
                  <a:lnTo>
                    <a:pt x="137" y="484"/>
                  </a:lnTo>
                  <a:lnTo>
                    <a:pt x="152" y="457"/>
                  </a:lnTo>
                  <a:lnTo>
                    <a:pt x="166" y="430"/>
                  </a:lnTo>
                  <a:lnTo>
                    <a:pt x="183" y="405"/>
                  </a:lnTo>
                  <a:lnTo>
                    <a:pt x="199" y="382"/>
                  </a:lnTo>
                  <a:lnTo>
                    <a:pt x="215" y="360"/>
                  </a:lnTo>
                  <a:lnTo>
                    <a:pt x="232" y="338"/>
                  </a:lnTo>
                  <a:lnTo>
                    <a:pt x="252" y="315"/>
                  </a:lnTo>
                  <a:lnTo>
                    <a:pt x="273" y="294"/>
                  </a:lnTo>
                  <a:lnTo>
                    <a:pt x="295" y="271"/>
                  </a:lnTo>
                  <a:lnTo>
                    <a:pt x="319" y="250"/>
                  </a:lnTo>
                  <a:lnTo>
                    <a:pt x="344" y="230"/>
                  </a:lnTo>
                  <a:lnTo>
                    <a:pt x="371" y="209"/>
                  </a:lnTo>
                  <a:lnTo>
                    <a:pt x="396" y="189"/>
                  </a:lnTo>
                  <a:lnTo>
                    <a:pt x="422" y="171"/>
                  </a:lnTo>
                  <a:lnTo>
                    <a:pt x="447" y="155"/>
                  </a:lnTo>
                  <a:lnTo>
                    <a:pt x="472" y="139"/>
                  </a:lnTo>
                  <a:lnTo>
                    <a:pt x="495" y="126"/>
                  </a:lnTo>
                  <a:lnTo>
                    <a:pt x="521" y="112"/>
                  </a:lnTo>
                  <a:lnTo>
                    <a:pt x="548" y="99"/>
                  </a:lnTo>
                  <a:lnTo>
                    <a:pt x="576" y="84"/>
                  </a:lnTo>
                  <a:lnTo>
                    <a:pt x="604" y="70"/>
                  </a:lnTo>
                  <a:lnTo>
                    <a:pt x="633" y="58"/>
                  </a:lnTo>
                  <a:lnTo>
                    <a:pt x="664" y="42"/>
                  </a:lnTo>
                  <a:lnTo>
                    <a:pt x="761" y="0"/>
                  </a:lnTo>
                  <a:lnTo>
                    <a:pt x="762" y="33"/>
                  </a:lnTo>
                  <a:lnTo>
                    <a:pt x="760" y="68"/>
                  </a:lnTo>
                  <a:lnTo>
                    <a:pt x="748" y="108"/>
                  </a:lnTo>
                </a:path>
              </a:pathLst>
            </a:custGeom>
            <a:solidFill>
              <a:srgbClr val="FF8030"/>
            </a:solidFill>
            <a:ln w="12700" cap="rnd" cmpd="sng">
              <a:solidFill>
                <a:srgbClr val="FF803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44" name="Freeform 1096"/>
            <p:cNvSpPr>
              <a:spLocks/>
            </p:cNvSpPr>
            <p:nvPr/>
          </p:nvSpPr>
          <p:spPr bwMode="auto">
            <a:xfrm>
              <a:off x="5827185" y="3024189"/>
              <a:ext cx="1432983" cy="1425575"/>
            </a:xfrm>
            <a:custGeom>
              <a:avLst/>
              <a:gdLst/>
              <a:ahLst/>
              <a:cxnLst>
                <a:cxn ang="0">
                  <a:pos x="639" y="163"/>
                </a:cxn>
                <a:cxn ang="0">
                  <a:pos x="588" y="201"/>
                </a:cxn>
                <a:cxn ang="0">
                  <a:pos x="544" y="240"/>
                </a:cxn>
                <a:cxn ang="0">
                  <a:pos x="505" y="280"/>
                </a:cxn>
                <a:cxn ang="0">
                  <a:pos x="473" y="321"/>
                </a:cxn>
                <a:cxn ang="0">
                  <a:pos x="439" y="364"/>
                </a:cxn>
                <a:cxn ang="0">
                  <a:pos x="411" y="405"/>
                </a:cxn>
                <a:cxn ang="0">
                  <a:pos x="382" y="453"/>
                </a:cxn>
                <a:cxn ang="0">
                  <a:pos x="354" y="505"/>
                </a:cxn>
                <a:cxn ang="0">
                  <a:pos x="330" y="558"/>
                </a:cxn>
                <a:cxn ang="0">
                  <a:pos x="308" y="618"/>
                </a:cxn>
                <a:cxn ang="0">
                  <a:pos x="290" y="678"/>
                </a:cxn>
                <a:cxn ang="0">
                  <a:pos x="278" y="738"/>
                </a:cxn>
                <a:cxn ang="0">
                  <a:pos x="231" y="847"/>
                </a:cxn>
                <a:cxn ang="0">
                  <a:pos x="207" y="857"/>
                </a:cxn>
                <a:cxn ang="0">
                  <a:pos x="176" y="867"/>
                </a:cxn>
                <a:cxn ang="0">
                  <a:pos x="140" y="876"/>
                </a:cxn>
                <a:cxn ang="0">
                  <a:pos x="104" y="884"/>
                </a:cxn>
                <a:cxn ang="0">
                  <a:pos x="70" y="889"/>
                </a:cxn>
                <a:cxn ang="0">
                  <a:pos x="41" y="892"/>
                </a:cxn>
                <a:cxn ang="0">
                  <a:pos x="38" y="739"/>
                </a:cxn>
                <a:cxn ang="0">
                  <a:pos x="65" y="640"/>
                </a:cxn>
                <a:cxn ang="0">
                  <a:pos x="92" y="559"/>
                </a:cxn>
                <a:cxn ang="0">
                  <a:pos x="119" y="495"/>
                </a:cxn>
                <a:cxn ang="0">
                  <a:pos x="147" y="442"/>
                </a:cxn>
                <a:cxn ang="0">
                  <a:pos x="177" y="392"/>
                </a:cxn>
                <a:cxn ang="0">
                  <a:pos x="208" y="349"/>
                </a:cxn>
                <a:cxn ang="0">
                  <a:pos x="244" y="305"/>
                </a:cxn>
                <a:cxn ang="0">
                  <a:pos x="285" y="262"/>
                </a:cxn>
                <a:cxn ang="0">
                  <a:pos x="333" y="223"/>
                </a:cxn>
                <a:cxn ang="0">
                  <a:pos x="383" y="184"/>
                </a:cxn>
                <a:cxn ang="0">
                  <a:pos x="431" y="150"/>
                </a:cxn>
                <a:cxn ang="0">
                  <a:pos x="479" y="122"/>
                </a:cxn>
                <a:cxn ang="0">
                  <a:pos x="528" y="95"/>
                </a:cxn>
                <a:cxn ang="0">
                  <a:pos x="582" y="68"/>
                </a:cxn>
                <a:cxn ang="0">
                  <a:pos x="640" y="40"/>
                </a:cxn>
                <a:cxn ang="0">
                  <a:pos x="733" y="31"/>
                </a:cxn>
                <a:cxn ang="0">
                  <a:pos x="721" y="103"/>
                </a:cxn>
              </a:cxnLst>
              <a:rect l="0" t="0" r="r" b="b"/>
              <a:pathLst>
                <a:path w="734" h="898">
                  <a:moveTo>
                    <a:pt x="721" y="103"/>
                  </a:moveTo>
                  <a:lnTo>
                    <a:pt x="639" y="163"/>
                  </a:lnTo>
                  <a:lnTo>
                    <a:pt x="613" y="182"/>
                  </a:lnTo>
                  <a:lnTo>
                    <a:pt x="588" y="201"/>
                  </a:lnTo>
                  <a:lnTo>
                    <a:pt x="566" y="222"/>
                  </a:lnTo>
                  <a:lnTo>
                    <a:pt x="544" y="240"/>
                  </a:lnTo>
                  <a:lnTo>
                    <a:pt x="524" y="262"/>
                  </a:lnTo>
                  <a:lnTo>
                    <a:pt x="505" y="280"/>
                  </a:lnTo>
                  <a:lnTo>
                    <a:pt x="488" y="301"/>
                  </a:lnTo>
                  <a:lnTo>
                    <a:pt x="473" y="321"/>
                  </a:lnTo>
                  <a:lnTo>
                    <a:pt x="456" y="343"/>
                  </a:lnTo>
                  <a:lnTo>
                    <a:pt x="439" y="364"/>
                  </a:lnTo>
                  <a:lnTo>
                    <a:pt x="425" y="386"/>
                  </a:lnTo>
                  <a:lnTo>
                    <a:pt x="411" y="405"/>
                  </a:lnTo>
                  <a:lnTo>
                    <a:pt x="396" y="430"/>
                  </a:lnTo>
                  <a:lnTo>
                    <a:pt x="382" y="453"/>
                  </a:lnTo>
                  <a:lnTo>
                    <a:pt x="367" y="477"/>
                  </a:lnTo>
                  <a:lnTo>
                    <a:pt x="354" y="505"/>
                  </a:lnTo>
                  <a:lnTo>
                    <a:pt x="342" y="531"/>
                  </a:lnTo>
                  <a:lnTo>
                    <a:pt x="330" y="558"/>
                  </a:lnTo>
                  <a:lnTo>
                    <a:pt x="318" y="588"/>
                  </a:lnTo>
                  <a:lnTo>
                    <a:pt x="308" y="618"/>
                  </a:lnTo>
                  <a:lnTo>
                    <a:pt x="297" y="646"/>
                  </a:lnTo>
                  <a:lnTo>
                    <a:pt x="290" y="678"/>
                  </a:lnTo>
                  <a:lnTo>
                    <a:pt x="284" y="707"/>
                  </a:lnTo>
                  <a:lnTo>
                    <a:pt x="278" y="738"/>
                  </a:lnTo>
                  <a:lnTo>
                    <a:pt x="262" y="833"/>
                  </a:lnTo>
                  <a:lnTo>
                    <a:pt x="231" y="847"/>
                  </a:lnTo>
                  <a:lnTo>
                    <a:pt x="219" y="851"/>
                  </a:lnTo>
                  <a:lnTo>
                    <a:pt x="207" y="857"/>
                  </a:lnTo>
                  <a:lnTo>
                    <a:pt x="192" y="862"/>
                  </a:lnTo>
                  <a:lnTo>
                    <a:pt x="176" y="867"/>
                  </a:lnTo>
                  <a:lnTo>
                    <a:pt x="159" y="870"/>
                  </a:lnTo>
                  <a:lnTo>
                    <a:pt x="140" y="876"/>
                  </a:lnTo>
                  <a:lnTo>
                    <a:pt x="122" y="880"/>
                  </a:lnTo>
                  <a:lnTo>
                    <a:pt x="104" y="884"/>
                  </a:lnTo>
                  <a:lnTo>
                    <a:pt x="87" y="887"/>
                  </a:lnTo>
                  <a:lnTo>
                    <a:pt x="70" y="889"/>
                  </a:lnTo>
                  <a:lnTo>
                    <a:pt x="56" y="891"/>
                  </a:lnTo>
                  <a:lnTo>
                    <a:pt x="41" y="892"/>
                  </a:lnTo>
                  <a:lnTo>
                    <a:pt x="0" y="897"/>
                  </a:lnTo>
                  <a:lnTo>
                    <a:pt x="38" y="739"/>
                  </a:lnTo>
                  <a:lnTo>
                    <a:pt x="52" y="688"/>
                  </a:lnTo>
                  <a:lnTo>
                    <a:pt x="65" y="640"/>
                  </a:lnTo>
                  <a:lnTo>
                    <a:pt x="78" y="599"/>
                  </a:lnTo>
                  <a:lnTo>
                    <a:pt x="92" y="559"/>
                  </a:lnTo>
                  <a:lnTo>
                    <a:pt x="105" y="524"/>
                  </a:lnTo>
                  <a:lnTo>
                    <a:pt x="119" y="495"/>
                  </a:lnTo>
                  <a:lnTo>
                    <a:pt x="133" y="468"/>
                  </a:lnTo>
                  <a:lnTo>
                    <a:pt x="147" y="442"/>
                  </a:lnTo>
                  <a:lnTo>
                    <a:pt x="161" y="416"/>
                  </a:lnTo>
                  <a:lnTo>
                    <a:pt x="177" y="392"/>
                  </a:lnTo>
                  <a:lnTo>
                    <a:pt x="192" y="371"/>
                  </a:lnTo>
                  <a:lnTo>
                    <a:pt x="208" y="349"/>
                  </a:lnTo>
                  <a:lnTo>
                    <a:pt x="225" y="327"/>
                  </a:lnTo>
                  <a:lnTo>
                    <a:pt x="244" y="305"/>
                  </a:lnTo>
                  <a:lnTo>
                    <a:pt x="264" y="285"/>
                  </a:lnTo>
                  <a:lnTo>
                    <a:pt x="285" y="262"/>
                  </a:lnTo>
                  <a:lnTo>
                    <a:pt x="309" y="242"/>
                  </a:lnTo>
                  <a:lnTo>
                    <a:pt x="333" y="223"/>
                  </a:lnTo>
                  <a:lnTo>
                    <a:pt x="359" y="202"/>
                  </a:lnTo>
                  <a:lnTo>
                    <a:pt x="383" y="184"/>
                  </a:lnTo>
                  <a:lnTo>
                    <a:pt x="407" y="166"/>
                  </a:lnTo>
                  <a:lnTo>
                    <a:pt x="431" y="150"/>
                  </a:lnTo>
                  <a:lnTo>
                    <a:pt x="455" y="134"/>
                  </a:lnTo>
                  <a:lnTo>
                    <a:pt x="479" y="122"/>
                  </a:lnTo>
                  <a:lnTo>
                    <a:pt x="502" y="108"/>
                  </a:lnTo>
                  <a:lnTo>
                    <a:pt x="528" y="95"/>
                  </a:lnTo>
                  <a:lnTo>
                    <a:pt x="555" y="81"/>
                  </a:lnTo>
                  <a:lnTo>
                    <a:pt x="582" y="68"/>
                  </a:lnTo>
                  <a:lnTo>
                    <a:pt x="610" y="55"/>
                  </a:lnTo>
                  <a:lnTo>
                    <a:pt x="640" y="40"/>
                  </a:lnTo>
                  <a:lnTo>
                    <a:pt x="733" y="0"/>
                  </a:lnTo>
                  <a:lnTo>
                    <a:pt x="733" y="31"/>
                  </a:lnTo>
                  <a:lnTo>
                    <a:pt x="731" y="65"/>
                  </a:lnTo>
                  <a:lnTo>
                    <a:pt x="721" y="103"/>
                  </a:lnTo>
                </a:path>
              </a:pathLst>
            </a:custGeom>
            <a:solidFill>
              <a:srgbClr val="FF8030"/>
            </a:solidFill>
            <a:ln w="12700" cap="rnd" cmpd="sng">
              <a:solidFill>
                <a:srgbClr val="FF803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45" name="Freeform 1097"/>
            <p:cNvSpPr>
              <a:spLocks/>
            </p:cNvSpPr>
            <p:nvPr/>
          </p:nvSpPr>
          <p:spPr bwMode="auto">
            <a:xfrm>
              <a:off x="5837767" y="3041651"/>
              <a:ext cx="1382184" cy="1376363"/>
            </a:xfrm>
            <a:custGeom>
              <a:avLst/>
              <a:gdLst/>
              <a:ahLst/>
              <a:cxnLst>
                <a:cxn ang="0">
                  <a:pos x="616" y="157"/>
                </a:cxn>
                <a:cxn ang="0">
                  <a:pos x="568" y="195"/>
                </a:cxn>
                <a:cxn ang="0">
                  <a:pos x="525" y="233"/>
                </a:cxn>
                <a:cxn ang="0">
                  <a:pos x="487" y="271"/>
                </a:cxn>
                <a:cxn ang="0">
                  <a:pos x="456" y="311"/>
                </a:cxn>
                <a:cxn ang="0">
                  <a:pos x="425" y="352"/>
                </a:cxn>
                <a:cxn ang="0">
                  <a:pos x="396" y="393"/>
                </a:cxn>
                <a:cxn ang="0">
                  <a:pos x="368" y="438"/>
                </a:cxn>
                <a:cxn ang="0">
                  <a:pos x="342" y="487"/>
                </a:cxn>
                <a:cxn ang="0">
                  <a:pos x="318" y="539"/>
                </a:cxn>
                <a:cxn ang="0">
                  <a:pos x="297" y="596"/>
                </a:cxn>
                <a:cxn ang="0">
                  <a:pos x="281" y="654"/>
                </a:cxn>
                <a:cxn ang="0">
                  <a:pos x="267" y="711"/>
                </a:cxn>
                <a:cxn ang="0">
                  <a:pos x="221" y="815"/>
                </a:cxn>
                <a:cxn ang="0">
                  <a:pos x="200" y="826"/>
                </a:cxn>
                <a:cxn ang="0">
                  <a:pos x="170" y="836"/>
                </a:cxn>
                <a:cxn ang="0">
                  <a:pos x="135" y="845"/>
                </a:cxn>
                <a:cxn ang="0">
                  <a:pos x="100" y="853"/>
                </a:cxn>
                <a:cxn ang="0">
                  <a:pos x="67" y="858"/>
                </a:cxn>
                <a:cxn ang="0">
                  <a:pos x="39" y="862"/>
                </a:cxn>
                <a:cxn ang="0">
                  <a:pos x="38" y="714"/>
                </a:cxn>
                <a:cxn ang="0">
                  <a:pos x="65" y="620"/>
                </a:cxn>
                <a:cxn ang="0">
                  <a:pos x="91" y="543"/>
                </a:cxn>
                <a:cxn ang="0">
                  <a:pos x="115" y="481"/>
                </a:cxn>
                <a:cxn ang="0">
                  <a:pos x="144" y="429"/>
                </a:cxn>
                <a:cxn ang="0">
                  <a:pos x="172" y="381"/>
                </a:cxn>
                <a:cxn ang="0">
                  <a:pos x="202" y="339"/>
                </a:cxn>
                <a:cxn ang="0">
                  <a:pos x="237" y="298"/>
                </a:cxn>
                <a:cxn ang="0">
                  <a:pos x="277" y="257"/>
                </a:cxn>
                <a:cxn ang="0">
                  <a:pos x="322" y="218"/>
                </a:cxn>
                <a:cxn ang="0">
                  <a:pos x="370" y="179"/>
                </a:cxn>
                <a:cxn ang="0">
                  <a:pos x="417" y="147"/>
                </a:cxn>
                <a:cxn ang="0">
                  <a:pos x="462" y="120"/>
                </a:cxn>
                <a:cxn ang="0">
                  <a:pos x="510" y="94"/>
                </a:cxn>
                <a:cxn ang="0">
                  <a:pos x="561" y="68"/>
                </a:cxn>
                <a:cxn ang="0">
                  <a:pos x="616" y="41"/>
                </a:cxn>
                <a:cxn ang="0">
                  <a:pos x="706" y="30"/>
                </a:cxn>
                <a:cxn ang="0">
                  <a:pos x="694" y="100"/>
                </a:cxn>
              </a:cxnLst>
              <a:rect l="0" t="0" r="r" b="b"/>
              <a:pathLst>
                <a:path w="707" h="867">
                  <a:moveTo>
                    <a:pt x="694" y="100"/>
                  </a:moveTo>
                  <a:lnTo>
                    <a:pt x="616" y="157"/>
                  </a:lnTo>
                  <a:lnTo>
                    <a:pt x="592" y="176"/>
                  </a:lnTo>
                  <a:lnTo>
                    <a:pt x="568" y="195"/>
                  </a:lnTo>
                  <a:lnTo>
                    <a:pt x="545" y="214"/>
                  </a:lnTo>
                  <a:lnTo>
                    <a:pt x="525" y="233"/>
                  </a:lnTo>
                  <a:lnTo>
                    <a:pt x="505" y="252"/>
                  </a:lnTo>
                  <a:lnTo>
                    <a:pt x="487" y="271"/>
                  </a:lnTo>
                  <a:lnTo>
                    <a:pt x="472" y="290"/>
                  </a:lnTo>
                  <a:lnTo>
                    <a:pt x="456" y="311"/>
                  </a:lnTo>
                  <a:lnTo>
                    <a:pt x="440" y="331"/>
                  </a:lnTo>
                  <a:lnTo>
                    <a:pt x="425" y="352"/>
                  </a:lnTo>
                  <a:lnTo>
                    <a:pt x="410" y="372"/>
                  </a:lnTo>
                  <a:lnTo>
                    <a:pt x="396" y="393"/>
                  </a:lnTo>
                  <a:lnTo>
                    <a:pt x="382" y="417"/>
                  </a:lnTo>
                  <a:lnTo>
                    <a:pt x="368" y="438"/>
                  </a:lnTo>
                  <a:lnTo>
                    <a:pt x="353" y="462"/>
                  </a:lnTo>
                  <a:lnTo>
                    <a:pt x="342" y="487"/>
                  </a:lnTo>
                  <a:lnTo>
                    <a:pt x="329" y="513"/>
                  </a:lnTo>
                  <a:lnTo>
                    <a:pt x="318" y="539"/>
                  </a:lnTo>
                  <a:lnTo>
                    <a:pt x="306" y="568"/>
                  </a:lnTo>
                  <a:lnTo>
                    <a:pt x="297" y="596"/>
                  </a:lnTo>
                  <a:lnTo>
                    <a:pt x="286" y="624"/>
                  </a:lnTo>
                  <a:lnTo>
                    <a:pt x="281" y="654"/>
                  </a:lnTo>
                  <a:lnTo>
                    <a:pt x="274" y="682"/>
                  </a:lnTo>
                  <a:lnTo>
                    <a:pt x="267" y="711"/>
                  </a:lnTo>
                  <a:lnTo>
                    <a:pt x="251" y="802"/>
                  </a:lnTo>
                  <a:lnTo>
                    <a:pt x="221" y="815"/>
                  </a:lnTo>
                  <a:lnTo>
                    <a:pt x="210" y="821"/>
                  </a:lnTo>
                  <a:lnTo>
                    <a:pt x="200" y="826"/>
                  </a:lnTo>
                  <a:lnTo>
                    <a:pt x="186" y="830"/>
                  </a:lnTo>
                  <a:lnTo>
                    <a:pt x="170" y="836"/>
                  </a:lnTo>
                  <a:lnTo>
                    <a:pt x="153" y="838"/>
                  </a:lnTo>
                  <a:lnTo>
                    <a:pt x="135" y="845"/>
                  </a:lnTo>
                  <a:lnTo>
                    <a:pt x="118" y="848"/>
                  </a:lnTo>
                  <a:lnTo>
                    <a:pt x="100" y="853"/>
                  </a:lnTo>
                  <a:lnTo>
                    <a:pt x="83" y="856"/>
                  </a:lnTo>
                  <a:lnTo>
                    <a:pt x="67" y="858"/>
                  </a:lnTo>
                  <a:lnTo>
                    <a:pt x="53" y="862"/>
                  </a:lnTo>
                  <a:lnTo>
                    <a:pt x="39" y="862"/>
                  </a:lnTo>
                  <a:lnTo>
                    <a:pt x="0" y="866"/>
                  </a:lnTo>
                  <a:lnTo>
                    <a:pt x="38" y="714"/>
                  </a:lnTo>
                  <a:lnTo>
                    <a:pt x="52" y="665"/>
                  </a:lnTo>
                  <a:lnTo>
                    <a:pt x="65" y="620"/>
                  </a:lnTo>
                  <a:lnTo>
                    <a:pt x="76" y="580"/>
                  </a:lnTo>
                  <a:lnTo>
                    <a:pt x="91" y="543"/>
                  </a:lnTo>
                  <a:lnTo>
                    <a:pt x="103" y="509"/>
                  </a:lnTo>
                  <a:lnTo>
                    <a:pt x="115" y="481"/>
                  </a:lnTo>
                  <a:lnTo>
                    <a:pt x="130" y="455"/>
                  </a:lnTo>
                  <a:lnTo>
                    <a:pt x="144" y="429"/>
                  </a:lnTo>
                  <a:lnTo>
                    <a:pt x="158" y="405"/>
                  </a:lnTo>
                  <a:lnTo>
                    <a:pt x="172" y="381"/>
                  </a:lnTo>
                  <a:lnTo>
                    <a:pt x="187" y="361"/>
                  </a:lnTo>
                  <a:lnTo>
                    <a:pt x="202" y="339"/>
                  </a:lnTo>
                  <a:lnTo>
                    <a:pt x="219" y="319"/>
                  </a:lnTo>
                  <a:lnTo>
                    <a:pt x="237" y="298"/>
                  </a:lnTo>
                  <a:lnTo>
                    <a:pt x="258" y="278"/>
                  </a:lnTo>
                  <a:lnTo>
                    <a:pt x="277" y="257"/>
                  </a:lnTo>
                  <a:lnTo>
                    <a:pt x="299" y="237"/>
                  </a:lnTo>
                  <a:lnTo>
                    <a:pt x="322" y="218"/>
                  </a:lnTo>
                  <a:lnTo>
                    <a:pt x="347" y="198"/>
                  </a:lnTo>
                  <a:lnTo>
                    <a:pt x="370" y="179"/>
                  </a:lnTo>
                  <a:lnTo>
                    <a:pt x="393" y="163"/>
                  </a:lnTo>
                  <a:lnTo>
                    <a:pt x="417" y="147"/>
                  </a:lnTo>
                  <a:lnTo>
                    <a:pt x="440" y="132"/>
                  </a:lnTo>
                  <a:lnTo>
                    <a:pt x="462" y="120"/>
                  </a:lnTo>
                  <a:lnTo>
                    <a:pt x="486" y="106"/>
                  </a:lnTo>
                  <a:lnTo>
                    <a:pt x="510" y="94"/>
                  </a:lnTo>
                  <a:lnTo>
                    <a:pt x="536" y="80"/>
                  </a:lnTo>
                  <a:lnTo>
                    <a:pt x="561" y="68"/>
                  </a:lnTo>
                  <a:lnTo>
                    <a:pt x="588" y="55"/>
                  </a:lnTo>
                  <a:lnTo>
                    <a:pt x="616" y="41"/>
                  </a:lnTo>
                  <a:lnTo>
                    <a:pt x="706" y="0"/>
                  </a:lnTo>
                  <a:lnTo>
                    <a:pt x="706" y="30"/>
                  </a:lnTo>
                  <a:lnTo>
                    <a:pt x="704" y="63"/>
                  </a:lnTo>
                  <a:lnTo>
                    <a:pt x="694" y="100"/>
                  </a:lnTo>
                </a:path>
              </a:pathLst>
            </a:custGeom>
            <a:solidFill>
              <a:srgbClr val="FF8040"/>
            </a:solidFill>
            <a:ln w="12700" cap="rnd" cmpd="sng">
              <a:solidFill>
                <a:srgbClr val="FF804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46" name="Freeform 1098"/>
            <p:cNvSpPr>
              <a:spLocks/>
            </p:cNvSpPr>
            <p:nvPr/>
          </p:nvSpPr>
          <p:spPr bwMode="auto">
            <a:xfrm>
              <a:off x="5852584" y="3060701"/>
              <a:ext cx="1327149" cy="1325563"/>
            </a:xfrm>
            <a:custGeom>
              <a:avLst/>
              <a:gdLst/>
              <a:ahLst/>
              <a:cxnLst>
                <a:cxn ang="0">
                  <a:pos x="592" y="151"/>
                </a:cxn>
                <a:cxn ang="0">
                  <a:pos x="545" y="187"/>
                </a:cxn>
                <a:cxn ang="0">
                  <a:pos x="504" y="224"/>
                </a:cxn>
                <a:cxn ang="0">
                  <a:pos x="468" y="261"/>
                </a:cxn>
                <a:cxn ang="0">
                  <a:pos x="437" y="299"/>
                </a:cxn>
                <a:cxn ang="0">
                  <a:pos x="408" y="339"/>
                </a:cxn>
                <a:cxn ang="0">
                  <a:pos x="380" y="378"/>
                </a:cxn>
                <a:cxn ang="0">
                  <a:pos x="354" y="421"/>
                </a:cxn>
                <a:cxn ang="0">
                  <a:pos x="328" y="469"/>
                </a:cxn>
                <a:cxn ang="0">
                  <a:pos x="305" y="519"/>
                </a:cxn>
                <a:cxn ang="0">
                  <a:pos x="284" y="573"/>
                </a:cxn>
                <a:cxn ang="0">
                  <a:pos x="268" y="629"/>
                </a:cxn>
                <a:cxn ang="0">
                  <a:pos x="256" y="683"/>
                </a:cxn>
                <a:cxn ang="0">
                  <a:pos x="211" y="784"/>
                </a:cxn>
                <a:cxn ang="0">
                  <a:pos x="190" y="794"/>
                </a:cxn>
                <a:cxn ang="0">
                  <a:pos x="162" y="804"/>
                </a:cxn>
                <a:cxn ang="0">
                  <a:pos x="129" y="812"/>
                </a:cxn>
                <a:cxn ang="0">
                  <a:pos x="95" y="821"/>
                </a:cxn>
                <a:cxn ang="0">
                  <a:pos x="65" y="826"/>
                </a:cxn>
                <a:cxn ang="0">
                  <a:pos x="37" y="830"/>
                </a:cxn>
                <a:cxn ang="0">
                  <a:pos x="36" y="690"/>
                </a:cxn>
                <a:cxn ang="0">
                  <a:pos x="63" y="599"/>
                </a:cxn>
                <a:cxn ang="0">
                  <a:pos x="88" y="524"/>
                </a:cxn>
                <a:cxn ang="0">
                  <a:pos x="112" y="464"/>
                </a:cxn>
                <a:cxn ang="0">
                  <a:pos x="140" y="415"/>
                </a:cxn>
                <a:cxn ang="0">
                  <a:pos x="167" y="369"/>
                </a:cxn>
                <a:cxn ang="0">
                  <a:pos x="195" y="329"/>
                </a:cxn>
                <a:cxn ang="0">
                  <a:pos x="229" y="290"/>
                </a:cxn>
                <a:cxn ang="0">
                  <a:pos x="267" y="249"/>
                </a:cxn>
                <a:cxn ang="0">
                  <a:pos x="311" y="212"/>
                </a:cxn>
                <a:cxn ang="0">
                  <a:pos x="357" y="175"/>
                </a:cxn>
                <a:cxn ang="0">
                  <a:pos x="402" y="144"/>
                </a:cxn>
                <a:cxn ang="0">
                  <a:pos x="445" y="117"/>
                </a:cxn>
                <a:cxn ang="0">
                  <a:pos x="490" y="92"/>
                </a:cxn>
                <a:cxn ang="0">
                  <a:pos x="539" y="65"/>
                </a:cxn>
                <a:cxn ang="0">
                  <a:pos x="593" y="40"/>
                </a:cxn>
                <a:cxn ang="0">
                  <a:pos x="678" y="30"/>
                </a:cxn>
                <a:cxn ang="0">
                  <a:pos x="666" y="96"/>
                </a:cxn>
              </a:cxnLst>
              <a:rect l="0" t="0" r="r" b="b"/>
              <a:pathLst>
                <a:path w="679" h="835">
                  <a:moveTo>
                    <a:pt x="666" y="96"/>
                  </a:moveTo>
                  <a:lnTo>
                    <a:pt x="592" y="151"/>
                  </a:lnTo>
                  <a:lnTo>
                    <a:pt x="568" y="169"/>
                  </a:lnTo>
                  <a:lnTo>
                    <a:pt x="545" y="187"/>
                  </a:lnTo>
                  <a:lnTo>
                    <a:pt x="523" y="206"/>
                  </a:lnTo>
                  <a:lnTo>
                    <a:pt x="504" y="224"/>
                  </a:lnTo>
                  <a:lnTo>
                    <a:pt x="485" y="244"/>
                  </a:lnTo>
                  <a:lnTo>
                    <a:pt x="468" y="261"/>
                  </a:lnTo>
                  <a:lnTo>
                    <a:pt x="453" y="279"/>
                  </a:lnTo>
                  <a:lnTo>
                    <a:pt x="437" y="299"/>
                  </a:lnTo>
                  <a:lnTo>
                    <a:pt x="423" y="319"/>
                  </a:lnTo>
                  <a:lnTo>
                    <a:pt x="408" y="339"/>
                  </a:lnTo>
                  <a:lnTo>
                    <a:pt x="394" y="358"/>
                  </a:lnTo>
                  <a:lnTo>
                    <a:pt x="380" y="378"/>
                  </a:lnTo>
                  <a:lnTo>
                    <a:pt x="367" y="401"/>
                  </a:lnTo>
                  <a:lnTo>
                    <a:pt x="354" y="421"/>
                  </a:lnTo>
                  <a:lnTo>
                    <a:pt x="340" y="445"/>
                  </a:lnTo>
                  <a:lnTo>
                    <a:pt x="328" y="469"/>
                  </a:lnTo>
                  <a:lnTo>
                    <a:pt x="316" y="493"/>
                  </a:lnTo>
                  <a:lnTo>
                    <a:pt x="305" y="519"/>
                  </a:lnTo>
                  <a:lnTo>
                    <a:pt x="294" y="547"/>
                  </a:lnTo>
                  <a:lnTo>
                    <a:pt x="284" y="573"/>
                  </a:lnTo>
                  <a:lnTo>
                    <a:pt x="275" y="599"/>
                  </a:lnTo>
                  <a:lnTo>
                    <a:pt x="268" y="629"/>
                  </a:lnTo>
                  <a:lnTo>
                    <a:pt x="262" y="656"/>
                  </a:lnTo>
                  <a:lnTo>
                    <a:pt x="256" y="683"/>
                  </a:lnTo>
                  <a:lnTo>
                    <a:pt x="241" y="770"/>
                  </a:lnTo>
                  <a:lnTo>
                    <a:pt x="211" y="784"/>
                  </a:lnTo>
                  <a:lnTo>
                    <a:pt x="201" y="788"/>
                  </a:lnTo>
                  <a:lnTo>
                    <a:pt x="190" y="794"/>
                  </a:lnTo>
                  <a:lnTo>
                    <a:pt x="177" y="798"/>
                  </a:lnTo>
                  <a:lnTo>
                    <a:pt x="162" y="804"/>
                  </a:lnTo>
                  <a:lnTo>
                    <a:pt x="146" y="807"/>
                  </a:lnTo>
                  <a:lnTo>
                    <a:pt x="129" y="812"/>
                  </a:lnTo>
                  <a:lnTo>
                    <a:pt x="112" y="817"/>
                  </a:lnTo>
                  <a:lnTo>
                    <a:pt x="95" y="821"/>
                  </a:lnTo>
                  <a:lnTo>
                    <a:pt x="79" y="824"/>
                  </a:lnTo>
                  <a:lnTo>
                    <a:pt x="65" y="826"/>
                  </a:lnTo>
                  <a:lnTo>
                    <a:pt x="51" y="829"/>
                  </a:lnTo>
                  <a:lnTo>
                    <a:pt x="37" y="830"/>
                  </a:lnTo>
                  <a:lnTo>
                    <a:pt x="0" y="834"/>
                  </a:lnTo>
                  <a:lnTo>
                    <a:pt x="36" y="690"/>
                  </a:lnTo>
                  <a:lnTo>
                    <a:pt x="51" y="643"/>
                  </a:lnTo>
                  <a:lnTo>
                    <a:pt x="63" y="599"/>
                  </a:lnTo>
                  <a:lnTo>
                    <a:pt x="75" y="560"/>
                  </a:lnTo>
                  <a:lnTo>
                    <a:pt x="88" y="524"/>
                  </a:lnTo>
                  <a:lnTo>
                    <a:pt x="100" y="493"/>
                  </a:lnTo>
                  <a:lnTo>
                    <a:pt x="112" y="464"/>
                  </a:lnTo>
                  <a:lnTo>
                    <a:pt x="127" y="440"/>
                  </a:lnTo>
                  <a:lnTo>
                    <a:pt x="140" y="415"/>
                  </a:lnTo>
                  <a:lnTo>
                    <a:pt x="154" y="392"/>
                  </a:lnTo>
                  <a:lnTo>
                    <a:pt x="167" y="369"/>
                  </a:lnTo>
                  <a:lnTo>
                    <a:pt x="182" y="350"/>
                  </a:lnTo>
                  <a:lnTo>
                    <a:pt x="195" y="329"/>
                  </a:lnTo>
                  <a:lnTo>
                    <a:pt x="212" y="310"/>
                  </a:lnTo>
                  <a:lnTo>
                    <a:pt x="229" y="290"/>
                  </a:lnTo>
                  <a:lnTo>
                    <a:pt x="249" y="270"/>
                  </a:lnTo>
                  <a:lnTo>
                    <a:pt x="267" y="249"/>
                  </a:lnTo>
                  <a:lnTo>
                    <a:pt x="289" y="230"/>
                  </a:lnTo>
                  <a:lnTo>
                    <a:pt x="311" y="212"/>
                  </a:lnTo>
                  <a:lnTo>
                    <a:pt x="335" y="192"/>
                  </a:lnTo>
                  <a:lnTo>
                    <a:pt x="357" y="175"/>
                  </a:lnTo>
                  <a:lnTo>
                    <a:pt x="379" y="159"/>
                  </a:lnTo>
                  <a:lnTo>
                    <a:pt x="402" y="144"/>
                  </a:lnTo>
                  <a:lnTo>
                    <a:pt x="424" y="128"/>
                  </a:lnTo>
                  <a:lnTo>
                    <a:pt x="445" y="117"/>
                  </a:lnTo>
                  <a:lnTo>
                    <a:pt x="467" y="104"/>
                  </a:lnTo>
                  <a:lnTo>
                    <a:pt x="490" y="92"/>
                  </a:lnTo>
                  <a:lnTo>
                    <a:pt x="515" y="78"/>
                  </a:lnTo>
                  <a:lnTo>
                    <a:pt x="539" y="65"/>
                  </a:lnTo>
                  <a:lnTo>
                    <a:pt x="566" y="54"/>
                  </a:lnTo>
                  <a:lnTo>
                    <a:pt x="593" y="40"/>
                  </a:lnTo>
                  <a:lnTo>
                    <a:pt x="678" y="0"/>
                  </a:lnTo>
                  <a:lnTo>
                    <a:pt x="678" y="30"/>
                  </a:lnTo>
                  <a:lnTo>
                    <a:pt x="676" y="60"/>
                  </a:lnTo>
                  <a:lnTo>
                    <a:pt x="666" y="96"/>
                  </a:lnTo>
                </a:path>
              </a:pathLst>
            </a:custGeom>
            <a:solidFill>
              <a:srgbClr val="FF8050"/>
            </a:solidFill>
            <a:ln w="12700" cap="rnd" cmpd="sng">
              <a:solidFill>
                <a:srgbClr val="FF805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47" name="Freeform 1099"/>
            <p:cNvSpPr>
              <a:spLocks/>
            </p:cNvSpPr>
            <p:nvPr/>
          </p:nvSpPr>
          <p:spPr bwMode="auto">
            <a:xfrm>
              <a:off x="5865284" y="3079750"/>
              <a:ext cx="1270000" cy="1276350"/>
            </a:xfrm>
            <a:custGeom>
              <a:avLst/>
              <a:gdLst/>
              <a:ahLst/>
              <a:cxnLst>
                <a:cxn ang="0">
                  <a:pos x="567" y="146"/>
                </a:cxn>
                <a:cxn ang="0">
                  <a:pos x="522" y="179"/>
                </a:cxn>
                <a:cxn ang="0">
                  <a:pos x="482" y="216"/>
                </a:cxn>
                <a:cxn ang="0">
                  <a:pos x="449" y="251"/>
                </a:cxn>
                <a:cxn ang="0">
                  <a:pos x="420" y="288"/>
                </a:cxn>
                <a:cxn ang="0">
                  <a:pos x="391" y="326"/>
                </a:cxn>
                <a:cxn ang="0">
                  <a:pos x="364" y="363"/>
                </a:cxn>
                <a:cxn ang="0">
                  <a:pos x="339" y="405"/>
                </a:cxn>
                <a:cxn ang="0">
                  <a:pos x="315" y="451"/>
                </a:cxn>
                <a:cxn ang="0">
                  <a:pos x="292" y="499"/>
                </a:cxn>
                <a:cxn ang="0">
                  <a:pos x="272" y="551"/>
                </a:cxn>
                <a:cxn ang="0">
                  <a:pos x="257" y="604"/>
                </a:cxn>
                <a:cxn ang="0">
                  <a:pos x="244" y="656"/>
                </a:cxn>
                <a:cxn ang="0">
                  <a:pos x="201" y="752"/>
                </a:cxn>
                <a:cxn ang="0">
                  <a:pos x="181" y="762"/>
                </a:cxn>
                <a:cxn ang="0">
                  <a:pos x="155" y="772"/>
                </a:cxn>
                <a:cxn ang="0">
                  <a:pos x="123" y="781"/>
                </a:cxn>
                <a:cxn ang="0">
                  <a:pos x="91" y="789"/>
                </a:cxn>
                <a:cxn ang="0">
                  <a:pos x="61" y="795"/>
                </a:cxn>
                <a:cxn ang="0">
                  <a:pos x="36" y="799"/>
                </a:cxn>
                <a:cxn ang="0">
                  <a:pos x="36" y="664"/>
                </a:cxn>
                <a:cxn ang="0">
                  <a:pos x="61" y="577"/>
                </a:cxn>
                <a:cxn ang="0">
                  <a:pos x="85" y="506"/>
                </a:cxn>
                <a:cxn ang="0">
                  <a:pos x="109" y="449"/>
                </a:cxn>
                <a:cxn ang="0">
                  <a:pos x="135" y="402"/>
                </a:cxn>
                <a:cxn ang="0">
                  <a:pos x="162" y="358"/>
                </a:cxn>
                <a:cxn ang="0">
                  <a:pos x="189" y="319"/>
                </a:cxn>
                <a:cxn ang="0">
                  <a:pos x="221" y="280"/>
                </a:cxn>
                <a:cxn ang="0">
                  <a:pos x="258" y="242"/>
                </a:cxn>
                <a:cxn ang="0">
                  <a:pos x="300" y="206"/>
                </a:cxn>
                <a:cxn ang="0">
                  <a:pos x="344" y="171"/>
                </a:cxn>
                <a:cxn ang="0">
                  <a:pos x="387" y="140"/>
                </a:cxn>
                <a:cxn ang="0">
                  <a:pos x="427" y="114"/>
                </a:cxn>
                <a:cxn ang="0">
                  <a:pos x="471" y="90"/>
                </a:cxn>
                <a:cxn ang="0">
                  <a:pos x="518" y="64"/>
                </a:cxn>
                <a:cxn ang="0">
                  <a:pos x="569" y="38"/>
                </a:cxn>
                <a:cxn ang="0">
                  <a:pos x="649" y="28"/>
                </a:cxn>
                <a:cxn ang="0">
                  <a:pos x="639" y="91"/>
                </a:cxn>
              </a:cxnLst>
              <a:rect l="0" t="0" r="r" b="b"/>
              <a:pathLst>
                <a:path w="650" h="804">
                  <a:moveTo>
                    <a:pt x="639" y="91"/>
                  </a:moveTo>
                  <a:lnTo>
                    <a:pt x="567" y="146"/>
                  </a:lnTo>
                  <a:lnTo>
                    <a:pt x="544" y="163"/>
                  </a:lnTo>
                  <a:lnTo>
                    <a:pt x="522" y="179"/>
                  </a:lnTo>
                  <a:lnTo>
                    <a:pt x="502" y="198"/>
                  </a:lnTo>
                  <a:lnTo>
                    <a:pt x="482" y="216"/>
                  </a:lnTo>
                  <a:lnTo>
                    <a:pt x="466" y="234"/>
                  </a:lnTo>
                  <a:lnTo>
                    <a:pt x="449" y="251"/>
                  </a:lnTo>
                  <a:lnTo>
                    <a:pt x="435" y="269"/>
                  </a:lnTo>
                  <a:lnTo>
                    <a:pt x="420" y="288"/>
                  </a:lnTo>
                  <a:lnTo>
                    <a:pt x="405" y="307"/>
                  </a:lnTo>
                  <a:lnTo>
                    <a:pt x="391" y="326"/>
                  </a:lnTo>
                  <a:lnTo>
                    <a:pt x="378" y="345"/>
                  </a:lnTo>
                  <a:lnTo>
                    <a:pt x="364" y="363"/>
                  </a:lnTo>
                  <a:lnTo>
                    <a:pt x="352" y="385"/>
                  </a:lnTo>
                  <a:lnTo>
                    <a:pt x="339" y="405"/>
                  </a:lnTo>
                  <a:lnTo>
                    <a:pt x="326" y="427"/>
                  </a:lnTo>
                  <a:lnTo>
                    <a:pt x="315" y="451"/>
                  </a:lnTo>
                  <a:lnTo>
                    <a:pt x="303" y="474"/>
                  </a:lnTo>
                  <a:lnTo>
                    <a:pt x="292" y="499"/>
                  </a:lnTo>
                  <a:lnTo>
                    <a:pt x="282" y="525"/>
                  </a:lnTo>
                  <a:lnTo>
                    <a:pt x="272" y="551"/>
                  </a:lnTo>
                  <a:lnTo>
                    <a:pt x="263" y="576"/>
                  </a:lnTo>
                  <a:lnTo>
                    <a:pt x="257" y="604"/>
                  </a:lnTo>
                  <a:lnTo>
                    <a:pt x="251" y="630"/>
                  </a:lnTo>
                  <a:lnTo>
                    <a:pt x="244" y="656"/>
                  </a:lnTo>
                  <a:lnTo>
                    <a:pt x="229" y="739"/>
                  </a:lnTo>
                  <a:lnTo>
                    <a:pt x="201" y="752"/>
                  </a:lnTo>
                  <a:lnTo>
                    <a:pt x="191" y="757"/>
                  </a:lnTo>
                  <a:lnTo>
                    <a:pt x="181" y="762"/>
                  </a:lnTo>
                  <a:lnTo>
                    <a:pt x="168" y="766"/>
                  </a:lnTo>
                  <a:lnTo>
                    <a:pt x="155" y="772"/>
                  </a:lnTo>
                  <a:lnTo>
                    <a:pt x="139" y="775"/>
                  </a:lnTo>
                  <a:lnTo>
                    <a:pt x="123" y="781"/>
                  </a:lnTo>
                  <a:lnTo>
                    <a:pt x="107" y="785"/>
                  </a:lnTo>
                  <a:lnTo>
                    <a:pt x="91" y="789"/>
                  </a:lnTo>
                  <a:lnTo>
                    <a:pt x="76" y="792"/>
                  </a:lnTo>
                  <a:lnTo>
                    <a:pt x="61" y="795"/>
                  </a:lnTo>
                  <a:lnTo>
                    <a:pt x="48" y="797"/>
                  </a:lnTo>
                  <a:lnTo>
                    <a:pt x="36" y="799"/>
                  </a:lnTo>
                  <a:lnTo>
                    <a:pt x="0" y="803"/>
                  </a:lnTo>
                  <a:lnTo>
                    <a:pt x="36" y="664"/>
                  </a:lnTo>
                  <a:lnTo>
                    <a:pt x="48" y="619"/>
                  </a:lnTo>
                  <a:lnTo>
                    <a:pt x="61" y="577"/>
                  </a:lnTo>
                  <a:lnTo>
                    <a:pt x="72" y="540"/>
                  </a:lnTo>
                  <a:lnTo>
                    <a:pt x="85" y="506"/>
                  </a:lnTo>
                  <a:lnTo>
                    <a:pt x="96" y="475"/>
                  </a:lnTo>
                  <a:lnTo>
                    <a:pt x="109" y="449"/>
                  </a:lnTo>
                  <a:lnTo>
                    <a:pt x="123" y="425"/>
                  </a:lnTo>
                  <a:lnTo>
                    <a:pt x="135" y="402"/>
                  </a:lnTo>
                  <a:lnTo>
                    <a:pt x="148" y="380"/>
                  </a:lnTo>
                  <a:lnTo>
                    <a:pt x="162" y="358"/>
                  </a:lnTo>
                  <a:lnTo>
                    <a:pt x="176" y="338"/>
                  </a:lnTo>
                  <a:lnTo>
                    <a:pt x="189" y="319"/>
                  </a:lnTo>
                  <a:lnTo>
                    <a:pt x="205" y="300"/>
                  </a:lnTo>
                  <a:lnTo>
                    <a:pt x="221" y="280"/>
                  </a:lnTo>
                  <a:lnTo>
                    <a:pt x="239" y="261"/>
                  </a:lnTo>
                  <a:lnTo>
                    <a:pt x="258" y="242"/>
                  </a:lnTo>
                  <a:lnTo>
                    <a:pt x="278" y="223"/>
                  </a:lnTo>
                  <a:lnTo>
                    <a:pt x="300" y="206"/>
                  </a:lnTo>
                  <a:lnTo>
                    <a:pt x="323" y="187"/>
                  </a:lnTo>
                  <a:lnTo>
                    <a:pt x="344" y="171"/>
                  </a:lnTo>
                  <a:lnTo>
                    <a:pt x="365" y="155"/>
                  </a:lnTo>
                  <a:lnTo>
                    <a:pt x="387" y="140"/>
                  </a:lnTo>
                  <a:lnTo>
                    <a:pt x="408" y="125"/>
                  </a:lnTo>
                  <a:lnTo>
                    <a:pt x="427" y="114"/>
                  </a:lnTo>
                  <a:lnTo>
                    <a:pt x="449" y="101"/>
                  </a:lnTo>
                  <a:lnTo>
                    <a:pt x="471" y="90"/>
                  </a:lnTo>
                  <a:lnTo>
                    <a:pt x="495" y="76"/>
                  </a:lnTo>
                  <a:lnTo>
                    <a:pt x="518" y="64"/>
                  </a:lnTo>
                  <a:lnTo>
                    <a:pt x="543" y="52"/>
                  </a:lnTo>
                  <a:lnTo>
                    <a:pt x="569" y="38"/>
                  </a:lnTo>
                  <a:lnTo>
                    <a:pt x="649" y="0"/>
                  </a:lnTo>
                  <a:lnTo>
                    <a:pt x="649" y="28"/>
                  </a:lnTo>
                  <a:lnTo>
                    <a:pt x="649" y="57"/>
                  </a:lnTo>
                  <a:lnTo>
                    <a:pt x="639" y="91"/>
                  </a:lnTo>
                </a:path>
              </a:pathLst>
            </a:custGeom>
            <a:solidFill>
              <a:srgbClr val="FF8060"/>
            </a:solidFill>
            <a:ln w="12700" cap="rnd" cmpd="sng">
              <a:solidFill>
                <a:srgbClr val="FF806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48" name="Freeform 1100"/>
            <p:cNvSpPr>
              <a:spLocks/>
            </p:cNvSpPr>
            <p:nvPr/>
          </p:nvSpPr>
          <p:spPr bwMode="auto">
            <a:xfrm>
              <a:off x="5877984" y="3098800"/>
              <a:ext cx="1219200" cy="1225550"/>
            </a:xfrm>
            <a:custGeom>
              <a:avLst/>
              <a:gdLst/>
              <a:ahLst/>
              <a:cxnLst>
                <a:cxn ang="0">
                  <a:pos x="543" y="139"/>
                </a:cxn>
                <a:cxn ang="0">
                  <a:pos x="500" y="173"/>
                </a:cxn>
                <a:cxn ang="0">
                  <a:pos x="463" y="207"/>
                </a:cxn>
                <a:cxn ang="0">
                  <a:pos x="430" y="240"/>
                </a:cxn>
                <a:cxn ang="0">
                  <a:pos x="403" y="276"/>
                </a:cxn>
                <a:cxn ang="0">
                  <a:pos x="375" y="312"/>
                </a:cxn>
                <a:cxn ang="0">
                  <a:pos x="350" y="349"/>
                </a:cxn>
                <a:cxn ang="0">
                  <a:pos x="325" y="389"/>
                </a:cxn>
                <a:cxn ang="0">
                  <a:pos x="301" y="432"/>
                </a:cxn>
                <a:cxn ang="0">
                  <a:pos x="280" y="477"/>
                </a:cxn>
                <a:cxn ang="0">
                  <a:pos x="262" y="528"/>
                </a:cxn>
                <a:cxn ang="0">
                  <a:pos x="246" y="579"/>
                </a:cxn>
                <a:cxn ang="0">
                  <a:pos x="234" y="629"/>
                </a:cxn>
                <a:cxn ang="0">
                  <a:pos x="192" y="721"/>
                </a:cxn>
                <a:cxn ang="0">
                  <a:pos x="173" y="731"/>
                </a:cxn>
                <a:cxn ang="0">
                  <a:pos x="148" y="740"/>
                </a:cxn>
                <a:cxn ang="0">
                  <a:pos x="118" y="748"/>
                </a:cxn>
                <a:cxn ang="0">
                  <a:pos x="87" y="757"/>
                </a:cxn>
                <a:cxn ang="0">
                  <a:pos x="59" y="762"/>
                </a:cxn>
                <a:cxn ang="0">
                  <a:pos x="34" y="767"/>
                </a:cxn>
                <a:cxn ang="0">
                  <a:pos x="36" y="640"/>
                </a:cxn>
                <a:cxn ang="0">
                  <a:pos x="61" y="556"/>
                </a:cxn>
                <a:cxn ang="0">
                  <a:pos x="84" y="488"/>
                </a:cxn>
                <a:cxn ang="0">
                  <a:pos x="107" y="434"/>
                </a:cxn>
                <a:cxn ang="0">
                  <a:pos x="132" y="388"/>
                </a:cxn>
                <a:cxn ang="0">
                  <a:pos x="157" y="346"/>
                </a:cxn>
                <a:cxn ang="0">
                  <a:pos x="184" y="309"/>
                </a:cxn>
                <a:cxn ang="0">
                  <a:pos x="214" y="272"/>
                </a:cxn>
                <a:cxn ang="0">
                  <a:pos x="249" y="235"/>
                </a:cxn>
                <a:cxn ang="0">
                  <a:pos x="290" y="199"/>
                </a:cxn>
                <a:cxn ang="0">
                  <a:pos x="332" y="166"/>
                </a:cxn>
                <a:cxn ang="0">
                  <a:pos x="372" y="136"/>
                </a:cxn>
                <a:cxn ang="0">
                  <a:pos x="411" y="111"/>
                </a:cxn>
                <a:cxn ang="0">
                  <a:pos x="453" y="88"/>
                </a:cxn>
                <a:cxn ang="0">
                  <a:pos x="497" y="63"/>
                </a:cxn>
                <a:cxn ang="0">
                  <a:pos x="546" y="38"/>
                </a:cxn>
                <a:cxn ang="0">
                  <a:pos x="623" y="26"/>
                </a:cxn>
                <a:cxn ang="0">
                  <a:pos x="612" y="87"/>
                </a:cxn>
              </a:cxnLst>
              <a:rect l="0" t="0" r="r" b="b"/>
              <a:pathLst>
                <a:path w="624" h="772">
                  <a:moveTo>
                    <a:pt x="612" y="87"/>
                  </a:moveTo>
                  <a:lnTo>
                    <a:pt x="543" y="139"/>
                  </a:lnTo>
                  <a:lnTo>
                    <a:pt x="522" y="156"/>
                  </a:lnTo>
                  <a:lnTo>
                    <a:pt x="500" y="173"/>
                  </a:lnTo>
                  <a:lnTo>
                    <a:pt x="481" y="191"/>
                  </a:lnTo>
                  <a:lnTo>
                    <a:pt x="463" y="207"/>
                  </a:lnTo>
                  <a:lnTo>
                    <a:pt x="446" y="224"/>
                  </a:lnTo>
                  <a:lnTo>
                    <a:pt x="430" y="240"/>
                  </a:lnTo>
                  <a:lnTo>
                    <a:pt x="417" y="258"/>
                  </a:lnTo>
                  <a:lnTo>
                    <a:pt x="403" y="276"/>
                  </a:lnTo>
                  <a:lnTo>
                    <a:pt x="389" y="294"/>
                  </a:lnTo>
                  <a:lnTo>
                    <a:pt x="375" y="312"/>
                  </a:lnTo>
                  <a:lnTo>
                    <a:pt x="362" y="331"/>
                  </a:lnTo>
                  <a:lnTo>
                    <a:pt x="350" y="349"/>
                  </a:lnTo>
                  <a:lnTo>
                    <a:pt x="338" y="370"/>
                  </a:lnTo>
                  <a:lnTo>
                    <a:pt x="325" y="389"/>
                  </a:lnTo>
                  <a:lnTo>
                    <a:pt x="313" y="410"/>
                  </a:lnTo>
                  <a:lnTo>
                    <a:pt x="301" y="432"/>
                  </a:lnTo>
                  <a:lnTo>
                    <a:pt x="291" y="454"/>
                  </a:lnTo>
                  <a:lnTo>
                    <a:pt x="280" y="477"/>
                  </a:lnTo>
                  <a:lnTo>
                    <a:pt x="270" y="503"/>
                  </a:lnTo>
                  <a:lnTo>
                    <a:pt x="262" y="528"/>
                  </a:lnTo>
                  <a:lnTo>
                    <a:pt x="252" y="552"/>
                  </a:lnTo>
                  <a:lnTo>
                    <a:pt x="246" y="579"/>
                  </a:lnTo>
                  <a:lnTo>
                    <a:pt x="240" y="604"/>
                  </a:lnTo>
                  <a:lnTo>
                    <a:pt x="234" y="629"/>
                  </a:lnTo>
                  <a:lnTo>
                    <a:pt x="219" y="707"/>
                  </a:lnTo>
                  <a:lnTo>
                    <a:pt x="192" y="721"/>
                  </a:lnTo>
                  <a:lnTo>
                    <a:pt x="182" y="726"/>
                  </a:lnTo>
                  <a:lnTo>
                    <a:pt x="173" y="731"/>
                  </a:lnTo>
                  <a:lnTo>
                    <a:pt x="161" y="735"/>
                  </a:lnTo>
                  <a:lnTo>
                    <a:pt x="148" y="740"/>
                  </a:lnTo>
                  <a:lnTo>
                    <a:pt x="134" y="743"/>
                  </a:lnTo>
                  <a:lnTo>
                    <a:pt x="118" y="748"/>
                  </a:lnTo>
                  <a:lnTo>
                    <a:pt x="103" y="753"/>
                  </a:lnTo>
                  <a:lnTo>
                    <a:pt x="87" y="757"/>
                  </a:lnTo>
                  <a:lnTo>
                    <a:pt x="72" y="760"/>
                  </a:lnTo>
                  <a:lnTo>
                    <a:pt x="59" y="762"/>
                  </a:lnTo>
                  <a:lnTo>
                    <a:pt x="47" y="765"/>
                  </a:lnTo>
                  <a:lnTo>
                    <a:pt x="34" y="767"/>
                  </a:lnTo>
                  <a:lnTo>
                    <a:pt x="0" y="771"/>
                  </a:lnTo>
                  <a:lnTo>
                    <a:pt x="36" y="640"/>
                  </a:lnTo>
                  <a:lnTo>
                    <a:pt x="47" y="596"/>
                  </a:lnTo>
                  <a:lnTo>
                    <a:pt x="61" y="556"/>
                  </a:lnTo>
                  <a:lnTo>
                    <a:pt x="71" y="521"/>
                  </a:lnTo>
                  <a:lnTo>
                    <a:pt x="84" y="488"/>
                  </a:lnTo>
                  <a:lnTo>
                    <a:pt x="95" y="459"/>
                  </a:lnTo>
                  <a:lnTo>
                    <a:pt x="107" y="434"/>
                  </a:lnTo>
                  <a:lnTo>
                    <a:pt x="119" y="411"/>
                  </a:lnTo>
                  <a:lnTo>
                    <a:pt x="132" y="388"/>
                  </a:lnTo>
                  <a:lnTo>
                    <a:pt x="144" y="367"/>
                  </a:lnTo>
                  <a:lnTo>
                    <a:pt x="157" y="346"/>
                  </a:lnTo>
                  <a:lnTo>
                    <a:pt x="171" y="327"/>
                  </a:lnTo>
                  <a:lnTo>
                    <a:pt x="184" y="309"/>
                  </a:lnTo>
                  <a:lnTo>
                    <a:pt x="199" y="291"/>
                  </a:lnTo>
                  <a:lnTo>
                    <a:pt x="214" y="272"/>
                  </a:lnTo>
                  <a:lnTo>
                    <a:pt x="232" y="254"/>
                  </a:lnTo>
                  <a:lnTo>
                    <a:pt x="249" y="235"/>
                  </a:lnTo>
                  <a:lnTo>
                    <a:pt x="270" y="216"/>
                  </a:lnTo>
                  <a:lnTo>
                    <a:pt x="290" y="199"/>
                  </a:lnTo>
                  <a:lnTo>
                    <a:pt x="311" y="182"/>
                  </a:lnTo>
                  <a:lnTo>
                    <a:pt x="332" y="166"/>
                  </a:lnTo>
                  <a:lnTo>
                    <a:pt x="352" y="150"/>
                  </a:lnTo>
                  <a:lnTo>
                    <a:pt x="372" y="136"/>
                  </a:lnTo>
                  <a:lnTo>
                    <a:pt x="392" y="122"/>
                  </a:lnTo>
                  <a:lnTo>
                    <a:pt x="411" y="111"/>
                  </a:lnTo>
                  <a:lnTo>
                    <a:pt x="432" y="98"/>
                  </a:lnTo>
                  <a:lnTo>
                    <a:pt x="453" y="88"/>
                  </a:lnTo>
                  <a:lnTo>
                    <a:pt x="476" y="74"/>
                  </a:lnTo>
                  <a:lnTo>
                    <a:pt x="497" y="63"/>
                  </a:lnTo>
                  <a:lnTo>
                    <a:pt x="521" y="51"/>
                  </a:lnTo>
                  <a:lnTo>
                    <a:pt x="546" y="38"/>
                  </a:lnTo>
                  <a:lnTo>
                    <a:pt x="623" y="0"/>
                  </a:lnTo>
                  <a:lnTo>
                    <a:pt x="623" y="26"/>
                  </a:lnTo>
                  <a:lnTo>
                    <a:pt x="620" y="54"/>
                  </a:lnTo>
                  <a:lnTo>
                    <a:pt x="612" y="87"/>
                  </a:lnTo>
                </a:path>
              </a:pathLst>
            </a:custGeom>
            <a:solidFill>
              <a:srgbClr val="FFA060"/>
            </a:solidFill>
            <a:ln w="12700" cap="rnd" cmpd="sng">
              <a:solidFill>
                <a:srgbClr val="FFA06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49" name="Freeform 1101"/>
            <p:cNvSpPr>
              <a:spLocks/>
            </p:cNvSpPr>
            <p:nvPr/>
          </p:nvSpPr>
          <p:spPr bwMode="auto">
            <a:xfrm>
              <a:off x="5890684" y="3117850"/>
              <a:ext cx="1166283" cy="1176338"/>
            </a:xfrm>
            <a:custGeom>
              <a:avLst/>
              <a:gdLst/>
              <a:ahLst/>
              <a:cxnLst>
                <a:cxn ang="0">
                  <a:pos x="518" y="132"/>
                </a:cxn>
                <a:cxn ang="0">
                  <a:pos x="478" y="165"/>
                </a:cxn>
                <a:cxn ang="0">
                  <a:pos x="443" y="198"/>
                </a:cxn>
                <a:cxn ang="0">
                  <a:pos x="412" y="231"/>
                </a:cxn>
                <a:cxn ang="0">
                  <a:pos x="385" y="265"/>
                </a:cxn>
                <a:cxn ang="0">
                  <a:pos x="358" y="299"/>
                </a:cxn>
                <a:cxn ang="0">
                  <a:pos x="334" y="334"/>
                </a:cxn>
                <a:cxn ang="0">
                  <a:pos x="310" y="373"/>
                </a:cxn>
                <a:cxn ang="0">
                  <a:pos x="288" y="414"/>
                </a:cxn>
                <a:cxn ang="0">
                  <a:pos x="268" y="457"/>
                </a:cxn>
                <a:cxn ang="0">
                  <a:pos x="249" y="505"/>
                </a:cxn>
                <a:cxn ang="0">
                  <a:pos x="234" y="553"/>
                </a:cxn>
                <a:cxn ang="0">
                  <a:pos x="223" y="601"/>
                </a:cxn>
                <a:cxn ang="0">
                  <a:pos x="183" y="689"/>
                </a:cxn>
                <a:cxn ang="0">
                  <a:pos x="164" y="698"/>
                </a:cxn>
                <a:cxn ang="0">
                  <a:pos x="140" y="708"/>
                </a:cxn>
                <a:cxn ang="0">
                  <a:pos x="112" y="717"/>
                </a:cxn>
                <a:cxn ang="0">
                  <a:pos x="82" y="725"/>
                </a:cxn>
                <a:cxn ang="0">
                  <a:pos x="56" y="731"/>
                </a:cxn>
                <a:cxn ang="0">
                  <a:pos x="32" y="735"/>
                </a:cxn>
                <a:cxn ang="0">
                  <a:pos x="34" y="614"/>
                </a:cxn>
                <a:cxn ang="0">
                  <a:pos x="58" y="535"/>
                </a:cxn>
                <a:cxn ang="0">
                  <a:pos x="81" y="470"/>
                </a:cxn>
                <a:cxn ang="0">
                  <a:pos x="104" y="418"/>
                </a:cxn>
                <a:cxn ang="0">
                  <a:pos x="127" y="375"/>
                </a:cxn>
                <a:cxn ang="0">
                  <a:pos x="152" y="334"/>
                </a:cxn>
                <a:cxn ang="0">
                  <a:pos x="178" y="298"/>
                </a:cxn>
                <a:cxn ang="0">
                  <a:pos x="207" y="263"/>
                </a:cxn>
                <a:cxn ang="0">
                  <a:pos x="239" y="227"/>
                </a:cxn>
                <a:cxn ang="0">
                  <a:pos x="279" y="194"/>
                </a:cxn>
                <a:cxn ang="0">
                  <a:pos x="318" y="161"/>
                </a:cxn>
                <a:cxn ang="0">
                  <a:pos x="357" y="132"/>
                </a:cxn>
                <a:cxn ang="0">
                  <a:pos x="393" y="108"/>
                </a:cxn>
                <a:cxn ang="0">
                  <a:pos x="433" y="84"/>
                </a:cxn>
                <a:cxn ang="0">
                  <a:pos x="476" y="60"/>
                </a:cxn>
                <a:cxn ang="0">
                  <a:pos x="522" y="36"/>
                </a:cxn>
                <a:cxn ang="0">
                  <a:pos x="595" y="25"/>
                </a:cxn>
                <a:cxn ang="0">
                  <a:pos x="584" y="83"/>
                </a:cxn>
              </a:cxnLst>
              <a:rect l="0" t="0" r="r" b="b"/>
              <a:pathLst>
                <a:path w="596" h="741">
                  <a:moveTo>
                    <a:pt x="584" y="83"/>
                  </a:moveTo>
                  <a:lnTo>
                    <a:pt x="518" y="132"/>
                  </a:lnTo>
                  <a:lnTo>
                    <a:pt x="498" y="149"/>
                  </a:lnTo>
                  <a:lnTo>
                    <a:pt x="478" y="165"/>
                  </a:lnTo>
                  <a:lnTo>
                    <a:pt x="460" y="182"/>
                  </a:lnTo>
                  <a:lnTo>
                    <a:pt x="443" y="198"/>
                  </a:lnTo>
                  <a:lnTo>
                    <a:pt x="426" y="215"/>
                  </a:lnTo>
                  <a:lnTo>
                    <a:pt x="412" y="231"/>
                  </a:lnTo>
                  <a:lnTo>
                    <a:pt x="398" y="247"/>
                  </a:lnTo>
                  <a:lnTo>
                    <a:pt x="385" y="265"/>
                  </a:lnTo>
                  <a:lnTo>
                    <a:pt x="372" y="282"/>
                  </a:lnTo>
                  <a:lnTo>
                    <a:pt x="358" y="299"/>
                  </a:lnTo>
                  <a:lnTo>
                    <a:pt x="346" y="317"/>
                  </a:lnTo>
                  <a:lnTo>
                    <a:pt x="334" y="334"/>
                  </a:lnTo>
                  <a:lnTo>
                    <a:pt x="322" y="354"/>
                  </a:lnTo>
                  <a:lnTo>
                    <a:pt x="310" y="373"/>
                  </a:lnTo>
                  <a:lnTo>
                    <a:pt x="299" y="393"/>
                  </a:lnTo>
                  <a:lnTo>
                    <a:pt x="288" y="414"/>
                  </a:lnTo>
                  <a:lnTo>
                    <a:pt x="278" y="436"/>
                  </a:lnTo>
                  <a:lnTo>
                    <a:pt x="268" y="457"/>
                  </a:lnTo>
                  <a:lnTo>
                    <a:pt x="257" y="482"/>
                  </a:lnTo>
                  <a:lnTo>
                    <a:pt x="249" y="505"/>
                  </a:lnTo>
                  <a:lnTo>
                    <a:pt x="240" y="528"/>
                  </a:lnTo>
                  <a:lnTo>
                    <a:pt x="234" y="553"/>
                  </a:lnTo>
                  <a:lnTo>
                    <a:pt x="228" y="577"/>
                  </a:lnTo>
                  <a:lnTo>
                    <a:pt x="223" y="601"/>
                  </a:lnTo>
                  <a:lnTo>
                    <a:pt x="207" y="676"/>
                  </a:lnTo>
                  <a:lnTo>
                    <a:pt x="183" y="689"/>
                  </a:lnTo>
                  <a:lnTo>
                    <a:pt x="174" y="694"/>
                  </a:lnTo>
                  <a:lnTo>
                    <a:pt x="164" y="698"/>
                  </a:lnTo>
                  <a:lnTo>
                    <a:pt x="153" y="703"/>
                  </a:lnTo>
                  <a:lnTo>
                    <a:pt x="140" y="708"/>
                  </a:lnTo>
                  <a:lnTo>
                    <a:pt x="126" y="711"/>
                  </a:lnTo>
                  <a:lnTo>
                    <a:pt x="112" y="717"/>
                  </a:lnTo>
                  <a:lnTo>
                    <a:pt x="97" y="720"/>
                  </a:lnTo>
                  <a:lnTo>
                    <a:pt x="82" y="725"/>
                  </a:lnTo>
                  <a:lnTo>
                    <a:pt x="69" y="728"/>
                  </a:lnTo>
                  <a:lnTo>
                    <a:pt x="56" y="731"/>
                  </a:lnTo>
                  <a:lnTo>
                    <a:pt x="45" y="733"/>
                  </a:lnTo>
                  <a:lnTo>
                    <a:pt x="32" y="735"/>
                  </a:lnTo>
                  <a:lnTo>
                    <a:pt x="0" y="740"/>
                  </a:lnTo>
                  <a:lnTo>
                    <a:pt x="34" y="614"/>
                  </a:lnTo>
                  <a:lnTo>
                    <a:pt x="47" y="573"/>
                  </a:lnTo>
                  <a:lnTo>
                    <a:pt x="58" y="535"/>
                  </a:lnTo>
                  <a:lnTo>
                    <a:pt x="69" y="502"/>
                  </a:lnTo>
                  <a:lnTo>
                    <a:pt x="81" y="470"/>
                  </a:lnTo>
                  <a:lnTo>
                    <a:pt x="92" y="442"/>
                  </a:lnTo>
                  <a:lnTo>
                    <a:pt x="104" y="418"/>
                  </a:lnTo>
                  <a:lnTo>
                    <a:pt x="116" y="396"/>
                  </a:lnTo>
                  <a:lnTo>
                    <a:pt x="127" y="375"/>
                  </a:lnTo>
                  <a:lnTo>
                    <a:pt x="140" y="354"/>
                  </a:lnTo>
                  <a:lnTo>
                    <a:pt x="152" y="334"/>
                  </a:lnTo>
                  <a:lnTo>
                    <a:pt x="165" y="316"/>
                  </a:lnTo>
                  <a:lnTo>
                    <a:pt x="178" y="298"/>
                  </a:lnTo>
                  <a:lnTo>
                    <a:pt x="192" y="281"/>
                  </a:lnTo>
                  <a:lnTo>
                    <a:pt x="207" y="263"/>
                  </a:lnTo>
                  <a:lnTo>
                    <a:pt x="223" y="246"/>
                  </a:lnTo>
                  <a:lnTo>
                    <a:pt x="239" y="227"/>
                  </a:lnTo>
                  <a:lnTo>
                    <a:pt x="259" y="210"/>
                  </a:lnTo>
                  <a:lnTo>
                    <a:pt x="279" y="194"/>
                  </a:lnTo>
                  <a:lnTo>
                    <a:pt x="299" y="176"/>
                  </a:lnTo>
                  <a:lnTo>
                    <a:pt x="318" y="161"/>
                  </a:lnTo>
                  <a:lnTo>
                    <a:pt x="337" y="146"/>
                  </a:lnTo>
                  <a:lnTo>
                    <a:pt x="357" y="132"/>
                  </a:lnTo>
                  <a:lnTo>
                    <a:pt x="376" y="118"/>
                  </a:lnTo>
                  <a:lnTo>
                    <a:pt x="393" y="108"/>
                  </a:lnTo>
                  <a:lnTo>
                    <a:pt x="414" y="96"/>
                  </a:lnTo>
                  <a:lnTo>
                    <a:pt x="433" y="84"/>
                  </a:lnTo>
                  <a:lnTo>
                    <a:pt x="455" y="73"/>
                  </a:lnTo>
                  <a:lnTo>
                    <a:pt x="476" y="60"/>
                  </a:lnTo>
                  <a:lnTo>
                    <a:pt x="498" y="50"/>
                  </a:lnTo>
                  <a:lnTo>
                    <a:pt x="522" y="36"/>
                  </a:lnTo>
                  <a:lnTo>
                    <a:pt x="595" y="0"/>
                  </a:lnTo>
                  <a:lnTo>
                    <a:pt x="595" y="25"/>
                  </a:lnTo>
                  <a:lnTo>
                    <a:pt x="593" y="52"/>
                  </a:lnTo>
                  <a:lnTo>
                    <a:pt x="584" y="83"/>
                  </a:lnTo>
                </a:path>
              </a:pathLst>
            </a:custGeom>
            <a:solidFill>
              <a:srgbClr val="FFA080"/>
            </a:solidFill>
            <a:ln w="12700" cap="rnd" cmpd="sng">
              <a:solidFill>
                <a:srgbClr val="FFA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50" name="Freeform 1102"/>
            <p:cNvSpPr>
              <a:spLocks/>
            </p:cNvSpPr>
            <p:nvPr/>
          </p:nvSpPr>
          <p:spPr bwMode="auto">
            <a:xfrm>
              <a:off x="5905500" y="3136900"/>
              <a:ext cx="1109133" cy="1125538"/>
            </a:xfrm>
            <a:custGeom>
              <a:avLst/>
              <a:gdLst/>
              <a:ahLst/>
              <a:cxnLst>
                <a:cxn ang="0">
                  <a:pos x="494" y="127"/>
                </a:cxn>
                <a:cxn ang="0">
                  <a:pos x="455" y="158"/>
                </a:cxn>
                <a:cxn ang="0">
                  <a:pos x="422" y="190"/>
                </a:cxn>
                <a:cxn ang="0">
                  <a:pos x="392" y="220"/>
                </a:cxn>
                <a:cxn ang="0">
                  <a:pos x="367" y="254"/>
                </a:cxn>
                <a:cxn ang="0">
                  <a:pos x="342" y="286"/>
                </a:cxn>
                <a:cxn ang="0">
                  <a:pos x="319" y="320"/>
                </a:cxn>
                <a:cxn ang="0">
                  <a:pos x="295" y="357"/>
                </a:cxn>
                <a:cxn ang="0">
                  <a:pos x="274" y="397"/>
                </a:cxn>
                <a:cxn ang="0">
                  <a:pos x="255" y="437"/>
                </a:cxn>
                <a:cxn ang="0">
                  <a:pos x="237" y="483"/>
                </a:cxn>
                <a:cxn ang="0">
                  <a:pos x="223" y="529"/>
                </a:cxn>
                <a:cxn ang="0">
                  <a:pos x="211" y="574"/>
                </a:cxn>
                <a:cxn ang="0">
                  <a:pos x="172" y="658"/>
                </a:cxn>
                <a:cxn ang="0">
                  <a:pos x="155" y="667"/>
                </a:cxn>
                <a:cxn ang="0">
                  <a:pos x="133" y="676"/>
                </a:cxn>
                <a:cxn ang="0">
                  <a:pos x="105" y="684"/>
                </a:cxn>
                <a:cxn ang="0">
                  <a:pos x="77" y="693"/>
                </a:cxn>
                <a:cxn ang="0">
                  <a:pos x="52" y="699"/>
                </a:cxn>
                <a:cxn ang="0">
                  <a:pos x="31" y="703"/>
                </a:cxn>
                <a:cxn ang="0">
                  <a:pos x="33" y="588"/>
                </a:cxn>
                <a:cxn ang="0">
                  <a:pos x="57" y="514"/>
                </a:cxn>
                <a:cxn ang="0">
                  <a:pos x="79" y="452"/>
                </a:cxn>
                <a:cxn ang="0">
                  <a:pos x="100" y="402"/>
                </a:cxn>
                <a:cxn ang="0">
                  <a:pos x="123" y="361"/>
                </a:cxn>
                <a:cxn ang="0">
                  <a:pos x="147" y="322"/>
                </a:cxn>
                <a:cxn ang="0">
                  <a:pos x="171" y="288"/>
                </a:cxn>
                <a:cxn ang="0">
                  <a:pos x="199" y="254"/>
                </a:cxn>
                <a:cxn ang="0">
                  <a:pos x="230" y="220"/>
                </a:cxn>
                <a:cxn ang="0">
                  <a:pos x="267" y="188"/>
                </a:cxn>
                <a:cxn ang="0">
                  <a:pos x="304" y="156"/>
                </a:cxn>
                <a:cxn ang="0">
                  <a:pos x="342" y="129"/>
                </a:cxn>
                <a:cxn ang="0">
                  <a:pos x="376" y="105"/>
                </a:cxn>
                <a:cxn ang="0">
                  <a:pos x="415" y="82"/>
                </a:cxn>
                <a:cxn ang="0">
                  <a:pos x="454" y="59"/>
                </a:cxn>
                <a:cxn ang="0">
                  <a:pos x="498" y="35"/>
                </a:cxn>
                <a:cxn ang="0">
                  <a:pos x="567" y="24"/>
                </a:cxn>
                <a:cxn ang="0">
                  <a:pos x="556" y="78"/>
                </a:cxn>
              </a:cxnLst>
              <a:rect l="0" t="0" r="r" b="b"/>
              <a:pathLst>
                <a:path w="568" h="709">
                  <a:moveTo>
                    <a:pt x="556" y="78"/>
                  </a:moveTo>
                  <a:lnTo>
                    <a:pt x="494" y="127"/>
                  </a:lnTo>
                  <a:lnTo>
                    <a:pt x="475" y="142"/>
                  </a:lnTo>
                  <a:lnTo>
                    <a:pt x="455" y="158"/>
                  </a:lnTo>
                  <a:lnTo>
                    <a:pt x="439" y="174"/>
                  </a:lnTo>
                  <a:lnTo>
                    <a:pt x="422" y="190"/>
                  </a:lnTo>
                  <a:lnTo>
                    <a:pt x="407" y="206"/>
                  </a:lnTo>
                  <a:lnTo>
                    <a:pt x="392" y="220"/>
                  </a:lnTo>
                  <a:lnTo>
                    <a:pt x="380" y="237"/>
                  </a:lnTo>
                  <a:lnTo>
                    <a:pt x="367" y="254"/>
                  </a:lnTo>
                  <a:lnTo>
                    <a:pt x="354" y="270"/>
                  </a:lnTo>
                  <a:lnTo>
                    <a:pt x="342" y="286"/>
                  </a:lnTo>
                  <a:lnTo>
                    <a:pt x="330" y="303"/>
                  </a:lnTo>
                  <a:lnTo>
                    <a:pt x="319" y="320"/>
                  </a:lnTo>
                  <a:lnTo>
                    <a:pt x="307" y="339"/>
                  </a:lnTo>
                  <a:lnTo>
                    <a:pt x="295" y="357"/>
                  </a:lnTo>
                  <a:lnTo>
                    <a:pt x="285" y="376"/>
                  </a:lnTo>
                  <a:lnTo>
                    <a:pt x="274" y="397"/>
                  </a:lnTo>
                  <a:lnTo>
                    <a:pt x="264" y="416"/>
                  </a:lnTo>
                  <a:lnTo>
                    <a:pt x="255" y="437"/>
                  </a:lnTo>
                  <a:lnTo>
                    <a:pt x="245" y="460"/>
                  </a:lnTo>
                  <a:lnTo>
                    <a:pt x="237" y="483"/>
                  </a:lnTo>
                  <a:lnTo>
                    <a:pt x="229" y="505"/>
                  </a:lnTo>
                  <a:lnTo>
                    <a:pt x="223" y="529"/>
                  </a:lnTo>
                  <a:lnTo>
                    <a:pt x="216" y="551"/>
                  </a:lnTo>
                  <a:lnTo>
                    <a:pt x="211" y="574"/>
                  </a:lnTo>
                  <a:lnTo>
                    <a:pt x="196" y="644"/>
                  </a:lnTo>
                  <a:lnTo>
                    <a:pt x="172" y="658"/>
                  </a:lnTo>
                  <a:lnTo>
                    <a:pt x="164" y="662"/>
                  </a:lnTo>
                  <a:lnTo>
                    <a:pt x="155" y="667"/>
                  </a:lnTo>
                  <a:lnTo>
                    <a:pt x="144" y="671"/>
                  </a:lnTo>
                  <a:lnTo>
                    <a:pt x="133" y="676"/>
                  </a:lnTo>
                  <a:lnTo>
                    <a:pt x="119" y="679"/>
                  </a:lnTo>
                  <a:lnTo>
                    <a:pt x="105" y="684"/>
                  </a:lnTo>
                  <a:lnTo>
                    <a:pt x="91" y="688"/>
                  </a:lnTo>
                  <a:lnTo>
                    <a:pt x="77" y="693"/>
                  </a:lnTo>
                  <a:lnTo>
                    <a:pt x="65" y="697"/>
                  </a:lnTo>
                  <a:lnTo>
                    <a:pt x="52" y="699"/>
                  </a:lnTo>
                  <a:lnTo>
                    <a:pt x="41" y="702"/>
                  </a:lnTo>
                  <a:lnTo>
                    <a:pt x="31" y="703"/>
                  </a:lnTo>
                  <a:lnTo>
                    <a:pt x="0" y="708"/>
                  </a:lnTo>
                  <a:lnTo>
                    <a:pt x="33" y="588"/>
                  </a:lnTo>
                  <a:lnTo>
                    <a:pt x="46" y="550"/>
                  </a:lnTo>
                  <a:lnTo>
                    <a:pt x="57" y="514"/>
                  </a:lnTo>
                  <a:lnTo>
                    <a:pt x="66" y="482"/>
                  </a:lnTo>
                  <a:lnTo>
                    <a:pt x="79" y="452"/>
                  </a:lnTo>
                  <a:lnTo>
                    <a:pt x="89" y="425"/>
                  </a:lnTo>
                  <a:lnTo>
                    <a:pt x="100" y="402"/>
                  </a:lnTo>
                  <a:lnTo>
                    <a:pt x="112" y="382"/>
                  </a:lnTo>
                  <a:lnTo>
                    <a:pt x="123" y="361"/>
                  </a:lnTo>
                  <a:lnTo>
                    <a:pt x="135" y="341"/>
                  </a:lnTo>
                  <a:lnTo>
                    <a:pt x="147" y="322"/>
                  </a:lnTo>
                  <a:lnTo>
                    <a:pt x="159" y="306"/>
                  </a:lnTo>
                  <a:lnTo>
                    <a:pt x="171" y="288"/>
                  </a:lnTo>
                  <a:lnTo>
                    <a:pt x="185" y="271"/>
                  </a:lnTo>
                  <a:lnTo>
                    <a:pt x="199" y="254"/>
                  </a:lnTo>
                  <a:lnTo>
                    <a:pt x="215" y="238"/>
                  </a:lnTo>
                  <a:lnTo>
                    <a:pt x="230" y="220"/>
                  </a:lnTo>
                  <a:lnTo>
                    <a:pt x="248" y="203"/>
                  </a:lnTo>
                  <a:lnTo>
                    <a:pt x="267" y="188"/>
                  </a:lnTo>
                  <a:lnTo>
                    <a:pt x="286" y="171"/>
                  </a:lnTo>
                  <a:lnTo>
                    <a:pt x="304" y="156"/>
                  </a:lnTo>
                  <a:lnTo>
                    <a:pt x="323" y="141"/>
                  </a:lnTo>
                  <a:lnTo>
                    <a:pt x="342" y="129"/>
                  </a:lnTo>
                  <a:lnTo>
                    <a:pt x="359" y="115"/>
                  </a:lnTo>
                  <a:lnTo>
                    <a:pt x="376" y="105"/>
                  </a:lnTo>
                  <a:lnTo>
                    <a:pt x="396" y="93"/>
                  </a:lnTo>
                  <a:lnTo>
                    <a:pt x="415" y="82"/>
                  </a:lnTo>
                  <a:lnTo>
                    <a:pt x="434" y="71"/>
                  </a:lnTo>
                  <a:lnTo>
                    <a:pt x="454" y="59"/>
                  </a:lnTo>
                  <a:lnTo>
                    <a:pt x="476" y="48"/>
                  </a:lnTo>
                  <a:lnTo>
                    <a:pt x="498" y="35"/>
                  </a:lnTo>
                  <a:lnTo>
                    <a:pt x="567" y="0"/>
                  </a:lnTo>
                  <a:lnTo>
                    <a:pt x="567" y="24"/>
                  </a:lnTo>
                  <a:lnTo>
                    <a:pt x="565" y="48"/>
                  </a:lnTo>
                  <a:lnTo>
                    <a:pt x="556" y="78"/>
                  </a:lnTo>
                </a:path>
              </a:pathLst>
            </a:custGeom>
            <a:solidFill>
              <a:srgbClr val="FFA080"/>
            </a:solidFill>
            <a:ln w="12700" cap="rnd" cmpd="sng">
              <a:solidFill>
                <a:srgbClr val="FFA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51" name="Freeform 1103"/>
            <p:cNvSpPr>
              <a:spLocks/>
            </p:cNvSpPr>
            <p:nvPr/>
          </p:nvSpPr>
          <p:spPr bwMode="auto">
            <a:xfrm>
              <a:off x="5918201" y="3155951"/>
              <a:ext cx="1056217" cy="1076325"/>
            </a:xfrm>
            <a:custGeom>
              <a:avLst/>
              <a:gdLst/>
              <a:ahLst/>
              <a:cxnLst>
                <a:cxn ang="0">
                  <a:pos x="470" y="120"/>
                </a:cxn>
                <a:cxn ang="0">
                  <a:pos x="433" y="151"/>
                </a:cxn>
                <a:cxn ang="0">
                  <a:pos x="401" y="180"/>
                </a:cxn>
                <a:cxn ang="0">
                  <a:pos x="374" y="210"/>
                </a:cxn>
                <a:cxn ang="0">
                  <a:pos x="349" y="242"/>
                </a:cxn>
                <a:cxn ang="0">
                  <a:pos x="325" y="274"/>
                </a:cxn>
                <a:cxn ang="0">
                  <a:pos x="303" y="305"/>
                </a:cxn>
                <a:cxn ang="0">
                  <a:pos x="281" y="340"/>
                </a:cxn>
                <a:cxn ang="0">
                  <a:pos x="261" y="377"/>
                </a:cxn>
                <a:cxn ang="0">
                  <a:pos x="241" y="417"/>
                </a:cxn>
                <a:cxn ang="0">
                  <a:pos x="225" y="460"/>
                </a:cxn>
                <a:cxn ang="0">
                  <a:pos x="211" y="504"/>
                </a:cxn>
                <a:cxn ang="0">
                  <a:pos x="200" y="546"/>
                </a:cxn>
                <a:cxn ang="0">
                  <a:pos x="162" y="626"/>
                </a:cxn>
                <a:cxn ang="0">
                  <a:pos x="146" y="635"/>
                </a:cxn>
                <a:cxn ang="0">
                  <a:pos x="124" y="644"/>
                </a:cxn>
                <a:cxn ang="0">
                  <a:pos x="99" y="653"/>
                </a:cxn>
                <a:cxn ang="0">
                  <a:pos x="73" y="661"/>
                </a:cxn>
                <a:cxn ang="0">
                  <a:pos x="50" y="667"/>
                </a:cxn>
                <a:cxn ang="0">
                  <a:pos x="28" y="671"/>
                </a:cxn>
                <a:cxn ang="0">
                  <a:pos x="32" y="564"/>
                </a:cxn>
                <a:cxn ang="0">
                  <a:pos x="55" y="493"/>
                </a:cxn>
                <a:cxn ang="0">
                  <a:pos x="75" y="434"/>
                </a:cxn>
                <a:cxn ang="0">
                  <a:pos x="98" y="386"/>
                </a:cxn>
                <a:cxn ang="0">
                  <a:pos x="119" y="347"/>
                </a:cxn>
                <a:cxn ang="0">
                  <a:pos x="141" y="311"/>
                </a:cxn>
                <a:cxn ang="0">
                  <a:pos x="164" y="278"/>
                </a:cxn>
                <a:cxn ang="0">
                  <a:pos x="191" y="246"/>
                </a:cxn>
                <a:cxn ang="0">
                  <a:pos x="221" y="213"/>
                </a:cxn>
                <a:cxn ang="0">
                  <a:pos x="255" y="182"/>
                </a:cxn>
                <a:cxn ang="0">
                  <a:pos x="291" y="151"/>
                </a:cxn>
                <a:cxn ang="0">
                  <a:pos x="327" y="124"/>
                </a:cxn>
                <a:cxn ang="0">
                  <a:pos x="360" y="102"/>
                </a:cxn>
                <a:cxn ang="0">
                  <a:pos x="394" y="80"/>
                </a:cxn>
                <a:cxn ang="0">
                  <a:pos x="432" y="58"/>
                </a:cxn>
                <a:cxn ang="0">
                  <a:pos x="474" y="35"/>
                </a:cxn>
                <a:cxn ang="0">
                  <a:pos x="539" y="22"/>
                </a:cxn>
                <a:cxn ang="0">
                  <a:pos x="527" y="74"/>
                </a:cxn>
              </a:cxnLst>
              <a:rect l="0" t="0" r="r" b="b"/>
              <a:pathLst>
                <a:path w="540" h="678">
                  <a:moveTo>
                    <a:pt x="527" y="74"/>
                  </a:moveTo>
                  <a:lnTo>
                    <a:pt x="470" y="120"/>
                  </a:lnTo>
                  <a:lnTo>
                    <a:pt x="451" y="135"/>
                  </a:lnTo>
                  <a:lnTo>
                    <a:pt x="433" y="151"/>
                  </a:lnTo>
                  <a:lnTo>
                    <a:pt x="417" y="165"/>
                  </a:lnTo>
                  <a:lnTo>
                    <a:pt x="401" y="180"/>
                  </a:lnTo>
                  <a:lnTo>
                    <a:pt x="387" y="196"/>
                  </a:lnTo>
                  <a:lnTo>
                    <a:pt x="374" y="210"/>
                  </a:lnTo>
                  <a:lnTo>
                    <a:pt x="360" y="226"/>
                  </a:lnTo>
                  <a:lnTo>
                    <a:pt x="349" y="242"/>
                  </a:lnTo>
                  <a:lnTo>
                    <a:pt x="336" y="258"/>
                  </a:lnTo>
                  <a:lnTo>
                    <a:pt x="325" y="274"/>
                  </a:lnTo>
                  <a:lnTo>
                    <a:pt x="314" y="290"/>
                  </a:lnTo>
                  <a:lnTo>
                    <a:pt x="303" y="305"/>
                  </a:lnTo>
                  <a:lnTo>
                    <a:pt x="293" y="323"/>
                  </a:lnTo>
                  <a:lnTo>
                    <a:pt x="281" y="340"/>
                  </a:lnTo>
                  <a:lnTo>
                    <a:pt x="271" y="358"/>
                  </a:lnTo>
                  <a:lnTo>
                    <a:pt x="261" y="377"/>
                  </a:lnTo>
                  <a:lnTo>
                    <a:pt x="251" y="397"/>
                  </a:lnTo>
                  <a:lnTo>
                    <a:pt x="241" y="417"/>
                  </a:lnTo>
                  <a:lnTo>
                    <a:pt x="233" y="439"/>
                  </a:lnTo>
                  <a:lnTo>
                    <a:pt x="225" y="460"/>
                  </a:lnTo>
                  <a:lnTo>
                    <a:pt x="217" y="480"/>
                  </a:lnTo>
                  <a:lnTo>
                    <a:pt x="211" y="504"/>
                  </a:lnTo>
                  <a:lnTo>
                    <a:pt x="205" y="525"/>
                  </a:lnTo>
                  <a:lnTo>
                    <a:pt x="200" y="546"/>
                  </a:lnTo>
                  <a:lnTo>
                    <a:pt x="185" y="614"/>
                  </a:lnTo>
                  <a:lnTo>
                    <a:pt x="162" y="626"/>
                  </a:lnTo>
                  <a:lnTo>
                    <a:pt x="154" y="630"/>
                  </a:lnTo>
                  <a:lnTo>
                    <a:pt x="146" y="635"/>
                  </a:lnTo>
                  <a:lnTo>
                    <a:pt x="136" y="639"/>
                  </a:lnTo>
                  <a:lnTo>
                    <a:pt x="124" y="644"/>
                  </a:lnTo>
                  <a:lnTo>
                    <a:pt x="112" y="647"/>
                  </a:lnTo>
                  <a:lnTo>
                    <a:pt x="99" y="653"/>
                  </a:lnTo>
                  <a:lnTo>
                    <a:pt x="86" y="656"/>
                  </a:lnTo>
                  <a:lnTo>
                    <a:pt x="73" y="661"/>
                  </a:lnTo>
                  <a:lnTo>
                    <a:pt x="60" y="664"/>
                  </a:lnTo>
                  <a:lnTo>
                    <a:pt x="50" y="667"/>
                  </a:lnTo>
                  <a:lnTo>
                    <a:pt x="39" y="671"/>
                  </a:lnTo>
                  <a:lnTo>
                    <a:pt x="28" y="671"/>
                  </a:lnTo>
                  <a:lnTo>
                    <a:pt x="0" y="677"/>
                  </a:lnTo>
                  <a:lnTo>
                    <a:pt x="32" y="564"/>
                  </a:lnTo>
                  <a:lnTo>
                    <a:pt x="44" y="527"/>
                  </a:lnTo>
                  <a:lnTo>
                    <a:pt x="55" y="493"/>
                  </a:lnTo>
                  <a:lnTo>
                    <a:pt x="65" y="462"/>
                  </a:lnTo>
                  <a:lnTo>
                    <a:pt x="75" y="434"/>
                  </a:lnTo>
                  <a:lnTo>
                    <a:pt x="87" y="409"/>
                  </a:lnTo>
                  <a:lnTo>
                    <a:pt x="98" y="386"/>
                  </a:lnTo>
                  <a:lnTo>
                    <a:pt x="108" y="367"/>
                  </a:lnTo>
                  <a:lnTo>
                    <a:pt x="119" y="347"/>
                  </a:lnTo>
                  <a:lnTo>
                    <a:pt x="130" y="329"/>
                  </a:lnTo>
                  <a:lnTo>
                    <a:pt x="141" y="311"/>
                  </a:lnTo>
                  <a:lnTo>
                    <a:pt x="153" y="294"/>
                  </a:lnTo>
                  <a:lnTo>
                    <a:pt x="164" y="278"/>
                  </a:lnTo>
                  <a:lnTo>
                    <a:pt x="177" y="262"/>
                  </a:lnTo>
                  <a:lnTo>
                    <a:pt x="191" y="246"/>
                  </a:lnTo>
                  <a:lnTo>
                    <a:pt x="206" y="229"/>
                  </a:lnTo>
                  <a:lnTo>
                    <a:pt x="221" y="213"/>
                  </a:lnTo>
                  <a:lnTo>
                    <a:pt x="238" y="197"/>
                  </a:lnTo>
                  <a:lnTo>
                    <a:pt x="255" y="182"/>
                  </a:lnTo>
                  <a:lnTo>
                    <a:pt x="274" y="165"/>
                  </a:lnTo>
                  <a:lnTo>
                    <a:pt x="291" y="151"/>
                  </a:lnTo>
                  <a:lnTo>
                    <a:pt x="309" y="137"/>
                  </a:lnTo>
                  <a:lnTo>
                    <a:pt x="327" y="124"/>
                  </a:lnTo>
                  <a:lnTo>
                    <a:pt x="344" y="112"/>
                  </a:lnTo>
                  <a:lnTo>
                    <a:pt x="360" y="102"/>
                  </a:lnTo>
                  <a:lnTo>
                    <a:pt x="377" y="90"/>
                  </a:lnTo>
                  <a:lnTo>
                    <a:pt x="394" y="80"/>
                  </a:lnTo>
                  <a:lnTo>
                    <a:pt x="414" y="68"/>
                  </a:lnTo>
                  <a:lnTo>
                    <a:pt x="432" y="58"/>
                  </a:lnTo>
                  <a:lnTo>
                    <a:pt x="453" y="46"/>
                  </a:lnTo>
                  <a:lnTo>
                    <a:pt x="474" y="35"/>
                  </a:lnTo>
                  <a:lnTo>
                    <a:pt x="539" y="0"/>
                  </a:lnTo>
                  <a:lnTo>
                    <a:pt x="539" y="22"/>
                  </a:lnTo>
                  <a:lnTo>
                    <a:pt x="536" y="46"/>
                  </a:lnTo>
                  <a:lnTo>
                    <a:pt x="527" y="74"/>
                  </a:lnTo>
                </a:path>
              </a:pathLst>
            </a:custGeom>
            <a:solidFill>
              <a:srgbClr val="FFB080"/>
            </a:solidFill>
            <a:ln w="12700" cap="rnd" cmpd="sng">
              <a:solidFill>
                <a:srgbClr val="FFB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52" name="Freeform 1104"/>
            <p:cNvSpPr>
              <a:spLocks/>
            </p:cNvSpPr>
            <p:nvPr/>
          </p:nvSpPr>
          <p:spPr bwMode="auto">
            <a:xfrm>
              <a:off x="5933017" y="3175001"/>
              <a:ext cx="999067" cy="1025525"/>
            </a:xfrm>
            <a:custGeom>
              <a:avLst/>
              <a:gdLst/>
              <a:ahLst/>
              <a:cxnLst>
                <a:cxn ang="0">
                  <a:pos x="445" y="114"/>
                </a:cxn>
                <a:cxn ang="0">
                  <a:pos x="410" y="143"/>
                </a:cxn>
                <a:cxn ang="0">
                  <a:pos x="381" y="172"/>
                </a:cxn>
                <a:cxn ang="0">
                  <a:pos x="353" y="201"/>
                </a:cxn>
                <a:cxn ang="0">
                  <a:pos x="331" y="230"/>
                </a:cxn>
                <a:cxn ang="0">
                  <a:pos x="308" y="261"/>
                </a:cxn>
                <a:cxn ang="0">
                  <a:pos x="288" y="291"/>
                </a:cxn>
                <a:cxn ang="0">
                  <a:pos x="267" y="324"/>
                </a:cxn>
                <a:cxn ang="0">
                  <a:pos x="248" y="359"/>
                </a:cxn>
                <a:cxn ang="0">
                  <a:pos x="229" y="397"/>
                </a:cxn>
                <a:cxn ang="0">
                  <a:pos x="212" y="437"/>
                </a:cxn>
                <a:cxn ang="0">
                  <a:pos x="199" y="478"/>
                </a:cxn>
                <a:cxn ang="0">
                  <a:pos x="188" y="519"/>
                </a:cxn>
                <a:cxn ang="0">
                  <a:pos x="153" y="594"/>
                </a:cxn>
                <a:cxn ang="0">
                  <a:pos x="138" y="603"/>
                </a:cxn>
                <a:cxn ang="0">
                  <a:pos x="116" y="611"/>
                </a:cxn>
                <a:cxn ang="0">
                  <a:pos x="93" y="620"/>
                </a:cxn>
                <a:cxn ang="0">
                  <a:pos x="67" y="629"/>
                </a:cxn>
                <a:cxn ang="0">
                  <a:pos x="46" y="635"/>
                </a:cxn>
                <a:cxn ang="0">
                  <a:pos x="27" y="640"/>
                </a:cxn>
                <a:cxn ang="0">
                  <a:pos x="31" y="539"/>
                </a:cxn>
                <a:cxn ang="0">
                  <a:pos x="52" y="471"/>
                </a:cxn>
                <a:cxn ang="0">
                  <a:pos x="73" y="416"/>
                </a:cxn>
                <a:cxn ang="0">
                  <a:pos x="93" y="371"/>
                </a:cxn>
                <a:cxn ang="0">
                  <a:pos x="114" y="334"/>
                </a:cxn>
                <a:cxn ang="0">
                  <a:pos x="136" y="299"/>
                </a:cxn>
                <a:cxn ang="0">
                  <a:pos x="158" y="268"/>
                </a:cxn>
                <a:cxn ang="0">
                  <a:pos x="183" y="237"/>
                </a:cxn>
                <a:cxn ang="0">
                  <a:pos x="211" y="206"/>
                </a:cxn>
                <a:cxn ang="0">
                  <a:pos x="244" y="175"/>
                </a:cxn>
                <a:cxn ang="0">
                  <a:pos x="278" y="146"/>
                </a:cxn>
                <a:cxn ang="0">
                  <a:pos x="311" y="120"/>
                </a:cxn>
                <a:cxn ang="0">
                  <a:pos x="342" y="99"/>
                </a:cxn>
                <a:cxn ang="0">
                  <a:pos x="376" y="78"/>
                </a:cxn>
                <a:cxn ang="0">
                  <a:pos x="411" y="56"/>
                </a:cxn>
                <a:cxn ang="0">
                  <a:pos x="449" y="34"/>
                </a:cxn>
                <a:cxn ang="0">
                  <a:pos x="511" y="21"/>
                </a:cxn>
                <a:cxn ang="0">
                  <a:pos x="501" y="69"/>
                </a:cxn>
              </a:cxnLst>
              <a:rect l="0" t="0" r="r" b="b"/>
              <a:pathLst>
                <a:path w="512" h="646">
                  <a:moveTo>
                    <a:pt x="501" y="69"/>
                  </a:moveTo>
                  <a:lnTo>
                    <a:pt x="445" y="114"/>
                  </a:lnTo>
                  <a:lnTo>
                    <a:pt x="428" y="128"/>
                  </a:lnTo>
                  <a:lnTo>
                    <a:pt x="410" y="143"/>
                  </a:lnTo>
                  <a:lnTo>
                    <a:pt x="396" y="158"/>
                  </a:lnTo>
                  <a:lnTo>
                    <a:pt x="381" y="172"/>
                  </a:lnTo>
                  <a:lnTo>
                    <a:pt x="367" y="187"/>
                  </a:lnTo>
                  <a:lnTo>
                    <a:pt x="353" y="201"/>
                  </a:lnTo>
                  <a:lnTo>
                    <a:pt x="343" y="215"/>
                  </a:lnTo>
                  <a:lnTo>
                    <a:pt x="331" y="230"/>
                  </a:lnTo>
                  <a:lnTo>
                    <a:pt x="320" y="246"/>
                  </a:lnTo>
                  <a:lnTo>
                    <a:pt x="308" y="261"/>
                  </a:lnTo>
                  <a:lnTo>
                    <a:pt x="297" y="276"/>
                  </a:lnTo>
                  <a:lnTo>
                    <a:pt x="288" y="291"/>
                  </a:lnTo>
                  <a:lnTo>
                    <a:pt x="277" y="308"/>
                  </a:lnTo>
                  <a:lnTo>
                    <a:pt x="267" y="324"/>
                  </a:lnTo>
                  <a:lnTo>
                    <a:pt x="258" y="341"/>
                  </a:lnTo>
                  <a:lnTo>
                    <a:pt x="248" y="359"/>
                  </a:lnTo>
                  <a:lnTo>
                    <a:pt x="238" y="377"/>
                  </a:lnTo>
                  <a:lnTo>
                    <a:pt x="229" y="397"/>
                  </a:lnTo>
                  <a:lnTo>
                    <a:pt x="220" y="418"/>
                  </a:lnTo>
                  <a:lnTo>
                    <a:pt x="212" y="437"/>
                  </a:lnTo>
                  <a:lnTo>
                    <a:pt x="205" y="457"/>
                  </a:lnTo>
                  <a:lnTo>
                    <a:pt x="199" y="478"/>
                  </a:lnTo>
                  <a:lnTo>
                    <a:pt x="194" y="499"/>
                  </a:lnTo>
                  <a:lnTo>
                    <a:pt x="188" y="519"/>
                  </a:lnTo>
                  <a:lnTo>
                    <a:pt x="174" y="582"/>
                  </a:lnTo>
                  <a:lnTo>
                    <a:pt x="153" y="594"/>
                  </a:lnTo>
                  <a:lnTo>
                    <a:pt x="145" y="598"/>
                  </a:lnTo>
                  <a:lnTo>
                    <a:pt x="138" y="603"/>
                  </a:lnTo>
                  <a:lnTo>
                    <a:pt x="128" y="607"/>
                  </a:lnTo>
                  <a:lnTo>
                    <a:pt x="116" y="611"/>
                  </a:lnTo>
                  <a:lnTo>
                    <a:pt x="105" y="615"/>
                  </a:lnTo>
                  <a:lnTo>
                    <a:pt x="93" y="620"/>
                  </a:lnTo>
                  <a:lnTo>
                    <a:pt x="81" y="625"/>
                  </a:lnTo>
                  <a:lnTo>
                    <a:pt x="67" y="629"/>
                  </a:lnTo>
                  <a:lnTo>
                    <a:pt x="57" y="632"/>
                  </a:lnTo>
                  <a:lnTo>
                    <a:pt x="46" y="635"/>
                  </a:lnTo>
                  <a:lnTo>
                    <a:pt x="36" y="638"/>
                  </a:lnTo>
                  <a:lnTo>
                    <a:pt x="27" y="640"/>
                  </a:lnTo>
                  <a:lnTo>
                    <a:pt x="0" y="645"/>
                  </a:lnTo>
                  <a:lnTo>
                    <a:pt x="31" y="539"/>
                  </a:lnTo>
                  <a:lnTo>
                    <a:pt x="43" y="504"/>
                  </a:lnTo>
                  <a:lnTo>
                    <a:pt x="52" y="471"/>
                  </a:lnTo>
                  <a:lnTo>
                    <a:pt x="63" y="443"/>
                  </a:lnTo>
                  <a:lnTo>
                    <a:pt x="73" y="416"/>
                  </a:lnTo>
                  <a:lnTo>
                    <a:pt x="83" y="391"/>
                  </a:lnTo>
                  <a:lnTo>
                    <a:pt x="93" y="371"/>
                  </a:lnTo>
                  <a:lnTo>
                    <a:pt x="105" y="352"/>
                  </a:lnTo>
                  <a:lnTo>
                    <a:pt x="114" y="334"/>
                  </a:lnTo>
                  <a:lnTo>
                    <a:pt x="125" y="316"/>
                  </a:lnTo>
                  <a:lnTo>
                    <a:pt x="136" y="299"/>
                  </a:lnTo>
                  <a:lnTo>
                    <a:pt x="147" y="283"/>
                  </a:lnTo>
                  <a:lnTo>
                    <a:pt x="158" y="268"/>
                  </a:lnTo>
                  <a:lnTo>
                    <a:pt x="170" y="254"/>
                  </a:lnTo>
                  <a:lnTo>
                    <a:pt x="183" y="237"/>
                  </a:lnTo>
                  <a:lnTo>
                    <a:pt x="197" y="222"/>
                  </a:lnTo>
                  <a:lnTo>
                    <a:pt x="211" y="206"/>
                  </a:lnTo>
                  <a:lnTo>
                    <a:pt x="227" y="190"/>
                  </a:lnTo>
                  <a:lnTo>
                    <a:pt x="244" y="175"/>
                  </a:lnTo>
                  <a:lnTo>
                    <a:pt x="262" y="160"/>
                  </a:lnTo>
                  <a:lnTo>
                    <a:pt x="278" y="146"/>
                  </a:lnTo>
                  <a:lnTo>
                    <a:pt x="295" y="133"/>
                  </a:lnTo>
                  <a:lnTo>
                    <a:pt x="311" y="120"/>
                  </a:lnTo>
                  <a:lnTo>
                    <a:pt x="327" y="109"/>
                  </a:lnTo>
                  <a:lnTo>
                    <a:pt x="342" y="99"/>
                  </a:lnTo>
                  <a:lnTo>
                    <a:pt x="359" y="87"/>
                  </a:lnTo>
                  <a:lnTo>
                    <a:pt x="376" y="78"/>
                  </a:lnTo>
                  <a:lnTo>
                    <a:pt x="393" y="67"/>
                  </a:lnTo>
                  <a:lnTo>
                    <a:pt x="411" y="56"/>
                  </a:lnTo>
                  <a:lnTo>
                    <a:pt x="430" y="46"/>
                  </a:lnTo>
                  <a:lnTo>
                    <a:pt x="449" y="34"/>
                  </a:lnTo>
                  <a:lnTo>
                    <a:pt x="511" y="0"/>
                  </a:lnTo>
                  <a:lnTo>
                    <a:pt x="511" y="21"/>
                  </a:lnTo>
                  <a:lnTo>
                    <a:pt x="508" y="43"/>
                  </a:lnTo>
                  <a:lnTo>
                    <a:pt x="501" y="69"/>
                  </a:lnTo>
                </a:path>
              </a:pathLst>
            </a:custGeom>
            <a:solidFill>
              <a:srgbClr val="FFC080"/>
            </a:solidFill>
            <a:ln w="12700" cap="rnd" cmpd="sng">
              <a:solidFill>
                <a:srgbClr val="FFC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53" name="Freeform 1105"/>
            <p:cNvSpPr>
              <a:spLocks/>
            </p:cNvSpPr>
            <p:nvPr/>
          </p:nvSpPr>
          <p:spPr bwMode="auto">
            <a:xfrm>
              <a:off x="5943600" y="3194051"/>
              <a:ext cx="950384" cy="976313"/>
            </a:xfrm>
            <a:custGeom>
              <a:avLst/>
              <a:gdLst/>
              <a:ahLst/>
              <a:cxnLst>
                <a:cxn ang="0">
                  <a:pos x="422" y="107"/>
                </a:cxn>
                <a:cxn ang="0">
                  <a:pos x="390" y="136"/>
                </a:cxn>
                <a:cxn ang="0">
                  <a:pos x="361" y="163"/>
                </a:cxn>
                <a:cxn ang="0">
                  <a:pos x="336" y="190"/>
                </a:cxn>
                <a:cxn ang="0">
                  <a:pos x="314" y="218"/>
                </a:cxn>
                <a:cxn ang="0">
                  <a:pos x="292" y="247"/>
                </a:cxn>
                <a:cxn ang="0">
                  <a:pos x="273" y="275"/>
                </a:cxn>
                <a:cxn ang="0">
                  <a:pos x="253" y="308"/>
                </a:cxn>
                <a:cxn ang="0">
                  <a:pos x="235" y="341"/>
                </a:cxn>
                <a:cxn ang="0">
                  <a:pos x="218" y="377"/>
                </a:cxn>
                <a:cxn ang="0">
                  <a:pos x="202" y="415"/>
                </a:cxn>
                <a:cxn ang="0">
                  <a:pos x="188" y="454"/>
                </a:cxn>
                <a:cxn ang="0">
                  <a:pos x="178" y="491"/>
                </a:cxn>
                <a:cxn ang="0">
                  <a:pos x="144" y="563"/>
                </a:cxn>
                <a:cxn ang="0">
                  <a:pos x="129" y="570"/>
                </a:cxn>
                <a:cxn ang="0">
                  <a:pos x="109" y="580"/>
                </a:cxn>
                <a:cxn ang="0">
                  <a:pos x="88" y="589"/>
                </a:cxn>
                <a:cxn ang="0">
                  <a:pos x="64" y="597"/>
                </a:cxn>
                <a:cxn ang="0">
                  <a:pos x="44" y="603"/>
                </a:cxn>
                <a:cxn ang="0">
                  <a:pos x="26" y="608"/>
                </a:cxn>
                <a:cxn ang="0">
                  <a:pos x="31" y="513"/>
                </a:cxn>
                <a:cxn ang="0">
                  <a:pos x="52" y="450"/>
                </a:cxn>
                <a:cxn ang="0">
                  <a:pos x="72" y="398"/>
                </a:cxn>
                <a:cxn ang="0">
                  <a:pos x="91" y="356"/>
                </a:cxn>
                <a:cxn ang="0">
                  <a:pos x="111" y="320"/>
                </a:cxn>
                <a:cxn ang="0">
                  <a:pos x="132" y="287"/>
                </a:cxn>
                <a:cxn ang="0">
                  <a:pos x="152" y="258"/>
                </a:cxn>
                <a:cxn ang="0">
                  <a:pos x="176" y="228"/>
                </a:cxn>
                <a:cxn ang="0">
                  <a:pos x="204" y="198"/>
                </a:cxn>
                <a:cxn ang="0">
                  <a:pos x="234" y="170"/>
                </a:cxn>
                <a:cxn ang="0">
                  <a:pos x="266" y="141"/>
                </a:cxn>
                <a:cxn ang="0">
                  <a:pos x="296" y="117"/>
                </a:cxn>
                <a:cxn ang="0">
                  <a:pos x="326" y="96"/>
                </a:cxn>
                <a:cxn ang="0">
                  <a:pos x="357" y="75"/>
                </a:cxn>
                <a:cxn ang="0">
                  <a:pos x="390" y="54"/>
                </a:cxn>
                <a:cxn ang="0">
                  <a:pos x="426" y="33"/>
                </a:cxn>
                <a:cxn ang="0">
                  <a:pos x="483" y="20"/>
                </a:cxn>
                <a:cxn ang="0">
                  <a:pos x="474" y="65"/>
                </a:cxn>
              </a:cxnLst>
              <a:rect l="0" t="0" r="r" b="b"/>
              <a:pathLst>
                <a:path w="486" h="615">
                  <a:moveTo>
                    <a:pt x="474" y="65"/>
                  </a:moveTo>
                  <a:lnTo>
                    <a:pt x="422" y="107"/>
                  </a:lnTo>
                  <a:lnTo>
                    <a:pt x="405" y="122"/>
                  </a:lnTo>
                  <a:lnTo>
                    <a:pt x="390" y="136"/>
                  </a:lnTo>
                  <a:lnTo>
                    <a:pt x="375" y="150"/>
                  </a:lnTo>
                  <a:lnTo>
                    <a:pt x="361" y="163"/>
                  </a:lnTo>
                  <a:lnTo>
                    <a:pt x="347" y="178"/>
                  </a:lnTo>
                  <a:lnTo>
                    <a:pt x="336" y="190"/>
                  </a:lnTo>
                  <a:lnTo>
                    <a:pt x="325" y="204"/>
                  </a:lnTo>
                  <a:lnTo>
                    <a:pt x="314" y="218"/>
                  </a:lnTo>
                  <a:lnTo>
                    <a:pt x="304" y="233"/>
                  </a:lnTo>
                  <a:lnTo>
                    <a:pt x="292" y="247"/>
                  </a:lnTo>
                  <a:lnTo>
                    <a:pt x="283" y="261"/>
                  </a:lnTo>
                  <a:lnTo>
                    <a:pt x="273" y="275"/>
                  </a:lnTo>
                  <a:lnTo>
                    <a:pt x="263" y="292"/>
                  </a:lnTo>
                  <a:lnTo>
                    <a:pt x="253" y="308"/>
                  </a:lnTo>
                  <a:lnTo>
                    <a:pt x="244" y="323"/>
                  </a:lnTo>
                  <a:lnTo>
                    <a:pt x="235" y="341"/>
                  </a:lnTo>
                  <a:lnTo>
                    <a:pt x="226" y="359"/>
                  </a:lnTo>
                  <a:lnTo>
                    <a:pt x="218" y="377"/>
                  </a:lnTo>
                  <a:lnTo>
                    <a:pt x="209" y="396"/>
                  </a:lnTo>
                  <a:lnTo>
                    <a:pt x="202" y="415"/>
                  </a:lnTo>
                  <a:lnTo>
                    <a:pt x="194" y="432"/>
                  </a:lnTo>
                  <a:lnTo>
                    <a:pt x="188" y="454"/>
                  </a:lnTo>
                  <a:lnTo>
                    <a:pt x="183" y="472"/>
                  </a:lnTo>
                  <a:lnTo>
                    <a:pt x="178" y="491"/>
                  </a:lnTo>
                  <a:lnTo>
                    <a:pt x="164" y="551"/>
                  </a:lnTo>
                  <a:lnTo>
                    <a:pt x="144" y="563"/>
                  </a:lnTo>
                  <a:lnTo>
                    <a:pt x="137" y="566"/>
                  </a:lnTo>
                  <a:lnTo>
                    <a:pt x="129" y="570"/>
                  </a:lnTo>
                  <a:lnTo>
                    <a:pt x="120" y="575"/>
                  </a:lnTo>
                  <a:lnTo>
                    <a:pt x="109" y="580"/>
                  </a:lnTo>
                  <a:lnTo>
                    <a:pt x="99" y="583"/>
                  </a:lnTo>
                  <a:lnTo>
                    <a:pt x="88" y="589"/>
                  </a:lnTo>
                  <a:lnTo>
                    <a:pt x="76" y="592"/>
                  </a:lnTo>
                  <a:lnTo>
                    <a:pt x="64" y="597"/>
                  </a:lnTo>
                  <a:lnTo>
                    <a:pt x="53" y="600"/>
                  </a:lnTo>
                  <a:lnTo>
                    <a:pt x="44" y="603"/>
                  </a:lnTo>
                  <a:lnTo>
                    <a:pt x="35" y="607"/>
                  </a:lnTo>
                  <a:lnTo>
                    <a:pt x="26" y="608"/>
                  </a:lnTo>
                  <a:lnTo>
                    <a:pt x="0" y="614"/>
                  </a:lnTo>
                  <a:lnTo>
                    <a:pt x="31" y="513"/>
                  </a:lnTo>
                  <a:lnTo>
                    <a:pt x="42" y="480"/>
                  </a:lnTo>
                  <a:lnTo>
                    <a:pt x="52" y="450"/>
                  </a:lnTo>
                  <a:lnTo>
                    <a:pt x="61" y="423"/>
                  </a:lnTo>
                  <a:lnTo>
                    <a:pt x="72" y="398"/>
                  </a:lnTo>
                  <a:lnTo>
                    <a:pt x="81" y="375"/>
                  </a:lnTo>
                  <a:lnTo>
                    <a:pt x="91" y="356"/>
                  </a:lnTo>
                  <a:lnTo>
                    <a:pt x="101" y="337"/>
                  </a:lnTo>
                  <a:lnTo>
                    <a:pt x="111" y="320"/>
                  </a:lnTo>
                  <a:lnTo>
                    <a:pt x="122" y="303"/>
                  </a:lnTo>
                  <a:lnTo>
                    <a:pt x="132" y="287"/>
                  </a:lnTo>
                  <a:lnTo>
                    <a:pt x="141" y="272"/>
                  </a:lnTo>
                  <a:lnTo>
                    <a:pt x="152" y="258"/>
                  </a:lnTo>
                  <a:lnTo>
                    <a:pt x="164" y="243"/>
                  </a:lnTo>
                  <a:lnTo>
                    <a:pt x="176" y="228"/>
                  </a:lnTo>
                  <a:lnTo>
                    <a:pt x="189" y="213"/>
                  </a:lnTo>
                  <a:lnTo>
                    <a:pt x="204" y="198"/>
                  </a:lnTo>
                  <a:lnTo>
                    <a:pt x="218" y="184"/>
                  </a:lnTo>
                  <a:lnTo>
                    <a:pt x="234" y="170"/>
                  </a:lnTo>
                  <a:lnTo>
                    <a:pt x="250" y="155"/>
                  </a:lnTo>
                  <a:lnTo>
                    <a:pt x="266" y="141"/>
                  </a:lnTo>
                  <a:lnTo>
                    <a:pt x="281" y="128"/>
                  </a:lnTo>
                  <a:lnTo>
                    <a:pt x="296" y="117"/>
                  </a:lnTo>
                  <a:lnTo>
                    <a:pt x="312" y="105"/>
                  </a:lnTo>
                  <a:lnTo>
                    <a:pt x="326" y="96"/>
                  </a:lnTo>
                  <a:lnTo>
                    <a:pt x="341" y="85"/>
                  </a:lnTo>
                  <a:lnTo>
                    <a:pt x="357" y="75"/>
                  </a:lnTo>
                  <a:lnTo>
                    <a:pt x="374" y="65"/>
                  </a:lnTo>
                  <a:lnTo>
                    <a:pt x="390" y="54"/>
                  </a:lnTo>
                  <a:lnTo>
                    <a:pt x="409" y="44"/>
                  </a:lnTo>
                  <a:lnTo>
                    <a:pt x="426" y="33"/>
                  </a:lnTo>
                  <a:lnTo>
                    <a:pt x="485" y="0"/>
                  </a:lnTo>
                  <a:lnTo>
                    <a:pt x="483" y="20"/>
                  </a:lnTo>
                  <a:lnTo>
                    <a:pt x="481" y="41"/>
                  </a:lnTo>
                  <a:lnTo>
                    <a:pt x="474" y="65"/>
                  </a:lnTo>
                </a:path>
              </a:pathLst>
            </a:custGeom>
            <a:solidFill>
              <a:srgbClr val="FFC0A0"/>
            </a:solidFill>
            <a:ln w="12700" cap="rnd" cmpd="sng">
              <a:solidFill>
                <a:srgbClr val="FFC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54" name="Freeform 1106"/>
            <p:cNvSpPr>
              <a:spLocks/>
            </p:cNvSpPr>
            <p:nvPr/>
          </p:nvSpPr>
          <p:spPr bwMode="auto">
            <a:xfrm>
              <a:off x="5958418" y="3213101"/>
              <a:ext cx="895349" cy="925513"/>
            </a:xfrm>
            <a:custGeom>
              <a:avLst/>
              <a:gdLst/>
              <a:ahLst/>
              <a:cxnLst>
                <a:cxn ang="0">
                  <a:pos x="397" y="101"/>
                </a:cxn>
                <a:cxn ang="0">
                  <a:pos x="367" y="128"/>
                </a:cxn>
                <a:cxn ang="0">
                  <a:pos x="340" y="154"/>
                </a:cxn>
                <a:cxn ang="0">
                  <a:pos x="316" y="181"/>
                </a:cxn>
                <a:cxn ang="0">
                  <a:pos x="297" y="206"/>
                </a:cxn>
                <a:cxn ang="0">
                  <a:pos x="276" y="234"/>
                </a:cxn>
                <a:cxn ang="0">
                  <a:pos x="258" y="262"/>
                </a:cxn>
                <a:cxn ang="0">
                  <a:pos x="238" y="291"/>
                </a:cxn>
                <a:cxn ang="0">
                  <a:pos x="221" y="323"/>
                </a:cxn>
                <a:cxn ang="0">
                  <a:pos x="205" y="357"/>
                </a:cxn>
                <a:cxn ang="0">
                  <a:pos x="189" y="392"/>
                </a:cxn>
                <a:cxn ang="0">
                  <a:pos x="177" y="428"/>
                </a:cxn>
                <a:cxn ang="0">
                  <a:pos x="166" y="464"/>
                </a:cxn>
                <a:cxn ang="0">
                  <a:pos x="134" y="531"/>
                </a:cxn>
                <a:cxn ang="0">
                  <a:pos x="120" y="539"/>
                </a:cxn>
                <a:cxn ang="0">
                  <a:pos x="101" y="548"/>
                </a:cxn>
                <a:cxn ang="0">
                  <a:pos x="82" y="557"/>
                </a:cxn>
                <a:cxn ang="0">
                  <a:pos x="59" y="565"/>
                </a:cxn>
                <a:cxn ang="0">
                  <a:pos x="40" y="572"/>
                </a:cxn>
                <a:cxn ang="0">
                  <a:pos x="23" y="578"/>
                </a:cxn>
                <a:cxn ang="0">
                  <a:pos x="30" y="488"/>
                </a:cxn>
                <a:cxn ang="0">
                  <a:pos x="50" y="429"/>
                </a:cxn>
                <a:cxn ang="0">
                  <a:pos x="70" y="380"/>
                </a:cxn>
                <a:cxn ang="0">
                  <a:pos x="88" y="340"/>
                </a:cxn>
                <a:cxn ang="0">
                  <a:pos x="106" y="307"/>
                </a:cxn>
                <a:cxn ang="0">
                  <a:pos x="125" y="275"/>
                </a:cxn>
                <a:cxn ang="0">
                  <a:pos x="146" y="247"/>
                </a:cxn>
                <a:cxn ang="0">
                  <a:pos x="168" y="220"/>
                </a:cxn>
                <a:cxn ang="0">
                  <a:pos x="193" y="191"/>
                </a:cxn>
                <a:cxn ang="0">
                  <a:pos x="222" y="164"/>
                </a:cxn>
                <a:cxn ang="0">
                  <a:pos x="253" y="137"/>
                </a:cxn>
                <a:cxn ang="0">
                  <a:pos x="281" y="113"/>
                </a:cxn>
                <a:cxn ang="0">
                  <a:pos x="308" y="93"/>
                </a:cxn>
                <a:cxn ang="0">
                  <a:pos x="338" y="73"/>
                </a:cxn>
                <a:cxn ang="0">
                  <a:pos x="369" y="53"/>
                </a:cxn>
                <a:cxn ang="0">
                  <a:pos x="403" y="31"/>
                </a:cxn>
                <a:cxn ang="0">
                  <a:pos x="455" y="18"/>
                </a:cxn>
                <a:cxn ang="0">
                  <a:pos x="445" y="60"/>
                </a:cxn>
              </a:cxnLst>
              <a:rect l="0" t="0" r="r" b="b"/>
              <a:pathLst>
                <a:path w="458" h="583">
                  <a:moveTo>
                    <a:pt x="445" y="60"/>
                  </a:moveTo>
                  <a:lnTo>
                    <a:pt x="397" y="101"/>
                  </a:lnTo>
                  <a:lnTo>
                    <a:pt x="382" y="115"/>
                  </a:lnTo>
                  <a:lnTo>
                    <a:pt x="367" y="128"/>
                  </a:lnTo>
                  <a:lnTo>
                    <a:pt x="354" y="142"/>
                  </a:lnTo>
                  <a:lnTo>
                    <a:pt x="340" y="154"/>
                  </a:lnTo>
                  <a:lnTo>
                    <a:pt x="328" y="167"/>
                  </a:lnTo>
                  <a:lnTo>
                    <a:pt x="316" y="181"/>
                  </a:lnTo>
                  <a:lnTo>
                    <a:pt x="307" y="193"/>
                  </a:lnTo>
                  <a:lnTo>
                    <a:pt x="297" y="206"/>
                  </a:lnTo>
                  <a:lnTo>
                    <a:pt x="286" y="221"/>
                  </a:lnTo>
                  <a:lnTo>
                    <a:pt x="276" y="234"/>
                  </a:lnTo>
                  <a:lnTo>
                    <a:pt x="267" y="248"/>
                  </a:lnTo>
                  <a:lnTo>
                    <a:pt x="258" y="262"/>
                  </a:lnTo>
                  <a:lnTo>
                    <a:pt x="248" y="277"/>
                  </a:lnTo>
                  <a:lnTo>
                    <a:pt x="238" y="291"/>
                  </a:lnTo>
                  <a:lnTo>
                    <a:pt x="229" y="306"/>
                  </a:lnTo>
                  <a:lnTo>
                    <a:pt x="221" y="323"/>
                  </a:lnTo>
                  <a:lnTo>
                    <a:pt x="213" y="339"/>
                  </a:lnTo>
                  <a:lnTo>
                    <a:pt x="205" y="357"/>
                  </a:lnTo>
                  <a:lnTo>
                    <a:pt x="197" y="374"/>
                  </a:lnTo>
                  <a:lnTo>
                    <a:pt x="189" y="392"/>
                  </a:lnTo>
                  <a:lnTo>
                    <a:pt x="182" y="410"/>
                  </a:lnTo>
                  <a:lnTo>
                    <a:pt x="177" y="428"/>
                  </a:lnTo>
                  <a:lnTo>
                    <a:pt x="172" y="445"/>
                  </a:lnTo>
                  <a:lnTo>
                    <a:pt x="166" y="464"/>
                  </a:lnTo>
                  <a:lnTo>
                    <a:pt x="153" y="520"/>
                  </a:lnTo>
                  <a:lnTo>
                    <a:pt x="134" y="531"/>
                  </a:lnTo>
                  <a:lnTo>
                    <a:pt x="127" y="534"/>
                  </a:lnTo>
                  <a:lnTo>
                    <a:pt x="120" y="539"/>
                  </a:lnTo>
                  <a:lnTo>
                    <a:pt x="111" y="543"/>
                  </a:lnTo>
                  <a:lnTo>
                    <a:pt x="101" y="548"/>
                  </a:lnTo>
                  <a:lnTo>
                    <a:pt x="92" y="552"/>
                  </a:lnTo>
                  <a:lnTo>
                    <a:pt x="82" y="557"/>
                  </a:lnTo>
                  <a:lnTo>
                    <a:pt x="71" y="561"/>
                  </a:lnTo>
                  <a:lnTo>
                    <a:pt x="59" y="565"/>
                  </a:lnTo>
                  <a:lnTo>
                    <a:pt x="49" y="568"/>
                  </a:lnTo>
                  <a:lnTo>
                    <a:pt x="40" y="572"/>
                  </a:lnTo>
                  <a:lnTo>
                    <a:pt x="32" y="574"/>
                  </a:lnTo>
                  <a:lnTo>
                    <a:pt x="23" y="578"/>
                  </a:lnTo>
                  <a:lnTo>
                    <a:pt x="0" y="582"/>
                  </a:lnTo>
                  <a:lnTo>
                    <a:pt x="30" y="488"/>
                  </a:lnTo>
                  <a:lnTo>
                    <a:pt x="40" y="458"/>
                  </a:lnTo>
                  <a:lnTo>
                    <a:pt x="50" y="429"/>
                  </a:lnTo>
                  <a:lnTo>
                    <a:pt x="59" y="404"/>
                  </a:lnTo>
                  <a:lnTo>
                    <a:pt x="70" y="380"/>
                  </a:lnTo>
                  <a:lnTo>
                    <a:pt x="78" y="358"/>
                  </a:lnTo>
                  <a:lnTo>
                    <a:pt x="88" y="340"/>
                  </a:lnTo>
                  <a:lnTo>
                    <a:pt x="97" y="324"/>
                  </a:lnTo>
                  <a:lnTo>
                    <a:pt x="106" y="307"/>
                  </a:lnTo>
                  <a:lnTo>
                    <a:pt x="116" y="291"/>
                  </a:lnTo>
                  <a:lnTo>
                    <a:pt x="125" y="275"/>
                  </a:lnTo>
                  <a:lnTo>
                    <a:pt x="136" y="262"/>
                  </a:lnTo>
                  <a:lnTo>
                    <a:pt x="146" y="247"/>
                  </a:lnTo>
                  <a:lnTo>
                    <a:pt x="157" y="234"/>
                  </a:lnTo>
                  <a:lnTo>
                    <a:pt x="168" y="220"/>
                  </a:lnTo>
                  <a:lnTo>
                    <a:pt x="181" y="206"/>
                  </a:lnTo>
                  <a:lnTo>
                    <a:pt x="193" y="191"/>
                  </a:lnTo>
                  <a:lnTo>
                    <a:pt x="207" y="177"/>
                  </a:lnTo>
                  <a:lnTo>
                    <a:pt x="222" y="164"/>
                  </a:lnTo>
                  <a:lnTo>
                    <a:pt x="237" y="149"/>
                  </a:lnTo>
                  <a:lnTo>
                    <a:pt x="253" y="137"/>
                  </a:lnTo>
                  <a:lnTo>
                    <a:pt x="267" y="125"/>
                  </a:lnTo>
                  <a:lnTo>
                    <a:pt x="281" y="113"/>
                  </a:lnTo>
                  <a:lnTo>
                    <a:pt x="296" y="102"/>
                  </a:lnTo>
                  <a:lnTo>
                    <a:pt x="308" y="93"/>
                  </a:lnTo>
                  <a:lnTo>
                    <a:pt x="323" y="82"/>
                  </a:lnTo>
                  <a:lnTo>
                    <a:pt x="338" y="73"/>
                  </a:lnTo>
                  <a:lnTo>
                    <a:pt x="354" y="63"/>
                  </a:lnTo>
                  <a:lnTo>
                    <a:pt x="369" y="53"/>
                  </a:lnTo>
                  <a:lnTo>
                    <a:pt x="386" y="43"/>
                  </a:lnTo>
                  <a:lnTo>
                    <a:pt x="403" y="31"/>
                  </a:lnTo>
                  <a:lnTo>
                    <a:pt x="457" y="0"/>
                  </a:lnTo>
                  <a:lnTo>
                    <a:pt x="455" y="18"/>
                  </a:lnTo>
                  <a:lnTo>
                    <a:pt x="453" y="38"/>
                  </a:lnTo>
                  <a:lnTo>
                    <a:pt x="445" y="60"/>
                  </a:lnTo>
                </a:path>
              </a:pathLst>
            </a:custGeom>
            <a:solidFill>
              <a:srgbClr val="FFC0A0"/>
            </a:solidFill>
            <a:ln w="12700" cap="rnd" cmpd="sng">
              <a:solidFill>
                <a:srgbClr val="FFC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55" name="Freeform 1107"/>
            <p:cNvSpPr>
              <a:spLocks/>
            </p:cNvSpPr>
            <p:nvPr/>
          </p:nvSpPr>
          <p:spPr bwMode="auto">
            <a:xfrm>
              <a:off x="5969000" y="3232150"/>
              <a:ext cx="840317" cy="876300"/>
            </a:xfrm>
            <a:custGeom>
              <a:avLst/>
              <a:gdLst/>
              <a:ahLst/>
              <a:cxnLst>
                <a:cxn ang="0">
                  <a:pos x="374" y="95"/>
                </a:cxn>
                <a:cxn ang="0">
                  <a:pos x="345" y="121"/>
                </a:cxn>
                <a:cxn ang="0">
                  <a:pos x="320" y="146"/>
                </a:cxn>
                <a:cxn ang="0">
                  <a:pos x="298" y="170"/>
                </a:cxn>
                <a:cxn ang="0">
                  <a:pos x="279" y="195"/>
                </a:cxn>
                <a:cxn ang="0">
                  <a:pos x="260" y="221"/>
                </a:cxn>
                <a:cxn ang="0">
                  <a:pos x="243" y="246"/>
                </a:cxn>
                <a:cxn ang="0">
                  <a:pos x="225" y="274"/>
                </a:cxn>
                <a:cxn ang="0">
                  <a:pos x="208" y="305"/>
                </a:cxn>
                <a:cxn ang="0">
                  <a:pos x="192" y="336"/>
                </a:cxn>
                <a:cxn ang="0">
                  <a:pos x="178" y="369"/>
                </a:cxn>
                <a:cxn ang="0">
                  <a:pos x="167" y="403"/>
                </a:cxn>
                <a:cxn ang="0">
                  <a:pos x="156" y="437"/>
                </a:cxn>
                <a:cxn ang="0">
                  <a:pos x="125" y="499"/>
                </a:cxn>
                <a:cxn ang="0">
                  <a:pos x="112" y="508"/>
                </a:cxn>
                <a:cxn ang="0">
                  <a:pos x="95" y="516"/>
                </a:cxn>
                <a:cxn ang="0">
                  <a:pos x="76" y="524"/>
                </a:cxn>
                <a:cxn ang="0">
                  <a:pos x="56" y="533"/>
                </a:cxn>
                <a:cxn ang="0">
                  <a:pos x="38" y="540"/>
                </a:cxn>
                <a:cxn ang="0">
                  <a:pos x="23" y="545"/>
                </a:cxn>
                <a:cxn ang="0">
                  <a:pos x="30" y="463"/>
                </a:cxn>
                <a:cxn ang="0">
                  <a:pos x="49" y="408"/>
                </a:cxn>
                <a:cxn ang="0">
                  <a:pos x="68" y="361"/>
                </a:cxn>
                <a:cxn ang="0">
                  <a:pos x="86" y="324"/>
                </a:cxn>
                <a:cxn ang="0">
                  <a:pos x="103" y="293"/>
                </a:cxn>
                <a:cxn ang="0">
                  <a:pos x="122" y="264"/>
                </a:cxn>
                <a:cxn ang="0">
                  <a:pos x="140" y="237"/>
                </a:cxn>
                <a:cxn ang="0">
                  <a:pos x="162" y="210"/>
                </a:cxn>
                <a:cxn ang="0">
                  <a:pos x="185" y="184"/>
                </a:cxn>
                <a:cxn ang="0">
                  <a:pos x="212" y="158"/>
                </a:cxn>
                <a:cxn ang="0">
                  <a:pos x="239" y="131"/>
                </a:cxn>
                <a:cxn ang="0">
                  <a:pos x="267" y="109"/>
                </a:cxn>
                <a:cxn ang="0">
                  <a:pos x="292" y="90"/>
                </a:cxn>
                <a:cxn ang="0">
                  <a:pos x="319" y="71"/>
                </a:cxn>
                <a:cxn ang="0">
                  <a:pos x="348" y="51"/>
                </a:cxn>
                <a:cxn ang="0">
                  <a:pos x="380" y="31"/>
                </a:cxn>
                <a:cxn ang="0">
                  <a:pos x="429" y="17"/>
                </a:cxn>
                <a:cxn ang="0">
                  <a:pos x="419" y="55"/>
                </a:cxn>
              </a:cxnLst>
              <a:rect l="0" t="0" r="r" b="b"/>
              <a:pathLst>
                <a:path w="430" h="552">
                  <a:moveTo>
                    <a:pt x="419" y="55"/>
                  </a:moveTo>
                  <a:lnTo>
                    <a:pt x="374" y="95"/>
                  </a:lnTo>
                  <a:lnTo>
                    <a:pt x="359" y="107"/>
                  </a:lnTo>
                  <a:lnTo>
                    <a:pt x="345" y="121"/>
                  </a:lnTo>
                  <a:lnTo>
                    <a:pt x="334" y="133"/>
                  </a:lnTo>
                  <a:lnTo>
                    <a:pt x="320" y="146"/>
                  </a:lnTo>
                  <a:lnTo>
                    <a:pt x="310" y="159"/>
                  </a:lnTo>
                  <a:lnTo>
                    <a:pt x="298" y="170"/>
                  </a:lnTo>
                  <a:lnTo>
                    <a:pt x="289" y="183"/>
                  </a:lnTo>
                  <a:lnTo>
                    <a:pt x="279" y="195"/>
                  </a:lnTo>
                  <a:lnTo>
                    <a:pt x="270" y="208"/>
                  </a:lnTo>
                  <a:lnTo>
                    <a:pt x="260" y="221"/>
                  </a:lnTo>
                  <a:lnTo>
                    <a:pt x="252" y="234"/>
                  </a:lnTo>
                  <a:lnTo>
                    <a:pt x="243" y="246"/>
                  </a:lnTo>
                  <a:lnTo>
                    <a:pt x="234" y="261"/>
                  </a:lnTo>
                  <a:lnTo>
                    <a:pt x="225" y="274"/>
                  </a:lnTo>
                  <a:lnTo>
                    <a:pt x="216" y="289"/>
                  </a:lnTo>
                  <a:lnTo>
                    <a:pt x="208" y="305"/>
                  </a:lnTo>
                  <a:lnTo>
                    <a:pt x="200" y="320"/>
                  </a:lnTo>
                  <a:lnTo>
                    <a:pt x="192" y="336"/>
                  </a:lnTo>
                  <a:lnTo>
                    <a:pt x="185" y="353"/>
                  </a:lnTo>
                  <a:lnTo>
                    <a:pt x="178" y="369"/>
                  </a:lnTo>
                  <a:lnTo>
                    <a:pt x="171" y="385"/>
                  </a:lnTo>
                  <a:lnTo>
                    <a:pt x="167" y="403"/>
                  </a:lnTo>
                  <a:lnTo>
                    <a:pt x="161" y="419"/>
                  </a:lnTo>
                  <a:lnTo>
                    <a:pt x="156" y="437"/>
                  </a:lnTo>
                  <a:lnTo>
                    <a:pt x="143" y="488"/>
                  </a:lnTo>
                  <a:lnTo>
                    <a:pt x="125" y="499"/>
                  </a:lnTo>
                  <a:lnTo>
                    <a:pt x="119" y="504"/>
                  </a:lnTo>
                  <a:lnTo>
                    <a:pt x="112" y="508"/>
                  </a:lnTo>
                  <a:lnTo>
                    <a:pt x="104" y="512"/>
                  </a:lnTo>
                  <a:lnTo>
                    <a:pt x="95" y="516"/>
                  </a:lnTo>
                  <a:lnTo>
                    <a:pt x="86" y="520"/>
                  </a:lnTo>
                  <a:lnTo>
                    <a:pt x="76" y="524"/>
                  </a:lnTo>
                  <a:lnTo>
                    <a:pt x="67" y="529"/>
                  </a:lnTo>
                  <a:lnTo>
                    <a:pt x="56" y="533"/>
                  </a:lnTo>
                  <a:lnTo>
                    <a:pt x="47" y="536"/>
                  </a:lnTo>
                  <a:lnTo>
                    <a:pt x="38" y="540"/>
                  </a:lnTo>
                  <a:lnTo>
                    <a:pt x="30" y="542"/>
                  </a:lnTo>
                  <a:lnTo>
                    <a:pt x="23" y="545"/>
                  </a:lnTo>
                  <a:lnTo>
                    <a:pt x="0" y="551"/>
                  </a:lnTo>
                  <a:lnTo>
                    <a:pt x="30" y="463"/>
                  </a:lnTo>
                  <a:lnTo>
                    <a:pt x="40" y="434"/>
                  </a:lnTo>
                  <a:lnTo>
                    <a:pt x="49" y="408"/>
                  </a:lnTo>
                  <a:lnTo>
                    <a:pt x="58" y="384"/>
                  </a:lnTo>
                  <a:lnTo>
                    <a:pt x="68" y="361"/>
                  </a:lnTo>
                  <a:lnTo>
                    <a:pt x="76" y="342"/>
                  </a:lnTo>
                  <a:lnTo>
                    <a:pt x="86" y="324"/>
                  </a:lnTo>
                  <a:lnTo>
                    <a:pt x="95" y="308"/>
                  </a:lnTo>
                  <a:lnTo>
                    <a:pt x="103" y="293"/>
                  </a:lnTo>
                  <a:lnTo>
                    <a:pt x="112" y="278"/>
                  </a:lnTo>
                  <a:lnTo>
                    <a:pt x="122" y="264"/>
                  </a:lnTo>
                  <a:lnTo>
                    <a:pt x="131" y="250"/>
                  </a:lnTo>
                  <a:lnTo>
                    <a:pt x="140" y="237"/>
                  </a:lnTo>
                  <a:lnTo>
                    <a:pt x="151" y="224"/>
                  </a:lnTo>
                  <a:lnTo>
                    <a:pt x="162" y="210"/>
                  </a:lnTo>
                  <a:lnTo>
                    <a:pt x="173" y="197"/>
                  </a:lnTo>
                  <a:lnTo>
                    <a:pt x="185" y="184"/>
                  </a:lnTo>
                  <a:lnTo>
                    <a:pt x="199" y="170"/>
                  </a:lnTo>
                  <a:lnTo>
                    <a:pt x="212" y="158"/>
                  </a:lnTo>
                  <a:lnTo>
                    <a:pt x="226" y="145"/>
                  </a:lnTo>
                  <a:lnTo>
                    <a:pt x="239" y="131"/>
                  </a:lnTo>
                  <a:lnTo>
                    <a:pt x="253" y="120"/>
                  </a:lnTo>
                  <a:lnTo>
                    <a:pt x="267" y="109"/>
                  </a:lnTo>
                  <a:lnTo>
                    <a:pt x="280" y="99"/>
                  </a:lnTo>
                  <a:lnTo>
                    <a:pt x="292" y="90"/>
                  </a:lnTo>
                  <a:lnTo>
                    <a:pt x="305" y="80"/>
                  </a:lnTo>
                  <a:lnTo>
                    <a:pt x="319" y="71"/>
                  </a:lnTo>
                  <a:lnTo>
                    <a:pt x="334" y="60"/>
                  </a:lnTo>
                  <a:lnTo>
                    <a:pt x="348" y="51"/>
                  </a:lnTo>
                  <a:lnTo>
                    <a:pt x="364" y="41"/>
                  </a:lnTo>
                  <a:lnTo>
                    <a:pt x="380" y="31"/>
                  </a:lnTo>
                  <a:lnTo>
                    <a:pt x="429" y="0"/>
                  </a:lnTo>
                  <a:lnTo>
                    <a:pt x="429" y="17"/>
                  </a:lnTo>
                  <a:lnTo>
                    <a:pt x="426" y="35"/>
                  </a:lnTo>
                  <a:lnTo>
                    <a:pt x="419" y="55"/>
                  </a:lnTo>
                </a:path>
              </a:pathLst>
            </a:custGeom>
            <a:solidFill>
              <a:srgbClr val="FFC0C0"/>
            </a:solidFill>
            <a:ln w="12700" cap="rnd" cmpd="sng">
              <a:solidFill>
                <a:srgbClr val="FFC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56" name="Freeform 1108"/>
            <p:cNvSpPr>
              <a:spLocks/>
            </p:cNvSpPr>
            <p:nvPr/>
          </p:nvSpPr>
          <p:spPr bwMode="auto">
            <a:xfrm>
              <a:off x="5985934" y="3251200"/>
              <a:ext cx="785284" cy="827088"/>
            </a:xfrm>
            <a:custGeom>
              <a:avLst/>
              <a:gdLst/>
              <a:ahLst/>
              <a:cxnLst>
                <a:cxn ang="0">
                  <a:pos x="349" y="89"/>
                </a:cxn>
                <a:cxn ang="0">
                  <a:pos x="322" y="113"/>
                </a:cxn>
                <a:cxn ang="0">
                  <a:pos x="299" y="137"/>
                </a:cxn>
                <a:cxn ang="0">
                  <a:pos x="278" y="160"/>
                </a:cxn>
                <a:cxn ang="0">
                  <a:pos x="260" y="184"/>
                </a:cxn>
                <a:cxn ang="0">
                  <a:pos x="242" y="208"/>
                </a:cxn>
                <a:cxn ang="0">
                  <a:pos x="226" y="232"/>
                </a:cxn>
                <a:cxn ang="0">
                  <a:pos x="209" y="258"/>
                </a:cxn>
                <a:cxn ang="0">
                  <a:pos x="193" y="286"/>
                </a:cxn>
                <a:cxn ang="0">
                  <a:pos x="178" y="315"/>
                </a:cxn>
                <a:cxn ang="0">
                  <a:pos x="165" y="347"/>
                </a:cxn>
                <a:cxn ang="0">
                  <a:pos x="153" y="378"/>
                </a:cxn>
                <a:cxn ang="0">
                  <a:pos x="143" y="409"/>
                </a:cxn>
                <a:cxn ang="0">
                  <a:pos x="114" y="468"/>
                </a:cxn>
                <a:cxn ang="0">
                  <a:pos x="102" y="476"/>
                </a:cxn>
                <a:cxn ang="0">
                  <a:pos x="87" y="484"/>
                </a:cxn>
                <a:cxn ang="0">
                  <a:pos x="69" y="492"/>
                </a:cxn>
                <a:cxn ang="0">
                  <a:pos x="50" y="501"/>
                </a:cxn>
                <a:cxn ang="0">
                  <a:pos x="34" y="508"/>
                </a:cxn>
                <a:cxn ang="0">
                  <a:pos x="19" y="514"/>
                </a:cxn>
                <a:cxn ang="0">
                  <a:pos x="28" y="438"/>
                </a:cxn>
                <a:cxn ang="0">
                  <a:pos x="47" y="386"/>
                </a:cxn>
                <a:cxn ang="0">
                  <a:pos x="64" y="343"/>
                </a:cxn>
                <a:cxn ang="0">
                  <a:pos x="81" y="309"/>
                </a:cxn>
                <a:cxn ang="0">
                  <a:pos x="97" y="279"/>
                </a:cxn>
                <a:cxn ang="0">
                  <a:pos x="116" y="252"/>
                </a:cxn>
                <a:cxn ang="0">
                  <a:pos x="133" y="227"/>
                </a:cxn>
                <a:cxn ang="0">
                  <a:pos x="152" y="202"/>
                </a:cxn>
                <a:cxn ang="0">
                  <a:pos x="174" y="176"/>
                </a:cxn>
                <a:cxn ang="0">
                  <a:pos x="199" y="151"/>
                </a:cxn>
                <a:cxn ang="0">
                  <a:pos x="226" y="127"/>
                </a:cxn>
                <a:cxn ang="0">
                  <a:pos x="250" y="105"/>
                </a:cxn>
                <a:cxn ang="0">
                  <a:pos x="273" y="87"/>
                </a:cxn>
                <a:cxn ang="0">
                  <a:pos x="299" y="69"/>
                </a:cxn>
                <a:cxn ang="0">
                  <a:pos x="326" y="49"/>
                </a:cxn>
                <a:cxn ang="0">
                  <a:pos x="355" y="30"/>
                </a:cxn>
                <a:cxn ang="0">
                  <a:pos x="399" y="15"/>
                </a:cxn>
                <a:cxn ang="0">
                  <a:pos x="390" y="51"/>
                </a:cxn>
              </a:cxnLst>
              <a:rect l="0" t="0" r="r" b="b"/>
              <a:pathLst>
                <a:path w="402" h="521">
                  <a:moveTo>
                    <a:pt x="390" y="51"/>
                  </a:moveTo>
                  <a:lnTo>
                    <a:pt x="349" y="89"/>
                  </a:lnTo>
                  <a:lnTo>
                    <a:pt x="335" y="101"/>
                  </a:lnTo>
                  <a:lnTo>
                    <a:pt x="322" y="113"/>
                  </a:lnTo>
                  <a:lnTo>
                    <a:pt x="310" y="125"/>
                  </a:lnTo>
                  <a:lnTo>
                    <a:pt x="299" y="137"/>
                  </a:lnTo>
                  <a:lnTo>
                    <a:pt x="288" y="149"/>
                  </a:lnTo>
                  <a:lnTo>
                    <a:pt x="278" y="160"/>
                  </a:lnTo>
                  <a:lnTo>
                    <a:pt x="269" y="172"/>
                  </a:lnTo>
                  <a:lnTo>
                    <a:pt x="260" y="184"/>
                  </a:lnTo>
                  <a:lnTo>
                    <a:pt x="251" y="196"/>
                  </a:lnTo>
                  <a:lnTo>
                    <a:pt x="242" y="208"/>
                  </a:lnTo>
                  <a:lnTo>
                    <a:pt x="235" y="220"/>
                  </a:lnTo>
                  <a:lnTo>
                    <a:pt x="226" y="232"/>
                  </a:lnTo>
                  <a:lnTo>
                    <a:pt x="217" y="246"/>
                  </a:lnTo>
                  <a:lnTo>
                    <a:pt x="209" y="258"/>
                  </a:lnTo>
                  <a:lnTo>
                    <a:pt x="202" y="272"/>
                  </a:lnTo>
                  <a:lnTo>
                    <a:pt x="193" y="286"/>
                  </a:lnTo>
                  <a:lnTo>
                    <a:pt x="186" y="301"/>
                  </a:lnTo>
                  <a:lnTo>
                    <a:pt x="178" y="315"/>
                  </a:lnTo>
                  <a:lnTo>
                    <a:pt x="171" y="332"/>
                  </a:lnTo>
                  <a:lnTo>
                    <a:pt x="165" y="347"/>
                  </a:lnTo>
                  <a:lnTo>
                    <a:pt x="159" y="363"/>
                  </a:lnTo>
                  <a:lnTo>
                    <a:pt x="153" y="378"/>
                  </a:lnTo>
                  <a:lnTo>
                    <a:pt x="149" y="393"/>
                  </a:lnTo>
                  <a:lnTo>
                    <a:pt x="143" y="409"/>
                  </a:lnTo>
                  <a:lnTo>
                    <a:pt x="130" y="457"/>
                  </a:lnTo>
                  <a:lnTo>
                    <a:pt x="114" y="468"/>
                  </a:lnTo>
                  <a:lnTo>
                    <a:pt x="108" y="471"/>
                  </a:lnTo>
                  <a:lnTo>
                    <a:pt x="102" y="476"/>
                  </a:lnTo>
                  <a:lnTo>
                    <a:pt x="95" y="480"/>
                  </a:lnTo>
                  <a:lnTo>
                    <a:pt x="87" y="484"/>
                  </a:lnTo>
                  <a:lnTo>
                    <a:pt x="78" y="487"/>
                  </a:lnTo>
                  <a:lnTo>
                    <a:pt x="69" y="492"/>
                  </a:lnTo>
                  <a:lnTo>
                    <a:pt x="60" y="496"/>
                  </a:lnTo>
                  <a:lnTo>
                    <a:pt x="50" y="501"/>
                  </a:lnTo>
                  <a:lnTo>
                    <a:pt x="41" y="505"/>
                  </a:lnTo>
                  <a:lnTo>
                    <a:pt x="34" y="508"/>
                  </a:lnTo>
                  <a:lnTo>
                    <a:pt x="26" y="510"/>
                  </a:lnTo>
                  <a:lnTo>
                    <a:pt x="19" y="514"/>
                  </a:lnTo>
                  <a:lnTo>
                    <a:pt x="0" y="520"/>
                  </a:lnTo>
                  <a:lnTo>
                    <a:pt x="28" y="438"/>
                  </a:lnTo>
                  <a:lnTo>
                    <a:pt x="38" y="411"/>
                  </a:lnTo>
                  <a:lnTo>
                    <a:pt x="47" y="386"/>
                  </a:lnTo>
                  <a:lnTo>
                    <a:pt x="55" y="364"/>
                  </a:lnTo>
                  <a:lnTo>
                    <a:pt x="64" y="343"/>
                  </a:lnTo>
                  <a:lnTo>
                    <a:pt x="73" y="325"/>
                  </a:lnTo>
                  <a:lnTo>
                    <a:pt x="81" y="309"/>
                  </a:lnTo>
                  <a:lnTo>
                    <a:pt x="90" y="293"/>
                  </a:lnTo>
                  <a:lnTo>
                    <a:pt x="97" y="279"/>
                  </a:lnTo>
                  <a:lnTo>
                    <a:pt x="106" y="265"/>
                  </a:lnTo>
                  <a:lnTo>
                    <a:pt x="116" y="252"/>
                  </a:lnTo>
                  <a:lnTo>
                    <a:pt x="125" y="238"/>
                  </a:lnTo>
                  <a:lnTo>
                    <a:pt x="133" y="227"/>
                  </a:lnTo>
                  <a:lnTo>
                    <a:pt x="143" y="214"/>
                  </a:lnTo>
                  <a:lnTo>
                    <a:pt x="152" y="202"/>
                  </a:lnTo>
                  <a:lnTo>
                    <a:pt x="164" y="190"/>
                  </a:lnTo>
                  <a:lnTo>
                    <a:pt x="174" y="176"/>
                  </a:lnTo>
                  <a:lnTo>
                    <a:pt x="187" y="164"/>
                  </a:lnTo>
                  <a:lnTo>
                    <a:pt x="199" y="151"/>
                  </a:lnTo>
                  <a:lnTo>
                    <a:pt x="213" y="139"/>
                  </a:lnTo>
                  <a:lnTo>
                    <a:pt x="226" y="127"/>
                  </a:lnTo>
                  <a:lnTo>
                    <a:pt x="238" y="115"/>
                  </a:lnTo>
                  <a:lnTo>
                    <a:pt x="250" y="105"/>
                  </a:lnTo>
                  <a:lnTo>
                    <a:pt x="262" y="95"/>
                  </a:lnTo>
                  <a:lnTo>
                    <a:pt x="273" y="87"/>
                  </a:lnTo>
                  <a:lnTo>
                    <a:pt x="286" y="77"/>
                  </a:lnTo>
                  <a:lnTo>
                    <a:pt x="299" y="69"/>
                  </a:lnTo>
                  <a:lnTo>
                    <a:pt x="312" y="58"/>
                  </a:lnTo>
                  <a:lnTo>
                    <a:pt x="326" y="49"/>
                  </a:lnTo>
                  <a:lnTo>
                    <a:pt x="340" y="40"/>
                  </a:lnTo>
                  <a:lnTo>
                    <a:pt x="355" y="30"/>
                  </a:lnTo>
                  <a:lnTo>
                    <a:pt x="401" y="0"/>
                  </a:lnTo>
                  <a:lnTo>
                    <a:pt x="399" y="15"/>
                  </a:lnTo>
                  <a:lnTo>
                    <a:pt x="398" y="31"/>
                  </a:lnTo>
                  <a:lnTo>
                    <a:pt x="390" y="51"/>
                  </a:lnTo>
                </a:path>
              </a:pathLst>
            </a:custGeom>
            <a:solidFill>
              <a:srgbClr val="FFD0C0"/>
            </a:solidFill>
            <a:ln w="12700" cap="rnd" cmpd="sng">
              <a:solidFill>
                <a:srgbClr val="FFD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57" name="Freeform 1109"/>
            <p:cNvSpPr>
              <a:spLocks/>
            </p:cNvSpPr>
            <p:nvPr/>
          </p:nvSpPr>
          <p:spPr bwMode="auto">
            <a:xfrm>
              <a:off x="5998633" y="3270250"/>
              <a:ext cx="730251" cy="776288"/>
            </a:xfrm>
            <a:custGeom>
              <a:avLst/>
              <a:gdLst/>
              <a:ahLst/>
              <a:cxnLst>
                <a:cxn ang="0">
                  <a:pos x="324" y="83"/>
                </a:cxn>
                <a:cxn ang="0">
                  <a:pos x="300" y="106"/>
                </a:cxn>
                <a:cxn ang="0">
                  <a:pos x="278" y="128"/>
                </a:cxn>
                <a:cxn ang="0">
                  <a:pos x="259" y="150"/>
                </a:cxn>
                <a:cxn ang="0">
                  <a:pos x="242" y="172"/>
                </a:cxn>
                <a:cxn ang="0">
                  <a:pos x="226" y="194"/>
                </a:cxn>
                <a:cxn ang="0">
                  <a:pos x="210" y="218"/>
                </a:cxn>
                <a:cxn ang="0">
                  <a:pos x="195" y="242"/>
                </a:cxn>
                <a:cxn ang="0">
                  <a:pos x="181" y="268"/>
                </a:cxn>
                <a:cxn ang="0">
                  <a:pos x="166" y="295"/>
                </a:cxn>
                <a:cxn ang="0">
                  <a:pos x="152" y="324"/>
                </a:cxn>
                <a:cxn ang="0">
                  <a:pos x="142" y="353"/>
                </a:cxn>
                <a:cxn ang="0">
                  <a:pos x="132" y="381"/>
                </a:cxn>
                <a:cxn ang="0">
                  <a:pos x="104" y="436"/>
                </a:cxn>
                <a:cxn ang="0">
                  <a:pos x="94" y="443"/>
                </a:cxn>
                <a:cxn ang="0">
                  <a:pos x="80" y="452"/>
                </a:cxn>
                <a:cxn ang="0">
                  <a:pos x="63" y="460"/>
                </a:cxn>
                <a:cxn ang="0">
                  <a:pos x="46" y="470"/>
                </a:cxn>
                <a:cxn ang="0">
                  <a:pos x="31" y="476"/>
                </a:cxn>
                <a:cxn ang="0">
                  <a:pos x="17" y="481"/>
                </a:cxn>
                <a:cxn ang="0">
                  <a:pos x="27" y="413"/>
                </a:cxn>
                <a:cxn ang="0">
                  <a:pos x="45" y="365"/>
                </a:cxn>
                <a:cxn ang="0">
                  <a:pos x="62" y="326"/>
                </a:cxn>
                <a:cxn ang="0">
                  <a:pos x="78" y="293"/>
                </a:cxn>
                <a:cxn ang="0">
                  <a:pos x="94" y="265"/>
                </a:cxn>
                <a:cxn ang="0">
                  <a:pos x="110" y="240"/>
                </a:cxn>
                <a:cxn ang="0">
                  <a:pos x="126" y="218"/>
                </a:cxn>
                <a:cxn ang="0">
                  <a:pos x="144" y="194"/>
                </a:cxn>
                <a:cxn ang="0">
                  <a:pos x="165" y="170"/>
                </a:cxn>
                <a:cxn ang="0">
                  <a:pos x="188" y="146"/>
                </a:cxn>
                <a:cxn ang="0">
                  <a:pos x="212" y="122"/>
                </a:cxn>
                <a:cxn ang="0">
                  <a:pos x="235" y="102"/>
                </a:cxn>
                <a:cxn ang="0">
                  <a:pos x="256" y="83"/>
                </a:cxn>
                <a:cxn ang="0">
                  <a:pos x="280" y="67"/>
                </a:cxn>
                <a:cxn ang="0">
                  <a:pos x="304" y="48"/>
                </a:cxn>
                <a:cxn ang="0">
                  <a:pos x="331" y="29"/>
                </a:cxn>
                <a:cxn ang="0">
                  <a:pos x="371" y="13"/>
                </a:cxn>
                <a:cxn ang="0">
                  <a:pos x="362" y="47"/>
                </a:cxn>
              </a:cxnLst>
              <a:rect l="0" t="0" r="r" b="b"/>
              <a:pathLst>
                <a:path w="374" h="489">
                  <a:moveTo>
                    <a:pt x="362" y="47"/>
                  </a:moveTo>
                  <a:lnTo>
                    <a:pt x="324" y="83"/>
                  </a:lnTo>
                  <a:lnTo>
                    <a:pt x="311" y="94"/>
                  </a:lnTo>
                  <a:lnTo>
                    <a:pt x="300" y="106"/>
                  </a:lnTo>
                  <a:lnTo>
                    <a:pt x="289" y="117"/>
                  </a:lnTo>
                  <a:lnTo>
                    <a:pt x="278" y="128"/>
                  </a:lnTo>
                  <a:lnTo>
                    <a:pt x="268" y="139"/>
                  </a:lnTo>
                  <a:lnTo>
                    <a:pt x="259" y="150"/>
                  </a:lnTo>
                  <a:lnTo>
                    <a:pt x="251" y="161"/>
                  </a:lnTo>
                  <a:lnTo>
                    <a:pt x="242" y="172"/>
                  </a:lnTo>
                  <a:lnTo>
                    <a:pt x="234" y="184"/>
                  </a:lnTo>
                  <a:lnTo>
                    <a:pt x="226" y="194"/>
                  </a:lnTo>
                  <a:lnTo>
                    <a:pt x="218" y="207"/>
                  </a:lnTo>
                  <a:lnTo>
                    <a:pt x="210" y="218"/>
                  </a:lnTo>
                  <a:lnTo>
                    <a:pt x="203" y="230"/>
                  </a:lnTo>
                  <a:lnTo>
                    <a:pt x="195" y="242"/>
                  </a:lnTo>
                  <a:lnTo>
                    <a:pt x="187" y="255"/>
                  </a:lnTo>
                  <a:lnTo>
                    <a:pt x="181" y="268"/>
                  </a:lnTo>
                  <a:lnTo>
                    <a:pt x="173" y="281"/>
                  </a:lnTo>
                  <a:lnTo>
                    <a:pt x="166" y="295"/>
                  </a:lnTo>
                  <a:lnTo>
                    <a:pt x="159" y="310"/>
                  </a:lnTo>
                  <a:lnTo>
                    <a:pt x="152" y="324"/>
                  </a:lnTo>
                  <a:lnTo>
                    <a:pt x="146" y="338"/>
                  </a:lnTo>
                  <a:lnTo>
                    <a:pt x="142" y="353"/>
                  </a:lnTo>
                  <a:lnTo>
                    <a:pt x="137" y="367"/>
                  </a:lnTo>
                  <a:lnTo>
                    <a:pt x="132" y="381"/>
                  </a:lnTo>
                  <a:lnTo>
                    <a:pt x="119" y="425"/>
                  </a:lnTo>
                  <a:lnTo>
                    <a:pt x="104" y="436"/>
                  </a:lnTo>
                  <a:lnTo>
                    <a:pt x="99" y="440"/>
                  </a:lnTo>
                  <a:lnTo>
                    <a:pt x="94" y="443"/>
                  </a:lnTo>
                  <a:lnTo>
                    <a:pt x="86" y="448"/>
                  </a:lnTo>
                  <a:lnTo>
                    <a:pt x="80" y="452"/>
                  </a:lnTo>
                  <a:lnTo>
                    <a:pt x="72" y="456"/>
                  </a:lnTo>
                  <a:lnTo>
                    <a:pt x="63" y="460"/>
                  </a:lnTo>
                  <a:lnTo>
                    <a:pt x="55" y="465"/>
                  </a:lnTo>
                  <a:lnTo>
                    <a:pt x="46" y="470"/>
                  </a:lnTo>
                  <a:lnTo>
                    <a:pt x="37" y="472"/>
                  </a:lnTo>
                  <a:lnTo>
                    <a:pt x="31" y="476"/>
                  </a:lnTo>
                  <a:lnTo>
                    <a:pt x="24" y="480"/>
                  </a:lnTo>
                  <a:lnTo>
                    <a:pt x="17" y="481"/>
                  </a:lnTo>
                  <a:lnTo>
                    <a:pt x="0" y="488"/>
                  </a:lnTo>
                  <a:lnTo>
                    <a:pt x="27" y="413"/>
                  </a:lnTo>
                  <a:lnTo>
                    <a:pt x="36" y="388"/>
                  </a:lnTo>
                  <a:lnTo>
                    <a:pt x="45" y="365"/>
                  </a:lnTo>
                  <a:lnTo>
                    <a:pt x="53" y="345"/>
                  </a:lnTo>
                  <a:lnTo>
                    <a:pt x="62" y="326"/>
                  </a:lnTo>
                  <a:lnTo>
                    <a:pt x="71" y="308"/>
                  </a:lnTo>
                  <a:lnTo>
                    <a:pt x="78" y="293"/>
                  </a:lnTo>
                  <a:lnTo>
                    <a:pt x="86" y="279"/>
                  </a:lnTo>
                  <a:lnTo>
                    <a:pt x="94" y="265"/>
                  </a:lnTo>
                  <a:lnTo>
                    <a:pt x="102" y="253"/>
                  </a:lnTo>
                  <a:lnTo>
                    <a:pt x="110" y="240"/>
                  </a:lnTo>
                  <a:lnTo>
                    <a:pt x="119" y="228"/>
                  </a:lnTo>
                  <a:lnTo>
                    <a:pt x="126" y="218"/>
                  </a:lnTo>
                  <a:lnTo>
                    <a:pt x="135" y="205"/>
                  </a:lnTo>
                  <a:lnTo>
                    <a:pt x="144" y="194"/>
                  </a:lnTo>
                  <a:lnTo>
                    <a:pt x="155" y="181"/>
                  </a:lnTo>
                  <a:lnTo>
                    <a:pt x="165" y="170"/>
                  </a:lnTo>
                  <a:lnTo>
                    <a:pt x="176" y="157"/>
                  </a:lnTo>
                  <a:lnTo>
                    <a:pt x="188" y="146"/>
                  </a:lnTo>
                  <a:lnTo>
                    <a:pt x="200" y="133"/>
                  </a:lnTo>
                  <a:lnTo>
                    <a:pt x="212" y="122"/>
                  </a:lnTo>
                  <a:lnTo>
                    <a:pt x="224" y="112"/>
                  </a:lnTo>
                  <a:lnTo>
                    <a:pt x="235" y="102"/>
                  </a:lnTo>
                  <a:lnTo>
                    <a:pt x="247" y="91"/>
                  </a:lnTo>
                  <a:lnTo>
                    <a:pt x="256" y="83"/>
                  </a:lnTo>
                  <a:lnTo>
                    <a:pt x="268" y="74"/>
                  </a:lnTo>
                  <a:lnTo>
                    <a:pt x="280" y="67"/>
                  </a:lnTo>
                  <a:lnTo>
                    <a:pt x="292" y="57"/>
                  </a:lnTo>
                  <a:lnTo>
                    <a:pt x="304" y="48"/>
                  </a:lnTo>
                  <a:lnTo>
                    <a:pt x="318" y="39"/>
                  </a:lnTo>
                  <a:lnTo>
                    <a:pt x="331" y="29"/>
                  </a:lnTo>
                  <a:lnTo>
                    <a:pt x="373" y="0"/>
                  </a:lnTo>
                  <a:lnTo>
                    <a:pt x="371" y="13"/>
                  </a:lnTo>
                  <a:lnTo>
                    <a:pt x="368" y="28"/>
                  </a:lnTo>
                  <a:lnTo>
                    <a:pt x="362" y="47"/>
                  </a:lnTo>
                </a:path>
              </a:pathLst>
            </a:custGeom>
            <a:solidFill>
              <a:srgbClr val="FFE0C0"/>
            </a:solidFill>
            <a:ln w="12700" cap="rnd" cmpd="sng">
              <a:solidFill>
                <a:srgbClr val="FFE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58" name="Freeform 1110"/>
            <p:cNvSpPr>
              <a:spLocks/>
            </p:cNvSpPr>
            <p:nvPr/>
          </p:nvSpPr>
          <p:spPr bwMode="auto">
            <a:xfrm>
              <a:off x="6011334" y="3289301"/>
              <a:ext cx="677333" cy="727075"/>
            </a:xfrm>
            <a:custGeom>
              <a:avLst/>
              <a:gdLst/>
              <a:ahLst/>
              <a:cxnLst>
                <a:cxn ang="0">
                  <a:pos x="300" y="77"/>
                </a:cxn>
                <a:cxn ang="0">
                  <a:pos x="278" y="98"/>
                </a:cxn>
                <a:cxn ang="0">
                  <a:pos x="258" y="119"/>
                </a:cxn>
                <a:cxn ang="0">
                  <a:pos x="241" y="140"/>
                </a:cxn>
                <a:cxn ang="0">
                  <a:pos x="226" y="161"/>
                </a:cxn>
                <a:cxn ang="0">
                  <a:pos x="210" y="182"/>
                </a:cxn>
                <a:cxn ang="0">
                  <a:pos x="196" y="203"/>
                </a:cxn>
                <a:cxn ang="0">
                  <a:pos x="181" y="225"/>
                </a:cxn>
                <a:cxn ang="0">
                  <a:pos x="168" y="250"/>
                </a:cxn>
                <a:cxn ang="0">
                  <a:pos x="154" y="275"/>
                </a:cxn>
                <a:cxn ang="0">
                  <a:pos x="141" y="301"/>
                </a:cxn>
                <a:cxn ang="0">
                  <a:pos x="131" y="328"/>
                </a:cxn>
                <a:cxn ang="0">
                  <a:pos x="122" y="354"/>
                </a:cxn>
                <a:cxn ang="0">
                  <a:pos x="95" y="404"/>
                </a:cxn>
                <a:cxn ang="0">
                  <a:pos x="85" y="412"/>
                </a:cxn>
                <a:cxn ang="0">
                  <a:pos x="73" y="420"/>
                </a:cxn>
                <a:cxn ang="0">
                  <a:pos x="58" y="429"/>
                </a:cxn>
                <a:cxn ang="0">
                  <a:pos x="42" y="437"/>
                </a:cxn>
                <a:cxn ang="0">
                  <a:pos x="28" y="444"/>
                </a:cxn>
                <a:cxn ang="0">
                  <a:pos x="17" y="450"/>
                </a:cxn>
                <a:cxn ang="0">
                  <a:pos x="27" y="388"/>
                </a:cxn>
                <a:cxn ang="0">
                  <a:pos x="44" y="343"/>
                </a:cxn>
                <a:cxn ang="0">
                  <a:pos x="60" y="307"/>
                </a:cxn>
                <a:cxn ang="0">
                  <a:pos x="75" y="277"/>
                </a:cxn>
                <a:cxn ang="0">
                  <a:pos x="90" y="253"/>
                </a:cxn>
                <a:cxn ang="0">
                  <a:pos x="106" y="229"/>
                </a:cxn>
                <a:cxn ang="0">
                  <a:pos x="121" y="206"/>
                </a:cxn>
                <a:cxn ang="0">
                  <a:pos x="138" y="184"/>
                </a:cxn>
                <a:cxn ang="0">
                  <a:pos x="156" y="162"/>
                </a:cxn>
                <a:cxn ang="0">
                  <a:pos x="178" y="140"/>
                </a:cxn>
                <a:cxn ang="0">
                  <a:pos x="200" y="118"/>
                </a:cxn>
                <a:cxn ang="0">
                  <a:pos x="221" y="98"/>
                </a:cxn>
                <a:cxn ang="0">
                  <a:pos x="241" y="81"/>
                </a:cxn>
                <a:cxn ang="0">
                  <a:pos x="261" y="63"/>
                </a:cxn>
                <a:cxn ang="0">
                  <a:pos x="284" y="46"/>
                </a:cxn>
                <a:cxn ang="0">
                  <a:pos x="308" y="28"/>
                </a:cxn>
                <a:cxn ang="0">
                  <a:pos x="345" y="12"/>
                </a:cxn>
                <a:cxn ang="0">
                  <a:pos x="336" y="43"/>
                </a:cxn>
              </a:cxnLst>
              <a:rect l="0" t="0" r="r" b="b"/>
              <a:pathLst>
                <a:path w="347" h="458">
                  <a:moveTo>
                    <a:pt x="336" y="43"/>
                  </a:moveTo>
                  <a:lnTo>
                    <a:pt x="300" y="77"/>
                  </a:lnTo>
                  <a:lnTo>
                    <a:pt x="289" y="87"/>
                  </a:lnTo>
                  <a:lnTo>
                    <a:pt x="278" y="98"/>
                  </a:lnTo>
                  <a:lnTo>
                    <a:pt x="268" y="110"/>
                  </a:lnTo>
                  <a:lnTo>
                    <a:pt x="258" y="119"/>
                  </a:lnTo>
                  <a:lnTo>
                    <a:pt x="249" y="130"/>
                  </a:lnTo>
                  <a:lnTo>
                    <a:pt x="241" y="140"/>
                  </a:lnTo>
                  <a:lnTo>
                    <a:pt x="233" y="150"/>
                  </a:lnTo>
                  <a:lnTo>
                    <a:pt x="226" y="161"/>
                  </a:lnTo>
                  <a:lnTo>
                    <a:pt x="218" y="172"/>
                  </a:lnTo>
                  <a:lnTo>
                    <a:pt x="210" y="182"/>
                  </a:lnTo>
                  <a:lnTo>
                    <a:pt x="203" y="192"/>
                  </a:lnTo>
                  <a:lnTo>
                    <a:pt x="196" y="203"/>
                  </a:lnTo>
                  <a:lnTo>
                    <a:pt x="189" y="214"/>
                  </a:lnTo>
                  <a:lnTo>
                    <a:pt x="181" y="225"/>
                  </a:lnTo>
                  <a:lnTo>
                    <a:pt x="175" y="237"/>
                  </a:lnTo>
                  <a:lnTo>
                    <a:pt x="168" y="250"/>
                  </a:lnTo>
                  <a:lnTo>
                    <a:pt x="161" y="262"/>
                  </a:lnTo>
                  <a:lnTo>
                    <a:pt x="154" y="275"/>
                  </a:lnTo>
                  <a:lnTo>
                    <a:pt x="147" y="288"/>
                  </a:lnTo>
                  <a:lnTo>
                    <a:pt x="141" y="301"/>
                  </a:lnTo>
                  <a:lnTo>
                    <a:pt x="136" y="315"/>
                  </a:lnTo>
                  <a:lnTo>
                    <a:pt x="131" y="328"/>
                  </a:lnTo>
                  <a:lnTo>
                    <a:pt x="126" y="341"/>
                  </a:lnTo>
                  <a:lnTo>
                    <a:pt x="122" y="354"/>
                  </a:lnTo>
                  <a:lnTo>
                    <a:pt x="108" y="394"/>
                  </a:lnTo>
                  <a:lnTo>
                    <a:pt x="95" y="404"/>
                  </a:lnTo>
                  <a:lnTo>
                    <a:pt x="90" y="407"/>
                  </a:lnTo>
                  <a:lnTo>
                    <a:pt x="85" y="412"/>
                  </a:lnTo>
                  <a:lnTo>
                    <a:pt x="79" y="416"/>
                  </a:lnTo>
                  <a:lnTo>
                    <a:pt x="73" y="420"/>
                  </a:lnTo>
                  <a:lnTo>
                    <a:pt x="65" y="424"/>
                  </a:lnTo>
                  <a:lnTo>
                    <a:pt x="58" y="429"/>
                  </a:lnTo>
                  <a:lnTo>
                    <a:pt x="51" y="433"/>
                  </a:lnTo>
                  <a:lnTo>
                    <a:pt x="42" y="437"/>
                  </a:lnTo>
                  <a:lnTo>
                    <a:pt x="35" y="441"/>
                  </a:lnTo>
                  <a:lnTo>
                    <a:pt x="28" y="444"/>
                  </a:lnTo>
                  <a:lnTo>
                    <a:pt x="22" y="448"/>
                  </a:lnTo>
                  <a:lnTo>
                    <a:pt x="17" y="450"/>
                  </a:lnTo>
                  <a:lnTo>
                    <a:pt x="0" y="457"/>
                  </a:lnTo>
                  <a:lnTo>
                    <a:pt x="27" y="388"/>
                  </a:lnTo>
                  <a:lnTo>
                    <a:pt x="35" y="364"/>
                  </a:lnTo>
                  <a:lnTo>
                    <a:pt x="44" y="343"/>
                  </a:lnTo>
                  <a:lnTo>
                    <a:pt x="52" y="325"/>
                  </a:lnTo>
                  <a:lnTo>
                    <a:pt x="60" y="307"/>
                  </a:lnTo>
                  <a:lnTo>
                    <a:pt x="68" y="292"/>
                  </a:lnTo>
                  <a:lnTo>
                    <a:pt x="75" y="277"/>
                  </a:lnTo>
                  <a:lnTo>
                    <a:pt x="83" y="265"/>
                  </a:lnTo>
                  <a:lnTo>
                    <a:pt x="90" y="253"/>
                  </a:lnTo>
                  <a:lnTo>
                    <a:pt x="98" y="239"/>
                  </a:lnTo>
                  <a:lnTo>
                    <a:pt x="106" y="229"/>
                  </a:lnTo>
                  <a:lnTo>
                    <a:pt x="113" y="217"/>
                  </a:lnTo>
                  <a:lnTo>
                    <a:pt x="121" y="206"/>
                  </a:lnTo>
                  <a:lnTo>
                    <a:pt x="130" y="196"/>
                  </a:lnTo>
                  <a:lnTo>
                    <a:pt x="138" y="184"/>
                  </a:lnTo>
                  <a:lnTo>
                    <a:pt x="147" y="173"/>
                  </a:lnTo>
                  <a:lnTo>
                    <a:pt x="156" y="162"/>
                  </a:lnTo>
                  <a:lnTo>
                    <a:pt x="167" y="150"/>
                  </a:lnTo>
                  <a:lnTo>
                    <a:pt x="178" y="140"/>
                  </a:lnTo>
                  <a:lnTo>
                    <a:pt x="189" y="128"/>
                  </a:lnTo>
                  <a:lnTo>
                    <a:pt x="200" y="118"/>
                  </a:lnTo>
                  <a:lnTo>
                    <a:pt x="210" y="107"/>
                  </a:lnTo>
                  <a:lnTo>
                    <a:pt x="221" y="98"/>
                  </a:lnTo>
                  <a:lnTo>
                    <a:pt x="232" y="88"/>
                  </a:lnTo>
                  <a:lnTo>
                    <a:pt x="241" y="81"/>
                  </a:lnTo>
                  <a:lnTo>
                    <a:pt x="250" y="71"/>
                  </a:lnTo>
                  <a:lnTo>
                    <a:pt x="261" y="63"/>
                  </a:lnTo>
                  <a:lnTo>
                    <a:pt x="273" y="55"/>
                  </a:lnTo>
                  <a:lnTo>
                    <a:pt x="284" y="46"/>
                  </a:lnTo>
                  <a:lnTo>
                    <a:pt x="296" y="38"/>
                  </a:lnTo>
                  <a:lnTo>
                    <a:pt x="308" y="28"/>
                  </a:lnTo>
                  <a:lnTo>
                    <a:pt x="346" y="0"/>
                  </a:lnTo>
                  <a:lnTo>
                    <a:pt x="345" y="12"/>
                  </a:lnTo>
                  <a:lnTo>
                    <a:pt x="342" y="26"/>
                  </a:lnTo>
                  <a:lnTo>
                    <a:pt x="336" y="43"/>
                  </a:lnTo>
                </a:path>
              </a:pathLst>
            </a:custGeom>
            <a:solidFill>
              <a:srgbClr val="FFE0D0"/>
            </a:solidFill>
            <a:ln w="12700" cap="rnd" cmpd="sng">
              <a:solidFill>
                <a:srgbClr val="FFE0D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59" name="Freeform 1111"/>
            <p:cNvSpPr>
              <a:spLocks/>
            </p:cNvSpPr>
            <p:nvPr/>
          </p:nvSpPr>
          <p:spPr bwMode="auto">
            <a:xfrm>
              <a:off x="6024034" y="3308351"/>
              <a:ext cx="624417" cy="676275"/>
            </a:xfrm>
            <a:custGeom>
              <a:avLst/>
              <a:gdLst/>
              <a:ahLst/>
              <a:cxnLst>
                <a:cxn ang="0">
                  <a:pos x="275" y="70"/>
                </a:cxn>
                <a:cxn ang="0">
                  <a:pos x="256" y="90"/>
                </a:cxn>
                <a:cxn ang="0">
                  <a:pos x="238" y="111"/>
                </a:cxn>
                <a:cxn ang="0">
                  <a:pos x="221" y="130"/>
                </a:cxn>
                <a:cxn ang="0">
                  <a:pos x="208" y="149"/>
                </a:cxn>
                <a:cxn ang="0">
                  <a:pos x="194" y="170"/>
                </a:cxn>
                <a:cxn ang="0">
                  <a:pos x="180" y="188"/>
                </a:cxn>
                <a:cxn ang="0">
                  <a:pos x="167" y="210"/>
                </a:cxn>
                <a:cxn ang="0">
                  <a:pos x="154" y="231"/>
                </a:cxn>
                <a:cxn ang="0">
                  <a:pos x="141" y="255"/>
                </a:cxn>
                <a:cxn ang="0">
                  <a:pos x="130" y="279"/>
                </a:cxn>
                <a:cxn ang="0">
                  <a:pos x="119" y="303"/>
                </a:cxn>
                <a:cxn ang="0">
                  <a:pos x="110" y="327"/>
                </a:cxn>
                <a:cxn ang="0">
                  <a:pos x="85" y="373"/>
                </a:cxn>
                <a:cxn ang="0">
                  <a:pos x="76" y="379"/>
                </a:cxn>
                <a:cxn ang="0">
                  <a:pos x="65" y="388"/>
                </a:cxn>
                <a:cxn ang="0">
                  <a:pos x="52" y="397"/>
                </a:cxn>
                <a:cxn ang="0">
                  <a:pos x="37" y="405"/>
                </a:cxn>
                <a:cxn ang="0">
                  <a:pos x="25" y="413"/>
                </a:cxn>
                <a:cxn ang="0">
                  <a:pos x="14" y="417"/>
                </a:cxn>
                <a:cxn ang="0">
                  <a:pos x="25" y="362"/>
                </a:cxn>
                <a:cxn ang="0">
                  <a:pos x="43" y="322"/>
                </a:cxn>
                <a:cxn ang="0">
                  <a:pos x="58" y="289"/>
                </a:cxn>
                <a:cxn ang="0">
                  <a:pos x="72" y="262"/>
                </a:cxn>
                <a:cxn ang="0">
                  <a:pos x="86" y="239"/>
                </a:cxn>
                <a:cxn ang="0">
                  <a:pos x="100" y="217"/>
                </a:cxn>
                <a:cxn ang="0">
                  <a:pos x="115" y="196"/>
                </a:cxn>
                <a:cxn ang="0">
                  <a:pos x="130" y="176"/>
                </a:cxn>
                <a:cxn ang="0">
                  <a:pos x="147" y="155"/>
                </a:cxn>
                <a:cxn ang="0">
                  <a:pos x="166" y="134"/>
                </a:cxn>
                <a:cxn ang="0">
                  <a:pos x="187" y="112"/>
                </a:cxn>
                <a:cxn ang="0">
                  <a:pos x="205" y="94"/>
                </a:cxn>
                <a:cxn ang="0">
                  <a:pos x="223" y="78"/>
                </a:cxn>
                <a:cxn ang="0">
                  <a:pos x="242" y="61"/>
                </a:cxn>
                <a:cxn ang="0">
                  <a:pos x="262" y="44"/>
                </a:cxn>
                <a:cxn ang="0">
                  <a:pos x="283" y="27"/>
                </a:cxn>
                <a:cxn ang="0">
                  <a:pos x="316" y="11"/>
                </a:cxn>
                <a:cxn ang="0">
                  <a:pos x="307" y="38"/>
                </a:cxn>
              </a:cxnLst>
              <a:rect l="0" t="0" r="r" b="b"/>
              <a:pathLst>
                <a:path w="319" h="426">
                  <a:moveTo>
                    <a:pt x="307" y="38"/>
                  </a:moveTo>
                  <a:lnTo>
                    <a:pt x="275" y="70"/>
                  </a:lnTo>
                  <a:lnTo>
                    <a:pt x="266" y="80"/>
                  </a:lnTo>
                  <a:lnTo>
                    <a:pt x="256" y="90"/>
                  </a:lnTo>
                  <a:lnTo>
                    <a:pt x="247" y="101"/>
                  </a:lnTo>
                  <a:lnTo>
                    <a:pt x="238" y="111"/>
                  </a:lnTo>
                  <a:lnTo>
                    <a:pt x="229" y="121"/>
                  </a:lnTo>
                  <a:lnTo>
                    <a:pt x="221" y="130"/>
                  </a:lnTo>
                  <a:lnTo>
                    <a:pt x="215" y="139"/>
                  </a:lnTo>
                  <a:lnTo>
                    <a:pt x="208" y="149"/>
                  </a:lnTo>
                  <a:lnTo>
                    <a:pt x="201" y="160"/>
                  </a:lnTo>
                  <a:lnTo>
                    <a:pt x="194" y="170"/>
                  </a:lnTo>
                  <a:lnTo>
                    <a:pt x="187" y="178"/>
                  </a:lnTo>
                  <a:lnTo>
                    <a:pt x="180" y="188"/>
                  </a:lnTo>
                  <a:lnTo>
                    <a:pt x="173" y="199"/>
                  </a:lnTo>
                  <a:lnTo>
                    <a:pt x="167" y="210"/>
                  </a:lnTo>
                  <a:lnTo>
                    <a:pt x="160" y="220"/>
                  </a:lnTo>
                  <a:lnTo>
                    <a:pt x="154" y="231"/>
                  </a:lnTo>
                  <a:lnTo>
                    <a:pt x="147" y="242"/>
                  </a:lnTo>
                  <a:lnTo>
                    <a:pt x="141" y="255"/>
                  </a:lnTo>
                  <a:lnTo>
                    <a:pt x="134" y="267"/>
                  </a:lnTo>
                  <a:lnTo>
                    <a:pt x="130" y="279"/>
                  </a:lnTo>
                  <a:lnTo>
                    <a:pt x="124" y="290"/>
                  </a:lnTo>
                  <a:lnTo>
                    <a:pt x="119" y="303"/>
                  </a:lnTo>
                  <a:lnTo>
                    <a:pt x="115" y="314"/>
                  </a:lnTo>
                  <a:lnTo>
                    <a:pt x="110" y="327"/>
                  </a:lnTo>
                  <a:lnTo>
                    <a:pt x="98" y="363"/>
                  </a:lnTo>
                  <a:lnTo>
                    <a:pt x="85" y="373"/>
                  </a:lnTo>
                  <a:lnTo>
                    <a:pt x="82" y="376"/>
                  </a:lnTo>
                  <a:lnTo>
                    <a:pt x="76" y="379"/>
                  </a:lnTo>
                  <a:lnTo>
                    <a:pt x="71" y="384"/>
                  </a:lnTo>
                  <a:lnTo>
                    <a:pt x="65" y="388"/>
                  </a:lnTo>
                  <a:lnTo>
                    <a:pt x="58" y="392"/>
                  </a:lnTo>
                  <a:lnTo>
                    <a:pt x="52" y="397"/>
                  </a:lnTo>
                  <a:lnTo>
                    <a:pt x="44" y="400"/>
                  </a:lnTo>
                  <a:lnTo>
                    <a:pt x="37" y="405"/>
                  </a:lnTo>
                  <a:lnTo>
                    <a:pt x="30" y="408"/>
                  </a:lnTo>
                  <a:lnTo>
                    <a:pt x="25" y="413"/>
                  </a:lnTo>
                  <a:lnTo>
                    <a:pt x="20" y="416"/>
                  </a:lnTo>
                  <a:lnTo>
                    <a:pt x="14" y="417"/>
                  </a:lnTo>
                  <a:lnTo>
                    <a:pt x="0" y="425"/>
                  </a:lnTo>
                  <a:lnTo>
                    <a:pt x="25" y="362"/>
                  </a:lnTo>
                  <a:lnTo>
                    <a:pt x="34" y="342"/>
                  </a:lnTo>
                  <a:lnTo>
                    <a:pt x="43" y="322"/>
                  </a:lnTo>
                  <a:lnTo>
                    <a:pt x="50" y="305"/>
                  </a:lnTo>
                  <a:lnTo>
                    <a:pt x="58" y="289"/>
                  </a:lnTo>
                  <a:lnTo>
                    <a:pt x="66" y="274"/>
                  </a:lnTo>
                  <a:lnTo>
                    <a:pt x="72" y="262"/>
                  </a:lnTo>
                  <a:lnTo>
                    <a:pt x="79" y="250"/>
                  </a:lnTo>
                  <a:lnTo>
                    <a:pt x="86" y="239"/>
                  </a:lnTo>
                  <a:lnTo>
                    <a:pt x="93" y="227"/>
                  </a:lnTo>
                  <a:lnTo>
                    <a:pt x="100" y="217"/>
                  </a:lnTo>
                  <a:lnTo>
                    <a:pt x="107" y="207"/>
                  </a:lnTo>
                  <a:lnTo>
                    <a:pt x="115" y="196"/>
                  </a:lnTo>
                  <a:lnTo>
                    <a:pt x="122" y="186"/>
                  </a:lnTo>
                  <a:lnTo>
                    <a:pt x="130" y="176"/>
                  </a:lnTo>
                  <a:lnTo>
                    <a:pt x="139" y="165"/>
                  </a:lnTo>
                  <a:lnTo>
                    <a:pt x="147" y="155"/>
                  </a:lnTo>
                  <a:lnTo>
                    <a:pt x="156" y="144"/>
                  </a:lnTo>
                  <a:lnTo>
                    <a:pt x="166" y="134"/>
                  </a:lnTo>
                  <a:lnTo>
                    <a:pt x="177" y="122"/>
                  </a:lnTo>
                  <a:lnTo>
                    <a:pt x="187" y="112"/>
                  </a:lnTo>
                  <a:lnTo>
                    <a:pt x="196" y="103"/>
                  </a:lnTo>
                  <a:lnTo>
                    <a:pt x="205" y="94"/>
                  </a:lnTo>
                  <a:lnTo>
                    <a:pt x="215" y="85"/>
                  </a:lnTo>
                  <a:lnTo>
                    <a:pt x="223" y="78"/>
                  </a:lnTo>
                  <a:lnTo>
                    <a:pt x="233" y="69"/>
                  </a:lnTo>
                  <a:lnTo>
                    <a:pt x="242" y="61"/>
                  </a:lnTo>
                  <a:lnTo>
                    <a:pt x="252" y="52"/>
                  </a:lnTo>
                  <a:lnTo>
                    <a:pt x="262" y="44"/>
                  </a:lnTo>
                  <a:lnTo>
                    <a:pt x="273" y="35"/>
                  </a:lnTo>
                  <a:lnTo>
                    <a:pt x="283" y="27"/>
                  </a:lnTo>
                  <a:lnTo>
                    <a:pt x="318" y="0"/>
                  </a:lnTo>
                  <a:lnTo>
                    <a:pt x="316" y="11"/>
                  </a:lnTo>
                  <a:lnTo>
                    <a:pt x="314" y="23"/>
                  </a:lnTo>
                  <a:lnTo>
                    <a:pt x="307" y="38"/>
                  </a:lnTo>
                </a:path>
              </a:pathLst>
            </a:custGeom>
            <a:solidFill>
              <a:srgbClr val="FFF0E0"/>
            </a:solidFill>
            <a:ln w="12700" cap="rnd" cmpd="sng">
              <a:solidFill>
                <a:srgbClr val="FFF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60" name="Freeform 1112"/>
            <p:cNvSpPr>
              <a:spLocks/>
            </p:cNvSpPr>
            <p:nvPr/>
          </p:nvSpPr>
          <p:spPr bwMode="auto">
            <a:xfrm>
              <a:off x="6036733" y="3325813"/>
              <a:ext cx="569384" cy="628650"/>
            </a:xfrm>
            <a:custGeom>
              <a:avLst/>
              <a:gdLst/>
              <a:ahLst/>
              <a:cxnLst>
                <a:cxn ang="0">
                  <a:pos x="252" y="64"/>
                </a:cxn>
                <a:cxn ang="0">
                  <a:pos x="234" y="84"/>
                </a:cxn>
                <a:cxn ang="0">
                  <a:pos x="219" y="103"/>
                </a:cxn>
                <a:cxn ang="0">
                  <a:pos x="204" y="120"/>
                </a:cxn>
                <a:cxn ang="0">
                  <a:pos x="190" y="139"/>
                </a:cxn>
                <a:cxn ang="0">
                  <a:pos x="178" y="157"/>
                </a:cxn>
                <a:cxn ang="0">
                  <a:pos x="166" y="175"/>
                </a:cxn>
                <a:cxn ang="0">
                  <a:pos x="153" y="194"/>
                </a:cxn>
                <a:cxn ang="0">
                  <a:pos x="141" y="214"/>
                </a:cxn>
                <a:cxn ang="0">
                  <a:pos x="129" y="235"/>
                </a:cxn>
                <a:cxn ang="0">
                  <a:pos x="118" y="257"/>
                </a:cxn>
                <a:cxn ang="0">
                  <a:pos x="109" y="278"/>
                </a:cxn>
                <a:cxn ang="0">
                  <a:pos x="100" y="300"/>
                </a:cxn>
                <a:cxn ang="0">
                  <a:pos x="76" y="342"/>
                </a:cxn>
                <a:cxn ang="0">
                  <a:pos x="68" y="349"/>
                </a:cxn>
                <a:cxn ang="0">
                  <a:pos x="58" y="357"/>
                </a:cxn>
                <a:cxn ang="0">
                  <a:pos x="46" y="365"/>
                </a:cxn>
                <a:cxn ang="0">
                  <a:pos x="34" y="374"/>
                </a:cxn>
                <a:cxn ang="0">
                  <a:pos x="23" y="381"/>
                </a:cxn>
                <a:cxn ang="0">
                  <a:pos x="14" y="387"/>
                </a:cxn>
                <a:cxn ang="0">
                  <a:pos x="25" y="338"/>
                </a:cxn>
                <a:cxn ang="0">
                  <a:pos x="42" y="302"/>
                </a:cxn>
                <a:cxn ang="0">
                  <a:pos x="56" y="272"/>
                </a:cxn>
                <a:cxn ang="0">
                  <a:pos x="69" y="247"/>
                </a:cxn>
                <a:cxn ang="0">
                  <a:pos x="83" y="225"/>
                </a:cxn>
                <a:cxn ang="0">
                  <a:pos x="95" y="206"/>
                </a:cxn>
                <a:cxn ang="0">
                  <a:pos x="109" y="187"/>
                </a:cxn>
                <a:cxn ang="0">
                  <a:pos x="124" y="167"/>
                </a:cxn>
                <a:cxn ang="0">
                  <a:pos x="139" y="149"/>
                </a:cxn>
                <a:cxn ang="0">
                  <a:pos x="157" y="128"/>
                </a:cxn>
                <a:cxn ang="0">
                  <a:pos x="174" y="109"/>
                </a:cxn>
                <a:cxn ang="0">
                  <a:pos x="191" y="92"/>
                </a:cxn>
                <a:cxn ang="0">
                  <a:pos x="207" y="76"/>
                </a:cxn>
                <a:cxn ang="0">
                  <a:pos x="223" y="60"/>
                </a:cxn>
                <a:cxn ang="0">
                  <a:pos x="242" y="44"/>
                </a:cxn>
                <a:cxn ang="0">
                  <a:pos x="261" y="27"/>
                </a:cxn>
                <a:cxn ang="0">
                  <a:pos x="289" y="10"/>
                </a:cxn>
                <a:cxn ang="0">
                  <a:pos x="281" y="34"/>
                </a:cxn>
              </a:cxnLst>
              <a:rect l="0" t="0" r="r" b="b"/>
              <a:pathLst>
                <a:path w="292" h="396">
                  <a:moveTo>
                    <a:pt x="281" y="34"/>
                  </a:moveTo>
                  <a:lnTo>
                    <a:pt x="252" y="64"/>
                  </a:lnTo>
                  <a:lnTo>
                    <a:pt x="243" y="74"/>
                  </a:lnTo>
                  <a:lnTo>
                    <a:pt x="234" y="84"/>
                  </a:lnTo>
                  <a:lnTo>
                    <a:pt x="226" y="94"/>
                  </a:lnTo>
                  <a:lnTo>
                    <a:pt x="219" y="103"/>
                  </a:lnTo>
                  <a:lnTo>
                    <a:pt x="211" y="112"/>
                  </a:lnTo>
                  <a:lnTo>
                    <a:pt x="204" y="120"/>
                  </a:lnTo>
                  <a:lnTo>
                    <a:pt x="197" y="129"/>
                  </a:lnTo>
                  <a:lnTo>
                    <a:pt x="190" y="139"/>
                  </a:lnTo>
                  <a:lnTo>
                    <a:pt x="184" y="148"/>
                  </a:lnTo>
                  <a:lnTo>
                    <a:pt x="178" y="157"/>
                  </a:lnTo>
                  <a:lnTo>
                    <a:pt x="172" y="166"/>
                  </a:lnTo>
                  <a:lnTo>
                    <a:pt x="166" y="175"/>
                  </a:lnTo>
                  <a:lnTo>
                    <a:pt x="159" y="184"/>
                  </a:lnTo>
                  <a:lnTo>
                    <a:pt x="153" y="194"/>
                  </a:lnTo>
                  <a:lnTo>
                    <a:pt x="147" y="204"/>
                  </a:lnTo>
                  <a:lnTo>
                    <a:pt x="141" y="214"/>
                  </a:lnTo>
                  <a:lnTo>
                    <a:pt x="135" y="225"/>
                  </a:lnTo>
                  <a:lnTo>
                    <a:pt x="129" y="235"/>
                  </a:lnTo>
                  <a:lnTo>
                    <a:pt x="124" y="246"/>
                  </a:lnTo>
                  <a:lnTo>
                    <a:pt x="118" y="257"/>
                  </a:lnTo>
                  <a:lnTo>
                    <a:pt x="113" y="268"/>
                  </a:lnTo>
                  <a:lnTo>
                    <a:pt x="109" y="278"/>
                  </a:lnTo>
                  <a:lnTo>
                    <a:pt x="104" y="289"/>
                  </a:lnTo>
                  <a:lnTo>
                    <a:pt x="100" y="300"/>
                  </a:lnTo>
                  <a:lnTo>
                    <a:pt x="87" y="333"/>
                  </a:lnTo>
                  <a:lnTo>
                    <a:pt x="76" y="342"/>
                  </a:lnTo>
                  <a:lnTo>
                    <a:pt x="72" y="345"/>
                  </a:lnTo>
                  <a:lnTo>
                    <a:pt x="68" y="349"/>
                  </a:lnTo>
                  <a:lnTo>
                    <a:pt x="63" y="353"/>
                  </a:lnTo>
                  <a:lnTo>
                    <a:pt x="58" y="357"/>
                  </a:lnTo>
                  <a:lnTo>
                    <a:pt x="52" y="361"/>
                  </a:lnTo>
                  <a:lnTo>
                    <a:pt x="46" y="365"/>
                  </a:lnTo>
                  <a:lnTo>
                    <a:pt x="40" y="370"/>
                  </a:lnTo>
                  <a:lnTo>
                    <a:pt x="34" y="374"/>
                  </a:lnTo>
                  <a:lnTo>
                    <a:pt x="28" y="378"/>
                  </a:lnTo>
                  <a:lnTo>
                    <a:pt x="23" y="381"/>
                  </a:lnTo>
                  <a:lnTo>
                    <a:pt x="18" y="384"/>
                  </a:lnTo>
                  <a:lnTo>
                    <a:pt x="14" y="387"/>
                  </a:lnTo>
                  <a:lnTo>
                    <a:pt x="0" y="395"/>
                  </a:lnTo>
                  <a:lnTo>
                    <a:pt x="25" y="338"/>
                  </a:lnTo>
                  <a:lnTo>
                    <a:pt x="33" y="319"/>
                  </a:lnTo>
                  <a:lnTo>
                    <a:pt x="42" y="302"/>
                  </a:lnTo>
                  <a:lnTo>
                    <a:pt x="48" y="287"/>
                  </a:lnTo>
                  <a:lnTo>
                    <a:pt x="56" y="272"/>
                  </a:lnTo>
                  <a:lnTo>
                    <a:pt x="63" y="259"/>
                  </a:lnTo>
                  <a:lnTo>
                    <a:pt x="69" y="247"/>
                  </a:lnTo>
                  <a:lnTo>
                    <a:pt x="77" y="237"/>
                  </a:lnTo>
                  <a:lnTo>
                    <a:pt x="83" y="225"/>
                  </a:lnTo>
                  <a:lnTo>
                    <a:pt x="90" y="215"/>
                  </a:lnTo>
                  <a:lnTo>
                    <a:pt x="95" y="206"/>
                  </a:lnTo>
                  <a:lnTo>
                    <a:pt x="102" y="197"/>
                  </a:lnTo>
                  <a:lnTo>
                    <a:pt x="109" y="187"/>
                  </a:lnTo>
                  <a:lnTo>
                    <a:pt x="116" y="177"/>
                  </a:lnTo>
                  <a:lnTo>
                    <a:pt x="124" y="167"/>
                  </a:lnTo>
                  <a:lnTo>
                    <a:pt x="131" y="159"/>
                  </a:lnTo>
                  <a:lnTo>
                    <a:pt x="139" y="149"/>
                  </a:lnTo>
                  <a:lnTo>
                    <a:pt x="147" y="138"/>
                  </a:lnTo>
                  <a:lnTo>
                    <a:pt x="157" y="128"/>
                  </a:lnTo>
                  <a:lnTo>
                    <a:pt x="165" y="118"/>
                  </a:lnTo>
                  <a:lnTo>
                    <a:pt x="174" y="109"/>
                  </a:lnTo>
                  <a:lnTo>
                    <a:pt x="182" y="100"/>
                  </a:lnTo>
                  <a:lnTo>
                    <a:pt x="191" y="92"/>
                  </a:lnTo>
                  <a:lnTo>
                    <a:pt x="200" y="82"/>
                  </a:lnTo>
                  <a:lnTo>
                    <a:pt x="207" y="76"/>
                  </a:lnTo>
                  <a:lnTo>
                    <a:pt x="215" y="68"/>
                  </a:lnTo>
                  <a:lnTo>
                    <a:pt x="223" y="60"/>
                  </a:lnTo>
                  <a:lnTo>
                    <a:pt x="233" y="52"/>
                  </a:lnTo>
                  <a:lnTo>
                    <a:pt x="242" y="44"/>
                  </a:lnTo>
                  <a:lnTo>
                    <a:pt x="251" y="35"/>
                  </a:lnTo>
                  <a:lnTo>
                    <a:pt x="261" y="27"/>
                  </a:lnTo>
                  <a:lnTo>
                    <a:pt x="291" y="0"/>
                  </a:lnTo>
                  <a:lnTo>
                    <a:pt x="289" y="10"/>
                  </a:lnTo>
                  <a:lnTo>
                    <a:pt x="286" y="21"/>
                  </a:lnTo>
                  <a:lnTo>
                    <a:pt x="281" y="34"/>
                  </a:lnTo>
                </a:path>
              </a:pathLst>
            </a:custGeom>
            <a:solidFill>
              <a:srgbClr val="FFF0F0"/>
            </a:solidFill>
            <a:ln w="12700" cap="rnd" cmpd="sng">
              <a:solidFill>
                <a:srgbClr val="FFF0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61" name="Freeform 1113"/>
            <p:cNvSpPr>
              <a:spLocks/>
            </p:cNvSpPr>
            <p:nvPr/>
          </p:nvSpPr>
          <p:spPr bwMode="auto">
            <a:xfrm>
              <a:off x="6049433" y="3346451"/>
              <a:ext cx="516467" cy="576263"/>
            </a:xfrm>
            <a:custGeom>
              <a:avLst/>
              <a:gdLst/>
              <a:ahLst/>
              <a:cxnLst>
                <a:cxn ang="0">
                  <a:pos x="228" y="58"/>
                </a:cxn>
                <a:cxn ang="0">
                  <a:pos x="212" y="75"/>
                </a:cxn>
                <a:cxn ang="0">
                  <a:pos x="198" y="93"/>
                </a:cxn>
                <a:cxn ang="0">
                  <a:pos x="184" y="110"/>
                </a:cxn>
                <a:cxn ang="0">
                  <a:pos x="174" y="126"/>
                </a:cxn>
                <a:cxn ang="0">
                  <a:pos x="161" y="143"/>
                </a:cxn>
                <a:cxn ang="0">
                  <a:pos x="150" y="160"/>
                </a:cxn>
                <a:cxn ang="0">
                  <a:pos x="139" y="177"/>
                </a:cxn>
                <a:cxn ang="0">
                  <a:pos x="127" y="195"/>
                </a:cxn>
                <a:cxn ang="0">
                  <a:pos x="117" y="214"/>
                </a:cxn>
                <a:cxn ang="0">
                  <a:pos x="106" y="233"/>
                </a:cxn>
                <a:cxn ang="0">
                  <a:pos x="97" y="253"/>
                </a:cxn>
                <a:cxn ang="0">
                  <a:pos x="88" y="272"/>
                </a:cxn>
                <a:cxn ang="0">
                  <a:pos x="67" y="309"/>
                </a:cxn>
                <a:cxn ang="0">
                  <a:pos x="59" y="317"/>
                </a:cxn>
                <a:cxn ang="0">
                  <a:pos x="50" y="324"/>
                </a:cxn>
                <a:cxn ang="0">
                  <a:pos x="39" y="333"/>
                </a:cxn>
                <a:cxn ang="0">
                  <a:pos x="30" y="341"/>
                </a:cxn>
                <a:cxn ang="0">
                  <a:pos x="20" y="349"/>
                </a:cxn>
                <a:cxn ang="0">
                  <a:pos x="11" y="355"/>
                </a:cxn>
                <a:cxn ang="0">
                  <a:pos x="23" y="313"/>
                </a:cxn>
                <a:cxn ang="0">
                  <a:pos x="40" y="280"/>
                </a:cxn>
                <a:cxn ang="0">
                  <a:pos x="54" y="253"/>
                </a:cxn>
                <a:cxn ang="0">
                  <a:pos x="67" y="231"/>
                </a:cxn>
                <a:cxn ang="0">
                  <a:pos x="78" y="212"/>
                </a:cxn>
                <a:cxn ang="0">
                  <a:pos x="90" y="193"/>
                </a:cxn>
                <a:cxn ang="0">
                  <a:pos x="102" y="176"/>
                </a:cxn>
                <a:cxn ang="0">
                  <a:pos x="115" y="158"/>
                </a:cxn>
                <a:cxn ang="0">
                  <a:pos x="129" y="140"/>
                </a:cxn>
                <a:cxn ang="0">
                  <a:pos x="145" y="122"/>
                </a:cxn>
                <a:cxn ang="0">
                  <a:pos x="160" y="103"/>
                </a:cxn>
                <a:cxn ang="0">
                  <a:pos x="175" y="87"/>
                </a:cxn>
                <a:cxn ang="0">
                  <a:pos x="190" y="72"/>
                </a:cxn>
                <a:cxn ang="0">
                  <a:pos x="205" y="57"/>
                </a:cxn>
                <a:cxn ang="0">
                  <a:pos x="220" y="41"/>
                </a:cxn>
                <a:cxn ang="0">
                  <a:pos x="237" y="25"/>
                </a:cxn>
                <a:cxn ang="0">
                  <a:pos x="261" y="8"/>
                </a:cxn>
                <a:cxn ang="0">
                  <a:pos x="253" y="29"/>
                </a:cxn>
              </a:cxnLst>
              <a:rect l="0" t="0" r="r" b="b"/>
              <a:pathLst>
                <a:path w="264" h="363">
                  <a:moveTo>
                    <a:pt x="253" y="29"/>
                  </a:moveTo>
                  <a:lnTo>
                    <a:pt x="228" y="58"/>
                  </a:lnTo>
                  <a:lnTo>
                    <a:pt x="220" y="66"/>
                  </a:lnTo>
                  <a:lnTo>
                    <a:pt x="212" y="75"/>
                  </a:lnTo>
                  <a:lnTo>
                    <a:pt x="205" y="84"/>
                  </a:lnTo>
                  <a:lnTo>
                    <a:pt x="198" y="93"/>
                  </a:lnTo>
                  <a:lnTo>
                    <a:pt x="190" y="102"/>
                  </a:lnTo>
                  <a:lnTo>
                    <a:pt x="184" y="110"/>
                  </a:lnTo>
                  <a:lnTo>
                    <a:pt x="178" y="118"/>
                  </a:lnTo>
                  <a:lnTo>
                    <a:pt x="174" y="126"/>
                  </a:lnTo>
                  <a:lnTo>
                    <a:pt x="166" y="135"/>
                  </a:lnTo>
                  <a:lnTo>
                    <a:pt x="161" y="143"/>
                  </a:lnTo>
                  <a:lnTo>
                    <a:pt x="155" y="151"/>
                  </a:lnTo>
                  <a:lnTo>
                    <a:pt x="150" y="160"/>
                  </a:lnTo>
                  <a:lnTo>
                    <a:pt x="144" y="169"/>
                  </a:lnTo>
                  <a:lnTo>
                    <a:pt x="139" y="177"/>
                  </a:lnTo>
                  <a:lnTo>
                    <a:pt x="134" y="186"/>
                  </a:lnTo>
                  <a:lnTo>
                    <a:pt x="127" y="195"/>
                  </a:lnTo>
                  <a:lnTo>
                    <a:pt x="122" y="204"/>
                  </a:lnTo>
                  <a:lnTo>
                    <a:pt x="117" y="214"/>
                  </a:lnTo>
                  <a:lnTo>
                    <a:pt x="111" y="224"/>
                  </a:lnTo>
                  <a:lnTo>
                    <a:pt x="106" y="233"/>
                  </a:lnTo>
                  <a:lnTo>
                    <a:pt x="102" y="243"/>
                  </a:lnTo>
                  <a:lnTo>
                    <a:pt x="97" y="253"/>
                  </a:lnTo>
                  <a:lnTo>
                    <a:pt x="93" y="262"/>
                  </a:lnTo>
                  <a:lnTo>
                    <a:pt x="88" y="272"/>
                  </a:lnTo>
                  <a:lnTo>
                    <a:pt x="76" y="300"/>
                  </a:lnTo>
                  <a:lnTo>
                    <a:pt x="67" y="309"/>
                  </a:lnTo>
                  <a:lnTo>
                    <a:pt x="63" y="313"/>
                  </a:lnTo>
                  <a:lnTo>
                    <a:pt x="59" y="317"/>
                  </a:lnTo>
                  <a:lnTo>
                    <a:pt x="54" y="320"/>
                  </a:lnTo>
                  <a:lnTo>
                    <a:pt x="50" y="324"/>
                  </a:lnTo>
                  <a:lnTo>
                    <a:pt x="45" y="328"/>
                  </a:lnTo>
                  <a:lnTo>
                    <a:pt x="39" y="333"/>
                  </a:lnTo>
                  <a:lnTo>
                    <a:pt x="35" y="336"/>
                  </a:lnTo>
                  <a:lnTo>
                    <a:pt x="30" y="341"/>
                  </a:lnTo>
                  <a:lnTo>
                    <a:pt x="24" y="345"/>
                  </a:lnTo>
                  <a:lnTo>
                    <a:pt x="20" y="349"/>
                  </a:lnTo>
                  <a:lnTo>
                    <a:pt x="15" y="352"/>
                  </a:lnTo>
                  <a:lnTo>
                    <a:pt x="11" y="355"/>
                  </a:lnTo>
                  <a:lnTo>
                    <a:pt x="0" y="362"/>
                  </a:lnTo>
                  <a:lnTo>
                    <a:pt x="23" y="313"/>
                  </a:lnTo>
                  <a:lnTo>
                    <a:pt x="32" y="296"/>
                  </a:lnTo>
                  <a:lnTo>
                    <a:pt x="40" y="280"/>
                  </a:lnTo>
                  <a:lnTo>
                    <a:pt x="46" y="266"/>
                  </a:lnTo>
                  <a:lnTo>
                    <a:pt x="54" y="253"/>
                  </a:lnTo>
                  <a:lnTo>
                    <a:pt x="60" y="241"/>
                  </a:lnTo>
                  <a:lnTo>
                    <a:pt x="67" y="231"/>
                  </a:lnTo>
                  <a:lnTo>
                    <a:pt x="73" y="222"/>
                  </a:lnTo>
                  <a:lnTo>
                    <a:pt x="78" y="212"/>
                  </a:lnTo>
                  <a:lnTo>
                    <a:pt x="84" y="202"/>
                  </a:lnTo>
                  <a:lnTo>
                    <a:pt x="90" y="193"/>
                  </a:lnTo>
                  <a:lnTo>
                    <a:pt x="97" y="184"/>
                  </a:lnTo>
                  <a:lnTo>
                    <a:pt x="102" y="176"/>
                  </a:lnTo>
                  <a:lnTo>
                    <a:pt x="109" y="167"/>
                  </a:lnTo>
                  <a:lnTo>
                    <a:pt x="115" y="158"/>
                  </a:lnTo>
                  <a:lnTo>
                    <a:pt x="122" y="150"/>
                  </a:lnTo>
                  <a:lnTo>
                    <a:pt x="129" y="140"/>
                  </a:lnTo>
                  <a:lnTo>
                    <a:pt x="137" y="130"/>
                  </a:lnTo>
                  <a:lnTo>
                    <a:pt x="145" y="122"/>
                  </a:lnTo>
                  <a:lnTo>
                    <a:pt x="153" y="112"/>
                  </a:lnTo>
                  <a:lnTo>
                    <a:pt x="160" y="103"/>
                  </a:lnTo>
                  <a:lnTo>
                    <a:pt x="168" y="94"/>
                  </a:lnTo>
                  <a:lnTo>
                    <a:pt x="175" y="87"/>
                  </a:lnTo>
                  <a:lnTo>
                    <a:pt x="183" y="79"/>
                  </a:lnTo>
                  <a:lnTo>
                    <a:pt x="190" y="72"/>
                  </a:lnTo>
                  <a:lnTo>
                    <a:pt x="198" y="64"/>
                  </a:lnTo>
                  <a:lnTo>
                    <a:pt x="205" y="57"/>
                  </a:lnTo>
                  <a:lnTo>
                    <a:pt x="212" y="49"/>
                  </a:lnTo>
                  <a:lnTo>
                    <a:pt x="220" y="41"/>
                  </a:lnTo>
                  <a:lnTo>
                    <a:pt x="228" y="34"/>
                  </a:lnTo>
                  <a:lnTo>
                    <a:pt x="237" y="25"/>
                  </a:lnTo>
                  <a:lnTo>
                    <a:pt x="263" y="0"/>
                  </a:lnTo>
                  <a:lnTo>
                    <a:pt x="261" y="8"/>
                  </a:lnTo>
                  <a:lnTo>
                    <a:pt x="258" y="17"/>
                  </a:lnTo>
                  <a:lnTo>
                    <a:pt x="253" y="29"/>
                  </a:lnTo>
                </a:path>
              </a:pathLst>
            </a:custGeom>
            <a:solidFill>
              <a:srgbClr val="FFFFF0"/>
            </a:solidFill>
            <a:ln w="12700" cap="rnd" cmpd="sng">
              <a:solidFill>
                <a:srgbClr val="FFFF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62" name="Freeform 1114"/>
            <p:cNvSpPr>
              <a:spLocks/>
            </p:cNvSpPr>
            <p:nvPr/>
          </p:nvSpPr>
          <p:spPr bwMode="auto">
            <a:xfrm>
              <a:off x="6064251" y="3363913"/>
              <a:ext cx="459316" cy="528637"/>
            </a:xfrm>
            <a:custGeom>
              <a:avLst/>
              <a:gdLst/>
              <a:ahLst/>
              <a:cxnLst>
                <a:cxn ang="0">
                  <a:pos x="203" y="53"/>
                </a:cxn>
                <a:cxn ang="0">
                  <a:pos x="190" y="69"/>
                </a:cxn>
                <a:cxn ang="0">
                  <a:pos x="176" y="86"/>
                </a:cxn>
                <a:cxn ang="0">
                  <a:pos x="166" y="101"/>
                </a:cxn>
                <a:cxn ang="0">
                  <a:pos x="155" y="115"/>
                </a:cxn>
                <a:cxn ang="0">
                  <a:pos x="144" y="130"/>
                </a:cxn>
                <a:cxn ang="0">
                  <a:pos x="135" y="145"/>
                </a:cxn>
                <a:cxn ang="0">
                  <a:pos x="124" y="161"/>
                </a:cxn>
                <a:cxn ang="0">
                  <a:pos x="114" y="177"/>
                </a:cxn>
                <a:cxn ang="0">
                  <a:pos x="103" y="194"/>
                </a:cxn>
                <a:cxn ang="0">
                  <a:pos x="95" y="212"/>
                </a:cxn>
                <a:cxn ang="0">
                  <a:pos x="86" y="229"/>
                </a:cxn>
                <a:cxn ang="0">
                  <a:pos x="77" y="245"/>
                </a:cxn>
                <a:cxn ang="0">
                  <a:pos x="57" y="278"/>
                </a:cxn>
                <a:cxn ang="0">
                  <a:pos x="51" y="286"/>
                </a:cxn>
                <a:cxn ang="0">
                  <a:pos x="42" y="293"/>
                </a:cxn>
                <a:cxn ang="0">
                  <a:pos x="33" y="302"/>
                </a:cxn>
                <a:cxn ang="0">
                  <a:pos x="24" y="310"/>
                </a:cxn>
                <a:cxn ang="0">
                  <a:pos x="16" y="317"/>
                </a:cxn>
                <a:cxn ang="0">
                  <a:pos x="9" y="325"/>
                </a:cxn>
                <a:cxn ang="0">
                  <a:pos x="23" y="288"/>
                </a:cxn>
                <a:cxn ang="0">
                  <a:pos x="38" y="259"/>
                </a:cxn>
                <a:cxn ang="0">
                  <a:pos x="52" y="236"/>
                </a:cxn>
                <a:cxn ang="0">
                  <a:pos x="63" y="216"/>
                </a:cxn>
                <a:cxn ang="0">
                  <a:pos x="74" y="198"/>
                </a:cxn>
                <a:cxn ang="0">
                  <a:pos x="86" y="182"/>
                </a:cxn>
                <a:cxn ang="0">
                  <a:pos x="95" y="167"/>
                </a:cxn>
                <a:cxn ang="0">
                  <a:pos x="107" y="151"/>
                </a:cxn>
                <a:cxn ang="0">
                  <a:pos x="119" y="135"/>
                </a:cxn>
                <a:cxn ang="0">
                  <a:pos x="133" y="116"/>
                </a:cxn>
                <a:cxn ang="0">
                  <a:pos x="148" y="99"/>
                </a:cxn>
                <a:cxn ang="0">
                  <a:pos x="160" y="84"/>
                </a:cxn>
                <a:cxn ang="0">
                  <a:pos x="172" y="69"/>
                </a:cxn>
                <a:cxn ang="0">
                  <a:pos x="185" y="55"/>
                </a:cxn>
                <a:cxn ang="0">
                  <a:pos x="199" y="40"/>
                </a:cxn>
                <a:cxn ang="0">
                  <a:pos x="213" y="24"/>
                </a:cxn>
                <a:cxn ang="0">
                  <a:pos x="233" y="8"/>
                </a:cxn>
                <a:cxn ang="0">
                  <a:pos x="224" y="25"/>
                </a:cxn>
              </a:cxnLst>
              <a:rect l="0" t="0" r="r" b="b"/>
              <a:pathLst>
                <a:path w="236" h="333">
                  <a:moveTo>
                    <a:pt x="224" y="25"/>
                  </a:moveTo>
                  <a:lnTo>
                    <a:pt x="203" y="53"/>
                  </a:lnTo>
                  <a:lnTo>
                    <a:pt x="196" y="61"/>
                  </a:lnTo>
                  <a:lnTo>
                    <a:pt x="190" y="69"/>
                  </a:lnTo>
                  <a:lnTo>
                    <a:pt x="183" y="77"/>
                  </a:lnTo>
                  <a:lnTo>
                    <a:pt x="176" y="86"/>
                  </a:lnTo>
                  <a:lnTo>
                    <a:pt x="171" y="94"/>
                  </a:lnTo>
                  <a:lnTo>
                    <a:pt x="166" y="101"/>
                  </a:lnTo>
                  <a:lnTo>
                    <a:pt x="160" y="108"/>
                  </a:lnTo>
                  <a:lnTo>
                    <a:pt x="155" y="115"/>
                  </a:lnTo>
                  <a:lnTo>
                    <a:pt x="150" y="124"/>
                  </a:lnTo>
                  <a:lnTo>
                    <a:pt x="144" y="130"/>
                  </a:lnTo>
                  <a:lnTo>
                    <a:pt x="139" y="138"/>
                  </a:lnTo>
                  <a:lnTo>
                    <a:pt x="135" y="145"/>
                  </a:lnTo>
                  <a:lnTo>
                    <a:pt x="129" y="153"/>
                  </a:lnTo>
                  <a:lnTo>
                    <a:pt x="124" y="161"/>
                  </a:lnTo>
                  <a:lnTo>
                    <a:pt x="119" y="169"/>
                  </a:lnTo>
                  <a:lnTo>
                    <a:pt x="114" y="177"/>
                  </a:lnTo>
                  <a:lnTo>
                    <a:pt x="109" y="186"/>
                  </a:lnTo>
                  <a:lnTo>
                    <a:pt x="103" y="194"/>
                  </a:lnTo>
                  <a:lnTo>
                    <a:pt x="99" y="204"/>
                  </a:lnTo>
                  <a:lnTo>
                    <a:pt x="95" y="212"/>
                  </a:lnTo>
                  <a:lnTo>
                    <a:pt x="89" y="220"/>
                  </a:lnTo>
                  <a:lnTo>
                    <a:pt x="86" y="229"/>
                  </a:lnTo>
                  <a:lnTo>
                    <a:pt x="80" y="237"/>
                  </a:lnTo>
                  <a:lnTo>
                    <a:pt x="77" y="245"/>
                  </a:lnTo>
                  <a:lnTo>
                    <a:pt x="65" y="270"/>
                  </a:lnTo>
                  <a:lnTo>
                    <a:pt x="57" y="278"/>
                  </a:lnTo>
                  <a:lnTo>
                    <a:pt x="53" y="282"/>
                  </a:lnTo>
                  <a:lnTo>
                    <a:pt x="51" y="286"/>
                  </a:lnTo>
                  <a:lnTo>
                    <a:pt x="47" y="289"/>
                  </a:lnTo>
                  <a:lnTo>
                    <a:pt x="42" y="293"/>
                  </a:lnTo>
                  <a:lnTo>
                    <a:pt x="38" y="297"/>
                  </a:lnTo>
                  <a:lnTo>
                    <a:pt x="33" y="302"/>
                  </a:lnTo>
                  <a:lnTo>
                    <a:pt x="29" y="306"/>
                  </a:lnTo>
                  <a:lnTo>
                    <a:pt x="24" y="310"/>
                  </a:lnTo>
                  <a:lnTo>
                    <a:pt x="20" y="314"/>
                  </a:lnTo>
                  <a:lnTo>
                    <a:pt x="16" y="317"/>
                  </a:lnTo>
                  <a:lnTo>
                    <a:pt x="13" y="320"/>
                  </a:lnTo>
                  <a:lnTo>
                    <a:pt x="9" y="325"/>
                  </a:lnTo>
                  <a:lnTo>
                    <a:pt x="0" y="332"/>
                  </a:lnTo>
                  <a:lnTo>
                    <a:pt x="23" y="288"/>
                  </a:lnTo>
                  <a:lnTo>
                    <a:pt x="31" y="272"/>
                  </a:lnTo>
                  <a:lnTo>
                    <a:pt x="38" y="259"/>
                  </a:lnTo>
                  <a:lnTo>
                    <a:pt x="45" y="248"/>
                  </a:lnTo>
                  <a:lnTo>
                    <a:pt x="52" y="236"/>
                  </a:lnTo>
                  <a:lnTo>
                    <a:pt x="57" y="225"/>
                  </a:lnTo>
                  <a:lnTo>
                    <a:pt x="63" y="216"/>
                  </a:lnTo>
                  <a:lnTo>
                    <a:pt x="69" y="206"/>
                  </a:lnTo>
                  <a:lnTo>
                    <a:pt x="74" y="198"/>
                  </a:lnTo>
                  <a:lnTo>
                    <a:pt x="79" y="190"/>
                  </a:lnTo>
                  <a:lnTo>
                    <a:pt x="86" y="182"/>
                  </a:lnTo>
                  <a:lnTo>
                    <a:pt x="90" y="174"/>
                  </a:lnTo>
                  <a:lnTo>
                    <a:pt x="95" y="167"/>
                  </a:lnTo>
                  <a:lnTo>
                    <a:pt x="102" y="159"/>
                  </a:lnTo>
                  <a:lnTo>
                    <a:pt x="107" y="151"/>
                  </a:lnTo>
                  <a:lnTo>
                    <a:pt x="114" y="143"/>
                  </a:lnTo>
                  <a:lnTo>
                    <a:pt x="119" y="135"/>
                  </a:lnTo>
                  <a:lnTo>
                    <a:pt x="127" y="125"/>
                  </a:lnTo>
                  <a:lnTo>
                    <a:pt x="133" y="116"/>
                  </a:lnTo>
                  <a:lnTo>
                    <a:pt x="141" y="107"/>
                  </a:lnTo>
                  <a:lnTo>
                    <a:pt x="148" y="99"/>
                  </a:lnTo>
                  <a:lnTo>
                    <a:pt x="154" y="91"/>
                  </a:lnTo>
                  <a:lnTo>
                    <a:pt x="160" y="84"/>
                  </a:lnTo>
                  <a:lnTo>
                    <a:pt x="167" y="76"/>
                  </a:lnTo>
                  <a:lnTo>
                    <a:pt x="172" y="69"/>
                  </a:lnTo>
                  <a:lnTo>
                    <a:pt x="179" y="63"/>
                  </a:lnTo>
                  <a:lnTo>
                    <a:pt x="185" y="55"/>
                  </a:lnTo>
                  <a:lnTo>
                    <a:pt x="191" y="48"/>
                  </a:lnTo>
                  <a:lnTo>
                    <a:pt x="199" y="40"/>
                  </a:lnTo>
                  <a:lnTo>
                    <a:pt x="205" y="33"/>
                  </a:lnTo>
                  <a:lnTo>
                    <a:pt x="213" y="24"/>
                  </a:lnTo>
                  <a:lnTo>
                    <a:pt x="235" y="0"/>
                  </a:lnTo>
                  <a:lnTo>
                    <a:pt x="233" y="8"/>
                  </a:lnTo>
                  <a:lnTo>
                    <a:pt x="230" y="15"/>
                  </a:lnTo>
                  <a:lnTo>
                    <a:pt x="224" y="25"/>
                  </a:lnTo>
                </a:path>
              </a:pathLst>
            </a:custGeom>
            <a:solidFill>
              <a:srgbClr val="FFFFFF"/>
            </a:solidFill>
            <a:ln w="12700" cap="rnd"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63" name="Freeform 1115"/>
            <p:cNvSpPr>
              <a:spLocks/>
            </p:cNvSpPr>
            <p:nvPr/>
          </p:nvSpPr>
          <p:spPr bwMode="auto">
            <a:xfrm>
              <a:off x="4032252" y="2932113"/>
              <a:ext cx="1706033" cy="1676400"/>
            </a:xfrm>
            <a:custGeom>
              <a:avLst/>
              <a:gdLst/>
              <a:ahLst/>
              <a:cxnLst>
                <a:cxn ang="0">
                  <a:pos x="109" y="196"/>
                </a:cxn>
                <a:cxn ang="0">
                  <a:pos x="172" y="240"/>
                </a:cxn>
                <a:cxn ang="0">
                  <a:pos x="224" y="285"/>
                </a:cxn>
                <a:cxn ang="0">
                  <a:pos x="271" y="330"/>
                </a:cxn>
                <a:cxn ang="0">
                  <a:pos x="310" y="379"/>
                </a:cxn>
                <a:cxn ang="0">
                  <a:pos x="348" y="430"/>
                </a:cxn>
                <a:cxn ang="0">
                  <a:pos x="384" y="479"/>
                </a:cxn>
                <a:cxn ang="0">
                  <a:pos x="419" y="535"/>
                </a:cxn>
                <a:cxn ang="0">
                  <a:pos x="449" y="597"/>
                </a:cxn>
                <a:cxn ang="0">
                  <a:pos x="478" y="661"/>
                </a:cxn>
                <a:cxn ang="0">
                  <a:pos x="503" y="732"/>
                </a:cxn>
                <a:cxn ang="0">
                  <a:pos x="523" y="804"/>
                </a:cxn>
                <a:cxn ang="0">
                  <a:pos x="538" y="876"/>
                </a:cxn>
                <a:cxn ang="0">
                  <a:pos x="593" y="1005"/>
                </a:cxn>
                <a:cxn ang="0">
                  <a:pos x="620" y="1017"/>
                </a:cxn>
                <a:cxn ang="0">
                  <a:pos x="657" y="1026"/>
                </a:cxn>
                <a:cxn ang="0">
                  <a:pos x="701" y="1035"/>
                </a:cxn>
                <a:cxn ang="0">
                  <a:pos x="745" y="1044"/>
                </a:cxn>
                <a:cxn ang="0">
                  <a:pos x="785" y="1049"/>
                </a:cxn>
                <a:cxn ang="0">
                  <a:pos x="822" y="1051"/>
                </a:cxn>
                <a:cxn ang="0">
                  <a:pos x="827" y="865"/>
                </a:cxn>
                <a:cxn ang="0">
                  <a:pos x="798" y="747"/>
                </a:cxn>
                <a:cxn ang="0">
                  <a:pos x="768" y="650"/>
                </a:cxn>
                <a:cxn ang="0">
                  <a:pos x="738" y="574"/>
                </a:cxn>
                <a:cxn ang="0">
                  <a:pos x="703" y="510"/>
                </a:cxn>
                <a:cxn ang="0">
                  <a:pos x="668" y="452"/>
                </a:cxn>
                <a:cxn ang="0">
                  <a:pos x="632" y="400"/>
                </a:cxn>
                <a:cxn ang="0">
                  <a:pos x="588" y="350"/>
                </a:cxn>
                <a:cxn ang="0">
                  <a:pos x="539" y="300"/>
                </a:cxn>
                <a:cxn ang="0">
                  <a:pos x="483" y="254"/>
                </a:cxn>
                <a:cxn ang="0">
                  <a:pos x="422" y="208"/>
                </a:cxn>
                <a:cxn ang="0">
                  <a:pos x="364" y="171"/>
                </a:cxn>
                <a:cxn ang="0">
                  <a:pos x="308" y="137"/>
                </a:cxn>
                <a:cxn ang="0">
                  <a:pos x="248" y="108"/>
                </a:cxn>
                <a:cxn ang="0">
                  <a:pos x="181" y="77"/>
                </a:cxn>
                <a:cxn ang="0">
                  <a:pos x="112" y="46"/>
                </a:cxn>
                <a:cxn ang="0">
                  <a:pos x="0" y="39"/>
                </a:cxn>
                <a:cxn ang="0">
                  <a:pos x="13" y="126"/>
                </a:cxn>
              </a:cxnLst>
              <a:rect l="0" t="0" r="r" b="b"/>
              <a:pathLst>
                <a:path w="874" h="1056">
                  <a:moveTo>
                    <a:pt x="13" y="126"/>
                  </a:moveTo>
                  <a:lnTo>
                    <a:pt x="109" y="196"/>
                  </a:lnTo>
                  <a:lnTo>
                    <a:pt x="142" y="216"/>
                  </a:lnTo>
                  <a:lnTo>
                    <a:pt x="172" y="240"/>
                  </a:lnTo>
                  <a:lnTo>
                    <a:pt x="198" y="263"/>
                  </a:lnTo>
                  <a:lnTo>
                    <a:pt x="224" y="285"/>
                  </a:lnTo>
                  <a:lnTo>
                    <a:pt x="249" y="309"/>
                  </a:lnTo>
                  <a:lnTo>
                    <a:pt x="271" y="330"/>
                  </a:lnTo>
                  <a:lnTo>
                    <a:pt x="291" y="354"/>
                  </a:lnTo>
                  <a:lnTo>
                    <a:pt x="310" y="379"/>
                  </a:lnTo>
                  <a:lnTo>
                    <a:pt x="329" y="405"/>
                  </a:lnTo>
                  <a:lnTo>
                    <a:pt x="348" y="430"/>
                  </a:lnTo>
                  <a:lnTo>
                    <a:pt x="366" y="455"/>
                  </a:lnTo>
                  <a:lnTo>
                    <a:pt x="384" y="479"/>
                  </a:lnTo>
                  <a:lnTo>
                    <a:pt x="401" y="509"/>
                  </a:lnTo>
                  <a:lnTo>
                    <a:pt x="419" y="535"/>
                  </a:lnTo>
                  <a:lnTo>
                    <a:pt x="434" y="565"/>
                  </a:lnTo>
                  <a:lnTo>
                    <a:pt x="449" y="597"/>
                  </a:lnTo>
                  <a:lnTo>
                    <a:pt x="464" y="628"/>
                  </a:lnTo>
                  <a:lnTo>
                    <a:pt x="478" y="661"/>
                  </a:lnTo>
                  <a:lnTo>
                    <a:pt x="492" y="697"/>
                  </a:lnTo>
                  <a:lnTo>
                    <a:pt x="503" y="732"/>
                  </a:lnTo>
                  <a:lnTo>
                    <a:pt x="515" y="765"/>
                  </a:lnTo>
                  <a:lnTo>
                    <a:pt x="523" y="804"/>
                  </a:lnTo>
                  <a:lnTo>
                    <a:pt x="530" y="839"/>
                  </a:lnTo>
                  <a:lnTo>
                    <a:pt x="538" y="876"/>
                  </a:lnTo>
                  <a:lnTo>
                    <a:pt x="554" y="989"/>
                  </a:lnTo>
                  <a:lnTo>
                    <a:pt x="593" y="1005"/>
                  </a:lnTo>
                  <a:lnTo>
                    <a:pt x="606" y="1010"/>
                  </a:lnTo>
                  <a:lnTo>
                    <a:pt x="620" y="1017"/>
                  </a:lnTo>
                  <a:lnTo>
                    <a:pt x="637" y="1021"/>
                  </a:lnTo>
                  <a:lnTo>
                    <a:pt x="657" y="1026"/>
                  </a:lnTo>
                  <a:lnTo>
                    <a:pt x="678" y="1030"/>
                  </a:lnTo>
                  <a:lnTo>
                    <a:pt x="701" y="1035"/>
                  </a:lnTo>
                  <a:lnTo>
                    <a:pt x="722" y="1040"/>
                  </a:lnTo>
                  <a:lnTo>
                    <a:pt x="745" y="1044"/>
                  </a:lnTo>
                  <a:lnTo>
                    <a:pt x="766" y="1046"/>
                  </a:lnTo>
                  <a:lnTo>
                    <a:pt x="785" y="1049"/>
                  </a:lnTo>
                  <a:lnTo>
                    <a:pt x="803" y="1050"/>
                  </a:lnTo>
                  <a:lnTo>
                    <a:pt x="822" y="1051"/>
                  </a:lnTo>
                  <a:lnTo>
                    <a:pt x="873" y="1055"/>
                  </a:lnTo>
                  <a:lnTo>
                    <a:pt x="827" y="865"/>
                  </a:lnTo>
                  <a:lnTo>
                    <a:pt x="813" y="804"/>
                  </a:lnTo>
                  <a:lnTo>
                    <a:pt x="798" y="747"/>
                  </a:lnTo>
                  <a:lnTo>
                    <a:pt x="784" y="697"/>
                  </a:lnTo>
                  <a:lnTo>
                    <a:pt x="768" y="650"/>
                  </a:lnTo>
                  <a:lnTo>
                    <a:pt x="752" y="609"/>
                  </a:lnTo>
                  <a:lnTo>
                    <a:pt x="738" y="574"/>
                  </a:lnTo>
                  <a:lnTo>
                    <a:pt x="720" y="542"/>
                  </a:lnTo>
                  <a:lnTo>
                    <a:pt x="703" y="510"/>
                  </a:lnTo>
                  <a:lnTo>
                    <a:pt x="686" y="480"/>
                  </a:lnTo>
                  <a:lnTo>
                    <a:pt x="668" y="452"/>
                  </a:lnTo>
                  <a:lnTo>
                    <a:pt x="649" y="425"/>
                  </a:lnTo>
                  <a:lnTo>
                    <a:pt x="632" y="400"/>
                  </a:lnTo>
                  <a:lnTo>
                    <a:pt x="610" y="375"/>
                  </a:lnTo>
                  <a:lnTo>
                    <a:pt x="588" y="350"/>
                  </a:lnTo>
                  <a:lnTo>
                    <a:pt x="563" y="325"/>
                  </a:lnTo>
                  <a:lnTo>
                    <a:pt x="539" y="300"/>
                  </a:lnTo>
                  <a:lnTo>
                    <a:pt x="512" y="276"/>
                  </a:lnTo>
                  <a:lnTo>
                    <a:pt x="483" y="254"/>
                  </a:lnTo>
                  <a:lnTo>
                    <a:pt x="452" y="230"/>
                  </a:lnTo>
                  <a:lnTo>
                    <a:pt x="422" y="208"/>
                  </a:lnTo>
                  <a:lnTo>
                    <a:pt x="393" y="187"/>
                  </a:lnTo>
                  <a:lnTo>
                    <a:pt x="364" y="171"/>
                  </a:lnTo>
                  <a:lnTo>
                    <a:pt x="335" y="152"/>
                  </a:lnTo>
                  <a:lnTo>
                    <a:pt x="308" y="137"/>
                  </a:lnTo>
                  <a:lnTo>
                    <a:pt x="278" y="121"/>
                  </a:lnTo>
                  <a:lnTo>
                    <a:pt x="248" y="108"/>
                  </a:lnTo>
                  <a:lnTo>
                    <a:pt x="214" y="91"/>
                  </a:lnTo>
                  <a:lnTo>
                    <a:pt x="181" y="77"/>
                  </a:lnTo>
                  <a:lnTo>
                    <a:pt x="148" y="63"/>
                  </a:lnTo>
                  <a:lnTo>
                    <a:pt x="112" y="46"/>
                  </a:lnTo>
                  <a:lnTo>
                    <a:pt x="0" y="0"/>
                  </a:lnTo>
                  <a:lnTo>
                    <a:pt x="0" y="39"/>
                  </a:lnTo>
                  <a:lnTo>
                    <a:pt x="0" y="80"/>
                  </a:lnTo>
                  <a:lnTo>
                    <a:pt x="13" y="126"/>
                  </a:lnTo>
                </a:path>
              </a:pathLst>
            </a:custGeom>
            <a:solidFill>
              <a:srgbClr val="C06000"/>
            </a:solidFill>
            <a:ln w="12700" cap="rnd" cmpd="sng">
              <a:solidFill>
                <a:srgbClr val="C0600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64" name="Freeform 1116"/>
            <p:cNvSpPr>
              <a:spLocks/>
            </p:cNvSpPr>
            <p:nvPr/>
          </p:nvSpPr>
          <p:spPr bwMode="auto">
            <a:xfrm>
              <a:off x="4059767" y="2955926"/>
              <a:ext cx="1651000" cy="1616075"/>
            </a:xfrm>
            <a:custGeom>
              <a:avLst/>
              <a:gdLst/>
              <a:ahLst/>
              <a:cxnLst>
                <a:cxn ang="0">
                  <a:pos x="105" y="189"/>
                </a:cxn>
                <a:cxn ang="0">
                  <a:pos x="166" y="231"/>
                </a:cxn>
                <a:cxn ang="0">
                  <a:pos x="217" y="275"/>
                </a:cxn>
                <a:cxn ang="0">
                  <a:pos x="261" y="320"/>
                </a:cxn>
                <a:cxn ang="0">
                  <a:pos x="300" y="367"/>
                </a:cxn>
                <a:cxn ang="0">
                  <a:pos x="337" y="415"/>
                </a:cxn>
                <a:cxn ang="0">
                  <a:pos x="372" y="463"/>
                </a:cxn>
                <a:cxn ang="0">
                  <a:pos x="405" y="517"/>
                </a:cxn>
                <a:cxn ang="0">
                  <a:pos x="434" y="575"/>
                </a:cxn>
                <a:cxn ang="0">
                  <a:pos x="462" y="638"/>
                </a:cxn>
                <a:cxn ang="0">
                  <a:pos x="486" y="706"/>
                </a:cxn>
                <a:cxn ang="0">
                  <a:pos x="505" y="775"/>
                </a:cxn>
                <a:cxn ang="0">
                  <a:pos x="520" y="844"/>
                </a:cxn>
                <a:cxn ang="0">
                  <a:pos x="573" y="969"/>
                </a:cxn>
                <a:cxn ang="0">
                  <a:pos x="600" y="979"/>
                </a:cxn>
                <a:cxn ang="0">
                  <a:pos x="635" y="990"/>
                </a:cxn>
                <a:cxn ang="0">
                  <a:pos x="677" y="999"/>
                </a:cxn>
                <a:cxn ang="0">
                  <a:pos x="720" y="1007"/>
                </a:cxn>
                <a:cxn ang="0">
                  <a:pos x="759" y="1011"/>
                </a:cxn>
                <a:cxn ang="0">
                  <a:pos x="794" y="1014"/>
                </a:cxn>
                <a:cxn ang="0">
                  <a:pos x="799" y="835"/>
                </a:cxn>
                <a:cxn ang="0">
                  <a:pos x="770" y="721"/>
                </a:cxn>
                <a:cxn ang="0">
                  <a:pos x="742" y="628"/>
                </a:cxn>
                <a:cxn ang="0">
                  <a:pos x="712" y="553"/>
                </a:cxn>
                <a:cxn ang="0">
                  <a:pos x="678" y="493"/>
                </a:cxn>
                <a:cxn ang="0">
                  <a:pos x="645" y="437"/>
                </a:cxn>
                <a:cxn ang="0">
                  <a:pos x="610" y="387"/>
                </a:cxn>
                <a:cxn ang="0">
                  <a:pos x="568" y="339"/>
                </a:cxn>
                <a:cxn ang="0">
                  <a:pos x="521" y="290"/>
                </a:cxn>
                <a:cxn ang="0">
                  <a:pos x="466" y="246"/>
                </a:cxn>
                <a:cxn ang="0">
                  <a:pos x="407" y="202"/>
                </a:cxn>
                <a:cxn ang="0">
                  <a:pos x="352" y="166"/>
                </a:cxn>
                <a:cxn ang="0">
                  <a:pos x="296" y="134"/>
                </a:cxn>
                <a:cxn ang="0">
                  <a:pos x="238" y="106"/>
                </a:cxn>
                <a:cxn ang="0">
                  <a:pos x="175" y="75"/>
                </a:cxn>
                <a:cxn ang="0">
                  <a:pos x="109" y="45"/>
                </a:cxn>
                <a:cxn ang="0">
                  <a:pos x="0" y="38"/>
                </a:cxn>
                <a:cxn ang="0">
                  <a:pos x="13" y="122"/>
                </a:cxn>
              </a:cxnLst>
              <a:rect l="0" t="0" r="r" b="b"/>
              <a:pathLst>
                <a:path w="844" h="1018">
                  <a:moveTo>
                    <a:pt x="13" y="122"/>
                  </a:moveTo>
                  <a:lnTo>
                    <a:pt x="105" y="189"/>
                  </a:lnTo>
                  <a:lnTo>
                    <a:pt x="137" y="209"/>
                  </a:lnTo>
                  <a:lnTo>
                    <a:pt x="166" y="231"/>
                  </a:lnTo>
                  <a:lnTo>
                    <a:pt x="191" y="253"/>
                  </a:lnTo>
                  <a:lnTo>
                    <a:pt x="217" y="275"/>
                  </a:lnTo>
                  <a:lnTo>
                    <a:pt x="241" y="298"/>
                  </a:lnTo>
                  <a:lnTo>
                    <a:pt x="261" y="320"/>
                  </a:lnTo>
                  <a:lnTo>
                    <a:pt x="280" y="343"/>
                  </a:lnTo>
                  <a:lnTo>
                    <a:pt x="300" y="367"/>
                  </a:lnTo>
                  <a:lnTo>
                    <a:pt x="318" y="392"/>
                  </a:lnTo>
                  <a:lnTo>
                    <a:pt x="337" y="415"/>
                  </a:lnTo>
                  <a:lnTo>
                    <a:pt x="354" y="439"/>
                  </a:lnTo>
                  <a:lnTo>
                    <a:pt x="372" y="463"/>
                  </a:lnTo>
                  <a:lnTo>
                    <a:pt x="388" y="491"/>
                  </a:lnTo>
                  <a:lnTo>
                    <a:pt x="405" y="517"/>
                  </a:lnTo>
                  <a:lnTo>
                    <a:pt x="420" y="545"/>
                  </a:lnTo>
                  <a:lnTo>
                    <a:pt x="434" y="575"/>
                  </a:lnTo>
                  <a:lnTo>
                    <a:pt x="449" y="606"/>
                  </a:lnTo>
                  <a:lnTo>
                    <a:pt x="462" y="638"/>
                  </a:lnTo>
                  <a:lnTo>
                    <a:pt x="476" y="672"/>
                  </a:lnTo>
                  <a:lnTo>
                    <a:pt x="486" y="706"/>
                  </a:lnTo>
                  <a:lnTo>
                    <a:pt x="498" y="739"/>
                  </a:lnTo>
                  <a:lnTo>
                    <a:pt x="505" y="775"/>
                  </a:lnTo>
                  <a:lnTo>
                    <a:pt x="513" y="809"/>
                  </a:lnTo>
                  <a:lnTo>
                    <a:pt x="520" y="844"/>
                  </a:lnTo>
                  <a:lnTo>
                    <a:pt x="536" y="954"/>
                  </a:lnTo>
                  <a:lnTo>
                    <a:pt x="573" y="969"/>
                  </a:lnTo>
                  <a:lnTo>
                    <a:pt x="586" y="974"/>
                  </a:lnTo>
                  <a:lnTo>
                    <a:pt x="600" y="979"/>
                  </a:lnTo>
                  <a:lnTo>
                    <a:pt x="616" y="985"/>
                  </a:lnTo>
                  <a:lnTo>
                    <a:pt x="635" y="990"/>
                  </a:lnTo>
                  <a:lnTo>
                    <a:pt x="656" y="993"/>
                  </a:lnTo>
                  <a:lnTo>
                    <a:pt x="677" y="999"/>
                  </a:lnTo>
                  <a:lnTo>
                    <a:pt x="699" y="1003"/>
                  </a:lnTo>
                  <a:lnTo>
                    <a:pt x="720" y="1007"/>
                  </a:lnTo>
                  <a:lnTo>
                    <a:pt x="740" y="1009"/>
                  </a:lnTo>
                  <a:lnTo>
                    <a:pt x="759" y="1011"/>
                  </a:lnTo>
                  <a:lnTo>
                    <a:pt x="777" y="1013"/>
                  </a:lnTo>
                  <a:lnTo>
                    <a:pt x="794" y="1014"/>
                  </a:lnTo>
                  <a:lnTo>
                    <a:pt x="843" y="1017"/>
                  </a:lnTo>
                  <a:lnTo>
                    <a:pt x="799" y="835"/>
                  </a:lnTo>
                  <a:lnTo>
                    <a:pt x="786" y="776"/>
                  </a:lnTo>
                  <a:lnTo>
                    <a:pt x="770" y="721"/>
                  </a:lnTo>
                  <a:lnTo>
                    <a:pt x="757" y="672"/>
                  </a:lnTo>
                  <a:lnTo>
                    <a:pt x="742" y="628"/>
                  </a:lnTo>
                  <a:lnTo>
                    <a:pt x="725" y="588"/>
                  </a:lnTo>
                  <a:lnTo>
                    <a:pt x="712" y="553"/>
                  </a:lnTo>
                  <a:lnTo>
                    <a:pt x="696" y="524"/>
                  </a:lnTo>
                  <a:lnTo>
                    <a:pt x="678" y="493"/>
                  </a:lnTo>
                  <a:lnTo>
                    <a:pt x="662" y="464"/>
                  </a:lnTo>
                  <a:lnTo>
                    <a:pt x="645" y="437"/>
                  </a:lnTo>
                  <a:lnTo>
                    <a:pt x="627" y="411"/>
                  </a:lnTo>
                  <a:lnTo>
                    <a:pt x="610" y="387"/>
                  </a:lnTo>
                  <a:lnTo>
                    <a:pt x="588" y="363"/>
                  </a:lnTo>
                  <a:lnTo>
                    <a:pt x="568" y="339"/>
                  </a:lnTo>
                  <a:lnTo>
                    <a:pt x="544" y="315"/>
                  </a:lnTo>
                  <a:lnTo>
                    <a:pt x="521" y="290"/>
                  </a:lnTo>
                  <a:lnTo>
                    <a:pt x="494" y="267"/>
                  </a:lnTo>
                  <a:lnTo>
                    <a:pt x="466" y="246"/>
                  </a:lnTo>
                  <a:lnTo>
                    <a:pt x="436" y="223"/>
                  </a:lnTo>
                  <a:lnTo>
                    <a:pt x="407" y="202"/>
                  </a:lnTo>
                  <a:lnTo>
                    <a:pt x="379" y="182"/>
                  </a:lnTo>
                  <a:lnTo>
                    <a:pt x="352" y="166"/>
                  </a:lnTo>
                  <a:lnTo>
                    <a:pt x="324" y="147"/>
                  </a:lnTo>
                  <a:lnTo>
                    <a:pt x="296" y="134"/>
                  </a:lnTo>
                  <a:lnTo>
                    <a:pt x="269" y="118"/>
                  </a:lnTo>
                  <a:lnTo>
                    <a:pt x="238" y="106"/>
                  </a:lnTo>
                  <a:lnTo>
                    <a:pt x="207" y="90"/>
                  </a:lnTo>
                  <a:lnTo>
                    <a:pt x="175" y="75"/>
                  </a:lnTo>
                  <a:lnTo>
                    <a:pt x="142" y="61"/>
                  </a:lnTo>
                  <a:lnTo>
                    <a:pt x="109" y="45"/>
                  </a:lnTo>
                  <a:lnTo>
                    <a:pt x="0" y="0"/>
                  </a:lnTo>
                  <a:lnTo>
                    <a:pt x="0" y="38"/>
                  </a:lnTo>
                  <a:lnTo>
                    <a:pt x="0" y="77"/>
                  </a:lnTo>
                  <a:lnTo>
                    <a:pt x="13" y="122"/>
                  </a:lnTo>
                </a:path>
              </a:pathLst>
            </a:custGeom>
            <a:solidFill>
              <a:srgbClr val="C08000"/>
            </a:solidFill>
            <a:ln w="12700" cap="rnd" cmpd="sng">
              <a:solidFill>
                <a:srgbClr val="C0800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65" name="Freeform 1117"/>
            <p:cNvSpPr>
              <a:spLocks/>
            </p:cNvSpPr>
            <p:nvPr/>
          </p:nvSpPr>
          <p:spPr bwMode="auto">
            <a:xfrm>
              <a:off x="4091518" y="2979739"/>
              <a:ext cx="1591733" cy="1557337"/>
            </a:xfrm>
            <a:custGeom>
              <a:avLst/>
              <a:gdLst/>
              <a:ahLst/>
              <a:cxnLst>
                <a:cxn ang="0">
                  <a:pos x="102" y="181"/>
                </a:cxn>
                <a:cxn ang="0">
                  <a:pos x="160" y="223"/>
                </a:cxn>
                <a:cxn ang="0">
                  <a:pos x="209" y="265"/>
                </a:cxn>
                <a:cxn ang="0">
                  <a:pos x="253" y="307"/>
                </a:cxn>
                <a:cxn ang="0">
                  <a:pos x="288" y="353"/>
                </a:cxn>
                <a:cxn ang="0">
                  <a:pos x="325" y="400"/>
                </a:cxn>
                <a:cxn ang="0">
                  <a:pos x="358" y="445"/>
                </a:cxn>
                <a:cxn ang="0">
                  <a:pos x="390" y="497"/>
                </a:cxn>
                <a:cxn ang="0">
                  <a:pos x="419" y="553"/>
                </a:cxn>
                <a:cxn ang="0">
                  <a:pos x="446" y="614"/>
                </a:cxn>
                <a:cxn ang="0">
                  <a:pos x="469" y="679"/>
                </a:cxn>
                <a:cxn ang="0">
                  <a:pos x="488" y="746"/>
                </a:cxn>
                <a:cxn ang="0">
                  <a:pos x="502" y="813"/>
                </a:cxn>
                <a:cxn ang="0">
                  <a:pos x="554" y="933"/>
                </a:cxn>
                <a:cxn ang="0">
                  <a:pos x="579" y="943"/>
                </a:cxn>
                <a:cxn ang="0">
                  <a:pos x="612" y="953"/>
                </a:cxn>
                <a:cxn ang="0">
                  <a:pos x="654" y="962"/>
                </a:cxn>
                <a:cxn ang="0">
                  <a:pos x="694" y="970"/>
                </a:cxn>
                <a:cxn ang="0">
                  <a:pos x="732" y="973"/>
                </a:cxn>
                <a:cxn ang="0">
                  <a:pos x="766" y="977"/>
                </a:cxn>
                <a:cxn ang="0">
                  <a:pos x="770" y="805"/>
                </a:cxn>
                <a:cxn ang="0">
                  <a:pos x="742" y="695"/>
                </a:cxn>
                <a:cxn ang="0">
                  <a:pos x="715" y="605"/>
                </a:cxn>
                <a:cxn ang="0">
                  <a:pos x="685" y="534"/>
                </a:cxn>
                <a:cxn ang="0">
                  <a:pos x="653" y="476"/>
                </a:cxn>
                <a:cxn ang="0">
                  <a:pos x="621" y="422"/>
                </a:cxn>
                <a:cxn ang="0">
                  <a:pos x="587" y="373"/>
                </a:cxn>
                <a:cxn ang="0">
                  <a:pos x="547" y="327"/>
                </a:cxn>
                <a:cxn ang="0">
                  <a:pos x="501" y="281"/>
                </a:cxn>
                <a:cxn ang="0">
                  <a:pos x="448" y="238"/>
                </a:cxn>
                <a:cxn ang="0">
                  <a:pos x="392" y="195"/>
                </a:cxn>
                <a:cxn ang="0">
                  <a:pos x="339" y="161"/>
                </a:cxn>
                <a:cxn ang="0">
                  <a:pos x="285" y="129"/>
                </a:cxn>
                <a:cxn ang="0">
                  <a:pos x="229" y="101"/>
                </a:cxn>
                <a:cxn ang="0">
                  <a:pos x="169" y="73"/>
                </a:cxn>
                <a:cxn ang="0">
                  <a:pos x="103" y="43"/>
                </a:cxn>
                <a:cxn ang="0">
                  <a:pos x="0" y="36"/>
                </a:cxn>
                <a:cxn ang="0">
                  <a:pos x="12" y="118"/>
                </a:cxn>
              </a:cxnLst>
              <a:rect l="0" t="0" r="r" b="b"/>
              <a:pathLst>
                <a:path w="814" h="981">
                  <a:moveTo>
                    <a:pt x="12" y="118"/>
                  </a:moveTo>
                  <a:lnTo>
                    <a:pt x="102" y="181"/>
                  </a:lnTo>
                  <a:lnTo>
                    <a:pt x="133" y="202"/>
                  </a:lnTo>
                  <a:lnTo>
                    <a:pt x="160" y="223"/>
                  </a:lnTo>
                  <a:lnTo>
                    <a:pt x="184" y="244"/>
                  </a:lnTo>
                  <a:lnTo>
                    <a:pt x="209" y="265"/>
                  </a:lnTo>
                  <a:lnTo>
                    <a:pt x="232" y="287"/>
                  </a:lnTo>
                  <a:lnTo>
                    <a:pt x="253" y="307"/>
                  </a:lnTo>
                  <a:lnTo>
                    <a:pt x="270" y="329"/>
                  </a:lnTo>
                  <a:lnTo>
                    <a:pt x="288" y="353"/>
                  </a:lnTo>
                  <a:lnTo>
                    <a:pt x="308" y="377"/>
                  </a:lnTo>
                  <a:lnTo>
                    <a:pt x="325" y="400"/>
                  </a:lnTo>
                  <a:lnTo>
                    <a:pt x="341" y="423"/>
                  </a:lnTo>
                  <a:lnTo>
                    <a:pt x="358" y="445"/>
                  </a:lnTo>
                  <a:lnTo>
                    <a:pt x="374" y="472"/>
                  </a:lnTo>
                  <a:lnTo>
                    <a:pt x="390" y="497"/>
                  </a:lnTo>
                  <a:lnTo>
                    <a:pt x="404" y="525"/>
                  </a:lnTo>
                  <a:lnTo>
                    <a:pt x="419" y="553"/>
                  </a:lnTo>
                  <a:lnTo>
                    <a:pt x="433" y="583"/>
                  </a:lnTo>
                  <a:lnTo>
                    <a:pt x="446" y="614"/>
                  </a:lnTo>
                  <a:lnTo>
                    <a:pt x="460" y="647"/>
                  </a:lnTo>
                  <a:lnTo>
                    <a:pt x="469" y="679"/>
                  </a:lnTo>
                  <a:lnTo>
                    <a:pt x="480" y="710"/>
                  </a:lnTo>
                  <a:lnTo>
                    <a:pt x="488" y="746"/>
                  </a:lnTo>
                  <a:lnTo>
                    <a:pt x="495" y="779"/>
                  </a:lnTo>
                  <a:lnTo>
                    <a:pt x="502" y="813"/>
                  </a:lnTo>
                  <a:lnTo>
                    <a:pt x="517" y="917"/>
                  </a:lnTo>
                  <a:lnTo>
                    <a:pt x="554" y="933"/>
                  </a:lnTo>
                  <a:lnTo>
                    <a:pt x="565" y="938"/>
                  </a:lnTo>
                  <a:lnTo>
                    <a:pt x="579" y="943"/>
                  </a:lnTo>
                  <a:lnTo>
                    <a:pt x="595" y="948"/>
                  </a:lnTo>
                  <a:lnTo>
                    <a:pt x="612" y="953"/>
                  </a:lnTo>
                  <a:lnTo>
                    <a:pt x="633" y="956"/>
                  </a:lnTo>
                  <a:lnTo>
                    <a:pt x="654" y="962"/>
                  </a:lnTo>
                  <a:lnTo>
                    <a:pt x="674" y="965"/>
                  </a:lnTo>
                  <a:lnTo>
                    <a:pt x="694" y="970"/>
                  </a:lnTo>
                  <a:lnTo>
                    <a:pt x="714" y="972"/>
                  </a:lnTo>
                  <a:lnTo>
                    <a:pt x="732" y="973"/>
                  </a:lnTo>
                  <a:lnTo>
                    <a:pt x="748" y="976"/>
                  </a:lnTo>
                  <a:lnTo>
                    <a:pt x="766" y="977"/>
                  </a:lnTo>
                  <a:lnTo>
                    <a:pt x="813" y="980"/>
                  </a:lnTo>
                  <a:lnTo>
                    <a:pt x="770" y="805"/>
                  </a:lnTo>
                  <a:lnTo>
                    <a:pt x="756" y="748"/>
                  </a:lnTo>
                  <a:lnTo>
                    <a:pt x="742" y="695"/>
                  </a:lnTo>
                  <a:lnTo>
                    <a:pt x="729" y="648"/>
                  </a:lnTo>
                  <a:lnTo>
                    <a:pt x="715" y="605"/>
                  </a:lnTo>
                  <a:lnTo>
                    <a:pt x="699" y="567"/>
                  </a:lnTo>
                  <a:lnTo>
                    <a:pt x="685" y="534"/>
                  </a:lnTo>
                  <a:lnTo>
                    <a:pt x="670" y="505"/>
                  </a:lnTo>
                  <a:lnTo>
                    <a:pt x="653" y="476"/>
                  </a:lnTo>
                  <a:lnTo>
                    <a:pt x="637" y="448"/>
                  </a:lnTo>
                  <a:lnTo>
                    <a:pt x="621" y="422"/>
                  </a:lnTo>
                  <a:lnTo>
                    <a:pt x="603" y="397"/>
                  </a:lnTo>
                  <a:lnTo>
                    <a:pt x="587" y="373"/>
                  </a:lnTo>
                  <a:lnTo>
                    <a:pt x="566" y="351"/>
                  </a:lnTo>
                  <a:lnTo>
                    <a:pt x="547" y="327"/>
                  </a:lnTo>
                  <a:lnTo>
                    <a:pt x="524" y="305"/>
                  </a:lnTo>
                  <a:lnTo>
                    <a:pt x="501" y="281"/>
                  </a:lnTo>
                  <a:lnTo>
                    <a:pt x="476" y="258"/>
                  </a:lnTo>
                  <a:lnTo>
                    <a:pt x="448" y="238"/>
                  </a:lnTo>
                  <a:lnTo>
                    <a:pt x="420" y="215"/>
                  </a:lnTo>
                  <a:lnTo>
                    <a:pt x="392" y="195"/>
                  </a:lnTo>
                  <a:lnTo>
                    <a:pt x="365" y="176"/>
                  </a:lnTo>
                  <a:lnTo>
                    <a:pt x="339" y="161"/>
                  </a:lnTo>
                  <a:lnTo>
                    <a:pt x="311" y="143"/>
                  </a:lnTo>
                  <a:lnTo>
                    <a:pt x="285" y="129"/>
                  </a:lnTo>
                  <a:lnTo>
                    <a:pt x="258" y="114"/>
                  </a:lnTo>
                  <a:lnTo>
                    <a:pt x="229" y="101"/>
                  </a:lnTo>
                  <a:lnTo>
                    <a:pt x="198" y="86"/>
                  </a:lnTo>
                  <a:lnTo>
                    <a:pt x="169" y="73"/>
                  </a:lnTo>
                  <a:lnTo>
                    <a:pt x="137" y="59"/>
                  </a:lnTo>
                  <a:lnTo>
                    <a:pt x="103" y="43"/>
                  </a:lnTo>
                  <a:lnTo>
                    <a:pt x="0" y="0"/>
                  </a:lnTo>
                  <a:lnTo>
                    <a:pt x="0" y="36"/>
                  </a:lnTo>
                  <a:lnTo>
                    <a:pt x="0" y="75"/>
                  </a:lnTo>
                  <a:lnTo>
                    <a:pt x="12" y="118"/>
                  </a:lnTo>
                </a:path>
              </a:pathLst>
            </a:custGeom>
            <a:solidFill>
              <a:srgbClr val="C08000"/>
            </a:solidFill>
            <a:ln w="12700" cap="rnd" cmpd="sng">
              <a:solidFill>
                <a:srgbClr val="C0800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66" name="Freeform 1118"/>
            <p:cNvSpPr>
              <a:spLocks/>
            </p:cNvSpPr>
            <p:nvPr/>
          </p:nvSpPr>
          <p:spPr bwMode="auto">
            <a:xfrm>
              <a:off x="4123267" y="3003551"/>
              <a:ext cx="1532467" cy="1497013"/>
            </a:xfrm>
            <a:custGeom>
              <a:avLst/>
              <a:gdLst/>
              <a:ahLst/>
              <a:cxnLst>
                <a:cxn ang="0">
                  <a:pos x="98" y="175"/>
                </a:cxn>
                <a:cxn ang="0">
                  <a:pos x="154" y="213"/>
                </a:cxn>
                <a:cxn ang="0">
                  <a:pos x="201" y="255"/>
                </a:cxn>
                <a:cxn ang="0">
                  <a:pos x="243" y="295"/>
                </a:cxn>
                <a:cxn ang="0">
                  <a:pos x="277" y="338"/>
                </a:cxn>
                <a:cxn ang="0">
                  <a:pos x="313" y="384"/>
                </a:cxn>
                <a:cxn ang="0">
                  <a:pos x="344" y="428"/>
                </a:cxn>
                <a:cxn ang="0">
                  <a:pos x="376" y="478"/>
                </a:cxn>
                <a:cxn ang="0">
                  <a:pos x="404" y="533"/>
                </a:cxn>
                <a:cxn ang="0">
                  <a:pos x="430" y="590"/>
                </a:cxn>
                <a:cxn ang="0">
                  <a:pos x="452" y="653"/>
                </a:cxn>
                <a:cxn ang="0">
                  <a:pos x="470" y="717"/>
                </a:cxn>
                <a:cxn ang="0">
                  <a:pos x="484" y="781"/>
                </a:cxn>
                <a:cxn ang="0">
                  <a:pos x="534" y="895"/>
                </a:cxn>
                <a:cxn ang="0">
                  <a:pos x="558" y="906"/>
                </a:cxn>
                <a:cxn ang="0">
                  <a:pos x="591" y="916"/>
                </a:cxn>
                <a:cxn ang="0">
                  <a:pos x="630" y="924"/>
                </a:cxn>
                <a:cxn ang="0">
                  <a:pos x="669" y="932"/>
                </a:cxn>
                <a:cxn ang="0">
                  <a:pos x="706" y="936"/>
                </a:cxn>
                <a:cxn ang="0">
                  <a:pos x="738" y="939"/>
                </a:cxn>
                <a:cxn ang="0">
                  <a:pos x="741" y="774"/>
                </a:cxn>
                <a:cxn ang="0">
                  <a:pos x="714" y="669"/>
                </a:cxn>
                <a:cxn ang="0">
                  <a:pos x="687" y="583"/>
                </a:cxn>
                <a:cxn ang="0">
                  <a:pos x="659" y="514"/>
                </a:cxn>
                <a:cxn ang="0">
                  <a:pos x="628" y="458"/>
                </a:cxn>
                <a:cxn ang="0">
                  <a:pos x="597" y="406"/>
                </a:cxn>
                <a:cxn ang="0">
                  <a:pos x="564" y="360"/>
                </a:cxn>
                <a:cxn ang="0">
                  <a:pos x="525" y="315"/>
                </a:cxn>
                <a:cxn ang="0">
                  <a:pos x="482" y="271"/>
                </a:cxn>
                <a:cxn ang="0">
                  <a:pos x="430" y="229"/>
                </a:cxn>
                <a:cxn ang="0">
                  <a:pos x="377" y="188"/>
                </a:cxn>
                <a:cxn ang="0">
                  <a:pos x="325" y="155"/>
                </a:cxn>
                <a:cxn ang="0">
                  <a:pos x="274" y="124"/>
                </a:cxn>
                <a:cxn ang="0">
                  <a:pos x="221" y="99"/>
                </a:cxn>
                <a:cxn ang="0">
                  <a:pos x="162" y="70"/>
                </a:cxn>
                <a:cxn ang="0">
                  <a:pos x="100" y="42"/>
                </a:cxn>
                <a:cxn ang="0">
                  <a:pos x="0" y="35"/>
                </a:cxn>
                <a:cxn ang="0">
                  <a:pos x="12" y="113"/>
                </a:cxn>
              </a:cxnLst>
              <a:rect l="0" t="0" r="r" b="b"/>
              <a:pathLst>
                <a:path w="784" h="943">
                  <a:moveTo>
                    <a:pt x="12" y="113"/>
                  </a:moveTo>
                  <a:lnTo>
                    <a:pt x="98" y="175"/>
                  </a:lnTo>
                  <a:lnTo>
                    <a:pt x="127" y="194"/>
                  </a:lnTo>
                  <a:lnTo>
                    <a:pt x="154" y="213"/>
                  </a:lnTo>
                  <a:lnTo>
                    <a:pt x="177" y="235"/>
                  </a:lnTo>
                  <a:lnTo>
                    <a:pt x="201" y="255"/>
                  </a:lnTo>
                  <a:lnTo>
                    <a:pt x="224" y="275"/>
                  </a:lnTo>
                  <a:lnTo>
                    <a:pt x="243" y="295"/>
                  </a:lnTo>
                  <a:lnTo>
                    <a:pt x="261" y="317"/>
                  </a:lnTo>
                  <a:lnTo>
                    <a:pt x="277" y="338"/>
                  </a:lnTo>
                  <a:lnTo>
                    <a:pt x="296" y="362"/>
                  </a:lnTo>
                  <a:lnTo>
                    <a:pt x="313" y="384"/>
                  </a:lnTo>
                  <a:lnTo>
                    <a:pt x="329" y="406"/>
                  </a:lnTo>
                  <a:lnTo>
                    <a:pt x="344" y="428"/>
                  </a:lnTo>
                  <a:lnTo>
                    <a:pt x="360" y="454"/>
                  </a:lnTo>
                  <a:lnTo>
                    <a:pt x="376" y="478"/>
                  </a:lnTo>
                  <a:lnTo>
                    <a:pt x="390" y="505"/>
                  </a:lnTo>
                  <a:lnTo>
                    <a:pt x="404" y="533"/>
                  </a:lnTo>
                  <a:lnTo>
                    <a:pt x="417" y="560"/>
                  </a:lnTo>
                  <a:lnTo>
                    <a:pt x="430" y="590"/>
                  </a:lnTo>
                  <a:lnTo>
                    <a:pt x="443" y="622"/>
                  </a:lnTo>
                  <a:lnTo>
                    <a:pt x="452" y="653"/>
                  </a:lnTo>
                  <a:lnTo>
                    <a:pt x="463" y="683"/>
                  </a:lnTo>
                  <a:lnTo>
                    <a:pt x="470" y="717"/>
                  </a:lnTo>
                  <a:lnTo>
                    <a:pt x="477" y="748"/>
                  </a:lnTo>
                  <a:lnTo>
                    <a:pt x="484" y="781"/>
                  </a:lnTo>
                  <a:lnTo>
                    <a:pt x="500" y="881"/>
                  </a:lnTo>
                  <a:lnTo>
                    <a:pt x="534" y="895"/>
                  </a:lnTo>
                  <a:lnTo>
                    <a:pt x="545" y="901"/>
                  </a:lnTo>
                  <a:lnTo>
                    <a:pt x="558" y="906"/>
                  </a:lnTo>
                  <a:lnTo>
                    <a:pt x="573" y="911"/>
                  </a:lnTo>
                  <a:lnTo>
                    <a:pt x="591" y="916"/>
                  </a:lnTo>
                  <a:lnTo>
                    <a:pt x="611" y="919"/>
                  </a:lnTo>
                  <a:lnTo>
                    <a:pt x="630" y="924"/>
                  </a:lnTo>
                  <a:lnTo>
                    <a:pt x="650" y="928"/>
                  </a:lnTo>
                  <a:lnTo>
                    <a:pt x="669" y="932"/>
                  </a:lnTo>
                  <a:lnTo>
                    <a:pt x="688" y="933"/>
                  </a:lnTo>
                  <a:lnTo>
                    <a:pt x="706" y="936"/>
                  </a:lnTo>
                  <a:lnTo>
                    <a:pt x="721" y="938"/>
                  </a:lnTo>
                  <a:lnTo>
                    <a:pt x="738" y="939"/>
                  </a:lnTo>
                  <a:lnTo>
                    <a:pt x="783" y="942"/>
                  </a:lnTo>
                  <a:lnTo>
                    <a:pt x="741" y="774"/>
                  </a:lnTo>
                  <a:lnTo>
                    <a:pt x="728" y="719"/>
                  </a:lnTo>
                  <a:lnTo>
                    <a:pt x="714" y="669"/>
                  </a:lnTo>
                  <a:lnTo>
                    <a:pt x="702" y="624"/>
                  </a:lnTo>
                  <a:lnTo>
                    <a:pt x="687" y="583"/>
                  </a:lnTo>
                  <a:lnTo>
                    <a:pt x="673" y="546"/>
                  </a:lnTo>
                  <a:lnTo>
                    <a:pt x="659" y="514"/>
                  </a:lnTo>
                  <a:lnTo>
                    <a:pt x="644" y="486"/>
                  </a:lnTo>
                  <a:lnTo>
                    <a:pt x="628" y="458"/>
                  </a:lnTo>
                  <a:lnTo>
                    <a:pt x="612" y="432"/>
                  </a:lnTo>
                  <a:lnTo>
                    <a:pt x="597" y="406"/>
                  </a:lnTo>
                  <a:lnTo>
                    <a:pt x="579" y="383"/>
                  </a:lnTo>
                  <a:lnTo>
                    <a:pt x="564" y="360"/>
                  </a:lnTo>
                  <a:lnTo>
                    <a:pt x="545" y="338"/>
                  </a:lnTo>
                  <a:lnTo>
                    <a:pt x="525" y="315"/>
                  </a:lnTo>
                  <a:lnTo>
                    <a:pt x="503" y="293"/>
                  </a:lnTo>
                  <a:lnTo>
                    <a:pt x="482" y="271"/>
                  </a:lnTo>
                  <a:lnTo>
                    <a:pt x="457" y="249"/>
                  </a:lnTo>
                  <a:lnTo>
                    <a:pt x="430" y="229"/>
                  </a:lnTo>
                  <a:lnTo>
                    <a:pt x="404" y="207"/>
                  </a:lnTo>
                  <a:lnTo>
                    <a:pt x="377" y="188"/>
                  </a:lnTo>
                  <a:lnTo>
                    <a:pt x="350" y="170"/>
                  </a:lnTo>
                  <a:lnTo>
                    <a:pt x="325" y="155"/>
                  </a:lnTo>
                  <a:lnTo>
                    <a:pt x="299" y="137"/>
                  </a:lnTo>
                  <a:lnTo>
                    <a:pt x="274" y="124"/>
                  </a:lnTo>
                  <a:lnTo>
                    <a:pt x="248" y="110"/>
                  </a:lnTo>
                  <a:lnTo>
                    <a:pt x="221" y="99"/>
                  </a:lnTo>
                  <a:lnTo>
                    <a:pt x="191" y="84"/>
                  </a:lnTo>
                  <a:lnTo>
                    <a:pt x="162" y="70"/>
                  </a:lnTo>
                  <a:lnTo>
                    <a:pt x="132" y="57"/>
                  </a:lnTo>
                  <a:lnTo>
                    <a:pt x="100" y="42"/>
                  </a:lnTo>
                  <a:lnTo>
                    <a:pt x="0" y="0"/>
                  </a:lnTo>
                  <a:lnTo>
                    <a:pt x="0" y="35"/>
                  </a:lnTo>
                  <a:lnTo>
                    <a:pt x="0" y="71"/>
                  </a:lnTo>
                  <a:lnTo>
                    <a:pt x="12" y="113"/>
                  </a:lnTo>
                </a:path>
              </a:pathLst>
            </a:custGeom>
            <a:solidFill>
              <a:srgbClr val="C08000"/>
            </a:solidFill>
            <a:ln w="12700" cap="rnd" cmpd="sng">
              <a:solidFill>
                <a:srgbClr val="C0800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67" name="Freeform 1119"/>
            <p:cNvSpPr>
              <a:spLocks/>
            </p:cNvSpPr>
            <p:nvPr/>
          </p:nvSpPr>
          <p:spPr bwMode="auto">
            <a:xfrm>
              <a:off x="4152900" y="3027364"/>
              <a:ext cx="1475317" cy="1436687"/>
            </a:xfrm>
            <a:custGeom>
              <a:avLst/>
              <a:gdLst/>
              <a:ahLst/>
              <a:cxnLst>
                <a:cxn ang="0">
                  <a:pos x="95" y="167"/>
                </a:cxn>
                <a:cxn ang="0">
                  <a:pos x="150" y="204"/>
                </a:cxn>
                <a:cxn ang="0">
                  <a:pos x="195" y="244"/>
                </a:cxn>
                <a:cxn ang="0">
                  <a:pos x="235" y="283"/>
                </a:cxn>
                <a:cxn ang="0">
                  <a:pos x="268" y="325"/>
                </a:cxn>
                <a:cxn ang="0">
                  <a:pos x="302" y="369"/>
                </a:cxn>
                <a:cxn ang="0">
                  <a:pos x="333" y="410"/>
                </a:cxn>
                <a:cxn ang="0">
                  <a:pos x="362" y="459"/>
                </a:cxn>
                <a:cxn ang="0">
                  <a:pos x="389" y="511"/>
                </a:cxn>
                <a:cxn ang="0">
                  <a:pos x="415" y="566"/>
                </a:cxn>
                <a:cxn ang="0">
                  <a:pos x="437" y="626"/>
                </a:cxn>
                <a:cxn ang="0">
                  <a:pos x="453" y="688"/>
                </a:cxn>
                <a:cxn ang="0">
                  <a:pos x="468" y="750"/>
                </a:cxn>
                <a:cxn ang="0">
                  <a:pos x="515" y="860"/>
                </a:cxn>
                <a:cxn ang="0">
                  <a:pos x="539" y="870"/>
                </a:cxn>
                <a:cxn ang="0">
                  <a:pos x="570" y="879"/>
                </a:cxn>
                <a:cxn ang="0">
                  <a:pos x="607" y="887"/>
                </a:cxn>
                <a:cxn ang="0">
                  <a:pos x="644" y="895"/>
                </a:cxn>
                <a:cxn ang="0">
                  <a:pos x="679" y="899"/>
                </a:cxn>
                <a:cxn ang="0">
                  <a:pos x="710" y="902"/>
                </a:cxn>
                <a:cxn ang="0">
                  <a:pos x="714" y="744"/>
                </a:cxn>
                <a:cxn ang="0">
                  <a:pos x="687" y="642"/>
                </a:cxn>
                <a:cxn ang="0">
                  <a:pos x="661" y="561"/>
                </a:cxn>
                <a:cxn ang="0">
                  <a:pos x="635" y="494"/>
                </a:cxn>
                <a:cxn ang="0">
                  <a:pos x="604" y="441"/>
                </a:cxn>
                <a:cxn ang="0">
                  <a:pos x="574" y="391"/>
                </a:cxn>
                <a:cxn ang="0">
                  <a:pos x="543" y="347"/>
                </a:cxn>
                <a:cxn ang="0">
                  <a:pos x="506" y="303"/>
                </a:cxn>
                <a:cxn ang="0">
                  <a:pos x="463" y="260"/>
                </a:cxn>
                <a:cxn ang="0">
                  <a:pos x="414" y="221"/>
                </a:cxn>
                <a:cxn ang="0">
                  <a:pos x="362" y="181"/>
                </a:cxn>
                <a:cxn ang="0">
                  <a:pos x="313" y="149"/>
                </a:cxn>
                <a:cxn ang="0">
                  <a:pos x="264" y="120"/>
                </a:cxn>
                <a:cxn ang="0">
                  <a:pos x="213" y="94"/>
                </a:cxn>
                <a:cxn ang="0">
                  <a:pos x="157" y="68"/>
                </a:cxn>
                <a:cxn ang="0">
                  <a:pos x="95" y="41"/>
                </a:cxn>
                <a:cxn ang="0">
                  <a:pos x="0" y="33"/>
                </a:cxn>
                <a:cxn ang="0">
                  <a:pos x="12" y="108"/>
                </a:cxn>
              </a:cxnLst>
              <a:rect l="0" t="0" r="r" b="b"/>
              <a:pathLst>
                <a:path w="755" h="905">
                  <a:moveTo>
                    <a:pt x="12" y="108"/>
                  </a:moveTo>
                  <a:lnTo>
                    <a:pt x="95" y="167"/>
                  </a:lnTo>
                  <a:lnTo>
                    <a:pt x="124" y="186"/>
                  </a:lnTo>
                  <a:lnTo>
                    <a:pt x="150" y="204"/>
                  </a:lnTo>
                  <a:lnTo>
                    <a:pt x="172" y="225"/>
                  </a:lnTo>
                  <a:lnTo>
                    <a:pt x="195" y="244"/>
                  </a:lnTo>
                  <a:lnTo>
                    <a:pt x="215" y="265"/>
                  </a:lnTo>
                  <a:lnTo>
                    <a:pt x="235" y="283"/>
                  </a:lnTo>
                  <a:lnTo>
                    <a:pt x="252" y="304"/>
                  </a:lnTo>
                  <a:lnTo>
                    <a:pt x="268" y="325"/>
                  </a:lnTo>
                  <a:lnTo>
                    <a:pt x="286" y="347"/>
                  </a:lnTo>
                  <a:lnTo>
                    <a:pt x="302" y="369"/>
                  </a:lnTo>
                  <a:lnTo>
                    <a:pt x="317" y="389"/>
                  </a:lnTo>
                  <a:lnTo>
                    <a:pt x="333" y="410"/>
                  </a:lnTo>
                  <a:lnTo>
                    <a:pt x="348" y="436"/>
                  </a:lnTo>
                  <a:lnTo>
                    <a:pt x="362" y="459"/>
                  </a:lnTo>
                  <a:lnTo>
                    <a:pt x="376" y="484"/>
                  </a:lnTo>
                  <a:lnTo>
                    <a:pt x="389" y="511"/>
                  </a:lnTo>
                  <a:lnTo>
                    <a:pt x="402" y="537"/>
                  </a:lnTo>
                  <a:lnTo>
                    <a:pt x="415" y="566"/>
                  </a:lnTo>
                  <a:lnTo>
                    <a:pt x="427" y="596"/>
                  </a:lnTo>
                  <a:lnTo>
                    <a:pt x="437" y="626"/>
                  </a:lnTo>
                  <a:lnTo>
                    <a:pt x="447" y="656"/>
                  </a:lnTo>
                  <a:lnTo>
                    <a:pt x="453" y="688"/>
                  </a:lnTo>
                  <a:lnTo>
                    <a:pt x="461" y="718"/>
                  </a:lnTo>
                  <a:lnTo>
                    <a:pt x="468" y="750"/>
                  </a:lnTo>
                  <a:lnTo>
                    <a:pt x="482" y="846"/>
                  </a:lnTo>
                  <a:lnTo>
                    <a:pt x="515" y="860"/>
                  </a:lnTo>
                  <a:lnTo>
                    <a:pt x="526" y="864"/>
                  </a:lnTo>
                  <a:lnTo>
                    <a:pt x="539" y="870"/>
                  </a:lnTo>
                  <a:lnTo>
                    <a:pt x="553" y="874"/>
                  </a:lnTo>
                  <a:lnTo>
                    <a:pt x="570" y="879"/>
                  </a:lnTo>
                  <a:lnTo>
                    <a:pt x="588" y="881"/>
                  </a:lnTo>
                  <a:lnTo>
                    <a:pt x="607" y="887"/>
                  </a:lnTo>
                  <a:lnTo>
                    <a:pt x="626" y="890"/>
                  </a:lnTo>
                  <a:lnTo>
                    <a:pt x="644" y="895"/>
                  </a:lnTo>
                  <a:lnTo>
                    <a:pt x="663" y="896"/>
                  </a:lnTo>
                  <a:lnTo>
                    <a:pt x="679" y="899"/>
                  </a:lnTo>
                  <a:lnTo>
                    <a:pt x="694" y="901"/>
                  </a:lnTo>
                  <a:lnTo>
                    <a:pt x="710" y="902"/>
                  </a:lnTo>
                  <a:lnTo>
                    <a:pt x="754" y="904"/>
                  </a:lnTo>
                  <a:lnTo>
                    <a:pt x="714" y="744"/>
                  </a:lnTo>
                  <a:lnTo>
                    <a:pt x="701" y="691"/>
                  </a:lnTo>
                  <a:lnTo>
                    <a:pt x="687" y="642"/>
                  </a:lnTo>
                  <a:lnTo>
                    <a:pt x="675" y="600"/>
                  </a:lnTo>
                  <a:lnTo>
                    <a:pt x="661" y="561"/>
                  </a:lnTo>
                  <a:lnTo>
                    <a:pt x="647" y="525"/>
                  </a:lnTo>
                  <a:lnTo>
                    <a:pt x="635" y="494"/>
                  </a:lnTo>
                  <a:lnTo>
                    <a:pt x="620" y="467"/>
                  </a:lnTo>
                  <a:lnTo>
                    <a:pt x="604" y="441"/>
                  </a:lnTo>
                  <a:lnTo>
                    <a:pt x="589" y="415"/>
                  </a:lnTo>
                  <a:lnTo>
                    <a:pt x="574" y="391"/>
                  </a:lnTo>
                  <a:lnTo>
                    <a:pt x="558" y="368"/>
                  </a:lnTo>
                  <a:lnTo>
                    <a:pt x="543" y="347"/>
                  </a:lnTo>
                  <a:lnTo>
                    <a:pt x="525" y="325"/>
                  </a:lnTo>
                  <a:lnTo>
                    <a:pt x="506" y="303"/>
                  </a:lnTo>
                  <a:lnTo>
                    <a:pt x="484" y="283"/>
                  </a:lnTo>
                  <a:lnTo>
                    <a:pt x="463" y="260"/>
                  </a:lnTo>
                  <a:lnTo>
                    <a:pt x="439" y="240"/>
                  </a:lnTo>
                  <a:lnTo>
                    <a:pt x="414" y="221"/>
                  </a:lnTo>
                  <a:lnTo>
                    <a:pt x="388" y="199"/>
                  </a:lnTo>
                  <a:lnTo>
                    <a:pt x="362" y="181"/>
                  </a:lnTo>
                  <a:lnTo>
                    <a:pt x="337" y="164"/>
                  </a:lnTo>
                  <a:lnTo>
                    <a:pt x="313" y="149"/>
                  </a:lnTo>
                  <a:lnTo>
                    <a:pt x="287" y="132"/>
                  </a:lnTo>
                  <a:lnTo>
                    <a:pt x="264" y="120"/>
                  </a:lnTo>
                  <a:lnTo>
                    <a:pt x="238" y="107"/>
                  </a:lnTo>
                  <a:lnTo>
                    <a:pt x="213" y="94"/>
                  </a:lnTo>
                  <a:lnTo>
                    <a:pt x="184" y="80"/>
                  </a:lnTo>
                  <a:lnTo>
                    <a:pt x="157" y="68"/>
                  </a:lnTo>
                  <a:lnTo>
                    <a:pt x="127" y="55"/>
                  </a:lnTo>
                  <a:lnTo>
                    <a:pt x="95" y="41"/>
                  </a:lnTo>
                  <a:lnTo>
                    <a:pt x="0" y="0"/>
                  </a:lnTo>
                  <a:lnTo>
                    <a:pt x="0" y="33"/>
                  </a:lnTo>
                  <a:lnTo>
                    <a:pt x="1" y="69"/>
                  </a:lnTo>
                  <a:lnTo>
                    <a:pt x="12" y="108"/>
                  </a:lnTo>
                </a:path>
              </a:pathLst>
            </a:custGeom>
            <a:solidFill>
              <a:srgbClr val="E08000"/>
            </a:solidFill>
            <a:ln w="12700" cap="rnd" cmpd="sng">
              <a:solidFill>
                <a:srgbClr val="E0800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68" name="Freeform 1120"/>
            <p:cNvSpPr>
              <a:spLocks/>
            </p:cNvSpPr>
            <p:nvPr/>
          </p:nvSpPr>
          <p:spPr bwMode="auto">
            <a:xfrm>
              <a:off x="4184651" y="3051175"/>
              <a:ext cx="1413933" cy="1377950"/>
            </a:xfrm>
            <a:custGeom>
              <a:avLst/>
              <a:gdLst/>
              <a:ahLst/>
              <a:cxnLst>
                <a:cxn ang="0">
                  <a:pos x="92" y="159"/>
                </a:cxn>
                <a:cxn ang="0">
                  <a:pos x="143" y="197"/>
                </a:cxn>
                <a:cxn ang="0">
                  <a:pos x="187" y="234"/>
                </a:cxn>
                <a:cxn ang="0">
                  <a:pos x="225" y="271"/>
                </a:cxn>
                <a:cxn ang="0">
                  <a:pos x="258" y="311"/>
                </a:cxn>
                <a:cxn ang="0">
                  <a:pos x="290" y="353"/>
                </a:cxn>
                <a:cxn ang="0">
                  <a:pos x="319" y="394"/>
                </a:cxn>
                <a:cxn ang="0">
                  <a:pos x="348" y="440"/>
                </a:cxn>
                <a:cxn ang="0">
                  <a:pos x="374" y="489"/>
                </a:cxn>
                <a:cxn ang="0">
                  <a:pos x="398" y="541"/>
                </a:cxn>
                <a:cxn ang="0">
                  <a:pos x="419" y="600"/>
                </a:cxn>
                <a:cxn ang="0">
                  <a:pos x="437" y="658"/>
                </a:cxn>
                <a:cxn ang="0">
                  <a:pos x="449" y="718"/>
                </a:cxn>
                <a:cxn ang="0">
                  <a:pos x="495" y="823"/>
                </a:cxn>
                <a:cxn ang="0">
                  <a:pos x="518" y="832"/>
                </a:cxn>
                <a:cxn ang="0">
                  <a:pos x="547" y="841"/>
                </a:cxn>
                <a:cxn ang="0">
                  <a:pos x="583" y="849"/>
                </a:cxn>
                <a:cxn ang="0">
                  <a:pos x="619" y="856"/>
                </a:cxn>
                <a:cxn ang="0">
                  <a:pos x="652" y="861"/>
                </a:cxn>
                <a:cxn ang="0">
                  <a:pos x="682" y="864"/>
                </a:cxn>
                <a:cxn ang="0">
                  <a:pos x="684" y="713"/>
                </a:cxn>
                <a:cxn ang="0">
                  <a:pos x="660" y="617"/>
                </a:cxn>
                <a:cxn ang="0">
                  <a:pos x="634" y="538"/>
                </a:cxn>
                <a:cxn ang="0">
                  <a:pos x="608" y="475"/>
                </a:cxn>
                <a:cxn ang="0">
                  <a:pos x="580" y="423"/>
                </a:cxn>
                <a:cxn ang="0">
                  <a:pos x="551" y="375"/>
                </a:cxn>
                <a:cxn ang="0">
                  <a:pos x="520" y="332"/>
                </a:cxn>
                <a:cxn ang="0">
                  <a:pos x="485" y="292"/>
                </a:cxn>
                <a:cxn ang="0">
                  <a:pos x="444" y="250"/>
                </a:cxn>
                <a:cxn ang="0">
                  <a:pos x="397" y="212"/>
                </a:cxn>
                <a:cxn ang="0">
                  <a:pos x="346" y="174"/>
                </a:cxn>
                <a:cxn ang="0">
                  <a:pos x="299" y="144"/>
                </a:cxn>
                <a:cxn ang="0">
                  <a:pos x="253" y="116"/>
                </a:cxn>
                <a:cxn ang="0">
                  <a:pos x="203" y="92"/>
                </a:cxn>
                <a:cxn ang="0">
                  <a:pos x="150" y="65"/>
                </a:cxn>
                <a:cxn ang="0">
                  <a:pos x="92" y="39"/>
                </a:cxn>
                <a:cxn ang="0">
                  <a:pos x="0" y="31"/>
                </a:cxn>
                <a:cxn ang="0">
                  <a:pos x="12" y="102"/>
                </a:cxn>
              </a:cxnLst>
              <a:rect l="0" t="0" r="r" b="b"/>
              <a:pathLst>
                <a:path w="724" h="868">
                  <a:moveTo>
                    <a:pt x="12" y="102"/>
                  </a:moveTo>
                  <a:lnTo>
                    <a:pt x="92" y="159"/>
                  </a:lnTo>
                  <a:lnTo>
                    <a:pt x="119" y="178"/>
                  </a:lnTo>
                  <a:lnTo>
                    <a:pt x="143" y="197"/>
                  </a:lnTo>
                  <a:lnTo>
                    <a:pt x="165" y="215"/>
                  </a:lnTo>
                  <a:lnTo>
                    <a:pt x="187" y="234"/>
                  </a:lnTo>
                  <a:lnTo>
                    <a:pt x="207" y="253"/>
                  </a:lnTo>
                  <a:lnTo>
                    <a:pt x="225" y="271"/>
                  </a:lnTo>
                  <a:lnTo>
                    <a:pt x="241" y="292"/>
                  </a:lnTo>
                  <a:lnTo>
                    <a:pt x="258" y="311"/>
                  </a:lnTo>
                  <a:lnTo>
                    <a:pt x="274" y="332"/>
                  </a:lnTo>
                  <a:lnTo>
                    <a:pt x="290" y="353"/>
                  </a:lnTo>
                  <a:lnTo>
                    <a:pt x="304" y="373"/>
                  </a:lnTo>
                  <a:lnTo>
                    <a:pt x="319" y="394"/>
                  </a:lnTo>
                  <a:lnTo>
                    <a:pt x="334" y="417"/>
                  </a:lnTo>
                  <a:lnTo>
                    <a:pt x="348" y="440"/>
                  </a:lnTo>
                  <a:lnTo>
                    <a:pt x="361" y="464"/>
                  </a:lnTo>
                  <a:lnTo>
                    <a:pt x="374" y="489"/>
                  </a:lnTo>
                  <a:lnTo>
                    <a:pt x="386" y="515"/>
                  </a:lnTo>
                  <a:lnTo>
                    <a:pt x="398" y="541"/>
                  </a:lnTo>
                  <a:lnTo>
                    <a:pt x="410" y="571"/>
                  </a:lnTo>
                  <a:lnTo>
                    <a:pt x="419" y="600"/>
                  </a:lnTo>
                  <a:lnTo>
                    <a:pt x="429" y="627"/>
                  </a:lnTo>
                  <a:lnTo>
                    <a:pt x="437" y="658"/>
                  </a:lnTo>
                  <a:lnTo>
                    <a:pt x="442" y="688"/>
                  </a:lnTo>
                  <a:lnTo>
                    <a:pt x="449" y="718"/>
                  </a:lnTo>
                  <a:lnTo>
                    <a:pt x="464" y="809"/>
                  </a:lnTo>
                  <a:lnTo>
                    <a:pt x="495" y="823"/>
                  </a:lnTo>
                  <a:lnTo>
                    <a:pt x="506" y="827"/>
                  </a:lnTo>
                  <a:lnTo>
                    <a:pt x="518" y="832"/>
                  </a:lnTo>
                  <a:lnTo>
                    <a:pt x="532" y="837"/>
                  </a:lnTo>
                  <a:lnTo>
                    <a:pt x="547" y="841"/>
                  </a:lnTo>
                  <a:lnTo>
                    <a:pt x="565" y="844"/>
                  </a:lnTo>
                  <a:lnTo>
                    <a:pt x="583" y="849"/>
                  </a:lnTo>
                  <a:lnTo>
                    <a:pt x="601" y="853"/>
                  </a:lnTo>
                  <a:lnTo>
                    <a:pt x="619" y="856"/>
                  </a:lnTo>
                  <a:lnTo>
                    <a:pt x="636" y="859"/>
                  </a:lnTo>
                  <a:lnTo>
                    <a:pt x="652" y="861"/>
                  </a:lnTo>
                  <a:lnTo>
                    <a:pt x="667" y="864"/>
                  </a:lnTo>
                  <a:lnTo>
                    <a:pt x="682" y="864"/>
                  </a:lnTo>
                  <a:lnTo>
                    <a:pt x="723" y="867"/>
                  </a:lnTo>
                  <a:lnTo>
                    <a:pt x="684" y="713"/>
                  </a:lnTo>
                  <a:lnTo>
                    <a:pt x="672" y="663"/>
                  </a:lnTo>
                  <a:lnTo>
                    <a:pt x="660" y="617"/>
                  </a:lnTo>
                  <a:lnTo>
                    <a:pt x="647" y="576"/>
                  </a:lnTo>
                  <a:lnTo>
                    <a:pt x="634" y="538"/>
                  </a:lnTo>
                  <a:lnTo>
                    <a:pt x="620" y="504"/>
                  </a:lnTo>
                  <a:lnTo>
                    <a:pt x="608" y="475"/>
                  </a:lnTo>
                  <a:lnTo>
                    <a:pt x="594" y="449"/>
                  </a:lnTo>
                  <a:lnTo>
                    <a:pt x="580" y="423"/>
                  </a:lnTo>
                  <a:lnTo>
                    <a:pt x="565" y="398"/>
                  </a:lnTo>
                  <a:lnTo>
                    <a:pt x="551" y="375"/>
                  </a:lnTo>
                  <a:lnTo>
                    <a:pt x="534" y="354"/>
                  </a:lnTo>
                  <a:lnTo>
                    <a:pt x="520" y="332"/>
                  </a:lnTo>
                  <a:lnTo>
                    <a:pt x="502" y="312"/>
                  </a:lnTo>
                  <a:lnTo>
                    <a:pt x="485" y="292"/>
                  </a:lnTo>
                  <a:lnTo>
                    <a:pt x="464" y="271"/>
                  </a:lnTo>
                  <a:lnTo>
                    <a:pt x="444" y="250"/>
                  </a:lnTo>
                  <a:lnTo>
                    <a:pt x="421" y="231"/>
                  </a:lnTo>
                  <a:lnTo>
                    <a:pt x="397" y="212"/>
                  </a:lnTo>
                  <a:lnTo>
                    <a:pt x="372" y="192"/>
                  </a:lnTo>
                  <a:lnTo>
                    <a:pt x="346" y="174"/>
                  </a:lnTo>
                  <a:lnTo>
                    <a:pt x="323" y="157"/>
                  </a:lnTo>
                  <a:lnTo>
                    <a:pt x="299" y="144"/>
                  </a:lnTo>
                  <a:lnTo>
                    <a:pt x="275" y="127"/>
                  </a:lnTo>
                  <a:lnTo>
                    <a:pt x="253" y="116"/>
                  </a:lnTo>
                  <a:lnTo>
                    <a:pt x="229" y="102"/>
                  </a:lnTo>
                  <a:lnTo>
                    <a:pt x="203" y="92"/>
                  </a:lnTo>
                  <a:lnTo>
                    <a:pt x="176" y="78"/>
                  </a:lnTo>
                  <a:lnTo>
                    <a:pt x="150" y="65"/>
                  </a:lnTo>
                  <a:lnTo>
                    <a:pt x="122" y="53"/>
                  </a:lnTo>
                  <a:lnTo>
                    <a:pt x="92" y="39"/>
                  </a:lnTo>
                  <a:lnTo>
                    <a:pt x="0" y="0"/>
                  </a:lnTo>
                  <a:lnTo>
                    <a:pt x="0" y="31"/>
                  </a:lnTo>
                  <a:lnTo>
                    <a:pt x="1" y="65"/>
                  </a:lnTo>
                  <a:lnTo>
                    <a:pt x="12" y="102"/>
                  </a:lnTo>
                </a:path>
              </a:pathLst>
            </a:custGeom>
            <a:solidFill>
              <a:srgbClr val="E08000"/>
            </a:solidFill>
            <a:ln w="12700" cap="rnd" cmpd="sng">
              <a:solidFill>
                <a:srgbClr val="E0800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69" name="Freeform 1121"/>
            <p:cNvSpPr>
              <a:spLocks/>
            </p:cNvSpPr>
            <p:nvPr/>
          </p:nvSpPr>
          <p:spPr bwMode="auto">
            <a:xfrm>
              <a:off x="4214285" y="3074988"/>
              <a:ext cx="1356783" cy="1319212"/>
            </a:xfrm>
            <a:custGeom>
              <a:avLst/>
              <a:gdLst/>
              <a:ahLst/>
              <a:cxnLst>
                <a:cxn ang="0">
                  <a:pos x="87" y="153"/>
                </a:cxn>
                <a:cxn ang="0">
                  <a:pos x="137" y="188"/>
                </a:cxn>
                <a:cxn ang="0">
                  <a:pos x="179" y="223"/>
                </a:cxn>
                <a:cxn ang="0">
                  <a:pos x="216" y="259"/>
                </a:cxn>
                <a:cxn ang="0">
                  <a:pos x="246" y="297"/>
                </a:cxn>
                <a:cxn ang="0">
                  <a:pos x="278" y="337"/>
                </a:cxn>
                <a:cxn ang="0">
                  <a:pos x="306" y="376"/>
                </a:cxn>
                <a:cxn ang="0">
                  <a:pos x="333" y="420"/>
                </a:cxn>
                <a:cxn ang="0">
                  <a:pos x="358" y="468"/>
                </a:cxn>
                <a:cxn ang="0">
                  <a:pos x="382" y="517"/>
                </a:cxn>
                <a:cxn ang="0">
                  <a:pos x="402" y="574"/>
                </a:cxn>
                <a:cxn ang="0">
                  <a:pos x="418" y="629"/>
                </a:cxn>
                <a:cxn ang="0">
                  <a:pos x="430" y="685"/>
                </a:cxn>
                <a:cxn ang="0">
                  <a:pos x="476" y="786"/>
                </a:cxn>
                <a:cxn ang="0">
                  <a:pos x="497" y="795"/>
                </a:cxn>
                <a:cxn ang="0">
                  <a:pos x="525" y="804"/>
                </a:cxn>
                <a:cxn ang="0">
                  <a:pos x="559" y="812"/>
                </a:cxn>
                <a:cxn ang="0">
                  <a:pos x="594" y="819"/>
                </a:cxn>
                <a:cxn ang="0">
                  <a:pos x="626" y="824"/>
                </a:cxn>
                <a:cxn ang="0">
                  <a:pos x="654" y="826"/>
                </a:cxn>
                <a:cxn ang="0">
                  <a:pos x="655" y="682"/>
                </a:cxn>
                <a:cxn ang="0">
                  <a:pos x="631" y="590"/>
                </a:cxn>
                <a:cxn ang="0">
                  <a:pos x="607" y="515"/>
                </a:cxn>
                <a:cxn ang="0">
                  <a:pos x="582" y="454"/>
                </a:cxn>
                <a:cxn ang="0">
                  <a:pos x="555" y="406"/>
                </a:cxn>
                <a:cxn ang="0">
                  <a:pos x="526" y="360"/>
                </a:cxn>
                <a:cxn ang="0">
                  <a:pos x="497" y="319"/>
                </a:cxn>
                <a:cxn ang="0">
                  <a:pos x="463" y="280"/>
                </a:cxn>
                <a:cxn ang="0">
                  <a:pos x="424" y="240"/>
                </a:cxn>
                <a:cxn ang="0">
                  <a:pos x="379" y="204"/>
                </a:cxn>
                <a:cxn ang="0">
                  <a:pos x="331" y="168"/>
                </a:cxn>
                <a:cxn ang="0">
                  <a:pos x="286" y="138"/>
                </a:cxn>
                <a:cxn ang="0">
                  <a:pos x="241" y="111"/>
                </a:cxn>
                <a:cxn ang="0">
                  <a:pos x="194" y="87"/>
                </a:cxn>
                <a:cxn ang="0">
                  <a:pos x="143" y="63"/>
                </a:cxn>
                <a:cxn ang="0">
                  <a:pos x="87" y="38"/>
                </a:cxn>
                <a:cxn ang="0">
                  <a:pos x="0" y="31"/>
                </a:cxn>
                <a:cxn ang="0">
                  <a:pos x="11" y="98"/>
                </a:cxn>
              </a:cxnLst>
              <a:rect l="0" t="0" r="r" b="b"/>
              <a:pathLst>
                <a:path w="694" h="831">
                  <a:moveTo>
                    <a:pt x="11" y="98"/>
                  </a:moveTo>
                  <a:lnTo>
                    <a:pt x="87" y="153"/>
                  </a:lnTo>
                  <a:lnTo>
                    <a:pt x="113" y="170"/>
                  </a:lnTo>
                  <a:lnTo>
                    <a:pt x="137" y="188"/>
                  </a:lnTo>
                  <a:lnTo>
                    <a:pt x="159" y="206"/>
                  </a:lnTo>
                  <a:lnTo>
                    <a:pt x="179" y="223"/>
                  </a:lnTo>
                  <a:lnTo>
                    <a:pt x="198" y="243"/>
                  </a:lnTo>
                  <a:lnTo>
                    <a:pt x="216" y="259"/>
                  </a:lnTo>
                  <a:lnTo>
                    <a:pt x="231" y="278"/>
                  </a:lnTo>
                  <a:lnTo>
                    <a:pt x="246" y="297"/>
                  </a:lnTo>
                  <a:lnTo>
                    <a:pt x="262" y="317"/>
                  </a:lnTo>
                  <a:lnTo>
                    <a:pt x="278" y="337"/>
                  </a:lnTo>
                  <a:lnTo>
                    <a:pt x="292" y="357"/>
                  </a:lnTo>
                  <a:lnTo>
                    <a:pt x="306" y="376"/>
                  </a:lnTo>
                  <a:lnTo>
                    <a:pt x="320" y="399"/>
                  </a:lnTo>
                  <a:lnTo>
                    <a:pt x="333" y="420"/>
                  </a:lnTo>
                  <a:lnTo>
                    <a:pt x="346" y="444"/>
                  </a:lnTo>
                  <a:lnTo>
                    <a:pt x="358" y="468"/>
                  </a:lnTo>
                  <a:lnTo>
                    <a:pt x="371" y="492"/>
                  </a:lnTo>
                  <a:lnTo>
                    <a:pt x="382" y="517"/>
                  </a:lnTo>
                  <a:lnTo>
                    <a:pt x="393" y="546"/>
                  </a:lnTo>
                  <a:lnTo>
                    <a:pt x="402" y="574"/>
                  </a:lnTo>
                  <a:lnTo>
                    <a:pt x="412" y="600"/>
                  </a:lnTo>
                  <a:lnTo>
                    <a:pt x="418" y="629"/>
                  </a:lnTo>
                  <a:lnTo>
                    <a:pt x="425" y="657"/>
                  </a:lnTo>
                  <a:lnTo>
                    <a:pt x="430" y="685"/>
                  </a:lnTo>
                  <a:lnTo>
                    <a:pt x="445" y="774"/>
                  </a:lnTo>
                  <a:lnTo>
                    <a:pt x="476" y="786"/>
                  </a:lnTo>
                  <a:lnTo>
                    <a:pt x="485" y="791"/>
                  </a:lnTo>
                  <a:lnTo>
                    <a:pt x="497" y="795"/>
                  </a:lnTo>
                  <a:lnTo>
                    <a:pt x="510" y="800"/>
                  </a:lnTo>
                  <a:lnTo>
                    <a:pt x="525" y="804"/>
                  </a:lnTo>
                  <a:lnTo>
                    <a:pt x="542" y="808"/>
                  </a:lnTo>
                  <a:lnTo>
                    <a:pt x="559" y="812"/>
                  </a:lnTo>
                  <a:lnTo>
                    <a:pt x="577" y="816"/>
                  </a:lnTo>
                  <a:lnTo>
                    <a:pt x="594" y="819"/>
                  </a:lnTo>
                  <a:lnTo>
                    <a:pt x="611" y="822"/>
                  </a:lnTo>
                  <a:lnTo>
                    <a:pt x="626" y="824"/>
                  </a:lnTo>
                  <a:lnTo>
                    <a:pt x="639" y="826"/>
                  </a:lnTo>
                  <a:lnTo>
                    <a:pt x="654" y="826"/>
                  </a:lnTo>
                  <a:lnTo>
                    <a:pt x="693" y="830"/>
                  </a:lnTo>
                  <a:lnTo>
                    <a:pt x="655" y="682"/>
                  </a:lnTo>
                  <a:lnTo>
                    <a:pt x="644" y="635"/>
                  </a:lnTo>
                  <a:lnTo>
                    <a:pt x="631" y="590"/>
                  </a:lnTo>
                  <a:lnTo>
                    <a:pt x="620" y="551"/>
                  </a:lnTo>
                  <a:lnTo>
                    <a:pt x="607" y="515"/>
                  </a:lnTo>
                  <a:lnTo>
                    <a:pt x="593" y="484"/>
                  </a:lnTo>
                  <a:lnTo>
                    <a:pt x="582" y="454"/>
                  </a:lnTo>
                  <a:lnTo>
                    <a:pt x="568" y="430"/>
                  </a:lnTo>
                  <a:lnTo>
                    <a:pt x="555" y="406"/>
                  </a:lnTo>
                  <a:lnTo>
                    <a:pt x="540" y="382"/>
                  </a:lnTo>
                  <a:lnTo>
                    <a:pt x="526" y="360"/>
                  </a:lnTo>
                  <a:lnTo>
                    <a:pt x="511" y="340"/>
                  </a:lnTo>
                  <a:lnTo>
                    <a:pt x="497" y="319"/>
                  </a:lnTo>
                  <a:lnTo>
                    <a:pt x="480" y="300"/>
                  </a:lnTo>
                  <a:lnTo>
                    <a:pt x="463" y="280"/>
                  </a:lnTo>
                  <a:lnTo>
                    <a:pt x="444" y="260"/>
                  </a:lnTo>
                  <a:lnTo>
                    <a:pt x="424" y="240"/>
                  </a:lnTo>
                  <a:lnTo>
                    <a:pt x="402" y="221"/>
                  </a:lnTo>
                  <a:lnTo>
                    <a:pt x="379" y="204"/>
                  </a:lnTo>
                  <a:lnTo>
                    <a:pt x="355" y="184"/>
                  </a:lnTo>
                  <a:lnTo>
                    <a:pt x="331" y="168"/>
                  </a:lnTo>
                  <a:lnTo>
                    <a:pt x="309" y="151"/>
                  </a:lnTo>
                  <a:lnTo>
                    <a:pt x="286" y="138"/>
                  </a:lnTo>
                  <a:lnTo>
                    <a:pt x="263" y="122"/>
                  </a:lnTo>
                  <a:lnTo>
                    <a:pt x="241" y="111"/>
                  </a:lnTo>
                  <a:lnTo>
                    <a:pt x="218" y="98"/>
                  </a:lnTo>
                  <a:lnTo>
                    <a:pt x="194" y="87"/>
                  </a:lnTo>
                  <a:lnTo>
                    <a:pt x="168" y="74"/>
                  </a:lnTo>
                  <a:lnTo>
                    <a:pt x="143" y="63"/>
                  </a:lnTo>
                  <a:lnTo>
                    <a:pt x="116" y="51"/>
                  </a:lnTo>
                  <a:lnTo>
                    <a:pt x="87" y="38"/>
                  </a:lnTo>
                  <a:lnTo>
                    <a:pt x="0" y="0"/>
                  </a:lnTo>
                  <a:lnTo>
                    <a:pt x="0" y="31"/>
                  </a:lnTo>
                  <a:lnTo>
                    <a:pt x="1" y="63"/>
                  </a:lnTo>
                  <a:lnTo>
                    <a:pt x="11" y="98"/>
                  </a:lnTo>
                </a:path>
              </a:pathLst>
            </a:custGeom>
            <a:solidFill>
              <a:srgbClr val="F0A000"/>
            </a:solidFill>
            <a:ln w="12700" cap="rnd" cmpd="sng">
              <a:solidFill>
                <a:srgbClr val="F0A00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70" name="Freeform 1122"/>
            <p:cNvSpPr>
              <a:spLocks/>
            </p:cNvSpPr>
            <p:nvPr/>
          </p:nvSpPr>
          <p:spPr bwMode="auto">
            <a:xfrm>
              <a:off x="4243918" y="3098800"/>
              <a:ext cx="1299633" cy="1260475"/>
            </a:xfrm>
            <a:custGeom>
              <a:avLst/>
              <a:gdLst/>
              <a:ahLst/>
              <a:cxnLst>
                <a:cxn ang="0">
                  <a:pos x="86" y="145"/>
                </a:cxn>
                <a:cxn ang="0">
                  <a:pos x="133" y="179"/>
                </a:cxn>
                <a:cxn ang="0">
                  <a:pos x="172" y="213"/>
                </a:cxn>
                <a:cxn ang="0">
                  <a:pos x="207" y="248"/>
                </a:cxn>
                <a:cxn ang="0">
                  <a:pos x="238" y="284"/>
                </a:cxn>
                <a:cxn ang="0">
                  <a:pos x="267" y="322"/>
                </a:cxn>
                <a:cxn ang="0">
                  <a:pos x="294" y="359"/>
                </a:cxn>
                <a:cxn ang="0">
                  <a:pos x="320" y="401"/>
                </a:cxn>
                <a:cxn ang="0">
                  <a:pos x="344" y="446"/>
                </a:cxn>
                <a:cxn ang="0">
                  <a:pos x="366" y="494"/>
                </a:cxn>
                <a:cxn ang="0">
                  <a:pos x="386" y="547"/>
                </a:cxn>
                <a:cxn ang="0">
                  <a:pos x="401" y="600"/>
                </a:cxn>
                <a:cxn ang="0">
                  <a:pos x="414" y="654"/>
                </a:cxn>
                <a:cxn ang="0">
                  <a:pos x="457" y="749"/>
                </a:cxn>
                <a:cxn ang="0">
                  <a:pos x="478" y="759"/>
                </a:cxn>
                <a:cxn ang="0">
                  <a:pos x="504" y="767"/>
                </a:cxn>
                <a:cxn ang="0">
                  <a:pos x="537" y="775"/>
                </a:cxn>
                <a:cxn ang="0">
                  <a:pos x="569" y="782"/>
                </a:cxn>
                <a:cxn ang="0">
                  <a:pos x="599" y="786"/>
                </a:cxn>
                <a:cxn ang="0">
                  <a:pos x="626" y="789"/>
                </a:cxn>
                <a:cxn ang="0">
                  <a:pos x="628" y="652"/>
                </a:cxn>
                <a:cxn ang="0">
                  <a:pos x="605" y="564"/>
                </a:cxn>
                <a:cxn ang="0">
                  <a:pos x="581" y="492"/>
                </a:cxn>
                <a:cxn ang="0">
                  <a:pos x="557" y="435"/>
                </a:cxn>
                <a:cxn ang="0">
                  <a:pos x="530" y="388"/>
                </a:cxn>
                <a:cxn ang="0">
                  <a:pos x="504" y="344"/>
                </a:cxn>
                <a:cxn ang="0">
                  <a:pos x="476" y="306"/>
                </a:cxn>
                <a:cxn ang="0">
                  <a:pos x="443" y="268"/>
                </a:cxn>
                <a:cxn ang="0">
                  <a:pos x="406" y="230"/>
                </a:cxn>
                <a:cxn ang="0">
                  <a:pos x="363" y="196"/>
                </a:cxn>
                <a:cxn ang="0">
                  <a:pos x="317" y="161"/>
                </a:cxn>
                <a:cxn ang="0">
                  <a:pos x="274" y="133"/>
                </a:cxn>
                <a:cxn ang="0">
                  <a:pos x="231" y="106"/>
                </a:cxn>
                <a:cxn ang="0">
                  <a:pos x="186" y="84"/>
                </a:cxn>
                <a:cxn ang="0">
                  <a:pos x="137" y="60"/>
                </a:cxn>
                <a:cxn ang="0">
                  <a:pos x="85" y="36"/>
                </a:cxn>
                <a:cxn ang="0">
                  <a:pos x="1" y="29"/>
                </a:cxn>
                <a:cxn ang="0">
                  <a:pos x="12" y="93"/>
                </a:cxn>
              </a:cxnLst>
              <a:rect l="0" t="0" r="r" b="b"/>
              <a:pathLst>
                <a:path w="665" h="794">
                  <a:moveTo>
                    <a:pt x="12" y="93"/>
                  </a:moveTo>
                  <a:lnTo>
                    <a:pt x="86" y="145"/>
                  </a:lnTo>
                  <a:lnTo>
                    <a:pt x="110" y="162"/>
                  </a:lnTo>
                  <a:lnTo>
                    <a:pt x="133" y="179"/>
                  </a:lnTo>
                  <a:lnTo>
                    <a:pt x="152" y="197"/>
                  </a:lnTo>
                  <a:lnTo>
                    <a:pt x="172" y="213"/>
                  </a:lnTo>
                  <a:lnTo>
                    <a:pt x="191" y="231"/>
                  </a:lnTo>
                  <a:lnTo>
                    <a:pt x="207" y="248"/>
                  </a:lnTo>
                  <a:lnTo>
                    <a:pt x="223" y="265"/>
                  </a:lnTo>
                  <a:lnTo>
                    <a:pt x="238" y="284"/>
                  </a:lnTo>
                  <a:lnTo>
                    <a:pt x="252" y="302"/>
                  </a:lnTo>
                  <a:lnTo>
                    <a:pt x="267" y="322"/>
                  </a:lnTo>
                  <a:lnTo>
                    <a:pt x="280" y="341"/>
                  </a:lnTo>
                  <a:lnTo>
                    <a:pt x="294" y="359"/>
                  </a:lnTo>
                  <a:lnTo>
                    <a:pt x="307" y="381"/>
                  </a:lnTo>
                  <a:lnTo>
                    <a:pt x="320" y="401"/>
                  </a:lnTo>
                  <a:lnTo>
                    <a:pt x="333" y="423"/>
                  </a:lnTo>
                  <a:lnTo>
                    <a:pt x="344" y="446"/>
                  </a:lnTo>
                  <a:lnTo>
                    <a:pt x="356" y="469"/>
                  </a:lnTo>
                  <a:lnTo>
                    <a:pt x="366" y="494"/>
                  </a:lnTo>
                  <a:lnTo>
                    <a:pt x="377" y="521"/>
                  </a:lnTo>
                  <a:lnTo>
                    <a:pt x="386" y="547"/>
                  </a:lnTo>
                  <a:lnTo>
                    <a:pt x="396" y="572"/>
                  </a:lnTo>
                  <a:lnTo>
                    <a:pt x="401" y="600"/>
                  </a:lnTo>
                  <a:lnTo>
                    <a:pt x="408" y="626"/>
                  </a:lnTo>
                  <a:lnTo>
                    <a:pt x="414" y="654"/>
                  </a:lnTo>
                  <a:lnTo>
                    <a:pt x="428" y="738"/>
                  </a:lnTo>
                  <a:lnTo>
                    <a:pt x="457" y="749"/>
                  </a:lnTo>
                  <a:lnTo>
                    <a:pt x="467" y="754"/>
                  </a:lnTo>
                  <a:lnTo>
                    <a:pt x="478" y="759"/>
                  </a:lnTo>
                  <a:lnTo>
                    <a:pt x="490" y="763"/>
                  </a:lnTo>
                  <a:lnTo>
                    <a:pt x="504" y="767"/>
                  </a:lnTo>
                  <a:lnTo>
                    <a:pt x="520" y="770"/>
                  </a:lnTo>
                  <a:lnTo>
                    <a:pt x="537" y="775"/>
                  </a:lnTo>
                  <a:lnTo>
                    <a:pt x="553" y="778"/>
                  </a:lnTo>
                  <a:lnTo>
                    <a:pt x="569" y="782"/>
                  </a:lnTo>
                  <a:lnTo>
                    <a:pt x="585" y="784"/>
                  </a:lnTo>
                  <a:lnTo>
                    <a:pt x="599" y="786"/>
                  </a:lnTo>
                  <a:lnTo>
                    <a:pt x="613" y="788"/>
                  </a:lnTo>
                  <a:lnTo>
                    <a:pt x="626" y="789"/>
                  </a:lnTo>
                  <a:lnTo>
                    <a:pt x="664" y="793"/>
                  </a:lnTo>
                  <a:lnTo>
                    <a:pt x="628" y="652"/>
                  </a:lnTo>
                  <a:lnTo>
                    <a:pt x="616" y="606"/>
                  </a:lnTo>
                  <a:lnTo>
                    <a:pt x="605" y="564"/>
                  </a:lnTo>
                  <a:lnTo>
                    <a:pt x="593" y="527"/>
                  </a:lnTo>
                  <a:lnTo>
                    <a:pt x="581" y="492"/>
                  </a:lnTo>
                  <a:lnTo>
                    <a:pt x="568" y="462"/>
                  </a:lnTo>
                  <a:lnTo>
                    <a:pt x="557" y="435"/>
                  </a:lnTo>
                  <a:lnTo>
                    <a:pt x="544" y="412"/>
                  </a:lnTo>
                  <a:lnTo>
                    <a:pt x="530" y="388"/>
                  </a:lnTo>
                  <a:lnTo>
                    <a:pt x="517" y="365"/>
                  </a:lnTo>
                  <a:lnTo>
                    <a:pt x="504" y="344"/>
                  </a:lnTo>
                  <a:lnTo>
                    <a:pt x="489" y="326"/>
                  </a:lnTo>
                  <a:lnTo>
                    <a:pt x="476" y="306"/>
                  </a:lnTo>
                  <a:lnTo>
                    <a:pt x="459" y="287"/>
                  </a:lnTo>
                  <a:lnTo>
                    <a:pt x="443" y="268"/>
                  </a:lnTo>
                  <a:lnTo>
                    <a:pt x="424" y="249"/>
                  </a:lnTo>
                  <a:lnTo>
                    <a:pt x="406" y="230"/>
                  </a:lnTo>
                  <a:lnTo>
                    <a:pt x="385" y="212"/>
                  </a:lnTo>
                  <a:lnTo>
                    <a:pt x="363" y="196"/>
                  </a:lnTo>
                  <a:lnTo>
                    <a:pt x="340" y="177"/>
                  </a:lnTo>
                  <a:lnTo>
                    <a:pt x="317" y="161"/>
                  </a:lnTo>
                  <a:lnTo>
                    <a:pt x="295" y="144"/>
                  </a:lnTo>
                  <a:lnTo>
                    <a:pt x="274" y="133"/>
                  </a:lnTo>
                  <a:lnTo>
                    <a:pt x="252" y="118"/>
                  </a:lnTo>
                  <a:lnTo>
                    <a:pt x="231" y="106"/>
                  </a:lnTo>
                  <a:lnTo>
                    <a:pt x="209" y="95"/>
                  </a:lnTo>
                  <a:lnTo>
                    <a:pt x="186" y="84"/>
                  </a:lnTo>
                  <a:lnTo>
                    <a:pt x="161" y="72"/>
                  </a:lnTo>
                  <a:lnTo>
                    <a:pt x="137" y="60"/>
                  </a:lnTo>
                  <a:lnTo>
                    <a:pt x="111" y="48"/>
                  </a:lnTo>
                  <a:lnTo>
                    <a:pt x="85" y="36"/>
                  </a:lnTo>
                  <a:lnTo>
                    <a:pt x="0" y="0"/>
                  </a:lnTo>
                  <a:lnTo>
                    <a:pt x="1" y="29"/>
                  </a:lnTo>
                  <a:lnTo>
                    <a:pt x="2" y="59"/>
                  </a:lnTo>
                  <a:lnTo>
                    <a:pt x="12" y="93"/>
                  </a:lnTo>
                </a:path>
              </a:pathLst>
            </a:custGeom>
            <a:solidFill>
              <a:srgbClr val="F0A000"/>
            </a:solidFill>
            <a:ln w="12700" cap="rnd" cmpd="sng">
              <a:solidFill>
                <a:srgbClr val="F0A00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71" name="Freeform 1123"/>
            <p:cNvSpPr>
              <a:spLocks/>
            </p:cNvSpPr>
            <p:nvPr/>
          </p:nvSpPr>
          <p:spPr bwMode="auto">
            <a:xfrm>
              <a:off x="4275667" y="3124201"/>
              <a:ext cx="1240367" cy="1198563"/>
            </a:xfrm>
            <a:custGeom>
              <a:avLst/>
              <a:gdLst/>
              <a:ahLst/>
              <a:cxnLst>
                <a:cxn ang="0">
                  <a:pos x="80" y="137"/>
                </a:cxn>
                <a:cxn ang="0">
                  <a:pos x="127" y="169"/>
                </a:cxn>
                <a:cxn ang="0">
                  <a:pos x="165" y="202"/>
                </a:cxn>
                <a:cxn ang="0">
                  <a:pos x="199" y="235"/>
                </a:cxn>
                <a:cxn ang="0">
                  <a:pos x="227" y="270"/>
                </a:cxn>
                <a:cxn ang="0">
                  <a:pos x="255" y="305"/>
                </a:cxn>
                <a:cxn ang="0">
                  <a:pos x="280" y="341"/>
                </a:cxn>
                <a:cxn ang="0">
                  <a:pos x="306" y="381"/>
                </a:cxn>
                <a:cxn ang="0">
                  <a:pos x="328" y="423"/>
                </a:cxn>
                <a:cxn ang="0">
                  <a:pos x="350" y="469"/>
                </a:cxn>
                <a:cxn ang="0">
                  <a:pos x="369" y="519"/>
                </a:cxn>
                <a:cxn ang="0">
                  <a:pos x="384" y="570"/>
                </a:cxn>
                <a:cxn ang="0">
                  <a:pos x="396" y="620"/>
                </a:cxn>
                <a:cxn ang="0">
                  <a:pos x="438" y="712"/>
                </a:cxn>
                <a:cxn ang="0">
                  <a:pos x="456" y="721"/>
                </a:cxn>
                <a:cxn ang="0">
                  <a:pos x="482" y="729"/>
                </a:cxn>
                <a:cxn ang="0">
                  <a:pos x="513" y="737"/>
                </a:cxn>
                <a:cxn ang="0">
                  <a:pos x="544" y="743"/>
                </a:cxn>
                <a:cxn ang="0">
                  <a:pos x="573" y="748"/>
                </a:cxn>
                <a:cxn ang="0">
                  <a:pos x="598" y="751"/>
                </a:cxn>
                <a:cxn ang="0">
                  <a:pos x="599" y="620"/>
                </a:cxn>
                <a:cxn ang="0">
                  <a:pos x="576" y="538"/>
                </a:cxn>
                <a:cxn ang="0">
                  <a:pos x="553" y="469"/>
                </a:cxn>
                <a:cxn ang="0">
                  <a:pos x="531" y="414"/>
                </a:cxn>
                <a:cxn ang="0">
                  <a:pos x="505" y="370"/>
                </a:cxn>
                <a:cxn ang="0">
                  <a:pos x="480" y="328"/>
                </a:cxn>
                <a:cxn ang="0">
                  <a:pos x="453" y="291"/>
                </a:cxn>
                <a:cxn ang="0">
                  <a:pos x="422" y="255"/>
                </a:cxn>
                <a:cxn ang="0">
                  <a:pos x="386" y="219"/>
                </a:cxn>
                <a:cxn ang="0">
                  <a:pos x="346" y="186"/>
                </a:cxn>
                <a:cxn ang="0">
                  <a:pos x="302" y="153"/>
                </a:cxn>
                <a:cxn ang="0">
                  <a:pos x="261" y="126"/>
                </a:cxn>
                <a:cxn ang="0">
                  <a:pos x="220" y="101"/>
                </a:cxn>
                <a:cxn ang="0">
                  <a:pos x="177" y="79"/>
                </a:cxn>
                <a:cxn ang="0">
                  <a:pos x="130" y="56"/>
                </a:cxn>
                <a:cxn ang="0">
                  <a:pos x="80" y="33"/>
                </a:cxn>
                <a:cxn ang="0">
                  <a:pos x="1" y="26"/>
                </a:cxn>
                <a:cxn ang="0">
                  <a:pos x="11" y="87"/>
                </a:cxn>
              </a:cxnLst>
              <a:rect l="0" t="0" r="r" b="b"/>
              <a:pathLst>
                <a:path w="635" h="755">
                  <a:moveTo>
                    <a:pt x="11" y="87"/>
                  </a:moveTo>
                  <a:lnTo>
                    <a:pt x="80" y="137"/>
                  </a:lnTo>
                  <a:lnTo>
                    <a:pt x="104" y="153"/>
                  </a:lnTo>
                  <a:lnTo>
                    <a:pt x="127" y="169"/>
                  </a:lnTo>
                  <a:lnTo>
                    <a:pt x="145" y="185"/>
                  </a:lnTo>
                  <a:lnTo>
                    <a:pt x="165" y="202"/>
                  </a:lnTo>
                  <a:lnTo>
                    <a:pt x="183" y="219"/>
                  </a:lnTo>
                  <a:lnTo>
                    <a:pt x="199" y="235"/>
                  </a:lnTo>
                  <a:lnTo>
                    <a:pt x="212" y="252"/>
                  </a:lnTo>
                  <a:lnTo>
                    <a:pt x="227" y="270"/>
                  </a:lnTo>
                  <a:lnTo>
                    <a:pt x="241" y="287"/>
                  </a:lnTo>
                  <a:lnTo>
                    <a:pt x="255" y="305"/>
                  </a:lnTo>
                  <a:lnTo>
                    <a:pt x="267" y="324"/>
                  </a:lnTo>
                  <a:lnTo>
                    <a:pt x="280" y="341"/>
                  </a:lnTo>
                  <a:lnTo>
                    <a:pt x="294" y="362"/>
                  </a:lnTo>
                  <a:lnTo>
                    <a:pt x="306" y="381"/>
                  </a:lnTo>
                  <a:lnTo>
                    <a:pt x="318" y="401"/>
                  </a:lnTo>
                  <a:lnTo>
                    <a:pt x="328" y="423"/>
                  </a:lnTo>
                  <a:lnTo>
                    <a:pt x="340" y="446"/>
                  </a:lnTo>
                  <a:lnTo>
                    <a:pt x="350" y="469"/>
                  </a:lnTo>
                  <a:lnTo>
                    <a:pt x="361" y="495"/>
                  </a:lnTo>
                  <a:lnTo>
                    <a:pt x="369" y="519"/>
                  </a:lnTo>
                  <a:lnTo>
                    <a:pt x="378" y="543"/>
                  </a:lnTo>
                  <a:lnTo>
                    <a:pt x="384" y="570"/>
                  </a:lnTo>
                  <a:lnTo>
                    <a:pt x="390" y="595"/>
                  </a:lnTo>
                  <a:lnTo>
                    <a:pt x="396" y="620"/>
                  </a:lnTo>
                  <a:lnTo>
                    <a:pt x="409" y="700"/>
                  </a:lnTo>
                  <a:lnTo>
                    <a:pt x="438" y="712"/>
                  </a:lnTo>
                  <a:lnTo>
                    <a:pt x="446" y="716"/>
                  </a:lnTo>
                  <a:lnTo>
                    <a:pt x="456" y="721"/>
                  </a:lnTo>
                  <a:lnTo>
                    <a:pt x="469" y="724"/>
                  </a:lnTo>
                  <a:lnTo>
                    <a:pt x="482" y="729"/>
                  </a:lnTo>
                  <a:lnTo>
                    <a:pt x="497" y="732"/>
                  </a:lnTo>
                  <a:lnTo>
                    <a:pt x="513" y="737"/>
                  </a:lnTo>
                  <a:lnTo>
                    <a:pt x="528" y="739"/>
                  </a:lnTo>
                  <a:lnTo>
                    <a:pt x="544" y="743"/>
                  </a:lnTo>
                  <a:lnTo>
                    <a:pt x="558" y="746"/>
                  </a:lnTo>
                  <a:lnTo>
                    <a:pt x="573" y="748"/>
                  </a:lnTo>
                  <a:lnTo>
                    <a:pt x="585" y="749"/>
                  </a:lnTo>
                  <a:lnTo>
                    <a:pt x="598" y="751"/>
                  </a:lnTo>
                  <a:lnTo>
                    <a:pt x="634" y="754"/>
                  </a:lnTo>
                  <a:lnTo>
                    <a:pt x="599" y="620"/>
                  </a:lnTo>
                  <a:lnTo>
                    <a:pt x="588" y="577"/>
                  </a:lnTo>
                  <a:lnTo>
                    <a:pt x="576" y="538"/>
                  </a:lnTo>
                  <a:lnTo>
                    <a:pt x="565" y="501"/>
                  </a:lnTo>
                  <a:lnTo>
                    <a:pt x="553" y="469"/>
                  </a:lnTo>
                  <a:lnTo>
                    <a:pt x="541" y="440"/>
                  </a:lnTo>
                  <a:lnTo>
                    <a:pt x="531" y="414"/>
                  </a:lnTo>
                  <a:lnTo>
                    <a:pt x="518" y="392"/>
                  </a:lnTo>
                  <a:lnTo>
                    <a:pt x="505" y="370"/>
                  </a:lnTo>
                  <a:lnTo>
                    <a:pt x="493" y="349"/>
                  </a:lnTo>
                  <a:lnTo>
                    <a:pt x="480" y="328"/>
                  </a:lnTo>
                  <a:lnTo>
                    <a:pt x="466" y="310"/>
                  </a:lnTo>
                  <a:lnTo>
                    <a:pt x="453" y="291"/>
                  </a:lnTo>
                  <a:lnTo>
                    <a:pt x="438" y="274"/>
                  </a:lnTo>
                  <a:lnTo>
                    <a:pt x="422" y="255"/>
                  </a:lnTo>
                  <a:lnTo>
                    <a:pt x="404" y="238"/>
                  </a:lnTo>
                  <a:lnTo>
                    <a:pt x="386" y="219"/>
                  </a:lnTo>
                  <a:lnTo>
                    <a:pt x="366" y="202"/>
                  </a:lnTo>
                  <a:lnTo>
                    <a:pt x="346" y="186"/>
                  </a:lnTo>
                  <a:lnTo>
                    <a:pt x="323" y="168"/>
                  </a:lnTo>
                  <a:lnTo>
                    <a:pt x="302" y="153"/>
                  </a:lnTo>
                  <a:lnTo>
                    <a:pt x="280" y="138"/>
                  </a:lnTo>
                  <a:lnTo>
                    <a:pt x="261" y="126"/>
                  </a:lnTo>
                  <a:lnTo>
                    <a:pt x="239" y="111"/>
                  </a:lnTo>
                  <a:lnTo>
                    <a:pt x="220" y="101"/>
                  </a:lnTo>
                  <a:lnTo>
                    <a:pt x="199" y="90"/>
                  </a:lnTo>
                  <a:lnTo>
                    <a:pt x="177" y="79"/>
                  </a:lnTo>
                  <a:lnTo>
                    <a:pt x="153" y="67"/>
                  </a:lnTo>
                  <a:lnTo>
                    <a:pt x="130" y="56"/>
                  </a:lnTo>
                  <a:lnTo>
                    <a:pt x="105" y="47"/>
                  </a:lnTo>
                  <a:lnTo>
                    <a:pt x="80" y="33"/>
                  </a:lnTo>
                  <a:lnTo>
                    <a:pt x="0" y="0"/>
                  </a:lnTo>
                  <a:lnTo>
                    <a:pt x="1" y="26"/>
                  </a:lnTo>
                  <a:lnTo>
                    <a:pt x="2" y="56"/>
                  </a:lnTo>
                  <a:lnTo>
                    <a:pt x="11" y="87"/>
                  </a:lnTo>
                </a:path>
              </a:pathLst>
            </a:custGeom>
            <a:solidFill>
              <a:srgbClr val="FFB000"/>
            </a:solidFill>
            <a:ln w="12700" cap="rnd" cmpd="sng">
              <a:solidFill>
                <a:srgbClr val="FFB00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72" name="Freeform 1124"/>
            <p:cNvSpPr>
              <a:spLocks/>
            </p:cNvSpPr>
            <p:nvPr/>
          </p:nvSpPr>
          <p:spPr bwMode="auto">
            <a:xfrm>
              <a:off x="4339167" y="3170239"/>
              <a:ext cx="1119717" cy="1081087"/>
            </a:xfrm>
            <a:custGeom>
              <a:avLst/>
              <a:gdLst/>
              <a:ahLst/>
              <a:cxnLst>
                <a:cxn ang="0">
                  <a:pos x="73" y="123"/>
                </a:cxn>
                <a:cxn ang="0">
                  <a:pos x="115" y="153"/>
                </a:cxn>
                <a:cxn ang="0">
                  <a:pos x="148" y="182"/>
                </a:cxn>
                <a:cxn ang="0">
                  <a:pos x="179" y="212"/>
                </a:cxn>
                <a:cxn ang="0">
                  <a:pos x="206" y="242"/>
                </a:cxn>
                <a:cxn ang="0">
                  <a:pos x="231" y="275"/>
                </a:cxn>
                <a:cxn ang="0">
                  <a:pos x="254" y="307"/>
                </a:cxn>
                <a:cxn ang="0">
                  <a:pos x="277" y="343"/>
                </a:cxn>
                <a:cxn ang="0">
                  <a:pos x="298" y="382"/>
                </a:cxn>
                <a:cxn ang="0">
                  <a:pos x="318" y="423"/>
                </a:cxn>
                <a:cxn ang="0">
                  <a:pos x="334" y="467"/>
                </a:cxn>
                <a:cxn ang="0">
                  <a:pos x="349" y="513"/>
                </a:cxn>
                <a:cxn ang="0">
                  <a:pos x="360" y="559"/>
                </a:cxn>
                <a:cxn ang="0">
                  <a:pos x="398" y="640"/>
                </a:cxn>
                <a:cxn ang="0">
                  <a:pos x="415" y="647"/>
                </a:cxn>
                <a:cxn ang="0">
                  <a:pos x="437" y="656"/>
                </a:cxn>
                <a:cxn ang="0">
                  <a:pos x="466" y="662"/>
                </a:cxn>
                <a:cxn ang="0">
                  <a:pos x="493" y="670"/>
                </a:cxn>
                <a:cxn ang="0">
                  <a:pos x="518" y="674"/>
                </a:cxn>
                <a:cxn ang="0">
                  <a:pos x="541" y="677"/>
                </a:cxn>
                <a:cxn ang="0">
                  <a:pos x="541" y="561"/>
                </a:cxn>
                <a:cxn ang="0">
                  <a:pos x="520" y="486"/>
                </a:cxn>
                <a:cxn ang="0">
                  <a:pos x="499" y="424"/>
                </a:cxn>
                <a:cxn ang="0">
                  <a:pos x="477" y="376"/>
                </a:cxn>
                <a:cxn ang="0">
                  <a:pos x="455" y="336"/>
                </a:cxn>
                <a:cxn ang="0">
                  <a:pos x="432" y="298"/>
                </a:cxn>
                <a:cxn ang="0">
                  <a:pos x="408" y="265"/>
                </a:cxn>
                <a:cxn ang="0">
                  <a:pos x="380" y="233"/>
                </a:cxn>
                <a:cxn ang="0">
                  <a:pos x="348" y="200"/>
                </a:cxn>
                <a:cxn ang="0">
                  <a:pos x="310" y="170"/>
                </a:cxn>
                <a:cxn ang="0">
                  <a:pos x="271" y="141"/>
                </a:cxn>
                <a:cxn ang="0">
                  <a:pos x="234" y="115"/>
                </a:cxn>
                <a:cxn ang="0">
                  <a:pos x="198" y="93"/>
                </a:cxn>
                <a:cxn ang="0">
                  <a:pos x="159" y="74"/>
                </a:cxn>
                <a:cxn ang="0">
                  <a:pos x="116" y="52"/>
                </a:cxn>
                <a:cxn ang="0">
                  <a:pos x="72" y="32"/>
                </a:cxn>
                <a:cxn ang="0">
                  <a:pos x="0" y="24"/>
                </a:cxn>
                <a:cxn ang="0">
                  <a:pos x="10" y="79"/>
                </a:cxn>
              </a:cxnLst>
              <a:rect l="0" t="0" r="r" b="b"/>
              <a:pathLst>
                <a:path w="574" h="681">
                  <a:moveTo>
                    <a:pt x="10" y="79"/>
                  </a:moveTo>
                  <a:lnTo>
                    <a:pt x="73" y="123"/>
                  </a:lnTo>
                  <a:lnTo>
                    <a:pt x="96" y="138"/>
                  </a:lnTo>
                  <a:lnTo>
                    <a:pt x="115" y="153"/>
                  </a:lnTo>
                  <a:lnTo>
                    <a:pt x="131" y="168"/>
                  </a:lnTo>
                  <a:lnTo>
                    <a:pt x="148" y="182"/>
                  </a:lnTo>
                  <a:lnTo>
                    <a:pt x="165" y="198"/>
                  </a:lnTo>
                  <a:lnTo>
                    <a:pt x="179" y="212"/>
                  </a:lnTo>
                  <a:lnTo>
                    <a:pt x="191" y="227"/>
                  </a:lnTo>
                  <a:lnTo>
                    <a:pt x="206" y="242"/>
                  </a:lnTo>
                  <a:lnTo>
                    <a:pt x="218" y="259"/>
                  </a:lnTo>
                  <a:lnTo>
                    <a:pt x="231" y="275"/>
                  </a:lnTo>
                  <a:lnTo>
                    <a:pt x="242" y="291"/>
                  </a:lnTo>
                  <a:lnTo>
                    <a:pt x="254" y="307"/>
                  </a:lnTo>
                  <a:lnTo>
                    <a:pt x="266" y="326"/>
                  </a:lnTo>
                  <a:lnTo>
                    <a:pt x="277" y="343"/>
                  </a:lnTo>
                  <a:lnTo>
                    <a:pt x="287" y="361"/>
                  </a:lnTo>
                  <a:lnTo>
                    <a:pt x="298" y="382"/>
                  </a:lnTo>
                  <a:lnTo>
                    <a:pt x="308" y="401"/>
                  </a:lnTo>
                  <a:lnTo>
                    <a:pt x="318" y="423"/>
                  </a:lnTo>
                  <a:lnTo>
                    <a:pt x="327" y="446"/>
                  </a:lnTo>
                  <a:lnTo>
                    <a:pt x="334" y="467"/>
                  </a:lnTo>
                  <a:lnTo>
                    <a:pt x="343" y="488"/>
                  </a:lnTo>
                  <a:lnTo>
                    <a:pt x="349" y="513"/>
                  </a:lnTo>
                  <a:lnTo>
                    <a:pt x="354" y="535"/>
                  </a:lnTo>
                  <a:lnTo>
                    <a:pt x="360" y="559"/>
                  </a:lnTo>
                  <a:lnTo>
                    <a:pt x="373" y="629"/>
                  </a:lnTo>
                  <a:lnTo>
                    <a:pt x="398" y="640"/>
                  </a:lnTo>
                  <a:lnTo>
                    <a:pt x="406" y="644"/>
                  </a:lnTo>
                  <a:lnTo>
                    <a:pt x="415" y="647"/>
                  </a:lnTo>
                  <a:lnTo>
                    <a:pt x="425" y="652"/>
                  </a:lnTo>
                  <a:lnTo>
                    <a:pt x="437" y="656"/>
                  </a:lnTo>
                  <a:lnTo>
                    <a:pt x="452" y="658"/>
                  </a:lnTo>
                  <a:lnTo>
                    <a:pt x="466" y="662"/>
                  </a:lnTo>
                  <a:lnTo>
                    <a:pt x="479" y="666"/>
                  </a:lnTo>
                  <a:lnTo>
                    <a:pt x="493" y="670"/>
                  </a:lnTo>
                  <a:lnTo>
                    <a:pt x="506" y="671"/>
                  </a:lnTo>
                  <a:lnTo>
                    <a:pt x="518" y="674"/>
                  </a:lnTo>
                  <a:lnTo>
                    <a:pt x="530" y="676"/>
                  </a:lnTo>
                  <a:lnTo>
                    <a:pt x="541" y="677"/>
                  </a:lnTo>
                  <a:lnTo>
                    <a:pt x="573" y="680"/>
                  </a:lnTo>
                  <a:lnTo>
                    <a:pt x="541" y="561"/>
                  </a:lnTo>
                  <a:lnTo>
                    <a:pt x="530" y="522"/>
                  </a:lnTo>
                  <a:lnTo>
                    <a:pt x="520" y="486"/>
                  </a:lnTo>
                  <a:lnTo>
                    <a:pt x="510" y="455"/>
                  </a:lnTo>
                  <a:lnTo>
                    <a:pt x="499" y="424"/>
                  </a:lnTo>
                  <a:lnTo>
                    <a:pt x="487" y="399"/>
                  </a:lnTo>
                  <a:lnTo>
                    <a:pt x="477" y="376"/>
                  </a:lnTo>
                  <a:lnTo>
                    <a:pt x="467" y="356"/>
                  </a:lnTo>
                  <a:lnTo>
                    <a:pt x="455" y="336"/>
                  </a:lnTo>
                  <a:lnTo>
                    <a:pt x="444" y="317"/>
                  </a:lnTo>
                  <a:lnTo>
                    <a:pt x="432" y="298"/>
                  </a:lnTo>
                  <a:lnTo>
                    <a:pt x="420" y="281"/>
                  </a:lnTo>
                  <a:lnTo>
                    <a:pt x="408" y="265"/>
                  </a:lnTo>
                  <a:lnTo>
                    <a:pt x="394" y="249"/>
                  </a:lnTo>
                  <a:lnTo>
                    <a:pt x="380" y="233"/>
                  </a:lnTo>
                  <a:lnTo>
                    <a:pt x="363" y="217"/>
                  </a:lnTo>
                  <a:lnTo>
                    <a:pt x="348" y="200"/>
                  </a:lnTo>
                  <a:lnTo>
                    <a:pt x="329" y="185"/>
                  </a:lnTo>
                  <a:lnTo>
                    <a:pt x="310" y="170"/>
                  </a:lnTo>
                  <a:lnTo>
                    <a:pt x="291" y="154"/>
                  </a:lnTo>
                  <a:lnTo>
                    <a:pt x="271" y="141"/>
                  </a:lnTo>
                  <a:lnTo>
                    <a:pt x="253" y="127"/>
                  </a:lnTo>
                  <a:lnTo>
                    <a:pt x="234" y="115"/>
                  </a:lnTo>
                  <a:lnTo>
                    <a:pt x="215" y="103"/>
                  </a:lnTo>
                  <a:lnTo>
                    <a:pt x="198" y="93"/>
                  </a:lnTo>
                  <a:lnTo>
                    <a:pt x="178" y="82"/>
                  </a:lnTo>
                  <a:lnTo>
                    <a:pt x="159" y="74"/>
                  </a:lnTo>
                  <a:lnTo>
                    <a:pt x="138" y="62"/>
                  </a:lnTo>
                  <a:lnTo>
                    <a:pt x="116" y="52"/>
                  </a:lnTo>
                  <a:lnTo>
                    <a:pt x="95" y="43"/>
                  </a:lnTo>
                  <a:lnTo>
                    <a:pt x="72" y="32"/>
                  </a:lnTo>
                  <a:lnTo>
                    <a:pt x="0" y="0"/>
                  </a:lnTo>
                  <a:lnTo>
                    <a:pt x="0" y="24"/>
                  </a:lnTo>
                  <a:lnTo>
                    <a:pt x="2" y="50"/>
                  </a:lnTo>
                  <a:lnTo>
                    <a:pt x="10" y="79"/>
                  </a:lnTo>
                </a:path>
              </a:pathLst>
            </a:custGeom>
            <a:solidFill>
              <a:srgbClr val="FFC020"/>
            </a:solidFill>
            <a:ln w="12700" cap="rnd" cmpd="sng">
              <a:solidFill>
                <a:srgbClr val="FFC02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73" name="Freeform 1125"/>
            <p:cNvSpPr>
              <a:spLocks/>
            </p:cNvSpPr>
            <p:nvPr/>
          </p:nvSpPr>
          <p:spPr bwMode="auto">
            <a:xfrm>
              <a:off x="4368801" y="3194051"/>
              <a:ext cx="1062567" cy="1020763"/>
            </a:xfrm>
            <a:custGeom>
              <a:avLst/>
              <a:gdLst/>
              <a:ahLst/>
              <a:cxnLst>
                <a:cxn ang="0">
                  <a:pos x="70" y="117"/>
                </a:cxn>
                <a:cxn ang="0">
                  <a:pos x="108" y="144"/>
                </a:cxn>
                <a:cxn ang="0">
                  <a:pos x="141" y="172"/>
                </a:cxn>
                <a:cxn ang="0">
                  <a:pos x="170" y="200"/>
                </a:cxn>
                <a:cxn ang="0">
                  <a:pos x="194" y="229"/>
                </a:cxn>
                <a:cxn ang="0">
                  <a:pos x="218" y="260"/>
                </a:cxn>
                <a:cxn ang="0">
                  <a:pos x="241" y="290"/>
                </a:cxn>
                <a:cxn ang="0">
                  <a:pos x="262" y="324"/>
                </a:cxn>
                <a:cxn ang="0">
                  <a:pos x="282" y="361"/>
                </a:cxn>
                <a:cxn ang="0">
                  <a:pos x="302" y="399"/>
                </a:cxn>
                <a:cxn ang="0">
                  <a:pos x="318" y="441"/>
                </a:cxn>
                <a:cxn ang="0">
                  <a:pos x="332" y="484"/>
                </a:cxn>
                <a:cxn ang="0">
                  <a:pos x="342" y="527"/>
                </a:cxn>
                <a:cxn ang="0">
                  <a:pos x="378" y="604"/>
                </a:cxn>
                <a:cxn ang="0">
                  <a:pos x="394" y="611"/>
                </a:cxn>
                <a:cxn ang="0">
                  <a:pos x="415" y="618"/>
                </a:cxn>
                <a:cxn ang="0">
                  <a:pos x="442" y="625"/>
                </a:cxn>
                <a:cxn ang="0">
                  <a:pos x="468" y="632"/>
                </a:cxn>
                <a:cxn ang="0">
                  <a:pos x="492" y="636"/>
                </a:cxn>
                <a:cxn ang="0">
                  <a:pos x="514" y="639"/>
                </a:cxn>
                <a:cxn ang="0">
                  <a:pos x="512" y="530"/>
                </a:cxn>
                <a:cxn ang="0">
                  <a:pos x="492" y="460"/>
                </a:cxn>
                <a:cxn ang="0">
                  <a:pos x="471" y="402"/>
                </a:cxn>
                <a:cxn ang="0">
                  <a:pos x="452" y="356"/>
                </a:cxn>
                <a:cxn ang="0">
                  <a:pos x="430" y="318"/>
                </a:cxn>
                <a:cxn ang="0">
                  <a:pos x="408" y="283"/>
                </a:cxn>
                <a:cxn ang="0">
                  <a:pos x="385" y="251"/>
                </a:cxn>
                <a:cxn ang="0">
                  <a:pos x="358" y="221"/>
                </a:cxn>
                <a:cxn ang="0">
                  <a:pos x="327" y="190"/>
                </a:cxn>
                <a:cxn ang="0">
                  <a:pos x="294" y="162"/>
                </a:cxn>
                <a:cxn ang="0">
                  <a:pos x="256" y="133"/>
                </a:cxn>
                <a:cxn ang="0">
                  <a:pos x="221" y="110"/>
                </a:cxn>
                <a:cxn ang="0">
                  <a:pos x="186" y="89"/>
                </a:cxn>
                <a:cxn ang="0">
                  <a:pos x="150" y="69"/>
                </a:cxn>
                <a:cxn ang="0">
                  <a:pos x="110" y="50"/>
                </a:cxn>
                <a:cxn ang="0">
                  <a:pos x="67" y="30"/>
                </a:cxn>
                <a:cxn ang="0">
                  <a:pos x="0" y="22"/>
                </a:cxn>
                <a:cxn ang="0">
                  <a:pos x="11" y="74"/>
                </a:cxn>
              </a:cxnLst>
              <a:rect l="0" t="0" r="r" b="b"/>
              <a:pathLst>
                <a:path w="544" h="643">
                  <a:moveTo>
                    <a:pt x="11" y="74"/>
                  </a:moveTo>
                  <a:lnTo>
                    <a:pt x="70" y="117"/>
                  </a:lnTo>
                  <a:lnTo>
                    <a:pt x="90" y="130"/>
                  </a:lnTo>
                  <a:lnTo>
                    <a:pt x="108" y="144"/>
                  </a:lnTo>
                  <a:lnTo>
                    <a:pt x="125" y="158"/>
                  </a:lnTo>
                  <a:lnTo>
                    <a:pt x="141" y="172"/>
                  </a:lnTo>
                  <a:lnTo>
                    <a:pt x="156" y="186"/>
                  </a:lnTo>
                  <a:lnTo>
                    <a:pt x="170" y="200"/>
                  </a:lnTo>
                  <a:lnTo>
                    <a:pt x="182" y="214"/>
                  </a:lnTo>
                  <a:lnTo>
                    <a:pt x="194" y="229"/>
                  </a:lnTo>
                  <a:lnTo>
                    <a:pt x="207" y="245"/>
                  </a:lnTo>
                  <a:lnTo>
                    <a:pt x="218" y="260"/>
                  </a:lnTo>
                  <a:lnTo>
                    <a:pt x="230" y="274"/>
                  </a:lnTo>
                  <a:lnTo>
                    <a:pt x="241" y="290"/>
                  </a:lnTo>
                  <a:lnTo>
                    <a:pt x="252" y="308"/>
                  </a:lnTo>
                  <a:lnTo>
                    <a:pt x="262" y="324"/>
                  </a:lnTo>
                  <a:lnTo>
                    <a:pt x="273" y="341"/>
                  </a:lnTo>
                  <a:lnTo>
                    <a:pt x="282" y="361"/>
                  </a:lnTo>
                  <a:lnTo>
                    <a:pt x="293" y="379"/>
                  </a:lnTo>
                  <a:lnTo>
                    <a:pt x="302" y="399"/>
                  </a:lnTo>
                  <a:lnTo>
                    <a:pt x="311" y="420"/>
                  </a:lnTo>
                  <a:lnTo>
                    <a:pt x="318" y="441"/>
                  </a:lnTo>
                  <a:lnTo>
                    <a:pt x="326" y="461"/>
                  </a:lnTo>
                  <a:lnTo>
                    <a:pt x="332" y="484"/>
                  </a:lnTo>
                  <a:lnTo>
                    <a:pt x="337" y="504"/>
                  </a:lnTo>
                  <a:lnTo>
                    <a:pt x="342" y="527"/>
                  </a:lnTo>
                  <a:lnTo>
                    <a:pt x="355" y="593"/>
                  </a:lnTo>
                  <a:lnTo>
                    <a:pt x="378" y="604"/>
                  </a:lnTo>
                  <a:lnTo>
                    <a:pt x="385" y="607"/>
                  </a:lnTo>
                  <a:lnTo>
                    <a:pt x="394" y="611"/>
                  </a:lnTo>
                  <a:lnTo>
                    <a:pt x="404" y="615"/>
                  </a:lnTo>
                  <a:lnTo>
                    <a:pt x="415" y="618"/>
                  </a:lnTo>
                  <a:lnTo>
                    <a:pt x="428" y="621"/>
                  </a:lnTo>
                  <a:lnTo>
                    <a:pt x="442" y="625"/>
                  </a:lnTo>
                  <a:lnTo>
                    <a:pt x="454" y="628"/>
                  </a:lnTo>
                  <a:lnTo>
                    <a:pt x="468" y="632"/>
                  </a:lnTo>
                  <a:lnTo>
                    <a:pt x="480" y="634"/>
                  </a:lnTo>
                  <a:lnTo>
                    <a:pt x="492" y="636"/>
                  </a:lnTo>
                  <a:lnTo>
                    <a:pt x="502" y="638"/>
                  </a:lnTo>
                  <a:lnTo>
                    <a:pt x="514" y="639"/>
                  </a:lnTo>
                  <a:lnTo>
                    <a:pt x="543" y="642"/>
                  </a:lnTo>
                  <a:lnTo>
                    <a:pt x="512" y="530"/>
                  </a:lnTo>
                  <a:lnTo>
                    <a:pt x="502" y="494"/>
                  </a:lnTo>
                  <a:lnTo>
                    <a:pt x="492" y="460"/>
                  </a:lnTo>
                  <a:lnTo>
                    <a:pt x="482" y="430"/>
                  </a:lnTo>
                  <a:lnTo>
                    <a:pt x="471" y="402"/>
                  </a:lnTo>
                  <a:lnTo>
                    <a:pt x="461" y="377"/>
                  </a:lnTo>
                  <a:lnTo>
                    <a:pt x="452" y="356"/>
                  </a:lnTo>
                  <a:lnTo>
                    <a:pt x="441" y="337"/>
                  </a:lnTo>
                  <a:lnTo>
                    <a:pt x="430" y="318"/>
                  </a:lnTo>
                  <a:lnTo>
                    <a:pt x="419" y="300"/>
                  </a:lnTo>
                  <a:lnTo>
                    <a:pt x="408" y="283"/>
                  </a:lnTo>
                  <a:lnTo>
                    <a:pt x="396" y="267"/>
                  </a:lnTo>
                  <a:lnTo>
                    <a:pt x="385" y="251"/>
                  </a:lnTo>
                  <a:lnTo>
                    <a:pt x="372" y="236"/>
                  </a:lnTo>
                  <a:lnTo>
                    <a:pt x="358" y="221"/>
                  </a:lnTo>
                  <a:lnTo>
                    <a:pt x="342" y="206"/>
                  </a:lnTo>
                  <a:lnTo>
                    <a:pt x="327" y="190"/>
                  </a:lnTo>
                  <a:lnTo>
                    <a:pt x="311" y="175"/>
                  </a:lnTo>
                  <a:lnTo>
                    <a:pt x="294" y="162"/>
                  </a:lnTo>
                  <a:lnTo>
                    <a:pt x="275" y="147"/>
                  </a:lnTo>
                  <a:lnTo>
                    <a:pt x="256" y="133"/>
                  </a:lnTo>
                  <a:lnTo>
                    <a:pt x="238" y="121"/>
                  </a:lnTo>
                  <a:lnTo>
                    <a:pt x="221" y="110"/>
                  </a:lnTo>
                  <a:lnTo>
                    <a:pt x="203" y="99"/>
                  </a:lnTo>
                  <a:lnTo>
                    <a:pt x="186" y="89"/>
                  </a:lnTo>
                  <a:lnTo>
                    <a:pt x="168" y="79"/>
                  </a:lnTo>
                  <a:lnTo>
                    <a:pt x="150" y="69"/>
                  </a:lnTo>
                  <a:lnTo>
                    <a:pt x="129" y="60"/>
                  </a:lnTo>
                  <a:lnTo>
                    <a:pt x="110" y="50"/>
                  </a:lnTo>
                  <a:lnTo>
                    <a:pt x="89" y="41"/>
                  </a:lnTo>
                  <a:lnTo>
                    <a:pt x="67" y="30"/>
                  </a:lnTo>
                  <a:lnTo>
                    <a:pt x="0" y="0"/>
                  </a:lnTo>
                  <a:lnTo>
                    <a:pt x="0" y="22"/>
                  </a:lnTo>
                  <a:lnTo>
                    <a:pt x="2" y="46"/>
                  </a:lnTo>
                  <a:lnTo>
                    <a:pt x="11" y="74"/>
                  </a:lnTo>
                </a:path>
              </a:pathLst>
            </a:custGeom>
            <a:solidFill>
              <a:srgbClr val="FFC030"/>
            </a:solidFill>
            <a:ln w="12700" cap="rnd" cmpd="sng">
              <a:solidFill>
                <a:srgbClr val="FFC03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74" name="Freeform 1126"/>
            <p:cNvSpPr>
              <a:spLocks/>
            </p:cNvSpPr>
            <p:nvPr/>
          </p:nvSpPr>
          <p:spPr bwMode="auto">
            <a:xfrm>
              <a:off x="4432301" y="3241675"/>
              <a:ext cx="946151" cy="903288"/>
            </a:xfrm>
            <a:custGeom>
              <a:avLst/>
              <a:gdLst/>
              <a:ahLst/>
              <a:cxnLst>
                <a:cxn ang="0">
                  <a:pos x="62" y="102"/>
                </a:cxn>
                <a:cxn ang="0">
                  <a:pos x="96" y="126"/>
                </a:cxn>
                <a:cxn ang="0">
                  <a:pos x="126" y="151"/>
                </a:cxn>
                <a:cxn ang="0">
                  <a:pos x="151" y="176"/>
                </a:cxn>
                <a:cxn ang="0">
                  <a:pos x="173" y="202"/>
                </a:cxn>
                <a:cxn ang="0">
                  <a:pos x="195" y="229"/>
                </a:cxn>
                <a:cxn ang="0">
                  <a:pos x="215" y="255"/>
                </a:cxn>
                <a:cxn ang="0">
                  <a:pos x="234" y="285"/>
                </a:cxn>
                <a:cxn ang="0">
                  <a:pos x="252" y="316"/>
                </a:cxn>
                <a:cxn ang="0">
                  <a:pos x="269" y="351"/>
                </a:cxn>
                <a:cxn ang="0">
                  <a:pos x="284" y="387"/>
                </a:cxn>
                <a:cxn ang="0">
                  <a:pos x="295" y="426"/>
                </a:cxn>
                <a:cxn ang="0">
                  <a:pos x="306" y="463"/>
                </a:cxn>
                <a:cxn ang="0">
                  <a:pos x="339" y="530"/>
                </a:cxn>
                <a:cxn ang="0">
                  <a:pos x="353" y="537"/>
                </a:cxn>
                <a:cxn ang="0">
                  <a:pos x="372" y="545"/>
                </a:cxn>
                <a:cxn ang="0">
                  <a:pos x="395" y="551"/>
                </a:cxn>
                <a:cxn ang="0">
                  <a:pos x="417" y="557"/>
                </a:cxn>
                <a:cxn ang="0">
                  <a:pos x="438" y="561"/>
                </a:cxn>
                <a:cxn ang="0">
                  <a:pos x="457" y="564"/>
                </a:cxn>
                <a:cxn ang="0">
                  <a:pos x="453" y="469"/>
                </a:cxn>
                <a:cxn ang="0">
                  <a:pos x="436" y="407"/>
                </a:cxn>
                <a:cxn ang="0">
                  <a:pos x="418" y="357"/>
                </a:cxn>
                <a:cxn ang="0">
                  <a:pos x="400" y="316"/>
                </a:cxn>
                <a:cxn ang="0">
                  <a:pos x="380" y="283"/>
                </a:cxn>
                <a:cxn ang="0">
                  <a:pos x="360" y="252"/>
                </a:cxn>
                <a:cxn ang="0">
                  <a:pos x="340" y="225"/>
                </a:cxn>
                <a:cxn ang="0">
                  <a:pos x="316" y="197"/>
                </a:cxn>
                <a:cxn ang="0">
                  <a:pos x="289" y="170"/>
                </a:cxn>
                <a:cxn ang="0">
                  <a:pos x="258" y="145"/>
                </a:cxn>
                <a:cxn ang="0">
                  <a:pos x="225" y="120"/>
                </a:cxn>
                <a:cxn ang="0">
                  <a:pos x="194" y="99"/>
                </a:cxn>
                <a:cxn ang="0">
                  <a:pos x="163" y="80"/>
                </a:cxn>
                <a:cxn ang="0">
                  <a:pos x="132" y="63"/>
                </a:cxn>
                <a:cxn ang="0">
                  <a:pos x="95" y="45"/>
                </a:cxn>
                <a:cxn ang="0">
                  <a:pos x="59" y="27"/>
                </a:cxn>
                <a:cxn ang="0">
                  <a:pos x="0" y="20"/>
                </a:cxn>
                <a:cxn ang="0">
                  <a:pos x="9" y="63"/>
                </a:cxn>
              </a:cxnLst>
              <a:rect l="0" t="0" r="r" b="b"/>
              <a:pathLst>
                <a:path w="484" h="569">
                  <a:moveTo>
                    <a:pt x="9" y="63"/>
                  </a:moveTo>
                  <a:lnTo>
                    <a:pt x="62" y="102"/>
                  </a:lnTo>
                  <a:lnTo>
                    <a:pt x="80" y="114"/>
                  </a:lnTo>
                  <a:lnTo>
                    <a:pt x="96" y="126"/>
                  </a:lnTo>
                  <a:lnTo>
                    <a:pt x="111" y="140"/>
                  </a:lnTo>
                  <a:lnTo>
                    <a:pt x="126" y="151"/>
                  </a:lnTo>
                  <a:lnTo>
                    <a:pt x="139" y="164"/>
                  </a:lnTo>
                  <a:lnTo>
                    <a:pt x="151" y="176"/>
                  </a:lnTo>
                  <a:lnTo>
                    <a:pt x="162" y="188"/>
                  </a:lnTo>
                  <a:lnTo>
                    <a:pt x="173" y="202"/>
                  </a:lnTo>
                  <a:lnTo>
                    <a:pt x="183" y="216"/>
                  </a:lnTo>
                  <a:lnTo>
                    <a:pt x="195" y="229"/>
                  </a:lnTo>
                  <a:lnTo>
                    <a:pt x="205" y="243"/>
                  </a:lnTo>
                  <a:lnTo>
                    <a:pt x="215" y="255"/>
                  </a:lnTo>
                  <a:lnTo>
                    <a:pt x="224" y="271"/>
                  </a:lnTo>
                  <a:lnTo>
                    <a:pt x="234" y="285"/>
                  </a:lnTo>
                  <a:lnTo>
                    <a:pt x="243" y="300"/>
                  </a:lnTo>
                  <a:lnTo>
                    <a:pt x="252" y="316"/>
                  </a:lnTo>
                  <a:lnTo>
                    <a:pt x="261" y="333"/>
                  </a:lnTo>
                  <a:lnTo>
                    <a:pt x="269" y="351"/>
                  </a:lnTo>
                  <a:lnTo>
                    <a:pt x="277" y="370"/>
                  </a:lnTo>
                  <a:lnTo>
                    <a:pt x="284" y="387"/>
                  </a:lnTo>
                  <a:lnTo>
                    <a:pt x="291" y="406"/>
                  </a:lnTo>
                  <a:lnTo>
                    <a:pt x="295" y="426"/>
                  </a:lnTo>
                  <a:lnTo>
                    <a:pt x="301" y="443"/>
                  </a:lnTo>
                  <a:lnTo>
                    <a:pt x="306" y="463"/>
                  </a:lnTo>
                  <a:lnTo>
                    <a:pt x="318" y="521"/>
                  </a:lnTo>
                  <a:lnTo>
                    <a:pt x="339" y="530"/>
                  </a:lnTo>
                  <a:lnTo>
                    <a:pt x="345" y="534"/>
                  </a:lnTo>
                  <a:lnTo>
                    <a:pt x="353" y="537"/>
                  </a:lnTo>
                  <a:lnTo>
                    <a:pt x="362" y="540"/>
                  </a:lnTo>
                  <a:lnTo>
                    <a:pt x="372" y="545"/>
                  </a:lnTo>
                  <a:lnTo>
                    <a:pt x="382" y="546"/>
                  </a:lnTo>
                  <a:lnTo>
                    <a:pt x="395" y="551"/>
                  </a:lnTo>
                  <a:lnTo>
                    <a:pt x="405" y="553"/>
                  </a:lnTo>
                  <a:lnTo>
                    <a:pt x="417" y="557"/>
                  </a:lnTo>
                  <a:lnTo>
                    <a:pt x="428" y="560"/>
                  </a:lnTo>
                  <a:lnTo>
                    <a:pt x="438" y="561"/>
                  </a:lnTo>
                  <a:lnTo>
                    <a:pt x="447" y="563"/>
                  </a:lnTo>
                  <a:lnTo>
                    <a:pt x="457" y="564"/>
                  </a:lnTo>
                  <a:lnTo>
                    <a:pt x="483" y="568"/>
                  </a:lnTo>
                  <a:lnTo>
                    <a:pt x="453" y="469"/>
                  </a:lnTo>
                  <a:lnTo>
                    <a:pt x="445" y="437"/>
                  </a:lnTo>
                  <a:lnTo>
                    <a:pt x="436" y="407"/>
                  </a:lnTo>
                  <a:lnTo>
                    <a:pt x="427" y="381"/>
                  </a:lnTo>
                  <a:lnTo>
                    <a:pt x="418" y="357"/>
                  </a:lnTo>
                  <a:lnTo>
                    <a:pt x="408" y="335"/>
                  </a:lnTo>
                  <a:lnTo>
                    <a:pt x="400" y="316"/>
                  </a:lnTo>
                  <a:lnTo>
                    <a:pt x="389" y="300"/>
                  </a:lnTo>
                  <a:lnTo>
                    <a:pt x="380" y="283"/>
                  </a:lnTo>
                  <a:lnTo>
                    <a:pt x="370" y="267"/>
                  </a:lnTo>
                  <a:lnTo>
                    <a:pt x="360" y="252"/>
                  </a:lnTo>
                  <a:lnTo>
                    <a:pt x="350" y="238"/>
                  </a:lnTo>
                  <a:lnTo>
                    <a:pt x="340" y="225"/>
                  </a:lnTo>
                  <a:lnTo>
                    <a:pt x="328" y="212"/>
                  </a:lnTo>
                  <a:lnTo>
                    <a:pt x="316" y="197"/>
                  </a:lnTo>
                  <a:lnTo>
                    <a:pt x="302" y="184"/>
                  </a:lnTo>
                  <a:lnTo>
                    <a:pt x="289" y="170"/>
                  </a:lnTo>
                  <a:lnTo>
                    <a:pt x="274" y="157"/>
                  </a:lnTo>
                  <a:lnTo>
                    <a:pt x="258" y="145"/>
                  </a:lnTo>
                  <a:lnTo>
                    <a:pt x="242" y="132"/>
                  </a:lnTo>
                  <a:lnTo>
                    <a:pt x="225" y="120"/>
                  </a:lnTo>
                  <a:lnTo>
                    <a:pt x="210" y="108"/>
                  </a:lnTo>
                  <a:lnTo>
                    <a:pt x="194" y="99"/>
                  </a:lnTo>
                  <a:lnTo>
                    <a:pt x="178" y="87"/>
                  </a:lnTo>
                  <a:lnTo>
                    <a:pt x="163" y="80"/>
                  </a:lnTo>
                  <a:lnTo>
                    <a:pt x="148" y="70"/>
                  </a:lnTo>
                  <a:lnTo>
                    <a:pt x="132" y="63"/>
                  </a:lnTo>
                  <a:lnTo>
                    <a:pt x="114" y="53"/>
                  </a:lnTo>
                  <a:lnTo>
                    <a:pt x="95" y="45"/>
                  </a:lnTo>
                  <a:lnTo>
                    <a:pt x="78" y="37"/>
                  </a:lnTo>
                  <a:lnTo>
                    <a:pt x="59" y="27"/>
                  </a:lnTo>
                  <a:lnTo>
                    <a:pt x="0" y="0"/>
                  </a:lnTo>
                  <a:lnTo>
                    <a:pt x="0" y="20"/>
                  </a:lnTo>
                  <a:lnTo>
                    <a:pt x="1" y="40"/>
                  </a:lnTo>
                  <a:lnTo>
                    <a:pt x="9" y="63"/>
                  </a:lnTo>
                </a:path>
              </a:pathLst>
            </a:custGeom>
            <a:solidFill>
              <a:srgbClr val="FFC050"/>
            </a:solidFill>
            <a:ln w="12700" cap="rnd" cmpd="sng">
              <a:solidFill>
                <a:srgbClr val="FFC05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75" name="Freeform 1127"/>
            <p:cNvSpPr>
              <a:spLocks/>
            </p:cNvSpPr>
            <p:nvPr/>
          </p:nvSpPr>
          <p:spPr bwMode="auto">
            <a:xfrm>
              <a:off x="4461933" y="3265488"/>
              <a:ext cx="889000" cy="842962"/>
            </a:xfrm>
            <a:custGeom>
              <a:avLst/>
              <a:gdLst/>
              <a:ahLst/>
              <a:cxnLst>
                <a:cxn ang="0">
                  <a:pos x="60" y="95"/>
                </a:cxn>
                <a:cxn ang="0">
                  <a:pos x="91" y="117"/>
                </a:cxn>
                <a:cxn ang="0">
                  <a:pos x="119" y="141"/>
                </a:cxn>
                <a:cxn ang="0">
                  <a:pos x="143" y="164"/>
                </a:cxn>
                <a:cxn ang="0">
                  <a:pos x="163" y="188"/>
                </a:cxn>
                <a:cxn ang="0">
                  <a:pos x="184" y="213"/>
                </a:cxn>
                <a:cxn ang="0">
                  <a:pos x="202" y="238"/>
                </a:cxn>
                <a:cxn ang="0">
                  <a:pos x="221" y="266"/>
                </a:cxn>
                <a:cxn ang="0">
                  <a:pos x="238" y="296"/>
                </a:cxn>
                <a:cxn ang="0">
                  <a:pos x="254" y="327"/>
                </a:cxn>
                <a:cxn ang="0">
                  <a:pos x="267" y="362"/>
                </a:cxn>
                <a:cxn ang="0">
                  <a:pos x="279" y="396"/>
                </a:cxn>
                <a:cxn ang="0">
                  <a:pos x="289" y="430"/>
                </a:cxn>
                <a:cxn ang="0">
                  <a:pos x="319" y="494"/>
                </a:cxn>
                <a:cxn ang="0">
                  <a:pos x="333" y="500"/>
                </a:cxn>
                <a:cxn ang="0">
                  <a:pos x="351" y="506"/>
                </a:cxn>
                <a:cxn ang="0">
                  <a:pos x="371" y="514"/>
                </a:cxn>
                <a:cxn ang="0">
                  <a:pos x="392" y="520"/>
                </a:cxn>
                <a:cxn ang="0">
                  <a:pos x="412" y="523"/>
                </a:cxn>
                <a:cxn ang="0">
                  <a:pos x="429" y="526"/>
                </a:cxn>
                <a:cxn ang="0">
                  <a:pos x="426" y="439"/>
                </a:cxn>
                <a:cxn ang="0">
                  <a:pos x="409" y="382"/>
                </a:cxn>
                <a:cxn ang="0">
                  <a:pos x="391" y="334"/>
                </a:cxn>
                <a:cxn ang="0">
                  <a:pos x="374" y="297"/>
                </a:cxn>
                <a:cxn ang="0">
                  <a:pos x="356" y="266"/>
                </a:cxn>
                <a:cxn ang="0">
                  <a:pos x="338" y="237"/>
                </a:cxn>
                <a:cxn ang="0">
                  <a:pos x="319" y="211"/>
                </a:cxn>
                <a:cxn ang="0">
                  <a:pos x="295" y="186"/>
                </a:cxn>
                <a:cxn ang="0">
                  <a:pos x="271" y="160"/>
                </a:cxn>
                <a:cxn ang="0">
                  <a:pos x="242" y="136"/>
                </a:cxn>
                <a:cxn ang="0">
                  <a:pos x="211" y="113"/>
                </a:cxn>
                <a:cxn ang="0">
                  <a:pos x="182" y="94"/>
                </a:cxn>
                <a:cxn ang="0">
                  <a:pos x="153" y="76"/>
                </a:cxn>
                <a:cxn ang="0">
                  <a:pos x="123" y="60"/>
                </a:cxn>
                <a:cxn ang="0">
                  <a:pos x="90" y="42"/>
                </a:cxn>
                <a:cxn ang="0">
                  <a:pos x="56" y="25"/>
                </a:cxn>
                <a:cxn ang="0">
                  <a:pos x="1" y="18"/>
                </a:cxn>
                <a:cxn ang="0">
                  <a:pos x="10" y="59"/>
                </a:cxn>
              </a:cxnLst>
              <a:rect l="0" t="0" r="r" b="b"/>
              <a:pathLst>
                <a:path w="455" h="531">
                  <a:moveTo>
                    <a:pt x="10" y="59"/>
                  </a:moveTo>
                  <a:lnTo>
                    <a:pt x="60" y="95"/>
                  </a:lnTo>
                  <a:lnTo>
                    <a:pt x="76" y="106"/>
                  </a:lnTo>
                  <a:lnTo>
                    <a:pt x="91" y="117"/>
                  </a:lnTo>
                  <a:lnTo>
                    <a:pt x="104" y="130"/>
                  </a:lnTo>
                  <a:lnTo>
                    <a:pt x="119" y="141"/>
                  </a:lnTo>
                  <a:lnTo>
                    <a:pt x="132" y="153"/>
                  </a:lnTo>
                  <a:lnTo>
                    <a:pt x="143" y="164"/>
                  </a:lnTo>
                  <a:lnTo>
                    <a:pt x="152" y="176"/>
                  </a:lnTo>
                  <a:lnTo>
                    <a:pt x="163" y="188"/>
                  </a:lnTo>
                  <a:lnTo>
                    <a:pt x="173" y="201"/>
                  </a:lnTo>
                  <a:lnTo>
                    <a:pt x="184" y="213"/>
                  </a:lnTo>
                  <a:lnTo>
                    <a:pt x="193" y="226"/>
                  </a:lnTo>
                  <a:lnTo>
                    <a:pt x="202" y="238"/>
                  </a:lnTo>
                  <a:lnTo>
                    <a:pt x="212" y="253"/>
                  </a:lnTo>
                  <a:lnTo>
                    <a:pt x="221" y="266"/>
                  </a:lnTo>
                  <a:lnTo>
                    <a:pt x="229" y="280"/>
                  </a:lnTo>
                  <a:lnTo>
                    <a:pt x="238" y="296"/>
                  </a:lnTo>
                  <a:lnTo>
                    <a:pt x="246" y="311"/>
                  </a:lnTo>
                  <a:lnTo>
                    <a:pt x="254" y="327"/>
                  </a:lnTo>
                  <a:lnTo>
                    <a:pt x="262" y="344"/>
                  </a:lnTo>
                  <a:lnTo>
                    <a:pt x="267" y="362"/>
                  </a:lnTo>
                  <a:lnTo>
                    <a:pt x="275" y="378"/>
                  </a:lnTo>
                  <a:lnTo>
                    <a:pt x="279" y="396"/>
                  </a:lnTo>
                  <a:lnTo>
                    <a:pt x="285" y="412"/>
                  </a:lnTo>
                  <a:lnTo>
                    <a:pt x="289" y="430"/>
                  </a:lnTo>
                  <a:lnTo>
                    <a:pt x="300" y="484"/>
                  </a:lnTo>
                  <a:lnTo>
                    <a:pt x="319" y="494"/>
                  </a:lnTo>
                  <a:lnTo>
                    <a:pt x="326" y="497"/>
                  </a:lnTo>
                  <a:lnTo>
                    <a:pt x="333" y="500"/>
                  </a:lnTo>
                  <a:lnTo>
                    <a:pt x="341" y="504"/>
                  </a:lnTo>
                  <a:lnTo>
                    <a:pt x="351" y="506"/>
                  </a:lnTo>
                  <a:lnTo>
                    <a:pt x="361" y="510"/>
                  </a:lnTo>
                  <a:lnTo>
                    <a:pt x="371" y="514"/>
                  </a:lnTo>
                  <a:lnTo>
                    <a:pt x="382" y="515"/>
                  </a:lnTo>
                  <a:lnTo>
                    <a:pt x="392" y="520"/>
                  </a:lnTo>
                  <a:lnTo>
                    <a:pt x="403" y="521"/>
                  </a:lnTo>
                  <a:lnTo>
                    <a:pt x="412" y="523"/>
                  </a:lnTo>
                  <a:lnTo>
                    <a:pt x="420" y="525"/>
                  </a:lnTo>
                  <a:lnTo>
                    <a:pt x="429" y="526"/>
                  </a:lnTo>
                  <a:lnTo>
                    <a:pt x="454" y="530"/>
                  </a:lnTo>
                  <a:lnTo>
                    <a:pt x="426" y="439"/>
                  </a:lnTo>
                  <a:lnTo>
                    <a:pt x="418" y="409"/>
                  </a:lnTo>
                  <a:lnTo>
                    <a:pt x="409" y="382"/>
                  </a:lnTo>
                  <a:lnTo>
                    <a:pt x="400" y="357"/>
                  </a:lnTo>
                  <a:lnTo>
                    <a:pt x="391" y="334"/>
                  </a:lnTo>
                  <a:lnTo>
                    <a:pt x="382" y="315"/>
                  </a:lnTo>
                  <a:lnTo>
                    <a:pt x="374" y="297"/>
                  </a:lnTo>
                  <a:lnTo>
                    <a:pt x="366" y="282"/>
                  </a:lnTo>
                  <a:lnTo>
                    <a:pt x="356" y="266"/>
                  </a:lnTo>
                  <a:lnTo>
                    <a:pt x="347" y="251"/>
                  </a:lnTo>
                  <a:lnTo>
                    <a:pt x="338" y="237"/>
                  </a:lnTo>
                  <a:lnTo>
                    <a:pt x="327" y="224"/>
                  </a:lnTo>
                  <a:lnTo>
                    <a:pt x="319" y="211"/>
                  </a:lnTo>
                  <a:lnTo>
                    <a:pt x="307" y="198"/>
                  </a:lnTo>
                  <a:lnTo>
                    <a:pt x="295" y="186"/>
                  </a:lnTo>
                  <a:lnTo>
                    <a:pt x="283" y="173"/>
                  </a:lnTo>
                  <a:lnTo>
                    <a:pt x="271" y="160"/>
                  </a:lnTo>
                  <a:lnTo>
                    <a:pt x="257" y="149"/>
                  </a:lnTo>
                  <a:lnTo>
                    <a:pt x="242" y="136"/>
                  </a:lnTo>
                  <a:lnTo>
                    <a:pt x="226" y="124"/>
                  </a:lnTo>
                  <a:lnTo>
                    <a:pt x="211" y="113"/>
                  </a:lnTo>
                  <a:lnTo>
                    <a:pt x="196" y="102"/>
                  </a:lnTo>
                  <a:lnTo>
                    <a:pt x="182" y="94"/>
                  </a:lnTo>
                  <a:lnTo>
                    <a:pt x="167" y="83"/>
                  </a:lnTo>
                  <a:lnTo>
                    <a:pt x="153" y="76"/>
                  </a:lnTo>
                  <a:lnTo>
                    <a:pt x="138" y="67"/>
                  </a:lnTo>
                  <a:lnTo>
                    <a:pt x="123" y="60"/>
                  </a:lnTo>
                  <a:lnTo>
                    <a:pt x="106" y="51"/>
                  </a:lnTo>
                  <a:lnTo>
                    <a:pt x="90" y="42"/>
                  </a:lnTo>
                  <a:lnTo>
                    <a:pt x="73" y="34"/>
                  </a:lnTo>
                  <a:lnTo>
                    <a:pt x="56" y="25"/>
                  </a:lnTo>
                  <a:lnTo>
                    <a:pt x="0" y="0"/>
                  </a:lnTo>
                  <a:lnTo>
                    <a:pt x="1" y="18"/>
                  </a:lnTo>
                  <a:lnTo>
                    <a:pt x="3" y="38"/>
                  </a:lnTo>
                  <a:lnTo>
                    <a:pt x="10" y="59"/>
                  </a:lnTo>
                </a:path>
              </a:pathLst>
            </a:custGeom>
            <a:solidFill>
              <a:srgbClr val="FFC060"/>
            </a:solidFill>
            <a:ln w="12700" cap="rnd" cmpd="sng">
              <a:solidFill>
                <a:srgbClr val="FFC06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76" name="Freeform 1128"/>
            <p:cNvSpPr>
              <a:spLocks/>
            </p:cNvSpPr>
            <p:nvPr/>
          </p:nvSpPr>
          <p:spPr bwMode="auto">
            <a:xfrm>
              <a:off x="4523317" y="3313113"/>
              <a:ext cx="770467" cy="723900"/>
            </a:xfrm>
            <a:custGeom>
              <a:avLst/>
              <a:gdLst/>
              <a:ahLst/>
              <a:cxnLst>
                <a:cxn ang="0">
                  <a:pos x="52" y="80"/>
                </a:cxn>
                <a:cxn ang="0">
                  <a:pos x="80" y="100"/>
                </a:cxn>
                <a:cxn ang="0">
                  <a:pos x="103" y="120"/>
                </a:cxn>
                <a:cxn ang="0">
                  <a:pos x="124" y="140"/>
                </a:cxn>
                <a:cxn ang="0">
                  <a:pos x="142" y="161"/>
                </a:cxn>
                <a:cxn ang="0">
                  <a:pos x="160" y="183"/>
                </a:cxn>
                <a:cxn ang="0">
                  <a:pos x="176" y="204"/>
                </a:cxn>
                <a:cxn ang="0">
                  <a:pos x="191" y="227"/>
                </a:cxn>
                <a:cxn ang="0">
                  <a:pos x="207" y="252"/>
                </a:cxn>
                <a:cxn ang="0">
                  <a:pos x="221" y="279"/>
                </a:cxn>
                <a:cxn ang="0">
                  <a:pos x="234" y="309"/>
                </a:cxn>
                <a:cxn ang="0">
                  <a:pos x="244" y="338"/>
                </a:cxn>
                <a:cxn ang="0">
                  <a:pos x="254" y="366"/>
                </a:cxn>
                <a:cxn ang="0">
                  <a:pos x="280" y="421"/>
                </a:cxn>
                <a:cxn ang="0">
                  <a:pos x="291" y="427"/>
                </a:cxn>
                <a:cxn ang="0">
                  <a:pos x="306" y="433"/>
                </a:cxn>
                <a:cxn ang="0">
                  <a:pos x="324" y="438"/>
                </a:cxn>
                <a:cxn ang="0">
                  <a:pos x="342" y="445"/>
                </a:cxn>
                <a:cxn ang="0">
                  <a:pos x="358" y="448"/>
                </a:cxn>
                <a:cxn ang="0">
                  <a:pos x="373" y="452"/>
                </a:cxn>
                <a:cxn ang="0">
                  <a:pos x="368" y="378"/>
                </a:cxn>
                <a:cxn ang="0">
                  <a:pos x="352" y="329"/>
                </a:cxn>
                <a:cxn ang="0">
                  <a:pos x="337" y="290"/>
                </a:cxn>
                <a:cxn ang="0">
                  <a:pos x="322" y="257"/>
                </a:cxn>
                <a:cxn ang="0">
                  <a:pos x="306" y="230"/>
                </a:cxn>
                <a:cxn ang="0">
                  <a:pos x="290" y="206"/>
                </a:cxn>
                <a:cxn ang="0">
                  <a:pos x="272" y="184"/>
                </a:cxn>
                <a:cxn ang="0">
                  <a:pos x="254" y="162"/>
                </a:cxn>
                <a:cxn ang="0">
                  <a:pos x="231" y="140"/>
                </a:cxn>
                <a:cxn ang="0">
                  <a:pos x="207" y="119"/>
                </a:cxn>
                <a:cxn ang="0">
                  <a:pos x="181" y="99"/>
                </a:cxn>
                <a:cxn ang="0">
                  <a:pos x="155" y="81"/>
                </a:cxn>
                <a:cxn ang="0">
                  <a:pos x="130" y="66"/>
                </a:cxn>
                <a:cxn ang="0">
                  <a:pos x="105" y="52"/>
                </a:cxn>
                <a:cxn ang="0">
                  <a:pos x="77" y="38"/>
                </a:cxn>
                <a:cxn ang="0">
                  <a:pos x="47" y="23"/>
                </a:cxn>
                <a:cxn ang="0">
                  <a:pos x="1" y="15"/>
                </a:cxn>
                <a:cxn ang="0">
                  <a:pos x="9" y="49"/>
                </a:cxn>
              </a:cxnLst>
              <a:rect l="0" t="0" r="r" b="b"/>
              <a:pathLst>
                <a:path w="394" h="456">
                  <a:moveTo>
                    <a:pt x="9" y="49"/>
                  </a:moveTo>
                  <a:lnTo>
                    <a:pt x="52" y="80"/>
                  </a:lnTo>
                  <a:lnTo>
                    <a:pt x="67" y="90"/>
                  </a:lnTo>
                  <a:lnTo>
                    <a:pt x="80" y="100"/>
                  </a:lnTo>
                  <a:lnTo>
                    <a:pt x="91" y="110"/>
                  </a:lnTo>
                  <a:lnTo>
                    <a:pt x="103" y="120"/>
                  </a:lnTo>
                  <a:lnTo>
                    <a:pt x="114" y="130"/>
                  </a:lnTo>
                  <a:lnTo>
                    <a:pt x="124" y="140"/>
                  </a:lnTo>
                  <a:lnTo>
                    <a:pt x="133" y="151"/>
                  </a:lnTo>
                  <a:lnTo>
                    <a:pt x="142" y="161"/>
                  </a:lnTo>
                  <a:lnTo>
                    <a:pt x="151" y="172"/>
                  </a:lnTo>
                  <a:lnTo>
                    <a:pt x="160" y="183"/>
                  </a:lnTo>
                  <a:lnTo>
                    <a:pt x="168" y="193"/>
                  </a:lnTo>
                  <a:lnTo>
                    <a:pt x="176" y="204"/>
                  </a:lnTo>
                  <a:lnTo>
                    <a:pt x="183" y="216"/>
                  </a:lnTo>
                  <a:lnTo>
                    <a:pt x="191" y="227"/>
                  </a:lnTo>
                  <a:lnTo>
                    <a:pt x="199" y="239"/>
                  </a:lnTo>
                  <a:lnTo>
                    <a:pt x="207" y="252"/>
                  </a:lnTo>
                  <a:lnTo>
                    <a:pt x="215" y="266"/>
                  </a:lnTo>
                  <a:lnTo>
                    <a:pt x="221" y="279"/>
                  </a:lnTo>
                  <a:lnTo>
                    <a:pt x="228" y="294"/>
                  </a:lnTo>
                  <a:lnTo>
                    <a:pt x="234" y="309"/>
                  </a:lnTo>
                  <a:lnTo>
                    <a:pt x="239" y="322"/>
                  </a:lnTo>
                  <a:lnTo>
                    <a:pt x="244" y="338"/>
                  </a:lnTo>
                  <a:lnTo>
                    <a:pt x="248" y="352"/>
                  </a:lnTo>
                  <a:lnTo>
                    <a:pt x="254" y="366"/>
                  </a:lnTo>
                  <a:lnTo>
                    <a:pt x="263" y="413"/>
                  </a:lnTo>
                  <a:lnTo>
                    <a:pt x="280" y="421"/>
                  </a:lnTo>
                  <a:lnTo>
                    <a:pt x="286" y="424"/>
                  </a:lnTo>
                  <a:lnTo>
                    <a:pt x="291" y="427"/>
                  </a:lnTo>
                  <a:lnTo>
                    <a:pt x="298" y="429"/>
                  </a:lnTo>
                  <a:lnTo>
                    <a:pt x="306" y="433"/>
                  </a:lnTo>
                  <a:lnTo>
                    <a:pt x="315" y="435"/>
                  </a:lnTo>
                  <a:lnTo>
                    <a:pt x="324" y="438"/>
                  </a:lnTo>
                  <a:lnTo>
                    <a:pt x="333" y="442"/>
                  </a:lnTo>
                  <a:lnTo>
                    <a:pt x="342" y="445"/>
                  </a:lnTo>
                  <a:lnTo>
                    <a:pt x="350" y="446"/>
                  </a:lnTo>
                  <a:lnTo>
                    <a:pt x="358" y="448"/>
                  </a:lnTo>
                  <a:lnTo>
                    <a:pt x="365" y="450"/>
                  </a:lnTo>
                  <a:lnTo>
                    <a:pt x="373" y="452"/>
                  </a:lnTo>
                  <a:lnTo>
                    <a:pt x="393" y="455"/>
                  </a:lnTo>
                  <a:lnTo>
                    <a:pt x="368" y="378"/>
                  </a:lnTo>
                  <a:lnTo>
                    <a:pt x="360" y="352"/>
                  </a:lnTo>
                  <a:lnTo>
                    <a:pt x="352" y="329"/>
                  </a:lnTo>
                  <a:lnTo>
                    <a:pt x="344" y="309"/>
                  </a:lnTo>
                  <a:lnTo>
                    <a:pt x="337" y="290"/>
                  </a:lnTo>
                  <a:lnTo>
                    <a:pt x="329" y="272"/>
                  </a:lnTo>
                  <a:lnTo>
                    <a:pt x="322" y="257"/>
                  </a:lnTo>
                  <a:lnTo>
                    <a:pt x="314" y="244"/>
                  </a:lnTo>
                  <a:lnTo>
                    <a:pt x="306" y="230"/>
                  </a:lnTo>
                  <a:lnTo>
                    <a:pt x="297" y="218"/>
                  </a:lnTo>
                  <a:lnTo>
                    <a:pt x="290" y="206"/>
                  </a:lnTo>
                  <a:lnTo>
                    <a:pt x="281" y="195"/>
                  </a:lnTo>
                  <a:lnTo>
                    <a:pt x="272" y="184"/>
                  </a:lnTo>
                  <a:lnTo>
                    <a:pt x="263" y="173"/>
                  </a:lnTo>
                  <a:lnTo>
                    <a:pt x="254" y="162"/>
                  </a:lnTo>
                  <a:lnTo>
                    <a:pt x="242" y="151"/>
                  </a:lnTo>
                  <a:lnTo>
                    <a:pt x="231" y="140"/>
                  </a:lnTo>
                  <a:lnTo>
                    <a:pt x="220" y="129"/>
                  </a:lnTo>
                  <a:lnTo>
                    <a:pt x="207" y="119"/>
                  </a:lnTo>
                  <a:lnTo>
                    <a:pt x="193" y="109"/>
                  </a:lnTo>
                  <a:lnTo>
                    <a:pt x="181" y="99"/>
                  </a:lnTo>
                  <a:lnTo>
                    <a:pt x="168" y="90"/>
                  </a:lnTo>
                  <a:lnTo>
                    <a:pt x="155" y="81"/>
                  </a:lnTo>
                  <a:lnTo>
                    <a:pt x="143" y="73"/>
                  </a:lnTo>
                  <a:lnTo>
                    <a:pt x="130" y="66"/>
                  </a:lnTo>
                  <a:lnTo>
                    <a:pt x="119" y="59"/>
                  </a:lnTo>
                  <a:lnTo>
                    <a:pt x="105" y="52"/>
                  </a:lnTo>
                  <a:lnTo>
                    <a:pt x="91" y="45"/>
                  </a:lnTo>
                  <a:lnTo>
                    <a:pt x="77" y="38"/>
                  </a:lnTo>
                  <a:lnTo>
                    <a:pt x="63" y="31"/>
                  </a:lnTo>
                  <a:lnTo>
                    <a:pt x="47" y="23"/>
                  </a:lnTo>
                  <a:lnTo>
                    <a:pt x="0" y="0"/>
                  </a:lnTo>
                  <a:lnTo>
                    <a:pt x="1" y="15"/>
                  </a:lnTo>
                  <a:lnTo>
                    <a:pt x="2" y="32"/>
                  </a:lnTo>
                  <a:lnTo>
                    <a:pt x="9" y="49"/>
                  </a:lnTo>
                </a:path>
              </a:pathLst>
            </a:custGeom>
            <a:solidFill>
              <a:srgbClr val="FFD080"/>
            </a:solidFill>
            <a:ln w="12700" cap="rnd" cmpd="sng">
              <a:solidFill>
                <a:srgbClr val="FFD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77" name="Freeform 1129"/>
            <p:cNvSpPr>
              <a:spLocks/>
            </p:cNvSpPr>
            <p:nvPr/>
          </p:nvSpPr>
          <p:spPr bwMode="auto">
            <a:xfrm>
              <a:off x="4552951" y="3336926"/>
              <a:ext cx="713316" cy="665163"/>
            </a:xfrm>
            <a:custGeom>
              <a:avLst/>
              <a:gdLst/>
              <a:ahLst/>
              <a:cxnLst>
                <a:cxn ang="0">
                  <a:pos x="49" y="73"/>
                </a:cxn>
                <a:cxn ang="0">
                  <a:pos x="75" y="91"/>
                </a:cxn>
                <a:cxn ang="0">
                  <a:pos x="96" y="110"/>
                </a:cxn>
                <a:cxn ang="0">
                  <a:pos x="115" y="128"/>
                </a:cxn>
                <a:cxn ang="0">
                  <a:pos x="132" y="147"/>
                </a:cxn>
                <a:cxn ang="0">
                  <a:pos x="148" y="167"/>
                </a:cxn>
                <a:cxn ang="0">
                  <a:pos x="163" y="186"/>
                </a:cxn>
                <a:cxn ang="0">
                  <a:pos x="178" y="208"/>
                </a:cxn>
                <a:cxn ang="0">
                  <a:pos x="192" y="231"/>
                </a:cxn>
                <a:cxn ang="0">
                  <a:pos x="205" y="255"/>
                </a:cxn>
                <a:cxn ang="0">
                  <a:pos x="218" y="282"/>
                </a:cxn>
                <a:cxn ang="0">
                  <a:pos x="228" y="309"/>
                </a:cxn>
                <a:cxn ang="0">
                  <a:pos x="236" y="335"/>
                </a:cxn>
                <a:cxn ang="0">
                  <a:pos x="262" y="384"/>
                </a:cxn>
                <a:cxn ang="0">
                  <a:pos x="272" y="390"/>
                </a:cxn>
                <a:cxn ang="0">
                  <a:pos x="285" y="396"/>
                </a:cxn>
                <a:cxn ang="0">
                  <a:pos x="301" y="401"/>
                </a:cxn>
                <a:cxn ang="0">
                  <a:pos x="318" y="407"/>
                </a:cxn>
                <a:cxn ang="0">
                  <a:pos x="332" y="411"/>
                </a:cxn>
                <a:cxn ang="0">
                  <a:pos x="345" y="414"/>
                </a:cxn>
                <a:cxn ang="0">
                  <a:pos x="340" y="347"/>
                </a:cxn>
                <a:cxn ang="0">
                  <a:pos x="325" y="303"/>
                </a:cxn>
                <a:cxn ang="0">
                  <a:pos x="311" y="266"/>
                </a:cxn>
                <a:cxn ang="0">
                  <a:pos x="296" y="237"/>
                </a:cxn>
                <a:cxn ang="0">
                  <a:pos x="281" y="213"/>
                </a:cxn>
                <a:cxn ang="0">
                  <a:pos x="267" y="191"/>
                </a:cxn>
                <a:cxn ang="0">
                  <a:pos x="251" y="170"/>
                </a:cxn>
                <a:cxn ang="0">
                  <a:pos x="233" y="151"/>
                </a:cxn>
                <a:cxn ang="0">
                  <a:pos x="214" y="130"/>
                </a:cxn>
                <a:cxn ang="0">
                  <a:pos x="191" y="112"/>
                </a:cxn>
                <a:cxn ang="0">
                  <a:pos x="167" y="92"/>
                </a:cxn>
                <a:cxn ang="0">
                  <a:pos x="143" y="76"/>
                </a:cxn>
                <a:cxn ang="0">
                  <a:pos x="120" y="62"/>
                </a:cxn>
                <a:cxn ang="0">
                  <a:pos x="97" y="49"/>
                </a:cxn>
                <a:cxn ang="0">
                  <a:pos x="71" y="34"/>
                </a:cxn>
                <a:cxn ang="0">
                  <a:pos x="43" y="21"/>
                </a:cxn>
                <a:cxn ang="0">
                  <a:pos x="1" y="13"/>
                </a:cxn>
                <a:cxn ang="0">
                  <a:pos x="10" y="44"/>
                </a:cxn>
              </a:cxnLst>
              <a:rect l="0" t="0" r="r" b="b"/>
              <a:pathLst>
                <a:path w="365" h="419">
                  <a:moveTo>
                    <a:pt x="10" y="44"/>
                  </a:moveTo>
                  <a:lnTo>
                    <a:pt x="49" y="73"/>
                  </a:lnTo>
                  <a:lnTo>
                    <a:pt x="62" y="82"/>
                  </a:lnTo>
                  <a:lnTo>
                    <a:pt x="75" y="91"/>
                  </a:lnTo>
                  <a:lnTo>
                    <a:pt x="86" y="101"/>
                  </a:lnTo>
                  <a:lnTo>
                    <a:pt x="96" y="110"/>
                  </a:lnTo>
                  <a:lnTo>
                    <a:pt x="106" y="119"/>
                  </a:lnTo>
                  <a:lnTo>
                    <a:pt x="115" y="128"/>
                  </a:lnTo>
                  <a:lnTo>
                    <a:pt x="124" y="137"/>
                  </a:lnTo>
                  <a:lnTo>
                    <a:pt x="132" y="147"/>
                  </a:lnTo>
                  <a:lnTo>
                    <a:pt x="140" y="157"/>
                  </a:lnTo>
                  <a:lnTo>
                    <a:pt x="148" y="167"/>
                  </a:lnTo>
                  <a:lnTo>
                    <a:pt x="156" y="176"/>
                  </a:lnTo>
                  <a:lnTo>
                    <a:pt x="163" y="186"/>
                  </a:lnTo>
                  <a:lnTo>
                    <a:pt x="171" y="198"/>
                  </a:lnTo>
                  <a:lnTo>
                    <a:pt x="178" y="208"/>
                  </a:lnTo>
                  <a:lnTo>
                    <a:pt x="186" y="219"/>
                  </a:lnTo>
                  <a:lnTo>
                    <a:pt x="192" y="231"/>
                  </a:lnTo>
                  <a:lnTo>
                    <a:pt x="200" y="243"/>
                  </a:lnTo>
                  <a:lnTo>
                    <a:pt x="205" y="255"/>
                  </a:lnTo>
                  <a:lnTo>
                    <a:pt x="212" y="269"/>
                  </a:lnTo>
                  <a:lnTo>
                    <a:pt x="218" y="282"/>
                  </a:lnTo>
                  <a:lnTo>
                    <a:pt x="224" y="295"/>
                  </a:lnTo>
                  <a:lnTo>
                    <a:pt x="228" y="309"/>
                  </a:lnTo>
                  <a:lnTo>
                    <a:pt x="232" y="321"/>
                  </a:lnTo>
                  <a:lnTo>
                    <a:pt x="236" y="335"/>
                  </a:lnTo>
                  <a:lnTo>
                    <a:pt x="247" y="376"/>
                  </a:lnTo>
                  <a:lnTo>
                    <a:pt x="262" y="384"/>
                  </a:lnTo>
                  <a:lnTo>
                    <a:pt x="266" y="387"/>
                  </a:lnTo>
                  <a:lnTo>
                    <a:pt x="272" y="390"/>
                  </a:lnTo>
                  <a:lnTo>
                    <a:pt x="278" y="392"/>
                  </a:lnTo>
                  <a:lnTo>
                    <a:pt x="285" y="396"/>
                  </a:lnTo>
                  <a:lnTo>
                    <a:pt x="293" y="398"/>
                  </a:lnTo>
                  <a:lnTo>
                    <a:pt x="301" y="401"/>
                  </a:lnTo>
                  <a:lnTo>
                    <a:pt x="310" y="404"/>
                  </a:lnTo>
                  <a:lnTo>
                    <a:pt x="318" y="407"/>
                  </a:lnTo>
                  <a:lnTo>
                    <a:pt x="325" y="409"/>
                  </a:lnTo>
                  <a:lnTo>
                    <a:pt x="332" y="411"/>
                  </a:lnTo>
                  <a:lnTo>
                    <a:pt x="339" y="413"/>
                  </a:lnTo>
                  <a:lnTo>
                    <a:pt x="345" y="414"/>
                  </a:lnTo>
                  <a:lnTo>
                    <a:pt x="364" y="418"/>
                  </a:lnTo>
                  <a:lnTo>
                    <a:pt x="340" y="347"/>
                  </a:lnTo>
                  <a:lnTo>
                    <a:pt x="333" y="324"/>
                  </a:lnTo>
                  <a:lnTo>
                    <a:pt x="325" y="303"/>
                  </a:lnTo>
                  <a:lnTo>
                    <a:pt x="319" y="285"/>
                  </a:lnTo>
                  <a:lnTo>
                    <a:pt x="311" y="266"/>
                  </a:lnTo>
                  <a:lnTo>
                    <a:pt x="304" y="251"/>
                  </a:lnTo>
                  <a:lnTo>
                    <a:pt x="296" y="237"/>
                  </a:lnTo>
                  <a:lnTo>
                    <a:pt x="289" y="225"/>
                  </a:lnTo>
                  <a:lnTo>
                    <a:pt x="281" y="213"/>
                  </a:lnTo>
                  <a:lnTo>
                    <a:pt x="274" y="201"/>
                  </a:lnTo>
                  <a:lnTo>
                    <a:pt x="267" y="191"/>
                  </a:lnTo>
                  <a:lnTo>
                    <a:pt x="258" y="180"/>
                  </a:lnTo>
                  <a:lnTo>
                    <a:pt x="251" y="170"/>
                  </a:lnTo>
                  <a:lnTo>
                    <a:pt x="242" y="160"/>
                  </a:lnTo>
                  <a:lnTo>
                    <a:pt x="233" y="151"/>
                  </a:lnTo>
                  <a:lnTo>
                    <a:pt x="224" y="141"/>
                  </a:lnTo>
                  <a:lnTo>
                    <a:pt x="214" y="130"/>
                  </a:lnTo>
                  <a:lnTo>
                    <a:pt x="202" y="120"/>
                  </a:lnTo>
                  <a:lnTo>
                    <a:pt x="191" y="112"/>
                  </a:lnTo>
                  <a:lnTo>
                    <a:pt x="177" y="101"/>
                  </a:lnTo>
                  <a:lnTo>
                    <a:pt x="167" y="92"/>
                  </a:lnTo>
                  <a:lnTo>
                    <a:pt x="154" y="84"/>
                  </a:lnTo>
                  <a:lnTo>
                    <a:pt x="143" y="76"/>
                  </a:lnTo>
                  <a:lnTo>
                    <a:pt x="131" y="68"/>
                  </a:lnTo>
                  <a:lnTo>
                    <a:pt x="120" y="62"/>
                  </a:lnTo>
                  <a:lnTo>
                    <a:pt x="109" y="55"/>
                  </a:lnTo>
                  <a:lnTo>
                    <a:pt x="97" y="49"/>
                  </a:lnTo>
                  <a:lnTo>
                    <a:pt x="83" y="41"/>
                  </a:lnTo>
                  <a:lnTo>
                    <a:pt x="71" y="34"/>
                  </a:lnTo>
                  <a:lnTo>
                    <a:pt x="57" y="28"/>
                  </a:lnTo>
                  <a:lnTo>
                    <a:pt x="43" y="21"/>
                  </a:lnTo>
                  <a:lnTo>
                    <a:pt x="0" y="0"/>
                  </a:lnTo>
                  <a:lnTo>
                    <a:pt x="1" y="13"/>
                  </a:lnTo>
                  <a:lnTo>
                    <a:pt x="4" y="28"/>
                  </a:lnTo>
                  <a:lnTo>
                    <a:pt x="10" y="44"/>
                  </a:lnTo>
                </a:path>
              </a:pathLst>
            </a:custGeom>
            <a:solidFill>
              <a:srgbClr val="FFE0A0"/>
            </a:solidFill>
            <a:ln w="12700" cap="rnd" cmpd="sng">
              <a:solidFill>
                <a:srgbClr val="FFE0A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78" name="Freeform 1130"/>
            <p:cNvSpPr>
              <a:spLocks/>
            </p:cNvSpPr>
            <p:nvPr/>
          </p:nvSpPr>
          <p:spPr bwMode="auto">
            <a:xfrm>
              <a:off x="4616451" y="3384550"/>
              <a:ext cx="592667" cy="546100"/>
            </a:xfrm>
            <a:custGeom>
              <a:avLst/>
              <a:gdLst/>
              <a:ahLst/>
              <a:cxnLst>
                <a:cxn ang="0">
                  <a:pos x="42" y="59"/>
                </a:cxn>
                <a:cxn ang="0">
                  <a:pos x="64" y="74"/>
                </a:cxn>
                <a:cxn ang="0">
                  <a:pos x="81" y="89"/>
                </a:cxn>
                <a:cxn ang="0">
                  <a:pos x="97" y="105"/>
                </a:cxn>
                <a:cxn ang="0">
                  <a:pos x="111" y="120"/>
                </a:cxn>
                <a:cxn ang="0">
                  <a:pos x="124" y="136"/>
                </a:cxn>
                <a:cxn ang="0">
                  <a:pos x="136" y="152"/>
                </a:cxn>
                <a:cxn ang="0">
                  <a:pos x="149" y="169"/>
                </a:cxn>
                <a:cxn ang="0">
                  <a:pos x="161" y="188"/>
                </a:cxn>
                <a:cxn ang="0">
                  <a:pos x="173" y="208"/>
                </a:cxn>
                <a:cxn ang="0">
                  <a:pos x="183" y="229"/>
                </a:cxn>
                <a:cxn ang="0">
                  <a:pos x="192" y="250"/>
                </a:cxn>
                <a:cxn ang="0">
                  <a:pos x="200" y="272"/>
                </a:cxn>
                <a:cxn ang="0">
                  <a:pos x="222" y="312"/>
                </a:cxn>
                <a:cxn ang="0">
                  <a:pos x="231" y="316"/>
                </a:cxn>
                <a:cxn ang="0">
                  <a:pos x="240" y="321"/>
                </a:cxn>
                <a:cxn ang="0">
                  <a:pos x="254" y="327"/>
                </a:cxn>
                <a:cxn ang="0">
                  <a:pos x="266" y="332"/>
                </a:cxn>
                <a:cxn ang="0">
                  <a:pos x="278" y="336"/>
                </a:cxn>
                <a:cxn ang="0">
                  <a:pos x="288" y="339"/>
                </a:cxn>
                <a:cxn ang="0">
                  <a:pos x="283" y="287"/>
                </a:cxn>
                <a:cxn ang="0">
                  <a:pos x="269" y="250"/>
                </a:cxn>
                <a:cxn ang="0">
                  <a:pos x="256" y="221"/>
                </a:cxn>
                <a:cxn ang="0">
                  <a:pos x="245" y="198"/>
                </a:cxn>
                <a:cxn ang="0">
                  <a:pos x="232" y="178"/>
                </a:cxn>
                <a:cxn ang="0">
                  <a:pos x="219" y="160"/>
                </a:cxn>
                <a:cxn ang="0">
                  <a:pos x="207" y="144"/>
                </a:cxn>
                <a:cxn ang="0">
                  <a:pos x="192" y="127"/>
                </a:cxn>
                <a:cxn ang="0">
                  <a:pos x="174" y="110"/>
                </a:cxn>
                <a:cxn ang="0">
                  <a:pos x="155" y="94"/>
                </a:cxn>
                <a:cxn ang="0">
                  <a:pos x="136" y="78"/>
                </a:cxn>
                <a:cxn ang="0">
                  <a:pos x="116" y="65"/>
                </a:cxn>
                <a:cxn ang="0">
                  <a:pos x="97" y="53"/>
                </a:cxn>
                <a:cxn ang="0">
                  <a:pos x="78" y="42"/>
                </a:cxn>
                <a:cxn ang="0">
                  <a:pos x="57" y="30"/>
                </a:cxn>
                <a:cxn ang="0">
                  <a:pos x="34" y="18"/>
                </a:cxn>
                <a:cxn ang="0">
                  <a:pos x="1" y="11"/>
                </a:cxn>
                <a:cxn ang="0">
                  <a:pos x="10" y="35"/>
                </a:cxn>
              </a:cxnLst>
              <a:rect l="0" t="0" r="r" b="b"/>
              <a:pathLst>
                <a:path w="304" h="344">
                  <a:moveTo>
                    <a:pt x="10" y="35"/>
                  </a:moveTo>
                  <a:lnTo>
                    <a:pt x="42" y="59"/>
                  </a:lnTo>
                  <a:lnTo>
                    <a:pt x="53" y="66"/>
                  </a:lnTo>
                  <a:lnTo>
                    <a:pt x="64" y="74"/>
                  </a:lnTo>
                  <a:lnTo>
                    <a:pt x="72" y="82"/>
                  </a:lnTo>
                  <a:lnTo>
                    <a:pt x="81" y="89"/>
                  </a:lnTo>
                  <a:lnTo>
                    <a:pt x="89" y="98"/>
                  </a:lnTo>
                  <a:lnTo>
                    <a:pt x="97" y="105"/>
                  </a:lnTo>
                  <a:lnTo>
                    <a:pt x="104" y="112"/>
                  </a:lnTo>
                  <a:lnTo>
                    <a:pt x="111" y="120"/>
                  </a:lnTo>
                  <a:lnTo>
                    <a:pt x="118" y="128"/>
                  </a:lnTo>
                  <a:lnTo>
                    <a:pt x="124" y="136"/>
                  </a:lnTo>
                  <a:lnTo>
                    <a:pt x="130" y="145"/>
                  </a:lnTo>
                  <a:lnTo>
                    <a:pt x="136" y="152"/>
                  </a:lnTo>
                  <a:lnTo>
                    <a:pt x="144" y="161"/>
                  </a:lnTo>
                  <a:lnTo>
                    <a:pt x="149" y="169"/>
                  </a:lnTo>
                  <a:lnTo>
                    <a:pt x="155" y="178"/>
                  </a:lnTo>
                  <a:lnTo>
                    <a:pt x="161" y="188"/>
                  </a:lnTo>
                  <a:lnTo>
                    <a:pt x="168" y="198"/>
                  </a:lnTo>
                  <a:lnTo>
                    <a:pt x="173" y="208"/>
                  </a:lnTo>
                  <a:lnTo>
                    <a:pt x="178" y="218"/>
                  </a:lnTo>
                  <a:lnTo>
                    <a:pt x="183" y="229"/>
                  </a:lnTo>
                  <a:lnTo>
                    <a:pt x="188" y="240"/>
                  </a:lnTo>
                  <a:lnTo>
                    <a:pt x="192" y="250"/>
                  </a:lnTo>
                  <a:lnTo>
                    <a:pt x="197" y="260"/>
                  </a:lnTo>
                  <a:lnTo>
                    <a:pt x="200" y="272"/>
                  </a:lnTo>
                  <a:lnTo>
                    <a:pt x="210" y="304"/>
                  </a:lnTo>
                  <a:lnTo>
                    <a:pt x="222" y="312"/>
                  </a:lnTo>
                  <a:lnTo>
                    <a:pt x="225" y="313"/>
                  </a:lnTo>
                  <a:lnTo>
                    <a:pt x="231" y="316"/>
                  </a:lnTo>
                  <a:lnTo>
                    <a:pt x="235" y="319"/>
                  </a:lnTo>
                  <a:lnTo>
                    <a:pt x="240" y="321"/>
                  </a:lnTo>
                  <a:lnTo>
                    <a:pt x="247" y="323"/>
                  </a:lnTo>
                  <a:lnTo>
                    <a:pt x="254" y="327"/>
                  </a:lnTo>
                  <a:lnTo>
                    <a:pt x="260" y="329"/>
                  </a:lnTo>
                  <a:lnTo>
                    <a:pt x="266" y="332"/>
                  </a:lnTo>
                  <a:lnTo>
                    <a:pt x="273" y="334"/>
                  </a:lnTo>
                  <a:lnTo>
                    <a:pt x="278" y="336"/>
                  </a:lnTo>
                  <a:lnTo>
                    <a:pt x="283" y="337"/>
                  </a:lnTo>
                  <a:lnTo>
                    <a:pt x="288" y="339"/>
                  </a:lnTo>
                  <a:lnTo>
                    <a:pt x="303" y="343"/>
                  </a:lnTo>
                  <a:lnTo>
                    <a:pt x="283" y="287"/>
                  </a:lnTo>
                  <a:lnTo>
                    <a:pt x="276" y="268"/>
                  </a:lnTo>
                  <a:lnTo>
                    <a:pt x="269" y="250"/>
                  </a:lnTo>
                  <a:lnTo>
                    <a:pt x="264" y="236"/>
                  </a:lnTo>
                  <a:lnTo>
                    <a:pt x="256" y="221"/>
                  </a:lnTo>
                  <a:lnTo>
                    <a:pt x="249" y="209"/>
                  </a:lnTo>
                  <a:lnTo>
                    <a:pt x="245" y="198"/>
                  </a:lnTo>
                  <a:lnTo>
                    <a:pt x="238" y="188"/>
                  </a:lnTo>
                  <a:lnTo>
                    <a:pt x="232" y="178"/>
                  </a:lnTo>
                  <a:lnTo>
                    <a:pt x="225" y="169"/>
                  </a:lnTo>
                  <a:lnTo>
                    <a:pt x="219" y="160"/>
                  </a:lnTo>
                  <a:lnTo>
                    <a:pt x="212" y="151"/>
                  </a:lnTo>
                  <a:lnTo>
                    <a:pt x="207" y="144"/>
                  </a:lnTo>
                  <a:lnTo>
                    <a:pt x="199" y="136"/>
                  </a:lnTo>
                  <a:lnTo>
                    <a:pt x="192" y="127"/>
                  </a:lnTo>
                  <a:lnTo>
                    <a:pt x="183" y="119"/>
                  </a:lnTo>
                  <a:lnTo>
                    <a:pt x="174" y="110"/>
                  </a:lnTo>
                  <a:lnTo>
                    <a:pt x="165" y="102"/>
                  </a:lnTo>
                  <a:lnTo>
                    <a:pt x="155" y="94"/>
                  </a:lnTo>
                  <a:lnTo>
                    <a:pt x="144" y="86"/>
                  </a:lnTo>
                  <a:lnTo>
                    <a:pt x="136" y="78"/>
                  </a:lnTo>
                  <a:lnTo>
                    <a:pt x="125" y="71"/>
                  </a:lnTo>
                  <a:lnTo>
                    <a:pt x="116" y="65"/>
                  </a:lnTo>
                  <a:lnTo>
                    <a:pt x="106" y="58"/>
                  </a:lnTo>
                  <a:lnTo>
                    <a:pt x="97" y="53"/>
                  </a:lnTo>
                  <a:lnTo>
                    <a:pt x="88" y="47"/>
                  </a:lnTo>
                  <a:lnTo>
                    <a:pt x="78" y="42"/>
                  </a:lnTo>
                  <a:lnTo>
                    <a:pt x="68" y="35"/>
                  </a:lnTo>
                  <a:lnTo>
                    <a:pt x="57" y="30"/>
                  </a:lnTo>
                  <a:lnTo>
                    <a:pt x="47" y="24"/>
                  </a:lnTo>
                  <a:lnTo>
                    <a:pt x="34" y="18"/>
                  </a:lnTo>
                  <a:lnTo>
                    <a:pt x="0" y="0"/>
                  </a:lnTo>
                  <a:lnTo>
                    <a:pt x="1" y="11"/>
                  </a:lnTo>
                  <a:lnTo>
                    <a:pt x="3" y="22"/>
                  </a:lnTo>
                  <a:lnTo>
                    <a:pt x="10" y="35"/>
                  </a:lnTo>
                </a:path>
              </a:pathLst>
            </a:custGeom>
            <a:solidFill>
              <a:srgbClr val="FFF0C0"/>
            </a:solidFill>
            <a:ln w="12700" cap="rnd" cmpd="sng">
              <a:solidFill>
                <a:srgbClr val="FFF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79" name="Freeform 1131"/>
            <p:cNvSpPr>
              <a:spLocks/>
            </p:cNvSpPr>
            <p:nvPr/>
          </p:nvSpPr>
          <p:spPr bwMode="auto">
            <a:xfrm>
              <a:off x="4646085" y="3408364"/>
              <a:ext cx="535516" cy="485775"/>
            </a:xfrm>
            <a:custGeom>
              <a:avLst/>
              <a:gdLst/>
              <a:ahLst/>
              <a:cxnLst>
                <a:cxn ang="0">
                  <a:pos x="38" y="51"/>
                </a:cxn>
                <a:cxn ang="0">
                  <a:pos x="57" y="65"/>
                </a:cxn>
                <a:cxn ang="0">
                  <a:pos x="73" y="78"/>
                </a:cxn>
                <a:cxn ang="0">
                  <a:pos x="88" y="92"/>
                </a:cxn>
                <a:cxn ang="0">
                  <a:pos x="100" y="107"/>
                </a:cxn>
                <a:cxn ang="0">
                  <a:pos x="112" y="121"/>
                </a:cxn>
                <a:cxn ang="0">
                  <a:pos x="124" y="135"/>
                </a:cxn>
                <a:cxn ang="0">
                  <a:pos x="136" y="150"/>
                </a:cxn>
                <a:cxn ang="0">
                  <a:pos x="146" y="167"/>
                </a:cxn>
                <a:cxn ang="0">
                  <a:pos x="157" y="184"/>
                </a:cxn>
                <a:cxn ang="0">
                  <a:pos x="167" y="202"/>
                </a:cxn>
                <a:cxn ang="0">
                  <a:pos x="175" y="221"/>
                </a:cxn>
                <a:cxn ang="0">
                  <a:pos x="182" y="240"/>
                </a:cxn>
                <a:cxn ang="0">
                  <a:pos x="202" y="274"/>
                </a:cxn>
                <a:cxn ang="0">
                  <a:pos x="209" y="279"/>
                </a:cxn>
                <a:cxn ang="0">
                  <a:pos x="219" y="284"/>
                </a:cxn>
                <a:cxn ang="0">
                  <a:pos x="230" y="289"/>
                </a:cxn>
                <a:cxn ang="0">
                  <a:pos x="241" y="294"/>
                </a:cxn>
                <a:cxn ang="0">
                  <a:pos x="251" y="298"/>
                </a:cxn>
                <a:cxn ang="0">
                  <a:pos x="261" y="302"/>
                </a:cxn>
                <a:cxn ang="0">
                  <a:pos x="254" y="256"/>
                </a:cxn>
                <a:cxn ang="0">
                  <a:pos x="241" y="225"/>
                </a:cxn>
                <a:cxn ang="0">
                  <a:pos x="229" y="199"/>
                </a:cxn>
                <a:cxn ang="0">
                  <a:pos x="218" y="178"/>
                </a:cxn>
                <a:cxn ang="0">
                  <a:pos x="207" y="161"/>
                </a:cxn>
                <a:cxn ang="0">
                  <a:pos x="195" y="145"/>
                </a:cxn>
                <a:cxn ang="0">
                  <a:pos x="184" y="130"/>
                </a:cxn>
                <a:cxn ang="0">
                  <a:pos x="170" y="115"/>
                </a:cxn>
                <a:cxn ang="0">
                  <a:pos x="155" y="100"/>
                </a:cxn>
                <a:cxn ang="0">
                  <a:pos x="138" y="86"/>
                </a:cxn>
                <a:cxn ang="0">
                  <a:pos x="120" y="72"/>
                </a:cxn>
                <a:cxn ang="0">
                  <a:pos x="104" y="59"/>
                </a:cxn>
                <a:cxn ang="0">
                  <a:pos x="87" y="49"/>
                </a:cxn>
                <a:cxn ang="0">
                  <a:pos x="70" y="38"/>
                </a:cxn>
                <a:cxn ang="0">
                  <a:pos x="50" y="27"/>
                </a:cxn>
                <a:cxn ang="0">
                  <a:pos x="31" y="16"/>
                </a:cxn>
                <a:cxn ang="0">
                  <a:pos x="1" y="9"/>
                </a:cxn>
                <a:cxn ang="0">
                  <a:pos x="9" y="30"/>
                </a:cxn>
              </a:cxnLst>
              <a:rect l="0" t="0" r="r" b="b"/>
              <a:pathLst>
                <a:path w="274" h="306">
                  <a:moveTo>
                    <a:pt x="9" y="30"/>
                  </a:moveTo>
                  <a:lnTo>
                    <a:pt x="38" y="51"/>
                  </a:lnTo>
                  <a:lnTo>
                    <a:pt x="48" y="59"/>
                  </a:lnTo>
                  <a:lnTo>
                    <a:pt x="57" y="65"/>
                  </a:lnTo>
                  <a:lnTo>
                    <a:pt x="65" y="72"/>
                  </a:lnTo>
                  <a:lnTo>
                    <a:pt x="73" y="78"/>
                  </a:lnTo>
                  <a:lnTo>
                    <a:pt x="81" y="86"/>
                  </a:lnTo>
                  <a:lnTo>
                    <a:pt x="88" y="92"/>
                  </a:lnTo>
                  <a:lnTo>
                    <a:pt x="93" y="99"/>
                  </a:lnTo>
                  <a:lnTo>
                    <a:pt x="100" y="107"/>
                  </a:lnTo>
                  <a:lnTo>
                    <a:pt x="105" y="114"/>
                  </a:lnTo>
                  <a:lnTo>
                    <a:pt x="112" y="121"/>
                  </a:lnTo>
                  <a:lnTo>
                    <a:pt x="118" y="127"/>
                  </a:lnTo>
                  <a:lnTo>
                    <a:pt x="124" y="135"/>
                  </a:lnTo>
                  <a:lnTo>
                    <a:pt x="129" y="142"/>
                  </a:lnTo>
                  <a:lnTo>
                    <a:pt x="136" y="150"/>
                  </a:lnTo>
                  <a:lnTo>
                    <a:pt x="141" y="158"/>
                  </a:lnTo>
                  <a:lnTo>
                    <a:pt x="146" y="167"/>
                  </a:lnTo>
                  <a:lnTo>
                    <a:pt x="152" y="175"/>
                  </a:lnTo>
                  <a:lnTo>
                    <a:pt x="157" y="184"/>
                  </a:lnTo>
                  <a:lnTo>
                    <a:pt x="162" y="193"/>
                  </a:lnTo>
                  <a:lnTo>
                    <a:pt x="167" y="202"/>
                  </a:lnTo>
                  <a:lnTo>
                    <a:pt x="171" y="211"/>
                  </a:lnTo>
                  <a:lnTo>
                    <a:pt x="175" y="221"/>
                  </a:lnTo>
                  <a:lnTo>
                    <a:pt x="178" y="230"/>
                  </a:lnTo>
                  <a:lnTo>
                    <a:pt x="182" y="240"/>
                  </a:lnTo>
                  <a:lnTo>
                    <a:pt x="192" y="268"/>
                  </a:lnTo>
                  <a:lnTo>
                    <a:pt x="202" y="274"/>
                  </a:lnTo>
                  <a:lnTo>
                    <a:pt x="205" y="277"/>
                  </a:lnTo>
                  <a:lnTo>
                    <a:pt x="209" y="279"/>
                  </a:lnTo>
                  <a:lnTo>
                    <a:pt x="214" y="282"/>
                  </a:lnTo>
                  <a:lnTo>
                    <a:pt x="219" y="284"/>
                  </a:lnTo>
                  <a:lnTo>
                    <a:pt x="224" y="287"/>
                  </a:lnTo>
                  <a:lnTo>
                    <a:pt x="230" y="289"/>
                  </a:lnTo>
                  <a:lnTo>
                    <a:pt x="235" y="292"/>
                  </a:lnTo>
                  <a:lnTo>
                    <a:pt x="241" y="294"/>
                  </a:lnTo>
                  <a:lnTo>
                    <a:pt x="247" y="297"/>
                  </a:lnTo>
                  <a:lnTo>
                    <a:pt x="251" y="298"/>
                  </a:lnTo>
                  <a:lnTo>
                    <a:pt x="256" y="300"/>
                  </a:lnTo>
                  <a:lnTo>
                    <a:pt x="261" y="302"/>
                  </a:lnTo>
                  <a:lnTo>
                    <a:pt x="273" y="305"/>
                  </a:lnTo>
                  <a:lnTo>
                    <a:pt x="254" y="256"/>
                  </a:lnTo>
                  <a:lnTo>
                    <a:pt x="248" y="240"/>
                  </a:lnTo>
                  <a:lnTo>
                    <a:pt x="241" y="225"/>
                  </a:lnTo>
                  <a:lnTo>
                    <a:pt x="235" y="211"/>
                  </a:lnTo>
                  <a:lnTo>
                    <a:pt x="229" y="199"/>
                  </a:lnTo>
                  <a:lnTo>
                    <a:pt x="224" y="187"/>
                  </a:lnTo>
                  <a:lnTo>
                    <a:pt x="218" y="178"/>
                  </a:lnTo>
                  <a:lnTo>
                    <a:pt x="213" y="170"/>
                  </a:lnTo>
                  <a:lnTo>
                    <a:pt x="207" y="161"/>
                  </a:lnTo>
                  <a:lnTo>
                    <a:pt x="200" y="153"/>
                  </a:lnTo>
                  <a:lnTo>
                    <a:pt x="195" y="145"/>
                  </a:lnTo>
                  <a:lnTo>
                    <a:pt x="189" y="137"/>
                  </a:lnTo>
                  <a:lnTo>
                    <a:pt x="184" y="130"/>
                  </a:lnTo>
                  <a:lnTo>
                    <a:pt x="176" y="123"/>
                  </a:lnTo>
                  <a:lnTo>
                    <a:pt x="170" y="115"/>
                  </a:lnTo>
                  <a:lnTo>
                    <a:pt x="162" y="107"/>
                  </a:lnTo>
                  <a:lnTo>
                    <a:pt x="155" y="100"/>
                  </a:lnTo>
                  <a:lnTo>
                    <a:pt x="146" y="92"/>
                  </a:lnTo>
                  <a:lnTo>
                    <a:pt x="138" y="86"/>
                  </a:lnTo>
                  <a:lnTo>
                    <a:pt x="128" y="78"/>
                  </a:lnTo>
                  <a:lnTo>
                    <a:pt x="120" y="72"/>
                  </a:lnTo>
                  <a:lnTo>
                    <a:pt x="112" y="65"/>
                  </a:lnTo>
                  <a:lnTo>
                    <a:pt x="104" y="59"/>
                  </a:lnTo>
                  <a:lnTo>
                    <a:pt x="95" y="53"/>
                  </a:lnTo>
                  <a:lnTo>
                    <a:pt x="87" y="49"/>
                  </a:lnTo>
                  <a:lnTo>
                    <a:pt x="78" y="43"/>
                  </a:lnTo>
                  <a:lnTo>
                    <a:pt x="70" y="38"/>
                  </a:lnTo>
                  <a:lnTo>
                    <a:pt x="60" y="33"/>
                  </a:lnTo>
                  <a:lnTo>
                    <a:pt x="50" y="27"/>
                  </a:lnTo>
                  <a:lnTo>
                    <a:pt x="41" y="22"/>
                  </a:lnTo>
                  <a:lnTo>
                    <a:pt x="31" y="16"/>
                  </a:lnTo>
                  <a:lnTo>
                    <a:pt x="0" y="0"/>
                  </a:lnTo>
                  <a:lnTo>
                    <a:pt x="1" y="9"/>
                  </a:lnTo>
                  <a:lnTo>
                    <a:pt x="4" y="19"/>
                  </a:lnTo>
                  <a:lnTo>
                    <a:pt x="9" y="30"/>
                  </a:lnTo>
                </a:path>
              </a:pathLst>
            </a:custGeom>
            <a:solidFill>
              <a:srgbClr val="FFF0C0"/>
            </a:solidFill>
            <a:ln w="12700" cap="rnd" cmpd="sng">
              <a:solidFill>
                <a:srgbClr val="FFF0C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80" name="Freeform 1132"/>
            <p:cNvSpPr>
              <a:spLocks/>
            </p:cNvSpPr>
            <p:nvPr/>
          </p:nvSpPr>
          <p:spPr bwMode="auto">
            <a:xfrm>
              <a:off x="4675718" y="3432175"/>
              <a:ext cx="478367" cy="425450"/>
            </a:xfrm>
            <a:custGeom>
              <a:avLst/>
              <a:gdLst/>
              <a:ahLst/>
              <a:cxnLst>
                <a:cxn ang="0">
                  <a:pos x="35" y="44"/>
                </a:cxn>
                <a:cxn ang="0">
                  <a:pos x="51" y="57"/>
                </a:cxn>
                <a:cxn ang="0">
                  <a:pos x="66" y="68"/>
                </a:cxn>
                <a:cxn ang="0">
                  <a:pos x="79" y="81"/>
                </a:cxn>
                <a:cxn ang="0">
                  <a:pos x="90" y="92"/>
                </a:cxn>
                <a:cxn ang="0">
                  <a:pos x="101" y="106"/>
                </a:cxn>
                <a:cxn ang="0">
                  <a:pos x="112" y="117"/>
                </a:cxn>
                <a:cxn ang="0">
                  <a:pos x="122" y="131"/>
                </a:cxn>
                <a:cxn ang="0">
                  <a:pos x="132" y="145"/>
                </a:cxn>
                <a:cxn ang="0">
                  <a:pos x="142" y="160"/>
                </a:cxn>
                <a:cxn ang="0">
                  <a:pos x="151" y="176"/>
                </a:cxn>
                <a:cxn ang="0">
                  <a:pos x="158" y="192"/>
                </a:cxn>
                <a:cxn ang="0">
                  <a:pos x="165" y="208"/>
                </a:cxn>
                <a:cxn ang="0">
                  <a:pos x="184" y="238"/>
                </a:cxn>
                <a:cxn ang="0">
                  <a:pos x="190" y="243"/>
                </a:cxn>
                <a:cxn ang="0">
                  <a:pos x="198" y="247"/>
                </a:cxn>
                <a:cxn ang="0">
                  <a:pos x="207" y="252"/>
                </a:cxn>
                <a:cxn ang="0">
                  <a:pos x="217" y="257"/>
                </a:cxn>
                <a:cxn ang="0">
                  <a:pos x="225" y="260"/>
                </a:cxn>
                <a:cxn ang="0">
                  <a:pos x="233" y="264"/>
                </a:cxn>
                <a:cxn ang="0">
                  <a:pos x="225" y="225"/>
                </a:cxn>
                <a:cxn ang="0">
                  <a:pos x="214" y="198"/>
                </a:cxn>
                <a:cxn ang="0">
                  <a:pos x="203" y="177"/>
                </a:cxn>
                <a:cxn ang="0">
                  <a:pos x="193" y="158"/>
                </a:cxn>
                <a:cxn ang="0">
                  <a:pos x="183" y="144"/>
                </a:cxn>
                <a:cxn ang="0">
                  <a:pos x="172" y="130"/>
                </a:cxn>
                <a:cxn ang="0">
                  <a:pos x="161" y="116"/>
                </a:cxn>
                <a:cxn ang="0">
                  <a:pos x="150" y="103"/>
                </a:cxn>
                <a:cxn ang="0">
                  <a:pos x="137" y="91"/>
                </a:cxn>
                <a:cxn ang="0">
                  <a:pos x="121" y="77"/>
                </a:cxn>
                <a:cxn ang="0">
                  <a:pos x="105" y="65"/>
                </a:cxn>
                <a:cxn ang="0">
                  <a:pos x="90" y="53"/>
                </a:cxn>
                <a:cxn ang="0">
                  <a:pos x="76" y="44"/>
                </a:cxn>
                <a:cxn ang="0">
                  <a:pos x="61" y="35"/>
                </a:cxn>
                <a:cxn ang="0">
                  <a:pos x="45" y="25"/>
                </a:cxn>
                <a:cxn ang="0">
                  <a:pos x="27" y="15"/>
                </a:cxn>
                <a:cxn ang="0">
                  <a:pos x="2" y="7"/>
                </a:cxn>
                <a:cxn ang="0">
                  <a:pos x="10" y="25"/>
                </a:cxn>
              </a:cxnLst>
              <a:rect l="0" t="0" r="r" b="b"/>
              <a:pathLst>
                <a:path w="245" h="268">
                  <a:moveTo>
                    <a:pt x="10" y="25"/>
                  </a:moveTo>
                  <a:lnTo>
                    <a:pt x="35" y="44"/>
                  </a:lnTo>
                  <a:lnTo>
                    <a:pt x="44" y="50"/>
                  </a:lnTo>
                  <a:lnTo>
                    <a:pt x="51" y="57"/>
                  </a:lnTo>
                  <a:lnTo>
                    <a:pt x="58" y="62"/>
                  </a:lnTo>
                  <a:lnTo>
                    <a:pt x="66" y="68"/>
                  </a:lnTo>
                  <a:lnTo>
                    <a:pt x="73" y="75"/>
                  </a:lnTo>
                  <a:lnTo>
                    <a:pt x="79" y="81"/>
                  </a:lnTo>
                  <a:lnTo>
                    <a:pt x="85" y="86"/>
                  </a:lnTo>
                  <a:lnTo>
                    <a:pt x="90" y="92"/>
                  </a:lnTo>
                  <a:lnTo>
                    <a:pt x="96" y="99"/>
                  </a:lnTo>
                  <a:lnTo>
                    <a:pt x="101" y="106"/>
                  </a:lnTo>
                  <a:lnTo>
                    <a:pt x="106" y="111"/>
                  </a:lnTo>
                  <a:lnTo>
                    <a:pt x="112" y="117"/>
                  </a:lnTo>
                  <a:lnTo>
                    <a:pt x="117" y="124"/>
                  </a:lnTo>
                  <a:lnTo>
                    <a:pt x="122" y="131"/>
                  </a:lnTo>
                  <a:lnTo>
                    <a:pt x="128" y="138"/>
                  </a:lnTo>
                  <a:lnTo>
                    <a:pt x="132" y="145"/>
                  </a:lnTo>
                  <a:lnTo>
                    <a:pt x="137" y="153"/>
                  </a:lnTo>
                  <a:lnTo>
                    <a:pt x="142" y="160"/>
                  </a:lnTo>
                  <a:lnTo>
                    <a:pt x="146" y="168"/>
                  </a:lnTo>
                  <a:lnTo>
                    <a:pt x="151" y="176"/>
                  </a:lnTo>
                  <a:lnTo>
                    <a:pt x="154" y="183"/>
                  </a:lnTo>
                  <a:lnTo>
                    <a:pt x="158" y="192"/>
                  </a:lnTo>
                  <a:lnTo>
                    <a:pt x="161" y="200"/>
                  </a:lnTo>
                  <a:lnTo>
                    <a:pt x="165" y="208"/>
                  </a:lnTo>
                  <a:lnTo>
                    <a:pt x="174" y="232"/>
                  </a:lnTo>
                  <a:lnTo>
                    <a:pt x="184" y="238"/>
                  </a:lnTo>
                  <a:lnTo>
                    <a:pt x="185" y="240"/>
                  </a:lnTo>
                  <a:lnTo>
                    <a:pt x="190" y="243"/>
                  </a:lnTo>
                  <a:lnTo>
                    <a:pt x="193" y="244"/>
                  </a:lnTo>
                  <a:lnTo>
                    <a:pt x="198" y="247"/>
                  </a:lnTo>
                  <a:lnTo>
                    <a:pt x="202" y="249"/>
                  </a:lnTo>
                  <a:lnTo>
                    <a:pt x="207" y="252"/>
                  </a:lnTo>
                  <a:lnTo>
                    <a:pt x="212" y="254"/>
                  </a:lnTo>
                  <a:lnTo>
                    <a:pt x="217" y="257"/>
                  </a:lnTo>
                  <a:lnTo>
                    <a:pt x="221" y="259"/>
                  </a:lnTo>
                  <a:lnTo>
                    <a:pt x="225" y="260"/>
                  </a:lnTo>
                  <a:lnTo>
                    <a:pt x="229" y="263"/>
                  </a:lnTo>
                  <a:lnTo>
                    <a:pt x="233" y="264"/>
                  </a:lnTo>
                  <a:lnTo>
                    <a:pt x="244" y="267"/>
                  </a:lnTo>
                  <a:lnTo>
                    <a:pt x="225" y="225"/>
                  </a:lnTo>
                  <a:lnTo>
                    <a:pt x="220" y="211"/>
                  </a:lnTo>
                  <a:lnTo>
                    <a:pt x="214" y="198"/>
                  </a:lnTo>
                  <a:lnTo>
                    <a:pt x="209" y="187"/>
                  </a:lnTo>
                  <a:lnTo>
                    <a:pt x="203" y="177"/>
                  </a:lnTo>
                  <a:lnTo>
                    <a:pt x="198" y="167"/>
                  </a:lnTo>
                  <a:lnTo>
                    <a:pt x="193" y="158"/>
                  </a:lnTo>
                  <a:lnTo>
                    <a:pt x="188" y="151"/>
                  </a:lnTo>
                  <a:lnTo>
                    <a:pt x="183" y="144"/>
                  </a:lnTo>
                  <a:lnTo>
                    <a:pt x="177" y="136"/>
                  </a:lnTo>
                  <a:lnTo>
                    <a:pt x="172" y="130"/>
                  </a:lnTo>
                  <a:lnTo>
                    <a:pt x="166" y="123"/>
                  </a:lnTo>
                  <a:lnTo>
                    <a:pt x="161" y="116"/>
                  </a:lnTo>
                  <a:lnTo>
                    <a:pt x="156" y="110"/>
                  </a:lnTo>
                  <a:lnTo>
                    <a:pt x="150" y="103"/>
                  </a:lnTo>
                  <a:lnTo>
                    <a:pt x="143" y="96"/>
                  </a:lnTo>
                  <a:lnTo>
                    <a:pt x="137" y="91"/>
                  </a:lnTo>
                  <a:lnTo>
                    <a:pt x="129" y="84"/>
                  </a:lnTo>
                  <a:lnTo>
                    <a:pt x="121" y="77"/>
                  </a:lnTo>
                  <a:lnTo>
                    <a:pt x="113" y="70"/>
                  </a:lnTo>
                  <a:lnTo>
                    <a:pt x="105" y="65"/>
                  </a:lnTo>
                  <a:lnTo>
                    <a:pt x="98" y="59"/>
                  </a:lnTo>
                  <a:lnTo>
                    <a:pt x="90" y="53"/>
                  </a:lnTo>
                  <a:lnTo>
                    <a:pt x="83" y="48"/>
                  </a:lnTo>
                  <a:lnTo>
                    <a:pt x="76" y="44"/>
                  </a:lnTo>
                  <a:lnTo>
                    <a:pt x="69" y="39"/>
                  </a:lnTo>
                  <a:lnTo>
                    <a:pt x="61" y="35"/>
                  </a:lnTo>
                  <a:lnTo>
                    <a:pt x="53" y="29"/>
                  </a:lnTo>
                  <a:lnTo>
                    <a:pt x="45" y="25"/>
                  </a:lnTo>
                  <a:lnTo>
                    <a:pt x="37" y="20"/>
                  </a:lnTo>
                  <a:lnTo>
                    <a:pt x="27" y="15"/>
                  </a:lnTo>
                  <a:lnTo>
                    <a:pt x="0" y="0"/>
                  </a:lnTo>
                  <a:lnTo>
                    <a:pt x="2" y="7"/>
                  </a:lnTo>
                  <a:lnTo>
                    <a:pt x="4" y="15"/>
                  </a:lnTo>
                  <a:lnTo>
                    <a:pt x="10" y="25"/>
                  </a:lnTo>
                </a:path>
              </a:pathLst>
            </a:custGeom>
            <a:solidFill>
              <a:srgbClr val="FFF0E0"/>
            </a:solidFill>
            <a:ln w="12700" cap="rnd" cmpd="sng">
              <a:solidFill>
                <a:srgbClr val="FFF0E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81" name="Freeform 1133"/>
            <p:cNvSpPr>
              <a:spLocks/>
            </p:cNvSpPr>
            <p:nvPr/>
          </p:nvSpPr>
          <p:spPr bwMode="auto">
            <a:xfrm>
              <a:off x="4739218" y="3478213"/>
              <a:ext cx="361949" cy="309562"/>
            </a:xfrm>
            <a:custGeom>
              <a:avLst/>
              <a:gdLst/>
              <a:ahLst/>
              <a:cxnLst>
                <a:cxn ang="0">
                  <a:pos x="28" y="31"/>
                </a:cxn>
                <a:cxn ang="0">
                  <a:pos x="40" y="39"/>
                </a:cxn>
                <a:cxn ang="0">
                  <a:pos x="50" y="49"/>
                </a:cxn>
                <a:cxn ang="0">
                  <a:pos x="59" y="57"/>
                </a:cxn>
                <a:cxn ang="0">
                  <a:pos x="68" y="67"/>
                </a:cxn>
                <a:cxn ang="0">
                  <a:pos x="77" y="75"/>
                </a:cxn>
                <a:cxn ang="0">
                  <a:pos x="85" y="83"/>
                </a:cxn>
                <a:cxn ang="0">
                  <a:pos x="93" y="93"/>
                </a:cxn>
                <a:cxn ang="0">
                  <a:pos x="101" y="103"/>
                </a:cxn>
                <a:cxn ang="0">
                  <a:pos x="109" y="113"/>
                </a:cxn>
                <a:cxn ang="0">
                  <a:pos x="116" y="124"/>
                </a:cxn>
                <a:cxn ang="0">
                  <a:pos x="123" y="134"/>
                </a:cxn>
                <a:cxn ang="0">
                  <a:pos x="129" y="145"/>
                </a:cxn>
                <a:cxn ang="0">
                  <a:pos x="144" y="166"/>
                </a:cxn>
                <a:cxn ang="0">
                  <a:pos x="148" y="169"/>
                </a:cxn>
                <a:cxn ang="0">
                  <a:pos x="153" y="174"/>
                </a:cxn>
                <a:cxn ang="0">
                  <a:pos x="160" y="178"/>
                </a:cxn>
                <a:cxn ang="0">
                  <a:pos x="166" y="182"/>
                </a:cxn>
                <a:cxn ang="0">
                  <a:pos x="172" y="186"/>
                </a:cxn>
                <a:cxn ang="0">
                  <a:pos x="177" y="190"/>
                </a:cxn>
                <a:cxn ang="0">
                  <a:pos x="168" y="166"/>
                </a:cxn>
                <a:cxn ang="0">
                  <a:pos x="158" y="148"/>
                </a:cxn>
                <a:cxn ang="0">
                  <a:pos x="148" y="133"/>
                </a:cxn>
                <a:cxn ang="0">
                  <a:pos x="140" y="119"/>
                </a:cxn>
                <a:cxn ang="0">
                  <a:pos x="133" y="110"/>
                </a:cxn>
                <a:cxn ang="0">
                  <a:pos x="124" y="100"/>
                </a:cxn>
                <a:cxn ang="0">
                  <a:pos x="116" y="90"/>
                </a:cxn>
                <a:cxn ang="0">
                  <a:pos x="107" y="81"/>
                </a:cxn>
                <a:cxn ang="0">
                  <a:pos x="97" y="71"/>
                </a:cxn>
                <a:cxn ang="0">
                  <a:pos x="86" y="62"/>
                </a:cxn>
                <a:cxn ang="0">
                  <a:pos x="75" y="53"/>
                </a:cxn>
                <a:cxn ang="0">
                  <a:pos x="64" y="44"/>
                </a:cxn>
                <a:cxn ang="0">
                  <a:pos x="54" y="36"/>
                </a:cxn>
                <a:cxn ang="0">
                  <a:pos x="43" y="29"/>
                </a:cxn>
                <a:cxn ang="0">
                  <a:pos x="31" y="21"/>
                </a:cxn>
                <a:cxn ang="0">
                  <a:pos x="19" y="13"/>
                </a:cxn>
                <a:cxn ang="0">
                  <a:pos x="2" y="5"/>
                </a:cxn>
                <a:cxn ang="0">
                  <a:pos x="10" y="17"/>
                </a:cxn>
              </a:cxnLst>
              <a:rect l="0" t="0" r="r" b="b"/>
              <a:pathLst>
                <a:path w="185" h="195">
                  <a:moveTo>
                    <a:pt x="10" y="17"/>
                  </a:moveTo>
                  <a:lnTo>
                    <a:pt x="28" y="31"/>
                  </a:lnTo>
                  <a:lnTo>
                    <a:pt x="34" y="35"/>
                  </a:lnTo>
                  <a:lnTo>
                    <a:pt x="40" y="39"/>
                  </a:lnTo>
                  <a:lnTo>
                    <a:pt x="45" y="44"/>
                  </a:lnTo>
                  <a:lnTo>
                    <a:pt x="50" y="49"/>
                  </a:lnTo>
                  <a:lnTo>
                    <a:pt x="55" y="53"/>
                  </a:lnTo>
                  <a:lnTo>
                    <a:pt x="59" y="57"/>
                  </a:lnTo>
                  <a:lnTo>
                    <a:pt x="64" y="63"/>
                  </a:lnTo>
                  <a:lnTo>
                    <a:pt x="68" y="67"/>
                  </a:lnTo>
                  <a:lnTo>
                    <a:pt x="73" y="71"/>
                  </a:lnTo>
                  <a:lnTo>
                    <a:pt x="77" y="75"/>
                  </a:lnTo>
                  <a:lnTo>
                    <a:pt x="81" y="79"/>
                  </a:lnTo>
                  <a:lnTo>
                    <a:pt x="85" y="83"/>
                  </a:lnTo>
                  <a:lnTo>
                    <a:pt x="89" y="88"/>
                  </a:lnTo>
                  <a:lnTo>
                    <a:pt x="93" y="93"/>
                  </a:lnTo>
                  <a:lnTo>
                    <a:pt x="97" y="98"/>
                  </a:lnTo>
                  <a:lnTo>
                    <a:pt x="101" y="103"/>
                  </a:lnTo>
                  <a:lnTo>
                    <a:pt x="105" y="108"/>
                  </a:lnTo>
                  <a:lnTo>
                    <a:pt x="109" y="113"/>
                  </a:lnTo>
                  <a:lnTo>
                    <a:pt x="113" y="119"/>
                  </a:lnTo>
                  <a:lnTo>
                    <a:pt x="116" y="124"/>
                  </a:lnTo>
                  <a:lnTo>
                    <a:pt x="120" y="129"/>
                  </a:lnTo>
                  <a:lnTo>
                    <a:pt x="123" y="134"/>
                  </a:lnTo>
                  <a:lnTo>
                    <a:pt x="126" y="139"/>
                  </a:lnTo>
                  <a:lnTo>
                    <a:pt x="129" y="145"/>
                  </a:lnTo>
                  <a:lnTo>
                    <a:pt x="137" y="161"/>
                  </a:lnTo>
                  <a:lnTo>
                    <a:pt x="144" y="166"/>
                  </a:lnTo>
                  <a:lnTo>
                    <a:pt x="145" y="167"/>
                  </a:lnTo>
                  <a:lnTo>
                    <a:pt x="148" y="169"/>
                  </a:lnTo>
                  <a:lnTo>
                    <a:pt x="151" y="172"/>
                  </a:lnTo>
                  <a:lnTo>
                    <a:pt x="153" y="174"/>
                  </a:lnTo>
                  <a:lnTo>
                    <a:pt x="156" y="176"/>
                  </a:lnTo>
                  <a:lnTo>
                    <a:pt x="160" y="178"/>
                  </a:lnTo>
                  <a:lnTo>
                    <a:pt x="162" y="181"/>
                  </a:lnTo>
                  <a:lnTo>
                    <a:pt x="166" y="182"/>
                  </a:lnTo>
                  <a:lnTo>
                    <a:pt x="169" y="185"/>
                  </a:lnTo>
                  <a:lnTo>
                    <a:pt x="172" y="186"/>
                  </a:lnTo>
                  <a:lnTo>
                    <a:pt x="174" y="189"/>
                  </a:lnTo>
                  <a:lnTo>
                    <a:pt x="177" y="190"/>
                  </a:lnTo>
                  <a:lnTo>
                    <a:pt x="184" y="194"/>
                  </a:lnTo>
                  <a:lnTo>
                    <a:pt x="168" y="166"/>
                  </a:lnTo>
                  <a:lnTo>
                    <a:pt x="162" y="156"/>
                  </a:lnTo>
                  <a:lnTo>
                    <a:pt x="158" y="148"/>
                  </a:lnTo>
                  <a:lnTo>
                    <a:pt x="153" y="140"/>
                  </a:lnTo>
                  <a:lnTo>
                    <a:pt x="148" y="133"/>
                  </a:lnTo>
                  <a:lnTo>
                    <a:pt x="145" y="126"/>
                  </a:lnTo>
                  <a:lnTo>
                    <a:pt x="140" y="119"/>
                  </a:lnTo>
                  <a:lnTo>
                    <a:pt x="137" y="115"/>
                  </a:lnTo>
                  <a:lnTo>
                    <a:pt x="133" y="110"/>
                  </a:lnTo>
                  <a:lnTo>
                    <a:pt x="129" y="104"/>
                  </a:lnTo>
                  <a:lnTo>
                    <a:pt x="124" y="100"/>
                  </a:lnTo>
                  <a:lnTo>
                    <a:pt x="120" y="95"/>
                  </a:lnTo>
                  <a:lnTo>
                    <a:pt x="116" y="90"/>
                  </a:lnTo>
                  <a:lnTo>
                    <a:pt x="112" y="86"/>
                  </a:lnTo>
                  <a:lnTo>
                    <a:pt x="107" y="81"/>
                  </a:lnTo>
                  <a:lnTo>
                    <a:pt x="102" y="76"/>
                  </a:lnTo>
                  <a:lnTo>
                    <a:pt x="97" y="71"/>
                  </a:lnTo>
                  <a:lnTo>
                    <a:pt x="92" y="66"/>
                  </a:lnTo>
                  <a:lnTo>
                    <a:pt x="86" y="62"/>
                  </a:lnTo>
                  <a:lnTo>
                    <a:pt x="81" y="57"/>
                  </a:lnTo>
                  <a:lnTo>
                    <a:pt x="75" y="53"/>
                  </a:lnTo>
                  <a:lnTo>
                    <a:pt x="70" y="47"/>
                  </a:lnTo>
                  <a:lnTo>
                    <a:pt x="64" y="44"/>
                  </a:lnTo>
                  <a:lnTo>
                    <a:pt x="58" y="39"/>
                  </a:lnTo>
                  <a:lnTo>
                    <a:pt x="54" y="36"/>
                  </a:lnTo>
                  <a:lnTo>
                    <a:pt x="48" y="32"/>
                  </a:lnTo>
                  <a:lnTo>
                    <a:pt x="43" y="29"/>
                  </a:lnTo>
                  <a:lnTo>
                    <a:pt x="38" y="24"/>
                  </a:lnTo>
                  <a:lnTo>
                    <a:pt x="31" y="21"/>
                  </a:lnTo>
                  <a:lnTo>
                    <a:pt x="25" y="16"/>
                  </a:lnTo>
                  <a:lnTo>
                    <a:pt x="19" y="13"/>
                  </a:lnTo>
                  <a:lnTo>
                    <a:pt x="0" y="0"/>
                  </a:lnTo>
                  <a:lnTo>
                    <a:pt x="2" y="5"/>
                  </a:lnTo>
                  <a:lnTo>
                    <a:pt x="4" y="10"/>
                  </a:lnTo>
                  <a:lnTo>
                    <a:pt x="10" y="17"/>
                  </a:lnTo>
                </a:path>
              </a:pathLst>
            </a:custGeom>
            <a:solidFill>
              <a:srgbClr val="FFFFFF"/>
            </a:solidFill>
            <a:ln w="12700" cap="rnd"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grpSp>
          <p:nvGrpSpPr>
            <p:cNvPr id="3" name="Group 1134"/>
            <p:cNvGrpSpPr>
              <a:grpSpLocks/>
            </p:cNvGrpSpPr>
            <p:nvPr/>
          </p:nvGrpSpPr>
          <p:grpSpPr bwMode="auto">
            <a:xfrm>
              <a:off x="4021667" y="2944814"/>
              <a:ext cx="1686984" cy="1647825"/>
              <a:chOff x="1900" y="1855"/>
              <a:chExt cx="797" cy="1038"/>
            </a:xfrm>
          </p:grpSpPr>
          <p:sp>
            <p:nvSpPr>
              <p:cNvPr id="28783" name="Freeform 1135"/>
              <p:cNvSpPr>
                <a:spLocks/>
              </p:cNvSpPr>
              <p:nvPr/>
            </p:nvSpPr>
            <p:spPr bwMode="auto">
              <a:xfrm>
                <a:off x="2035" y="1971"/>
                <a:ext cx="558" cy="718"/>
              </a:xfrm>
              <a:custGeom>
                <a:avLst/>
                <a:gdLst/>
                <a:ahLst/>
                <a:cxnLst>
                  <a:cxn ang="0">
                    <a:pos x="78" y="131"/>
                  </a:cxn>
                  <a:cxn ang="0">
                    <a:pos x="121" y="161"/>
                  </a:cxn>
                  <a:cxn ang="0">
                    <a:pos x="156" y="192"/>
                  </a:cxn>
                  <a:cxn ang="0">
                    <a:pos x="189" y="224"/>
                  </a:cxn>
                  <a:cxn ang="0">
                    <a:pos x="215" y="257"/>
                  </a:cxn>
                  <a:cxn ang="0">
                    <a:pos x="243" y="290"/>
                  </a:cxn>
                  <a:cxn ang="0">
                    <a:pos x="268" y="324"/>
                  </a:cxn>
                  <a:cxn ang="0">
                    <a:pos x="292" y="362"/>
                  </a:cxn>
                  <a:cxn ang="0">
                    <a:pos x="313" y="404"/>
                  </a:cxn>
                  <a:cxn ang="0">
                    <a:pos x="334" y="447"/>
                  </a:cxn>
                  <a:cxn ang="0">
                    <a:pos x="351" y="494"/>
                  </a:cxn>
                  <a:cxn ang="0">
                    <a:pos x="366" y="542"/>
                  </a:cxn>
                  <a:cxn ang="0">
                    <a:pos x="378" y="590"/>
                  </a:cxn>
                  <a:cxn ang="0">
                    <a:pos x="417" y="677"/>
                  </a:cxn>
                  <a:cxn ang="0">
                    <a:pos x="436" y="685"/>
                  </a:cxn>
                  <a:cxn ang="0">
                    <a:pos x="460" y="693"/>
                  </a:cxn>
                  <a:cxn ang="0">
                    <a:pos x="489" y="701"/>
                  </a:cxn>
                  <a:cxn ang="0">
                    <a:pos x="518" y="707"/>
                  </a:cxn>
                  <a:cxn ang="0">
                    <a:pos x="546" y="711"/>
                  </a:cxn>
                  <a:cxn ang="0">
                    <a:pos x="570" y="715"/>
                  </a:cxn>
                  <a:cxn ang="0">
                    <a:pos x="570" y="590"/>
                  </a:cxn>
                  <a:cxn ang="0">
                    <a:pos x="548" y="512"/>
                  </a:cxn>
                  <a:cxn ang="0">
                    <a:pos x="526" y="447"/>
                  </a:cxn>
                  <a:cxn ang="0">
                    <a:pos x="504" y="395"/>
                  </a:cxn>
                  <a:cxn ang="0">
                    <a:pos x="480" y="353"/>
                  </a:cxn>
                  <a:cxn ang="0">
                    <a:pos x="455" y="314"/>
                  </a:cxn>
                  <a:cxn ang="0">
                    <a:pos x="430" y="279"/>
                  </a:cxn>
                  <a:cxn ang="0">
                    <a:pos x="400" y="244"/>
                  </a:cxn>
                  <a:cxn ang="0">
                    <a:pos x="367" y="210"/>
                  </a:cxn>
                  <a:cxn ang="0">
                    <a:pos x="328" y="178"/>
                  </a:cxn>
                  <a:cxn ang="0">
                    <a:pos x="287" y="147"/>
                  </a:cxn>
                  <a:cxn ang="0">
                    <a:pos x="247" y="121"/>
                  </a:cxn>
                  <a:cxn ang="0">
                    <a:pos x="208" y="97"/>
                  </a:cxn>
                  <a:cxn ang="0">
                    <a:pos x="168" y="76"/>
                  </a:cxn>
                  <a:cxn ang="0">
                    <a:pos x="123" y="55"/>
                  </a:cxn>
                  <a:cxn ang="0">
                    <a:pos x="76" y="33"/>
                  </a:cxn>
                  <a:cxn ang="0">
                    <a:pos x="1" y="26"/>
                  </a:cxn>
                  <a:cxn ang="0">
                    <a:pos x="11" y="83"/>
                  </a:cxn>
                </a:cxnLst>
                <a:rect l="0" t="0" r="r" b="b"/>
                <a:pathLst>
                  <a:path w="605" h="718">
                    <a:moveTo>
                      <a:pt x="11" y="83"/>
                    </a:moveTo>
                    <a:lnTo>
                      <a:pt x="78" y="131"/>
                    </a:lnTo>
                    <a:lnTo>
                      <a:pt x="100" y="145"/>
                    </a:lnTo>
                    <a:lnTo>
                      <a:pt x="121" y="161"/>
                    </a:lnTo>
                    <a:lnTo>
                      <a:pt x="138" y="177"/>
                    </a:lnTo>
                    <a:lnTo>
                      <a:pt x="156" y="192"/>
                    </a:lnTo>
                    <a:lnTo>
                      <a:pt x="174" y="209"/>
                    </a:lnTo>
                    <a:lnTo>
                      <a:pt x="189" y="224"/>
                    </a:lnTo>
                    <a:lnTo>
                      <a:pt x="202" y="240"/>
                    </a:lnTo>
                    <a:lnTo>
                      <a:pt x="215" y="257"/>
                    </a:lnTo>
                    <a:lnTo>
                      <a:pt x="229" y="274"/>
                    </a:lnTo>
                    <a:lnTo>
                      <a:pt x="243" y="290"/>
                    </a:lnTo>
                    <a:lnTo>
                      <a:pt x="255" y="308"/>
                    </a:lnTo>
                    <a:lnTo>
                      <a:pt x="268" y="324"/>
                    </a:lnTo>
                    <a:lnTo>
                      <a:pt x="279" y="344"/>
                    </a:lnTo>
                    <a:lnTo>
                      <a:pt x="292" y="362"/>
                    </a:lnTo>
                    <a:lnTo>
                      <a:pt x="302" y="382"/>
                    </a:lnTo>
                    <a:lnTo>
                      <a:pt x="313" y="404"/>
                    </a:lnTo>
                    <a:lnTo>
                      <a:pt x="324" y="424"/>
                    </a:lnTo>
                    <a:lnTo>
                      <a:pt x="334" y="447"/>
                    </a:lnTo>
                    <a:lnTo>
                      <a:pt x="344" y="470"/>
                    </a:lnTo>
                    <a:lnTo>
                      <a:pt x="351" y="494"/>
                    </a:lnTo>
                    <a:lnTo>
                      <a:pt x="360" y="517"/>
                    </a:lnTo>
                    <a:lnTo>
                      <a:pt x="366" y="542"/>
                    </a:lnTo>
                    <a:lnTo>
                      <a:pt x="373" y="566"/>
                    </a:lnTo>
                    <a:lnTo>
                      <a:pt x="378" y="590"/>
                    </a:lnTo>
                    <a:lnTo>
                      <a:pt x="391" y="665"/>
                    </a:lnTo>
                    <a:lnTo>
                      <a:pt x="417" y="677"/>
                    </a:lnTo>
                    <a:lnTo>
                      <a:pt x="426" y="681"/>
                    </a:lnTo>
                    <a:lnTo>
                      <a:pt x="436" y="685"/>
                    </a:lnTo>
                    <a:lnTo>
                      <a:pt x="446" y="689"/>
                    </a:lnTo>
                    <a:lnTo>
                      <a:pt x="460" y="693"/>
                    </a:lnTo>
                    <a:lnTo>
                      <a:pt x="474" y="696"/>
                    </a:lnTo>
                    <a:lnTo>
                      <a:pt x="489" y="701"/>
                    </a:lnTo>
                    <a:lnTo>
                      <a:pt x="503" y="703"/>
                    </a:lnTo>
                    <a:lnTo>
                      <a:pt x="518" y="707"/>
                    </a:lnTo>
                    <a:lnTo>
                      <a:pt x="533" y="709"/>
                    </a:lnTo>
                    <a:lnTo>
                      <a:pt x="546" y="711"/>
                    </a:lnTo>
                    <a:lnTo>
                      <a:pt x="557" y="713"/>
                    </a:lnTo>
                    <a:lnTo>
                      <a:pt x="570" y="715"/>
                    </a:lnTo>
                    <a:lnTo>
                      <a:pt x="604" y="717"/>
                    </a:lnTo>
                    <a:lnTo>
                      <a:pt x="570" y="590"/>
                    </a:lnTo>
                    <a:lnTo>
                      <a:pt x="559" y="550"/>
                    </a:lnTo>
                    <a:lnTo>
                      <a:pt x="548" y="512"/>
                    </a:lnTo>
                    <a:lnTo>
                      <a:pt x="537" y="478"/>
                    </a:lnTo>
                    <a:lnTo>
                      <a:pt x="526" y="447"/>
                    </a:lnTo>
                    <a:lnTo>
                      <a:pt x="514" y="420"/>
                    </a:lnTo>
                    <a:lnTo>
                      <a:pt x="504" y="395"/>
                    </a:lnTo>
                    <a:lnTo>
                      <a:pt x="493" y="375"/>
                    </a:lnTo>
                    <a:lnTo>
                      <a:pt x="480" y="353"/>
                    </a:lnTo>
                    <a:lnTo>
                      <a:pt x="469" y="333"/>
                    </a:lnTo>
                    <a:lnTo>
                      <a:pt x="455" y="314"/>
                    </a:lnTo>
                    <a:lnTo>
                      <a:pt x="442" y="296"/>
                    </a:lnTo>
                    <a:lnTo>
                      <a:pt x="430" y="279"/>
                    </a:lnTo>
                    <a:lnTo>
                      <a:pt x="415" y="262"/>
                    </a:lnTo>
                    <a:lnTo>
                      <a:pt x="400" y="244"/>
                    </a:lnTo>
                    <a:lnTo>
                      <a:pt x="383" y="228"/>
                    </a:lnTo>
                    <a:lnTo>
                      <a:pt x="367" y="210"/>
                    </a:lnTo>
                    <a:lnTo>
                      <a:pt x="348" y="194"/>
                    </a:lnTo>
                    <a:lnTo>
                      <a:pt x="328" y="178"/>
                    </a:lnTo>
                    <a:lnTo>
                      <a:pt x="307" y="161"/>
                    </a:lnTo>
                    <a:lnTo>
                      <a:pt x="287" y="147"/>
                    </a:lnTo>
                    <a:lnTo>
                      <a:pt x="267" y="133"/>
                    </a:lnTo>
                    <a:lnTo>
                      <a:pt x="247" y="121"/>
                    </a:lnTo>
                    <a:lnTo>
                      <a:pt x="227" y="107"/>
                    </a:lnTo>
                    <a:lnTo>
                      <a:pt x="208" y="97"/>
                    </a:lnTo>
                    <a:lnTo>
                      <a:pt x="189" y="86"/>
                    </a:lnTo>
                    <a:lnTo>
                      <a:pt x="168" y="76"/>
                    </a:lnTo>
                    <a:lnTo>
                      <a:pt x="145" y="65"/>
                    </a:lnTo>
                    <a:lnTo>
                      <a:pt x="123" y="55"/>
                    </a:lnTo>
                    <a:lnTo>
                      <a:pt x="101" y="45"/>
                    </a:lnTo>
                    <a:lnTo>
                      <a:pt x="76" y="33"/>
                    </a:lnTo>
                    <a:lnTo>
                      <a:pt x="0" y="0"/>
                    </a:lnTo>
                    <a:lnTo>
                      <a:pt x="1" y="26"/>
                    </a:lnTo>
                    <a:lnTo>
                      <a:pt x="2" y="53"/>
                    </a:lnTo>
                    <a:lnTo>
                      <a:pt x="11" y="83"/>
                    </a:lnTo>
                  </a:path>
                </a:pathLst>
              </a:custGeom>
              <a:solidFill>
                <a:srgbClr val="FFC010"/>
              </a:solidFill>
              <a:ln w="12700" cap="rnd" cmpd="sng">
                <a:solidFill>
                  <a:srgbClr val="FFC01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84" name="Freeform 1136"/>
              <p:cNvSpPr>
                <a:spLocks/>
              </p:cNvSpPr>
              <p:nvPr/>
            </p:nvSpPr>
            <p:spPr bwMode="auto">
              <a:xfrm>
                <a:off x="2079" y="2027"/>
                <a:ext cx="475" cy="606"/>
              </a:xfrm>
              <a:custGeom>
                <a:avLst/>
                <a:gdLst/>
                <a:ahLst/>
                <a:cxnLst>
                  <a:cxn ang="0">
                    <a:pos x="66" y="109"/>
                  </a:cxn>
                  <a:cxn ang="0">
                    <a:pos x="102" y="135"/>
                  </a:cxn>
                  <a:cxn ang="0">
                    <a:pos x="133" y="162"/>
                  </a:cxn>
                  <a:cxn ang="0">
                    <a:pos x="160" y="188"/>
                  </a:cxn>
                  <a:cxn ang="0">
                    <a:pos x="183" y="216"/>
                  </a:cxn>
                  <a:cxn ang="0">
                    <a:pos x="207" y="244"/>
                  </a:cxn>
                  <a:cxn ang="0">
                    <a:pos x="227" y="273"/>
                  </a:cxn>
                  <a:cxn ang="0">
                    <a:pos x="248" y="305"/>
                  </a:cxn>
                  <a:cxn ang="0">
                    <a:pos x="268" y="338"/>
                  </a:cxn>
                  <a:cxn ang="0">
                    <a:pos x="286" y="374"/>
                  </a:cxn>
                  <a:cxn ang="0">
                    <a:pos x="301" y="415"/>
                  </a:cxn>
                  <a:cxn ang="0">
                    <a:pos x="313" y="455"/>
                  </a:cxn>
                  <a:cxn ang="0">
                    <a:pos x="324" y="494"/>
                  </a:cxn>
                  <a:cxn ang="0">
                    <a:pos x="358" y="567"/>
                  </a:cxn>
                  <a:cxn ang="0">
                    <a:pos x="374" y="575"/>
                  </a:cxn>
                  <a:cxn ang="0">
                    <a:pos x="393" y="582"/>
                  </a:cxn>
                  <a:cxn ang="0">
                    <a:pos x="418" y="588"/>
                  </a:cxn>
                  <a:cxn ang="0">
                    <a:pos x="442" y="594"/>
                  </a:cxn>
                  <a:cxn ang="0">
                    <a:pos x="464" y="598"/>
                  </a:cxn>
                  <a:cxn ang="0">
                    <a:pos x="485" y="602"/>
                  </a:cxn>
                  <a:cxn ang="0">
                    <a:pos x="484" y="499"/>
                  </a:cxn>
                  <a:cxn ang="0">
                    <a:pos x="464" y="433"/>
                  </a:cxn>
                  <a:cxn ang="0">
                    <a:pos x="445" y="379"/>
                  </a:cxn>
                  <a:cxn ang="0">
                    <a:pos x="426" y="336"/>
                  </a:cxn>
                  <a:cxn ang="0">
                    <a:pos x="405" y="301"/>
                  </a:cxn>
                  <a:cxn ang="0">
                    <a:pos x="384" y="267"/>
                  </a:cxn>
                  <a:cxn ang="0">
                    <a:pos x="363" y="238"/>
                  </a:cxn>
                  <a:cxn ang="0">
                    <a:pos x="337" y="209"/>
                  </a:cxn>
                  <a:cxn ang="0">
                    <a:pos x="309" y="180"/>
                  </a:cxn>
                  <a:cxn ang="0">
                    <a:pos x="276" y="154"/>
                  </a:cxn>
                  <a:cxn ang="0">
                    <a:pos x="240" y="126"/>
                  </a:cxn>
                  <a:cxn ang="0">
                    <a:pos x="207" y="104"/>
                  </a:cxn>
                  <a:cxn ang="0">
                    <a:pos x="175" y="84"/>
                  </a:cxn>
                  <a:cxn ang="0">
                    <a:pos x="140" y="67"/>
                  </a:cxn>
                  <a:cxn ang="0">
                    <a:pos x="103" y="47"/>
                  </a:cxn>
                  <a:cxn ang="0">
                    <a:pos x="64" y="28"/>
                  </a:cxn>
                  <a:cxn ang="0">
                    <a:pos x="0" y="21"/>
                  </a:cxn>
                  <a:cxn ang="0">
                    <a:pos x="10" y="68"/>
                  </a:cxn>
                </a:cxnLst>
                <a:rect l="0" t="0" r="r" b="b"/>
                <a:pathLst>
                  <a:path w="514" h="606">
                    <a:moveTo>
                      <a:pt x="10" y="68"/>
                    </a:moveTo>
                    <a:lnTo>
                      <a:pt x="66" y="109"/>
                    </a:lnTo>
                    <a:lnTo>
                      <a:pt x="85" y="122"/>
                    </a:lnTo>
                    <a:lnTo>
                      <a:pt x="102" y="135"/>
                    </a:lnTo>
                    <a:lnTo>
                      <a:pt x="118" y="148"/>
                    </a:lnTo>
                    <a:lnTo>
                      <a:pt x="133" y="162"/>
                    </a:lnTo>
                    <a:lnTo>
                      <a:pt x="148" y="176"/>
                    </a:lnTo>
                    <a:lnTo>
                      <a:pt x="160" y="188"/>
                    </a:lnTo>
                    <a:lnTo>
                      <a:pt x="173" y="202"/>
                    </a:lnTo>
                    <a:lnTo>
                      <a:pt x="183" y="216"/>
                    </a:lnTo>
                    <a:lnTo>
                      <a:pt x="195" y="231"/>
                    </a:lnTo>
                    <a:lnTo>
                      <a:pt x="207" y="244"/>
                    </a:lnTo>
                    <a:lnTo>
                      <a:pt x="216" y="259"/>
                    </a:lnTo>
                    <a:lnTo>
                      <a:pt x="227" y="273"/>
                    </a:lnTo>
                    <a:lnTo>
                      <a:pt x="238" y="289"/>
                    </a:lnTo>
                    <a:lnTo>
                      <a:pt x="248" y="305"/>
                    </a:lnTo>
                    <a:lnTo>
                      <a:pt x="258" y="321"/>
                    </a:lnTo>
                    <a:lnTo>
                      <a:pt x="268" y="338"/>
                    </a:lnTo>
                    <a:lnTo>
                      <a:pt x="277" y="356"/>
                    </a:lnTo>
                    <a:lnTo>
                      <a:pt x="286" y="374"/>
                    </a:lnTo>
                    <a:lnTo>
                      <a:pt x="294" y="394"/>
                    </a:lnTo>
                    <a:lnTo>
                      <a:pt x="301" y="415"/>
                    </a:lnTo>
                    <a:lnTo>
                      <a:pt x="308" y="433"/>
                    </a:lnTo>
                    <a:lnTo>
                      <a:pt x="313" y="455"/>
                    </a:lnTo>
                    <a:lnTo>
                      <a:pt x="319" y="474"/>
                    </a:lnTo>
                    <a:lnTo>
                      <a:pt x="324" y="494"/>
                    </a:lnTo>
                    <a:lnTo>
                      <a:pt x="336" y="557"/>
                    </a:lnTo>
                    <a:lnTo>
                      <a:pt x="358" y="567"/>
                    </a:lnTo>
                    <a:lnTo>
                      <a:pt x="365" y="570"/>
                    </a:lnTo>
                    <a:lnTo>
                      <a:pt x="374" y="575"/>
                    </a:lnTo>
                    <a:lnTo>
                      <a:pt x="383" y="578"/>
                    </a:lnTo>
                    <a:lnTo>
                      <a:pt x="393" y="582"/>
                    </a:lnTo>
                    <a:lnTo>
                      <a:pt x="405" y="584"/>
                    </a:lnTo>
                    <a:lnTo>
                      <a:pt x="418" y="588"/>
                    </a:lnTo>
                    <a:lnTo>
                      <a:pt x="430" y="591"/>
                    </a:lnTo>
                    <a:lnTo>
                      <a:pt x="442" y="594"/>
                    </a:lnTo>
                    <a:lnTo>
                      <a:pt x="454" y="597"/>
                    </a:lnTo>
                    <a:lnTo>
                      <a:pt x="464" y="598"/>
                    </a:lnTo>
                    <a:lnTo>
                      <a:pt x="474" y="600"/>
                    </a:lnTo>
                    <a:lnTo>
                      <a:pt x="485" y="602"/>
                    </a:lnTo>
                    <a:lnTo>
                      <a:pt x="513" y="605"/>
                    </a:lnTo>
                    <a:lnTo>
                      <a:pt x="484" y="499"/>
                    </a:lnTo>
                    <a:lnTo>
                      <a:pt x="474" y="465"/>
                    </a:lnTo>
                    <a:lnTo>
                      <a:pt x="464" y="433"/>
                    </a:lnTo>
                    <a:lnTo>
                      <a:pt x="454" y="406"/>
                    </a:lnTo>
                    <a:lnTo>
                      <a:pt x="445" y="379"/>
                    </a:lnTo>
                    <a:lnTo>
                      <a:pt x="435" y="356"/>
                    </a:lnTo>
                    <a:lnTo>
                      <a:pt x="426" y="336"/>
                    </a:lnTo>
                    <a:lnTo>
                      <a:pt x="415" y="318"/>
                    </a:lnTo>
                    <a:lnTo>
                      <a:pt x="405" y="301"/>
                    </a:lnTo>
                    <a:lnTo>
                      <a:pt x="395" y="283"/>
                    </a:lnTo>
                    <a:lnTo>
                      <a:pt x="384" y="267"/>
                    </a:lnTo>
                    <a:lnTo>
                      <a:pt x="374" y="252"/>
                    </a:lnTo>
                    <a:lnTo>
                      <a:pt x="363" y="238"/>
                    </a:lnTo>
                    <a:lnTo>
                      <a:pt x="350" y="224"/>
                    </a:lnTo>
                    <a:lnTo>
                      <a:pt x="337" y="209"/>
                    </a:lnTo>
                    <a:lnTo>
                      <a:pt x="322" y="195"/>
                    </a:lnTo>
                    <a:lnTo>
                      <a:pt x="309" y="180"/>
                    </a:lnTo>
                    <a:lnTo>
                      <a:pt x="293" y="166"/>
                    </a:lnTo>
                    <a:lnTo>
                      <a:pt x="276" y="154"/>
                    </a:lnTo>
                    <a:lnTo>
                      <a:pt x="258" y="139"/>
                    </a:lnTo>
                    <a:lnTo>
                      <a:pt x="240" y="126"/>
                    </a:lnTo>
                    <a:lnTo>
                      <a:pt x="223" y="114"/>
                    </a:lnTo>
                    <a:lnTo>
                      <a:pt x="207" y="104"/>
                    </a:lnTo>
                    <a:lnTo>
                      <a:pt x="191" y="92"/>
                    </a:lnTo>
                    <a:lnTo>
                      <a:pt x="175" y="84"/>
                    </a:lnTo>
                    <a:lnTo>
                      <a:pt x="159" y="75"/>
                    </a:lnTo>
                    <a:lnTo>
                      <a:pt x="140" y="67"/>
                    </a:lnTo>
                    <a:lnTo>
                      <a:pt x="121" y="56"/>
                    </a:lnTo>
                    <a:lnTo>
                      <a:pt x="103" y="47"/>
                    </a:lnTo>
                    <a:lnTo>
                      <a:pt x="83" y="39"/>
                    </a:lnTo>
                    <a:lnTo>
                      <a:pt x="64" y="28"/>
                    </a:lnTo>
                    <a:lnTo>
                      <a:pt x="0" y="0"/>
                    </a:lnTo>
                    <a:lnTo>
                      <a:pt x="0" y="21"/>
                    </a:lnTo>
                    <a:lnTo>
                      <a:pt x="1" y="44"/>
                    </a:lnTo>
                    <a:lnTo>
                      <a:pt x="10" y="68"/>
                    </a:lnTo>
                  </a:path>
                </a:pathLst>
              </a:custGeom>
              <a:solidFill>
                <a:srgbClr val="FFC040"/>
              </a:solidFill>
              <a:ln w="12700" cap="rnd" cmpd="sng">
                <a:solidFill>
                  <a:srgbClr val="FFC04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85" name="Freeform 1137"/>
              <p:cNvSpPr>
                <a:spLocks/>
              </p:cNvSpPr>
              <p:nvPr/>
            </p:nvSpPr>
            <p:spPr bwMode="auto">
              <a:xfrm>
                <a:off x="2122" y="2061"/>
                <a:ext cx="392" cy="493"/>
              </a:xfrm>
              <a:custGeom>
                <a:avLst/>
                <a:gdLst/>
                <a:ahLst/>
                <a:cxnLst>
                  <a:cxn ang="0">
                    <a:pos x="56" y="87"/>
                  </a:cxn>
                  <a:cxn ang="0">
                    <a:pos x="86" y="110"/>
                  </a:cxn>
                  <a:cxn ang="0">
                    <a:pos x="112" y="130"/>
                  </a:cxn>
                  <a:cxn ang="0">
                    <a:pos x="133" y="152"/>
                  </a:cxn>
                  <a:cxn ang="0">
                    <a:pos x="152" y="174"/>
                  </a:cxn>
                  <a:cxn ang="0">
                    <a:pos x="171" y="198"/>
                  </a:cxn>
                  <a:cxn ang="0">
                    <a:pos x="189" y="221"/>
                  </a:cxn>
                  <a:cxn ang="0">
                    <a:pos x="207" y="246"/>
                  </a:cxn>
                  <a:cxn ang="0">
                    <a:pos x="222" y="274"/>
                  </a:cxn>
                  <a:cxn ang="0">
                    <a:pos x="237" y="303"/>
                  </a:cxn>
                  <a:cxn ang="0">
                    <a:pos x="250" y="334"/>
                  </a:cxn>
                  <a:cxn ang="0">
                    <a:pos x="262" y="367"/>
                  </a:cxn>
                  <a:cxn ang="0">
                    <a:pos x="271" y="399"/>
                  </a:cxn>
                  <a:cxn ang="0">
                    <a:pos x="300" y="458"/>
                  </a:cxn>
                  <a:cxn ang="0">
                    <a:pos x="312" y="463"/>
                  </a:cxn>
                  <a:cxn ang="0">
                    <a:pos x="328" y="470"/>
                  </a:cxn>
                  <a:cxn ang="0">
                    <a:pos x="348" y="476"/>
                  </a:cxn>
                  <a:cxn ang="0">
                    <a:pos x="367" y="482"/>
                  </a:cxn>
                  <a:cxn ang="0">
                    <a:pos x="384" y="486"/>
                  </a:cxn>
                  <a:cxn ang="0">
                    <a:pos x="401" y="489"/>
                  </a:cxn>
                  <a:cxn ang="0">
                    <a:pos x="398" y="408"/>
                  </a:cxn>
                  <a:cxn ang="0">
                    <a:pos x="381" y="356"/>
                  </a:cxn>
                  <a:cxn ang="0">
                    <a:pos x="365" y="312"/>
                  </a:cxn>
                  <a:cxn ang="0">
                    <a:pos x="348" y="277"/>
                  </a:cxn>
                  <a:cxn ang="0">
                    <a:pos x="331" y="248"/>
                  </a:cxn>
                  <a:cxn ang="0">
                    <a:pos x="313" y="222"/>
                  </a:cxn>
                  <a:cxn ang="0">
                    <a:pos x="295" y="198"/>
                  </a:cxn>
                  <a:cxn ang="0">
                    <a:pos x="274" y="174"/>
                  </a:cxn>
                  <a:cxn ang="0">
                    <a:pos x="251" y="150"/>
                  </a:cxn>
                  <a:cxn ang="0">
                    <a:pos x="224" y="128"/>
                  </a:cxn>
                  <a:cxn ang="0">
                    <a:pos x="195" y="106"/>
                  </a:cxn>
                  <a:cxn ang="0">
                    <a:pos x="168" y="87"/>
                  </a:cxn>
                  <a:cxn ang="0">
                    <a:pos x="142" y="71"/>
                  </a:cxn>
                  <a:cxn ang="0">
                    <a:pos x="114" y="56"/>
                  </a:cxn>
                  <a:cxn ang="0">
                    <a:pos x="83" y="39"/>
                  </a:cxn>
                  <a:cxn ang="0">
                    <a:pos x="51" y="23"/>
                  </a:cxn>
                  <a:cxn ang="0">
                    <a:pos x="1" y="16"/>
                  </a:cxn>
                  <a:cxn ang="0">
                    <a:pos x="10" y="54"/>
                  </a:cxn>
                </a:cxnLst>
                <a:rect l="0" t="0" r="r" b="b"/>
                <a:pathLst>
                  <a:path w="424" h="493">
                    <a:moveTo>
                      <a:pt x="10" y="54"/>
                    </a:moveTo>
                    <a:lnTo>
                      <a:pt x="56" y="87"/>
                    </a:lnTo>
                    <a:lnTo>
                      <a:pt x="72" y="98"/>
                    </a:lnTo>
                    <a:lnTo>
                      <a:pt x="86" y="110"/>
                    </a:lnTo>
                    <a:lnTo>
                      <a:pt x="97" y="119"/>
                    </a:lnTo>
                    <a:lnTo>
                      <a:pt x="112" y="130"/>
                    </a:lnTo>
                    <a:lnTo>
                      <a:pt x="122" y="142"/>
                    </a:lnTo>
                    <a:lnTo>
                      <a:pt x="133" y="152"/>
                    </a:lnTo>
                    <a:lnTo>
                      <a:pt x="143" y="163"/>
                    </a:lnTo>
                    <a:lnTo>
                      <a:pt x="152" y="174"/>
                    </a:lnTo>
                    <a:lnTo>
                      <a:pt x="162" y="186"/>
                    </a:lnTo>
                    <a:lnTo>
                      <a:pt x="171" y="198"/>
                    </a:lnTo>
                    <a:lnTo>
                      <a:pt x="180" y="210"/>
                    </a:lnTo>
                    <a:lnTo>
                      <a:pt x="189" y="221"/>
                    </a:lnTo>
                    <a:lnTo>
                      <a:pt x="198" y="234"/>
                    </a:lnTo>
                    <a:lnTo>
                      <a:pt x="207" y="246"/>
                    </a:lnTo>
                    <a:lnTo>
                      <a:pt x="215" y="260"/>
                    </a:lnTo>
                    <a:lnTo>
                      <a:pt x="222" y="274"/>
                    </a:lnTo>
                    <a:lnTo>
                      <a:pt x="230" y="288"/>
                    </a:lnTo>
                    <a:lnTo>
                      <a:pt x="237" y="303"/>
                    </a:lnTo>
                    <a:lnTo>
                      <a:pt x="245" y="319"/>
                    </a:lnTo>
                    <a:lnTo>
                      <a:pt x="250" y="334"/>
                    </a:lnTo>
                    <a:lnTo>
                      <a:pt x="257" y="349"/>
                    </a:lnTo>
                    <a:lnTo>
                      <a:pt x="262" y="367"/>
                    </a:lnTo>
                    <a:lnTo>
                      <a:pt x="266" y="382"/>
                    </a:lnTo>
                    <a:lnTo>
                      <a:pt x="271" y="399"/>
                    </a:lnTo>
                    <a:lnTo>
                      <a:pt x="282" y="448"/>
                    </a:lnTo>
                    <a:lnTo>
                      <a:pt x="300" y="458"/>
                    </a:lnTo>
                    <a:lnTo>
                      <a:pt x="305" y="460"/>
                    </a:lnTo>
                    <a:lnTo>
                      <a:pt x="312" y="463"/>
                    </a:lnTo>
                    <a:lnTo>
                      <a:pt x="319" y="467"/>
                    </a:lnTo>
                    <a:lnTo>
                      <a:pt x="328" y="470"/>
                    </a:lnTo>
                    <a:lnTo>
                      <a:pt x="337" y="472"/>
                    </a:lnTo>
                    <a:lnTo>
                      <a:pt x="348" y="476"/>
                    </a:lnTo>
                    <a:lnTo>
                      <a:pt x="358" y="479"/>
                    </a:lnTo>
                    <a:lnTo>
                      <a:pt x="367" y="482"/>
                    </a:lnTo>
                    <a:lnTo>
                      <a:pt x="376" y="484"/>
                    </a:lnTo>
                    <a:lnTo>
                      <a:pt x="384" y="486"/>
                    </a:lnTo>
                    <a:lnTo>
                      <a:pt x="393" y="488"/>
                    </a:lnTo>
                    <a:lnTo>
                      <a:pt x="401" y="489"/>
                    </a:lnTo>
                    <a:lnTo>
                      <a:pt x="423" y="492"/>
                    </a:lnTo>
                    <a:lnTo>
                      <a:pt x="398" y="408"/>
                    </a:lnTo>
                    <a:lnTo>
                      <a:pt x="389" y="381"/>
                    </a:lnTo>
                    <a:lnTo>
                      <a:pt x="381" y="356"/>
                    </a:lnTo>
                    <a:lnTo>
                      <a:pt x="373" y="333"/>
                    </a:lnTo>
                    <a:lnTo>
                      <a:pt x="365" y="312"/>
                    </a:lnTo>
                    <a:lnTo>
                      <a:pt x="355" y="293"/>
                    </a:lnTo>
                    <a:lnTo>
                      <a:pt x="348" y="277"/>
                    </a:lnTo>
                    <a:lnTo>
                      <a:pt x="340" y="262"/>
                    </a:lnTo>
                    <a:lnTo>
                      <a:pt x="331" y="248"/>
                    </a:lnTo>
                    <a:lnTo>
                      <a:pt x="322" y="234"/>
                    </a:lnTo>
                    <a:lnTo>
                      <a:pt x="313" y="222"/>
                    </a:lnTo>
                    <a:lnTo>
                      <a:pt x="304" y="209"/>
                    </a:lnTo>
                    <a:lnTo>
                      <a:pt x="295" y="198"/>
                    </a:lnTo>
                    <a:lnTo>
                      <a:pt x="285" y="186"/>
                    </a:lnTo>
                    <a:lnTo>
                      <a:pt x="274" y="174"/>
                    </a:lnTo>
                    <a:lnTo>
                      <a:pt x="263" y="162"/>
                    </a:lnTo>
                    <a:lnTo>
                      <a:pt x="251" y="150"/>
                    </a:lnTo>
                    <a:lnTo>
                      <a:pt x="238" y="138"/>
                    </a:lnTo>
                    <a:lnTo>
                      <a:pt x="224" y="128"/>
                    </a:lnTo>
                    <a:lnTo>
                      <a:pt x="210" y="116"/>
                    </a:lnTo>
                    <a:lnTo>
                      <a:pt x="195" y="106"/>
                    </a:lnTo>
                    <a:lnTo>
                      <a:pt x="182" y="95"/>
                    </a:lnTo>
                    <a:lnTo>
                      <a:pt x="168" y="87"/>
                    </a:lnTo>
                    <a:lnTo>
                      <a:pt x="155" y="78"/>
                    </a:lnTo>
                    <a:lnTo>
                      <a:pt x="142" y="71"/>
                    </a:lnTo>
                    <a:lnTo>
                      <a:pt x="128" y="63"/>
                    </a:lnTo>
                    <a:lnTo>
                      <a:pt x="114" y="56"/>
                    </a:lnTo>
                    <a:lnTo>
                      <a:pt x="98" y="47"/>
                    </a:lnTo>
                    <a:lnTo>
                      <a:pt x="83" y="39"/>
                    </a:lnTo>
                    <a:lnTo>
                      <a:pt x="68" y="32"/>
                    </a:lnTo>
                    <a:lnTo>
                      <a:pt x="51" y="23"/>
                    </a:lnTo>
                    <a:lnTo>
                      <a:pt x="0" y="0"/>
                    </a:lnTo>
                    <a:lnTo>
                      <a:pt x="1" y="16"/>
                    </a:lnTo>
                    <a:lnTo>
                      <a:pt x="2" y="34"/>
                    </a:lnTo>
                    <a:lnTo>
                      <a:pt x="10" y="54"/>
                    </a:lnTo>
                  </a:path>
                </a:pathLst>
              </a:custGeom>
              <a:solidFill>
                <a:srgbClr val="FFD080"/>
              </a:solidFill>
              <a:ln w="12700" cap="rnd" cmpd="sng">
                <a:solidFill>
                  <a:srgbClr val="FFD08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86" name="Freeform 1138"/>
              <p:cNvSpPr>
                <a:spLocks/>
              </p:cNvSpPr>
              <p:nvPr/>
            </p:nvSpPr>
            <p:spPr bwMode="auto">
              <a:xfrm>
                <a:off x="2166" y="2106"/>
                <a:ext cx="309" cy="381"/>
              </a:xfrm>
              <a:custGeom>
                <a:avLst/>
                <a:gdLst/>
                <a:ahLst/>
                <a:cxnLst>
                  <a:cxn ang="0">
                    <a:pos x="46" y="66"/>
                  </a:cxn>
                  <a:cxn ang="0">
                    <a:pos x="69" y="83"/>
                  </a:cxn>
                  <a:cxn ang="0">
                    <a:pos x="89" y="99"/>
                  </a:cxn>
                  <a:cxn ang="0">
                    <a:pos x="106" y="117"/>
                  </a:cxn>
                  <a:cxn ang="0">
                    <a:pos x="121" y="134"/>
                  </a:cxn>
                  <a:cxn ang="0">
                    <a:pos x="137" y="152"/>
                  </a:cxn>
                  <a:cxn ang="0">
                    <a:pos x="151" y="169"/>
                  </a:cxn>
                  <a:cxn ang="0">
                    <a:pos x="164" y="189"/>
                  </a:cxn>
                  <a:cxn ang="0">
                    <a:pos x="176" y="209"/>
                  </a:cxn>
                  <a:cxn ang="0">
                    <a:pos x="189" y="232"/>
                  </a:cxn>
                  <a:cxn ang="0">
                    <a:pos x="200" y="256"/>
                  </a:cxn>
                  <a:cxn ang="0">
                    <a:pos x="209" y="280"/>
                  </a:cxn>
                  <a:cxn ang="0">
                    <a:pos x="217" y="304"/>
                  </a:cxn>
                  <a:cxn ang="0">
                    <a:pos x="241" y="348"/>
                  </a:cxn>
                  <a:cxn ang="0">
                    <a:pos x="251" y="353"/>
                  </a:cxn>
                  <a:cxn ang="0">
                    <a:pos x="263" y="359"/>
                  </a:cxn>
                  <a:cxn ang="0">
                    <a:pos x="278" y="364"/>
                  </a:cxn>
                  <a:cxn ang="0">
                    <a:pos x="292" y="369"/>
                  </a:cxn>
                  <a:cxn ang="0">
                    <a:pos x="305" y="374"/>
                  </a:cxn>
                  <a:cxn ang="0">
                    <a:pos x="317" y="376"/>
                  </a:cxn>
                  <a:cxn ang="0">
                    <a:pos x="311" y="317"/>
                  </a:cxn>
                  <a:cxn ang="0">
                    <a:pos x="297" y="277"/>
                  </a:cxn>
                  <a:cxn ang="0">
                    <a:pos x="284" y="244"/>
                  </a:cxn>
                  <a:cxn ang="0">
                    <a:pos x="271" y="217"/>
                  </a:cxn>
                  <a:cxn ang="0">
                    <a:pos x="256" y="196"/>
                  </a:cxn>
                  <a:cxn ang="0">
                    <a:pos x="242" y="175"/>
                  </a:cxn>
                  <a:cxn ang="0">
                    <a:pos x="229" y="156"/>
                  </a:cxn>
                  <a:cxn ang="0">
                    <a:pos x="212" y="138"/>
                  </a:cxn>
                  <a:cxn ang="0">
                    <a:pos x="194" y="121"/>
                  </a:cxn>
                  <a:cxn ang="0">
                    <a:pos x="173" y="103"/>
                  </a:cxn>
                  <a:cxn ang="0">
                    <a:pos x="151" y="85"/>
                  </a:cxn>
                  <a:cxn ang="0">
                    <a:pos x="129" y="71"/>
                  </a:cxn>
                  <a:cxn ang="0">
                    <a:pos x="109" y="57"/>
                  </a:cxn>
                  <a:cxn ang="0">
                    <a:pos x="88" y="45"/>
                  </a:cxn>
                  <a:cxn ang="0">
                    <a:pos x="65" y="32"/>
                  </a:cxn>
                  <a:cxn ang="0">
                    <a:pos x="40" y="19"/>
                  </a:cxn>
                  <a:cxn ang="0">
                    <a:pos x="1" y="12"/>
                  </a:cxn>
                  <a:cxn ang="0">
                    <a:pos x="9" y="40"/>
                  </a:cxn>
                </a:cxnLst>
                <a:rect l="0" t="0" r="r" b="b"/>
                <a:pathLst>
                  <a:path w="335" h="381">
                    <a:moveTo>
                      <a:pt x="9" y="40"/>
                    </a:moveTo>
                    <a:lnTo>
                      <a:pt x="46" y="66"/>
                    </a:lnTo>
                    <a:lnTo>
                      <a:pt x="57" y="74"/>
                    </a:lnTo>
                    <a:lnTo>
                      <a:pt x="69" y="83"/>
                    </a:lnTo>
                    <a:lnTo>
                      <a:pt x="79" y="91"/>
                    </a:lnTo>
                    <a:lnTo>
                      <a:pt x="89" y="99"/>
                    </a:lnTo>
                    <a:lnTo>
                      <a:pt x="98" y="108"/>
                    </a:lnTo>
                    <a:lnTo>
                      <a:pt x="106" y="117"/>
                    </a:lnTo>
                    <a:lnTo>
                      <a:pt x="113" y="125"/>
                    </a:lnTo>
                    <a:lnTo>
                      <a:pt x="121" y="134"/>
                    </a:lnTo>
                    <a:lnTo>
                      <a:pt x="129" y="142"/>
                    </a:lnTo>
                    <a:lnTo>
                      <a:pt x="137" y="152"/>
                    </a:lnTo>
                    <a:lnTo>
                      <a:pt x="144" y="161"/>
                    </a:lnTo>
                    <a:lnTo>
                      <a:pt x="151" y="169"/>
                    </a:lnTo>
                    <a:lnTo>
                      <a:pt x="157" y="179"/>
                    </a:lnTo>
                    <a:lnTo>
                      <a:pt x="164" y="189"/>
                    </a:lnTo>
                    <a:lnTo>
                      <a:pt x="170" y="199"/>
                    </a:lnTo>
                    <a:lnTo>
                      <a:pt x="176" y="209"/>
                    </a:lnTo>
                    <a:lnTo>
                      <a:pt x="184" y="220"/>
                    </a:lnTo>
                    <a:lnTo>
                      <a:pt x="189" y="232"/>
                    </a:lnTo>
                    <a:lnTo>
                      <a:pt x="195" y="244"/>
                    </a:lnTo>
                    <a:lnTo>
                      <a:pt x="200" y="256"/>
                    </a:lnTo>
                    <a:lnTo>
                      <a:pt x="206" y="267"/>
                    </a:lnTo>
                    <a:lnTo>
                      <a:pt x="209" y="280"/>
                    </a:lnTo>
                    <a:lnTo>
                      <a:pt x="214" y="291"/>
                    </a:lnTo>
                    <a:lnTo>
                      <a:pt x="217" y="304"/>
                    </a:lnTo>
                    <a:lnTo>
                      <a:pt x="228" y="341"/>
                    </a:lnTo>
                    <a:lnTo>
                      <a:pt x="241" y="348"/>
                    </a:lnTo>
                    <a:lnTo>
                      <a:pt x="246" y="351"/>
                    </a:lnTo>
                    <a:lnTo>
                      <a:pt x="251" y="353"/>
                    </a:lnTo>
                    <a:lnTo>
                      <a:pt x="256" y="356"/>
                    </a:lnTo>
                    <a:lnTo>
                      <a:pt x="263" y="359"/>
                    </a:lnTo>
                    <a:lnTo>
                      <a:pt x="270" y="360"/>
                    </a:lnTo>
                    <a:lnTo>
                      <a:pt x="278" y="364"/>
                    </a:lnTo>
                    <a:lnTo>
                      <a:pt x="285" y="367"/>
                    </a:lnTo>
                    <a:lnTo>
                      <a:pt x="292" y="369"/>
                    </a:lnTo>
                    <a:lnTo>
                      <a:pt x="299" y="371"/>
                    </a:lnTo>
                    <a:lnTo>
                      <a:pt x="305" y="374"/>
                    </a:lnTo>
                    <a:lnTo>
                      <a:pt x="311" y="375"/>
                    </a:lnTo>
                    <a:lnTo>
                      <a:pt x="317" y="376"/>
                    </a:lnTo>
                    <a:lnTo>
                      <a:pt x="334" y="380"/>
                    </a:lnTo>
                    <a:lnTo>
                      <a:pt x="311" y="317"/>
                    </a:lnTo>
                    <a:lnTo>
                      <a:pt x="304" y="296"/>
                    </a:lnTo>
                    <a:lnTo>
                      <a:pt x="297" y="277"/>
                    </a:lnTo>
                    <a:lnTo>
                      <a:pt x="290" y="260"/>
                    </a:lnTo>
                    <a:lnTo>
                      <a:pt x="284" y="244"/>
                    </a:lnTo>
                    <a:lnTo>
                      <a:pt x="277" y="230"/>
                    </a:lnTo>
                    <a:lnTo>
                      <a:pt x="271" y="217"/>
                    </a:lnTo>
                    <a:lnTo>
                      <a:pt x="264" y="207"/>
                    </a:lnTo>
                    <a:lnTo>
                      <a:pt x="256" y="196"/>
                    </a:lnTo>
                    <a:lnTo>
                      <a:pt x="250" y="185"/>
                    </a:lnTo>
                    <a:lnTo>
                      <a:pt x="242" y="175"/>
                    </a:lnTo>
                    <a:lnTo>
                      <a:pt x="236" y="166"/>
                    </a:lnTo>
                    <a:lnTo>
                      <a:pt x="229" y="156"/>
                    </a:lnTo>
                    <a:lnTo>
                      <a:pt x="220" y="148"/>
                    </a:lnTo>
                    <a:lnTo>
                      <a:pt x="212" y="138"/>
                    </a:lnTo>
                    <a:lnTo>
                      <a:pt x="203" y="129"/>
                    </a:lnTo>
                    <a:lnTo>
                      <a:pt x="194" y="121"/>
                    </a:lnTo>
                    <a:lnTo>
                      <a:pt x="184" y="112"/>
                    </a:lnTo>
                    <a:lnTo>
                      <a:pt x="173" y="103"/>
                    </a:lnTo>
                    <a:lnTo>
                      <a:pt x="161" y="93"/>
                    </a:lnTo>
                    <a:lnTo>
                      <a:pt x="151" y="85"/>
                    </a:lnTo>
                    <a:lnTo>
                      <a:pt x="140" y="77"/>
                    </a:lnTo>
                    <a:lnTo>
                      <a:pt x="129" y="71"/>
                    </a:lnTo>
                    <a:lnTo>
                      <a:pt x="119" y="63"/>
                    </a:lnTo>
                    <a:lnTo>
                      <a:pt x="109" y="57"/>
                    </a:lnTo>
                    <a:lnTo>
                      <a:pt x="98" y="50"/>
                    </a:lnTo>
                    <a:lnTo>
                      <a:pt x="88" y="45"/>
                    </a:lnTo>
                    <a:lnTo>
                      <a:pt x="76" y="39"/>
                    </a:lnTo>
                    <a:lnTo>
                      <a:pt x="65" y="32"/>
                    </a:lnTo>
                    <a:lnTo>
                      <a:pt x="52" y="26"/>
                    </a:lnTo>
                    <a:lnTo>
                      <a:pt x="40" y="19"/>
                    </a:lnTo>
                    <a:lnTo>
                      <a:pt x="0" y="0"/>
                    </a:lnTo>
                    <a:lnTo>
                      <a:pt x="1" y="12"/>
                    </a:lnTo>
                    <a:lnTo>
                      <a:pt x="3" y="26"/>
                    </a:lnTo>
                    <a:lnTo>
                      <a:pt x="9" y="40"/>
                    </a:lnTo>
                  </a:path>
                </a:pathLst>
              </a:custGeom>
              <a:solidFill>
                <a:srgbClr val="FFE0B0"/>
              </a:solidFill>
              <a:ln w="12700" cap="rnd" cmpd="sng">
                <a:solidFill>
                  <a:srgbClr val="FFE0B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87" name="Freeform 1139"/>
              <p:cNvSpPr>
                <a:spLocks/>
              </p:cNvSpPr>
              <p:nvPr/>
            </p:nvSpPr>
            <p:spPr bwMode="auto">
              <a:xfrm>
                <a:off x="2224" y="2166"/>
                <a:ext cx="198" cy="231"/>
              </a:xfrm>
              <a:custGeom>
                <a:avLst/>
                <a:gdLst/>
                <a:ahLst/>
                <a:cxnLst>
                  <a:cxn ang="0">
                    <a:pos x="32" y="37"/>
                  </a:cxn>
                  <a:cxn ang="0">
                    <a:pos x="45" y="47"/>
                  </a:cxn>
                  <a:cxn ang="0">
                    <a:pos x="58" y="58"/>
                  </a:cxn>
                  <a:cxn ang="0">
                    <a:pos x="69" y="69"/>
                  </a:cxn>
                  <a:cxn ang="0">
                    <a:pos x="79" y="79"/>
                  </a:cxn>
                  <a:cxn ang="0">
                    <a:pos x="89" y="90"/>
                  </a:cxn>
                  <a:cxn ang="0">
                    <a:pos x="98" y="101"/>
                  </a:cxn>
                  <a:cxn ang="0">
                    <a:pos x="107" y="111"/>
                  </a:cxn>
                  <a:cxn ang="0">
                    <a:pos x="116" y="124"/>
                  </a:cxn>
                  <a:cxn ang="0">
                    <a:pos x="126" y="136"/>
                  </a:cxn>
                  <a:cxn ang="0">
                    <a:pos x="134" y="149"/>
                  </a:cxn>
                  <a:cxn ang="0">
                    <a:pos x="140" y="163"/>
                  </a:cxn>
                  <a:cxn ang="0">
                    <a:pos x="147" y="176"/>
                  </a:cxn>
                  <a:cxn ang="0">
                    <a:pos x="163" y="201"/>
                  </a:cxn>
                  <a:cxn ang="0">
                    <a:pos x="169" y="205"/>
                  </a:cxn>
                  <a:cxn ang="0">
                    <a:pos x="175" y="210"/>
                  </a:cxn>
                  <a:cxn ang="0">
                    <a:pos x="184" y="214"/>
                  </a:cxn>
                  <a:cxn ang="0">
                    <a:pos x="192" y="220"/>
                  </a:cxn>
                  <a:cxn ang="0">
                    <a:pos x="198" y="223"/>
                  </a:cxn>
                  <a:cxn ang="0">
                    <a:pos x="205" y="227"/>
                  </a:cxn>
                  <a:cxn ang="0">
                    <a:pos x="197" y="196"/>
                  </a:cxn>
                  <a:cxn ang="0">
                    <a:pos x="186" y="172"/>
                  </a:cxn>
                  <a:cxn ang="0">
                    <a:pos x="176" y="154"/>
                  </a:cxn>
                  <a:cxn ang="0">
                    <a:pos x="167" y="139"/>
                  </a:cxn>
                  <a:cxn ang="0">
                    <a:pos x="158" y="125"/>
                  </a:cxn>
                  <a:cxn ang="0">
                    <a:pos x="148" y="114"/>
                  </a:cxn>
                  <a:cxn ang="0">
                    <a:pos x="139" y="102"/>
                  </a:cxn>
                  <a:cxn ang="0">
                    <a:pos x="129" y="92"/>
                  </a:cxn>
                  <a:cxn ang="0">
                    <a:pos x="117" y="80"/>
                  </a:cxn>
                  <a:cxn ang="0">
                    <a:pos x="104" y="69"/>
                  </a:cxn>
                  <a:cxn ang="0">
                    <a:pos x="90" y="57"/>
                  </a:cxn>
                  <a:cxn ang="0">
                    <a:pos x="78" y="48"/>
                  </a:cxn>
                  <a:cxn ang="0">
                    <a:pos x="65" y="39"/>
                  </a:cxn>
                  <a:cxn ang="0">
                    <a:pos x="52" y="31"/>
                  </a:cxn>
                  <a:cxn ang="0">
                    <a:pos x="38" y="22"/>
                  </a:cxn>
                  <a:cxn ang="0">
                    <a:pos x="23" y="13"/>
                  </a:cxn>
                  <a:cxn ang="0">
                    <a:pos x="2" y="5"/>
                  </a:cxn>
                  <a:cxn ang="0">
                    <a:pos x="10" y="20"/>
                  </a:cxn>
                </a:cxnLst>
                <a:rect l="0" t="0" r="r" b="b"/>
                <a:pathLst>
                  <a:path w="215" h="231">
                    <a:moveTo>
                      <a:pt x="10" y="20"/>
                    </a:moveTo>
                    <a:lnTo>
                      <a:pt x="32" y="37"/>
                    </a:lnTo>
                    <a:lnTo>
                      <a:pt x="40" y="43"/>
                    </a:lnTo>
                    <a:lnTo>
                      <a:pt x="45" y="47"/>
                    </a:lnTo>
                    <a:lnTo>
                      <a:pt x="51" y="53"/>
                    </a:lnTo>
                    <a:lnTo>
                      <a:pt x="58" y="58"/>
                    </a:lnTo>
                    <a:lnTo>
                      <a:pt x="64" y="63"/>
                    </a:lnTo>
                    <a:lnTo>
                      <a:pt x="69" y="69"/>
                    </a:lnTo>
                    <a:lnTo>
                      <a:pt x="74" y="74"/>
                    </a:lnTo>
                    <a:lnTo>
                      <a:pt x="79" y="79"/>
                    </a:lnTo>
                    <a:lnTo>
                      <a:pt x="84" y="85"/>
                    </a:lnTo>
                    <a:lnTo>
                      <a:pt x="89" y="90"/>
                    </a:lnTo>
                    <a:lnTo>
                      <a:pt x="93" y="95"/>
                    </a:lnTo>
                    <a:lnTo>
                      <a:pt x="98" y="101"/>
                    </a:lnTo>
                    <a:lnTo>
                      <a:pt x="103" y="106"/>
                    </a:lnTo>
                    <a:lnTo>
                      <a:pt x="107" y="111"/>
                    </a:lnTo>
                    <a:lnTo>
                      <a:pt x="112" y="117"/>
                    </a:lnTo>
                    <a:lnTo>
                      <a:pt x="116" y="124"/>
                    </a:lnTo>
                    <a:lnTo>
                      <a:pt x="121" y="129"/>
                    </a:lnTo>
                    <a:lnTo>
                      <a:pt x="126" y="136"/>
                    </a:lnTo>
                    <a:lnTo>
                      <a:pt x="130" y="143"/>
                    </a:lnTo>
                    <a:lnTo>
                      <a:pt x="134" y="149"/>
                    </a:lnTo>
                    <a:lnTo>
                      <a:pt x="137" y="156"/>
                    </a:lnTo>
                    <a:lnTo>
                      <a:pt x="140" y="163"/>
                    </a:lnTo>
                    <a:lnTo>
                      <a:pt x="144" y="169"/>
                    </a:lnTo>
                    <a:lnTo>
                      <a:pt x="147" y="176"/>
                    </a:lnTo>
                    <a:lnTo>
                      <a:pt x="155" y="196"/>
                    </a:lnTo>
                    <a:lnTo>
                      <a:pt x="163" y="201"/>
                    </a:lnTo>
                    <a:lnTo>
                      <a:pt x="166" y="204"/>
                    </a:lnTo>
                    <a:lnTo>
                      <a:pt x="169" y="205"/>
                    </a:lnTo>
                    <a:lnTo>
                      <a:pt x="172" y="208"/>
                    </a:lnTo>
                    <a:lnTo>
                      <a:pt x="175" y="210"/>
                    </a:lnTo>
                    <a:lnTo>
                      <a:pt x="178" y="212"/>
                    </a:lnTo>
                    <a:lnTo>
                      <a:pt x="184" y="214"/>
                    </a:lnTo>
                    <a:lnTo>
                      <a:pt x="187" y="217"/>
                    </a:lnTo>
                    <a:lnTo>
                      <a:pt x="192" y="220"/>
                    </a:lnTo>
                    <a:lnTo>
                      <a:pt x="195" y="221"/>
                    </a:lnTo>
                    <a:lnTo>
                      <a:pt x="198" y="223"/>
                    </a:lnTo>
                    <a:lnTo>
                      <a:pt x="201" y="225"/>
                    </a:lnTo>
                    <a:lnTo>
                      <a:pt x="205" y="227"/>
                    </a:lnTo>
                    <a:lnTo>
                      <a:pt x="214" y="230"/>
                    </a:lnTo>
                    <a:lnTo>
                      <a:pt x="197" y="196"/>
                    </a:lnTo>
                    <a:lnTo>
                      <a:pt x="192" y="183"/>
                    </a:lnTo>
                    <a:lnTo>
                      <a:pt x="186" y="172"/>
                    </a:lnTo>
                    <a:lnTo>
                      <a:pt x="181" y="163"/>
                    </a:lnTo>
                    <a:lnTo>
                      <a:pt x="176" y="154"/>
                    </a:lnTo>
                    <a:lnTo>
                      <a:pt x="171" y="146"/>
                    </a:lnTo>
                    <a:lnTo>
                      <a:pt x="167" y="139"/>
                    </a:lnTo>
                    <a:lnTo>
                      <a:pt x="162" y="132"/>
                    </a:lnTo>
                    <a:lnTo>
                      <a:pt x="158" y="125"/>
                    </a:lnTo>
                    <a:lnTo>
                      <a:pt x="153" y="119"/>
                    </a:lnTo>
                    <a:lnTo>
                      <a:pt x="148" y="114"/>
                    </a:lnTo>
                    <a:lnTo>
                      <a:pt x="144" y="109"/>
                    </a:lnTo>
                    <a:lnTo>
                      <a:pt x="139" y="102"/>
                    </a:lnTo>
                    <a:lnTo>
                      <a:pt x="134" y="97"/>
                    </a:lnTo>
                    <a:lnTo>
                      <a:pt x="129" y="92"/>
                    </a:lnTo>
                    <a:lnTo>
                      <a:pt x="122" y="85"/>
                    </a:lnTo>
                    <a:lnTo>
                      <a:pt x="117" y="80"/>
                    </a:lnTo>
                    <a:lnTo>
                      <a:pt x="111" y="75"/>
                    </a:lnTo>
                    <a:lnTo>
                      <a:pt x="104" y="69"/>
                    </a:lnTo>
                    <a:lnTo>
                      <a:pt x="97" y="63"/>
                    </a:lnTo>
                    <a:lnTo>
                      <a:pt x="90" y="57"/>
                    </a:lnTo>
                    <a:lnTo>
                      <a:pt x="83" y="53"/>
                    </a:lnTo>
                    <a:lnTo>
                      <a:pt x="78" y="48"/>
                    </a:lnTo>
                    <a:lnTo>
                      <a:pt x="71" y="43"/>
                    </a:lnTo>
                    <a:lnTo>
                      <a:pt x="65" y="39"/>
                    </a:lnTo>
                    <a:lnTo>
                      <a:pt x="59" y="35"/>
                    </a:lnTo>
                    <a:lnTo>
                      <a:pt x="52" y="31"/>
                    </a:lnTo>
                    <a:lnTo>
                      <a:pt x="45" y="27"/>
                    </a:lnTo>
                    <a:lnTo>
                      <a:pt x="38" y="22"/>
                    </a:lnTo>
                    <a:lnTo>
                      <a:pt x="31" y="19"/>
                    </a:lnTo>
                    <a:lnTo>
                      <a:pt x="23" y="13"/>
                    </a:lnTo>
                    <a:lnTo>
                      <a:pt x="0" y="0"/>
                    </a:lnTo>
                    <a:lnTo>
                      <a:pt x="2" y="5"/>
                    </a:lnTo>
                    <a:lnTo>
                      <a:pt x="4" y="13"/>
                    </a:lnTo>
                    <a:lnTo>
                      <a:pt x="10" y="20"/>
                    </a:lnTo>
                  </a:path>
                </a:pathLst>
              </a:custGeom>
              <a:solidFill>
                <a:srgbClr val="FFFFF0"/>
              </a:solidFill>
              <a:ln w="12700" cap="rnd" cmpd="sng">
                <a:solidFill>
                  <a:srgbClr val="FFFFF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88" name="Freeform 1140"/>
              <p:cNvSpPr>
                <a:spLocks/>
              </p:cNvSpPr>
              <p:nvPr/>
            </p:nvSpPr>
            <p:spPr bwMode="auto">
              <a:xfrm>
                <a:off x="1900" y="1855"/>
                <a:ext cx="347" cy="189"/>
              </a:xfrm>
              <a:custGeom>
                <a:avLst/>
                <a:gdLst/>
                <a:ahLst/>
                <a:cxnLst>
                  <a:cxn ang="0">
                    <a:pos x="18" y="0"/>
                  </a:cxn>
                  <a:cxn ang="0">
                    <a:pos x="195" y="73"/>
                  </a:cxn>
                  <a:cxn ang="0">
                    <a:pos x="359" y="161"/>
                  </a:cxn>
                  <a:cxn ang="0">
                    <a:pos x="375" y="168"/>
                  </a:cxn>
                  <a:cxn ang="0">
                    <a:pos x="338" y="161"/>
                  </a:cxn>
                  <a:cxn ang="0">
                    <a:pos x="320" y="161"/>
                  </a:cxn>
                  <a:cxn ang="0">
                    <a:pos x="305" y="161"/>
                  </a:cxn>
                  <a:cxn ang="0">
                    <a:pos x="286" y="160"/>
                  </a:cxn>
                  <a:cxn ang="0">
                    <a:pos x="265" y="163"/>
                  </a:cxn>
                  <a:cxn ang="0">
                    <a:pos x="250" y="166"/>
                  </a:cxn>
                  <a:cxn ang="0">
                    <a:pos x="232" y="167"/>
                  </a:cxn>
                  <a:cxn ang="0">
                    <a:pos x="216" y="170"/>
                  </a:cxn>
                  <a:cxn ang="0">
                    <a:pos x="199" y="174"/>
                  </a:cxn>
                  <a:cxn ang="0">
                    <a:pos x="183" y="177"/>
                  </a:cxn>
                  <a:cxn ang="0">
                    <a:pos x="167" y="182"/>
                  </a:cxn>
                  <a:cxn ang="0">
                    <a:pos x="152" y="188"/>
                  </a:cxn>
                  <a:cxn ang="0">
                    <a:pos x="87" y="145"/>
                  </a:cxn>
                  <a:cxn ang="0">
                    <a:pos x="12" y="92"/>
                  </a:cxn>
                  <a:cxn ang="0">
                    <a:pos x="1" y="64"/>
                  </a:cxn>
                  <a:cxn ang="0">
                    <a:pos x="0" y="20"/>
                  </a:cxn>
                  <a:cxn ang="0">
                    <a:pos x="18" y="0"/>
                  </a:cxn>
                </a:cxnLst>
                <a:rect l="0" t="0" r="r" b="b"/>
                <a:pathLst>
                  <a:path w="376" h="189">
                    <a:moveTo>
                      <a:pt x="18" y="0"/>
                    </a:moveTo>
                    <a:lnTo>
                      <a:pt x="195" y="73"/>
                    </a:lnTo>
                    <a:lnTo>
                      <a:pt x="359" y="161"/>
                    </a:lnTo>
                    <a:lnTo>
                      <a:pt x="375" y="168"/>
                    </a:lnTo>
                    <a:lnTo>
                      <a:pt x="338" y="161"/>
                    </a:lnTo>
                    <a:lnTo>
                      <a:pt x="320" y="161"/>
                    </a:lnTo>
                    <a:lnTo>
                      <a:pt x="305" y="161"/>
                    </a:lnTo>
                    <a:lnTo>
                      <a:pt x="286" y="160"/>
                    </a:lnTo>
                    <a:lnTo>
                      <a:pt x="265" y="163"/>
                    </a:lnTo>
                    <a:lnTo>
                      <a:pt x="250" y="166"/>
                    </a:lnTo>
                    <a:lnTo>
                      <a:pt x="232" y="167"/>
                    </a:lnTo>
                    <a:lnTo>
                      <a:pt x="216" y="170"/>
                    </a:lnTo>
                    <a:lnTo>
                      <a:pt x="199" y="174"/>
                    </a:lnTo>
                    <a:lnTo>
                      <a:pt x="183" y="177"/>
                    </a:lnTo>
                    <a:lnTo>
                      <a:pt x="167" y="182"/>
                    </a:lnTo>
                    <a:lnTo>
                      <a:pt x="152" y="188"/>
                    </a:lnTo>
                    <a:lnTo>
                      <a:pt x="87" y="145"/>
                    </a:lnTo>
                    <a:lnTo>
                      <a:pt x="12" y="92"/>
                    </a:lnTo>
                    <a:lnTo>
                      <a:pt x="1" y="64"/>
                    </a:lnTo>
                    <a:lnTo>
                      <a:pt x="0" y="20"/>
                    </a:lnTo>
                    <a:lnTo>
                      <a:pt x="18" y="0"/>
                    </a:lnTo>
                  </a:path>
                </a:pathLst>
              </a:custGeom>
              <a:solidFill>
                <a:srgbClr val="C08000"/>
              </a:solidFill>
              <a:ln w="12700" cap="rnd" cmpd="sng">
                <a:solidFill>
                  <a:srgbClr val="C0800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89" name="Freeform 1141"/>
              <p:cNvSpPr>
                <a:spLocks/>
              </p:cNvSpPr>
              <p:nvPr/>
            </p:nvSpPr>
            <p:spPr bwMode="auto">
              <a:xfrm>
                <a:off x="2426" y="2568"/>
                <a:ext cx="271" cy="325"/>
              </a:xfrm>
              <a:custGeom>
                <a:avLst/>
                <a:gdLst/>
                <a:ahLst/>
                <a:cxnLst>
                  <a:cxn ang="0">
                    <a:pos x="0" y="237"/>
                  </a:cxn>
                  <a:cxn ang="0">
                    <a:pos x="19" y="245"/>
                  </a:cxn>
                  <a:cxn ang="0">
                    <a:pos x="36" y="246"/>
                  </a:cxn>
                  <a:cxn ang="0">
                    <a:pos x="53" y="244"/>
                  </a:cxn>
                  <a:cxn ang="0">
                    <a:pos x="75" y="238"/>
                  </a:cxn>
                  <a:cxn ang="0">
                    <a:pos x="92" y="240"/>
                  </a:cxn>
                  <a:cxn ang="0">
                    <a:pos x="108" y="238"/>
                  </a:cxn>
                  <a:cxn ang="0">
                    <a:pos x="124" y="231"/>
                  </a:cxn>
                  <a:cxn ang="0">
                    <a:pos x="140" y="225"/>
                  </a:cxn>
                  <a:cxn ang="0">
                    <a:pos x="156" y="213"/>
                  </a:cxn>
                  <a:cxn ang="0">
                    <a:pos x="173" y="193"/>
                  </a:cxn>
                  <a:cxn ang="0">
                    <a:pos x="189" y="178"/>
                  </a:cxn>
                  <a:cxn ang="0">
                    <a:pos x="200" y="160"/>
                  </a:cxn>
                  <a:cxn ang="0">
                    <a:pos x="208" y="145"/>
                  </a:cxn>
                  <a:cxn ang="0">
                    <a:pos x="217" y="127"/>
                  </a:cxn>
                  <a:cxn ang="0">
                    <a:pos x="219" y="108"/>
                  </a:cxn>
                  <a:cxn ang="0">
                    <a:pos x="227" y="89"/>
                  </a:cxn>
                  <a:cxn ang="0">
                    <a:pos x="227" y="73"/>
                  </a:cxn>
                  <a:cxn ang="0">
                    <a:pos x="230" y="56"/>
                  </a:cxn>
                  <a:cxn ang="0">
                    <a:pos x="231" y="39"/>
                  </a:cxn>
                  <a:cxn ang="0">
                    <a:pos x="230" y="19"/>
                  </a:cxn>
                  <a:cxn ang="0">
                    <a:pos x="227" y="0"/>
                  </a:cxn>
                  <a:cxn ang="0">
                    <a:pos x="230" y="17"/>
                  </a:cxn>
                  <a:cxn ang="0">
                    <a:pos x="268" y="178"/>
                  </a:cxn>
                  <a:cxn ang="0">
                    <a:pos x="289" y="276"/>
                  </a:cxn>
                  <a:cxn ang="0">
                    <a:pos x="292" y="305"/>
                  </a:cxn>
                  <a:cxn ang="0">
                    <a:pos x="280" y="321"/>
                  </a:cxn>
                  <a:cxn ang="0">
                    <a:pos x="262" y="324"/>
                  </a:cxn>
                  <a:cxn ang="0">
                    <a:pos x="132" y="290"/>
                  </a:cxn>
                  <a:cxn ang="0">
                    <a:pos x="114" y="292"/>
                  </a:cxn>
                  <a:cxn ang="0">
                    <a:pos x="45" y="270"/>
                  </a:cxn>
                  <a:cxn ang="0">
                    <a:pos x="29" y="265"/>
                  </a:cxn>
                  <a:cxn ang="0">
                    <a:pos x="9" y="262"/>
                  </a:cxn>
                  <a:cxn ang="0">
                    <a:pos x="0" y="237"/>
                  </a:cxn>
                </a:cxnLst>
                <a:rect l="0" t="0" r="r" b="b"/>
                <a:pathLst>
                  <a:path w="293" h="325">
                    <a:moveTo>
                      <a:pt x="0" y="237"/>
                    </a:moveTo>
                    <a:lnTo>
                      <a:pt x="19" y="245"/>
                    </a:lnTo>
                    <a:lnTo>
                      <a:pt x="36" y="246"/>
                    </a:lnTo>
                    <a:lnTo>
                      <a:pt x="53" y="244"/>
                    </a:lnTo>
                    <a:lnTo>
                      <a:pt x="75" y="238"/>
                    </a:lnTo>
                    <a:lnTo>
                      <a:pt x="92" y="240"/>
                    </a:lnTo>
                    <a:lnTo>
                      <a:pt x="108" y="238"/>
                    </a:lnTo>
                    <a:lnTo>
                      <a:pt x="124" y="231"/>
                    </a:lnTo>
                    <a:lnTo>
                      <a:pt x="140" y="225"/>
                    </a:lnTo>
                    <a:lnTo>
                      <a:pt x="156" y="213"/>
                    </a:lnTo>
                    <a:lnTo>
                      <a:pt x="173" y="193"/>
                    </a:lnTo>
                    <a:lnTo>
                      <a:pt x="189" y="178"/>
                    </a:lnTo>
                    <a:lnTo>
                      <a:pt x="200" y="160"/>
                    </a:lnTo>
                    <a:lnTo>
                      <a:pt x="208" y="145"/>
                    </a:lnTo>
                    <a:lnTo>
                      <a:pt x="217" y="127"/>
                    </a:lnTo>
                    <a:lnTo>
                      <a:pt x="219" y="108"/>
                    </a:lnTo>
                    <a:lnTo>
                      <a:pt x="227" y="89"/>
                    </a:lnTo>
                    <a:lnTo>
                      <a:pt x="227" y="73"/>
                    </a:lnTo>
                    <a:lnTo>
                      <a:pt x="230" y="56"/>
                    </a:lnTo>
                    <a:lnTo>
                      <a:pt x="231" y="39"/>
                    </a:lnTo>
                    <a:lnTo>
                      <a:pt x="230" y="19"/>
                    </a:lnTo>
                    <a:lnTo>
                      <a:pt x="227" y="0"/>
                    </a:lnTo>
                    <a:lnTo>
                      <a:pt x="230" y="17"/>
                    </a:lnTo>
                    <a:lnTo>
                      <a:pt x="268" y="178"/>
                    </a:lnTo>
                    <a:lnTo>
                      <a:pt x="289" y="276"/>
                    </a:lnTo>
                    <a:lnTo>
                      <a:pt x="292" y="305"/>
                    </a:lnTo>
                    <a:lnTo>
                      <a:pt x="280" y="321"/>
                    </a:lnTo>
                    <a:lnTo>
                      <a:pt x="262" y="324"/>
                    </a:lnTo>
                    <a:lnTo>
                      <a:pt x="132" y="290"/>
                    </a:lnTo>
                    <a:lnTo>
                      <a:pt x="114" y="292"/>
                    </a:lnTo>
                    <a:lnTo>
                      <a:pt x="45" y="270"/>
                    </a:lnTo>
                    <a:lnTo>
                      <a:pt x="29" y="265"/>
                    </a:lnTo>
                    <a:lnTo>
                      <a:pt x="9" y="262"/>
                    </a:lnTo>
                    <a:lnTo>
                      <a:pt x="0" y="237"/>
                    </a:lnTo>
                  </a:path>
                </a:pathLst>
              </a:custGeom>
              <a:solidFill>
                <a:srgbClr val="C08000"/>
              </a:solidFill>
              <a:ln w="12700" cap="rnd" cmpd="sng">
                <a:solidFill>
                  <a:srgbClr val="C0800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grpSp>
        <p:sp>
          <p:nvSpPr>
            <p:cNvPr id="28790" name="Freeform 1142"/>
            <p:cNvSpPr>
              <a:spLocks/>
            </p:cNvSpPr>
            <p:nvPr/>
          </p:nvSpPr>
          <p:spPr bwMode="auto">
            <a:xfrm>
              <a:off x="5782734" y="3910013"/>
              <a:ext cx="742951" cy="666750"/>
            </a:xfrm>
            <a:custGeom>
              <a:avLst/>
              <a:gdLst/>
              <a:ahLst/>
              <a:cxnLst>
                <a:cxn ang="0">
                  <a:pos x="54" y="258"/>
                </a:cxn>
                <a:cxn ang="0">
                  <a:pos x="117" y="259"/>
                </a:cxn>
                <a:cxn ang="0">
                  <a:pos x="134" y="256"/>
                </a:cxn>
                <a:cxn ang="0">
                  <a:pos x="152" y="252"/>
                </a:cxn>
                <a:cxn ang="0">
                  <a:pos x="168" y="248"/>
                </a:cxn>
                <a:cxn ang="0">
                  <a:pos x="186" y="242"/>
                </a:cxn>
                <a:cxn ang="0">
                  <a:pos x="206" y="233"/>
                </a:cxn>
                <a:cxn ang="0">
                  <a:pos x="224" y="219"/>
                </a:cxn>
                <a:cxn ang="0">
                  <a:pos x="244" y="200"/>
                </a:cxn>
                <a:cxn ang="0">
                  <a:pos x="260" y="184"/>
                </a:cxn>
                <a:cxn ang="0">
                  <a:pos x="275" y="167"/>
                </a:cxn>
                <a:cxn ang="0">
                  <a:pos x="289" y="148"/>
                </a:cxn>
                <a:cxn ang="0">
                  <a:pos x="319" y="117"/>
                </a:cxn>
                <a:cxn ang="0">
                  <a:pos x="328" y="98"/>
                </a:cxn>
                <a:cxn ang="0">
                  <a:pos x="340" y="78"/>
                </a:cxn>
                <a:cxn ang="0">
                  <a:pos x="353" y="59"/>
                </a:cxn>
                <a:cxn ang="0">
                  <a:pos x="358" y="42"/>
                </a:cxn>
                <a:cxn ang="0">
                  <a:pos x="380" y="0"/>
                </a:cxn>
                <a:cxn ang="0">
                  <a:pos x="331" y="183"/>
                </a:cxn>
                <a:cxn ang="0">
                  <a:pos x="325" y="199"/>
                </a:cxn>
                <a:cxn ang="0">
                  <a:pos x="320" y="217"/>
                </a:cxn>
                <a:cxn ang="0">
                  <a:pos x="301" y="317"/>
                </a:cxn>
                <a:cxn ang="0">
                  <a:pos x="296" y="334"/>
                </a:cxn>
                <a:cxn ang="0">
                  <a:pos x="255" y="384"/>
                </a:cxn>
                <a:cxn ang="0">
                  <a:pos x="237" y="386"/>
                </a:cxn>
                <a:cxn ang="0">
                  <a:pos x="103" y="417"/>
                </a:cxn>
                <a:cxn ang="0">
                  <a:pos x="16" y="419"/>
                </a:cxn>
                <a:cxn ang="0">
                  <a:pos x="0" y="405"/>
                </a:cxn>
                <a:cxn ang="0">
                  <a:pos x="54" y="258"/>
                </a:cxn>
              </a:cxnLst>
              <a:rect l="0" t="0" r="r" b="b"/>
              <a:pathLst>
                <a:path w="381" h="420">
                  <a:moveTo>
                    <a:pt x="54" y="258"/>
                  </a:moveTo>
                  <a:lnTo>
                    <a:pt x="117" y="259"/>
                  </a:lnTo>
                  <a:lnTo>
                    <a:pt x="134" y="256"/>
                  </a:lnTo>
                  <a:lnTo>
                    <a:pt x="152" y="252"/>
                  </a:lnTo>
                  <a:lnTo>
                    <a:pt x="168" y="248"/>
                  </a:lnTo>
                  <a:lnTo>
                    <a:pt x="186" y="242"/>
                  </a:lnTo>
                  <a:lnTo>
                    <a:pt x="206" y="233"/>
                  </a:lnTo>
                  <a:lnTo>
                    <a:pt x="224" y="219"/>
                  </a:lnTo>
                  <a:lnTo>
                    <a:pt x="244" y="200"/>
                  </a:lnTo>
                  <a:lnTo>
                    <a:pt x="260" y="184"/>
                  </a:lnTo>
                  <a:lnTo>
                    <a:pt x="275" y="167"/>
                  </a:lnTo>
                  <a:lnTo>
                    <a:pt x="289" y="148"/>
                  </a:lnTo>
                  <a:lnTo>
                    <a:pt x="319" y="117"/>
                  </a:lnTo>
                  <a:lnTo>
                    <a:pt x="328" y="98"/>
                  </a:lnTo>
                  <a:lnTo>
                    <a:pt x="340" y="78"/>
                  </a:lnTo>
                  <a:lnTo>
                    <a:pt x="353" y="59"/>
                  </a:lnTo>
                  <a:lnTo>
                    <a:pt x="358" y="42"/>
                  </a:lnTo>
                  <a:lnTo>
                    <a:pt x="380" y="0"/>
                  </a:lnTo>
                  <a:lnTo>
                    <a:pt x="331" y="183"/>
                  </a:lnTo>
                  <a:lnTo>
                    <a:pt x="325" y="199"/>
                  </a:lnTo>
                  <a:lnTo>
                    <a:pt x="320" y="217"/>
                  </a:lnTo>
                  <a:lnTo>
                    <a:pt x="301" y="317"/>
                  </a:lnTo>
                  <a:lnTo>
                    <a:pt x="296" y="334"/>
                  </a:lnTo>
                  <a:lnTo>
                    <a:pt x="255" y="384"/>
                  </a:lnTo>
                  <a:lnTo>
                    <a:pt x="237" y="386"/>
                  </a:lnTo>
                  <a:lnTo>
                    <a:pt x="103" y="417"/>
                  </a:lnTo>
                  <a:lnTo>
                    <a:pt x="16" y="419"/>
                  </a:lnTo>
                  <a:lnTo>
                    <a:pt x="0" y="405"/>
                  </a:lnTo>
                  <a:lnTo>
                    <a:pt x="54" y="258"/>
                  </a:lnTo>
                </a:path>
              </a:pathLst>
            </a:custGeom>
            <a:solidFill>
              <a:srgbClr val="FF5000"/>
            </a:solidFill>
            <a:ln w="12700" cap="rnd" cmpd="sng">
              <a:solidFill>
                <a:srgbClr val="FF500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91" name="Freeform 1143"/>
            <p:cNvSpPr>
              <a:spLocks/>
            </p:cNvSpPr>
            <p:nvPr/>
          </p:nvSpPr>
          <p:spPr bwMode="auto">
            <a:xfrm>
              <a:off x="6752167" y="3003551"/>
              <a:ext cx="685800" cy="606425"/>
            </a:xfrm>
            <a:custGeom>
              <a:avLst/>
              <a:gdLst/>
              <a:ahLst/>
              <a:cxnLst>
                <a:cxn ang="0">
                  <a:pos x="350" y="0"/>
                </a:cxn>
                <a:cxn ang="0">
                  <a:pos x="332" y="3"/>
                </a:cxn>
                <a:cxn ang="0">
                  <a:pos x="307" y="13"/>
                </a:cxn>
                <a:cxn ang="0">
                  <a:pos x="275" y="29"/>
                </a:cxn>
                <a:cxn ang="0">
                  <a:pos x="257" y="36"/>
                </a:cxn>
                <a:cxn ang="0">
                  <a:pos x="236" y="49"/>
                </a:cxn>
                <a:cxn ang="0">
                  <a:pos x="218" y="63"/>
                </a:cxn>
                <a:cxn ang="0">
                  <a:pos x="201" y="76"/>
                </a:cxn>
                <a:cxn ang="0">
                  <a:pos x="177" y="96"/>
                </a:cxn>
                <a:cxn ang="0">
                  <a:pos x="166" y="113"/>
                </a:cxn>
                <a:cxn ang="0">
                  <a:pos x="163" y="131"/>
                </a:cxn>
                <a:cxn ang="0">
                  <a:pos x="177" y="149"/>
                </a:cxn>
                <a:cxn ang="0">
                  <a:pos x="160" y="166"/>
                </a:cxn>
                <a:cxn ang="0">
                  <a:pos x="141" y="180"/>
                </a:cxn>
                <a:cxn ang="0">
                  <a:pos x="123" y="199"/>
                </a:cxn>
                <a:cxn ang="0">
                  <a:pos x="108" y="219"/>
                </a:cxn>
                <a:cxn ang="0">
                  <a:pos x="93" y="242"/>
                </a:cxn>
                <a:cxn ang="0">
                  <a:pos x="82" y="258"/>
                </a:cxn>
                <a:cxn ang="0">
                  <a:pos x="72" y="275"/>
                </a:cxn>
                <a:cxn ang="0">
                  <a:pos x="72" y="293"/>
                </a:cxn>
                <a:cxn ang="0">
                  <a:pos x="59" y="311"/>
                </a:cxn>
                <a:cxn ang="0">
                  <a:pos x="39" y="328"/>
                </a:cxn>
                <a:cxn ang="0">
                  <a:pos x="29" y="344"/>
                </a:cxn>
                <a:cxn ang="0">
                  <a:pos x="14" y="362"/>
                </a:cxn>
                <a:cxn ang="0">
                  <a:pos x="0" y="381"/>
                </a:cxn>
                <a:cxn ang="0">
                  <a:pos x="108" y="258"/>
                </a:cxn>
                <a:cxn ang="0">
                  <a:pos x="122" y="241"/>
                </a:cxn>
                <a:cxn ang="0">
                  <a:pos x="141" y="215"/>
                </a:cxn>
                <a:cxn ang="0">
                  <a:pos x="163" y="196"/>
                </a:cxn>
                <a:cxn ang="0">
                  <a:pos x="186" y="180"/>
                </a:cxn>
                <a:cxn ang="0">
                  <a:pos x="205" y="166"/>
                </a:cxn>
                <a:cxn ang="0">
                  <a:pos x="221" y="152"/>
                </a:cxn>
                <a:cxn ang="0">
                  <a:pos x="238" y="139"/>
                </a:cxn>
                <a:cxn ang="0">
                  <a:pos x="260" y="116"/>
                </a:cxn>
                <a:cxn ang="0">
                  <a:pos x="280" y="101"/>
                </a:cxn>
                <a:cxn ang="0">
                  <a:pos x="300" y="84"/>
                </a:cxn>
                <a:cxn ang="0">
                  <a:pos x="316" y="76"/>
                </a:cxn>
                <a:cxn ang="0">
                  <a:pos x="332" y="60"/>
                </a:cxn>
                <a:cxn ang="0">
                  <a:pos x="351" y="39"/>
                </a:cxn>
                <a:cxn ang="0">
                  <a:pos x="350" y="0"/>
                </a:cxn>
              </a:cxnLst>
              <a:rect l="0" t="0" r="r" b="b"/>
              <a:pathLst>
                <a:path w="352" h="382">
                  <a:moveTo>
                    <a:pt x="350" y="0"/>
                  </a:moveTo>
                  <a:lnTo>
                    <a:pt x="332" y="3"/>
                  </a:lnTo>
                  <a:lnTo>
                    <a:pt x="307" y="13"/>
                  </a:lnTo>
                  <a:lnTo>
                    <a:pt x="275" y="29"/>
                  </a:lnTo>
                  <a:lnTo>
                    <a:pt x="257" y="36"/>
                  </a:lnTo>
                  <a:lnTo>
                    <a:pt x="236" y="49"/>
                  </a:lnTo>
                  <a:lnTo>
                    <a:pt x="218" y="63"/>
                  </a:lnTo>
                  <a:lnTo>
                    <a:pt x="201" y="76"/>
                  </a:lnTo>
                  <a:lnTo>
                    <a:pt x="177" y="96"/>
                  </a:lnTo>
                  <a:lnTo>
                    <a:pt x="166" y="113"/>
                  </a:lnTo>
                  <a:lnTo>
                    <a:pt x="163" y="131"/>
                  </a:lnTo>
                  <a:lnTo>
                    <a:pt x="177" y="149"/>
                  </a:lnTo>
                  <a:lnTo>
                    <a:pt x="160" y="166"/>
                  </a:lnTo>
                  <a:lnTo>
                    <a:pt x="141" y="180"/>
                  </a:lnTo>
                  <a:lnTo>
                    <a:pt x="123" y="199"/>
                  </a:lnTo>
                  <a:lnTo>
                    <a:pt x="108" y="219"/>
                  </a:lnTo>
                  <a:lnTo>
                    <a:pt x="93" y="242"/>
                  </a:lnTo>
                  <a:lnTo>
                    <a:pt x="82" y="258"/>
                  </a:lnTo>
                  <a:lnTo>
                    <a:pt x="72" y="275"/>
                  </a:lnTo>
                  <a:lnTo>
                    <a:pt x="72" y="293"/>
                  </a:lnTo>
                  <a:lnTo>
                    <a:pt x="59" y="311"/>
                  </a:lnTo>
                  <a:lnTo>
                    <a:pt x="39" y="328"/>
                  </a:lnTo>
                  <a:lnTo>
                    <a:pt x="29" y="344"/>
                  </a:lnTo>
                  <a:lnTo>
                    <a:pt x="14" y="362"/>
                  </a:lnTo>
                  <a:lnTo>
                    <a:pt x="0" y="381"/>
                  </a:lnTo>
                  <a:lnTo>
                    <a:pt x="108" y="258"/>
                  </a:lnTo>
                  <a:lnTo>
                    <a:pt x="122" y="241"/>
                  </a:lnTo>
                  <a:lnTo>
                    <a:pt x="141" y="215"/>
                  </a:lnTo>
                  <a:lnTo>
                    <a:pt x="163" y="196"/>
                  </a:lnTo>
                  <a:lnTo>
                    <a:pt x="186" y="180"/>
                  </a:lnTo>
                  <a:lnTo>
                    <a:pt x="205" y="166"/>
                  </a:lnTo>
                  <a:lnTo>
                    <a:pt x="221" y="152"/>
                  </a:lnTo>
                  <a:lnTo>
                    <a:pt x="238" y="139"/>
                  </a:lnTo>
                  <a:lnTo>
                    <a:pt x="260" y="116"/>
                  </a:lnTo>
                  <a:lnTo>
                    <a:pt x="280" y="101"/>
                  </a:lnTo>
                  <a:lnTo>
                    <a:pt x="300" y="84"/>
                  </a:lnTo>
                  <a:lnTo>
                    <a:pt x="316" y="76"/>
                  </a:lnTo>
                  <a:lnTo>
                    <a:pt x="332" y="60"/>
                  </a:lnTo>
                  <a:lnTo>
                    <a:pt x="351" y="39"/>
                  </a:lnTo>
                  <a:lnTo>
                    <a:pt x="350" y="0"/>
                  </a:lnTo>
                </a:path>
              </a:pathLst>
            </a:custGeom>
            <a:solidFill>
              <a:srgbClr val="FF5000"/>
            </a:solidFill>
            <a:ln w="12700" cap="rnd" cmpd="sng">
              <a:solidFill>
                <a:srgbClr val="FF500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92" name="Freeform 1144"/>
            <p:cNvSpPr>
              <a:spLocks/>
            </p:cNvSpPr>
            <p:nvPr/>
          </p:nvSpPr>
          <p:spPr bwMode="auto">
            <a:xfrm>
              <a:off x="5412318" y="4808538"/>
              <a:ext cx="662516" cy="538162"/>
            </a:xfrm>
            <a:custGeom>
              <a:avLst/>
              <a:gdLst/>
              <a:ahLst/>
              <a:cxnLst>
                <a:cxn ang="0">
                  <a:pos x="337" y="158"/>
                </a:cxn>
                <a:cxn ang="0">
                  <a:pos x="334" y="136"/>
                </a:cxn>
                <a:cxn ang="0">
                  <a:pos x="328" y="114"/>
                </a:cxn>
                <a:cxn ang="0">
                  <a:pos x="320" y="94"/>
                </a:cxn>
                <a:cxn ang="0">
                  <a:pos x="309" y="75"/>
                </a:cxn>
                <a:cxn ang="0">
                  <a:pos x="295" y="58"/>
                </a:cxn>
                <a:cxn ang="0">
                  <a:pos x="280" y="43"/>
                </a:cxn>
                <a:cxn ang="0">
                  <a:pos x="262" y="29"/>
                </a:cxn>
                <a:cxn ang="0">
                  <a:pos x="244" y="18"/>
                </a:cxn>
                <a:cxn ang="0">
                  <a:pos x="223" y="10"/>
                </a:cxn>
                <a:cxn ang="0">
                  <a:pos x="202" y="3"/>
                </a:cxn>
                <a:cxn ang="0">
                  <a:pos x="180" y="1"/>
                </a:cxn>
                <a:cxn ang="0">
                  <a:pos x="158" y="1"/>
                </a:cxn>
                <a:cxn ang="0">
                  <a:pos x="135" y="3"/>
                </a:cxn>
                <a:cxn ang="0">
                  <a:pos x="114" y="10"/>
                </a:cxn>
                <a:cxn ang="0">
                  <a:pos x="94" y="18"/>
                </a:cxn>
                <a:cxn ang="0">
                  <a:pos x="75" y="29"/>
                </a:cxn>
                <a:cxn ang="0">
                  <a:pos x="57" y="43"/>
                </a:cxn>
                <a:cxn ang="0">
                  <a:pos x="42" y="58"/>
                </a:cxn>
                <a:cxn ang="0">
                  <a:pos x="29" y="75"/>
                </a:cxn>
                <a:cxn ang="0">
                  <a:pos x="17" y="94"/>
                </a:cxn>
                <a:cxn ang="0">
                  <a:pos x="9" y="114"/>
                </a:cxn>
                <a:cxn ang="0">
                  <a:pos x="3" y="136"/>
                </a:cxn>
                <a:cxn ang="0">
                  <a:pos x="0" y="158"/>
                </a:cxn>
                <a:cxn ang="0">
                  <a:pos x="0" y="180"/>
                </a:cxn>
                <a:cxn ang="0">
                  <a:pos x="3" y="202"/>
                </a:cxn>
                <a:cxn ang="0">
                  <a:pos x="9" y="224"/>
                </a:cxn>
                <a:cxn ang="0">
                  <a:pos x="17" y="244"/>
                </a:cxn>
                <a:cxn ang="0">
                  <a:pos x="29" y="263"/>
                </a:cxn>
                <a:cxn ang="0">
                  <a:pos x="42" y="281"/>
                </a:cxn>
                <a:cxn ang="0">
                  <a:pos x="57" y="296"/>
                </a:cxn>
                <a:cxn ang="0">
                  <a:pos x="75" y="309"/>
                </a:cxn>
                <a:cxn ang="0">
                  <a:pos x="94" y="320"/>
                </a:cxn>
                <a:cxn ang="0">
                  <a:pos x="114" y="328"/>
                </a:cxn>
                <a:cxn ang="0">
                  <a:pos x="135" y="335"/>
                </a:cxn>
                <a:cxn ang="0">
                  <a:pos x="158" y="337"/>
                </a:cxn>
                <a:cxn ang="0">
                  <a:pos x="180" y="337"/>
                </a:cxn>
                <a:cxn ang="0">
                  <a:pos x="202" y="335"/>
                </a:cxn>
                <a:cxn ang="0">
                  <a:pos x="223" y="328"/>
                </a:cxn>
                <a:cxn ang="0">
                  <a:pos x="244" y="320"/>
                </a:cxn>
                <a:cxn ang="0">
                  <a:pos x="262" y="309"/>
                </a:cxn>
                <a:cxn ang="0">
                  <a:pos x="280" y="296"/>
                </a:cxn>
                <a:cxn ang="0">
                  <a:pos x="295" y="281"/>
                </a:cxn>
                <a:cxn ang="0">
                  <a:pos x="309" y="263"/>
                </a:cxn>
                <a:cxn ang="0">
                  <a:pos x="320" y="244"/>
                </a:cxn>
                <a:cxn ang="0">
                  <a:pos x="328" y="224"/>
                </a:cxn>
                <a:cxn ang="0">
                  <a:pos x="334" y="202"/>
                </a:cxn>
                <a:cxn ang="0">
                  <a:pos x="337" y="180"/>
                </a:cxn>
                <a:cxn ang="0">
                  <a:pos x="338" y="169"/>
                </a:cxn>
              </a:cxnLst>
              <a:rect l="0" t="0" r="r" b="b"/>
              <a:pathLst>
                <a:path w="339" h="339">
                  <a:moveTo>
                    <a:pt x="338" y="169"/>
                  </a:moveTo>
                  <a:lnTo>
                    <a:pt x="337" y="158"/>
                  </a:lnTo>
                  <a:lnTo>
                    <a:pt x="336" y="147"/>
                  </a:lnTo>
                  <a:lnTo>
                    <a:pt x="334" y="136"/>
                  </a:lnTo>
                  <a:lnTo>
                    <a:pt x="332" y="125"/>
                  </a:lnTo>
                  <a:lnTo>
                    <a:pt x="328" y="114"/>
                  </a:lnTo>
                  <a:lnTo>
                    <a:pt x="325" y="105"/>
                  </a:lnTo>
                  <a:lnTo>
                    <a:pt x="320" y="94"/>
                  </a:lnTo>
                  <a:lnTo>
                    <a:pt x="315" y="84"/>
                  </a:lnTo>
                  <a:lnTo>
                    <a:pt x="309" y="75"/>
                  </a:lnTo>
                  <a:lnTo>
                    <a:pt x="302" y="66"/>
                  </a:lnTo>
                  <a:lnTo>
                    <a:pt x="295" y="58"/>
                  </a:lnTo>
                  <a:lnTo>
                    <a:pt x="288" y="50"/>
                  </a:lnTo>
                  <a:lnTo>
                    <a:pt x="280" y="43"/>
                  </a:lnTo>
                  <a:lnTo>
                    <a:pt x="271" y="35"/>
                  </a:lnTo>
                  <a:lnTo>
                    <a:pt x="262" y="29"/>
                  </a:lnTo>
                  <a:lnTo>
                    <a:pt x="253" y="23"/>
                  </a:lnTo>
                  <a:lnTo>
                    <a:pt x="244" y="18"/>
                  </a:lnTo>
                  <a:lnTo>
                    <a:pt x="233" y="13"/>
                  </a:lnTo>
                  <a:lnTo>
                    <a:pt x="223" y="10"/>
                  </a:lnTo>
                  <a:lnTo>
                    <a:pt x="213" y="6"/>
                  </a:lnTo>
                  <a:lnTo>
                    <a:pt x="202" y="3"/>
                  </a:lnTo>
                  <a:lnTo>
                    <a:pt x="190" y="2"/>
                  </a:lnTo>
                  <a:lnTo>
                    <a:pt x="180" y="1"/>
                  </a:lnTo>
                  <a:lnTo>
                    <a:pt x="169" y="0"/>
                  </a:lnTo>
                  <a:lnTo>
                    <a:pt x="158" y="1"/>
                  </a:lnTo>
                  <a:lnTo>
                    <a:pt x="147" y="2"/>
                  </a:lnTo>
                  <a:lnTo>
                    <a:pt x="135" y="3"/>
                  </a:lnTo>
                  <a:lnTo>
                    <a:pt x="125" y="6"/>
                  </a:lnTo>
                  <a:lnTo>
                    <a:pt x="114" y="10"/>
                  </a:lnTo>
                  <a:lnTo>
                    <a:pt x="104" y="13"/>
                  </a:lnTo>
                  <a:lnTo>
                    <a:pt x="94" y="18"/>
                  </a:lnTo>
                  <a:lnTo>
                    <a:pt x="84" y="23"/>
                  </a:lnTo>
                  <a:lnTo>
                    <a:pt x="75" y="29"/>
                  </a:lnTo>
                  <a:lnTo>
                    <a:pt x="66" y="35"/>
                  </a:lnTo>
                  <a:lnTo>
                    <a:pt x="57" y="43"/>
                  </a:lnTo>
                  <a:lnTo>
                    <a:pt x="49" y="50"/>
                  </a:lnTo>
                  <a:lnTo>
                    <a:pt x="42" y="58"/>
                  </a:lnTo>
                  <a:lnTo>
                    <a:pt x="35" y="66"/>
                  </a:lnTo>
                  <a:lnTo>
                    <a:pt x="29" y="75"/>
                  </a:lnTo>
                  <a:lnTo>
                    <a:pt x="23" y="85"/>
                  </a:lnTo>
                  <a:lnTo>
                    <a:pt x="17" y="94"/>
                  </a:lnTo>
                  <a:lnTo>
                    <a:pt x="13" y="105"/>
                  </a:lnTo>
                  <a:lnTo>
                    <a:pt x="9" y="114"/>
                  </a:lnTo>
                  <a:lnTo>
                    <a:pt x="6" y="125"/>
                  </a:lnTo>
                  <a:lnTo>
                    <a:pt x="3" y="136"/>
                  </a:lnTo>
                  <a:lnTo>
                    <a:pt x="1" y="147"/>
                  </a:lnTo>
                  <a:lnTo>
                    <a:pt x="0" y="158"/>
                  </a:lnTo>
                  <a:lnTo>
                    <a:pt x="0" y="170"/>
                  </a:lnTo>
                  <a:lnTo>
                    <a:pt x="0" y="180"/>
                  </a:lnTo>
                  <a:lnTo>
                    <a:pt x="1" y="191"/>
                  </a:lnTo>
                  <a:lnTo>
                    <a:pt x="3" y="202"/>
                  </a:lnTo>
                  <a:lnTo>
                    <a:pt x="6" y="213"/>
                  </a:lnTo>
                  <a:lnTo>
                    <a:pt x="9" y="224"/>
                  </a:lnTo>
                  <a:lnTo>
                    <a:pt x="13" y="233"/>
                  </a:lnTo>
                  <a:lnTo>
                    <a:pt x="17" y="244"/>
                  </a:lnTo>
                  <a:lnTo>
                    <a:pt x="23" y="254"/>
                  </a:lnTo>
                  <a:lnTo>
                    <a:pt x="29" y="263"/>
                  </a:lnTo>
                  <a:lnTo>
                    <a:pt x="35" y="272"/>
                  </a:lnTo>
                  <a:lnTo>
                    <a:pt x="42" y="281"/>
                  </a:lnTo>
                  <a:lnTo>
                    <a:pt x="49" y="289"/>
                  </a:lnTo>
                  <a:lnTo>
                    <a:pt x="57" y="296"/>
                  </a:lnTo>
                  <a:lnTo>
                    <a:pt x="66" y="303"/>
                  </a:lnTo>
                  <a:lnTo>
                    <a:pt x="75" y="309"/>
                  </a:lnTo>
                  <a:lnTo>
                    <a:pt x="84" y="315"/>
                  </a:lnTo>
                  <a:lnTo>
                    <a:pt x="94" y="320"/>
                  </a:lnTo>
                  <a:lnTo>
                    <a:pt x="104" y="325"/>
                  </a:lnTo>
                  <a:lnTo>
                    <a:pt x="114" y="328"/>
                  </a:lnTo>
                  <a:lnTo>
                    <a:pt x="125" y="332"/>
                  </a:lnTo>
                  <a:lnTo>
                    <a:pt x="135" y="335"/>
                  </a:lnTo>
                  <a:lnTo>
                    <a:pt x="147" y="336"/>
                  </a:lnTo>
                  <a:lnTo>
                    <a:pt x="158" y="337"/>
                  </a:lnTo>
                  <a:lnTo>
                    <a:pt x="169" y="338"/>
                  </a:lnTo>
                  <a:lnTo>
                    <a:pt x="180" y="337"/>
                  </a:lnTo>
                  <a:lnTo>
                    <a:pt x="190" y="336"/>
                  </a:lnTo>
                  <a:lnTo>
                    <a:pt x="202" y="335"/>
                  </a:lnTo>
                  <a:lnTo>
                    <a:pt x="213" y="332"/>
                  </a:lnTo>
                  <a:lnTo>
                    <a:pt x="223" y="328"/>
                  </a:lnTo>
                  <a:lnTo>
                    <a:pt x="233" y="325"/>
                  </a:lnTo>
                  <a:lnTo>
                    <a:pt x="244" y="320"/>
                  </a:lnTo>
                  <a:lnTo>
                    <a:pt x="253" y="315"/>
                  </a:lnTo>
                  <a:lnTo>
                    <a:pt x="262" y="309"/>
                  </a:lnTo>
                  <a:lnTo>
                    <a:pt x="271" y="303"/>
                  </a:lnTo>
                  <a:lnTo>
                    <a:pt x="280" y="296"/>
                  </a:lnTo>
                  <a:lnTo>
                    <a:pt x="288" y="289"/>
                  </a:lnTo>
                  <a:lnTo>
                    <a:pt x="295" y="281"/>
                  </a:lnTo>
                  <a:lnTo>
                    <a:pt x="302" y="272"/>
                  </a:lnTo>
                  <a:lnTo>
                    <a:pt x="309" y="263"/>
                  </a:lnTo>
                  <a:lnTo>
                    <a:pt x="315" y="253"/>
                  </a:lnTo>
                  <a:lnTo>
                    <a:pt x="320" y="244"/>
                  </a:lnTo>
                  <a:lnTo>
                    <a:pt x="325" y="233"/>
                  </a:lnTo>
                  <a:lnTo>
                    <a:pt x="328" y="224"/>
                  </a:lnTo>
                  <a:lnTo>
                    <a:pt x="332" y="213"/>
                  </a:lnTo>
                  <a:lnTo>
                    <a:pt x="334" y="202"/>
                  </a:lnTo>
                  <a:lnTo>
                    <a:pt x="336" y="191"/>
                  </a:lnTo>
                  <a:lnTo>
                    <a:pt x="337" y="180"/>
                  </a:lnTo>
                  <a:lnTo>
                    <a:pt x="337" y="169"/>
                  </a:lnTo>
                  <a:lnTo>
                    <a:pt x="338" y="169"/>
                  </a:lnTo>
                </a:path>
              </a:pathLst>
            </a:custGeom>
            <a:solidFill>
              <a:srgbClr val="FFFFFF"/>
            </a:solidFill>
            <a:ln w="12700" cap="rnd" cmpd="sng">
              <a:solidFill>
                <a:srgbClr val="FFFFFF"/>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93" name="Freeform 1145"/>
            <p:cNvSpPr>
              <a:spLocks/>
            </p:cNvSpPr>
            <p:nvPr/>
          </p:nvSpPr>
          <p:spPr bwMode="auto">
            <a:xfrm>
              <a:off x="5543551" y="4992689"/>
              <a:ext cx="393700" cy="73025"/>
            </a:xfrm>
            <a:custGeom>
              <a:avLst/>
              <a:gdLst/>
              <a:ahLst/>
              <a:cxnLst>
                <a:cxn ang="0">
                  <a:pos x="0" y="45"/>
                </a:cxn>
                <a:cxn ang="0">
                  <a:pos x="0" y="0"/>
                </a:cxn>
                <a:cxn ang="0">
                  <a:pos x="200" y="0"/>
                </a:cxn>
                <a:cxn ang="0">
                  <a:pos x="200" y="45"/>
                </a:cxn>
                <a:cxn ang="0">
                  <a:pos x="0" y="45"/>
                </a:cxn>
              </a:cxnLst>
              <a:rect l="0" t="0" r="r" b="b"/>
              <a:pathLst>
                <a:path w="201" h="46">
                  <a:moveTo>
                    <a:pt x="0" y="45"/>
                  </a:moveTo>
                  <a:lnTo>
                    <a:pt x="0" y="0"/>
                  </a:lnTo>
                  <a:lnTo>
                    <a:pt x="200" y="0"/>
                  </a:lnTo>
                  <a:lnTo>
                    <a:pt x="200" y="45"/>
                  </a:lnTo>
                  <a:lnTo>
                    <a:pt x="0" y="45"/>
                  </a:lnTo>
                </a:path>
              </a:pathLst>
            </a:custGeom>
            <a:solidFill>
              <a:srgbClr val="000000"/>
            </a:solidFill>
            <a:ln w="12700" cap="rnd" cmpd="sng">
              <a:solidFill>
                <a:srgbClr val="00000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94" name="Freeform 1146"/>
            <p:cNvSpPr>
              <a:spLocks/>
            </p:cNvSpPr>
            <p:nvPr/>
          </p:nvSpPr>
          <p:spPr bwMode="auto">
            <a:xfrm>
              <a:off x="5543551" y="5133975"/>
              <a:ext cx="393700" cy="71438"/>
            </a:xfrm>
            <a:custGeom>
              <a:avLst/>
              <a:gdLst/>
              <a:ahLst/>
              <a:cxnLst>
                <a:cxn ang="0">
                  <a:pos x="0" y="44"/>
                </a:cxn>
                <a:cxn ang="0">
                  <a:pos x="0" y="0"/>
                </a:cxn>
                <a:cxn ang="0">
                  <a:pos x="200" y="0"/>
                </a:cxn>
                <a:cxn ang="0">
                  <a:pos x="200" y="44"/>
                </a:cxn>
                <a:cxn ang="0">
                  <a:pos x="0" y="44"/>
                </a:cxn>
              </a:cxnLst>
              <a:rect l="0" t="0" r="r" b="b"/>
              <a:pathLst>
                <a:path w="201" h="45">
                  <a:moveTo>
                    <a:pt x="0" y="44"/>
                  </a:moveTo>
                  <a:lnTo>
                    <a:pt x="0" y="0"/>
                  </a:lnTo>
                  <a:lnTo>
                    <a:pt x="200" y="0"/>
                  </a:lnTo>
                  <a:lnTo>
                    <a:pt x="200" y="44"/>
                  </a:lnTo>
                  <a:lnTo>
                    <a:pt x="0" y="44"/>
                  </a:lnTo>
                </a:path>
              </a:pathLst>
            </a:custGeom>
            <a:solidFill>
              <a:srgbClr val="000000"/>
            </a:solidFill>
            <a:ln w="12700" cap="rnd" cmpd="sng">
              <a:solidFill>
                <a:srgbClr val="000000"/>
              </a:solidFill>
              <a:prstDash val="solid"/>
              <a:round/>
              <a:headEnd type="none" w="med" len="med"/>
              <a:tailEnd type="none" w="med" len="med"/>
            </a:ln>
            <a:effectLst/>
          </p:spPr>
          <p:txBody>
            <a:bodyPr/>
            <a:lstStyle/>
            <a:p>
              <a:pPr fontAlgn="base">
                <a:spcBef>
                  <a:spcPct val="0"/>
                </a:spcBef>
                <a:spcAft>
                  <a:spcPct val="0"/>
                </a:spcAft>
              </a:pPr>
              <a:endParaRPr lang="zh-CN" altLang="en-US">
                <a:solidFill>
                  <a:prstClr val="black"/>
                </a:solidFill>
                <a:latin typeface="Arial" charset="0"/>
              </a:endParaRPr>
            </a:p>
          </p:txBody>
        </p:sp>
        <p:sp>
          <p:nvSpPr>
            <p:cNvPr id="28795" name="Rectangle 1147"/>
            <p:cNvSpPr>
              <a:spLocks noChangeArrowheads="1"/>
            </p:cNvSpPr>
            <p:nvPr/>
          </p:nvSpPr>
          <p:spPr bwMode="auto">
            <a:xfrm>
              <a:off x="5253947" y="5539239"/>
              <a:ext cx="1330516" cy="474036"/>
            </a:xfrm>
            <a:prstGeom prst="rect">
              <a:avLst/>
            </a:prstGeom>
            <a:noFill/>
            <a:ln w="12700">
              <a:noFill/>
              <a:miter lim="800000"/>
              <a:headEnd/>
              <a:tailEnd/>
            </a:ln>
            <a:effectLst/>
          </p:spPr>
          <p:txBody>
            <a:bodyPr wrap="none" lIns="79375" tIns="39688" rIns="79375" bIns="39688">
              <a:spAutoFit/>
            </a:bodyPr>
            <a:lstStyle/>
            <a:p>
              <a:pPr algn="ctr" defTabSz="655638" eaLnBrk="0" fontAlgn="base" hangingPunct="0">
                <a:spcBef>
                  <a:spcPct val="0"/>
                </a:spcBef>
                <a:spcAft>
                  <a:spcPct val="0"/>
                </a:spcAft>
              </a:pPr>
              <a:r>
                <a:rPr kumimoji="1" lang="zh-CN" altLang="en-US" sz="2400" dirty="0">
                  <a:solidFill>
                    <a:srgbClr val="800000"/>
                  </a:solidFill>
                  <a:effectLst>
                    <a:outerShdw blurRad="38100" dist="38100" dir="2700000" algn="tl">
                      <a:srgbClr val="C0C0C0"/>
                    </a:outerShdw>
                  </a:effectLst>
                  <a:latin typeface="微软雅黑" pitchFamily="34" charset="-122"/>
                  <a:ea typeface="微软雅黑" pitchFamily="34" charset="-122"/>
                </a:rPr>
                <a:t>成品油</a:t>
              </a:r>
            </a:p>
          </p:txBody>
        </p:sp>
      </p:grpSp>
      <p:sp>
        <p:nvSpPr>
          <p:cNvPr id="1151" name="Rectangle 2"/>
          <p:cNvSpPr txBox="1">
            <a:spLocks noChangeArrowheads="1"/>
          </p:cNvSpPr>
          <p:nvPr/>
        </p:nvSpPr>
        <p:spPr>
          <a:xfrm>
            <a:off x="644884" y="942872"/>
            <a:ext cx="7772400" cy="11430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CN" altLang="en-US" sz="4400" b="1" i="0" u="none" strike="noStrike" kern="0" cap="none" spc="0" normalizeH="0" baseline="0" noProof="0" dirty="0" smtClean="0">
                <a:ln>
                  <a:noFill/>
                </a:ln>
                <a:solidFill>
                  <a:schemeClr val="accent2"/>
                </a:solidFill>
                <a:effectLst/>
                <a:uLnTx/>
                <a:uFillTx/>
                <a:latin typeface="微软雅黑" pitchFamily="34" charset="-122"/>
                <a:ea typeface="微软雅黑" pitchFamily="34" charset="-122"/>
                <a:cs typeface="+mj-cs"/>
              </a:rPr>
              <a:t>什么是润滑油</a:t>
            </a:r>
          </a:p>
        </p:txBody>
      </p:sp>
      <p:sp>
        <p:nvSpPr>
          <p:cNvPr id="1152" name="矩形 1151"/>
          <p:cNvSpPr/>
          <p:nvPr/>
        </p:nvSpPr>
        <p:spPr>
          <a:xfrm>
            <a:off x="886654" y="3686786"/>
            <a:ext cx="2646878" cy="584775"/>
          </a:xfrm>
          <a:prstGeom prst="rect">
            <a:avLst/>
          </a:prstGeom>
        </p:spPr>
        <p:txBody>
          <a:bodyPr wrap="none">
            <a:spAutoFit/>
          </a:bodyPr>
          <a:lstStyle/>
          <a:p>
            <a:r>
              <a:rPr lang="zh-CN" altLang="en-US" sz="3200" dirty="0" smtClean="0">
                <a:latin typeface="微软雅黑" pitchFamily="34" charset="-122"/>
                <a:ea typeface="微软雅黑" pitchFamily="34" charset="-122"/>
              </a:rPr>
              <a:t>润滑剂的一种</a:t>
            </a:r>
          </a:p>
        </p:txBody>
      </p:sp>
    </p:spTree>
    <p:extLst>
      <p:ext uri="{BB962C8B-B14F-4D97-AF65-F5344CB8AC3E}">
        <p14:creationId xmlns:p14="http://schemas.microsoft.com/office/powerpoint/2010/main" val="285934303"/>
      </p:ext>
    </p:extLst>
  </p:cSld>
  <p:clrMapOvr>
    <a:masterClrMapping/>
  </p:clrMapOvr>
  <p:transition spd="slow" advTm="897"/>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57252" y="714376"/>
            <a:ext cx="9326033" cy="633413"/>
          </a:xfrm>
        </p:spPr>
        <p:txBody>
          <a:bodyPr anchor="t"/>
          <a:lstStyle/>
          <a:p>
            <a:r>
              <a:rPr lang="zh-CN" altLang="en-US" b="0" dirty="0" smtClean="0">
                <a:solidFill>
                  <a:srgbClr val="FF0000"/>
                </a:solidFill>
                <a:latin typeface="微软雅黑" pitchFamily="34" charset="-122"/>
                <a:ea typeface="微软雅黑" pitchFamily="34" charset="-122"/>
              </a:rPr>
              <a:t>润滑油的作用</a:t>
            </a:r>
            <a:endParaRPr lang="zh-CN" altLang="en-US" sz="2800" b="0" dirty="0" smtClean="0">
              <a:solidFill>
                <a:srgbClr val="FF0000"/>
              </a:solidFill>
              <a:latin typeface="微软雅黑" pitchFamily="34" charset="-122"/>
              <a:ea typeface="微软雅黑" pitchFamily="34" charset="-122"/>
            </a:endParaRPr>
          </a:p>
        </p:txBody>
      </p:sp>
      <p:sp>
        <p:nvSpPr>
          <p:cNvPr id="44036" name="Text Box 4"/>
          <p:cNvSpPr txBox="1">
            <a:spLocks noChangeArrowheads="1"/>
          </p:cNvSpPr>
          <p:nvPr/>
        </p:nvSpPr>
        <p:spPr bwMode="auto">
          <a:xfrm>
            <a:off x="264808" y="1777500"/>
            <a:ext cx="7178728" cy="1384995"/>
          </a:xfrm>
          <a:prstGeom prst="rect">
            <a:avLst/>
          </a:prstGeom>
          <a:noFill/>
          <a:ln>
            <a:noFill/>
          </a:ln>
          <a:effectLst/>
          <a:extLst/>
        </p:spPr>
        <p:txBody>
          <a:bodyPr wrap="square">
            <a:spAutoFit/>
          </a:bodyPr>
          <a:lstStyle>
            <a:lvl1pPr defTabSz="762000" eaLnBrk="0" hangingPunct="0">
              <a:defRPr>
                <a:solidFill>
                  <a:schemeClr val="tx1"/>
                </a:solidFill>
                <a:latin typeface="Arial" panose="020B0604020202020204" pitchFamily="34" charset="0"/>
                <a:ea typeface="宋体" panose="02010600030101010101" pitchFamily="2" charset="-122"/>
              </a:defRPr>
            </a:lvl1pPr>
            <a:lvl2pPr marL="571500" defTabSz="762000" eaLnBrk="0" hangingPunct="0">
              <a:defRPr>
                <a:solidFill>
                  <a:schemeClr val="tx1"/>
                </a:solidFill>
                <a:latin typeface="Arial" panose="020B0604020202020204" pitchFamily="34" charset="0"/>
                <a:ea typeface="宋体" panose="02010600030101010101" pitchFamily="2" charset="-122"/>
              </a:defRPr>
            </a:lvl2pPr>
            <a:lvl3pPr marL="1143000" defTabSz="762000" eaLnBrk="0" hangingPunct="0">
              <a:defRPr>
                <a:solidFill>
                  <a:schemeClr val="tx1"/>
                </a:solidFill>
                <a:latin typeface="Arial" panose="020B0604020202020204" pitchFamily="34" charset="0"/>
                <a:ea typeface="宋体" panose="02010600030101010101" pitchFamily="2" charset="-122"/>
              </a:defRPr>
            </a:lvl3pPr>
            <a:lvl4pPr marL="1714500" defTabSz="762000" eaLnBrk="0" hangingPunct="0">
              <a:defRPr>
                <a:solidFill>
                  <a:schemeClr val="tx1"/>
                </a:solidFill>
                <a:latin typeface="Arial" panose="020B0604020202020204" pitchFamily="34" charset="0"/>
                <a:ea typeface="宋体" panose="02010600030101010101" pitchFamily="2" charset="-122"/>
              </a:defRPr>
            </a:lvl4pPr>
            <a:lvl5pPr marL="2286000" defTabSz="762000" eaLnBrk="0" hangingPunct="0">
              <a:defRPr>
                <a:solidFill>
                  <a:schemeClr val="tx1"/>
                </a:solidFill>
                <a:latin typeface="Arial" panose="020B0604020202020204" pitchFamily="34" charset="0"/>
                <a:ea typeface="宋体" panose="02010600030101010101" pitchFamily="2" charset="-122"/>
              </a:defRPr>
            </a:lvl5pPr>
            <a:lvl6pPr marL="2743200" defTabSz="762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200400" defTabSz="762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657600" defTabSz="762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114800" defTabSz="7620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Symbol" panose="05050102010706020507" pitchFamily="18" charset="2"/>
              <a:buNone/>
              <a:defRPr/>
            </a:pPr>
            <a:r>
              <a:rPr lang="zh-CN" altLang="en-US" sz="2400" kern="0" dirty="0">
                <a:solidFill>
                  <a:srgbClr val="000099"/>
                </a:solidFill>
                <a:latin typeface="微软雅黑" pitchFamily="34" charset="-122"/>
                <a:ea typeface="微软雅黑" pitchFamily="34" charset="-122"/>
              </a:rPr>
              <a:t>润滑</a:t>
            </a:r>
            <a:r>
              <a:rPr lang="en-US" altLang="zh-CN" sz="2400" kern="0" dirty="0">
                <a:solidFill>
                  <a:srgbClr val="000099"/>
                </a:solidFill>
                <a:latin typeface="微软雅黑" pitchFamily="34" charset="-122"/>
                <a:ea typeface="微软雅黑" pitchFamily="34" charset="-122"/>
              </a:rPr>
              <a:t>:</a:t>
            </a:r>
            <a:r>
              <a:rPr lang="en-US" altLang="zh-CN" sz="2400" b="0" dirty="0">
                <a:solidFill>
                  <a:srgbClr val="000099"/>
                </a:solidFill>
                <a:latin typeface="微软雅黑" pitchFamily="34" charset="-122"/>
                <a:ea typeface="微软雅黑" pitchFamily="34" charset="-122"/>
              </a:rPr>
              <a:t> </a:t>
            </a:r>
            <a:r>
              <a:rPr lang="zh-CN" altLang="en-US" sz="2400" dirty="0">
                <a:solidFill>
                  <a:srgbClr val="000099"/>
                </a:solidFill>
                <a:latin typeface="微软雅黑" pitchFamily="34" charset="-122"/>
                <a:ea typeface="微软雅黑" pitchFamily="34" charset="-122"/>
              </a:rPr>
              <a:t>润滑所有移动部件</a:t>
            </a:r>
            <a:r>
              <a:rPr lang="en-US" altLang="zh-CN" sz="2400" dirty="0">
                <a:solidFill>
                  <a:srgbClr val="000099"/>
                </a:solidFill>
                <a:latin typeface="微软雅黑" pitchFamily="34" charset="-122"/>
                <a:ea typeface="微软雅黑" pitchFamily="34" charset="-122"/>
              </a:rPr>
              <a:t>,</a:t>
            </a:r>
            <a:r>
              <a:rPr lang="zh-CN" altLang="en-US" sz="2400" dirty="0">
                <a:solidFill>
                  <a:srgbClr val="000099"/>
                </a:solidFill>
                <a:latin typeface="微软雅黑" pitchFamily="34" charset="-122"/>
                <a:ea typeface="微软雅黑" pitchFamily="34" charset="-122"/>
              </a:rPr>
              <a:t>以减少磨损，</a:t>
            </a:r>
            <a:r>
              <a:rPr lang="zh-CN" altLang="en-US" sz="2400" dirty="0" smtClean="0">
                <a:solidFill>
                  <a:srgbClr val="000099"/>
                </a:solidFill>
                <a:latin typeface="微软雅黑" pitchFamily="34" charset="-122"/>
                <a:ea typeface="微软雅黑" pitchFamily="34" charset="-122"/>
              </a:rPr>
              <a:t>延长</a:t>
            </a:r>
            <a:r>
              <a:rPr lang="zh-CN" altLang="en-US" sz="2400" dirty="0">
                <a:solidFill>
                  <a:srgbClr val="000099"/>
                </a:solidFill>
                <a:latin typeface="微软雅黑" pitchFamily="34" charset="-122"/>
                <a:ea typeface="微软雅黑" pitchFamily="34" charset="-122"/>
              </a:rPr>
              <a:t>机械寿命</a:t>
            </a:r>
          </a:p>
          <a:p>
            <a:pPr>
              <a:buFont typeface="Symbol" panose="05050102010706020507" pitchFamily="18" charset="2"/>
              <a:buNone/>
              <a:defRPr/>
            </a:pPr>
            <a:endParaRPr lang="en-US" altLang="zh-CN" sz="2000" dirty="0">
              <a:solidFill>
                <a:srgbClr val="000099"/>
              </a:solidFill>
              <a:latin typeface="微软雅黑" pitchFamily="34" charset="-122"/>
              <a:ea typeface="微软雅黑" pitchFamily="34" charset="-122"/>
            </a:endParaRPr>
          </a:p>
          <a:p>
            <a:pPr>
              <a:buFont typeface="Symbol" panose="05050102010706020507" pitchFamily="18" charset="2"/>
              <a:buNone/>
              <a:defRPr/>
            </a:pPr>
            <a:r>
              <a:rPr lang="zh-CN" altLang="en-US" sz="2000" b="0" dirty="0" smtClean="0">
                <a:solidFill>
                  <a:srgbClr val="000000"/>
                </a:solidFill>
                <a:latin typeface="微软雅黑" pitchFamily="34" charset="-122"/>
                <a:ea typeface="微软雅黑" pitchFamily="34" charset="-122"/>
              </a:rPr>
              <a:t>通过</a:t>
            </a:r>
            <a:r>
              <a:rPr lang="zh-CN" altLang="en-US" sz="2000" b="0" dirty="0">
                <a:solidFill>
                  <a:srgbClr val="000000"/>
                </a:solidFill>
                <a:latin typeface="微软雅黑" pitchFamily="34" charset="-122"/>
                <a:ea typeface="微软雅黑" pitchFamily="34" charset="-122"/>
              </a:rPr>
              <a:t>润滑减小摩擦，它能有效的减少</a:t>
            </a:r>
            <a:r>
              <a:rPr lang="zh-CN" altLang="en-US" sz="2000" b="0" dirty="0" smtClean="0">
                <a:solidFill>
                  <a:srgbClr val="000000"/>
                </a:solidFill>
                <a:latin typeface="微软雅黑" pitchFamily="34" charset="-122"/>
                <a:ea typeface="微软雅黑" pitchFamily="34" charset="-122"/>
              </a:rPr>
              <a:t>摩擦热</a:t>
            </a:r>
            <a:r>
              <a:rPr lang="zh-CN" altLang="en-US" sz="2000" b="0" dirty="0">
                <a:solidFill>
                  <a:srgbClr val="000000"/>
                </a:solidFill>
                <a:latin typeface="微软雅黑" pitchFamily="34" charset="-122"/>
                <a:ea typeface="微软雅黑" pitchFamily="34" charset="-122"/>
              </a:rPr>
              <a:t>，同时也能降低噪音，当然最重要的</a:t>
            </a:r>
            <a:r>
              <a:rPr lang="zh-CN" altLang="en-US" sz="2000" b="0" dirty="0" smtClean="0">
                <a:solidFill>
                  <a:srgbClr val="000000"/>
                </a:solidFill>
                <a:latin typeface="微软雅黑" pitchFamily="34" charset="-122"/>
                <a:ea typeface="微软雅黑" pitchFamily="34" charset="-122"/>
              </a:rPr>
              <a:t>是降低</a:t>
            </a:r>
            <a:r>
              <a:rPr lang="zh-CN" altLang="en-US" sz="2000" dirty="0">
                <a:solidFill>
                  <a:srgbClr val="000000"/>
                </a:solidFill>
                <a:latin typeface="微软雅黑" pitchFamily="34" charset="-122"/>
                <a:ea typeface="微软雅黑" pitchFamily="34" charset="-122"/>
              </a:rPr>
              <a:t>“磨损”</a:t>
            </a:r>
            <a:endParaRPr lang="zh-CN" altLang="en-US" sz="2000" dirty="0">
              <a:latin typeface="微软雅黑" pitchFamily="34" charset="-122"/>
              <a:ea typeface="微软雅黑" pitchFamily="34" charset="-122"/>
            </a:endParaRPr>
          </a:p>
        </p:txBody>
      </p:sp>
      <p:pic>
        <p:nvPicPr>
          <p:cNvPr id="12292" name="Picture 27"/>
          <p:cNvPicPr>
            <a:picLocks noChangeArrowheads="1"/>
          </p:cNvPicPr>
          <p:nvPr/>
        </p:nvPicPr>
        <p:blipFill>
          <a:blip r:embed="rId3" cstate="print"/>
          <a:srcRect/>
          <a:stretch>
            <a:fillRect/>
          </a:stretch>
        </p:blipFill>
        <p:spPr bwMode="auto">
          <a:xfrm>
            <a:off x="8303685" y="4005263"/>
            <a:ext cx="3168649" cy="1503362"/>
          </a:xfrm>
          <a:prstGeom prst="rect">
            <a:avLst/>
          </a:prstGeom>
          <a:noFill/>
          <a:ln w="9525">
            <a:solidFill>
              <a:srgbClr val="008000"/>
            </a:solidFill>
            <a:miter lim="800000"/>
            <a:headEnd/>
            <a:tailEnd/>
          </a:ln>
        </p:spPr>
      </p:pic>
      <p:sp>
        <p:nvSpPr>
          <p:cNvPr id="44039" name="Text Box 7"/>
          <p:cNvSpPr txBox="1">
            <a:spLocks noChangeArrowheads="1"/>
          </p:cNvSpPr>
          <p:nvPr/>
        </p:nvSpPr>
        <p:spPr bwMode="auto">
          <a:xfrm>
            <a:off x="303464" y="3974097"/>
            <a:ext cx="6979652" cy="1615827"/>
          </a:xfrm>
          <a:prstGeom prst="rect">
            <a:avLst/>
          </a:prstGeom>
          <a:noFill/>
          <a:ln>
            <a:noFill/>
          </a:ln>
          <a:effectLst/>
          <a:extLst/>
        </p:spPr>
        <p:txBody>
          <a:bodyPr wrap="square">
            <a:spAutoFit/>
          </a:bodyPr>
          <a:lstStyle/>
          <a:p>
            <a:pPr defTabSz="762000" eaLnBrk="0" hangingPunct="0">
              <a:defRPr/>
            </a:pPr>
            <a:r>
              <a:rPr lang="zh-CN" altLang="en-US" sz="2400" dirty="0">
                <a:solidFill>
                  <a:srgbClr val="000099"/>
                </a:solidFill>
                <a:latin typeface="微软雅黑" pitchFamily="34" charset="-122"/>
                <a:ea typeface="微软雅黑" pitchFamily="34" charset="-122"/>
              </a:rPr>
              <a:t>密封</a:t>
            </a:r>
            <a:r>
              <a:rPr lang="en-US" altLang="zh-CN" sz="2400" dirty="0">
                <a:solidFill>
                  <a:srgbClr val="000099"/>
                </a:solidFill>
                <a:latin typeface="微软雅黑" pitchFamily="34" charset="-122"/>
                <a:ea typeface="微软雅黑" pitchFamily="34" charset="-122"/>
              </a:rPr>
              <a:t>:  </a:t>
            </a:r>
            <a:r>
              <a:rPr lang="zh-CN" altLang="en-US" sz="2400" dirty="0">
                <a:solidFill>
                  <a:srgbClr val="000099"/>
                </a:solidFill>
                <a:latin typeface="微软雅黑" pitchFamily="34" charset="-122"/>
                <a:ea typeface="微软雅黑" pitchFamily="34" charset="-122"/>
              </a:rPr>
              <a:t>在引擎工作的过程中</a:t>
            </a:r>
            <a:r>
              <a:rPr lang="en-US" altLang="zh-CN" sz="2400" dirty="0">
                <a:solidFill>
                  <a:srgbClr val="000099"/>
                </a:solidFill>
                <a:latin typeface="微软雅黑" pitchFamily="34" charset="-122"/>
                <a:ea typeface="微软雅黑" pitchFamily="34" charset="-122"/>
              </a:rPr>
              <a:t>, </a:t>
            </a:r>
            <a:r>
              <a:rPr lang="zh-CN" altLang="en-US" sz="2400" dirty="0">
                <a:solidFill>
                  <a:srgbClr val="000099"/>
                </a:solidFill>
                <a:latin typeface="微软雅黑" pitchFamily="34" charset="-122"/>
                <a:ea typeface="微软雅黑" pitchFamily="34" charset="-122"/>
              </a:rPr>
              <a:t>润滑油能</a:t>
            </a:r>
            <a:r>
              <a:rPr lang="zh-CN" altLang="en-US" sz="2400" dirty="0" smtClean="0">
                <a:solidFill>
                  <a:srgbClr val="000099"/>
                </a:solidFill>
                <a:latin typeface="微软雅黑" pitchFamily="34" charset="-122"/>
                <a:ea typeface="微软雅黑" pitchFamily="34" charset="-122"/>
              </a:rPr>
              <a:t>提供活塞</a:t>
            </a:r>
            <a:r>
              <a:rPr lang="zh-CN" altLang="en-US" sz="2400" dirty="0">
                <a:solidFill>
                  <a:srgbClr val="000099"/>
                </a:solidFill>
                <a:latin typeface="微软雅黑" pitchFamily="34" charset="-122"/>
                <a:ea typeface="微软雅黑" pitchFamily="34" charset="-122"/>
              </a:rPr>
              <a:t>和汽缸壁之间的气密效果</a:t>
            </a:r>
            <a:r>
              <a:rPr lang="en-US" altLang="zh-CN" sz="2400" dirty="0">
                <a:solidFill>
                  <a:srgbClr val="000099"/>
                </a:solidFill>
                <a:latin typeface="微软雅黑" pitchFamily="34" charset="-122"/>
                <a:ea typeface="微软雅黑" pitchFamily="34" charset="-122"/>
              </a:rPr>
              <a:t>, </a:t>
            </a:r>
            <a:r>
              <a:rPr lang="zh-CN" altLang="en-US" sz="2400" dirty="0" smtClean="0">
                <a:solidFill>
                  <a:srgbClr val="000099"/>
                </a:solidFill>
                <a:latin typeface="微软雅黑" pitchFamily="34" charset="-122"/>
                <a:ea typeface="微软雅黑" pitchFamily="34" charset="-122"/>
              </a:rPr>
              <a:t>防止压缩</a:t>
            </a:r>
            <a:r>
              <a:rPr lang="zh-CN" altLang="en-US" sz="2400" dirty="0">
                <a:solidFill>
                  <a:srgbClr val="000099"/>
                </a:solidFill>
                <a:latin typeface="微软雅黑" pitchFamily="34" charset="-122"/>
                <a:ea typeface="微软雅黑" pitchFamily="34" charset="-122"/>
              </a:rPr>
              <a:t>气窜气</a:t>
            </a:r>
            <a:r>
              <a:rPr lang="en-US" altLang="zh-CN" sz="2400" dirty="0">
                <a:solidFill>
                  <a:srgbClr val="000099"/>
                </a:solidFill>
                <a:latin typeface="微软雅黑" pitchFamily="34" charset="-122"/>
                <a:ea typeface="微软雅黑" pitchFamily="34" charset="-122"/>
              </a:rPr>
              <a:t>, </a:t>
            </a:r>
            <a:r>
              <a:rPr lang="zh-CN" altLang="en-US" sz="2400" dirty="0">
                <a:solidFill>
                  <a:srgbClr val="000099"/>
                </a:solidFill>
                <a:latin typeface="微软雅黑" pitchFamily="34" charset="-122"/>
                <a:ea typeface="微软雅黑" pitchFamily="34" charset="-122"/>
              </a:rPr>
              <a:t>提升引擎</a:t>
            </a:r>
            <a:r>
              <a:rPr lang="zh-CN" altLang="en-US" sz="2400" dirty="0" smtClean="0">
                <a:solidFill>
                  <a:srgbClr val="000099"/>
                </a:solidFill>
                <a:latin typeface="微软雅黑" pitchFamily="34" charset="-122"/>
                <a:ea typeface="微软雅黑" pitchFamily="34" charset="-122"/>
              </a:rPr>
              <a:t>效率。</a:t>
            </a:r>
            <a:endParaRPr lang="zh-CN" altLang="en-US" sz="2400" dirty="0">
              <a:solidFill>
                <a:srgbClr val="000099"/>
              </a:solidFill>
              <a:latin typeface="微软雅黑" pitchFamily="34" charset="-122"/>
              <a:ea typeface="微软雅黑" pitchFamily="34" charset="-122"/>
            </a:endParaRPr>
          </a:p>
          <a:p>
            <a:pPr>
              <a:spcBef>
                <a:spcPct val="50000"/>
              </a:spcBef>
              <a:defRPr/>
            </a:pPr>
            <a:endParaRPr lang="zh-CN" altLang="en-US" b="0" dirty="0">
              <a:solidFill>
                <a:schemeClr val="tx1"/>
              </a:solidFill>
            </a:endParaRPr>
          </a:p>
        </p:txBody>
      </p:sp>
      <p:pic>
        <p:nvPicPr>
          <p:cNvPr id="12294" name="Picture 9" descr="未命名2_副本"/>
          <p:cNvPicPr>
            <a:picLocks noChangeAspect="1" noChangeArrowheads="1"/>
          </p:cNvPicPr>
          <p:nvPr/>
        </p:nvPicPr>
        <p:blipFill>
          <a:blip r:embed="rId4" cstate="print"/>
          <a:srcRect/>
          <a:stretch>
            <a:fillRect/>
          </a:stretch>
        </p:blipFill>
        <p:spPr bwMode="auto">
          <a:xfrm>
            <a:off x="8303685" y="1628776"/>
            <a:ext cx="3145367" cy="165576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624418" y="1270000"/>
            <a:ext cx="6690782" cy="1295400"/>
          </a:xfrm>
        </p:spPr>
        <p:txBody>
          <a:bodyPr/>
          <a:lstStyle/>
          <a:p>
            <a:pPr>
              <a:buFontTx/>
              <a:buNone/>
            </a:pPr>
            <a:r>
              <a:rPr lang="zh-CN" altLang="en-US" sz="2000" b="0" dirty="0" smtClean="0">
                <a:solidFill>
                  <a:srgbClr val="000099"/>
                </a:solidFill>
                <a:latin typeface="微软雅黑" pitchFamily="34" charset="-122"/>
                <a:ea typeface="微软雅黑" pitchFamily="34" charset="-122"/>
              </a:rPr>
              <a:t>冷却</a:t>
            </a:r>
            <a:r>
              <a:rPr lang="en-US" altLang="zh-CN" sz="2000" b="0" dirty="0" smtClean="0">
                <a:solidFill>
                  <a:srgbClr val="000099"/>
                </a:solidFill>
                <a:latin typeface="微软雅黑" pitchFamily="34" charset="-122"/>
                <a:ea typeface="微软雅黑" pitchFamily="34" charset="-122"/>
              </a:rPr>
              <a:t>:  </a:t>
            </a:r>
            <a:r>
              <a:rPr lang="zh-CN" altLang="en-US" sz="2000" b="0" dirty="0" smtClean="0">
                <a:latin typeface="微软雅黑" pitchFamily="34" charset="-122"/>
                <a:ea typeface="微软雅黑" pitchFamily="34" charset="-122"/>
              </a:rPr>
              <a:t>运转中的引擎高温部位</a:t>
            </a:r>
            <a:r>
              <a:rPr lang="en-US" altLang="zh-CN" sz="2000" b="0" dirty="0" smtClean="0">
                <a:latin typeface="微软雅黑" pitchFamily="34" charset="-122"/>
                <a:ea typeface="微软雅黑" pitchFamily="34" charset="-122"/>
              </a:rPr>
              <a:t>, </a:t>
            </a:r>
            <a:r>
              <a:rPr lang="zh-CN" altLang="en-US" sz="2000" b="0" dirty="0" smtClean="0">
                <a:latin typeface="微软雅黑" pitchFamily="34" charset="-122"/>
                <a:ea typeface="微软雅黑" pitchFamily="34" charset="-122"/>
              </a:rPr>
              <a:t>会产生过多的热量</a:t>
            </a:r>
            <a:r>
              <a:rPr lang="en-US" altLang="zh-CN" sz="2000" b="0" dirty="0" smtClean="0">
                <a:latin typeface="微软雅黑" pitchFamily="34" charset="-122"/>
                <a:ea typeface="微软雅黑" pitchFamily="34" charset="-122"/>
              </a:rPr>
              <a:t>,  </a:t>
            </a:r>
            <a:r>
              <a:rPr lang="zh-CN" altLang="en-US" sz="2000" b="0" dirty="0" smtClean="0">
                <a:latin typeface="微软雅黑" pitchFamily="34" charset="-122"/>
                <a:ea typeface="微软雅黑" pitchFamily="34" charset="-122"/>
              </a:rPr>
              <a:t>可由润滑油加以冷却</a:t>
            </a:r>
            <a:endParaRPr lang="en-US" altLang="zh-CN" sz="2000" b="0" dirty="0" smtClean="0">
              <a:latin typeface="微软雅黑" pitchFamily="34" charset="-122"/>
              <a:ea typeface="微软雅黑" pitchFamily="34" charset="-122"/>
            </a:endParaRPr>
          </a:p>
        </p:txBody>
      </p:sp>
      <p:sp>
        <p:nvSpPr>
          <p:cNvPr id="46085" name="Text Box 5"/>
          <p:cNvSpPr txBox="1">
            <a:spLocks noChangeArrowheads="1"/>
          </p:cNvSpPr>
          <p:nvPr/>
        </p:nvSpPr>
        <p:spPr bwMode="auto">
          <a:xfrm>
            <a:off x="657726" y="2887664"/>
            <a:ext cx="6769769" cy="707886"/>
          </a:xfrm>
          <a:prstGeom prst="rect">
            <a:avLst/>
          </a:prstGeom>
          <a:noFill/>
          <a:ln>
            <a:noFill/>
          </a:ln>
          <a:effectLst/>
          <a:extLst/>
        </p:spPr>
        <p:txBody>
          <a:bodyPr wrap="square">
            <a:spAutoFit/>
          </a:bodyPr>
          <a:lstStyle/>
          <a:p>
            <a:pPr eaLnBrk="0" hangingPunct="0">
              <a:spcBef>
                <a:spcPct val="20000"/>
              </a:spcBef>
              <a:defRPr/>
            </a:pPr>
            <a:r>
              <a:rPr kumimoji="1" lang="zh-CN" altLang="en-US" sz="2000" dirty="0">
                <a:solidFill>
                  <a:schemeClr val="accent2"/>
                </a:solidFill>
                <a:latin typeface="微软雅黑" pitchFamily="34" charset="-122"/>
                <a:ea typeface="微软雅黑" pitchFamily="34" charset="-122"/>
              </a:rPr>
              <a:t>清洁</a:t>
            </a:r>
            <a:r>
              <a:rPr kumimoji="1" lang="en-US" altLang="zh-CN" sz="2000" dirty="0">
                <a:solidFill>
                  <a:schemeClr val="accent2"/>
                </a:solidFill>
                <a:latin typeface="微软雅黑" pitchFamily="34" charset="-122"/>
                <a:ea typeface="微软雅黑" pitchFamily="34" charset="-122"/>
              </a:rPr>
              <a:t>:  </a:t>
            </a:r>
            <a:r>
              <a:rPr kumimoji="1" lang="zh-CN" altLang="en-US" sz="2000" dirty="0">
                <a:latin typeface="微软雅黑" pitchFamily="34" charset="-122"/>
                <a:ea typeface="微软雅黑" pitchFamily="34" charset="-122"/>
              </a:rPr>
              <a:t>润滑油中之清洁剂</a:t>
            </a:r>
            <a:r>
              <a:rPr kumimoji="1" lang="en-US" altLang="zh-CN" sz="2000" dirty="0">
                <a:latin typeface="微软雅黑" pitchFamily="34" charset="-122"/>
                <a:ea typeface="微软雅黑" pitchFamily="34" charset="-122"/>
              </a:rPr>
              <a:t>, </a:t>
            </a:r>
            <a:r>
              <a:rPr kumimoji="1" lang="zh-CN" altLang="en-US" sz="2000" dirty="0">
                <a:latin typeface="微软雅黑" pitchFamily="34" charset="-122"/>
                <a:ea typeface="微软雅黑" pitchFamily="34" charset="-122"/>
              </a:rPr>
              <a:t>能将</a:t>
            </a:r>
            <a:r>
              <a:rPr kumimoji="1" lang="zh-CN" altLang="en-US" sz="2000" dirty="0" smtClean="0">
                <a:latin typeface="微软雅黑" pitchFamily="34" charset="-122"/>
                <a:ea typeface="微软雅黑" pitchFamily="34" charset="-122"/>
              </a:rPr>
              <a:t>引擎在高 温下所产生的沉积物分散于油中</a:t>
            </a:r>
            <a:r>
              <a:rPr kumimoji="1" lang="en-US" altLang="zh-CN" sz="2000" dirty="0" smtClean="0">
                <a:latin typeface="微软雅黑" pitchFamily="34" charset="-122"/>
                <a:ea typeface="微软雅黑" pitchFamily="34" charset="-122"/>
              </a:rPr>
              <a:t>,  </a:t>
            </a:r>
            <a:r>
              <a:rPr kumimoji="1" lang="zh-CN" altLang="en-US" sz="2000" dirty="0" smtClean="0">
                <a:latin typeface="微软雅黑" pitchFamily="34" charset="-122"/>
                <a:ea typeface="微软雅黑" pitchFamily="34" charset="-122"/>
              </a:rPr>
              <a:t>而</a:t>
            </a:r>
            <a:r>
              <a:rPr kumimoji="1" lang="zh-CN" altLang="en-US" sz="2000" dirty="0">
                <a:latin typeface="微软雅黑" pitchFamily="34" charset="-122"/>
                <a:ea typeface="微软雅黑" pitchFamily="34" charset="-122"/>
              </a:rPr>
              <a:t>不致集聚结块而导致油道阻塞</a:t>
            </a:r>
            <a:endParaRPr kumimoji="1" lang="en-US" altLang="zh-CN" sz="2000" dirty="0">
              <a:latin typeface="微软雅黑" pitchFamily="34" charset="-122"/>
              <a:ea typeface="微软雅黑" pitchFamily="34" charset="-122"/>
            </a:endParaRPr>
          </a:p>
        </p:txBody>
      </p:sp>
      <p:sp>
        <p:nvSpPr>
          <p:cNvPr id="46086" name="Text Box 6"/>
          <p:cNvSpPr txBox="1">
            <a:spLocks noChangeArrowheads="1"/>
          </p:cNvSpPr>
          <p:nvPr/>
        </p:nvSpPr>
        <p:spPr bwMode="auto">
          <a:xfrm>
            <a:off x="624418" y="4759325"/>
            <a:ext cx="7681383" cy="707886"/>
          </a:xfrm>
          <a:prstGeom prst="rect">
            <a:avLst/>
          </a:prstGeom>
          <a:noFill/>
          <a:ln>
            <a:noFill/>
          </a:ln>
          <a:effectLst/>
          <a:extLst/>
        </p:spPr>
        <p:txBody>
          <a:bodyPr>
            <a:spAutoFit/>
          </a:bodyPr>
          <a:lstStyle/>
          <a:p>
            <a:pPr eaLnBrk="0" hangingPunct="0">
              <a:spcBef>
                <a:spcPct val="20000"/>
              </a:spcBef>
              <a:defRPr/>
            </a:pPr>
            <a:r>
              <a:rPr kumimoji="1" lang="zh-CN" altLang="en-US" sz="2000" dirty="0">
                <a:solidFill>
                  <a:schemeClr val="accent2"/>
                </a:solidFill>
                <a:latin typeface="微软雅黑" pitchFamily="34" charset="-122"/>
                <a:ea typeface="微软雅黑" pitchFamily="34" charset="-122"/>
              </a:rPr>
              <a:t>防锈</a:t>
            </a:r>
            <a:r>
              <a:rPr kumimoji="1" lang="en-US" altLang="zh-CN" sz="2000" dirty="0">
                <a:solidFill>
                  <a:schemeClr val="accent2"/>
                </a:solidFill>
                <a:latin typeface="微软雅黑" pitchFamily="34" charset="-122"/>
                <a:ea typeface="微软雅黑" pitchFamily="34" charset="-122"/>
              </a:rPr>
              <a:t>:  </a:t>
            </a:r>
            <a:r>
              <a:rPr kumimoji="1" lang="zh-CN" altLang="en-US" sz="2000" dirty="0">
                <a:latin typeface="微软雅黑" pitchFamily="34" charset="-122"/>
                <a:ea typeface="微软雅黑" pitchFamily="34" charset="-122"/>
              </a:rPr>
              <a:t>润滑油能使避免金属表面和空气</a:t>
            </a:r>
            <a:r>
              <a:rPr kumimoji="1" lang="en-US" altLang="zh-CN" sz="2000" dirty="0" smtClean="0">
                <a:latin typeface="微软雅黑" pitchFamily="34" charset="-122"/>
                <a:ea typeface="微软雅黑" pitchFamily="34" charset="-122"/>
              </a:rPr>
              <a:t>,</a:t>
            </a:r>
            <a:r>
              <a:rPr kumimoji="1" lang="zh-CN" altLang="en-US" sz="2000" dirty="0" smtClean="0">
                <a:latin typeface="微软雅黑" pitchFamily="34" charset="-122"/>
                <a:ea typeface="微软雅黑" pitchFamily="34" charset="-122"/>
              </a:rPr>
              <a:t>水份</a:t>
            </a:r>
            <a:r>
              <a:rPr kumimoji="1" lang="zh-CN" altLang="en-US" sz="2000" dirty="0">
                <a:latin typeface="微软雅黑" pitchFamily="34" charset="-122"/>
                <a:ea typeface="微软雅黑" pitchFamily="34" charset="-122"/>
              </a:rPr>
              <a:t>及酸性物质直接接触</a:t>
            </a:r>
            <a:r>
              <a:rPr kumimoji="1" lang="en-US" altLang="zh-CN" sz="2000" dirty="0">
                <a:latin typeface="微软雅黑" pitchFamily="34" charset="-122"/>
                <a:ea typeface="微软雅黑" pitchFamily="34" charset="-122"/>
              </a:rPr>
              <a:t>,  </a:t>
            </a:r>
            <a:r>
              <a:rPr kumimoji="1" lang="en-US" altLang="zh-CN" sz="2000" dirty="0" smtClean="0">
                <a:latin typeface="微软雅黑" pitchFamily="34" charset="-122"/>
                <a:ea typeface="微软雅黑" pitchFamily="34" charset="-122"/>
              </a:rPr>
              <a:t> </a:t>
            </a:r>
            <a:r>
              <a:rPr kumimoji="1" lang="zh-CN" altLang="en-US" sz="2000" dirty="0" smtClean="0">
                <a:latin typeface="微软雅黑" pitchFamily="34" charset="-122"/>
                <a:ea typeface="微软雅黑" pitchFamily="34" charset="-122"/>
              </a:rPr>
              <a:t>防止金属</a:t>
            </a:r>
            <a:r>
              <a:rPr kumimoji="1" lang="zh-CN" altLang="en-US" sz="2000" dirty="0">
                <a:latin typeface="微软雅黑" pitchFamily="34" charset="-122"/>
                <a:ea typeface="微软雅黑" pitchFamily="34" charset="-122"/>
              </a:rPr>
              <a:t>生锈及腐蚀</a:t>
            </a:r>
          </a:p>
        </p:txBody>
      </p:sp>
      <p:pic>
        <p:nvPicPr>
          <p:cNvPr id="13317" name="Picture 9" descr="未命名4_副本"/>
          <p:cNvPicPr>
            <a:picLocks noChangeAspect="1" noChangeArrowheads="1"/>
          </p:cNvPicPr>
          <p:nvPr/>
        </p:nvPicPr>
        <p:blipFill>
          <a:blip r:embed="rId3" cstate="print"/>
          <a:srcRect/>
          <a:stretch>
            <a:fillRect/>
          </a:stretch>
        </p:blipFill>
        <p:spPr bwMode="auto">
          <a:xfrm>
            <a:off x="8208434" y="1196975"/>
            <a:ext cx="3071284" cy="1366838"/>
          </a:xfrm>
          <a:prstGeom prst="rect">
            <a:avLst/>
          </a:prstGeom>
          <a:noFill/>
          <a:ln w="9525">
            <a:noFill/>
            <a:miter lim="800000"/>
            <a:headEnd/>
            <a:tailEnd/>
          </a:ln>
        </p:spPr>
      </p:pic>
      <p:pic>
        <p:nvPicPr>
          <p:cNvPr id="13318" name="Picture 10" descr="未命名3_副本"/>
          <p:cNvPicPr>
            <a:picLocks noChangeAspect="1" noChangeArrowheads="1"/>
          </p:cNvPicPr>
          <p:nvPr/>
        </p:nvPicPr>
        <p:blipFill>
          <a:blip r:embed="rId4" cstate="print"/>
          <a:srcRect/>
          <a:stretch>
            <a:fillRect/>
          </a:stretch>
        </p:blipFill>
        <p:spPr bwMode="auto">
          <a:xfrm>
            <a:off x="8208434" y="2997201"/>
            <a:ext cx="3071284" cy="1368425"/>
          </a:xfrm>
          <a:prstGeom prst="rect">
            <a:avLst/>
          </a:prstGeom>
          <a:noFill/>
          <a:ln w="9525">
            <a:noFill/>
            <a:miter lim="800000"/>
            <a:headEnd/>
            <a:tailEnd/>
          </a:ln>
        </p:spPr>
      </p:pic>
      <p:pic>
        <p:nvPicPr>
          <p:cNvPr id="13319" name="Picture 28"/>
          <p:cNvPicPr>
            <a:picLocks noChangeAspect="1" noChangeArrowheads="1"/>
          </p:cNvPicPr>
          <p:nvPr/>
        </p:nvPicPr>
        <p:blipFill>
          <a:blip r:embed="rId5" cstate="print"/>
          <a:srcRect/>
          <a:stretch>
            <a:fillRect/>
          </a:stretch>
        </p:blipFill>
        <p:spPr bwMode="auto">
          <a:xfrm>
            <a:off x="8208434" y="4867275"/>
            <a:ext cx="3071284" cy="1225550"/>
          </a:xfrm>
          <a:prstGeom prst="rect">
            <a:avLst/>
          </a:prstGeom>
          <a:noFill/>
          <a:ln w="9525">
            <a:solidFill>
              <a:srgbClr val="008000"/>
            </a:solidFill>
            <a:miter lim="800000"/>
            <a:headEnd/>
            <a:tailEnd/>
          </a:ln>
        </p:spPr>
      </p:pic>
      <p:sp>
        <p:nvSpPr>
          <p:cNvPr id="13320" name="Rectangle 2"/>
          <p:cNvSpPr>
            <a:spLocks noGrp="1" noChangeArrowheads="1"/>
          </p:cNvSpPr>
          <p:nvPr>
            <p:ph type="title"/>
          </p:nvPr>
        </p:nvSpPr>
        <p:spPr>
          <a:xfrm>
            <a:off x="857252" y="500063"/>
            <a:ext cx="9326033" cy="633412"/>
          </a:xfrm>
        </p:spPr>
        <p:txBody>
          <a:bodyPr anchor="t"/>
          <a:lstStyle/>
          <a:p>
            <a:r>
              <a:rPr lang="zh-CN" altLang="en-US" b="0" dirty="0" smtClean="0">
                <a:solidFill>
                  <a:srgbClr val="FF0000"/>
                </a:solidFill>
                <a:latin typeface="微软雅黑" pitchFamily="34" charset="-122"/>
                <a:ea typeface="微软雅黑" pitchFamily="34" charset="-122"/>
              </a:rPr>
              <a:t>润滑油的作用</a:t>
            </a:r>
            <a:endParaRPr lang="zh-CN" altLang="en-US" sz="2800" b="0" dirty="0" smtClean="0">
              <a:solidFill>
                <a:srgbClr val="FF0000"/>
              </a:solidFill>
              <a:latin typeface="微软雅黑" pitchFamily="34" charset="-122"/>
              <a:ea typeface="微软雅黑" pitchFamily="34" charset="-122"/>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b="1">
                <a:solidFill>
                  <a:schemeClr val="accent2"/>
                </a:solidFill>
                <a:latin typeface="Times New Roman" panose="02020603050405020304" pitchFamily="18" charset="0"/>
                <a:ea typeface="华文新魏" panose="02010800040101010101" pitchFamily="2" charset="-122"/>
              </a:defRPr>
            </a:lvl1pPr>
            <a:lvl2pPr marL="742950" indent="-285750">
              <a:defRPr kumimoji="1" sz="4400" b="1">
                <a:solidFill>
                  <a:schemeClr val="accent2"/>
                </a:solidFill>
                <a:latin typeface="Times New Roman" panose="02020603050405020304" pitchFamily="18" charset="0"/>
                <a:ea typeface="华文新魏" panose="02010800040101010101" pitchFamily="2" charset="-122"/>
              </a:defRPr>
            </a:lvl2pPr>
            <a:lvl3pPr marL="1143000" indent="-228600">
              <a:defRPr kumimoji="1" sz="4400" b="1">
                <a:solidFill>
                  <a:schemeClr val="accent2"/>
                </a:solidFill>
                <a:latin typeface="Times New Roman" panose="02020603050405020304" pitchFamily="18" charset="0"/>
                <a:ea typeface="华文新魏" panose="02010800040101010101" pitchFamily="2" charset="-122"/>
              </a:defRPr>
            </a:lvl3pPr>
            <a:lvl4pPr marL="1600200" indent="-228600">
              <a:defRPr kumimoji="1" sz="4400" b="1">
                <a:solidFill>
                  <a:schemeClr val="accent2"/>
                </a:solidFill>
                <a:latin typeface="Times New Roman" panose="02020603050405020304" pitchFamily="18" charset="0"/>
                <a:ea typeface="华文新魏" panose="02010800040101010101" pitchFamily="2" charset="-122"/>
              </a:defRPr>
            </a:lvl4pPr>
            <a:lvl5pPr marL="2057400" indent="-228600">
              <a:defRPr kumimoji="1" sz="4400" b="1">
                <a:solidFill>
                  <a:schemeClr val="accent2"/>
                </a:solidFill>
                <a:latin typeface="Times New Roman" panose="02020603050405020304" pitchFamily="18" charset="0"/>
                <a:ea typeface="华文新魏" panose="02010800040101010101" pitchFamily="2" charset="-122"/>
              </a:defRPr>
            </a:lvl5pPr>
            <a:lvl6pPr marL="25146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6pPr>
            <a:lvl7pPr marL="29718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7pPr>
            <a:lvl8pPr marL="34290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8pPr>
            <a:lvl9pPr marL="3886200" indent="-228600" eaLnBrk="0" fontAlgn="base" hangingPunct="0">
              <a:spcBef>
                <a:spcPct val="0"/>
              </a:spcBef>
              <a:spcAft>
                <a:spcPct val="0"/>
              </a:spcAft>
              <a:defRPr kumimoji="1" sz="4400" b="1">
                <a:solidFill>
                  <a:schemeClr val="accent2"/>
                </a:solidFill>
                <a:latin typeface="Times New Roman" panose="02020603050405020304" pitchFamily="18" charset="0"/>
                <a:ea typeface="华文新魏" panose="02010800040101010101" pitchFamily="2" charset="-122"/>
              </a:defRPr>
            </a:lvl9pPr>
          </a:lstStyle>
          <a:p>
            <a:fld id="{FA928A4C-944A-418B-96D6-9B7847F40E30}" type="slidenum">
              <a:rPr lang="en-US" altLang="zh-CN" sz="1400" b="0">
                <a:solidFill>
                  <a:srgbClr val="000000"/>
                </a:solidFill>
                <a:ea typeface="宋体" panose="02010600030101010101" pitchFamily="2" charset="-122"/>
              </a:rPr>
              <a:pPr/>
              <a:t>9</a:t>
            </a:fld>
            <a:endParaRPr lang="en-US" altLang="zh-CN" sz="1400" b="0">
              <a:solidFill>
                <a:srgbClr val="000000"/>
              </a:solidFill>
              <a:ea typeface="宋体" panose="02010600030101010101" pitchFamily="2" charset="-122"/>
            </a:endParaRPr>
          </a:p>
        </p:txBody>
      </p:sp>
      <p:sp>
        <p:nvSpPr>
          <p:cNvPr id="30723" name="Rectangle 2"/>
          <p:cNvSpPr>
            <a:spLocks noGrp="1" noChangeArrowheads="1"/>
          </p:cNvSpPr>
          <p:nvPr>
            <p:ph type="title"/>
          </p:nvPr>
        </p:nvSpPr>
        <p:spPr>
          <a:xfrm>
            <a:off x="2208214" y="404813"/>
            <a:ext cx="7772400" cy="1143000"/>
          </a:xfrm>
        </p:spPr>
        <p:txBody>
          <a:bodyPr/>
          <a:lstStyle/>
          <a:p>
            <a:pPr eaLnBrk="1" hangingPunct="1"/>
            <a:r>
              <a:rPr lang="zh-CN" altLang="en-US" sz="3200" b="0" dirty="0">
                <a:latin typeface="微软雅黑" pitchFamily="34" charset="-122"/>
                <a:ea typeface="微软雅黑" pitchFamily="34" charset="-122"/>
              </a:rPr>
              <a:t>润滑油</a:t>
            </a:r>
            <a:r>
              <a:rPr lang="en-US" altLang="zh-CN" sz="3200" b="0" dirty="0">
                <a:latin typeface="微软雅黑" pitchFamily="34" charset="-122"/>
                <a:ea typeface="微软雅黑" pitchFamily="34" charset="-122"/>
              </a:rPr>
              <a:t>/</a:t>
            </a:r>
            <a:r>
              <a:rPr lang="zh-CN" altLang="en-US" sz="3200" b="0" dirty="0">
                <a:latin typeface="微软雅黑" pitchFamily="34" charset="-122"/>
                <a:ea typeface="微软雅黑" pitchFamily="34" charset="-122"/>
              </a:rPr>
              <a:t>脂按用途分类</a:t>
            </a:r>
          </a:p>
        </p:txBody>
      </p:sp>
      <p:pic>
        <p:nvPicPr>
          <p:cNvPr id="30724" name="Picture 16" descr="未命名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5818" y="1425576"/>
            <a:ext cx="7991476" cy="522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6088818"/>
      </p:ext>
    </p:extLst>
  </p:cSld>
  <p:clrMapOvr>
    <a:masterClrMapping/>
  </p:clrMapOvr>
  <p:transition spd="slow" advTm="315"/>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sinolube模板">
  <a:themeElements>
    <a:clrScheme name="1_sinolube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sinolube模板">
      <a:majorFont>
        <a:latin typeface="Times New Roman"/>
        <a:ea typeface="华文新魏"/>
        <a:cs typeface=""/>
      </a:majorFont>
      <a:minorFont>
        <a:latin typeface="Times New Roman"/>
        <a:ea typeface="仿宋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5988" rtl="0" eaLnBrk="0" fontAlgn="base" latinLnBrk="0" hangingPunct="0">
          <a:lnSpc>
            <a:spcPct val="100000"/>
          </a:lnSpc>
          <a:spcBef>
            <a:spcPct val="0"/>
          </a:spcBef>
          <a:spcAft>
            <a:spcPct val="0"/>
          </a:spcAft>
          <a:buClrTx/>
          <a:buSzTx/>
          <a:buFontTx/>
          <a:buNone/>
          <a:tabLst/>
          <a:defRPr kumimoji="1" lang="zh-CN" altLang="en-US" sz="4400" b="1" i="0" u="none" strike="noStrike" cap="none" normalizeH="0" baseline="0" smtClean="0">
            <a:ln>
              <a:noFill/>
            </a:ln>
            <a:solidFill>
              <a:schemeClr val="accent2"/>
            </a:solidFill>
            <a:effectLst/>
            <a:latin typeface="Times New Roman" pitchFamily="18" charset="0"/>
            <a:ea typeface="华文新魏"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5988" rtl="0" eaLnBrk="0" fontAlgn="base" latinLnBrk="0" hangingPunct="0">
          <a:lnSpc>
            <a:spcPct val="100000"/>
          </a:lnSpc>
          <a:spcBef>
            <a:spcPct val="0"/>
          </a:spcBef>
          <a:spcAft>
            <a:spcPct val="0"/>
          </a:spcAft>
          <a:buClrTx/>
          <a:buSzTx/>
          <a:buFontTx/>
          <a:buNone/>
          <a:tabLst/>
          <a:defRPr kumimoji="1" lang="zh-CN" altLang="en-US" sz="4400" b="1" i="0" u="none" strike="noStrike" cap="none" normalizeH="0" baseline="0" smtClean="0">
            <a:ln>
              <a:noFill/>
            </a:ln>
            <a:solidFill>
              <a:schemeClr val="accent2"/>
            </a:solidFill>
            <a:effectLst/>
            <a:latin typeface="Times New Roman" pitchFamily="18" charset="0"/>
            <a:ea typeface="华文新魏" pitchFamily="2" charset="-122"/>
          </a:defRPr>
        </a:defPPr>
      </a:lstStyle>
    </a:lnDef>
  </a:objectDefaults>
  <a:extraClrSchemeLst>
    <a:extraClrScheme>
      <a:clrScheme name="1_sinolube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inolube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inolube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inolube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inolube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inolube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inolube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sinolube模板">
  <a:themeElements>
    <a:clrScheme name="1_sinolube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sinolube模板">
      <a:majorFont>
        <a:latin typeface="Times New Roman"/>
        <a:ea typeface="华文新魏"/>
        <a:cs typeface=""/>
      </a:majorFont>
      <a:minorFont>
        <a:latin typeface="Times New Roman"/>
        <a:ea typeface="仿宋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5988" rtl="0" eaLnBrk="0" fontAlgn="base" latinLnBrk="0" hangingPunct="0">
          <a:lnSpc>
            <a:spcPct val="100000"/>
          </a:lnSpc>
          <a:spcBef>
            <a:spcPct val="0"/>
          </a:spcBef>
          <a:spcAft>
            <a:spcPct val="0"/>
          </a:spcAft>
          <a:buClrTx/>
          <a:buSzTx/>
          <a:buFontTx/>
          <a:buNone/>
          <a:tabLst/>
          <a:defRPr kumimoji="1" lang="zh-CN" altLang="en-US" sz="4400" b="1" i="0" u="none" strike="noStrike" cap="none" normalizeH="0" baseline="0" smtClean="0">
            <a:ln>
              <a:noFill/>
            </a:ln>
            <a:solidFill>
              <a:schemeClr val="accent2"/>
            </a:solidFill>
            <a:effectLst/>
            <a:latin typeface="Times New Roman" pitchFamily="18" charset="0"/>
            <a:ea typeface="华文新魏"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5988" rtl="0" eaLnBrk="0" fontAlgn="base" latinLnBrk="0" hangingPunct="0">
          <a:lnSpc>
            <a:spcPct val="100000"/>
          </a:lnSpc>
          <a:spcBef>
            <a:spcPct val="0"/>
          </a:spcBef>
          <a:spcAft>
            <a:spcPct val="0"/>
          </a:spcAft>
          <a:buClrTx/>
          <a:buSzTx/>
          <a:buFontTx/>
          <a:buNone/>
          <a:tabLst/>
          <a:defRPr kumimoji="1" lang="zh-CN" altLang="en-US" sz="4400" b="1" i="0" u="none" strike="noStrike" cap="none" normalizeH="0" baseline="0" smtClean="0">
            <a:ln>
              <a:noFill/>
            </a:ln>
            <a:solidFill>
              <a:schemeClr val="accent2"/>
            </a:solidFill>
            <a:effectLst/>
            <a:latin typeface="Times New Roman" pitchFamily="18" charset="0"/>
            <a:ea typeface="华文新魏" pitchFamily="2" charset="-122"/>
          </a:defRPr>
        </a:defPPr>
      </a:lstStyle>
    </a:lnDef>
  </a:objectDefaults>
  <a:extraClrSchemeLst>
    <a:extraClrScheme>
      <a:clrScheme name="1_sinolube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inolube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inolube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inolube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inolube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inolube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inolube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sinolube模板">
  <a:themeElements>
    <a:clrScheme name="1_sinolube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sinolube模板">
      <a:majorFont>
        <a:latin typeface="Times New Roman"/>
        <a:ea typeface="华文新魏"/>
        <a:cs typeface=""/>
      </a:majorFont>
      <a:minorFont>
        <a:latin typeface="Times New Roman"/>
        <a:ea typeface="仿宋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5988" rtl="0" eaLnBrk="0" fontAlgn="base" latinLnBrk="0" hangingPunct="0">
          <a:lnSpc>
            <a:spcPct val="100000"/>
          </a:lnSpc>
          <a:spcBef>
            <a:spcPct val="0"/>
          </a:spcBef>
          <a:spcAft>
            <a:spcPct val="0"/>
          </a:spcAft>
          <a:buClrTx/>
          <a:buSzTx/>
          <a:buFontTx/>
          <a:buNone/>
          <a:tabLst/>
          <a:defRPr kumimoji="1" lang="zh-CN" altLang="en-US" sz="4400" b="1" i="0" u="none" strike="noStrike" cap="none" normalizeH="0" baseline="0" smtClean="0">
            <a:ln>
              <a:noFill/>
            </a:ln>
            <a:solidFill>
              <a:schemeClr val="accent2"/>
            </a:solidFill>
            <a:effectLst/>
            <a:latin typeface="Times New Roman" pitchFamily="18" charset="0"/>
            <a:ea typeface="华文新魏"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5988" rtl="0" eaLnBrk="0" fontAlgn="base" latinLnBrk="0" hangingPunct="0">
          <a:lnSpc>
            <a:spcPct val="100000"/>
          </a:lnSpc>
          <a:spcBef>
            <a:spcPct val="0"/>
          </a:spcBef>
          <a:spcAft>
            <a:spcPct val="0"/>
          </a:spcAft>
          <a:buClrTx/>
          <a:buSzTx/>
          <a:buFontTx/>
          <a:buNone/>
          <a:tabLst/>
          <a:defRPr kumimoji="1" lang="zh-CN" altLang="en-US" sz="4400" b="1" i="0" u="none" strike="noStrike" cap="none" normalizeH="0" baseline="0" smtClean="0">
            <a:ln>
              <a:noFill/>
            </a:ln>
            <a:solidFill>
              <a:schemeClr val="accent2"/>
            </a:solidFill>
            <a:effectLst/>
            <a:latin typeface="Times New Roman" pitchFamily="18" charset="0"/>
            <a:ea typeface="华文新魏" pitchFamily="2" charset="-122"/>
          </a:defRPr>
        </a:defPPr>
      </a:lstStyle>
    </a:lnDef>
  </a:objectDefaults>
  <a:extraClrSchemeLst>
    <a:extraClrScheme>
      <a:clrScheme name="1_sinolube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inolube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inolube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inolube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inolube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inolube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inolube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sinolube模板">
  <a:themeElements>
    <a:clrScheme name="1_sinolube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sinolube模板">
      <a:majorFont>
        <a:latin typeface="Times New Roman"/>
        <a:ea typeface="华文新魏"/>
        <a:cs typeface=""/>
      </a:majorFont>
      <a:minorFont>
        <a:latin typeface="Times New Roman"/>
        <a:ea typeface="仿宋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5988" rtl="0" eaLnBrk="0" fontAlgn="base" latinLnBrk="0" hangingPunct="0">
          <a:lnSpc>
            <a:spcPct val="100000"/>
          </a:lnSpc>
          <a:spcBef>
            <a:spcPct val="0"/>
          </a:spcBef>
          <a:spcAft>
            <a:spcPct val="0"/>
          </a:spcAft>
          <a:buClrTx/>
          <a:buSzTx/>
          <a:buFontTx/>
          <a:buNone/>
          <a:tabLst/>
          <a:defRPr kumimoji="1" lang="zh-CN" altLang="en-US" sz="4400" b="1" i="0" u="none" strike="noStrike" cap="none" normalizeH="0" baseline="0" smtClean="0">
            <a:ln>
              <a:noFill/>
            </a:ln>
            <a:solidFill>
              <a:schemeClr val="accent2"/>
            </a:solidFill>
            <a:effectLst/>
            <a:latin typeface="Times New Roman" pitchFamily="18" charset="0"/>
            <a:ea typeface="华文新魏"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5988" rtl="0" eaLnBrk="0" fontAlgn="base" latinLnBrk="0" hangingPunct="0">
          <a:lnSpc>
            <a:spcPct val="100000"/>
          </a:lnSpc>
          <a:spcBef>
            <a:spcPct val="0"/>
          </a:spcBef>
          <a:spcAft>
            <a:spcPct val="0"/>
          </a:spcAft>
          <a:buClrTx/>
          <a:buSzTx/>
          <a:buFontTx/>
          <a:buNone/>
          <a:tabLst/>
          <a:defRPr kumimoji="1" lang="zh-CN" altLang="en-US" sz="4400" b="1" i="0" u="none" strike="noStrike" cap="none" normalizeH="0" baseline="0" smtClean="0">
            <a:ln>
              <a:noFill/>
            </a:ln>
            <a:solidFill>
              <a:schemeClr val="accent2"/>
            </a:solidFill>
            <a:effectLst/>
            <a:latin typeface="Times New Roman" pitchFamily="18" charset="0"/>
            <a:ea typeface="华文新魏" pitchFamily="2" charset="-122"/>
          </a:defRPr>
        </a:defPPr>
      </a:lstStyle>
    </a:lnDef>
  </a:objectDefaults>
  <a:extraClrSchemeLst>
    <a:extraClrScheme>
      <a:clrScheme name="1_sinolube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inolube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inolube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inolube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inolube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inolube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inolube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sinolube模板">
  <a:themeElements>
    <a:clrScheme name="1_sinolube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sinolube模板">
      <a:majorFont>
        <a:latin typeface="Times New Roman"/>
        <a:ea typeface="华文新魏"/>
        <a:cs typeface=""/>
      </a:majorFont>
      <a:minorFont>
        <a:latin typeface="Times New Roman"/>
        <a:ea typeface="仿宋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5988" rtl="0" eaLnBrk="0" fontAlgn="base" latinLnBrk="0" hangingPunct="0">
          <a:lnSpc>
            <a:spcPct val="100000"/>
          </a:lnSpc>
          <a:spcBef>
            <a:spcPct val="0"/>
          </a:spcBef>
          <a:spcAft>
            <a:spcPct val="0"/>
          </a:spcAft>
          <a:buClrTx/>
          <a:buSzTx/>
          <a:buFontTx/>
          <a:buNone/>
          <a:tabLst/>
          <a:defRPr kumimoji="1" lang="zh-CN" altLang="en-US" sz="4400" b="1" i="0" u="none" strike="noStrike" cap="none" normalizeH="0" baseline="0" smtClean="0">
            <a:ln>
              <a:noFill/>
            </a:ln>
            <a:solidFill>
              <a:schemeClr val="accent2"/>
            </a:solidFill>
            <a:effectLst/>
            <a:latin typeface="Times New Roman" pitchFamily="18" charset="0"/>
            <a:ea typeface="华文新魏"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5988" rtl="0" eaLnBrk="0" fontAlgn="base" latinLnBrk="0" hangingPunct="0">
          <a:lnSpc>
            <a:spcPct val="100000"/>
          </a:lnSpc>
          <a:spcBef>
            <a:spcPct val="0"/>
          </a:spcBef>
          <a:spcAft>
            <a:spcPct val="0"/>
          </a:spcAft>
          <a:buClrTx/>
          <a:buSzTx/>
          <a:buFontTx/>
          <a:buNone/>
          <a:tabLst/>
          <a:defRPr kumimoji="1" lang="zh-CN" altLang="en-US" sz="4400" b="1" i="0" u="none" strike="noStrike" cap="none" normalizeH="0" baseline="0" smtClean="0">
            <a:ln>
              <a:noFill/>
            </a:ln>
            <a:solidFill>
              <a:schemeClr val="accent2"/>
            </a:solidFill>
            <a:effectLst/>
            <a:latin typeface="Times New Roman" pitchFamily="18" charset="0"/>
            <a:ea typeface="华文新魏" pitchFamily="2" charset="-122"/>
          </a:defRPr>
        </a:defPPr>
      </a:lstStyle>
    </a:lnDef>
  </a:objectDefaults>
  <a:extraClrSchemeLst>
    <a:extraClrScheme>
      <a:clrScheme name="1_sinolube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inolube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inolube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inolube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inolube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inolube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inolube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sinolube模板">
  <a:themeElements>
    <a:clrScheme name="1_sinolube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sinolube模板">
      <a:majorFont>
        <a:latin typeface="Times New Roman"/>
        <a:ea typeface="华文新魏"/>
        <a:cs typeface=""/>
      </a:majorFont>
      <a:minorFont>
        <a:latin typeface="Times New Roman"/>
        <a:ea typeface="仿宋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5988" rtl="0" eaLnBrk="0" fontAlgn="base" latinLnBrk="0" hangingPunct="0">
          <a:lnSpc>
            <a:spcPct val="100000"/>
          </a:lnSpc>
          <a:spcBef>
            <a:spcPct val="0"/>
          </a:spcBef>
          <a:spcAft>
            <a:spcPct val="0"/>
          </a:spcAft>
          <a:buClrTx/>
          <a:buSzTx/>
          <a:buFontTx/>
          <a:buNone/>
          <a:tabLst/>
          <a:defRPr kumimoji="1" lang="zh-CN" altLang="en-US" sz="4400" b="1" i="0" u="none" strike="noStrike" cap="none" normalizeH="0" baseline="0" smtClean="0">
            <a:ln>
              <a:noFill/>
            </a:ln>
            <a:solidFill>
              <a:schemeClr val="accent2"/>
            </a:solidFill>
            <a:effectLst/>
            <a:latin typeface="Times New Roman" pitchFamily="18" charset="0"/>
            <a:ea typeface="华文新魏"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5988" rtl="0" eaLnBrk="0" fontAlgn="base" latinLnBrk="0" hangingPunct="0">
          <a:lnSpc>
            <a:spcPct val="100000"/>
          </a:lnSpc>
          <a:spcBef>
            <a:spcPct val="0"/>
          </a:spcBef>
          <a:spcAft>
            <a:spcPct val="0"/>
          </a:spcAft>
          <a:buClrTx/>
          <a:buSzTx/>
          <a:buFontTx/>
          <a:buNone/>
          <a:tabLst/>
          <a:defRPr kumimoji="1" lang="zh-CN" altLang="en-US" sz="4400" b="1" i="0" u="none" strike="noStrike" cap="none" normalizeH="0" baseline="0" smtClean="0">
            <a:ln>
              <a:noFill/>
            </a:ln>
            <a:solidFill>
              <a:schemeClr val="accent2"/>
            </a:solidFill>
            <a:effectLst/>
            <a:latin typeface="Times New Roman" pitchFamily="18" charset="0"/>
            <a:ea typeface="华文新魏" pitchFamily="2" charset="-122"/>
          </a:defRPr>
        </a:defPPr>
      </a:lstStyle>
    </a:lnDef>
  </a:objectDefaults>
  <a:extraClrSchemeLst>
    <a:extraClrScheme>
      <a:clrScheme name="1_sinolube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inolube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inolube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inolube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inolube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inolube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inolube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2649</TotalTime>
  <Words>4023</Words>
  <Application>Microsoft Office PowerPoint</Application>
  <PresentationFormat>自定义</PresentationFormat>
  <Paragraphs>524</Paragraphs>
  <Slides>56</Slides>
  <Notes>42</Notes>
  <HiddenSlides>0</HiddenSlides>
  <MMClips>0</MMClips>
  <ScaleCrop>false</ScaleCrop>
  <HeadingPairs>
    <vt:vector size="6" baseType="variant">
      <vt:variant>
        <vt:lpstr>主题</vt:lpstr>
      </vt:variant>
      <vt:variant>
        <vt:i4>9</vt:i4>
      </vt:variant>
      <vt:variant>
        <vt:lpstr>嵌入 OLE 服务器</vt:lpstr>
      </vt:variant>
      <vt:variant>
        <vt:i4>2</vt:i4>
      </vt:variant>
      <vt:variant>
        <vt:lpstr>幻灯片标题</vt:lpstr>
      </vt:variant>
      <vt:variant>
        <vt:i4>56</vt:i4>
      </vt:variant>
    </vt:vector>
  </HeadingPairs>
  <TitlesOfParts>
    <vt:vector size="67" baseType="lpstr">
      <vt:lpstr>Office 主题</vt:lpstr>
      <vt:lpstr>1_Office 主题</vt:lpstr>
      <vt:lpstr>1_sinolube模板</vt:lpstr>
      <vt:lpstr>2_sinolube模板</vt:lpstr>
      <vt:lpstr>3_sinolube模板</vt:lpstr>
      <vt:lpstr>4_sinolube模板</vt:lpstr>
      <vt:lpstr>5_sinolube模板</vt:lpstr>
      <vt:lpstr>6_sinolube模板</vt:lpstr>
      <vt:lpstr>2_Office 主题</vt:lpstr>
      <vt:lpstr>Document</vt:lpstr>
      <vt:lpstr>Clip</vt:lpstr>
      <vt:lpstr>润滑油基础知识</vt:lpstr>
      <vt:lpstr>PowerPoint 演示文稿</vt:lpstr>
      <vt:lpstr>PowerPoint 演示文稿</vt:lpstr>
      <vt:lpstr>什么是润滑剂</vt:lpstr>
      <vt:lpstr>PowerPoint 演示文稿</vt:lpstr>
      <vt:lpstr>PowerPoint 演示文稿</vt:lpstr>
      <vt:lpstr>润滑油的作用</vt:lpstr>
      <vt:lpstr>润滑油的作用</vt:lpstr>
      <vt:lpstr>润滑油/脂按用途分类</vt:lpstr>
      <vt:lpstr>润滑油的ISO分类</vt:lpstr>
      <vt:lpstr>PowerPoint 演示文稿</vt:lpstr>
      <vt:lpstr>PowerPoint 演示文稿</vt:lpstr>
      <vt:lpstr>润滑油产业链</vt:lpstr>
      <vt:lpstr>PowerPoint 演示文稿</vt:lpstr>
      <vt:lpstr>PowerPoint 演示文稿</vt:lpstr>
      <vt:lpstr>基础油-矿物油</vt:lpstr>
      <vt:lpstr>矿物油</vt:lpstr>
      <vt:lpstr>    基础油“老三套”生产工艺</vt:lpstr>
      <vt:lpstr>PowerPoint 演示文稿</vt:lpstr>
      <vt:lpstr>PowerPoint 演示文稿</vt:lpstr>
      <vt:lpstr>PowerPoint 演示文稿</vt:lpstr>
      <vt:lpstr>PowerPoint 演示文稿</vt:lpstr>
      <vt:lpstr> 基础油－合成油</vt:lpstr>
      <vt:lpstr>PAO（聚阿尔法烯烃）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粘  度</vt:lpstr>
      <vt:lpstr>PowerPoint 演示文稿</vt:lpstr>
      <vt:lpstr>闪 点</vt:lpstr>
      <vt:lpstr>倾点和凝点</vt:lpstr>
      <vt:lpstr>PowerPoint 演示文稿</vt:lpstr>
      <vt:lpstr>PowerPoint 演示文稿</vt:lpstr>
      <vt:lpstr>水    分</vt:lpstr>
      <vt:lpstr>腐蚀试验</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Sinopec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长城润滑油基础知识培训</dc:title>
  <dc:creator>LX</dc:creator>
  <cp:lastModifiedBy>Administrator</cp:lastModifiedBy>
  <cp:revision>115</cp:revision>
  <dcterms:created xsi:type="dcterms:W3CDTF">2016-02-18T07:49:54Z</dcterms:created>
  <dcterms:modified xsi:type="dcterms:W3CDTF">2021-02-15T03:27:22Z</dcterms:modified>
</cp:coreProperties>
</file>